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4.xml" ContentType="application/vnd.openxmlformats-officedocument.presentationml.notesSlide+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notesSlides/notesSlide5.xml" ContentType="application/vnd.openxmlformats-officedocument.presentationml.notesSlide+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316" r:id="rId2"/>
    <p:sldId id="31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6" r:id="rId19"/>
    <p:sldId id="277" r:id="rId20"/>
    <p:sldId id="278" r:id="rId21"/>
    <p:sldId id="279" r:id="rId22"/>
    <p:sldId id="280" r:id="rId23"/>
    <p:sldId id="281" r:id="rId24"/>
    <p:sldId id="282" r:id="rId25"/>
    <p:sldId id="283" r:id="rId26"/>
    <p:sldId id="284" r:id="rId27"/>
    <p:sldId id="285"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7" r:id="rId45"/>
    <p:sldId id="308" r:id="rId46"/>
    <p:sldId id="309" r:id="rId47"/>
    <p:sldId id="310" r:id="rId48"/>
    <p:sldId id="311" r:id="rId49"/>
    <p:sldId id="312" r:id="rId50"/>
    <p:sldId id="318" r:id="rId51"/>
    <p:sldId id="315" r:id="rId5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9">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1#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1#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1#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1#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1#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colorful1#19">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colorful1#2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colorful1#2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colorful1#2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colorful1#2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colorful1#2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err="1" smtClean="0">
              <a:latin typeface="Times New Roman" panose="02020603050405020304" pitchFamily="18" charset="0"/>
              <a:cs typeface="Times New Roman" panose="02020603050405020304" pitchFamily="18" charset="0"/>
            </a:rPr>
            <a:t>Бозор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механизмлари</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a:t>
          </a:r>
          <a:r>
            <a:rPr lang="ru-RU" b="1" dirty="0" err="1" smtClean="0">
              <a:latin typeface="Times New Roman" panose="02020603050405020304" pitchFamily="18" charset="0"/>
              <a:cs typeface="Times New Roman" panose="02020603050405020304" pitchFamily="18" charset="0"/>
            </a:rPr>
            <a:t>Market</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mechanisms</a:t>
          </a:r>
          <a:r>
            <a:rPr lang="en-US"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8-мавзу. Молия бозори ва унинг амал қилиш механизми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8</a:t>
          </a:r>
          <a:r>
            <a:rPr lang="en-US" b="1" dirty="0" smtClean="0">
              <a:latin typeface="Times New Roman" panose="02020603050405020304" pitchFamily="18" charset="0"/>
              <a:cs typeface="Times New Roman" panose="02020603050405020304" pitchFamily="18" charset="0"/>
            </a:rPr>
            <a:t>. Financial market and its mechanism of action</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B3DB55-E518-4CE0-BAD3-0467E2A81829}" type="doc">
      <dgm:prSet loTypeId="urn:microsoft.com/office/officeart/2005/8/layout/vList2" loCatId="list" qsTypeId="urn:microsoft.com/office/officeart/2005/8/quickstyle/simple4" qsCatId="simple" csTypeId="urn:microsoft.com/office/officeart/2005/8/colors/colorful1" csCatId="colorful" phldr="1"/>
      <dgm:spPr/>
      <dgm:t>
        <a:bodyPr/>
        <a:lstStyle/>
        <a:p>
          <a:endParaRPr lang="ru-RU"/>
        </a:p>
      </dgm:t>
    </dgm:pt>
    <dgm:pt modelId="{2D07DFC3-B249-40AF-BCF8-ECBC373954E0}">
      <dgm:prSet/>
      <dgm:spPr/>
      <dgm:t>
        <a:bodyPr/>
        <a:lstStyle/>
        <a:p>
          <a:pPr algn="ctr" rtl="0"/>
          <a:r>
            <a:rPr lang="uz-Cyrl-UZ" b="1" dirty="0" smtClean="0">
              <a:latin typeface="Times New Roman" panose="02020603050405020304" pitchFamily="18" charset="0"/>
              <a:cs typeface="Times New Roman" panose="02020603050405020304" pitchFamily="18" charset="0"/>
            </a:rPr>
            <a:t>8</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мавзу</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Молия бозори ва унинг амал қилиш механизми</a:t>
          </a:r>
          <a:endParaRPr lang="ru-RU" b="1" dirty="0">
            <a:latin typeface="Times New Roman" pitchFamily="18" charset="0"/>
            <a:cs typeface="Times New Roman" pitchFamily="18" charset="0"/>
          </a:endParaRPr>
        </a:p>
      </dgm:t>
    </dgm:pt>
    <dgm:pt modelId="{2486A3B6-40F6-461A-83F4-3F067DA8433D}" type="parTrans" cxnId="{DB0A92BD-EE4E-475C-833A-BAD37DC0C93C}">
      <dgm:prSet/>
      <dgm:spPr/>
      <dgm:t>
        <a:bodyPr/>
        <a:lstStyle/>
        <a:p>
          <a:endParaRPr lang="ru-RU"/>
        </a:p>
      </dgm:t>
    </dgm:pt>
    <dgm:pt modelId="{16716D9B-8E55-4FF4-85B3-436C25CE2525}" type="sibTrans" cxnId="{DB0A92BD-EE4E-475C-833A-BAD37DC0C93C}">
      <dgm:prSet/>
      <dgm:spPr/>
      <dgm:t>
        <a:bodyPr/>
        <a:lstStyle/>
        <a:p>
          <a:endParaRPr lang="ru-RU"/>
        </a:p>
      </dgm:t>
    </dgm:pt>
    <dgm:pt modelId="{07433EFD-96E6-4082-ADEE-D034C9ED44CF}" type="pres">
      <dgm:prSet presAssocID="{3CB3DB55-E518-4CE0-BAD3-0467E2A81829}" presName="linear" presStyleCnt="0">
        <dgm:presLayoutVars>
          <dgm:animLvl val="lvl"/>
          <dgm:resizeHandles val="exact"/>
        </dgm:presLayoutVars>
      </dgm:prSet>
      <dgm:spPr/>
      <dgm:t>
        <a:bodyPr/>
        <a:lstStyle/>
        <a:p>
          <a:endParaRPr lang="ru-RU"/>
        </a:p>
      </dgm:t>
    </dgm:pt>
    <dgm:pt modelId="{9F6BF004-51DA-432C-8032-D3AAEA131D84}" type="pres">
      <dgm:prSet presAssocID="{2D07DFC3-B249-40AF-BCF8-ECBC373954E0}" presName="parentText" presStyleLbl="node1" presStyleIdx="0" presStyleCnt="1">
        <dgm:presLayoutVars>
          <dgm:chMax val="0"/>
          <dgm:bulletEnabled val="1"/>
        </dgm:presLayoutVars>
      </dgm:prSet>
      <dgm:spPr/>
      <dgm:t>
        <a:bodyPr/>
        <a:lstStyle/>
        <a:p>
          <a:endParaRPr lang="ru-RU"/>
        </a:p>
      </dgm:t>
    </dgm:pt>
  </dgm:ptLst>
  <dgm:cxnLst>
    <dgm:cxn modelId="{D471A151-ED57-4745-A90B-5B86EEF349CA}" type="presOf" srcId="{2D07DFC3-B249-40AF-BCF8-ECBC373954E0}" destId="{9F6BF004-51DA-432C-8032-D3AAEA131D84}" srcOrd="0" destOrd="0" presId="urn:microsoft.com/office/officeart/2005/8/layout/vList2"/>
    <dgm:cxn modelId="{DB0A92BD-EE4E-475C-833A-BAD37DC0C93C}" srcId="{3CB3DB55-E518-4CE0-BAD3-0467E2A81829}" destId="{2D07DFC3-B249-40AF-BCF8-ECBC373954E0}" srcOrd="0" destOrd="0" parTransId="{2486A3B6-40F6-461A-83F4-3F067DA8433D}" sibTransId="{16716D9B-8E55-4FF4-85B3-436C25CE2525}"/>
    <dgm:cxn modelId="{C2AA1654-DE7B-4DF0-B9A0-88242ECD241D}" type="presOf" srcId="{3CB3DB55-E518-4CE0-BAD3-0467E2A81829}" destId="{07433EFD-96E6-4082-ADEE-D034C9ED44CF}" srcOrd="0" destOrd="0" presId="urn:microsoft.com/office/officeart/2005/8/layout/vList2"/>
    <dgm:cxn modelId="{DC9C8859-E5CA-4DD2-98A9-D77D6FB91C47}" type="presParOf" srcId="{07433EFD-96E6-4082-ADEE-D034C9ED44CF}" destId="{9F6BF004-51DA-432C-8032-D3AAEA131D8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FF2C93-427D-4FB7-B890-8CAF70A59D32}" type="doc">
      <dgm:prSet loTypeId="urn:microsoft.com/office/officeart/2005/8/layout/vList2" loCatId="list" qsTypeId="urn:microsoft.com/office/officeart/2005/8/quickstyle/3d1" qsCatId="3D" csTypeId="urn:microsoft.com/office/officeart/2005/8/colors/accent2_1" csCatId="accent2" phldr="1"/>
      <dgm:spPr/>
      <dgm:t>
        <a:bodyPr/>
        <a:lstStyle/>
        <a:p>
          <a:endParaRPr lang="ru-RU"/>
        </a:p>
      </dgm:t>
    </dgm:pt>
    <dgm:pt modelId="{E3D0BF42-79A6-41C3-89BB-5AAEAD809C04}">
      <dgm:prSet/>
      <dgm:spPr/>
      <dgm:t>
        <a:bodyPr/>
        <a:lstStyle/>
        <a:p>
          <a:pPr rtl="0"/>
          <a:r>
            <a:rPr lang="ru-RU" b="1" dirty="0" smtClean="0">
              <a:latin typeface="Times New Roman" pitchFamily="18" charset="0"/>
              <a:cs typeface="Times New Roman" pitchFamily="18" charset="0"/>
            </a:rPr>
            <a:t>1. </a:t>
          </a:r>
          <a:r>
            <a:rPr lang="ru-RU" b="1" dirty="0" err="1" smtClean="0">
              <a:latin typeface="Times New Roman" pitchFamily="18" charset="0"/>
              <a:cs typeface="Times New Roman" pitchFamily="18" charset="0"/>
            </a:rPr>
            <a:t>Молиянинг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моҳияти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вазифалари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Молия</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тизими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F7598CED-438C-4971-83A8-D656AC81EF67}" type="parTrans" cxnId="{CADC3AC3-3C3B-4FE9-8723-9C6DB385F012}">
      <dgm:prSet/>
      <dgm:spPr/>
      <dgm:t>
        <a:bodyPr/>
        <a:lstStyle/>
        <a:p>
          <a:endParaRPr lang="ru-RU">
            <a:latin typeface="Times New Roman" pitchFamily="18" charset="0"/>
            <a:cs typeface="Times New Roman" pitchFamily="18" charset="0"/>
          </a:endParaRPr>
        </a:p>
      </dgm:t>
    </dgm:pt>
    <dgm:pt modelId="{427CDB6C-BD4F-49B3-9943-C3A7C5A92F49}" type="sibTrans" cxnId="{CADC3AC3-3C3B-4FE9-8723-9C6DB385F012}">
      <dgm:prSet/>
      <dgm:spPr/>
      <dgm:t>
        <a:bodyPr/>
        <a:lstStyle/>
        <a:p>
          <a:endParaRPr lang="ru-RU">
            <a:latin typeface="Times New Roman" pitchFamily="18" charset="0"/>
            <a:cs typeface="Times New Roman" pitchFamily="18" charset="0"/>
          </a:endParaRPr>
        </a:p>
      </dgm:t>
    </dgm:pt>
    <dgm:pt modelId="{61FDDB98-A7DE-4B2D-9009-F8596D0AEE0F}">
      <dgm:prSet/>
      <dgm:spPr/>
      <dgm:t>
        <a:bodyPr/>
        <a:lstStyle/>
        <a:p>
          <a:pPr rtl="0"/>
          <a:r>
            <a:rPr lang="ru-RU" b="1" dirty="0" smtClean="0">
              <a:latin typeface="Times New Roman" pitchFamily="18" charset="0"/>
              <a:cs typeface="Times New Roman" pitchFamily="18" charset="0"/>
            </a:rPr>
            <a:t>2. Бюджет </a:t>
          </a:r>
          <a:r>
            <a:rPr lang="ru-RU" b="1" dirty="0" err="1" smtClean="0">
              <a:latin typeface="Times New Roman" pitchFamily="18" charset="0"/>
              <a:cs typeface="Times New Roman" pitchFamily="18" charset="0"/>
            </a:rPr>
            <a:t>тақчиллиги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давлат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қарзлари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C4350827-187D-40D5-A25E-6DC27C17075B}" type="parTrans" cxnId="{398F24C5-A19E-4649-A275-3562EB1FCBC7}">
      <dgm:prSet/>
      <dgm:spPr/>
      <dgm:t>
        <a:bodyPr/>
        <a:lstStyle/>
        <a:p>
          <a:endParaRPr lang="ru-RU">
            <a:latin typeface="Times New Roman" pitchFamily="18" charset="0"/>
            <a:cs typeface="Times New Roman" pitchFamily="18" charset="0"/>
          </a:endParaRPr>
        </a:p>
      </dgm:t>
    </dgm:pt>
    <dgm:pt modelId="{A829B487-0CE3-493B-B236-A7CA8D9B47E9}" type="sibTrans" cxnId="{398F24C5-A19E-4649-A275-3562EB1FCBC7}">
      <dgm:prSet/>
      <dgm:spPr/>
      <dgm:t>
        <a:bodyPr/>
        <a:lstStyle/>
        <a:p>
          <a:endParaRPr lang="ru-RU">
            <a:latin typeface="Times New Roman" pitchFamily="18" charset="0"/>
            <a:cs typeface="Times New Roman" pitchFamily="18" charset="0"/>
          </a:endParaRPr>
        </a:p>
      </dgm:t>
    </dgm:pt>
    <dgm:pt modelId="{0ADBA9A6-96E7-4DDC-8F45-42EF5F18FAB1}">
      <dgm:prSet/>
      <dgm:spPr/>
      <dgm:t>
        <a:bodyPr/>
        <a:lstStyle/>
        <a:p>
          <a:pPr algn="just" rtl="0"/>
          <a:r>
            <a:rPr lang="uz-Cyrl-UZ" b="1" dirty="0" smtClean="0">
              <a:latin typeface="Times New Roman" pitchFamily="18" charset="0"/>
              <a:cs typeface="Times New Roman" pitchFamily="18" charset="0"/>
            </a:rPr>
            <a:t>3. Солиқ тизими ва унинг вазифалари.</a:t>
          </a:r>
          <a:endParaRPr lang="ru-RU" b="1" dirty="0">
            <a:latin typeface="Times New Roman" pitchFamily="18" charset="0"/>
            <a:cs typeface="Times New Roman" pitchFamily="18" charset="0"/>
          </a:endParaRPr>
        </a:p>
      </dgm:t>
    </dgm:pt>
    <dgm:pt modelId="{2EE12DFD-CA12-404A-8956-C59F713C4E12}" type="parTrans" cxnId="{7876E1B3-057F-45AF-9AC3-FFB4AF2E7667}">
      <dgm:prSet/>
      <dgm:spPr/>
      <dgm:t>
        <a:bodyPr/>
        <a:lstStyle/>
        <a:p>
          <a:endParaRPr lang="ru-RU"/>
        </a:p>
      </dgm:t>
    </dgm:pt>
    <dgm:pt modelId="{77730D0B-ABBF-4D0C-BD28-FABE4CFC62D4}" type="sibTrans" cxnId="{7876E1B3-057F-45AF-9AC3-FFB4AF2E7667}">
      <dgm:prSet/>
      <dgm:spPr/>
      <dgm:t>
        <a:bodyPr/>
        <a:lstStyle/>
        <a:p>
          <a:endParaRPr lang="ru-RU"/>
        </a:p>
      </dgm:t>
    </dgm:pt>
    <dgm:pt modelId="{1D8DC21B-FEDA-48E2-BBD4-D0346A86279F}">
      <dgm:prSet/>
      <dgm:spPr/>
      <dgm:t>
        <a:bodyPr/>
        <a:lstStyle/>
        <a:p>
          <a:pPr rtl="0"/>
          <a:r>
            <a:rPr lang="uz-Cyrl-UZ" b="1" dirty="0" smtClean="0">
              <a:latin typeface="Times New Roman" pitchFamily="18" charset="0"/>
              <a:cs typeface="Times New Roman" pitchFamily="18" charset="0"/>
            </a:rPr>
            <a:t>4. </a:t>
          </a:r>
          <a:r>
            <a:rPr lang="ru-RU" b="1" dirty="0" smtClean="0">
              <a:latin typeface="Times New Roman" pitchFamily="18" charset="0"/>
              <a:cs typeface="Times New Roman" pitchFamily="18" charset="0"/>
            </a:rPr>
            <a:t>Со</a:t>
          </a:r>
          <a:r>
            <a:rPr lang="uz-Cyrl-UZ" b="1" dirty="0" smtClean="0">
              <a:latin typeface="Times New Roman" pitchFamily="18" charset="0"/>
              <a:cs typeface="Times New Roman" pitchFamily="18" charset="0"/>
            </a:rPr>
            <a:t>лиқнинг турлари. Лаффер эгри чизиғи.</a:t>
          </a:r>
          <a:endParaRPr lang="ru-RU" b="1" dirty="0">
            <a:latin typeface="Times New Roman" pitchFamily="18" charset="0"/>
            <a:cs typeface="Times New Roman" pitchFamily="18" charset="0"/>
          </a:endParaRPr>
        </a:p>
      </dgm:t>
    </dgm:pt>
    <dgm:pt modelId="{690766A4-D8CE-44AD-A013-83156C212B14}" type="parTrans" cxnId="{181EFD64-EE33-474F-88E3-2F078D07196C}">
      <dgm:prSet/>
      <dgm:spPr/>
      <dgm:t>
        <a:bodyPr/>
        <a:lstStyle/>
        <a:p>
          <a:endParaRPr lang="ru-RU"/>
        </a:p>
      </dgm:t>
    </dgm:pt>
    <dgm:pt modelId="{15324B76-0110-42A7-B4E8-F2C88D12765A}" type="sibTrans" cxnId="{181EFD64-EE33-474F-88E3-2F078D07196C}">
      <dgm:prSet/>
      <dgm:spPr/>
      <dgm:t>
        <a:bodyPr/>
        <a:lstStyle/>
        <a:p>
          <a:endParaRPr lang="ru-RU"/>
        </a:p>
      </dgm:t>
    </dgm:pt>
    <dgm:pt modelId="{94F83055-1FF6-434D-BD05-47C12672D3D0}">
      <dgm:prSet/>
      <dgm:spPr/>
      <dgm:t>
        <a:bodyPr/>
        <a:lstStyle/>
        <a:p>
          <a:pPr rtl="0"/>
          <a:r>
            <a:rPr lang="uz-Cyrl-UZ" b="1" dirty="0" smtClean="0">
              <a:latin typeface="Times New Roman" pitchFamily="18" charset="0"/>
              <a:cs typeface="Times New Roman" pitchFamily="18" charset="0"/>
            </a:rPr>
            <a:t>5. </a:t>
          </a:r>
          <a:r>
            <a:rPr lang="ru-RU" b="1" dirty="0" err="1" smtClean="0">
              <a:latin typeface="Times New Roman" pitchFamily="18" charset="0"/>
              <a:cs typeface="Times New Roman" pitchFamily="18" charset="0"/>
            </a:rPr>
            <a:t>Мамлакатда</a:t>
          </a:r>
          <a:r>
            <a:rPr lang="ru-RU" b="1" dirty="0" smtClean="0">
              <a:latin typeface="Times New Roman" pitchFamily="18" charset="0"/>
              <a:cs typeface="Times New Roman" pitchFamily="18" charset="0"/>
            </a:rPr>
            <a:t> бюджет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солиқ</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тизимини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такомиллаштириш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масалалари</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dgm:t>
    </dgm:pt>
    <dgm:pt modelId="{2A3C3BC7-7ABB-438C-B0C4-AA62DF2285A6}" type="parTrans" cxnId="{785B52D5-FF9A-40D7-9032-8791014AB706}">
      <dgm:prSet/>
      <dgm:spPr/>
      <dgm:t>
        <a:bodyPr/>
        <a:lstStyle/>
        <a:p>
          <a:endParaRPr lang="ru-RU"/>
        </a:p>
      </dgm:t>
    </dgm:pt>
    <dgm:pt modelId="{69F8C659-6E14-4C9C-AC4A-7941A0CF9760}" type="sibTrans" cxnId="{785B52D5-FF9A-40D7-9032-8791014AB706}">
      <dgm:prSet/>
      <dgm:spPr/>
      <dgm:t>
        <a:bodyPr/>
        <a:lstStyle/>
        <a:p>
          <a:endParaRPr lang="ru-RU"/>
        </a:p>
      </dgm:t>
    </dgm:pt>
    <dgm:pt modelId="{BF0A7F3B-86FC-4991-8A8B-7FCE97D36D0B}" type="pres">
      <dgm:prSet presAssocID="{50FF2C93-427D-4FB7-B890-8CAF70A59D32}" presName="linear" presStyleCnt="0">
        <dgm:presLayoutVars>
          <dgm:animLvl val="lvl"/>
          <dgm:resizeHandles val="exact"/>
        </dgm:presLayoutVars>
      </dgm:prSet>
      <dgm:spPr/>
      <dgm:t>
        <a:bodyPr/>
        <a:lstStyle/>
        <a:p>
          <a:endParaRPr lang="ru-RU"/>
        </a:p>
      </dgm:t>
    </dgm:pt>
    <dgm:pt modelId="{0956B655-E6B1-4A95-8453-FBB806D30DDC}" type="pres">
      <dgm:prSet presAssocID="{E3D0BF42-79A6-41C3-89BB-5AAEAD809C04}" presName="parentText" presStyleLbl="node1" presStyleIdx="0" presStyleCnt="5">
        <dgm:presLayoutVars>
          <dgm:chMax val="0"/>
          <dgm:bulletEnabled val="1"/>
        </dgm:presLayoutVars>
      </dgm:prSet>
      <dgm:spPr/>
      <dgm:t>
        <a:bodyPr/>
        <a:lstStyle/>
        <a:p>
          <a:endParaRPr lang="ru-RU"/>
        </a:p>
      </dgm:t>
    </dgm:pt>
    <dgm:pt modelId="{2EE9FAC4-C015-4F0F-A9CC-5C4E1CB72F14}" type="pres">
      <dgm:prSet presAssocID="{427CDB6C-BD4F-49B3-9943-C3A7C5A92F49}" presName="spacer" presStyleCnt="0"/>
      <dgm:spPr/>
      <dgm:t>
        <a:bodyPr/>
        <a:lstStyle/>
        <a:p>
          <a:endParaRPr lang="ru-RU"/>
        </a:p>
      </dgm:t>
    </dgm:pt>
    <dgm:pt modelId="{FF8EF5F3-40AA-4F0D-8A6F-002599121BCA}" type="pres">
      <dgm:prSet presAssocID="{61FDDB98-A7DE-4B2D-9009-F8596D0AEE0F}" presName="parentText" presStyleLbl="node1" presStyleIdx="1" presStyleCnt="5">
        <dgm:presLayoutVars>
          <dgm:chMax val="0"/>
          <dgm:bulletEnabled val="1"/>
        </dgm:presLayoutVars>
      </dgm:prSet>
      <dgm:spPr/>
      <dgm:t>
        <a:bodyPr/>
        <a:lstStyle/>
        <a:p>
          <a:endParaRPr lang="ru-RU"/>
        </a:p>
      </dgm:t>
    </dgm:pt>
    <dgm:pt modelId="{5F10DAD5-8BF8-4A86-908B-0458A8020182}" type="pres">
      <dgm:prSet presAssocID="{A829B487-0CE3-493B-B236-A7CA8D9B47E9}" presName="spacer" presStyleCnt="0"/>
      <dgm:spPr/>
      <dgm:t>
        <a:bodyPr/>
        <a:lstStyle/>
        <a:p>
          <a:endParaRPr lang="ru-RU"/>
        </a:p>
      </dgm:t>
    </dgm:pt>
    <dgm:pt modelId="{FD05C9B2-49E3-472A-BF62-379F0CECF19D}" type="pres">
      <dgm:prSet presAssocID="{0ADBA9A6-96E7-4DDC-8F45-42EF5F18FAB1}" presName="parentText" presStyleLbl="node1" presStyleIdx="2" presStyleCnt="5">
        <dgm:presLayoutVars>
          <dgm:chMax val="0"/>
          <dgm:bulletEnabled val="1"/>
        </dgm:presLayoutVars>
      </dgm:prSet>
      <dgm:spPr/>
      <dgm:t>
        <a:bodyPr/>
        <a:lstStyle/>
        <a:p>
          <a:endParaRPr lang="ru-RU"/>
        </a:p>
      </dgm:t>
    </dgm:pt>
    <dgm:pt modelId="{B84E9215-729F-42DC-89A3-157090CB35ED}" type="pres">
      <dgm:prSet presAssocID="{77730D0B-ABBF-4D0C-BD28-FABE4CFC62D4}" presName="spacer" presStyleCnt="0"/>
      <dgm:spPr/>
      <dgm:t>
        <a:bodyPr/>
        <a:lstStyle/>
        <a:p>
          <a:endParaRPr lang="ru-RU"/>
        </a:p>
      </dgm:t>
    </dgm:pt>
    <dgm:pt modelId="{80B82511-7CCE-4E27-93AB-83E39C386BD0}" type="pres">
      <dgm:prSet presAssocID="{1D8DC21B-FEDA-48E2-BBD4-D0346A86279F}" presName="parentText" presStyleLbl="node1" presStyleIdx="3" presStyleCnt="5">
        <dgm:presLayoutVars>
          <dgm:chMax val="0"/>
          <dgm:bulletEnabled val="1"/>
        </dgm:presLayoutVars>
      </dgm:prSet>
      <dgm:spPr/>
      <dgm:t>
        <a:bodyPr/>
        <a:lstStyle/>
        <a:p>
          <a:endParaRPr lang="ru-RU"/>
        </a:p>
      </dgm:t>
    </dgm:pt>
    <dgm:pt modelId="{BC65CD5A-DA20-42C9-86EE-ACE10E058719}" type="pres">
      <dgm:prSet presAssocID="{15324B76-0110-42A7-B4E8-F2C88D12765A}" presName="spacer" presStyleCnt="0"/>
      <dgm:spPr/>
      <dgm:t>
        <a:bodyPr/>
        <a:lstStyle/>
        <a:p>
          <a:endParaRPr lang="ru-RU"/>
        </a:p>
      </dgm:t>
    </dgm:pt>
    <dgm:pt modelId="{7DCC351B-BA89-4DCB-8007-011EB49BC3AD}" type="pres">
      <dgm:prSet presAssocID="{94F83055-1FF6-434D-BD05-47C12672D3D0}" presName="parentText" presStyleLbl="node1" presStyleIdx="4" presStyleCnt="5">
        <dgm:presLayoutVars>
          <dgm:chMax val="0"/>
          <dgm:bulletEnabled val="1"/>
        </dgm:presLayoutVars>
      </dgm:prSet>
      <dgm:spPr/>
      <dgm:t>
        <a:bodyPr/>
        <a:lstStyle/>
        <a:p>
          <a:endParaRPr lang="ru-RU"/>
        </a:p>
      </dgm:t>
    </dgm:pt>
  </dgm:ptLst>
  <dgm:cxnLst>
    <dgm:cxn modelId="{54C67C55-0B65-439A-8EBF-5095B48EADA6}" type="presOf" srcId="{1D8DC21B-FEDA-48E2-BBD4-D0346A86279F}" destId="{80B82511-7CCE-4E27-93AB-83E39C386BD0}" srcOrd="0" destOrd="0" presId="urn:microsoft.com/office/officeart/2005/8/layout/vList2"/>
    <dgm:cxn modelId="{CFAC04A0-1610-4DB4-B8EE-8FD2D46C437C}" type="presOf" srcId="{61FDDB98-A7DE-4B2D-9009-F8596D0AEE0F}" destId="{FF8EF5F3-40AA-4F0D-8A6F-002599121BCA}" srcOrd="0" destOrd="0" presId="urn:microsoft.com/office/officeart/2005/8/layout/vList2"/>
    <dgm:cxn modelId="{785B52D5-FF9A-40D7-9032-8791014AB706}" srcId="{50FF2C93-427D-4FB7-B890-8CAF70A59D32}" destId="{94F83055-1FF6-434D-BD05-47C12672D3D0}" srcOrd="4" destOrd="0" parTransId="{2A3C3BC7-7ABB-438C-B0C4-AA62DF2285A6}" sibTransId="{69F8C659-6E14-4C9C-AC4A-7941A0CF9760}"/>
    <dgm:cxn modelId="{7876E1B3-057F-45AF-9AC3-FFB4AF2E7667}" srcId="{50FF2C93-427D-4FB7-B890-8CAF70A59D32}" destId="{0ADBA9A6-96E7-4DDC-8F45-42EF5F18FAB1}" srcOrd="2" destOrd="0" parTransId="{2EE12DFD-CA12-404A-8956-C59F713C4E12}" sibTransId="{77730D0B-ABBF-4D0C-BD28-FABE4CFC62D4}"/>
    <dgm:cxn modelId="{A6848A41-9690-4317-A24F-45DF0138D971}" type="presOf" srcId="{E3D0BF42-79A6-41C3-89BB-5AAEAD809C04}" destId="{0956B655-E6B1-4A95-8453-FBB806D30DDC}" srcOrd="0" destOrd="0" presId="urn:microsoft.com/office/officeart/2005/8/layout/vList2"/>
    <dgm:cxn modelId="{398F24C5-A19E-4649-A275-3562EB1FCBC7}" srcId="{50FF2C93-427D-4FB7-B890-8CAF70A59D32}" destId="{61FDDB98-A7DE-4B2D-9009-F8596D0AEE0F}" srcOrd="1" destOrd="0" parTransId="{C4350827-187D-40D5-A25E-6DC27C17075B}" sibTransId="{A829B487-0CE3-493B-B236-A7CA8D9B47E9}"/>
    <dgm:cxn modelId="{CADC3AC3-3C3B-4FE9-8723-9C6DB385F012}" srcId="{50FF2C93-427D-4FB7-B890-8CAF70A59D32}" destId="{E3D0BF42-79A6-41C3-89BB-5AAEAD809C04}" srcOrd="0" destOrd="0" parTransId="{F7598CED-438C-4971-83A8-D656AC81EF67}" sibTransId="{427CDB6C-BD4F-49B3-9943-C3A7C5A92F49}"/>
    <dgm:cxn modelId="{BBFD5C62-B5AF-4D92-A7DA-C01119C48D22}" type="presOf" srcId="{50FF2C93-427D-4FB7-B890-8CAF70A59D32}" destId="{BF0A7F3B-86FC-4991-8A8B-7FCE97D36D0B}" srcOrd="0" destOrd="0" presId="urn:microsoft.com/office/officeart/2005/8/layout/vList2"/>
    <dgm:cxn modelId="{3F27D09B-C213-4E64-A44F-DAF29607CB61}" type="presOf" srcId="{94F83055-1FF6-434D-BD05-47C12672D3D0}" destId="{7DCC351B-BA89-4DCB-8007-011EB49BC3AD}" srcOrd="0" destOrd="0" presId="urn:microsoft.com/office/officeart/2005/8/layout/vList2"/>
    <dgm:cxn modelId="{181EFD64-EE33-474F-88E3-2F078D07196C}" srcId="{50FF2C93-427D-4FB7-B890-8CAF70A59D32}" destId="{1D8DC21B-FEDA-48E2-BBD4-D0346A86279F}" srcOrd="3" destOrd="0" parTransId="{690766A4-D8CE-44AD-A013-83156C212B14}" sibTransId="{15324B76-0110-42A7-B4E8-F2C88D12765A}"/>
    <dgm:cxn modelId="{EC3DC48E-2EE3-4281-B8F3-BBD373D3C895}" type="presOf" srcId="{0ADBA9A6-96E7-4DDC-8F45-42EF5F18FAB1}" destId="{FD05C9B2-49E3-472A-BF62-379F0CECF19D}" srcOrd="0" destOrd="0" presId="urn:microsoft.com/office/officeart/2005/8/layout/vList2"/>
    <dgm:cxn modelId="{56BC8309-A88E-4EE0-8432-D08253492108}" type="presParOf" srcId="{BF0A7F3B-86FC-4991-8A8B-7FCE97D36D0B}" destId="{0956B655-E6B1-4A95-8453-FBB806D30DDC}" srcOrd="0" destOrd="0" presId="urn:microsoft.com/office/officeart/2005/8/layout/vList2"/>
    <dgm:cxn modelId="{296BF1F1-7272-415F-B93B-40682A15967B}" type="presParOf" srcId="{BF0A7F3B-86FC-4991-8A8B-7FCE97D36D0B}" destId="{2EE9FAC4-C015-4F0F-A9CC-5C4E1CB72F14}" srcOrd="1" destOrd="0" presId="urn:microsoft.com/office/officeart/2005/8/layout/vList2"/>
    <dgm:cxn modelId="{C844E024-9508-4F23-B1F9-3020168D8905}" type="presParOf" srcId="{BF0A7F3B-86FC-4991-8A8B-7FCE97D36D0B}" destId="{FF8EF5F3-40AA-4F0D-8A6F-002599121BCA}" srcOrd="2" destOrd="0" presId="urn:microsoft.com/office/officeart/2005/8/layout/vList2"/>
    <dgm:cxn modelId="{305862AF-E67A-4C5C-811A-F43947D9E0C8}" type="presParOf" srcId="{BF0A7F3B-86FC-4991-8A8B-7FCE97D36D0B}" destId="{5F10DAD5-8BF8-4A86-908B-0458A8020182}" srcOrd="3" destOrd="0" presId="urn:microsoft.com/office/officeart/2005/8/layout/vList2"/>
    <dgm:cxn modelId="{EF48CDBD-ACDE-4417-8C1B-444F37F52883}" type="presParOf" srcId="{BF0A7F3B-86FC-4991-8A8B-7FCE97D36D0B}" destId="{FD05C9B2-49E3-472A-BF62-379F0CECF19D}" srcOrd="4" destOrd="0" presId="urn:microsoft.com/office/officeart/2005/8/layout/vList2"/>
    <dgm:cxn modelId="{C6850546-AC81-4322-BE76-E27AA1963CD2}" type="presParOf" srcId="{BF0A7F3B-86FC-4991-8A8B-7FCE97D36D0B}" destId="{B84E9215-729F-42DC-89A3-157090CB35ED}" srcOrd="5" destOrd="0" presId="urn:microsoft.com/office/officeart/2005/8/layout/vList2"/>
    <dgm:cxn modelId="{66747659-9CF3-4E65-8661-B8BCC6AC5FB6}" type="presParOf" srcId="{BF0A7F3B-86FC-4991-8A8B-7FCE97D36D0B}" destId="{80B82511-7CCE-4E27-93AB-83E39C386BD0}" srcOrd="6" destOrd="0" presId="urn:microsoft.com/office/officeart/2005/8/layout/vList2"/>
    <dgm:cxn modelId="{750156CC-4A7A-43DB-8373-EFB61669263B}" type="presParOf" srcId="{BF0A7F3B-86FC-4991-8A8B-7FCE97D36D0B}" destId="{BC65CD5A-DA20-42C9-86EE-ACE10E058719}" srcOrd="7" destOrd="0" presId="urn:microsoft.com/office/officeart/2005/8/layout/vList2"/>
    <dgm:cxn modelId="{5FF1C965-8CCD-46AB-8D6B-8BC1C8435F1F}" type="presParOf" srcId="{BF0A7F3B-86FC-4991-8A8B-7FCE97D36D0B}" destId="{7DCC351B-BA89-4DCB-8007-011EB49BC3AD}"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71E43F1-E84C-4F9B-BF27-C5AFC87D5034}"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11602664-A25A-4708-BB7B-EF78C893BCDD}">
      <dgm:prSet/>
      <dgm:spPr/>
      <dgm:t>
        <a:bodyPr/>
        <a:lstStyle/>
        <a:p>
          <a:pPr algn="ctr" rtl="0"/>
          <a:r>
            <a:rPr lang="ru-RU" b="1" dirty="0" smtClean="0">
              <a:latin typeface="Times New Roman" pitchFamily="18" charset="0"/>
              <a:cs typeface="Times New Roman" pitchFamily="18" charset="0"/>
            </a:rPr>
            <a:t>1. </a:t>
          </a:r>
          <a:r>
            <a:rPr lang="ru-RU" b="1" dirty="0" err="1" smtClean="0">
              <a:latin typeface="Times New Roman" pitchFamily="18" charset="0"/>
              <a:cs typeface="Times New Roman" pitchFamily="18" charset="0"/>
            </a:rPr>
            <a:t>Молиянинг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моҳияти 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вазифалари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Молия</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тизими</a:t>
          </a:r>
          <a:endParaRPr lang="ru-RU" dirty="0">
            <a:latin typeface="Times New Roman" pitchFamily="18" charset="0"/>
            <a:cs typeface="Times New Roman" pitchFamily="18" charset="0"/>
          </a:endParaRPr>
        </a:p>
      </dgm:t>
    </dgm:pt>
    <dgm:pt modelId="{CF3EC8DC-3DEA-402C-8C4E-8050B27BD159}" type="parTrans" cxnId="{FCEA213E-9007-4D63-9CA9-1EA0EED7B9EE}">
      <dgm:prSet/>
      <dgm:spPr/>
      <dgm:t>
        <a:bodyPr/>
        <a:lstStyle/>
        <a:p>
          <a:endParaRPr lang="ru-RU"/>
        </a:p>
      </dgm:t>
    </dgm:pt>
    <dgm:pt modelId="{881A02B0-0484-49C3-9587-0C245F8E683B}" type="sibTrans" cxnId="{FCEA213E-9007-4D63-9CA9-1EA0EED7B9EE}">
      <dgm:prSet/>
      <dgm:spPr/>
      <dgm:t>
        <a:bodyPr/>
        <a:lstStyle/>
        <a:p>
          <a:endParaRPr lang="ru-RU"/>
        </a:p>
      </dgm:t>
    </dgm:pt>
    <dgm:pt modelId="{FB6A2918-93A2-4B06-99E8-5AE613D7F185}" type="pres">
      <dgm:prSet presAssocID="{171E43F1-E84C-4F9B-BF27-C5AFC87D5034}" presName="linear" presStyleCnt="0">
        <dgm:presLayoutVars>
          <dgm:animLvl val="lvl"/>
          <dgm:resizeHandles val="exact"/>
        </dgm:presLayoutVars>
      </dgm:prSet>
      <dgm:spPr/>
      <dgm:t>
        <a:bodyPr/>
        <a:lstStyle/>
        <a:p>
          <a:endParaRPr lang="ru-RU"/>
        </a:p>
      </dgm:t>
    </dgm:pt>
    <dgm:pt modelId="{65EE3222-21F3-4D5F-BDDF-D59E37F12EA9}" type="pres">
      <dgm:prSet presAssocID="{11602664-A25A-4708-BB7B-EF78C893BCDD}" presName="parentText" presStyleLbl="node1" presStyleIdx="0" presStyleCnt="1">
        <dgm:presLayoutVars>
          <dgm:chMax val="0"/>
          <dgm:bulletEnabled val="1"/>
        </dgm:presLayoutVars>
      </dgm:prSet>
      <dgm:spPr/>
      <dgm:t>
        <a:bodyPr/>
        <a:lstStyle/>
        <a:p>
          <a:endParaRPr lang="ru-RU"/>
        </a:p>
      </dgm:t>
    </dgm:pt>
  </dgm:ptLst>
  <dgm:cxnLst>
    <dgm:cxn modelId="{0973A141-EE18-44FB-9A8F-C5B3E0DD5BD0}" type="presOf" srcId="{171E43F1-E84C-4F9B-BF27-C5AFC87D5034}" destId="{FB6A2918-93A2-4B06-99E8-5AE613D7F185}" srcOrd="0" destOrd="0" presId="urn:microsoft.com/office/officeart/2005/8/layout/vList2"/>
    <dgm:cxn modelId="{FCEA213E-9007-4D63-9CA9-1EA0EED7B9EE}" srcId="{171E43F1-E84C-4F9B-BF27-C5AFC87D5034}" destId="{11602664-A25A-4708-BB7B-EF78C893BCDD}" srcOrd="0" destOrd="0" parTransId="{CF3EC8DC-3DEA-402C-8C4E-8050B27BD159}" sibTransId="{881A02B0-0484-49C3-9587-0C245F8E683B}"/>
    <dgm:cxn modelId="{28100B01-55F3-462B-A0D4-B36EE7B8E826}" type="presOf" srcId="{11602664-A25A-4708-BB7B-EF78C893BCDD}" destId="{65EE3222-21F3-4D5F-BDDF-D59E37F12EA9}" srcOrd="0" destOrd="0" presId="urn:microsoft.com/office/officeart/2005/8/layout/vList2"/>
    <dgm:cxn modelId="{31F7EC3A-7B01-429F-A5A3-676D5AD68799}" type="presParOf" srcId="{FB6A2918-93A2-4B06-99E8-5AE613D7F185}" destId="{65EE3222-21F3-4D5F-BDDF-D59E37F12EA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77904C4-7049-463C-9775-04CA1443323A}" type="doc">
      <dgm:prSet loTypeId="urn:microsoft.com/office/officeart/2005/8/layout/hList1" loCatId="list" qsTypeId="urn:microsoft.com/office/officeart/2005/8/quickstyle/3d1" qsCatId="3D" csTypeId="urn:microsoft.com/office/officeart/2005/8/colors/colorful1#9" csCatId="colorful" phldr="1"/>
      <dgm:spPr/>
      <dgm:t>
        <a:bodyPr/>
        <a:lstStyle/>
        <a:p>
          <a:endParaRPr lang="ru-RU"/>
        </a:p>
      </dgm:t>
    </dgm:pt>
    <dgm:pt modelId="{4DFE4B0B-75D9-4A22-B438-B5D69AC0AF19}">
      <dgm:prSet custT="1"/>
      <dgm:spPr/>
      <dgm:t>
        <a:bodyPr/>
        <a:lstStyle/>
        <a:p>
          <a:pPr rtl="0"/>
          <a:r>
            <a:rPr lang="ru-RU" sz="3600" b="1" dirty="0" smtClean="0">
              <a:latin typeface="Times New Roman" pitchFamily="18" charset="0"/>
              <a:cs typeface="Times New Roman" pitchFamily="18" charset="0"/>
            </a:rPr>
            <a:t>МОЛИЯ</a:t>
          </a:r>
          <a:endParaRPr lang="uz-Cyrl-UZ" sz="3600" b="1" dirty="0">
            <a:latin typeface="Times New Roman" pitchFamily="18" charset="0"/>
            <a:cs typeface="Times New Roman" pitchFamily="18" charset="0"/>
          </a:endParaRPr>
        </a:p>
      </dgm:t>
    </dgm:pt>
    <dgm:pt modelId="{03F466E1-EAE7-42A7-8BD3-C0C77305D9DE}" type="parTrans" cxnId="{D17ED6A6-E18B-442D-A23F-97BF6F4F3B2F}">
      <dgm:prSet/>
      <dgm:spPr/>
      <dgm:t>
        <a:bodyPr/>
        <a:lstStyle/>
        <a:p>
          <a:endParaRPr lang="ru-RU">
            <a:latin typeface="Times New Roman" pitchFamily="18" charset="0"/>
            <a:cs typeface="Times New Roman" pitchFamily="18" charset="0"/>
          </a:endParaRPr>
        </a:p>
      </dgm:t>
    </dgm:pt>
    <dgm:pt modelId="{CDA30D24-A7EC-440D-B0E5-A62D35CCDF04}" type="sibTrans" cxnId="{D17ED6A6-E18B-442D-A23F-97BF6F4F3B2F}">
      <dgm:prSet/>
      <dgm:spPr/>
      <dgm:t>
        <a:bodyPr/>
        <a:lstStyle/>
        <a:p>
          <a:endParaRPr lang="ru-RU">
            <a:latin typeface="Times New Roman" pitchFamily="18" charset="0"/>
            <a:cs typeface="Times New Roman" pitchFamily="18" charset="0"/>
          </a:endParaRPr>
        </a:p>
      </dgm:t>
    </dgm:pt>
    <dgm:pt modelId="{21C452B8-0B58-4AB6-9AF7-0515406EA74C}">
      <dgm:prSet/>
      <dgm:spPr/>
      <dgm:t>
        <a:bodyPr/>
        <a:lstStyle/>
        <a:p>
          <a:pPr algn="just" rtl="0"/>
          <a:r>
            <a:rPr lang="ru-RU" b="0" dirty="0" smtClean="0">
              <a:latin typeface="Times New Roman" pitchFamily="18" charset="0"/>
              <a:cs typeface="Times New Roman" pitchFamily="18" charset="0"/>
            </a:rPr>
            <a:t> – </a:t>
          </a:r>
          <a:r>
            <a:rPr lang="ru-RU" b="0" dirty="0" err="1" smtClean="0">
              <a:latin typeface="Times New Roman" pitchFamily="18" charset="0"/>
              <a:cs typeface="Times New Roman" pitchFamily="18" charset="0"/>
            </a:rPr>
            <a:t>иқтисодий </a:t>
          </a:r>
          <a:r>
            <a:rPr lang="ru-RU" b="0" dirty="0" smtClean="0">
              <a:latin typeface="Times New Roman" pitchFamily="18" charset="0"/>
              <a:cs typeface="Times New Roman" pitchFamily="18" charset="0"/>
            </a:rPr>
            <a:t>категория </a:t>
          </a:r>
          <a:r>
            <a:rPr lang="ru-RU" b="0" dirty="0" err="1" smtClean="0">
              <a:latin typeface="Times New Roman" pitchFamily="18" charset="0"/>
              <a:cs typeface="Times New Roman" pitchFamily="18" charset="0"/>
            </a:rPr>
            <a:t>сифатида</a:t>
          </a:r>
          <a:r>
            <a:rPr lang="ru-RU" b="0" dirty="0" smtClean="0">
              <a:latin typeface="Times New Roman" pitchFamily="18" charset="0"/>
              <a:cs typeface="Times New Roman" pitchFamily="18" charset="0"/>
            </a:rPr>
            <a:t> пул </a:t>
          </a:r>
          <a:r>
            <a:rPr lang="ru-RU" b="0" dirty="0" err="1" smtClean="0">
              <a:latin typeface="Times New Roman" pitchFamily="18" charset="0"/>
              <a:cs typeface="Times New Roman" pitchFamily="18" charset="0"/>
            </a:rPr>
            <a:t>маблағларидан фойдаланиш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ҳаракатини тартибга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солиш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билан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боғлиқ бўлган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муносабатлар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тизими</a:t>
          </a:r>
          <a:r>
            <a:rPr lang="uz-Cyrl-UZ" b="0" dirty="0" smtClean="0">
              <a:latin typeface="Times New Roman" pitchFamily="18" charset="0"/>
              <a:cs typeface="Times New Roman" pitchFamily="18" charset="0"/>
            </a:rPr>
            <a:t>дир. </a:t>
          </a:r>
          <a:r>
            <a:rPr lang="uz-Cyrl-UZ" b="0" dirty="0" smtClean="0">
              <a:solidFill>
                <a:srgbClr val="000000"/>
              </a:solidFill>
              <a:latin typeface="Times New Roman" pitchFamily="18" charset="0"/>
            </a:rPr>
            <a:t>Лотинча сўз бўлиб </a:t>
          </a:r>
          <a:r>
            <a:rPr lang="uz-Cyrl-UZ" b="1" dirty="0" smtClean="0">
              <a:solidFill>
                <a:srgbClr val="000000"/>
              </a:solidFill>
              <a:latin typeface="Times New Roman" pitchFamily="18" charset="0"/>
            </a:rPr>
            <a:t>“</a:t>
          </a:r>
          <a:r>
            <a:rPr lang="en-US" b="1" dirty="0" smtClean="0">
              <a:solidFill>
                <a:srgbClr val="000000"/>
              </a:solidFill>
              <a:latin typeface="Times New Roman" pitchFamily="18" charset="0"/>
            </a:rPr>
            <a:t>Finance</a:t>
          </a:r>
          <a:r>
            <a:rPr lang="uz-Cyrl-UZ" b="1" dirty="0" smtClean="0">
              <a:solidFill>
                <a:srgbClr val="000000"/>
              </a:solidFill>
              <a:latin typeface="Times New Roman" pitchFamily="18" charset="0"/>
            </a:rPr>
            <a:t>”</a:t>
          </a:r>
          <a:r>
            <a:rPr lang="en-US" b="1" dirty="0" smtClean="0">
              <a:solidFill>
                <a:srgbClr val="000000"/>
              </a:solidFill>
              <a:latin typeface="Times New Roman" pitchFamily="18" charset="0"/>
            </a:rPr>
            <a:t> – </a:t>
          </a:r>
          <a:r>
            <a:rPr lang="uz-Cyrl-UZ" b="1" dirty="0" smtClean="0">
              <a:solidFill>
                <a:srgbClr val="000000"/>
              </a:solidFill>
              <a:latin typeface="Times New Roman" pitchFamily="18" charset="0"/>
            </a:rPr>
            <a:t>пул тўлови,  даромад </a:t>
          </a:r>
          <a:r>
            <a:rPr lang="uz-Cyrl-UZ" b="0" dirty="0" smtClean="0">
              <a:solidFill>
                <a:srgbClr val="000000"/>
              </a:solidFill>
              <a:latin typeface="Times New Roman" pitchFamily="18" charset="0"/>
            </a:rPr>
            <a:t>деган маънони англатади.</a:t>
          </a:r>
          <a:r>
            <a:rPr lang="uz-Cyrl-UZ" b="0" dirty="0" smtClean="0">
              <a:latin typeface="Times New Roman" pitchFamily="18" charset="0"/>
              <a:cs typeface="Times New Roman" pitchFamily="18" charset="0"/>
            </a:rPr>
            <a:t> </a:t>
          </a:r>
          <a:endParaRPr lang="uz-Cyrl-UZ" b="0" dirty="0">
            <a:latin typeface="Times New Roman" pitchFamily="18" charset="0"/>
            <a:cs typeface="Times New Roman" pitchFamily="18" charset="0"/>
          </a:endParaRPr>
        </a:p>
      </dgm:t>
    </dgm:pt>
    <dgm:pt modelId="{52DC7EE1-42E3-415D-99FF-18B168BC45DF}" type="parTrans" cxnId="{050D753A-EF1D-4951-862A-40306AD79305}">
      <dgm:prSet/>
      <dgm:spPr/>
      <dgm:t>
        <a:bodyPr/>
        <a:lstStyle/>
        <a:p>
          <a:endParaRPr lang="ru-RU">
            <a:latin typeface="Times New Roman" pitchFamily="18" charset="0"/>
            <a:cs typeface="Times New Roman" pitchFamily="18" charset="0"/>
          </a:endParaRPr>
        </a:p>
      </dgm:t>
    </dgm:pt>
    <dgm:pt modelId="{33636664-38E4-4136-B047-0FC217C491EF}" type="sibTrans" cxnId="{050D753A-EF1D-4951-862A-40306AD79305}">
      <dgm:prSet/>
      <dgm:spPr/>
      <dgm:t>
        <a:bodyPr/>
        <a:lstStyle/>
        <a:p>
          <a:endParaRPr lang="ru-RU">
            <a:latin typeface="Times New Roman" pitchFamily="18" charset="0"/>
            <a:cs typeface="Times New Roman" pitchFamily="18" charset="0"/>
          </a:endParaRPr>
        </a:p>
      </dgm:t>
    </dgm:pt>
    <dgm:pt modelId="{48915980-C992-432D-93D4-70AEFF18F6B3}" type="pres">
      <dgm:prSet presAssocID="{677904C4-7049-463C-9775-04CA1443323A}" presName="Name0" presStyleCnt="0">
        <dgm:presLayoutVars>
          <dgm:dir/>
          <dgm:animLvl val="lvl"/>
          <dgm:resizeHandles val="exact"/>
        </dgm:presLayoutVars>
      </dgm:prSet>
      <dgm:spPr/>
      <dgm:t>
        <a:bodyPr/>
        <a:lstStyle/>
        <a:p>
          <a:endParaRPr lang="ru-RU"/>
        </a:p>
      </dgm:t>
    </dgm:pt>
    <dgm:pt modelId="{F4CA8D85-8D23-4800-96FA-30C764560773}" type="pres">
      <dgm:prSet presAssocID="{4DFE4B0B-75D9-4A22-B438-B5D69AC0AF19}" presName="composite" presStyleCnt="0"/>
      <dgm:spPr/>
    </dgm:pt>
    <dgm:pt modelId="{A9E12A0A-C79B-494E-9787-CDA7AB9876F9}" type="pres">
      <dgm:prSet presAssocID="{4DFE4B0B-75D9-4A22-B438-B5D69AC0AF19}" presName="parTx" presStyleLbl="alignNode1" presStyleIdx="0" presStyleCnt="1" custScaleY="140721" custLinFactNeighborX="520" custLinFactNeighborY="-15643">
        <dgm:presLayoutVars>
          <dgm:chMax val="0"/>
          <dgm:chPref val="0"/>
          <dgm:bulletEnabled val="1"/>
        </dgm:presLayoutVars>
      </dgm:prSet>
      <dgm:spPr/>
      <dgm:t>
        <a:bodyPr/>
        <a:lstStyle/>
        <a:p>
          <a:endParaRPr lang="ru-RU"/>
        </a:p>
      </dgm:t>
    </dgm:pt>
    <dgm:pt modelId="{C8BA1237-8FAD-4EF6-A6A8-B5AC8091B4B8}" type="pres">
      <dgm:prSet presAssocID="{4DFE4B0B-75D9-4A22-B438-B5D69AC0AF19}" presName="desTx" presStyleLbl="alignAccFollowNode1" presStyleIdx="0" presStyleCnt="1">
        <dgm:presLayoutVars>
          <dgm:bulletEnabled val="1"/>
        </dgm:presLayoutVars>
      </dgm:prSet>
      <dgm:spPr/>
      <dgm:t>
        <a:bodyPr/>
        <a:lstStyle/>
        <a:p>
          <a:endParaRPr lang="ru-RU"/>
        </a:p>
      </dgm:t>
    </dgm:pt>
  </dgm:ptLst>
  <dgm:cxnLst>
    <dgm:cxn modelId="{CB64576F-62E5-4C18-B730-E766766A0483}" type="presOf" srcId="{21C452B8-0B58-4AB6-9AF7-0515406EA74C}" destId="{C8BA1237-8FAD-4EF6-A6A8-B5AC8091B4B8}" srcOrd="0" destOrd="0" presId="urn:microsoft.com/office/officeart/2005/8/layout/hList1"/>
    <dgm:cxn modelId="{EC823149-ED8C-42C2-862F-EA7CED0D2B25}" type="presOf" srcId="{4DFE4B0B-75D9-4A22-B438-B5D69AC0AF19}" destId="{A9E12A0A-C79B-494E-9787-CDA7AB9876F9}" srcOrd="0" destOrd="0" presId="urn:microsoft.com/office/officeart/2005/8/layout/hList1"/>
    <dgm:cxn modelId="{2BF0B372-4C48-4380-AABA-CCD9B0185DEC}" type="presOf" srcId="{677904C4-7049-463C-9775-04CA1443323A}" destId="{48915980-C992-432D-93D4-70AEFF18F6B3}" srcOrd="0" destOrd="0" presId="urn:microsoft.com/office/officeart/2005/8/layout/hList1"/>
    <dgm:cxn modelId="{050D753A-EF1D-4951-862A-40306AD79305}" srcId="{4DFE4B0B-75D9-4A22-B438-B5D69AC0AF19}" destId="{21C452B8-0B58-4AB6-9AF7-0515406EA74C}" srcOrd="0" destOrd="0" parTransId="{52DC7EE1-42E3-415D-99FF-18B168BC45DF}" sibTransId="{33636664-38E4-4136-B047-0FC217C491EF}"/>
    <dgm:cxn modelId="{D17ED6A6-E18B-442D-A23F-97BF6F4F3B2F}" srcId="{677904C4-7049-463C-9775-04CA1443323A}" destId="{4DFE4B0B-75D9-4A22-B438-B5D69AC0AF19}" srcOrd="0" destOrd="0" parTransId="{03F466E1-EAE7-42A7-8BD3-C0C77305D9DE}" sibTransId="{CDA30D24-A7EC-440D-B0E5-A62D35CCDF04}"/>
    <dgm:cxn modelId="{4A554D85-77FA-4CEB-818F-5765CBA9E867}" type="presParOf" srcId="{48915980-C992-432D-93D4-70AEFF18F6B3}" destId="{F4CA8D85-8D23-4800-96FA-30C764560773}" srcOrd="0" destOrd="0" presId="urn:microsoft.com/office/officeart/2005/8/layout/hList1"/>
    <dgm:cxn modelId="{710A84AA-CBED-428D-90B7-4A3E738308CD}" type="presParOf" srcId="{F4CA8D85-8D23-4800-96FA-30C764560773}" destId="{A9E12A0A-C79B-494E-9787-CDA7AB9876F9}" srcOrd="0" destOrd="0" presId="urn:microsoft.com/office/officeart/2005/8/layout/hList1"/>
    <dgm:cxn modelId="{D8FE4EE5-2802-4B3B-A078-90D297836DFC}" type="presParOf" srcId="{F4CA8D85-8D23-4800-96FA-30C764560773}" destId="{C8BA1237-8FAD-4EF6-A6A8-B5AC8091B4B8}" srcOrd="1" destOrd="0" presId="urn:microsoft.com/office/officeart/2005/8/layout/h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83108B2-060B-4630-B2E6-205E95CB4DB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DB65DE3-1D26-413F-84C1-0555DBCA9ED0}">
      <dgm:prSet custT="1"/>
      <dgm:spPr/>
      <dgm:t>
        <a:bodyPr/>
        <a:lstStyle/>
        <a:p>
          <a:pPr marL="0" indent="442913" algn="just" rtl="0"/>
          <a:r>
            <a:rPr lang="ru-RU" sz="2400" b="0" dirty="0" err="1" smtClean="0">
              <a:latin typeface="Times New Roman" pitchFamily="18" charset="0"/>
              <a:cs typeface="Times New Roman" pitchFamily="18" charset="0"/>
            </a:rPr>
            <a:t>Молия</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воситасида</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турли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даражада</a:t>
          </a:r>
          <a:r>
            <a:rPr lang="ru-RU" sz="2400" b="0" dirty="0" smtClean="0">
              <a:latin typeface="Times New Roman" pitchFamily="18" charset="0"/>
              <a:cs typeface="Times New Roman" pitchFamily="18" charset="0"/>
            </a:rPr>
            <a:t> пул </a:t>
          </a:r>
          <a:r>
            <a:rPr lang="ru-RU" sz="2400" b="0" dirty="0" err="1" smtClean="0">
              <a:latin typeface="Times New Roman" pitchFamily="18" charset="0"/>
              <a:cs typeface="Times New Roman" pitchFamily="18" charset="0"/>
            </a:rPr>
            <a:t>маблағлари фондлари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вужудга</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келтирилади</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ва</a:t>
          </a:r>
          <a:r>
            <a:rPr lang="ru-RU" sz="2400" b="0" dirty="0" smtClean="0">
              <a:latin typeface="Times New Roman" pitchFamily="18" charset="0"/>
              <a:cs typeface="Times New Roman" pitchFamily="18" charset="0"/>
            </a:rPr>
            <a:t> улар </a:t>
          </a:r>
          <a:r>
            <a:rPr lang="ru-RU" sz="2400" b="0" dirty="0" err="1" smtClean="0">
              <a:latin typeface="Times New Roman" pitchFamily="18" charset="0"/>
              <a:cs typeface="Times New Roman" pitchFamily="18" charset="0"/>
            </a:rPr>
            <a:t>такрор</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ишлаб</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чиқариш эҳтиёжлари ва</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бошқа ижтимоий</a:t>
          </a:r>
          <a:r>
            <a:rPr lang="ru-RU" sz="2400" b="0" dirty="0" smtClean="0">
              <a:latin typeface="Times New Roman" pitchFamily="18" charset="0"/>
              <a:cs typeface="Times New Roman" pitchFamily="18" charset="0"/>
            </a:rPr>
            <a:t> </a:t>
          </a:r>
          <a:r>
            <a:rPr lang="ru-RU" sz="2400" b="0" dirty="0" err="1" smtClean="0">
              <a:latin typeface="Times New Roman" pitchFamily="18" charset="0"/>
              <a:cs typeface="Times New Roman" pitchFamily="18" charset="0"/>
            </a:rPr>
            <a:t>эҳтиёжларни қондириш мақсадида тақсимланади</a:t>
          </a:r>
          <a:r>
            <a:rPr lang="ru-RU" sz="2400" b="0" dirty="0" smtClean="0">
              <a:latin typeface="Times New Roman" pitchFamily="18" charset="0"/>
              <a:cs typeface="Times New Roman" pitchFamily="18" charset="0"/>
            </a:rPr>
            <a:t>.</a:t>
          </a:r>
          <a:endParaRPr lang="ru-RU" sz="2400" b="0" dirty="0">
            <a:latin typeface="Times New Roman" pitchFamily="18" charset="0"/>
            <a:cs typeface="Times New Roman" pitchFamily="18" charset="0"/>
          </a:endParaRPr>
        </a:p>
      </dgm:t>
    </dgm:pt>
    <dgm:pt modelId="{80732AD4-0361-465E-8C0F-BF3AB7DCD4F3}" type="parTrans" cxnId="{3BB3DECF-A729-4D2D-BB90-85279E4BBB41}">
      <dgm:prSet/>
      <dgm:spPr/>
      <dgm:t>
        <a:bodyPr/>
        <a:lstStyle/>
        <a:p>
          <a:endParaRPr lang="ru-RU"/>
        </a:p>
      </dgm:t>
    </dgm:pt>
    <dgm:pt modelId="{E74BC424-52EF-4B77-9E0E-82384AD4102C}" type="sibTrans" cxnId="{3BB3DECF-A729-4D2D-BB90-85279E4BBB41}">
      <dgm:prSet/>
      <dgm:spPr/>
      <dgm:t>
        <a:bodyPr/>
        <a:lstStyle/>
        <a:p>
          <a:endParaRPr lang="ru-RU"/>
        </a:p>
      </dgm:t>
    </dgm:pt>
    <dgm:pt modelId="{27640EC2-277E-461E-A341-C99BC150BE3B}" type="pres">
      <dgm:prSet presAssocID="{383108B2-060B-4630-B2E6-205E95CB4DB6}" presName="linear" presStyleCnt="0">
        <dgm:presLayoutVars>
          <dgm:animLvl val="lvl"/>
          <dgm:resizeHandles val="exact"/>
        </dgm:presLayoutVars>
      </dgm:prSet>
      <dgm:spPr/>
      <dgm:t>
        <a:bodyPr/>
        <a:lstStyle/>
        <a:p>
          <a:endParaRPr lang="ru-RU"/>
        </a:p>
      </dgm:t>
    </dgm:pt>
    <dgm:pt modelId="{5C63A325-A3F6-467A-9609-EE6B6EEC5F59}" type="pres">
      <dgm:prSet presAssocID="{5DB65DE3-1D26-413F-84C1-0555DBCA9ED0}" presName="parentText" presStyleLbl="node1" presStyleIdx="0" presStyleCnt="1" custScaleY="644718">
        <dgm:presLayoutVars>
          <dgm:chMax val="0"/>
          <dgm:bulletEnabled val="1"/>
        </dgm:presLayoutVars>
      </dgm:prSet>
      <dgm:spPr/>
      <dgm:t>
        <a:bodyPr/>
        <a:lstStyle/>
        <a:p>
          <a:endParaRPr lang="ru-RU"/>
        </a:p>
      </dgm:t>
    </dgm:pt>
  </dgm:ptLst>
  <dgm:cxnLst>
    <dgm:cxn modelId="{3BB3DECF-A729-4D2D-BB90-85279E4BBB41}" srcId="{383108B2-060B-4630-B2E6-205E95CB4DB6}" destId="{5DB65DE3-1D26-413F-84C1-0555DBCA9ED0}" srcOrd="0" destOrd="0" parTransId="{80732AD4-0361-465E-8C0F-BF3AB7DCD4F3}" sibTransId="{E74BC424-52EF-4B77-9E0E-82384AD4102C}"/>
    <dgm:cxn modelId="{A2047D18-E66C-494C-9DC4-CBC289F2854B}" type="presOf" srcId="{383108B2-060B-4630-B2E6-205E95CB4DB6}" destId="{27640EC2-277E-461E-A341-C99BC150BE3B}" srcOrd="0" destOrd="0" presId="urn:microsoft.com/office/officeart/2005/8/layout/vList2"/>
    <dgm:cxn modelId="{90222497-E0FD-4727-8DCF-86CE1F8C1A2C}" type="presOf" srcId="{5DB65DE3-1D26-413F-84C1-0555DBCA9ED0}" destId="{5C63A325-A3F6-467A-9609-EE6B6EEC5F59}" srcOrd="0" destOrd="0" presId="urn:microsoft.com/office/officeart/2005/8/layout/vList2"/>
    <dgm:cxn modelId="{28FA7EBA-FCEA-4C1A-9777-3313DF5448EA}" type="presParOf" srcId="{27640EC2-277E-461E-A341-C99BC150BE3B}" destId="{5C63A325-A3F6-467A-9609-EE6B6EEC5F59}"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E0207CC-A859-42E3-811F-E40376592A4A}" type="doc">
      <dgm:prSet loTypeId="urn:microsoft.com/office/officeart/2005/8/layout/list1" loCatId="list" qsTypeId="urn:microsoft.com/office/officeart/2005/8/quickstyle/3d1" qsCatId="3D" csTypeId="urn:microsoft.com/office/officeart/2005/8/colors/accent1_2" csCatId="accent1" phldr="1"/>
      <dgm:spPr/>
      <dgm:t>
        <a:bodyPr/>
        <a:lstStyle/>
        <a:p>
          <a:endParaRPr lang="ru-RU"/>
        </a:p>
      </dgm:t>
    </dgm:pt>
    <dgm:pt modelId="{2E292A84-4A15-4853-A13B-BBDAB75884AF}">
      <dgm:prSet custT="1"/>
      <dgm:spPr/>
      <dgm:t>
        <a:bodyPr/>
        <a:lstStyle/>
        <a:p>
          <a:pPr rtl="0"/>
          <a:r>
            <a:rPr lang="ru-RU" sz="2800" dirty="0" err="1" smtClean="0">
              <a:latin typeface="Times New Roman" pitchFamily="18" charset="0"/>
              <a:cs typeface="Times New Roman" pitchFamily="18" charset="0"/>
            </a:rPr>
            <a:t>Молиявий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муносабатлар</a:t>
          </a:r>
          <a:endParaRPr lang="ru-RU" sz="2800" dirty="0">
            <a:latin typeface="Times New Roman" pitchFamily="18" charset="0"/>
            <a:cs typeface="Times New Roman" pitchFamily="18" charset="0"/>
          </a:endParaRPr>
        </a:p>
      </dgm:t>
    </dgm:pt>
    <dgm:pt modelId="{58BB6189-A4D4-42D8-8337-BD948B6DAAD1}" type="parTrans" cxnId="{A99B6488-2600-49A2-9D25-F812901A8CAE}">
      <dgm:prSet/>
      <dgm:spPr/>
      <dgm:t>
        <a:bodyPr/>
        <a:lstStyle/>
        <a:p>
          <a:endParaRPr lang="ru-RU">
            <a:latin typeface="Times New Roman" pitchFamily="18" charset="0"/>
            <a:cs typeface="Times New Roman" pitchFamily="18" charset="0"/>
          </a:endParaRPr>
        </a:p>
      </dgm:t>
    </dgm:pt>
    <dgm:pt modelId="{D850F323-7F1A-40F1-A298-B3274B6EFE88}" type="sibTrans" cxnId="{A99B6488-2600-49A2-9D25-F812901A8CAE}">
      <dgm:prSet/>
      <dgm:spPr/>
      <dgm:t>
        <a:bodyPr/>
        <a:lstStyle/>
        <a:p>
          <a:endParaRPr lang="ru-RU">
            <a:latin typeface="Times New Roman" pitchFamily="18" charset="0"/>
            <a:cs typeface="Times New Roman" pitchFamily="18" charset="0"/>
          </a:endParaRPr>
        </a:p>
      </dgm:t>
    </dgm:pt>
    <dgm:pt modelId="{422BA664-B3B9-464B-B650-9C861467D81A}">
      <dgm:prSet/>
      <dgm:spPr/>
      <dgm:t>
        <a:bodyPr/>
        <a:lstStyle/>
        <a:p>
          <a:pPr algn="just"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минтақалар, тармоқлар, 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ташкилотлар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алоҳида фуқаролар ўртасида</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маблағлари фондларининг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ҳаракати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боғлиқ ҳолда вужудга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иқтисодий муносабатлар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мажмуи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3D3F7BE7-8CE1-476E-87E7-1493CA7CFE00}" type="parTrans" cxnId="{29678B77-D8CC-4514-8E78-75E4CED42634}">
      <dgm:prSet/>
      <dgm:spPr/>
      <dgm:t>
        <a:bodyPr/>
        <a:lstStyle/>
        <a:p>
          <a:endParaRPr lang="ru-RU">
            <a:latin typeface="Times New Roman" pitchFamily="18" charset="0"/>
            <a:cs typeface="Times New Roman" pitchFamily="18" charset="0"/>
          </a:endParaRPr>
        </a:p>
      </dgm:t>
    </dgm:pt>
    <dgm:pt modelId="{C996143F-FFFB-49F8-B439-074F947F88D3}" type="sibTrans" cxnId="{29678B77-D8CC-4514-8E78-75E4CED42634}">
      <dgm:prSet/>
      <dgm:spPr/>
      <dgm:t>
        <a:bodyPr/>
        <a:lstStyle/>
        <a:p>
          <a:endParaRPr lang="ru-RU">
            <a:latin typeface="Times New Roman" pitchFamily="18" charset="0"/>
            <a:cs typeface="Times New Roman" pitchFamily="18" charset="0"/>
          </a:endParaRPr>
        </a:p>
      </dgm:t>
    </dgm:pt>
    <dgm:pt modelId="{FB970F6D-A4DA-4996-962C-2CD2EDD35B5A}" type="pres">
      <dgm:prSet presAssocID="{9E0207CC-A859-42E3-811F-E40376592A4A}" presName="linear" presStyleCnt="0">
        <dgm:presLayoutVars>
          <dgm:dir/>
          <dgm:animLvl val="lvl"/>
          <dgm:resizeHandles val="exact"/>
        </dgm:presLayoutVars>
      </dgm:prSet>
      <dgm:spPr/>
      <dgm:t>
        <a:bodyPr/>
        <a:lstStyle/>
        <a:p>
          <a:endParaRPr lang="ru-RU"/>
        </a:p>
      </dgm:t>
    </dgm:pt>
    <dgm:pt modelId="{0CFDAD72-97E4-4E22-BEFF-B5BE7577D6C0}" type="pres">
      <dgm:prSet presAssocID="{2E292A84-4A15-4853-A13B-BBDAB75884AF}" presName="parentLin" presStyleCnt="0"/>
      <dgm:spPr/>
    </dgm:pt>
    <dgm:pt modelId="{0FE2122F-CA6D-4412-ABB7-1138A1DA7A48}" type="pres">
      <dgm:prSet presAssocID="{2E292A84-4A15-4853-A13B-BBDAB75884AF}" presName="parentLeftMargin" presStyleLbl="node1" presStyleIdx="0" presStyleCnt="1"/>
      <dgm:spPr/>
      <dgm:t>
        <a:bodyPr/>
        <a:lstStyle/>
        <a:p>
          <a:endParaRPr lang="ru-RU"/>
        </a:p>
      </dgm:t>
    </dgm:pt>
    <dgm:pt modelId="{1D6C3A0D-1CE7-4C4A-B5F8-D1DB3ABFABA0}" type="pres">
      <dgm:prSet presAssocID="{2E292A84-4A15-4853-A13B-BBDAB75884AF}" presName="parentText" presStyleLbl="node1" presStyleIdx="0" presStyleCnt="1">
        <dgm:presLayoutVars>
          <dgm:chMax val="0"/>
          <dgm:bulletEnabled val="1"/>
        </dgm:presLayoutVars>
      </dgm:prSet>
      <dgm:spPr/>
      <dgm:t>
        <a:bodyPr/>
        <a:lstStyle/>
        <a:p>
          <a:endParaRPr lang="ru-RU"/>
        </a:p>
      </dgm:t>
    </dgm:pt>
    <dgm:pt modelId="{5CC5B347-9C13-474A-A4D0-A9E4D09D88BF}" type="pres">
      <dgm:prSet presAssocID="{2E292A84-4A15-4853-A13B-BBDAB75884AF}" presName="negativeSpace" presStyleCnt="0"/>
      <dgm:spPr/>
    </dgm:pt>
    <dgm:pt modelId="{69A5CF94-987F-4D10-9A8F-9D9F20631071}" type="pres">
      <dgm:prSet presAssocID="{2E292A84-4A15-4853-A13B-BBDAB75884AF}" presName="childText" presStyleLbl="conFgAcc1" presStyleIdx="0" presStyleCnt="1">
        <dgm:presLayoutVars>
          <dgm:bulletEnabled val="1"/>
        </dgm:presLayoutVars>
      </dgm:prSet>
      <dgm:spPr/>
      <dgm:t>
        <a:bodyPr/>
        <a:lstStyle/>
        <a:p>
          <a:endParaRPr lang="ru-RU"/>
        </a:p>
      </dgm:t>
    </dgm:pt>
  </dgm:ptLst>
  <dgm:cxnLst>
    <dgm:cxn modelId="{A99B6488-2600-49A2-9D25-F812901A8CAE}" srcId="{9E0207CC-A859-42E3-811F-E40376592A4A}" destId="{2E292A84-4A15-4853-A13B-BBDAB75884AF}" srcOrd="0" destOrd="0" parTransId="{58BB6189-A4D4-42D8-8337-BD948B6DAAD1}" sibTransId="{D850F323-7F1A-40F1-A298-B3274B6EFE88}"/>
    <dgm:cxn modelId="{15F444C0-0CC9-4220-AB05-7E717BC6985C}" type="presOf" srcId="{422BA664-B3B9-464B-B650-9C861467D81A}" destId="{69A5CF94-987F-4D10-9A8F-9D9F20631071}" srcOrd="0" destOrd="0" presId="urn:microsoft.com/office/officeart/2005/8/layout/list1"/>
    <dgm:cxn modelId="{859670CD-B267-4BC8-A312-ADB35ED0B358}" type="presOf" srcId="{2E292A84-4A15-4853-A13B-BBDAB75884AF}" destId="{1D6C3A0D-1CE7-4C4A-B5F8-D1DB3ABFABA0}" srcOrd="1" destOrd="0" presId="urn:microsoft.com/office/officeart/2005/8/layout/list1"/>
    <dgm:cxn modelId="{96577080-36A0-4E4A-8508-60899B903A11}" type="presOf" srcId="{2E292A84-4A15-4853-A13B-BBDAB75884AF}" destId="{0FE2122F-CA6D-4412-ABB7-1138A1DA7A48}" srcOrd="0" destOrd="0" presId="urn:microsoft.com/office/officeart/2005/8/layout/list1"/>
    <dgm:cxn modelId="{2E6362DE-36AF-48F2-9B2C-4450B9EEF5AA}" type="presOf" srcId="{9E0207CC-A859-42E3-811F-E40376592A4A}" destId="{FB970F6D-A4DA-4996-962C-2CD2EDD35B5A}" srcOrd="0" destOrd="0" presId="urn:microsoft.com/office/officeart/2005/8/layout/list1"/>
    <dgm:cxn modelId="{29678B77-D8CC-4514-8E78-75E4CED42634}" srcId="{2E292A84-4A15-4853-A13B-BBDAB75884AF}" destId="{422BA664-B3B9-464B-B650-9C861467D81A}" srcOrd="0" destOrd="0" parTransId="{3D3F7BE7-8CE1-476E-87E7-1493CA7CFE00}" sibTransId="{C996143F-FFFB-49F8-B439-074F947F88D3}"/>
    <dgm:cxn modelId="{20D56CA3-04E0-4ABA-8008-92CAA84C078B}" type="presParOf" srcId="{FB970F6D-A4DA-4996-962C-2CD2EDD35B5A}" destId="{0CFDAD72-97E4-4E22-BEFF-B5BE7577D6C0}" srcOrd="0" destOrd="0" presId="urn:microsoft.com/office/officeart/2005/8/layout/list1"/>
    <dgm:cxn modelId="{60141AED-A613-4062-BD1F-7912030C9947}" type="presParOf" srcId="{0CFDAD72-97E4-4E22-BEFF-B5BE7577D6C0}" destId="{0FE2122F-CA6D-4412-ABB7-1138A1DA7A48}" srcOrd="0" destOrd="0" presId="urn:microsoft.com/office/officeart/2005/8/layout/list1"/>
    <dgm:cxn modelId="{33A94F75-7E4D-41AB-ACDC-6C9B13219C74}" type="presParOf" srcId="{0CFDAD72-97E4-4E22-BEFF-B5BE7577D6C0}" destId="{1D6C3A0D-1CE7-4C4A-B5F8-D1DB3ABFABA0}" srcOrd="1" destOrd="0" presId="urn:microsoft.com/office/officeart/2005/8/layout/list1"/>
    <dgm:cxn modelId="{989BEE09-1B84-4BC5-B7A3-A5243FF676D3}" type="presParOf" srcId="{FB970F6D-A4DA-4996-962C-2CD2EDD35B5A}" destId="{5CC5B347-9C13-474A-A4D0-A9E4D09D88BF}" srcOrd="1" destOrd="0" presId="urn:microsoft.com/office/officeart/2005/8/layout/list1"/>
    <dgm:cxn modelId="{7945B1CF-1925-47F3-B027-05C89B3BE705}" type="presParOf" srcId="{FB970F6D-A4DA-4996-962C-2CD2EDD35B5A}" destId="{69A5CF94-987F-4D10-9A8F-9D9F20631071}"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2FD28C9-76EA-4029-AC6A-E12A26BAAF2D}" type="doc">
      <dgm:prSet loTypeId="urn:microsoft.com/office/officeart/2005/8/layout/hList1" loCatId="list" qsTypeId="urn:microsoft.com/office/officeart/2005/8/quickstyle/3d1" qsCatId="3D" csTypeId="urn:microsoft.com/office/officeart/2005/8/colors/colorful1#10" csCatId="colorful" phldr="1"/>
      <dgm:spPr/>
      <dgm:t>
        <a:bodyPr/>
        <a:lstStyle/>
        <a:p>
          <a:endParaRPr lang="ru-RU"/>
        </a:p>
      </dgm:t>
    </dgm:pt>
    <dgm:pt modelId="{7B555CDF-2E3B-44BB-BF9E-31514AC2BE73}">
      <dgm:prSet/>
      <dgm:spPr/>
      <dgm:t>
        <a:bodyPr/>
        <a:lstStyle/>
        <a:p>
          <a:pPr rtl="0"/>
          <a:r>
            <a:rPr lang="ru-RU" b="1" dirty="0" err="1" smtClean="0">
              <a:latin typeface="Times New Roman" pitchFamily="18" charset="0"/>
              <a:cs typeface="Times New Roman" pitchFamily="18" charset="0"/>
            </a:rPr>
            <a:t>Молиявий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муносабатларнинг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объектлари</a:t>
          </a:r>
          <a:endParaRPr lang="ru-RU" dirty="0">
            <a:latin typeface="Times New Roman" pitchFamily="18" charset="0"/>
            <a:cs typeface="Times New Roman" pitchFamily="18" charset="0"/>
          </a:endParaRPr>
        </a:p>
      </dgm:t>
    </dgm:pt>
    <dgm:pt modelId="{7F02ECFD-01D8-4D1E-AFA4-9E90397DFAD0}" type="parTrans" cxnId="{4E650AB4-6455-419C-97D8-6714C342A17E}">
      <dgm:prSet/>
      <dgm:spPr/>
      <dgm:t>
        <a:bodyPr/>
        <a:lstStyle/>
        <a:p>
          <a:endParaRPr lang="ru-RU">
            <a:latin typeface="Times New Roman" pitchFamily="18" charset="0"/>
            <a:cs typeface="Times New Roman" pitchFamily="18" charset="0"/>
          </a:endParaRPr>
        </a:p>
      </dgm:t>
    </dgm:pt>
    <dgm:pt modelId="{76EE1CE6-B88C-4993-9C1A-D8DF66F58FDF}" type="sibTrans" cxnId="{4E650AB4-6455-419C-97D8-6714C342A17E}">
      <dgm:prSet/>
      <dgm:spPr/>
      <dgm:t>
        <a:bodyPr/>
        <a:lstStyle/>
        <a:p>
          <a:endParaRPr lang="ru-RU">
            <a:latin typeface="Times New Roman" pitchFamily="18" charset="0"/>
            <a:cs typeface="Times New Roman" pitchFamily="18" charset="0"/>
          </a:endParaRPr>
        </a:p>
      </dgm:t>
    </dgm:pt>
    <dgm:pt modelId="{999E8452-C6B3-45F4-86A1-226C269C0F3F}">
      <dgm:prSet/>
      <dgm:spPr/>
      <dgm:t>
        <a:bodyPr/>
        <a:lstStyle/>
        <a:p>
          <a:pPr rtl="0"/>
          <a:r>
            <a:rPr lang="ru-RU" b="1" dirty="0" err="1" smtClean="0">
              <a:latin typeface="Times New Roman" pitchFamily="18" charset="0"/>
              <a:cs typeface="Times New Roman" pitchFamily="18" charset="0"/>
            </a:rPr>
            <a:t>Молиявий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муносабатлар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субъектлари</a:t>
          </a:r>
          <a:endParaRPr lang="ru-RU" dirty="0">
            <a:latin typeface="Times New Roman" pitchFamily="18" charset="0"/>
            <a:cs typeface="Times New Roman" pitchFamily="18" charset="0"/>
          </a:endParaRPr>
        </a:p>
      </dgm:t>
    </dgm:pt>
    <dgm:pt modelId="{AF702EEF-8024-47CF-87C2-6D91B19F3C32}" type="parTrans" cxnId="{20F60868-F813-4721-8459-7D67B8450B97}">
      <dgm:prSet/>
      <dgm:spPr/>
      <dgm:t>
        <a:bodyPr/>
        <a:lstStyle/>
        <a:p>
          <a:endParaRPr lang="ru-RU">
            <a:latin typeface="Times New Roman" pitchFamily="18" charset="0"/>
            <a:cs typeface="Times New Roman" pitchFamily="18" charset="0"/>
          </a:endParaRPr>
        </a:p>
      </dgm:t>
    </dgm:pt>
    <dgm:pt modelId="{351D57EE-A295-4830-819D-6C791817F0B9}" type="sibTrans" cxnId="{20F60868-F813-4721-8459-7D67B8450B97}">
      <dgm:prSet/>
      <dgm:spPr/>
      <dgm:t>
        <a:bodyPr/>
        <a:lstStyle/>
        <a:p>
          <a:endParaRPr lang="ru-RU">
            <a:latin typeface="Times New Roman" pitchFamily="18" charset="0"/>
            <a:cs typeface="Times New Roman" pitchFamily="18" charset="0"/>
          </a:endParaRPr>
        </a:p>
      </dgm:t>
    </dgm:pt>
    <dgm:pt modelId="{8E73095C-79BC-42ED-8F1D-88853A6481E1}">
      <dgm:prSet/>
      <dgm:spPr/>
      <dgm:t>
        <a:bodyPr/>
        <a:lstStyle/>
        <a:p>
          <a:pPr algn="just" rtl="0"/>
          <a:r>
            <a:rPr lang="ru-RU" smtClean="0">
              <a:latin typeface="Times New Roman" pitchFamily="18" charset="0"/>
              <a:cs typeface="Times New Roman" pitchFamily="18" charset="0"/>
            </a:rPr>
            <a:t>бўлиб </a:t>
          </a:r>
          <a:r>
            <a:rPr lang="ru-RU" dirty="0" err="1" smtClean="0">
              <a:latin typeface="Times New Roman" pitchFamily="18" charset="0"/>
              <a:cs typeface="Times New Roman" pitchFamily="18" charset="0"/>
            </a:rPr>
            <a:t>иқтисодиётнинг 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топувчи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ҳаракат қилувчи </a:t>
          </a:r>
          <a:r>
            <a:rPr lang="ru-RU" dirty="0" smtClean="0">
              <a:latin typeface="Times New Roman" pitchFamily="18" charset="0"/>
              <a:cs typeface="Times New Roman" pitchFamily="18" charset="0"/>
            </a:rPr>
            <a:t>пул </a:t>
          </a:r>
          <a:r>
            <a:rPr lang="ru-RU" dirty="0" err="1" smtClean="0">
              <a:latin typeface="Times New Roman" pitchFamily="18" charset="0"/>
              <a:cs typeface="Times New Roman" pitchFamily="18" charset="0"/>
            </a:rPr>
            <a:t>маблағлари фондлари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78CD8C4-46F8-4AD3-904A-B589622E777B}" type="parTrans" cxnId="{D3D5864D-C76F-4F97-AB41-264DE6908ED1}">
      <dgm:prSet/>
      <dgm:spPr/>
      <dgm:t>
        <a:bodyPr/>
        <a:lstStyle/>
        <a:p>
          <a:endParaRPr lang="ru-RU">
            <a:latin typeface="Times New Roman" pitchFamily="18" charset="0"/>
            <a:cs typeface="Times New Roman" pitchFamily="18" charset="0"/>
          </a:endParaRPr>
        </a:p>
      </dgm:t>
    </dgm:pt>
    <dgm:pt modelId="{F8F13C70-CE3D-43E7-8C7B-BAEED572DFEC}" type="sibTrans" cxnId="{D3D5864D-C76F-4F97-AB41-264DE6908ED1}">
      <dgm:prSet/>
      <dgm:spPr/>
      <dgm:t>
        <a:bodyPr/>
        <a:lstStyle/>
        <a:p>
          <a:endParaRPr lang="ru-RU">
            <a:latin typeface="Times New Roman" pitchFamily="18" charset="0"/>
            <a:cs typeface="Times New Roman" pitchFamily="18" charset="0"/>
          </a:endParaRPr>
        </a:p>
      </dgm:t>
    </dgm:pt>
    <dgm:pt modelId="{BBF0755E-52C9-41F2-952E-FF85692DA2A5}">
      <dgm:prSet/>
      <dgm:spPr/>
      <dgm:t>
        <a:bodyPr/>
        <a:lstStyle/>
        <a:p>
          <a:pPr algn="just" rtl="0"/>
          <a:r>
            <a:rPr lang="ru-RU" smtClean="0">
              <a:latin typeface="Times New Roman" pitchFamily="18" charset="0"/>
              <a:cs typeface="Times New Roman" pitchFamily="18" charset="0"/>
            </a:rPr>
            <a:t>таркибан </a:t>
          </a:r>
          <a:r>
            <a:rPr lang="ru-RU" dirty="0" err="1" smtClean="0">
              <a:latin typeface="Times New Roman" pitchFamily="18" charset="0"/>
              <a:cs typeface="Times New Roman" pitchFamily="18" charset="0"/>
            </a:rPr>
            <a:t>мураккаб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ташкилотлар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юридик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жисмоний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шахслар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фуқаролар киради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A5D6FAA5-76CC-4C87-8399-CF3A944F5DDC}" type="parTrans" cxnId="{7052E77A-516F-4A7C-8695-7C1236FD0ECE}">
      <dgm:prSet/>
      <dgm:spPr/>
      <dgm:t>
        <a:bodyPr/>
        <a:lstStyle/>
        <a:p>
          <a:endParaRPr lang="ru-RU">
            <a:latin typeface="Times New Roman" pitchFamily="18" charset="0"/>
            <a:cs typeface="Times New Roman" pitchFamily="18" charset="0"/>
          </a:endParaRPr>
        </a:p>
      </dgm:t>
    </dgm:pt>
    <dgm:pt modelId="{D7D8CC72-F302-476D-8EE8-1A5D2D2F395A}" type="sibTrans" cxnId="{7052E77A-516F-4A7C-8695-7C1236FD0ECE}">
      <dgm:prSet/>
      <dgm:spPr/>
      <dgm:t>
        <a:bodyPr/>
        <a:lstStyle/>
        <a:p>
          <a:endParaRPr lang="ru-RU">
            <a:latin typeface="Times New Roman" pitchFamily="18" charset="0"/>
            <a:cs typeface="Times New Roman" pitchFamily="18" charset="0"/>
          </a:endParaRPr>
        </a:p>
      </dgm:t>
    </dgm:pt>
    <dgm:pt modelId="{CD24A0B1-9D5C-49C6-A953-2A0AFFE71BEA}" type="pres">
      <dgm:prSet presAssocID="{22FD28C9-76EA-4029-AC6A-E12A26BAAF2D}" presName="Name0" presStyleCnt="0">
        <dgm:presLayoutVars>
          <dgm:dir/>
          <dgm:animLvl val="lvl"/>
          <dgm:resizeHandles val="exact"/>
        </dgm:presLayoutVars>
      </dgm:prSet>
      <dgm:spPr/>
      <dgm:t>
        <a:bodyPr/>
        <a:lstStyle/>
        <a:p>
          <a:endParaRPr lang="ru-RU"/>
        </a:p>
      </dgm:t>
    </dgm:pt>
    <dgm:pt modelId="{CC8C0C53-EA6A-4377-8E5A-EB46B434FAA9}" type="pres">
      <dgm:prSet presAssocID="{7B555CDF-2E3B-44BB-BF9E-31514AC2BE73}" presName="composite" presStyleCnt="0"/>
      <dgm:spPr/>
    </dgm:pt>
    <dgm:pt modelId="{81079024-4DEB-4C90-AF3C-5F5C514E949B}" type="pres">
      <dgm:prSet presAssocID="{7B555CDF-2E3B-44BB-BF9E-31514AC2BE73}" presName="parTx" presStyleLbl="alignNode1" presStyleIdx="0" presStyleCnt="2">
        <dgm:presLayoutVars>
          <dgm:chMax val="0"/>
          <dgm:chPref val="0"/>
          <dgm:bulletEnabled val="1"/>
        </dgm:presLayoutVars>
      </dgm:prSet>
      <dgm:spPr/>
      <dgm:t>
        <a:bodyPr/>
        <a:lstStyle/>
        <a:p>
          <a:endParaRPr lang="ru-RU"/>
        </a:p>
      </dgm:t>
    </dgm:pt>
    <dgm:pt modelId="{34D3C29A-32C6-4F54-8571-90396C89C36E}" type="pres">
      <dgm:prSet presAssocID="{7B555CDF-2E3B-44BB-BF9E-31514AC2BE73}" presName="desTx" presStyleLbl="alignAccFollowNode1" presStyleIdx="0" presStyleCnt="2">
        <dgm:presLayoutVars>
          <dgm:bulletEnabled val="1"/>
        </dgm:presLayoutVars>
      </dgm:prSet>
      <dgm:spPr/>
      <dgm:t>
        <a:bodyPr/>
        <a:lstStyle/>
        <a:p>
          <a:endParaRPr lang="ru-RU"/>
        </a:p>
      </dgm:t>
    </dgm:pt>
    <dgm:pt modelId="{A05536BD-ECB9-47D8-BF0A-5D28CF08945B}" type="pres">
      <dgm:prSet presAssocID="{76EE1CE6-B88C-4993-9C1A-D8DF66F58FDF}" presName="space" presStyleCnt="0"/>
      <dgm:spPr/>
    </dgm:pt>
    <dgm:pt modelId="{5219AF67-DEB2-437D-8C1E-94E78814DD28}" type="pres">
      <dgm:prSet presAssocID="{999E8452-C6B3-45F4-86A1-226C269C0F3F}" presName="composite" presStyleCnt="0"/>
      <dgm:spPr/>
    </dgm:pt>
    <dgm:pt modelId="{3E22041D-8347-4E05-BE64-99BFCD5F223C}" type="pres">
      <dgm:prSet presAssocID="{999E8452-C6B3-45F4-86A1-226C269C0F3F}" presName="parTx" presStyleLbl="alignNode1" presStyleIdx="1" presStyleCnt="2">
        <dgm:presLayoutVars>
          <dgm:chMax val="0"/>
          <dgm:chPref val="0"/>
          <dgm:bulletEnabled val="1"/>
        </dgm:presLayoutVars>
      </dgm:prSet>
      <dgm:spPr/>
      <dgm:t>
        <a:bodyPr/>
        <a:lstStyle/>
        <a:p>
          <a:endParaRPr lang="ru-RU"/>
        </a:p>
      </dgm:t>
    </dgm:pt>
    <dgm:pt modelId="{6E2413C1-B06C-4531-B174-C52F1196A1FF}" type="pres">
      <dgm:prSet presAssocID="{999E8452-C6B3-45F4-86A1-226C269C0F3F}" presName="desTx" presStyleLbl="alignAccFollowNode1" presStyleIdx="1" presStyleCnt="2">
        <dgm:presLayoutVars>
          <dgm:bulletEnabled val="1"/>
        </dgm:presLayoutVars>
      </dgm:prSet>
      <dgm:spPr/>
      <dgm:t>
        <a:bodyPr/>
        <a:lstStyle/>
        <a:p>
          <a:endParaRPr lang="ru-RU"/>
        </a:p>
      </dgm:t>
    </dgm:pt>
  </dgm:ptLst>
  <dgm:cxnLst>
    <dgm:cxn modelId="{D3D5864D-C76F-4F97-AB41-264DE6908ED1}" srcId="{7B555CDF-2E3B-44BB-BF9E-31514AC2BE73}" destId="{8E73095C-79BC-42ED-8F1D-88853A6481E1}" srcOrd="0" destOrd="0" parTransId="{778CD8C4-46F8-4AD3-904A-B589622E777B}" sibTransId="{F8F13C70-CE3D-43E7-8C7B-BAEED572DFEC}"/>
    <dgm:cxn modelId="{501B28EC-90F9-4FF6-9940-BFCDE33C6EAD}" type="presOf" srcId="{999E8452-C6B3-45F4-86A1-226C269C0F3F}" destId="{3E22041D-8347-4E05-BE64-99BFCD5F223C}" srcOrd="0" destOrd="0" presId="urn:microsoft.com/office/officeart/2005/8/layout/hList1"/>
    <dgm:cxn modelId="{5EA07366-C2A3-4566-9E00-976A152B3B89}" type="presOf" srcId="{7B555CDF-2E3B-44BB-BF9E-31514AC2BE73}" destId="{81079024-4DEB-4C90-AF3C-5F5C514E949B}" srcOrd="0" destOrd="0" presId="urn:microsoft.com/office/officeart/2005/8/layout/hList1"/>
    <dgm:cxn modelId="{4E650AB4-6455-419C-97D8-6714C342A17E}" srcId="{22FD28C9-76EA-4029-AC6A-E12A26BAAF2D}" destId="{7B555CDF-2E3B-44BB-BF9E-31514AC2BE73}" srcOrd="0" destOrd="0" parTransId="{7F02ECFD-01D8-4D1E-AFA4-9E90397DFAD0}" sibTransId="{76EE1CE6-B88C-4993-9C1A-D8DF66F58FDF}"/>
    <dgm:cxn modelId="{FC5D6449-56C8-4154-91FA-394F14E9DED9}" type="presOf" srcId="{BBF0755E-52C9-41F2-952E-FF85692DA2A5}" destId="{6E2413C1-B06C-4531-B174-C52F1196A1FF}" srcOrd="0" destOrd="0" presId="urn:microsoft.com/office/officeart/2005/8/layout/hList1"/>
    <dgm:cxn modelId="{7052E77A-516F-4A7C-8695-7C1236FD0ECE}" srcId="{999E8452-C6B3-45F4-86A1-226C269C0F3F}" destId="{BBF0755E-52C9-41F2-952E-FF85692DA2A5}" srcOrd="0" destOrd="0" parTransId="{A5D6FAA5-76CC-4C87-8399-CF3A944F5DDC}" sibTransId="{D7D8CC72-F302-476D-8EE8-1A5D2D2F395A}"/>
    <dgm:cxn modelId="{15BA98F1-005A-4D56-B603-878231E1F02F}" type="presOf" srcId="{22FD28C9-76EA-4029-AC6A-E12A26BAAF2D}" destId="{CD24A0B1-9D5C-49C6-A953-2A0AFFE71BEA}" srcOrd="0" destOrd="0" presId="urn:microsoft.com/office/officeart/2005/8/layout/hList1"/>
    <dgm:cxn modelId="{7C3DE3A8-6499-41E3-88C8-C77C1791502D}" type="presOf" srcId="{8E73095C-79BC-42ED-8F1D-88853A6481E1}" destId="{34D3C29A-32C6-4F54-8571-90396C89C36E}" srcOrd="0" destOrd="0" presId="urn:microsoft.com/office/officeart/2005/8/layout/hList1"/>
    <dgm:cxn modelId="{20F60868-F813-4721-8459-7D67B8450B97}" srcId="{22FD28C9-76EA-4029-AC6A-E12A26BAAF2D}" destId="{999E8452-C6B3-45F4-86A1-226C269C0F3F}" srcOrd="1" destOrd="0" parTransId="{AF702EEF-8024-47CF-87C2-6D91B19F3C32}" sibTransId="{351D57EE-A295-4830-819D-6C791817F0B9}"/>
    <dgm:cxn modelId="{3BF67FAE-051D-4219-B3EE-C1138481232E}" type="presParOf" srcId="{CD24A0B1-9D5C-49C6-A953-2A0AFFE71BEA}" destId="{CC8C0C53-EA6A-4377-8E5A-EB46B434FAA9}" srcOrd="0" destOrd="0" presId="urn:microsoft.com/office/officeart/2005/8/layout/hList1"/>
    <dgm:cxn modelId="{9A79C642-4BBB-4B87-848D-50072B8BB930}" type="presParOf" srcId="{CC8C0C53-EA6A-4377-8E5A-EB46B434FAA9}" destId="{81079024-4DEB-4C90-AF3C-5F5C514E949B}" srcOrd="0" destOrd="0" presId="urn:microsoft.com/office/officeart/2005/8/layout/hList1"/>
    <dgm:cxn modelId="{F50ACB11-76DB-4ED3-9079-D816013B01C0}" type="presParOf" srcId="{CC8C0C53-EA6A-4377-8E5A-EB46B434FAA9}" destId="{34D3C29A-32C6-4F54-8571-90396C89C36E}" srcOrd="1" destOrd="0" presId="urn:microsoft.com/office/officeart/2005/8/layout/hList1"/>
    <dgm:cxn modelId="{41025F7C-04CB-4AAB-824B-1887005BB834}" type="presParOf" srcId="{CD24A0B1-9D5C-49C6-A953-2A0AFFE71BEA}" destId="{A05536BD-ECB9-47D8-BF0A-5D28CF08945B}" srcOrd="1" destOrd="0" presId="urn:microsoft.com/office/officeart/2005/8/layout/hList1"/>
    <dgm:cxn modelId="{8DE0FC5F-B20E-4EB6-B4F0-8018193C30BA}" type="presParOf" srcId="{CD24A0B1-9D5C-49C6-A953-2A0AFFE71BEA}" destId="{5219AF67-DEB2-437D-8C1E-94E78814DD28}" srcOrd="2" destOrd="0" presId="urn:microsoft.com/office/officeart/2005/8/layout/hList1"/>
    <dgm:cxn modelId="{495B0566-0024-4426-8518-3C497700125A}" type="presParOf" srcId="{5219AF67-DEB2-437D-8C1E-94E78814DD28}" destId="{3E22041D-8347-4E05-BE64-99BFCD5F223C}" srcOrd="0" destOrd="0" presId="urn:microsoft.com/office/officeart/2005/8/layout/hList1"/>
    <dgm:cxn modelId="{B3EBBC35-AA7C-4F13-96F1-08CDBBB356E1}" type="presParOf" srcId="{5219AF67-DEB2-437D-8C1E-94E78814DD28}" destId="{6E2413C1-B06C-4531-B174-C52F1196A1FF}" srcOrd="1" destOrd="0" presId="urn:microsoft.com/office/officeart/2005/8/layout/h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D8E3034-8E48-49E2-BCD5-BC361BF251F2}"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4B041057-DC06-4A9F-A1F1-4ED9CFD8729F}">
      <dgm:prSet/>
      <dgm:spPr/>
      <dgm:t>
        <a:bodyPr/>
        <a:lstStyle/>
        <a:p>
          <a:pPr algn="ctr" rtl="0"/>
          <a:r>
            <a:rPr lang="uz-Cyrl-UZ" dirty="0" smtClean="0">
              <a:latin typeface="Times New Roman" pitchFamily="18" charset="0"/>
              <a:cs typeface="Times New Roman" pitchFamily="18" charset="0"/>
            </a:rPr>
            <a:t>Молиявий муносабатларнинг асосийлари сифатида қуйидаги муносабатларни кўрсатиш мумкин:</a:t>
          </a:r>
          <a:endParaRPr lang="ru-RU" dirty="0">
            <a:latin typeface="Times New Roman" pitchFamily="18" charset="0"/>
            <a:cs typeface="Times New Roman" pitchFamily="18" charset="0"/>
          </a:endParaRPr>
        </a:p>
      </dgm:t>
    </dgm:pt>
    <dgm:pt modelId="{AD8297C2-971E-4EA4-A619-FA9E1873866B}" type="parTrans" cxnId="{02D0D763-39EB-4C91-83C6-50D9B8AB8A47}">
      <dgm:prSet/>
      <dgm:spPr/>
      <dgm:t>
        <a:bodyPr/>
        <a:lstStyle/>
        <a:p>
          <a:endParaRPr lang="ru-RU"/>
        </a:p>
      </dgm:t>
    </dgm:pt>
    <dgm:pt modelId="{14A59988-B0E1-4407-9CF7-4C6536F5A2D6}" type="sibTrans" cxnId="{02D0D763-39EB-4C91-83C6-50D9B8AB8A47}">
      <dgm:prSet/>
      <dgm:spPr/>
      <dgm:t>
        <a:bodyPr/>
        <a:lstStyle/>
        <a:p>
          <a:endParaRPr lang="ru-RU"/>
        </a:p>
      </dgm:t>
    </dgm:pt>
    <dgm:pt modelId="{DDC2A3C7-839F-42B4-B5BF-4C95091005EC}" type="pres">
      <dgm:prSet presAssocID="{2D8E3034-8E48-49E2-BCD5-BC361BF251F2}" presName="linear" presStyleCnt="0">
        <dgm:presLayoutVars>
          <dgm:animLvl val="lvl"/>
          <dgm:resizeHandles val="exact"/>
        </dgm:presLayoutVars>
      </dgm:prSet>
      <dgm:spPr/>
      <dgm:t>
        <a:bodyPr/>
        <a:lstStyle/>
        <a:p>
          <a:endParaRPr lang="ru-RU"/>
        </a:p>
      </dgm:t>
    </dgm:pt>
    <dgm:pt modelId="{0D585358-4DA2-4337-8DC3-03B9C0B7EB17}" type="pres">
      <dgm:prSet presAssocID="{4B041057-DC06-4A9F-A1F1-4ED9CFD8729F}" presName="parentText" presStyleLbl="node1" presStyleIdx="0" presStyleCnt="1">
        <dgm:presLayoutVars>
          <dgm:chMax val="0"/>
          <dgm:bulletEnabled val="1"/>
        </dgm:presLayoutVars>
      </dgm:prSet>
      <dgm:spPr/>
      <dgm:t>
        <a:bodyPr/>
        <a:lstStyle/>
        <a:p>
          <a:endParaRPr lang="ru-RU"/>
        </a:p>
      </dgm:t>
    </dgm:pt>
  </dgm:ptLst>
  <dgm:cxnLst>
    <dgm:cxn modelId="{D0779D20-5F3F-4BC1-AA2C-9E698F398C37}" type="presOf" srcId="{2D8E3034-8E48-49E2-BCD5-BC361BF251F2}" destId="{DDC2A3C7-839F-42B4-B5BF-4C95091005EC}" srcOrd="0" destOrd="0" presId="urn:microsoft.com/office/officeart/2005/8/layout/vList2"/>
    <dgm:cxn modelId="{02D0D763-39EB-4C91-83C6-50D9B8AB8A47}" srcId="{2D8E3034-8E48-49E2-BCD5-BC361BF251F2}" destId="{4B041057-DC06-4A9F-A1F1-4ED9CFD8729F}" srcOrd="0" destOrd="0" parTransId="{AD8297C2-971E-4EA4-A619-FA9E1873866B}" sibTransId="{14A59988-B0E1-4407-9CF7-4C6536F5A2D6}"/>
    <dgm:cxn modelId="{C18CAAA9-57D6-4B2A-8F0B-55367859CDB1}" type="presOf" srcId="{4B041057-DC06-4A9F-A1F1-4ED9CFD8729F}" destId="{0D585358-4DA2-4337-8DC3-03B9C0B7EB17}" srcOrd="0" destOrd="0" presId="urn:microsoft.com/office/officeart/2005/8/layout/vList2"/>
    <dgm:cxn modelId="{C8161AE9-E8E8-46C9-A012-0C28BFBAFD3F}" type="presParOf" srcId="{DDC2A3C7-839F-42B4-B5BF-4C95091005EC}" destId="{0D585358-4DA2-4337-8DC3-03B9C0B7EB1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283707A-65E5-4C1A-9624-4FF96E4B1709}" type="doc">
      <dgm:prSet loTypeId="urn:microsoft.com/office/officeart/2005/8/layout/chevron2" loCatId="list" qsTypeId="urn:microsoft.com/office/officeart/2005/8/quickstyle/3d1" qsCatId="3D" csTypeId="urn:microsoft.com/office/officeart/2005/8/colors/colorful1#11" csCatId="colorful" phldr="1"/>
      <dgm:spPr/>
      <dgm:t>
        <a:bodyPr/>
        <a:lstStyle/>
        <a:p>
          <a:endParaRPr lang="ru-RU"/>
        </a:p>
      </dgm:t>
    </dgm:pt>
    <dgm:pt modelId="{6C6244D0-061F-43B9-8DFE-A0263B16FFD8}">
      <dgm:prSet custT="1"/>
      <dgm:spPr/>
      <dgm:t>
        <a:bodyPr/>
        <a:lstStyle/>
        <a:p>
          <a:pPr rtl="0"/>
          <a:r>
            <a:rPr lang="uz-Cyrl-UZ" sz="2400" dirty="0" smtClean="0">
              <a:latin typeface="Times New Roman" pitchFamily="18" charset="0"/>
              <a:cs typeface="Times New Roman" pitchFamily="18" charset="0"/>
            </a:rPr>
            <a:t>1</a:t>
          </a:r>
          <a:endParaRPr lang="ru-RU" sz="2400" dirty="0">
            <a:latin typeface="Times New Roman" pitchFamily="18" charset="0"/>
            <a:cs typeface="Times New Roman" pitchFamily="18" charset="0"/>
          </a:endParaRPr>
        </a:p>
      </dgm:t>
    </dgm:pt>
    <dgm:pt modelId="{B25DA604-1851-44EF-9620-B9979B62663F}" type="parTrans" cxnId="{F530EDB9-427A-445C-A91F-F9CD0C096C38}">
      <dgm:prSet/>
      <dgm:spPr/>
      <dgm:t>
        <a:bodyPr/>
        <a:lstStyle/>
        <a:p>
          <a:endParaRPr lang="ru-RU" sz="2400">
            <a:latin typeface="Times New Roman" pitchFamily="18" charset="0"/>
            <a:cs typeface="Times New Roman" pitchFamily="18" charset="0"/>
          </a:endParaRPr>
        </a:p>
      </dgm:t>
    </dgm:pt>
    <dgm:pt modelId="{62C529FD-231B-49C6-B623-D09272122DA7}" type="sibTrans" cxnId="{F530EDB9-427A-445C-A91F-F9CD0C096C38}">
      <dgm:prSet/>
      <dgm:spPr/>
      <dgm:t>
        <a:bodyPr/>
        <a:lstStyle/>
        <a:p>
          <a:endParaRPr lang="ru-RU" sz="2400">
            <a:latin typeface="Times New Roman" pitchFamily="18" charset="0"/>
            <a:cs typeface="Times New Roman" pitchFamily="18" charset="0"/>
          </a:endParaRPr>
        </a:p>
      </dgm:t>
    </dgm:pt>
    <dgm:pt modelId="{EBFA8FDA-8A7F-4D32-B0ED-051916DEF7EB}">
      <dgm:prSet custT="1"/>
      <dgm:spPr/>
      <dgm:t>
        <a:bodyPr/>
        <a:lstStyle/>
        <a:p>
          <a:pPr rtl="0"/>
          <a:r>
            <a:rPr lang="uz-Cyrl-UZ" sz="2400" dirty="0" smtClean="0">
              <a:latin typeface="Times New Roman" pitchFamily="18" charset="0"/>
              <a:cs typeface="Times New Roman" pitchFamily="18" charset="0"/>
            </a:rPr>
            <a:t>2</a:t>
          </a:r>
          <a:endParaRPr lang="ru-RU" sz="2400" dirty="0">
            <a:latin typeface="Times New Roman" pitchFamily="18" charset="0"/>
            <a:cs typeface="Times New Roman" pitchFamily="18" charset="0"/>
          </a:endParaRPr>
        </a:p>
      </dgm:t>
    </dgm:pt>
    <dgm:pt modelId="{C6E65060-BA33-4EAF-AA34-03B7F92C8434}" type="parTrans" cxnId="{8134754B-E522-4928-BB1F-B0D408B11C95}">
      <dgm:prSet/>
      <dgm:spPr/>
      <dgm:t>
        <a:bodyPr/>
        <a:lstStyle/>
        <a:p>
          <a:endParaRPr lang="ru-RU" sz="2400">
            <a:latin typeface="Times New Roman" pitchFamily="18" charset="0"/>
            <a:cs typeface="Times New Roman" pitchFamily="18" charset="0"/>
          </a:endParaRPr>
        </a:p>
      </dgm:t>
    </dgm:pt>
    <dgm:pt modelId="{14ACFDBC-2F24-405C-8ED8-C0FFBF70FD01}" type="sibTrans" cxnId="{8134754B-E522-4928-BB1F-B0D408B11C95}">
      <dgm:prSet/>
      <dgm:spPr/>
      <dgm:t>
        <a:bodyPr/>
        <a:lstStyle/>
        <a:p>
          <a:endParaRPr lang="ru-RU" sz="2400">
            <a:latin typeface="Times New Roman" pitchFamily="18" charset="0"/>
            <a:cs typeface="Times New Roman" pitchFamily="18" charset="0"/>
          </a:endParaRPr>
        </a:p>
      </dgm:t>
    </dgm:pt>
    <dgm:pt modelId="{B082DFDB-6AAC-45C5-B26C-36EA1D22F3D2}">
      <dgm:prSet custT="1"/>
      <dgm:spPr/>
      <dgm:t>
        <a:bodyPr/>
        <a:lstStyle/>
        <a:p>
          <a:pPr rtl="0"/>
          <a:r>
            <a:rPr lang="uz-Cyrl-UZ" sz="2400" dirty="0" smtClean="0">
              <a:latin typeface="Times New Roman" pitchFamily="18" charset="0"/>
              <a:cs typeface="Times New Roman" pitchFamily="18" charset="0"/>
            </a:rPr>
            <a:t>3</a:t>
          </a:r>
          <a:endParaRPr lang="ru-RU" sz="2400" dirty="0">
            <a:latin typeface="Times New Roman" pitchFamily="18" charset="0"/>
            <a:cs typeface="Times New Roman" pitchFamily="18" charset="0"/>
          </a:endParaRPr>
        </a:p>
      </dgm:t>
    </dgm:pt>
    <dgm:pt modelId="{59457390-2D2E-4B01-832B-ACE1037F5628}" type="parTrans" cxnId="{869C2F0E-D23E-4BAE-87F6-469F982C139A}">
      <dgm:prSet/>
      <dgm:spPr/>
      <dgm:t>
        <a:bodyPr/>
        <a:lstStyle/>
        <a:p>
          <a:endParaRPr lang="ru-RU" sz="2400">
            <a:latin typeface="Times New Roman" pitchFamily="18" charset="0"/>
            <a:cs typeface="Times New Roman" pitchFamily="18" charset="0"/>
          </a:endParaRPr>
        </a:p>
      </dgm:t>
    </dgm:pt>
    <dgm:pt modelId="{08F51EBF-412C-49C3-93AC-3E30C2FE5D70}" type="sibTrans" cxnId="{869C2F0E-D23E-4BAE-87F6-469F982C139A}">
      <dgm:prSet/>
      <dgm:spPr/>
      <dgm:t>
        <a:bodyPr/>
        <a:lstStyle/>
        <a:p>
          <a:endParaRPr lang="ru-RU" sz="2400">
            <a:latin typeface="Times New Roman" pitchFamily="18" charset="0"/>
            <a:cs typeface="Times New Roman" pitchFamily="18" charset="0"/>
          </a:endParaRPr>
        </a:p>
      </dgm:t>
    </dgm:pt>
    <dgm:pt modelId="{FF5314A2-BFAF-4D8D-BC8B-AC5F0C0D4EE7}">
      <dgm:prSet custT="1"/>
      <dgm:spPr/>
      <dgm:t>
        <a:bodyPr/>
        <a:lstStyle/>
        <a:p>
          <a:pPr rtl="0"/>
          <a:r>
            <a:rPr lang="ru-RU" sz="2400" dirty="0" smtClean="0">
              <a:latin typeface="Times New Roman" pitchFamily="18" charset="0"/>
              <a:cs typeface="Times New Roman" pitchFamily="18" charset="0"/>
            </a:rPr>
            <a:t>4</a:t>
          </a:r>
          <a:endParaRPr lang="ru-RU" sz="2400" dirty="0">
            <a:latin typeface="Times New Roman" pitchFamily="18" charset="0"/>
            <a:cs typeface="Times New Roman" pitchFamily="18" charset="0"/>
          </a:endParaRPr>
        </a:p>
      </dgm:t>
    </dgm:pt>
    <dgm:pt modelId="{28270D3C-F9F1-4955-9678-D712B5235999}" type="parTrans" cxnId="{5C6B5A8D-1F1F-4647-AC3A-7A8FCDFD4EC8}">
      <dgm:prSet/>
      <dgm:spPr/>
      <dgm:t>
        <a:bodyPr/>
        <a:lstStyle/>
        <a:p>
          <a:endParaRPr lang="ru-RU" sz="2400">
            <a:latin typeface="Times New Roman" pitchFamily="18" charset="0"/>
            <a:cs typeface="Times New Roman" pitchFamily="18" charset="0"/>
          </a:endParaRPr>
        </a:p>
      </dgm:t>
    </dgm:pt>
    <dgm:pt modelId="{B917B235-6B9E-43CA-863A-D0786BDF0834}" type="sibTrans" cxnId="{5C6B5A8D-1F1F-4647-AC3A-7A8FCDFD4EC8}">
      <dgm:prSet/>
      <dgm:spPr/>
      <dgm:t>
        <a:bodyPr/>
        <a:lstStyle/>
        <a:p>
          <a:endParaRPr lang="ru-RU" sz="2400">
            <a:latin typeface="Times New Roman" pitchFamily="18" charset="0"/>
            <a:cs typeface="Times New Roman" pitchFamily="18" charset="0"/>
          </a:endParaRPr>
        </a:p>
      </dgm:t>
    </dgm:pt>
    <dgm:pt modelId="{379B4D77-5D3F-47E6-8A66-E0EF23DA709C}">
      <dgm:prSet custT="1"/>
      <dgm:spPr/>
      <dgm:t>
        <a:bodyPr/>
        <a:lstStyle/>
        <a:p>
          <a:pPr algn="just" rtl="0"/>
          <a:r>
            <a:rPr lang="uz-Cyrl-UZ" sz="2200" dirty="0" smtClean="0">
              <a:latin typeface="Times New Roman" pitchFamily="18" charset="0"/>
              <a:cs typeface="Times New Roman" pitchFamily="18" charset="0"/>
            </a:rPr>
            <a:t> давлатлараро молиявий муносабатлар;</a:t>
          </a:r>
          <a:endParaRPr lang="ru-RU" sz="2200" dirty="0">
            <a:latin typeface="Times New Roman" pitchFamily="18" charset="0"/>
            <a:cs typeface="Times New Roman" pitchFamily="18" charset="0"/>
          </a:endParaRPr>
        </a:p>
      </dgm:t>
    </dgm:pt>
    <dgm:pt modelId="{61E79B8D-9E34-4D04-A8D5-72B19E94DD26}" type="parTrans" cxnId="{EAFBDF2D-08A3-4E74-ABCF-7EAF968372A9}">
      <dgm:prSet/>
      <dgm:spPr/>
      <dgm:t>
        <a:bodyPr/>
        <a:lstStyle/>
        <a:p>
          <a:endParaRPr lang="ru-RU" sz="2400">
            <a:latin typeface="Times New Roman" pitchFamily="18" charset="0"/>
            <a:cs typeface="Times New Roman" pitchFamily="18" charset="0"/>
          </a:endParaRPr>
        </a:p>
      </dgm:t>
    </dgm:pt>
    <dgm:pt modelId="{A18D6EDE-0527-4D52-A957-F550FAB1C645}" type="sibTrans" cxnId="{EAFBDF2D-08A3-4E74-ABCF-7EAF968372A9}">
      <dgm:prSet/>
      <dgm:spPr/>
      <dgm:t>
        <a:bodyPr/>
        <a:lstStyle/>
        <a:p>
          <a:endParaRPr lang="ru-RU" sz="2400">
            <a:latin typeface="Times New Roman" pitchFamily="18" charset="0"/>
            <a:cs typeface="Times New Roman" pitchFamily="18" charset="0"/>
          </a:endParaRPr>
        </a:p>
      </dgm:t>
    </dgm:pt>
    <dgm:pt modelId="{EC1444A8-D5F0-413A-A997-63266414099D}">
      <dgm:prSet custT="1"/>
      <dgm:spPr/>
      <dgm:t>
        <a:bodyPr/>
        <a:lstStyle/>
        <a:p>
          <a:pPr algn="just" rtl="0"/>
          <a:r>
            <a:rPr lang="uz-Cyrl-UZ" sz="2200" dirty="0" smtClean="0">
              <a:latin typeface="Times New Roman" pitchFamily="18" charset="0"/>
              <a:cs typeface="Times New Roman" pitchFamily="18" charset="0"/>
            </a:rPr>
            <a:t>давлат ва турли халқаро ташкилотлар, хорижий фирма ва корхоналар ўртасидаги молиявий муносабатлар; </a:t>
          </a:r>
          <a:endParaRPr lang="ru-RU" sz="2200" dirty="0">
            <a:latin typeface="Times New Roman" pitchFamily="18" charset="0"/>
            <a:cs typeface="Times New Roman" pitchFamily="18" charset="0"/>
          </a:endParaRPr>
        </a:p>
      </dgm:t>
    </dgm:pt>
    <dgm:pt modelId="{D6E73B1A-B94F-4724-85FA-FE343CBFB5EB}" type="parTrans" cxnId="{30D2A18A-BCCA-4A5A-9EC3-71911D06F9B5}">
      <dgm:prSet/>
      <dgm:spPr/>
      <dgm:t>
        <a:bodyPr/>
        <a:lstStyle/>
        <a:p>
          <a:endParaRPr lang="ru-RU" sz="2400">
            <a:latin typeface="Times New Roman" pitchFamily="18" charset="0"/>
            <a:cs typeface="Times New Roman" pitchFamily="18" charset="0"/>
          </a:endParaRPr>
        </a:p>
      </dgm:t>
    </dgm:pt>
    <dgm:pt modelId="{9ABFD097-0730-4E5F-A0F2-F73331912678}" type="sibTrans" cxnId="{30D2A18A-BCCA-4A5A-9EC3-71911D06F9B5}">
      <dgm:prSet/>
      <dgm:spPr/>
      <dgm:t>
        <a:bodyPr/>
        <a:lstStyle/>
        <a:p>
          <a:endParaRPr lang="ru-RU" sz="2400">
            <a:latin typeface="Times New Roman" pitchFamily="18" charset="0"/>
            <a:cs typeface="Times New Roman" pitchFamily="18" charset="0"/>
          </a:endParaRPr>
        </a:p>
      </dgm:t>
    </dgm:pt>
    <dgm:pt modelId="{B25C8A16-65EA-4CD2-963A-1C80C78800F3}">
      <dgm:prSet custT="1"/>
      <dgm:spPr/>
      <dgm:t>
        <a:bodyPr/>
        <a:lstStyle/>
        <a:p>
          <a:pPr algn="just" rtl="0"/>
          <a:r>
            <a:rPr lang="uz-Cyrl-UZ" sz="2200" dirty="0" smtClean="0">
              <a:latin typeface="Times New Roman" pitchFamily="18" charset="0"/>
              <a:cs typeface="Times New Roman" pitchFamily="18" charset="0"/>
            </a:rPr>
            <a:t>бошқарувнинг турли даражаларидаги давлат органлари ўртасидаги молиявий муносабатлар;</a:t>
          </a:r>
          <a:endParaRPr lang="ru-RU" sz="2200" dirty="0">
            <a:latin typeface="Times New Roman" pitchFamily="18" charset="0"/>
            <a:cs typeface="Times New Roman" pitchFamily="18" charset="0"/>
          </a:endParaRPr>
        </a:p>
      </dgm:t>
    </dgm:pt>
    <dgm:pt modelId="{695B910B-371C-4895-9105-A5E1EE01D51D}" type="parTrans" cxnId="{2A9B025A-4313-427B-84A3-19FE2BA84020}">
      <dgm:prSet/>
      <dgm:spPr/>
      <dgm:t>
        <a:bodyPr/>
        <a:lstStyle/>
        <a:p>
          <a:endParaRPr lang="ru-RU" sz="2400">
            <a:latin typeface="Times New Roman" pitchFamily="18" charset="0"/>
            <a:cs typeface="Times New Roman" pitchFamily="18" charset="0"/>
          </a:endParaRPr>
        </a:p>
      </dgm:t>
    </dgm:pt>
    <dgm:pt modelId="{A12AB2C1-128C-4E8F-9F2C-68351990F257}" type="sibTrans" cxnId="{2A9B025A-4313-427B-84A3-19FE2BA84020}">
      <dgm:prSet/>
      <dgm:spPr/>
      <dgm:t>
        <a:bodyPr/>
        <a:lstStyle/>
        <a:p>
          <a:endParaRPr lang="ru-RU" sz="2400">
            <a:latin typeface="Times New Roman" pitchFamily="18" charset="0"/>
            <a:cs typeface="Times New Roman" pitchFamily="18" charset="0"/>
          </a:endParaRPr>
        </a:p>
      </dgm:t>
    </dgm:pt>
    <dgm:pt modelId="{495F2A2F-085C-437C-8E2C-4837FE1FD94D}">
      <dgm:prSet custT="1"/>
      <dgm:spPr/>
      <dgm:t>
        <a:bodyPr/>
        <a:lstStyle/>
        <a:p>
          <a:pPr algn="just" rtl="0"/>
          <a:r>
            <a:rPr lang="ru-RU" sz="2200" dirty="0" err="1" smtClean="0">
              <a:latin typeface="Times New Roman" pitchFamily="18" charset="0"/>
              <a:cs typeface="Times New Roman" pitchFamily="18" charset="0"/>
            </a:rPr>
            <a:t>давлат</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ва</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корхоналар</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ўртасидаги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молиявий</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муносабатлар</a:t>
          </a:r>
          <a:r>
            <a:rPr lang="ru-RU" sz="2200"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dgm:t>
    </dgm:pt>
    <dgm:pt modelId="{C1BC46D1-CB5D-4425-BA54-45C244022384}" type="parTrans" cxnId="{0A6DA425-BBF0-4D43-9130-6D210DD57758}">
      <dgm:prSet/>
      <dgm:spPr/>
      <dgm:t>
        <a:bodyPr/>
        <a:lstStyle/>
        <a:p>
          <a:endParaRPr lang="ru-RU" sz="2400">
            <a:latin typeface="Times New Roman" pitchFamily="18" charset="0"/>
            <a:cs typeface="Times New Roman" pitchFamily="18" charset="0"/>
          </a:endParaRPr>
        </a:p>
      </dgm:t>
    </dgm:pt>
    <dgm:pt modelId="{9BD77629-6B8C-491C-9A2C-211B6F20DE94}" type="sibTrans" cxnId="{0A6DA425-BBF0-4D43-9130-6D210DD57758}">
      <dgm:prSet/>
      <dgm:spPr/>
      <dgm:t>
        <a:bodyPr/>
        <a:lstStyle/>
        <a:p>
          <a:endParaRPr lang="ru-RU" sz="2400">
            <a:latin typeface="Times New Roman" pitchFamily="18" charset="0"/>
            <a:cs typeface="Times New Roman" pitchFamily="18" charset="0"/>
          </a:endParaRPr>
        </a:p>
      </dgm:t>
    </dgm:pt>
    <dgm:pt modelId="{979B0E85-CB74-4884-93CF-FE939126785F}" type="pres">
      <dgm:prSet presAssocID="{4283707A-65E5-4C1A-9624-4FF96E4B1709}" presName="linearFlow" presStyleCnt="0">
        <dgm:presLayoutVars>
          <dgm:dir/>
          <dgm:animLvl val="lvl"/>
          <dgm:resizeHandles val="exact"/>
        </dgm:presLayoutVars>
      </dgm:prSet>
      <dgm:spPr/>
      <dgm:t>
        <a:bodyPr/>
        <a:lstStyle/>
        <a:p>
          <a:endParaRPr lang="ru-RU"/>
        </a:p>
      </dgm:t>
    </dgm:pt>
    <dgm:pt modelId="{B463BB2E-8D1C-4E93-9437-4F0386F22734}" type="pres">
      <dgm:prSet presAssocID="{6C6244D0-061F-43B9-8DFE-A0263B16FFD8}" presName="composite" presStyleCnt="0"/>
      <dgm:spPr/>
    </dgm:pt>
    <dgm:pt modelId="{5FB27FDE-5B59-47B6-8B1B-017EBB0F8004}" type="pres">
      <dgm:prSet presAssocID="{6C6244D0-061F-43B9-8DFE-A0263B16FFD8}" presName="parentText" presStyleLbl="alignNode1" presStyleIdx="0" presStyleCnt="4">
        <dgm:presLayoutVars>
          <dgm:chMax val="1"/>
          <dgm:bulletEnabled val="1"/>
        </dgm:presLayoutVars>
      </dgm:prSet>
      <dgm:spPr/>
      <dgm:t>
        <a:bodyPr/>
        <a:lstStyle/>
        <a:p>
          <a:endParaRPr lang="ru-RU"/>
        </a:p>
      </dgm:t>
    </dgm:pt>
    <dgm:pt modelId="{7FFEE197-A969-47F1-A6AB-67E653525AE9}" type="pres">
      <dgm:prSet presAssocID="{6C6244D0-061F-43B9-8DFE-A0263B16FFD8}" presName="descendantText" presStyleLbl="alignAcc1" presStyleIdx="0" presStyleCnt="4">
        <dgm:presLayoutVars>
          <dgm:bulletEnabled val="1"/>
        </dgm:presLayoutVars>
      </dgm:prSet>
      <dgm:spPr/>
      <dgm:t>
        <a:bodyPr/>
        <a:lstStyle/>
        <a:p>
          <a:endParaRPr lang="ru-RU"/>
        </a:p>
      </dgm:t>
    </dgm:pt>
    <dgm:pt modelId="{583358AD-2E52-4608-8213-6675CCD68434}" type="pres">
      <dgm:prSet presAssocID="{62C529FD-231B-49C6-B623-D09272122DA7}" presName="sp" presStyleCnt="0"/>
      <dgm:spPr/>
    </dgm:pt>
    <dgm:pt modelId="{FB02CFDB-83EA-4647-871B-8D27A0FC46BA}" type="pres">
      <dgm:prSet presAssocID="{EBFA8FDA-8A7F-4D32-B0ED-051916DEF7EB}" presName="composite" presStyleCnt="0"/>
      <dgm:spPr/>
    </dgm:pt>
    <dgm:pt modelId="{D93B2BD7-8690-4658-97CE-E113D1C50E3A}" type="pres">
      <dgm:prSet presAssocID="{EBFA8FDA-8A7F-4D32-B0ED-051916DEF7EB}" presName="parentText" presStyleLbl="alignNode1" presStyleIdx="1" presStyleCnt="4">
        <dgm:presLayoutVars>
          <dgm:chMax val="1"/>
          <dgm:bulletEnabled val="1"/>
        </dgm:presLayoutVars>
      </dgm:prSet>
      <dgm:spPr/>
      <dgm:t>
        <a:bodyPr/>
        <a:lstStyle/>
        <a:p>
          <a:endParaRPr lang="ru-RU"/>
        </a:p>
      </dgm:t>
    </dgm:pt>
    <dgm:pt modelId="{02A09F3C-1300-401C-A78A-9A9FF2FBBDE9}" type="pres">
      <dgm:prSet presAssocID="{EBFA8FDA-8A7F-4D32-B0ED-051916DEF7EB}" presName="descendantText" presStyleLbl="alignAcc1" presStyleIdx="1" presStyleCnt="4">
        <dgm:presLayoutVars>
          <dgm:bulletEnabled val="1"/>
        </dgm:presLayoutVars>
      </dgm:prSet>
      <dgm:spPr/>
      <dgm:t>
        <a:bodyPr/>
        <a:lstStyle/>
        <a:p>
          <a:endParaRPr lang="ru-RU"/>
        </a:p>
      </dgm:t>
    </dgm:pt>
    <dgm:pt modelId="{31B079A8-56A0-4B1E-B00C-17D49104A11F}" type="pres">
      <dgm:prSet presAssocID="{14ACFDBC-2F24-405C-8ED8-C0FFBF70FD01}" presName="sp" presStyleCnt="0"/>
      <dgm:spPr/>
    </dgm:pt>
    <dgm:pt modelId="{6DFDCA09-C1A0-4FE1-BF7A-DBE96DD1E2B8}" type="pres">
      <dgm:prSet presAssocID="{B082DFDB-6AAC-45C5-B26C-36EA1D22F3D2}" presName="composite" presStyleCnt="0"/>
      <dgm:spPr/>
    </dgm:pt>
    <dgm:pt modelId="{F1AD5377-0A38-4CC5-BE77-3629C5591789}" type="pres">
      <dgm:prSet presAssocID="{B082DFDB-6AAC-45C5-B26C-36EA1D22F3D2}" presName="parentText" presStyleLbl="alignNode1" presStyleIdx="2" presStyleCnt="4">
        <dgm:presLayoutVars>
          <dgm:chMax val="1"/>
          <dgm:bulletEnabled val="1"/>
        </dgm:presLayoutVars>
      </dgm:prSet>
      <dgm:spPr/>
      <dgm:t>
        <a:bodyPr/>
        <a:lstStyle/>
        <a:p>
          <a:endParaRPr lang="ru-RU"/>
        </a:p>
      </dgm:t>
    </dgm:pt>
    <dgm:pt modelId="{34EDC1DD-192C-4ED4-855A-517CFD700AD5}" type="pres">
      <dgm:prSet presAssocID="{B082DFDB-6AAC-45C5-B26C-36EA1D22F3D2}" presName="descendantText" presStyleLbl="alignAcc1" presStyleIdx="2" presStyleCnt="4">
        <dgm:presLayoutVars>
          <dgm:bulletEnabled val="1"/>
        </dgm:presLayoutVars>
      </dgm:prSet>
      <dgm:spPr/>
      <dgm:t>
        <a:bodyPr/>
        <a:lstStyle/>
        <a:p>
          <a:endParaRPr lang="ru-RU"/>
        </a:p>
      </dgm:t>
    </dgm:pt>
    <dgm:pt modelId="{16E65C5E-00DD-4289-98C2-55C267F8A181}" type="pres">
      <dgm:prSet presAssocID="{08F51EBF-412C-49C3-93AC-3E30C2FE5D70}" presName="sp" presStyleCnt="0"/>
      <dgm:spPr/>
    </dgm:pt>
    <dgm:pt modelId="{27D31A64-3B40-4B04-90F8-F640BEB13FE2}" type="pres">
      <dgm:prSet presAssocID="{FF5314A2-BFAF-4D8D-BC8B-AC5F0C0D4EE7}" presName="composite" presStyleCnt="0"/>
      <dgm:spPr/>
    </dgm:pt>
    <dgm:pt modelId="{64357943-2383-4D72-ADA9-6554DDC62D33}" type="pres">
      <dgm:prSet presAssocID="{FF5314A2-BFAF-4D8D-BC8B-AC5F0C0D4EE7}" presName="parentText" presStyleLbl="alignNode1" presStyleIdx="3" presStyleCnt="4">
        <dgm:presLayoutVars>
          <dgm:chMax val="1"/>
          <dgm:bulletEnabled val="1"/>
        </dgm:presLayoutVars>
      </dgm:prSet>
      <dgm:spPr/>
      <dgm:t>
        <a:bodyPr/>
        <a:lstStyle/>
        <a:p>
          <a:endParaRPr lang="ru-RU"/>
        </a:p>
      </dgm:t>
    </dgm:pt>
    <dgm:pt modelId="{A8BDFBC4-7FC3-4A30-B4F1-570FBE8E667F}" type="pres">
      <dgm:prSet presAssocID="{FF5314A2-BFAF-4D8D-BC8B-AC5F0C0D4EE7}" presName="descendantText" presStyleLbl="alignAcc1" presStyleIdx="3" presStyleCnt="4">
        <dgm:presLayoutVars>
          <dgm:bulletEnabled val="1"/>
        </dgm:presLayoutVars>
      </dgm:prSet>
      <dgm:spPr/>
      <dgm:t>
        <a:bodyPr/>
        <a:lstStyle/>
        <a:p>
          <a:endParaRPr lang="ru-RU"/>
        </a:p>
      </dgm:t>
    </dgm:pt>
  </dgm:ptLst>
  <dgm:cxnLst>
    <dgm:cxn modelId="{E07A80E5-2689-40CC-9689-A71ADD186BCE}" type="presOf" srcId="{EBFA8FDA-8A7F-4D32-B0ED-051916DEF7EB}" destId="{D93B2BD7-8690-4658-97CE-E113D1C50E3A}" srcOrd="0" destOrd="0" presId="urn:microsoft.com/office/officeart/2005/8/layout/chevron2"/>
    <dgm:cxn modelId="{746CCC04-2A5C-43E7-A977-FCFDF92D08E5}" type="presOf" srcId="{6C6244D0-061F-43B9-8DFE-A0263B16FFD8}" destId="{5FB27FDE-5B59-47B6-8B1B-017EBB0F8004}" srcOrd="0" destOrd="0" presId="urn:microsoft.com/office/officeart/2005/8/layout/chevron2"/>
    <dgm:cxn modelId="{8134754B-E522-4928-BB1F-B0D408B11C95}" srcId="{4283707A-65E5-4C1A-9624-4FF96E4B1709}" destId="{EBFA8FDA-8A7F-4D32-B0ED-051916DEF7EB}" srcOrd="1" destOrd="0" parTransId="{C6E65060-BA33-4EAF-AA34-03B7F92C8434}" sibTransId="{14ACFDBC-2F24-405C-8ED8-C0FFBF70FD01}"/>
    <dgm:cxn modelId="{F530EDB9-427A-445C-A91F-F9CD0C096C38}" srcId="{4283707A-65E5-4C1A-9624-4FF96E4B1709}" destId="{6C6244D0-061F-43B9-8DFE-A0263B16FFD8}" srcOrd="0" destOrd="0" parTransId="{B25DA604-1851-44EF-9620-B9979B62663F}" sibTransId="{62C529FD-231B-49C6-B623-D09272122DA7}"/>
    <dgm:cxn modelId="{30D2A18A-BCCA-4A5A-9EC3-71911D06F9B5}" srcId="{EBFA8FDA-8A7F-4D32-B0ED-051916DEF7EB}" destId="{EC1444A8-D5F0-413A-A997-63266414099D}" srcOrd="0" destOrd="0" parTransId="{D6E73B1A-B94F-4724-85FA-FE343CBFB5EB}" sibTransId="{9ABFD097-0730-4E5F-A0F2-F73331912678}"/>
    <dgm:cxn modelId="{79E16E03-5C11-4084-9D52-97DBB594DA34}" type="presOf" srcId="{EC1444A8-D5F0-413A-A997-63266414099D}" destId="{02A09F3C-1300-401C-A78A-9A9FF2FBBDE9}" srcOrd="0" destOrd="0" presId="urn:microsoft.com/office/officeart/2005/8/layout/chevron2"/>
    <dgm:cxn modelId="{BEC11B2E-E848-457D-8ACB-B131B96765A5}" type="presOf" srcId="{4283707A-65E5-4C1A-9624-4FF96E4B1709}" destId="{979B0E85-CB74-4884-93CF-FE939126785F}" srcOrd="0" destOrd="0" presId="urn:microsoft.com/office/officeart/2005/8/layout/chevron2"/>
    <dgm:cxn modelId="{8019EBA7-347E-4C65-909B-5D251C93DDCB}" type="presOf" srcId="{B082DFDB-6AAC-45C5-B26C-36EA1D22F3D2}" destId="{F1AD5377-0A38-4CC5-BE77-3629C5591789}" srcOrd="0" destOrd="0" presId="urn:microsoft.com/office/officeart/2005/8/layout/chevron2"/>
    <dgm:cxn modelId="{EAFBDF2D-08A3-4E74-ABCF-7EAF968372A9}" srcId="{6C6244D0-061F-43B9-8DFE-A0263B16FFD8}" destId="{379B4D77-5D3F-47E6-8A66-E0EF23DA709C}" srcOrd="0" destOrd="0" parTransId="{61E79B8D-9E34-4D04-A8D5-72B19E94DD26}" sibTransId="{A18D6EDE-0527-4D52-A957-F550FAB1C645}"/>
    <dgm:cxn modelId="{BAF36865-B129-4F21-9177-557A650AA21A}" type="presOf" srcId="{495F2A2F-085C-437C-8E2C-4837FE1FD94D}" destId="{A8BDFBC4-7FC3-4A30-B4F1-570FBE8E667F}" srcOrd="0" destOrd="0" presId="urn:microsoft.com/office/officeart/2005/8/layout/chevron2"/>
    <dgm:cxn modelId="{0A6DA425-BBF0-4D43-9130-6D210DD57758}" srcId="{FF5314A2-BFAF-4D8D-BC8B-AC5F0C0D4EE7}" destId="{495F2A2F-085C-437C-8E2C-4837FE1FD94D}" srcOrd="0" destOrd="0" parTransId="{C1BC46D1-CB5D-4425-BA54-45C244022384}" sibTransId="{9BD77629-6B8C-491C-9A2C-211B6F20DE94}"/>
    <dgm:cxn modelId="{2A9B025A-4313-427B-84A3-19FE2BA84020}" srcId="{B082DFDB-6AAC-45C5-B26C-36EA1D22F3D2}" destId="{B25C8A16-65EA-4CD2-963A-1C80C78800F3}" srcOrd="0" destOrd="0" parTransId="{695B910B-371C-4895-9105-A5E1EE01D51D}" sibTransId="{A12AB2C1-128C-4E8F-9F2C-68351990F257}"/>
    <dgm:cxn modelId="{869C2F0E-D23E-4BAE-87F6-469F982C139A}" srcId="{4283707A-65E5-4C1A-9624-4FF96E4B1709}" destId="{B082DFDB-6AAC-45C5-B26C-36EA1D22F3D2}" srcOrd="2" destOrd="0" parTransId="{59457390-2D2E-4B01-832B-ACE1037F5628}" sibTransId="{08F51EBF-412C-49C3-93AC-3E30C2FE5D70}"/>
    <dgm:cxn modelId="{4A22EE16-D04F-4A38-B83C-899E7DAD0AFB}" type="presOf" srcId="{B25C8A16-65EA-4CD2-963A-1C80C78800F3}" destId="{34EDC1DD-192C-4ED4-855A-517CFD700AD5}" srcOrd="0" destOrd="0" presId="urn:microsoft.com/office/officeart/2005/8/layout/chevron2"/>
    <dgm:cxn modelId="{5C6B5A8D-1F1F-4647-AC3A-7A8FCDFD4EC8}" srcId="{4283707A-65E5-4C1A-9624-4FF96E4B1709}" destId="{FF5314A2-BFAF-4D8D-BC8B-AC5F0C0D4EE7}" srcOrd="3" destOrd="0" parTransId="{28270D3C-F9F1-4955-9678-D712B5235999}" sibTransId="{B917B235-6B9E-43CA-863A-D0786BDF0834}"/>
    <dgm:cxn modelId="{86E074EA-EB2A-4D00-B91B-8A5D1A98C830}" type="presOf" srcId="{FF5314A2-BFAF-4D8D-BC8B-AC5F0C0D4EE7}" destId="{64357943-2383-4D72-ADA9-6554DDC62D33}" srcOrd="0" destOrd="0" presId="urn:microsoft.com/office/officeart/2005/8/layout/chevron2"/>
    <dgm:cxn modelId="{AF9DB4E4-A393-4733-8EEF-6F7B1709062A}" type="presOf" srcId="{379B4D77-5D3F-47E6-8A66-E0EF23DA709C}" destId="{7FFEE197-A969-47F1-A6AB-67E653525AE9}" srcOrd="0" destOrd="0" presId="urn:microsoft.com/office/officeart/2005/8/layout/chevron2"/>
    <dgm:cxn modelId="{8C895423-50A4-4A0F-AAC1-F7CF2A00FF31}" type="presParOf" srcId="{979B0E85-CB74-4884-93CF-FE939126785F}" destId="{B463BB2E-8D1C-4E93-9437-4F0386F22734}" srcOrd="0" destOrd="0" presId="urn:microsoft.com/office/officeart/2005/8/layout/chevron2"/>
    <dgm:cxn modelId="{6CD44AC3-E979-48ED-AF01-95A1F425E2F6}" type="presParOf" srcId="{B463BB2E-8D1C-4E93-9437-4F0386F22734}" destId="{5FB27FDE-5B59-47B6-8B1B-017EBB0F8004}" srcOrd="0" destOrd="0" presId="urn:microsoft.com/office/officeart/2005/8/layout/chevron2"/>
    <dgm:cxn modelId="{09DBD95D-2608-4EE3-9273-010B20F1E8A1}" type="presParOf" srcId="{B463BB2E-8D1C-4E93-9437-4F0386F22734}" destId="{7FFEE197-A969-47F1-A6AB-67E653525AE9}" srcOrd="1" destOrd="0" presId="urn:microsoft.com/office/officeart/2005/8/layout/chevron2"/>
    <dgm:cxn modelId="{217396CF-E14E-4782-8ECF-3172618FE534}" type="presParOf" srcId="{979B0E85-CB74-4884-93CF-FE939126785F}" destId="{583358AD-2E52-4608-8213-6675CCD68434}" srcOrd="1" destOrd="0" presId="urn:microsoft.com/office/officeart/2005/8/layout/chevron2"/>
    <dgm:cxn modelId="{48932D22-45E1-4C69-8F06-8DA28F29A562}" type="presParOf" srcId="{979B0E85-CB74-4884-93CF-FE939126785F}" destId="{FB02CFDB-83EA-4647-871B-8D27A0FC46BA}" srcOrd="2" destOrd="0" presId="urn:microsoft.com/office/officeart/2005/8/layout/chevron2"/>
    <dgm:cxn modelId="{F865B3AE-1630-4218-BA7C-3DF4B57DB202}" type="presParOf" srcId="{FB02CFDB-83EA-4647-871B-8D27A0FC46BA}" destId="{D93B2BD7-8690-4658-97CE-E113D1C50E3A}" srcOrd="0" destOrd="0" presId="urn:microsoft.com/office/officeart/2005/8/layout/chevron2"/>
    <dgm:cxn modelId="{B73207F8-EEAA-4738-A987-820A02B08637}" type="presParOf" srcId="{FB02CFDB-83EA-4647-871B-8D27A0FC46BA}" destId="{02A09F3C-1300-401C-A78A-9A9FF2FBBDE9}" srcOrd="1" destOrd="0" presId="urn:microsoft.com/office/officeart/2005/8/layout/chevron2"/>
    <dgm:cxn modelId="{DEFDCA6E-11F9-451F-8F01-7FAF5BC460E0}" type="presParOf" srcId="{979B0E85-CB74-4884-93CF-FE939126785F}" destId="{31B079A8-56A0-4B1E-B00C-17D49104A11F}" srcOrd="3" destOrd="0" presId="urn:microsoft.com/office/officeart/2005/8/layout/chevron2"/>
    <dgm:cxn modelId="{ED4EB7A0-00E1-4C19-8D69-AA9DF4149712}" type="presParOf" srcId="{979B0E85-CB74-4884-93CF-FE939126785F}" destId="{6DFDCA09-C1A0-4FE1-BF7A-DBE96DD1E2B8}" srcOrd="4" destOrd="0" presId="urn:microsoft.com/office/officeart/2005/8/layout/chevron2"/>
    <dgm:cxn modelId="{7955AE43-80E1-4727-8662-15F75CC89C9E}" type="presParOf" srcId="{6DFDCA09-C1A0-4FE1-BF7A-DBE96DD1E2B8}" destId="{F1AD5377-0A38-4CC5-BE77-3629C5591789}" srcOrd="0" destOrd="0" presId="urn:microsoft.com/office/officeart/2005/8/layout/chevron2"/>
    <dgm:cxn modelId="{49380C36-2830-4975-A8B9-BF6C94AD09D1}" type="presParOf" srcId="{6DFDCA09-C1A0-4FE1-BF7A-DBE96DD1E2B8}" destId="{34EDC1DD-192C-4ED4-855A-517CFD700AD5}" srcOrd="1" destOrd="0" presId="urn:microsoft.com/office/officeart/2005/8/layout/chevron2"/>
    <dgm:cxn modelId="{1F6E51E1-2672-4E4D-9241-F9E32B71A448}" type="presParOf" srcId="{979B0E85-CB74-4884-93CF-FE939126785F}" destId="{16E65C5E-00DD-4289-98C2-55C267F8A181}" srcOrd="5" destOrd="0" presId="urn:microsoft.com/office/officeart/2005/8/layout/chevron2"/>
    <dgm:cxn modelId="{668EE7C0-2943-4994-8E3A-382456BEF3C4}" type="presParOf" srcId="{979B0E85-CB74-4884-93CF-FE939126785F}" destId="{27D31A64-3B40-4B04-90F8-F640BEB13FE2}" srcOrd="6" destOrd="0" presId="urn:microsoft.com/office/officeart/2005/8/layout/chevron2"/>
    <dgm:cxn modelId="{07C85CD1-27CB-416B-BE9F-B9CBC9F34E67}" type="presParOf" srcId="{27D31A64-3B40-4B04-90F8-F640BEB13FE2}" destId="{64357943-2383-4D72-ADA9-6554DDC62D33}" srcOrd="0" destOrd="0" presId="urn:microsoft.com/office/officeart/2005/8/layout/chevron2"/>
    <dgm:cxn modelId="{982DDEAB-40C6-48C7-AEC7-70E32A3F042C}" type="presParOf" srcId="{27D31A64-3B40-4B04-90F8-F640BEB13FE2}" destId="{A8BDFBC4-7FC3-4A30-B4F1-570FBE8E667F}"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31FF28-E954-41E3-A33E-6DB4EF861135}"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4EAA877C-B549-46DD-9C88-5972552BFE21}">
      <dgm:prSet/>
      <dgm:spPr/>
      <dgm:t>
        <a:bodyPr/>
        <a:lstStyle/>
        <a:p>
          <a:pPr algn="ctr" rtl="0"/>
          <a:r>
            <a:rPr lang="uz-Cyrl-UZ" dirty="0" smtClean="0">
              <a:latin typeface="Times New Roman" pitchFamily="18" charset="0"/>
              <a:cs typeface="Times New Roman" pitchFamily="18" charset="0"/>
            </a:rPr>
            <a:t>Молиявий муносабатларнинг асосийлари сифатида қуйидаги муносабатларни кўрсатиш мумкин:</a:t>
          </a:r>
          <a:endParaRPr lang="ru-RU" dirty="0">
            <a:latin typeface="Times New Roman" pitchFamily="18" charset="0"/>
            <a:cs typeface="Times New Roman" pitchFamily="18" charset="0"/>
          </a:endParaRPr>
        </a:p>
      </dgm:t>
    </dgm:pt>
    <dgm:pt modelId="{737D1BB1-2714-473C-9448-937B9EA25CD1}" type="parTrans" cxnId="{89BBC8BE-A80D-49B9-88D3-D50BD75B143C}">
      <dgm:prSet/>
      <dgm:spPr/>
      <dgm:t>
        <a:bodyPr/>
        <a:lstStyle/>
        <a:p>
          <a:endParaRPr lang="ru-RU"/>
        </a:p>
      </dgm:t>
    </dgm:pt>
    <dgm:pt modelId="{252FDE6D-B1A9-4680-A8D7-E4F4668006E9}" type="sibTrans" cxnId="{89BBC8BE-A80D-49B9-88D3-D50BD75B143C}">
      <dgm:prSet/>
      <dgm:spPr/>
      <dgm:t>
        <a:bodyPr/>
        <a:lstStyle/>
        <a:p>
          <a:endParaRPr lang="ru-RU"/>
        </a:p>
      </dgm:t>
    </dgm:pt>
    <dgm:pt modelId="{5B45E992-A8DB-4F7A-9335-9856CCEBA1B1}" type="pres">
      <dgm:prSet presAssocID="{8731FF28-E954-41E3-A33E-6DB4EF861135}" presName="linear" presStyleCnt="0">
        <dgm:presLayoutVars>
          <dgm:animLvl val="lvl"/>
          <dgm:resizeHandles val="exact"/>
        </dgm:presLayoutVars>
      </dgm:prSet>
      <dgm:spPr/>
      <dgm:t>
        <a:bodyPr/>
        <a:lstStyle/>
        <a:p>
          <a:endParaRPr lang="ru-RU"/>
        </a:p>
      </dgm:t>
    </dgm:pt>
    <dgm:pt modelId="{33B7405B-7BA2-49DF-9519-DB843C6E3629}" type="pres">
      <dgm:prSet presAssocID="{4EAA877C-B549-46DD-9C88-5972552BFE21}" presName="parentText" presStyleLbl="node1" presStyleIdx="0" presStyleCnt="1">
        <dgm:presLayoutVars>
          <dgm:chMax val="0"/>
          <dgm:bulletEnabled val="1"/>
        </dgm:presLayoutVars>
      </dgm:prSet>
      <dgm:spPr/>
      <dgm:t>
        <a:bodyPr/>
        <a:lstStyle/>
        <a:p>
          <a:endParaRPr lang="ru-RU"/>
        </a:p>
      </dgm:t>
    </dgm:pt>
  </dgm:ptLst>
  <dgm:cxnLst>
    <dgm:cxn modelId="{23748251-E87B-4D6C-892B-E1185CDDE73D}" type="presOf" srcId="{4EAA877C-B549-46DD-9C88-5972552BFE21}" destId="{33B7405B-7BA2-49DF-9519-DB843C6E3629}" srcOrd="0" destOrd="0" presId="urn:microsoft.com/office/officeart/2005/8/layout/vList2"/>
    <dgm:cxn modelId="{89BBC8BE-A80D-49B9-88D3-D50BD75B143C}" srcId="{8731FF28-E954-41E3-A33E-6DB4EF861135}" destId="{4EAA877C-B549-46DD-9C88-5972552BFE21}" srcOrd="0" destOrd="0" parTransId="{737D1BB1-2714-473C-9448-937B9EA25CD1}" sibTransId="{252FDE6D-B1A9-4680-A8D7-E4F4668006E9}"/>
    <dgm:cxn modelId="{DCB699C9-C20C-4BCA-811A-CCBD88689882}" type="presOf" srcId="{8731FF28-E954-41E3-A33E-6DB4EF861135}" destId="{5B45E992-A8DB-4F7A-9335-9856CCEBA1B1}" srcOrd="0" destOrd="0" presId="urn:microsoft.com/office/officeart/2005/8/layout/vList2"/>
    <dgm:cxn modelId="{02F66C08-3C4E-4B09-9B4C-5E516F74550F}" type="presParOf" srcId="{5B45E992-A8DB-4F7A-9335-9856CCEBA1B1}" destId="{33B7405B-7BA2-49DF-9519-DB843C6E362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A328918-9017-4551-A08A-A8ACA161B107}" type="doc">
      <dgm:prSet loTypeId="urn:microsoft.com/office/officeart/2005/8/layout/chevron2" loCatId="process" qsTypeId="urn:microsoft.com/office/officeart/2005/8/quickstyle/3d1" qsCatId="3D" csTypeId="urn:microsoft.com/office/officeart/2005/8/colors/colorful3" csCatId="colorful"/>
      <dgm:spPr/>
      <dgm:t>
        <a:bodyPr/>
        <a:lstStyle/>
        <a:p>
          <a:endParaRPr lang="ru-RU"/>
        </a:p>
      </dgm:t>
    </dgm:pt>
    <dgm:pt modelId="{79D36F71-5097-4ECB-ABB9-16D41C4A6BD3}">
      <dgm:prSet/>
      <dgm:spPr/>
      <dgm:t>
        <a:bodyPr/>
        <a:lstStyle/>
        <a:p>
          <a:pPr rtl="0"/>
          <a:r>
            <a:rPr lang="ru-RU"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dgm:t>
    </dgm:pt>
    <dgm:pt modelId="{79AB1045-C395-44BC-A409-D99DAE23C544}" type="parTrans" cxnId="{27F8D7E4-480E-43CB-AC99-BE043D754132}">
      <dgm:prSet/>
      <dgm:spPr/>
      <dgm:t>
        <a:bodyPr/>
        <a:lstStyle/>
        <a:p>
          <a:endParaRPr lang="ru-RU">
            <a:latin typeface="Times New Roman" pitchFamily="18" charset="0"/>
            <a:cs typeface="Times New Roman" pitchFamily="18" charset="0"/>
          </a:endParaRPr>
        </a:p>
      </dgm:t>
    </dgm:pt>
    <dgm:pt modelId="{A6C77089-E157-420E-9C6B-361F3492A723}" type="sibTrans" cxnId="{27F8D7E4-480E-43CB-AC99-BE043D754132}">
      <dgm:prSet/>
      <dgm:spPr/>
      <dgm:t>
        <a:bodyPr/>
        <a:lstStyle/>
        <a:p>
          <a:endParaRPr lang="ru-RU">
            <a:latin typeface="Times New Roman" pitchFamily="18" charset="0"/>
            <a:cs typeface="Times New Roman" pitchFamily="18" charset="0"/>
          </a:endParaRPr>
        </a:p>
      </dgm:t>
    </dgm:pt>
    <dgm:pt modelId="{77BEB9E2-2905-4EA5-9D2B-8AF89A93BE60}">
      <dgm:prSet/>
      <dgm:spPr/>
      <dgm:t>
        <a:bodyPr/>
        <a:lstStyle/>
        <a:p>
          <a:pPr algn="just" rtl="0"/>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жамоат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ташкилотлари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ўртасидаги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муносабатлар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87930A1B-1E62-492F-AF69-8C87BE10B79E}" type="parTrans" cxnId="{CAF37CF2-B257-4BC7-B1B0-D497395D8E70}">
      <dgm:prSet/>
      <dgm:spPr/>
      <dgm:t>
        <a:bodyPr/>
        <a:lstStyle/>
        <a:p>
          <a:endParaRPr lang="ru-RU">
            <a:latin typeface="Times New Roman" pitchFamily="18" charset="0"/>
            <a:cs typeface="Times New Roman" pitchFamily="18" charset="0"/>
          </a:endParaRPr>
        </a:p>
      </dgm:t>
    </dgm:pt>
    <dgm:pt modelId="{3469D52F-3FAB-4753-ABB3-277F0F952539}" type="sibTrans" cxnId="{CAF37CF2-B257-4BC7-B1B0-D497395D8E70}">
      <dgm:prSet/>
      <dgm:spPr/>
      <dgm:t>
        <a:bodyPr/>
        <a:lstStyle/>
        <a:p>
          <a:endParaRPr lang="ru-RU">
            <a:latin typeface="Times New Roman" pitchFamily="18" charset="0"/>
            <a:cs typeface="Times New Roman" pitchFamily="18" charset="0"/>
          </a:endParaRPr>
        </a:p>
      </dgm:t>
    </dgm:pt>
    <dgm:pt modelId="{7083F461-0FE3-4FCF-AA96-4E917D5B26EA}">
      <dgm:prSet/>
      <dgm:spPr/>
      <dgm:t>
        <a:bodyPr/>
        <a:lstStyle/>
        <a:p>
          <a:pPr rtl="0"/>
          <a:r>
            <a:rPr lang="ru-RU" dirty="0" smtClean="0">
              <a:latin typeface="Times New Roman" pitchFamily="18" charset="0"/>
              <a:cs typeface="Times New Roman" pitchFamily="18" charset="0"/>
            </a:rPr>
            <a:t>6</a:t>
          </a:r>
          <a:endParaRPr lang="ru-RU" dirty="0">
            <a:latin typeface="Times New Roman" pitchFamily="18" charset="0"/>
            <a:cs typeface="Times New Roman" pitchFamily="18" charset="0"/>
          </a:endParaRPr>
        </a:p>
      </dgm:t>
    </dgm:pt>
    <dgm:pt modelId="{59DE5B0B-0DE4-4C08-B170-705D2DD945D0}" type="parTrans" cxnId="{FEA74D63-188A-4F6E-8FAB-A6AD51FD7397}">
      <dgm:prSet/>
      <dgm:spPr/>
      <dgm:t>
        <a:bodyPr/>
        <a:lstStyle/>
        <a:p>
          <a:endParaRPr lang="ru-RU">
            <a:latin typeface="Times New Roman" pitchFamily="18" charset="0"/>
            <a:cs typeface="Times New Roman" pitchFamily="18" charset="0"/>
          </a:endParaRPr>
        </a:p>
      </dgm:t>
    </dgm:pt>
    <dgm:pt modelId="{CADCE08C-4C62-452A-80B2-C04E561ECF69}" type="sibTrans" cxnId="{FEA74D63-188A-4F6E-8FAB-A6AD51FD7397}">
      <dgm:prSet/>
      <dgm:spPr/>
      <dgm:t>
        <a:bodyPr/>
        <a:lstStyle/>
        <a:p>
          <a:endParaRPr lang="ru-RU">
            <a:latin typeface="Times New Roman" pitchFamily="18" charset="0"/>
            <a:cs typeface="Times New Roman" pitchFamily="18" charset="0"/>
          </a:endParaRPr>
        </a:p>
      </dgm:t>
    </dgm:pt>
    <dgm:pt modelId="{049FA6B3-D289-407E-982E-00016D021E49}">
      <dgm:prSet/>
      <dgm:spPr/>
      <dgm:t>
        <a:bodyPr/>
        <a:lstStyle/>
        <a:p>
          <a:pPr algn="just" rtl="0"/>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аҳоли ўртасидаги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муносабатлар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6E136902-42A4-4DBA-993B-2627B70D0EE2}" type="parTrans" cxnId="{CCFECDCE-139A-46C1-BACE-0621208F2E43}">
      <dgm:prSet/>
      <dgm:spPr/>
      <dgm:t>
        <a:bodyPr/>
        <a:lstStyle/>
        <a:p>
          <a:endParaRPr lang="ru-RU">
            <a:latin typeface="Times New Roman" pitchFamily="18" charset="0"/>
            <a:cs typeface="Times New Roman" pitchFamily="18" charset="0"/>
          </a:endParaRPr>
        </a:p>
      </dgm:t>
    </dgm:pt>
    <dgm:pt modelId="{D2E00FE2-D9E1-4A83-B3BD-1D829B77EED4}" type="sibTrans" cxnId="{CCFECDCE-139A-46C1-BACE-0621208F2E43}">
      <dgm:prSet/>
      <dgm:spPr/>
      <dgm:t>
        <a:bodyPr/>
        <a:lstStyle/>
        <a:p>
          <a:endParaRPr lang="ru-RU">
            <a:latin typeface="Times New Roman" pitchFamily="18" charset="0"/>
            <a:cs typeface="Times New Roman" pitchFamily="18" charset="0"/>
          </a:endParaRPr>
        </a:p>
      </dgm:t>
    </dgm:pt>
    <dgm:pt modelId="{2C19385E-77BE-45AB-B708-10A758C8ECEF}">
      <dgm:prSet/>
      <dgm:spPr/>
      <dgm:t>
        <a:bodyPr/>
        <a:lstStyle/>
        <a:p>
          <a:pPr rtl="0"/>
          <a:r>
            <a:rPr lang="ru-RU" dirty="0" smtClean="0">
              <a:latin typeface="Times New Roman" pitchFamily="18" charset="0"/>
              <a:cs typeface="Times New Roman" pitchFamily="18" charset="0"/>
            </a:rPr>
            <a:t>7</a:t>
          </a:r>
          <a:endParaRPr lang="ru-RU" dirty="0">
            <a:latin typeface="Times New Roman" pitchFamily="18" charset="0"/>
            <a:cs typeface="Times New Roman" pitchFamily="18" charset="0"/>
          </a:endParaRPr>
        </a:p>
      </dgm:t>
    </dgm:pt>
    <dgm:pt modelId="{FCF62CB1-26AB-4BB3-8B09-C92C18A16186}" type="parTrans" cxnId="{31A528D8-F818-44AC-BE95-04C972BAD0CC}">
      <dgm:prSet/>
      <dgm:spPr/>
      <dgm:t>
        <a:bodyPr/>
        <a:lstStyle/>
        <a:p>
          <a:endParaRPr lang="ru-RU">
            <a:latin typeface="Times New Roman" pitchFamily="18" charset="0"/>
            <a:cs typeface="Times New Roman" pitchFamily="18" charset="0"/>
          </a:endParaRPr>
        </a:p>
      </dgm:t>
    </dgm:pt>
    <dgm:pt modelId="{2A45E27B-8083-46B8-8959-1F364264FCF7}" type="sibTrans" cxnId="{31A528D8-F818-44AC-BE95-04C972BAD0CC}">
      <dgm:prSet/>
      <dgm:spPr/>
      <dgm:t>
        <a:bodyPr/>
        <a:lstStyle/>
        <a:p>
          <a:endParaRPr lang="ru-RU">
            <a:latin typeface="Times New Roman" pitchFamily="18" charset="0"/>
            <a:cs typeface="Times New Roman" pitchFamily="18" charset="0"/>
          </a:endParaRPr>
        </a:p>
      </dgm:t>
    </dgm:pt>
    <dgm:pt modelId="{B8764FCC-4DA1-4F43-845C-B1E3C499FEF8}">
      <dgm:prSet/>
      <dgm:spPr/>
      <dgm:t>
        <a:bodyPr/>
        <a:lstStyle/>
        <a:p>
          <a:pPr algn="just" rtl="0"/>
          <a:r>
            <a:rPr lang="ru-RU" dirty="0" err="1" smtClean="0">
              <a:latin typeface="Times New Roman" pitchFamily="18" charset="0"/>
              <a:cs typeface="Times New Roman" pitchFamily="18" charset="0"/>
            </a:rPr>
            <a:t>корхоналараро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муносабатлар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3D377B91-1220-4838-AA0D-E5454ACB1BF4}" type="parTrans" cxnId="{E8714A53-E025-48E5-80C4-0EA7DFDC3BE1}">
      <dgm:prSet/>
      <dgm:spPr/>
      <dgm:t>
        <a:bodyPr/>
        <a:lstStyle/>
        <a:p>
          <a:endParaRPr lang="ru-RU">
            <a:latin typeface="Times New Roman" pitchFamily="18" charset="0"/>
            <a:cs typeface="Times New Roman" pitchFamily="18" charset="0"/>
          </a:endParaRPr>
        </a:p>
      </dgm:t>
    </dgm:pt>
    <dgm:pt modelId="{94C6CA9A-EAB7-49CE-A09A-C3B1F72B8DD2}" type="sibTrans" cxnId="{E8714A53-E025-48E5-80C4-0EA7DFDC3BE1}">
      <dgm:prSet/>
      <dgm:spPr/>
      <dgm:t>
        <a:bodyPr/>
        <a:lstStyle/>
        <a:p>
          <a:endParaRPr lang="ru-RU">
            <a:latin typeface="Times New Roman" pitchFamily="18" charset="0"/>
            <a:cs typeface="Times New Roman" pitchFamily="18" charset="0"/>
          </a:endParaRPr>
        </a:p>
      </dgm:t>
    </dgm:pt>
    <dgm:pt modelId="{2BF3E67D-0DBA-4041-8D07-46240413459D}">
      <dgm:prSet/>
      <dgm:spPr/>
      <dgm:t>
        <a:bodyPr/>
        <a:lstStyle/>
        <a:p>
          <a:pPr rtl="0"/>
          <a:r>
            <a:rPr lang="ru-RU" dirty="0" smtClean="0">
              <a:latin typeface="Times New Roman" pitchFamily="18" charset="0"/>
              <a:cs typeface="Times New Roman" pitchFamily="18" charset="0"/>
            </a:rPr>
            <a:t>8</a:t>
          </a:r>
          <a:endParaRPr lang="ru-RU" dirty="0">
            <a:latin typeface="Times New Roman" pitchFamily="18" charset="0"/>
            <a:cs typeface="Times New Roman" pitchFamily="18" charset="0"/>
          </a:endParaRPr>
        </a:p>
      </dgm:t>
    </dgm:pt>
    <dgm:pt modelId="{4F637964-B4F3-4E4E-8C06-568FA83FDE26}" type="parTrans" cxnId="{A99D4563-C42A-4CFB-BB5D-A6276622B63E}">
      <dgm:prSet/>
      <dgm:spPr/>
      <dgm:t>
        <a:bodyPr/>
        <a:lstStyle/>
        <a:p>
          <a:endParaRPr lang="ru-RU">
            <a:latin typeface="Times New Roman" pitchFamily="18" charset="0"/>
            <a:cs typeface="Times New Roman" pitchFamily="18" charset="0"/>
          </a:endParaRPr>
        </a:p>
      </dgm:t>
    </dgm:pt>
    <dgm:pt modelId="{DEEEEB35-C0C8-4A76-9D3F-EF365C769CD7}" type="sibTrans" cxnId="{A99D4563-C42A-4CFB-BB5D-A6276622B63E}">
      <dgm:prSet/>
      <dgm:spPr/>
      <dgm:t>
        <a:bodyPr/>
        <a:lstStyle/>
        <a:p>
          <a:endParaRPr lang="ru-RU">
            <a:latin typeface="Times New Roman" pitchFamily="18" charset="0"/>
            <a:cs typeface="Times New Roman" pitchFamily="18" charset="0"/>
          </a:endParaRPr>
        </a:p>
      </dgm:t>
    </dgm:pt>
    <dgm:pt modelId="{D78464DA-6BAF-4E6B-AC36-C64E4A6D4F06}">
      <dgm:prSet/>
      <dgm:spPr/>
      <dgm:t>
        <a:bodyPr/>
        <a:lstStyle/>
        <a:p>
          <a:pPr algn="just" rtl="0"/>
          <a:r>
            <a:rPr lang="ru-RU" dirty="0" err="1" smtClean="0">
              <a:latin typeface="Times New Roman" pitchFamily="18" charset="0"/>
              <a:cs typeface="Times New Roman" pitchFamily="18" charset="0"/>
            </a:rPr>
            <a:t>корхоналар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банклар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ўртасидаги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муносабатлар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C2EF8B2D-2FC1-475F-9642-A88FB8DB9B78}" type="parTrans" cxnId="{863FB7BC-D5B1-4E01-BE54-76FB3419BA3A}">
      <dgm:prSet/>
      <dgm:spPr/>
      <dgm:t>
        <a:bodyPr/>
        <a:lstStyle/>
        <a:p>
          <a:endParaRPr lang="ru-RU">
            <a:latin typeface="Times New Roman" pitchFamily="18" charset="0"/>
            <a:cs typeface="Times New Roman" pitchFamily="18" charset="0"/>
          </a:endParaRPr>
        </a:p>
      </dgm:t>
    </dgm:pt>
    <dgm:pt modelId="{19572889-E134-4519-AD98-00FD37A9ACC0}" type="sibTrans" cxnId="{863FB7BC-D5B1-4E01-BE54-76FB3419BA3A}">
      <dgm:prSet/>
      <dgm:spPr/>
      <dgm:t>
        <a:bodyPr/>
        <a:lstStyle/>
        <a:p>
          <a:endParaRPr lang="ru-RU">
            <a:latin typeface="Times New Roman" pitchFamily="18" charset="0"/>
            <a:cs typeface="Times New Roman" pitchFamily="18" charset="0"/>
          </a:endParaRPr>
        </a:p>
      </dgm:t>
    </dgm:pt>
    <dgm:pt modelId="{298EF726-1E51-491B-AF81-9BBED439C682}">
      <dgm:prSet/>
      <dgm:spPr/>
      <dgm:t>
        <a:bodyPr/>
        <a:lstStyle/>
        <a:p>
          <a:pPr rtl="0"/>
          <a:r>
            <a:rPr lang="ru-RU" dirty="0" smtClean="0">
              <a:latin typeface="Times New Roman" pitchFamily="18" charset="0"/>
              <a:cs typeface="Times New Roman" pitchFamily="18" charset="0"/>
            </a:rPr>
            <a:t>9</a:t>
          </a:r>
          <a:endParaRPr lang="ru-RU" dirty="0">
            <a:latin typeface="Times New Roman" pitchFamily="18" charset="0"/>
            <a:cs typeface="Times New Roman" pitchFamily="18" charset="0"/>
          </a:endParaRPr>
        </a:p>
      </dgm:t>
    </dgm:pt>
    <dgm:pt modelId="{461249DE-6187-4D11-86A7-3D7B11926987}" type="parTrans" cxnId="{7C8B0CD9-5A12-44AA-BE20-FF235AB17709}">
      <dgm:prSet/>
      <dgm:spPr/>
      <dgm:t>
        <a:bodyPr/>
        <a:lstStyle/>
        <a:p>
          <a:endParaRPr lang="ru-RU">
            <a:latin typeface="Times New Roman" pitchFamily="18" charset="0"/>
            <a:cs typeface="Times New Roman" pitchFamily="18" charset="0"/>
          </a:endParaRPr>
        </a:p>
      </dgm:t>
    </dgm:pt>
    <dgm:pt modelId="{EA4B42E9-11FF-4032-B23E-DC7DE12CD51E}" type="sibTrans" cxnId="{7C8B0CD9-5A12-44AA-BE20-FF235AB17709}">
      <dgm:prSet/>
      <dgm:spPr/>
      <dgm:t>
        <a:bodyPr/>
        <a:lstStyle/>
        <a:p>
          <a:endParaRPr lang="ru-RU">
            <a:latin typeface="Times New Roman" pitchFamily="18" charset="0"/>
            <a:cs typeface="Times New Roman" pitchFamily="18" charset="0"/>
          </a:endParaRPr>
        </a:p>
      </dgm:t>
    </dgm:pt>
    <dgm:pt modelId="{C40C9C1C-7D11-4BF8-BE5B-064EF26E6846}">
      <dgm:prSet/>
      <dgm:spPr/>
      <dgm:t>
        <a:bodyPr/>
        <a:lstStyle/>
        <a:p>
          <a:pPr algn="just" rtl="0"/>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хўжалик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алоқаларига хизмат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қилувчи 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муносабатлар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бошқалар.</a:t>
          </a:r>
          <a:endParaRPr lang="ru-RU" dirty="0">
            <a:latin typeface="Times New Roman" pitchFamily="18" charset="0"/>
            <a:cs typeface="Times New Roman" pitchFamily="18" charset="0"/>
          </a:endParaRPr>
        </a:p>
      </dgm:t>
    </dgm:pt>
    <dgm:pt modelId="{20E30745-9709-4707-AB13-85CA8EE1CD22}" type="parTrans" cxnId="{B4A9F31D-06BA-42F9-880D-423930E20D71}">
      <dgm:prSet/>
      <dgm:spPr/>
      <dgm:t>
        <a:bodyPr/>
        <a:lstStyle/>
        <a:p>
          <a:endParaRPr lang="ru-RU">
            <a:latin typeface="Times New Roman" pitchFamily="18" charset="0"/>
            <a:cs typeface="Times New Roman" pitchFamily="18" charset="0"/>
          </a:endParaRPr>
        </a:p>
      </dgm:t>
    </dgm:pt>
    <dgm:pt modelId="{D4D1DEE4-36CD-4523-A02E-9E4DF5683E8D}" type="sibTrans" cxnId="{B4A9F31D-06BA-42F9-880D-423930E20D71}">
      <dgm:prSet/>
      <dgm:spPr/>
      <dgm:t>
        <a:bodyPr/>
        <a:lstStyle/>
        <a:p>
          <a:endParaRPr lang="ru-RU">
            <a:latin typeface="Times New Roman" pitchFamily="18" charset="0"/>
            <a:cs typeface="Times New Roman" pitchFamily="18" charset="0"/>
          </a:endParaRPr>
        </a:p>
      </dgm:t>
    </dgm:pt>
    <dgm:pt modelId="{0A369225-D38B-46FE-AF0F-762474DE399D}" type="pres">
      <dgm:prSet presAssocID="{DA328918-9017-4551-A08A-A8ACA161B107}" presName="linearFlow" presStyleCnt="0">
        <dgm:presLayoutVars>
          <dgm:dir/>
          <dgm:animLvl val="lvl"/>
          <dgm:resizeHandles val="exact"/>
        </dgm:presLayoutVars>
      </dgm:prSet>
      <dgm:spPr/>
      <dgm:t>
        <a:bodyPr/>
        <a:lstStyle/>
        <a:p>
          <a:endParaRPr lang="ru-RU"/>
        </a:p>
      </dgm:t>
    </dgm:pt>
    <dgm:pt modelId="{3D28F1FF-22AB-4EB1-A7E4-12153F0228BA}" type="pres">
      <dgm:prSet presAssocID="{79D36F71-5097-4ECB-ABB9-16D41C4A6BD3}" presName="composite" presStyleCnt="0"/>
      <dgm:spPr/>
    </dgm:pt>
    <dgm:pt modelId="{C741F734-6D2E-409E-B218-660AC33F8F97}" type="pres">
      <dgm:prSet presAssocID="{79D36F71-5097-4ECB-ABB9-16D41C4A6BD3}" presName="parentText" presStyleLbl="alignNode1" presStyleIdx="0" presStyleCnt="5">
        <dgm:presLayoutVars>
          <dgm:chMax val="1"/>
          <dgm:bulletEnabled val="1"/>
        </dgm:presLayoutVars>
      </dgm:prSet>
      <dgm:spPr/>
      <dgm:t>
        <a:bodyPr/>
        <a:lstStyle/>
        <a:p>
          <a:endParaRPr lang="ru-RU"/>
        </a:p>
      </dgm:t>
    </dgm:pt>
    <dgm:pt modelId="{D7262448-6CB0-48A1-87EB-B53234E77F97}" type="pres">
      <dgm:prSet presAssocID="{79D36F71-5097-4ECB-ABB9-16D41C4A6BD3}" presName="descendantText" presStyleLbl="alignAcc1" presStyleIdx="0" presStyleCnt="5">
        <dgm:presLayoutVars>
          <dgm:bulletEnabled val="1"/>
        </dgm:presLayoutVars>
      </dgm:prSet>
      <dgm:spPr/>
      <dgm:t>
        <a:bodyPr/>
        <a:lstStyle/>
        <a:p>
          <a:endParaRPr lang="ru-RU"/>
        </a:p>
      </dgm:t>
    </dgm:pt>
    <dgm:pt modelId="{C7057A20-4327-482E-8E8E-48C242F69343}" type="pres">
      <dgm:prSet presAssocID="{A6C77089-E157-420E-9C6B-361F3492A723}" presName="sp" presStyleCnt="0"/>
      <dgm:spPr/>
    </dgm:pt>
    <dgm:pt modelId="{EFCB931A-4AA3-4DE0-99B1-5B6F0F507B03}" type="pres">
      <dgm:prSet presAssocID="{7083F461-0FE3-4FCF-AA96-4E917D5B26EA}" presName="composite" presStyleCnt="0"/>
      <dgm:spPr/>
    </dgm:pt>
    <dgm:pt modelId="{6BACE70E-588D-451C-9EFD-9E06DF69E4B2}" type="pres">
      <dgm:prSet presAssocID="{7083F461-0FE3-4FCF-AA96-4E917D5B26EA}" presName="parentText" presStyleLbl="alignNode1" presStyleIdx="1" presStyleCnt="5">
        <dgm:presLayoutVars>
          <dgm:chMax val="1"/>
          <dgm:bulletEnabled val="1"/>
        </dgm:presLayoutVars>
      </dgm:prSet>
      <dgm:spPr/>
      <dgm:t>
        <a:bodyPr/>
        <a:lstStyle/>
        <a:p>
          <a:endParaRPr lang="ru-RU"/>
        </a:p>
      </dgm:t>
    </dgm:pt>
    <dgm:pt modelId="{5D087B38-3168-4C8E-B128-D309369C8F2E}" type="pres">
      <dgm:prSet presAssocID="{7083F461-0FE3-4FCF-AA96-4E917D5B26EA}" presName="descendantText" presStyleLbl="alignAcc1" presStyleIdx="1" presStyleCnt="5">
        <dgm:presLayoutVars>
          <dgm:bulletEnabled val="1"/>
        </dgm:presLayoutVars>
      </dgm:prSet>
      <dgm:spPr/>
      <dgm:t>
        <a:bodyPr/>
        <a:lstStyle/>
        <a:p>
          <a:endParaRPr lang="ru-RU"/>
        </a:p>
      </dgm:t>
    </dgm:pt>
    <dgm:pt modelId="{9C05591A-C1D8-453F-9224-AE9F85592098}" type="pres">
      <dgm:prSet presAssocID="{CADCE08C-4C62-452A-80B2-C04E561ECF69}" presName="sp" presStyleCnt="0"/>
      <dgm:spPr/>
    </dgm:pt>
    <dgm:pt modelId="{952708B1-9E20-4EB1-A82D-2A6BD32BDE3B}" type="pres">
      <dgm:prSet presAssocID="{2C19385E-77BE-45AB-B708-10A758C8ECEF}" presName="composite" presStyleCnt="0"/>
      <dgm:spPr/>
    </dgm:pt>
    <dgm:pt modelId="{C7FB492E-E3CE-4765-AB7F-303F4AF87ECC}" type="pres">
      <dgm:prSet presAssocID="{2C19385E-77BE-45AB-B708-10A758C8ECEF}" presName="parentText" presStyleLbl="alignNode1" presStyleIdx="2" presStyleCnt="5">
        <dgm:presLayoutVars>
          <dgm:chMax val="1"/>
          <dgm:bulletEnabled val="1"/>
        </dgm:presLayoutVars>
      </dgm:prSet>
      <dgm:spPr/>
      <dgm:t>
        <a:bodyPr/>
        <a:lstStyle/>
        <a:p>
          <a:endParaRPr lang="ru-RU"/>
        </a:p>
      </dgm:t>
    </dgm:pt>
    <dgm:pt modelId="{8355E5B9-350D-40E3-8DC9-9F0F7BD1CDC0}" type="pres">
      <dgm:prSet presAssocID="{2C19385E-77BE-45AB-B708-10A758C8ECEF}" presName="descendantText" presStyleLbl="alignAcc1" presStyleIdx="2" presStyleCnt="5">
        <dgm:presLayoutVars>
          <dgm:bulletEnabled val="1"/>
        </dgm:presLayoutVars>
      </dgm:prSet>
      <dgm:spPr/>
      <dgm:t>
        <a:bodyPr/>
        <a:lstStyle/>
        <a:p>
          <a:endParaRPr lang="ru-RU"/>
        </a:p>
      </dgm:t>
    </dgm:pt>
    <dgm:pt modelId="{A4D3F0D8-4EF2-42ED-8CD2-32FF52928C37}" type="pres">
      <dgm:prSet presAssocID="{2A45E27B-8083-46B8-8959-1F364264FCF7}" presName="sp" presStyleCnt="0"/>
      <dgm:spPr/>
    </dgm:pt>
    <dgm:pt modelId="{5BB0F27F-F465-4916-B9F7-1CE8601B3049}" type="pres">
      <dgm:prSet presAssocID="{2BF3E67D-0DBA-4041-8D07-46240413459D}" presName="composite" presStyleCnt="0"/>
      <dgm:spPr/>
    </dgm:pt>
    <dgm:pt modelId="{2F674FBE-BE7F-47E9-A658-DFFD22B38D94}" type="pres">
      <dgm:prSet presAssocID="{2BF3E67D-0DBA-4041-8D07-46240413459D}" presName="parentText" presStyleLbl="alignNode1" presStyleIdx="3" presStyleCnt="5">
        <dgm:presLayoutVars>
          <dgm:chMax val="1"/>
          <dgm:bulletEnabled val="1"/>
        </dgm:presLayoutVars>
      </dgm:prSet>
      <dgm:spPr/>
      <dgm:t>
        <a:bodyPr/>
        <a:lstStyle/>
        <a:p>
          <a:endParaRPr lang="ru-RU"/>
        </a:p>
      </dgm:t>
    </dgm:pt>
    <dgm:pt modelId="{23832C97-BC81-4C61-9614-B344C0230385}" type="pres">
      <dgm:prSet presAssocID="{2BF3E67D-0DBA-4041-8D07-46240413459D}" presName="descendantText" presStyleLbl="alignAcc1" presStyleIdx="3" presStyleCnt="5">
        <dgm:presLayoutVars>
          <dgm:bulletEnabled val="1"/>
        </dgm:presLayoutVars>
      </dgm:prSet>
      <dgm:spPr/>
      <dgm:t>
        <a:bodyPr/>
        <a:lstStyle/>
        <a:p>
          <a:endParaRPr lang="ru-RU"/>
        </a:p>
      </dgm:t>
    </dgm:pt>
    <dgm:pt modelId="{FB0D214A-D43E-427B-AA4F-D395855116E6}" type="pres">
      <dgm:prSet presAssocID="{DEEEEB35-C0C8-4A76-9D3F-EF365C769CD7}" presName="sp" presStyleCnt="0"/>
      <dgm:spPr/>
    </dgm:pt>
    <dgm:pt modelId="{FB158A5D-0765-4865-87AC-D795145892FC}" type="pres">
      <dgm:prSet presAssocID="{298EF726-1E51-491B-AF81-9BBED439C682}" presName="composite" presStyleCnt="0"/>
      <dgm:spPr/>
    </dgm:pt>
    <dgm:pt modelId="{60D2E1BF-7A0C-428D-954D-46F389812E9D}" type="pres">
      <dgm:prSet presAssocID="{298EF726-1E51-491B-AF81-9BBED439C682}" presName="parentText" presStyleLbl="alignNode1" presStyleIdx="4" presStyleCnt="5">
        <dgm:presLayoutVars>
          <dgm:chMax val="1"/>
          <dgm:bulletEnabled val="1"/>
        </dgm:presLayoutVars>
      </dgm:prSet>
      <dgm:spPr/>
      <dgm:t>
        <a:bodyPr/>
        <a:lstStyle/>
        <a:p>
          <a:endParaRPr lang="ru-RU"/>
        </a:p>
      </dgm:t>
    </dgm:pt>
    <dgm:pt modelId="{CC951818-1E39-46CF-9FDC-7B1D976DE4B2}" type="pres">
      <dgm:prSet presAssocID="{298EF726-1E51-491B-AF81-9BBED439C682}" presName="descendantText" presStyleLbl="alignAcc1" presStyleIdx="4" presStyleCnt="5">
        <dgm:presLayoutVars>
          <dgm:bulletEnabled val="1"/>
        </dgm:presLayoutVars>
      </dgm:prSet>
      <dgm:spPr/>
      <dgm:t>
        <a:bodyPr/>
        <a:lstStyle/>
        <a:p>
          <a:endParaRPr lang="ru-RU"/>
        </a:p>
      </dgm:t>
    </dgm:pt>
  </dgm:ptLst>
  <dgm:cxnLst>
    <dgm:cxn modelId="{B3451D5C-4BB5-4501-8CC8-0BA55C7B6DE7}" type="presOf" srcId="{DA328918-9017-4551-A08A-A8ACA161B107}" destId="{0A369225-D38B-46FE-AF0F-762474DE399D}" srcOrd="0" destOrd="0" presId="urn:microsoft.com/office/officeart/2005/8/layout/chevron2"/>
    <dgm:cxn modelId="{DD87B50D-BD2E-4113-B7A5-33FCF518BFAE}" type="presOf" srcId="{C40C9C1C-7D11-4BF8-BE5B-064EF26E6846}" destId="{CC951818-1E39-46CF-9FDC-7B1D976DE4B2}" srcOrd="0" destOrd="0" presId="urn:microsoft.com/office/officeart/2005/8/layout/chevron2"/>
    <dgm:cxn modelId="{FBCC29B6-CBF1-471A-A282-10450D026B94}" type="presOf" srcId="{D78464DA-6BAF-4E6B-AC36-C64E4A6D4F06}" destId="{23832C97-BC81-4C61-9614-B344C0230385}" srcOrd="0" destOrd="0" presId="urn:microsoft.com/office/officeart/2005/8/layout/chevron2"/>
    <dgm:cxn modelId="{93923D8F-EEB4-4D33-873A-A732C50A6906}" type="presOf" srcId="{049FA6B3-D289-407E-982E-00016D021E49}" destId="{5D087B38-3168-4C8E-B128-D309369C8F2E}" srcOrd="0" destOrd="0" presId="urn:microsoft.com/office/officeart/2005/8/layout/chevron2"/>
    <dgm:cxn modelId="{31A528D8-F818-44AC-BE95-04C972BAD0CC}" srcId="{DA328918-9017-4551-A08A-A8ACA161B107}" destId="{2C19385E-77BE-45AB-B708-10A758C8ECEF}" srcOrd="2" destOrd="0" parTransId="{FCF62CB1-26AB-4BB3-8B09-C92C18A16186}" sibTransId="{2A45E27B-8083-46B8-8959-1F364264FCF7}"/>
    <dgm:cxn modelId="{E8714A53-E025-48E5-80C4-0EA7DFDC3BE1}" srcId="{2C19385E-77BE-45AB-B708-10A758C8ECEF}" destId="{B8764FCC-4DA1-4F43-845C-B1E3C499FEF8}" srcOrd="0" destOrd="0" parTransId="{3D377B91-1220-4838-AA0D-E5454ACB1BF4}" sibTransId="{94C6CA9A-EAB7-49CE-A09A-C3B1F72B8DD2}"/>
    <dgm:cxn modelId="{5C39F713-AFC8-4B3D-8B39-9E0C3A2C2F79}" type="presOf" srcId="{79D36F71-5097-4ECB-ABB9-16D41C4A6BD3}" destId="{C741F734-6D2E-409E-B218-660AC33F8F97}" srcOrd="0" destOrd="0" presId="urn:microsoft.com/office/officeart/2005/8/layout/chevron2"/>
    <dgm:cxn modelId="{CCFECDCE-139A-46C1-BACE-0621208F2E43}" srcId="{7083F461-0FE3-4FCF-AA96-4E917D5B26EA}" destId="{049FA6B3-D289-407E-982E-00016D021E49}" srcOrd="0" destOrd="0" parTransId="{6E136902-42A4-4DBA-993B-2627B70D0EE2}" sibTransId="{D2E00FE2-D9E1-4A83-B3BD-1D829B77EED4}"/>
    <dgm:cxn modelId="{CADD9232-245E-4674-8221-5C67E670CC61}" type="presOf" srcId="{B8764FCC-4DA1-4F43-845C-B1E3C499FEF8}" destId="{8355E5B9-350D-40E3-8DC9-9F0F7BD1CDC0}" srcOrd="0" destOrd="0" presId="urn:microsoft.com/office/officeart/2005/8/layout/chevron2"/>
    <dgm:cxn modelId="{7C8B0CD9-5A12-44AA-BE20-FF235AB17709}" srcId="{DA328918-9017-4551-A08A-A8ACA161B107}" destId="{298EF726-1E51-491B-AF81-9BBED439C682}" srcOrd="4" destOrd="0" parTransId="{461249DE-6187-4D11-86A7-3D7B11926987}" sibTransId="{EA4B42E9-11FF-4032-B23E-DC7DE12CD51E}"/>
    <dgm:cxn modelId="{516089EA-6DB2-4197-A84C-F7F8A4701131}" type="presOf" srcId="{7083F461-0FE3-4FCF-AA96-4E917D5B26EA}" destId="{6BACE70E-588D-451C-9EFD-9E06DF69E4B2}" srcOrd="0" destOrd="0" presId="urn:microsoft.com/office/officeart/2005/8/layout/chevron2"/>
    <dgm:cxn modelId="{FEA74D63-188A-4F6E-8FAB-A6AD51FD7397}" srcId="{DA328918-9017-4551-A08A-A8ACA161B107}" destId="{7083F461-0FE3-4FCF-AA96-4E917D5B26EA}" srcOrd="1" destOrd="0" parTransId="{59DE5B0B-0DE4-4C08-B170-705D2DD945D0}" sibTransId="{CADCE08C-4C62-452A-80B2-C04E561ECF69}"/>
    <dgm:cxn modelId="{863FB7BC-D5B1-4E01-BE54-76FB3419BA3A}" srcId="{2BF3E67D-0DBA-4041-8D07-46240413459D}" destId="{D78464DA-6BAF-4E6B-AC36-C64E4A6D4F06}" srcOrd="0" destOrd="0" parTransId="{C2EF8B2D-2FC1-475F-9642-A88FB8DB9B78}" sibTransId="{19572889-E134-4519-AD98-00FD37A9ACC0}"/>
    <dgm:cxn modelId="{AA6F1E3F-DE4B-4AC1-BC2F-E05EBC6AFA62}" type="presOf" srcId="{2C19385E-77BE-45AB-B708-10A758C8ECEF}" destId="{C7FB492E-E3CE-4765-AB7F-303F4AF87ECC}" srcOrd="0" destOrd="0" presId="urn:microsoft.com/office/officeart/2005/8/layout/chevron2"/>
    <dgm:cxn modelId="{27F8D7E4-480E-43CB-AC99-BE043D754132}" srcId="{DA328918-9017-4551-A08A-A8ACA161B107}" destId="{79D36F71-5097-4ECB-ABB9-16D41C4A6BD3}" srcOrd="0" destOrd="0" parTransId="{79AB1045-C395-44BC-A409-D99DAE23C544}" sibTransId="{A6C77089-E157-420E-9C6B-361F3492A723}"/>
    <dgm:cxn modelId="{B4A9F31D-06BA-42F9-880D-423930E20D71}" srcId="{298EF726-1E51-491B-AF81-9BBED439C682}" destId="{C40C9C1C-7D11-4BF8-BE5B-064EF26E6846}" srcOrd="0" destOrd="0" parTransId="{20E30745-9709-4707-AB13-85CA8EE1CD22}" sibTransId="{D4D1DEE4-36CD-4523-A02E-9E4DF5683E8D}"/>
    <dgm:cxn modelId="{CAF37CF2-B257-4BC7-B1B0-D497395D8E70}" srcId="{79D36F71-5097-4ECB-ABB9-16D41C4A6BD3}" destId="{77BEB9E2-2905-4EA5-9D2B-8AF89A93BE60}" srcOrd="0" destOrd="0" parTransId="{87930A1B-1E62-492F-AF69-8C87BE10B79E}" sibTransId="{3469D52F-3FAB-4753-ABB3-277F0F952539}"/>
    <dgm:cxn modelId="{A99D4563-C42A-4CFB-BB5D-A6276622B63E}" srcId="{DA328918-9017-4551-A08A-A8ACA161B107}" destId="{2BF3E67D-0DBA-4041-8D07-46240413459D}" srcOrd="3" destOrd="0" parTransId="{4F637964-B4F3-4E4E-8C06-568FA83FDE26}" sibTransId="{DEEEEB35-C0C8-4A76-9D3F-EF365C769CD7}"/>
    <dgm:cxn modelId="{F3DE58C1-D6C1-46FE-9580-ADD8181333C2}" type="presOf" srcId="{77BEB9E2-2905-4EA5-9D2B-8AF89A93BE60}" destId="{D7262448-6CB0-48A1-87EB-B53234E77F97}" srcOrd="0" destOrd="0" presId="urn:microsoft.com/office/officeart/2005/8/layout/chevron2"/>
    <dgm:cxn modelId="{2869C687-C252-4120-82DB-4D595D8E0ADC}" type="presOf" srcId="{2BF3E67D-0DBA-4041-8D07-46240413459D}" destId="{2F674FBE-BE7F-47E9-A658-DFFD22B38D94}" srcOrd="0" destOrd="0" presId="urn:microsoft.com/office/officeart/2005/8/layout/chevron2"/>
    <dgm:cxn modelId="{DB999CDE-27F9-4B2C-9D6F-D1E4E282C183}" type="presOf" srcId="{298EF726-1E51-491B-AF81-9BBED439C682}" destId="{60D2E1BF-7A0C-428D-954D-46F389812E9D}" srcOrd="0" destOrd="0" presId="urn:microsoft.com/office/officeart/2005/8/layout/chevron2"/>
    <dgm:cxn modelId="{2CC5CD44-ED06-44E7-BD82-F13D584903BD}" type="presParOf" srcId="{0A369225-D38B-46FE-AF0F-762474DE399D}" destId="{3D28F1FF-22AB-4EB1-A7E4-12153F0228BA}" srcOrd="0" destOrd="0" presId="urn:microsoft.com/office/officeart/2005/8/layout/chevron2"/>
    <dgm:cxn modelId="{B09B8B1D-329E-4EB4-9B8E-0B2BFD8E73F1}" type="presParOf" srcId="{3D28F1FF-22AB-4EB1-A7E4-12153F0228BA}" destId="{C741F734-6D2E-409E-B218-660AC33F8F97}" srcOrd="0" destOrd="0" presId="urn:microsoft.com/office/officeart/2005/8/layout/chevron2"/>
    <dgm:cxn modelId="{376D52B7-7F99-4B77-BAE6-26AB8D58AC9F}" type="presParOf" srcId="{3D28F1FF-22AB-4EB1-A7E4-12153F0228BA}" destId="{D7262448-6CB0-48A1-87EB-B53234E77F97}" srcOrd="1" destOrd="0" presId="urn:microsoft.com/office/officeart/2005/8/layout/chevron2"/>
    <dgm:cxn modelId="{8F15E352-2058-4055-B6AD-2470E90B0335}" type="presParOf" srcId="{0A369225-D38B-46FE-AF0F-762474DE399D}" destId="{C7057A20-4327-482E-8E8E-48C242F69343}" srcOrd="1" destOrd="0" presId="urn:microsoft.com/office/officeart/2005/8/layout/chevron2"/>
    <dgm:cxn modelId="{57916C58-5960-474C-9E9A-CC1835CE3DD2}" type="presParOf" srcId="{0A369225-D38B-46FE-AF0F-762474DE399D}" destId="{EFCB931A-4AA3-4DE0-99B1-5B6F0F507B03}" srcOrd="2" destOrd="0" presId="urn:microsoft.com/office/officeart/2005/8/layout/chevron2"/>
    <dgm:cxn modelId="{F7C54912-5F06-4A49-9877-12789522A259}" type="presParOf" srcId="{EFCB931A-4AA3-4DE0-99B1-5B6F0F507B03}" destId="{6BACE70E-588D-451C-9EFD-9E06DF69E4B2}" srcOrd="0" destOrd="0" presId="urn:microsoft.com/office/officeart/2005/8/layout/chevron2"/>
    <dgm:cxn modelId="{6E9E8E41-8986-40B9-A958-BBFE5008078B}" type="presParOf" srcId="{EFCB931A-4AA3-4DE0-99B1-5B6F0F507B03}" destId="{5D087B38-3168-4C8E-B128-D309369C8F2E}" srcOrd="1" destOrd="0" presId="urn:microsoft.com/office/officeart/2005/8/layout/chevron2"/>
    <dgm:cxn modelId="{24DA19BA-7C13-4F10-94AF-7181E4DA8E2D}" type="presParOf" srcId="{0A369225-D38B-46FE-AF0F-762474DE399D}" destId="{9C05591A-C1D8-453F-9224-AE9F85592098}" srcOrd="3" destOrd="0" presId="urn:microsoft.com/office/officeart/2005/8/layout/chevron2"/>
    <dgm:cxn modelId="{BCE66B9F-F1E6-4AFE-9009-5A50417BCE08}" type="presParOf" srcId="{0A369225-D38B-46FE-AF0F-762474DE399D}" destId="{952708B1-9E20-4EB1-A82D-2A6BD32BDE3B}" srcOrd="4" destOrd="0" presId="urn:microsoft.com/office/officeart/2005/8/layout/chevron2"/>
    <dgm:cxn modelId="{89D69CF4-9327-4763-B721-BF992211A9A5}" type="presParOf" srcId="{952708B1-9E20-4EB1-A82D-2A6BD32BDE3B}" destId="{C7FB492E-E3CE-4765-AB7F-303F4AF87ECC}" srcOrd="0" destOrd="0" presId="urn:microsoft.com/office/officeart/2005/8/layout/chevron2"/>
    <dgm:cxn modelId="{FF9E5303-3ABC-4A2E-A70C-C6E3ED0D6684}" type="presParOf" srcId="{952708B1-9E20-4EB1-A82D-2A6BD32BDE3B}" destId="{8355E5B9-350D-40E3-8DC9-9F0F7BD1CDC0}" srcOrd="1" destOrd="0" presId="urn:microsoft.com/office/officeart/2005/8/layout/chevron2"/>
    <dgm:cxn modelId="{F4D51ED0-D879-4AE5-A030-8AF06C7707A6}" type="presParOf" srcId="{0A369225-D38B-46FE-AF0F-762474DE399D}" destId="{A4D3F0D8-4EF2-42ED-8CD2-32FF52928C37}" srcOrd="5" destOrd="0" presId="urn:microsoft.com/office/officeart/2005/8/layout/chevron2"/>
    <dgm:cxn modelId="{12DEAF43-1D02-4AAB-A57D-B00CE5111888}" type="presParOf" srcId="{0A369225-D38B-46FE-AF0F-762474DE399D}" destId="{5BB0F27F-F465-4916-B9F7-1CE8601B3049}" srcOrd="6" destOrd="0" presId="urn:microsoft.com/office/officeart/2005/8/layout/chevron2"/>
    <dgm:cxn modelId="{0B4C90B3-3C7D-448C-9F74-BB428DE1791E}" type="presParOf" srcId="{5BB0F27F-F465-4916-B9F7-1CE8601B3049}" destId="{2F674FBE-BE7F-47E9-A658-DFFD22B38D94}" srcOrd="0" destOrd="0" presId="urn:microsoft.com/office/officeart/2005/8/layout/chevron2"/>
    <dgm:cxn modelId="{8A76D867-FE54-4267-913D-CABF389468DB}" type="presParOf" srcId="{5BB0F27F-F465-4916-B9F7-1CE8601B3049}" destId="{23832C97-BC81-4C61-9614-B344C0230385}" srcOrd="1" destOrd="0" presId="urn:microsoft.com/office/officeart/2005/8/layout/chevron2"/>
    <dgm:cxn modelId="{B4DAFF9F-C33C-4DE0-A851-6F6E31CA5318}" type="presParOf" srcId="{0A369225-D38B-46FE-AF0F-762474DE399D}" destId="{FB0D214A-D43E-427B-AA4F-D395855116E6}" srcOrd="7" destOrd="0" presId="urn:microsoft.com/office/officeart/2005/8/layout/chevron2"/>
    <dgm:cxn modelId="{D12BEF22-E857-485D-9D84-337619ED48FD}" type="presParOf" srcId="{0A369225-D38B-46FE-AF0F-762474DE399D}" destId="{FB158A5D-0765-4865-87AC-D795145892FC}" srcOrd="8" destOrd="0" presId="urn:microsoft.com/office/officeart/2005/8/layout/chevron2"/>
    <dgm:cxn modelId="{108ECB60-A0D7-4A06-9024-3B907B745506}" type="presParOf" srcId="{FB158A5D-0765-4865-87AC-D795145892FC}" destId="{60D2E1BF-7A0C-428D-954D-46F389812E9D}" srcOrd="0" destOrd="0" presId="urn:microsoft.com/office/officeart/2005/8/layout/chevron2"/>
    <dgm:cxn modelId="{A1DA8116-DB6E-4263-BFA6-BDE3EBF9EEC8}" type="presParOf" srcId="{FB158A5D-0765-4865-87AC-D795145892FC}" destId="{CC951818-1E39-46CF-9FDC-7B1D976DE4B2}"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7ED8B0E-0CAF-4F19-B01A-B9DD59F2A1B5}" type="doc">
      <dgm:prSet loTypeId="urn:microsoft.com/office/officeart/2005/8/layout/matrix1" loCatId="matrix" qsTypeId="urn:microsoft.com/office/officeart/2005/8/quickstyle/3d1" qsCatId="3D" csTypeId="urn:microsoft.com/office/officeart/2005/8/colors/colorful1#12" csCatId="colorful" phldr="1"/>
      <dgm:spPr/>
      <dgm:t>
        <a:bodyPr/>
        <a:lstStyle/>
        <a:p>
          <a:endParaRPr lang="ru-RU"/>
        </a:p>
      </dgm:t>
    </dgm:pt>
    <dgm:pt modelId="{478E9C5E-01D3-4B02-938A-83875F14E477}">
      <dgm:prSet/>
      <dgm:spPr/>
      <dgm:t>
        <a:bodyPr/>
        <a:lstStyle/>
        <a:p>
          <a:pPr rtl="0"/>
          <a:r>
            <a:rPr lang="ru-RU" b="1" dirty="0" err="1" smtClean="0">
              <a:latin typeface="Times New Roman" pitchFamily="18" charset="0"/>
              <a:cs typeface="Times New Roman" pitchFamily="18" charset="0"/>
            </a:rPr>
            <a:t>Молиянинг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вазифалари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903CBBC4-0FD4-474E-9AA3-788F0143969F}" type="parTrans" cxnId="{9FBB75DF-F3B7-417A-8DD1-0661BE5FF7C5}">
      <dgm:prSet/>
      <dgm:spPr/>
      <dgm:t>
        <a:bodyPr/>
        <a:lstStyle/>
        <a:p>
          <a:endParaRPr lang="ru-RU">
            <a:latin typeface="Times New Roman" pitchFamily="18" charset="0"/>
            <a:cs typeface="Times New Roman" pitchFamily="18" charset="0"/>
          </a:endParaRPr>
        </a:p>
      </dgm:t>
    </dgm:pt>
    <dgm:pt modelId="{F2444D75-9528-4DF9-B68E-FF05DD7566AA}" type="sibTrans" cxnId="{9FBB75DF-F3B7-417A-8DD1-0661BE5FF7C5}">
      <dgm:prSet/>
      <dgm:spPr/>
      <dgm:t>
        <a:bodyPr/>
        <a:lstStyle/>
        <a:p>
          <a:endParaRPr lang="ru-RU">
            <a:latin typeface="Times New Roman" pitchFamily="18" charset="0"/>
            <a:cs typeface="Times New Roman" pitchFamily="18" charset="0"/>
          </a:endParaRPr>
        </a:p>
      </dgm:t>
    </dgm:pt>
    <dgm:pt modelId="{FBFF145E-4496-43C9-A39F-F8DDE0FC27CB}">
      <dgm:prSet custT="1"/>
      <dgm:spPr/>
      <dgm:t>
        <a:bodyPr/>
        <a:lstStyle/>
        <a:p>
          <a:pPr algn="just" rtl="0"/>
          <a:r>
            <a:rPr lang="ru-RU" sz="2400" dirty="0" err="1" smtClean="0">
              <a:latin typeface="Times New Roman" pitchFamily="18" charset="0"/>
              <a:cs typeface="Times New Roman" pitchFamily="18" charset="0"/>
            </a:rPr>
            <a:t>иқтисодий</a:t>
          </a:r>
          <a:r>
            <a:rPr lang="uz-Cyrl-UZ" sz="2400" dirty="0" smtClean="0">
              <a:latin typeface="Times New Roman" pitchFamily="18" charset="0"/>
              <a:cs typeface="Times New Roman" pitchFamily="18" charset="0"/>
            </a:rPr>
            <a:t> жараёнларни, лойиҳалар ва тадбирларни пул ресурслари билан таъминлаш ва унга хизмат кўрсатиш </a:t>
          </a:r>
          <a:r>
            <a:rPr lang="ru-RU" sz="2400" dirty="0" err="1" smtClean="0">
              <a:latin typeface="Times New Roman" pitchFamily="18" charset="0"/>
              <a:cs typeface="Times New Roman" pitchFamily="18" charset="0"/>
            </a:rPr>
            <a:t>вазифаси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D24FC3A0-6F2F-4F3E-A8B4-C375FE89F3EF}" type="parTrans" cxnId="{38248025-35CA-413E-9932-5B3E6D2BCB32}">
      <dgm:prSet/>
      <dgm:spPr/>
      <dgm:t>
        <a:bodyPr/>
        <a:lstStyle/>
        <a:p>
          <a:endParaRPr lang="ru-RU">
            <a:latin typeface="Times New Roman" pitchFamily="18" charset="0"/>
            <a:cs typeface="Times New Roman" pitchFamily="18" charset="0"/>
          </a:endParaRPr>
        </a:p>
      </dgm:t>
    </dgm:pt>
    <dgm:pt modelId="{56668C95-ED2F-40C4-9669-A67FD325A81D}" type="sibTrans" cxnId="{38248025-35CA-413E-9932-5B3E6D2BCB32}">
      <dgm:prSet/>
      <dgm:spPr/>
      <dgm:t>
        <a:bodyPr/>
        <a:lstStyle/>
        <a:p>
          <a:endParaRPr lang="ru-RU">
            <a:latin typeface="Times New Roman" pitchFamily="18" charset="0"/>
            <a:cs typeface="Times New Roman" pitchFamily="18" charset="0"/>
          </a:endParaRPr>
        </a:p>
      </dgm:t>
    </dgm:pt>
    <dgm:pt modelId="{77D621D4-440A-42A4-A505-B39107605937}">
      <dgm:prSet custT="1"/>
      <dgm:spPr/>
      <dgm:t>
        <a:bodyPr/>
        <a:lstStyle/>
        <a:p>
          <a:pPr rtl="0"/>
          <a:r>
            <a:rPr lang="ru-RU" sz="2400" dirty="0" err="1" smtClean="0">
              <a:latin typeface="Times New Roman" pitchFamily="18" charset="0"/>
              <a:cs typeface="Times New Roman" pitchFamily="18" charset="0"/>
            </a:rPr>
            <a:t>тақсимлаш вазифаси</a:t>
          </a:r>
          <a:r>
            <a:rPr lang="ru-RU" sz="2400"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48D72099-4D91-4273-943B-B3E782DA2908}" type="parTrans" cxnId="{E09AB5FC-9BD6-42E6-8F95-82906A79558C}">
      <dgm:prSet/>
      <dgm:spPr/>
      <dgm:t>
        <a:bodyPr/>
        <a:lstStyle/>
        <a:p>
          <a:endParaRPr lang="ru-RU">
            <a:latin typeface="Times New Roman" pitchFamily="18" charset="0"/>
            <a:cs typeface="Times New Roman" pitchFamily="18" charset="0"/>
          </a:endParaRPr>
        </a:p>
      </dgm:t>
    </dgm:pt>
    <dgm:pt modelId="{6ABD1EB1-3B35-4D98-8A4E-5558C457695E}" type="sibTrans" cxnId="{E09AB5FC-9BD6-42E6-8F95-82906A79558C}">
      <dgm:prSet/>
      <dgm:spPr/>
      <dgm:t>
        <a:bodyPr/>
        <a:lstStyle/>
        <a:p>
          <a:endParaRPr lang="ru-RU">
            <a:latin typeface="Times New Roman" pitchFamily="18" charset="0"/>
            <a:cs typeface="Times New Roman" pitchFamily="18" charset="0"/>
          </a:endParaRPr>
        </a:p>
      </dgm:t>
    </dgm:pt>
    <dgm:pt modelId="{63F9D16B-C5B0-4599-88EE-35A0DBC4D5F3}">
      <dgm:prSet custT="1"/>
      <dgm:spPr/>
      <dgm:t>
        <a:bodyPr/>
        <a:lstStyle/>
        <a:p>
          <a:pPr algn="just" rtl="0"/>
          <a:r>
            <a:rPr lang="ru-RU" sz="2400" dirty="0" err="1" smtClean="0">
              <a:latin typeface="Times New Roman" pitchFamily="18" charset="0"/>
              <a:cs typeface="Times New Roman" pitchFamily="18" charset="0"/>
            </a:rPr>
            <a:t>рағбатлантириш вазифаси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1D8035FE-4231-49E5-8B1D-C80BE98F58F3}" type="parTrans" cxnId="{DEF1D8E9-3248-4F52-AFC8-FD2360B7D2F2}">
      <dgm:prSet/>
      <dgm:spPr/>
      <dgm:t>
        <a:bodyPr/>
        <a:lstStyle/>
        <a:p>
          <a:endParaRPr lang="ru-RU">
            <a:latin typeface="Times New Roman" pitchFamily="18" charset="0"/>
            <a:cs typeface="Times New Roman" pitchFamily="18" charset="0"/>
          </a:endParaRPr>
        </a:p>
      </dgm:t>
    </dgm:pt>
    <dgm:pt modelId="{B5D60F74-EE15-4D7B-8A33-3706A3E1CD8B}" type="sibTrans" cxnId="{DEF1D8E9-3248-4F52-AFC8-FD2360B7D2F2}">
      <dgm:prSet/>
      <dgm:spPr/>
      <dgm:t>
        <a:bodyPr/>
        <a:lstStyle/>
        <a:p>
          <a:endParaRPr lang="ru-RU">
            <a:latin typeface="Times New Roman" pitchFamily="18" charset="0"/>
            <a:cs typeface="Times New Roman" pitchFamily="18" charset="0"/>
          </a:endParaRPr>
        </a:p>
      </dgm:t>
    </dgm:pt>
    <dgm:pt modelId="{7DAFB0EF-0C7C-4D94-8CC2-898832DA2FE4}">
      <dgm:prSet custT="1"/>
      <dgm:spPr/>
      <dgm:t>
        <a:bodyPr/>
        <a:lstStyle/>
        <a:p>
          <a:pPr algn="just" rtl="0"/>
          <a:r>
            <a:rPr lang="ru-RU" sz="2400" dirty="0" err="1" smtClean="0">
              <a:latin typeface="Times New Roman" pitchFamily="18" charset="0"/>
              <a:cs typeface="Times New Roman" pitchFamily="18" charset="0"/>
            </a:rPr>
            <a:t>назорат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қилиш вазифаси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B6145613-9613-4FF9-A3E1-77E7A5D8EA8A}" type="parTrans" cxnId="{16954D62-627F-4D5A-BB7C-F46F388B34EB}">
      <dgm:prSet/>
      <dgm:spPr/>
      <dgm:t>
        <a:bodyPr/>
        <a:lstStyle/>
        <a:p>
          <a:endParaRPr lang="ru-RU">
            <a:latin typeface="Times New Roman" pitchFamily="18" charset="0"/>
            <a:cs typeface="Times New Roman" pitchFamily="18" charset="0"/>
          </a:endParaRPr>
        </a:p>
      </dgm:t>
    </dgm:pt>
    <dgm:pt modelId="{9DE0ADA3-D6B7-47BC-BF6C-AF9E6EE70AD4}" type="sibTrans" cxnId="{16954D62-627F-4D5A-BB7C-F46F388B34EB}">
      <dgm:prSet/>
      <dgm:spPr/>
      <dgm:t>
        <a:bodyPr/>
        <a:lstStyle/>
        <a:p>
          <a:endParaRPr lang="ru-RU">
            <a:latin typeface="Times New Roman" pitchFamily="18" charset="0"/>
            <a:cs typeface="Times New Roman" pitchFamily="18" charset="0"/>
          </a:endParaRPr>
        </a:p>
      </dgm:t>
    </dgm:pt>
    <dgm:pt modelId="{1AC2A544-86CD-429A-8C24-799672420664}" type="pres">
      <dgm:prSet presAssocID="{B7ED8B0E-0CAF-4F19-B01A-B9DD59F2A1B5}" presName="diagram" presStyleCnt="0">
        <dgm:presLayoutVars>
          <dgm:chMax val="1"/>
          <dgm:dir/>
          <dgm:animLvl val="ctr"/>
          <dgm:resizeHandles val="exact"/>
        </dgm:presLayoutVars>
      </dgm:prSet>
      <dgm:spPr/>
      <dgm:t>
        <a:bodyPr/>
        <a:lstStyle/>
        <a:p>
          <a:endParaRPr lang="ru-RU"/>
        </a:p>
      </dgm:t>
    </dgm:pt>
    <dgm:pt modelId="{5A839ABA-6D4A-47F8-8D20-DDC689291B27}" type="pres">
      <dgm:prSet presAssocID="{B7ED8B0E-0CAF-4F19-B01A-B9DD59F2A1B5}" presName="matrix" presStyleCnt="0"/>
      <dgm:spPr/>
    </dgm:pt>
    <dgm:pt modelId="{D051D4C8-056A-4FF4-A42A-039DBBD38558}" type="pres">
      <dgm:prSet presAssocID="{B7ED8B0E-0CAF-4F19-B01A-B9DD59F2A1B5}" presName="tile1" presStyleLbl="node1" presStyleIdx="0" presStyleCnt="4"/>
      <dgm:spPr/>
      <dgm:t>
        <a:bodyPr/>
        <a:lstStyle/>
        <a:p>
          <a:endParaRPr lang="ru-RU"/>
        </a:p>
      </dgm:t>
    </dgm:pt>
    <dgm:pt modelId="{B7DCFE1E-55EA-4A67-9A66-81BDFEB14890}" type="pres">
      <dgm:prSet presAssocID="{B7ED8B0E-0CAF-4F19-B01A-B9DD59F2A1B5}" presName="tile1text" presStyleLbl="node1" presStyleIdx="0" presStyleCnt="4">
        <dgm:presLayoutVars>
          <dgm:chMax val="0"/>
          <dgm:chPref val="0"/>
          <dgm:bulletEnabled val="1"/>
        </dgm:presLayoutVars>
      </dgm:prSet>
      <dgm:spPr/>
      <dgm:t>
        <a:bodyPr/>
        <a:lstStyle/>
        <a:p>
          <a:endParaRPr lang="ru-RU"/>
        </a:p>
      </dgm:t>
    </dgm:pt>
    <dgm:pt modelId="{F60D4EA9-A8D9-44EC-B524-97E91D836B7E}" type="pres">
      <dgm:prSet presAssocID="{B7ED8B0E-0CAF-4F19-B01A-B9DD59F2A1B5}" presName="tile2" presStyleLbl="node1" presStyleIdx="1" presStyleCnt="4"/>
      <dgm:spPr/>
      <dgm:t>
        <a:bodyPr/>
        <a:lstStyle/>
        <a:p>
          <a:endParaRPr lang="ru-RU"/>
        </a:p>
      </dgm:t>
    </dgm:pt>
    <dgm:pt modelId="{4BB5F0DA-3F15-4451-A161-A500D60DB531}" type="pres">
      <dgm:prSet presAssocID="{B7ED8B0E-0CAF-4F19-B01A-B9DD59F2A1B5}" presName="tile2text" presStyleLbl="node1" presStyleIdx="1" presStyleCnt="4">
        <dgm:presLayoutVars>
          <dgm:chMax val="0"/>
          <dgm:chPref val="0"/>
          <dgm:bulletEnabled val="1"/>
        </dgm:presLayoutVars>
      </dgm:prSet>
      <dgm:spPr/>
      <dgm:t>
        <a:bodyPr/>
        <a:lstStyle/>
        <a:p>
          <a:endParaRPr lang="ru-RU"/>
        </a:p>
      </dgm:t>
    </dgm:pt>
    <dgm:pt modelId="{A4F39DAB-753C-4318-B9B6-3C876BF2F821}" type="pres">
      <dgm:prSet presAssocID="{B7ED8B0E-0CAF-4F19-B01A-B9DD59F2A1B5}" presName="tile3" presStyleLbl="node1" presStyleIdx="2" presStyleCnt="4"/>
      <dgm:spPr/>
      <dgm:t>
        <a:bodyPr/>
        <a:lstStyle/>
        <a:p>
          <a:endParaRPr lang="ru-RU"/>
        </a:p>
      </dgm:t>
    </dgm:pt>
    <dgm:pt modelId="{EA345846-1334-466B-96CE-596E2799D95A}" type="pres">
      <dgm:prSet presAssocID="{B7ED8B0E-0CAF-4F19-B01A-B9DD59F2A1B5}" presName="tile3text" presStyleLbl="node1" presStyleIdx="2" presStyleCnt="4">
        <dgm:presLayoutVars>
          <dgm:chMax val="0"/>
          <dgm:chPref val="0"/>
          <dgm:bulletEnabled val="1"/>
        </dgm:presLayoutVars>
      </dgm:prSet>
      <dgm:spPr/>
      <dgm:t>
        <a:bodyPr/>
        <a:lstStyle/>
        <a:p>
          <a:endParaRPr lang="ru-RU"/>
        </a:p>
      </dgm:t>
    </dgm:pt>
    <dgm:pt modelId="{B9F652C3-F477-44F9-8801-21A4896A2413}" type="pres">
      <dgm:prSet presAssocID="{B7ED8B0E-0CAF-4F19-B01A-B9DD59F2A1B5}" presName="tile4" presStyleLbl="node1" presStyleIdx="3" presStyleCnt="4"/>
      <dgm:spPr/>
      <dgm:t>
        <a:bodyPr/>
        <a:lstStyle/>
        <a:p>
          <a:endParaRPr lang="ru-RU"/>
        </a:p>
      </dgm:t>
    </dgm:pt>
    <dgm:pt modelId="{9BC98C7E-EDA0-4C1D-A4C2-0D4BA2481458}" type="pres">
      <dgm:prSet presAssocID="{B7ED8B0E-0CAF-4F19-B01A-B9DD59F2A1B5}" presName="tile4text" presStyleLbl="node1" presStyleIdx="3" presStyleCnt="4">
        <dgm:presLayoutVars>
          <dgm:chMax val="0"/>
          <dgm:chPref val="0"/>
          <dgm:bulletEnabled val="1"/>
        </dgm:presLayoutVars>
      </dgm:prSet>
      <dgm:spPr/>
      <dgm:t>
        <a:bodyPr/>
        <a:lstStyle/>
        <a:p>
          <a:endParaRPr lang="ru-RU"/>
        </a:p>
      </dgm:t>
    </dgm:pt>
    <dgm:pt modelId="{28503076-E8AE-4329-ADF6-60358E9E7738}" type="pres">
      <dgm:prSet presAssocID="{B7ED8B0E-0CAF-4F19-B01A-B9DD59F2A1B5}" presName="centerTile" presStyleLbl="fgShp" presStyleIdx="0" presStyleCnt="1" custScaleX="144677" custScaleY="119481">
        <dgm:presLayoutVars>
          <dgm:chMax val="0"/>
          <dgm:chPref val="0"/>
        </dgm:presLayoutVars>
      </dgm:prSet>
      <dgm:spPr/>
      <dgm:t>
        <a:bodyPr/>
        <a:lstStyle/>
        <a:p>
          <a:endParaRPr lang="ru-RU"/>
        </a:p>
      </dgm:t>
    </dgm:pt>
  </dgm:ptLst>
  <dgm:cxnLst>
    <dgm:cxn modelId="{BCC6CDD9-5E57-4507-9472-73FC360F8543}" type="presOf" srcId="{478E9C5E-01D3-4B02-938A-83875F14E477}" destId="{28503076-E8AE-4329-ADF6-60358E9E7738}" srcOrd="0" destOrd="0" presId="urn:microsoft.com/office/officeart/2005/8/layout/matrix1"/>
    <dgm:cxn modelId="{426371FD-E7F8-40DB-823A-433CC6B1C73E}" type="presOf" srcId="{63F9D16B-C5B0-4599-88EE-35A0DBC4D5F3}" destId="{A4F39DAB-753C-4318-B9B6-3C876BF2F821}" srcOrd="0" destOrd="0" presId="urn:microsoft.com/office/officeart/2005/8/layout/matrix1"/>
    <dgm:cxn modelId="{9FBB75DF-F3B7-417A-8DD1-0661BE5FF7C5}" srcId="{B7ED8B0E-0CAF-4F19-B01A-B9DD59F2A1B5}" destId="{478E9C5E-01D3-4B02-938A-83875F14E477}" srcOrd="0" destOrd="0" parTransId="{903CBBC4-0FD4-474E-9AA3-788F0143969F}" sibTransId="{F2444D75-9528-4DF9-B68E-FF05DD7566AA}"/>
    <dgm:cxn modelId="{840ED44A-6DF3-43F8-B498-849EF8793F21}" type="presOf" srcId="{77D621D4-440A-42A4-A505-B39107605937}" destId="{F60D4EA9-A8D9-44EC-B524-97E91D836B7E}" srcOrd="0" destOrd="0" presId="urn:microsoft.com/office/officeart/2005/8/layout/matrix1"/>
    <dgm:cxn modelId="{345319D2-FF52-48EE-AD79-05B0CCB6B831}" type="presOf" srcId="{63F9D16B-C5B0-4599-88EE-35A0DBC4D5F3}" destId="{EA345846-1334-466B-96CE-596E2799D95A}" srcOrd="1" destOrd="0" presId="urn:microsoft.com/office/officeart/2005/8/layout/matrix1"/>
    <dgm:cxn modelId="{E09AB5FC-9BD6-42E6-8F95-82906A79558C}" srcId="{478E9C5E-01D3-4B02-938A-83875F14E477}" destId="{77D621D4-440A-42A4-A505-B39107605937}" srcOrd="1" destOrd="0" parTransId="{48D72099-4D91-4273-943B-B3E782DA2908}" sibTransId="{6ABD1EB1-3B35-4D98-8A4E-5558C457695E}"/>
    <dgm:cxn modelId="{55EBAD91-FE32-4493-9B9B-E5F1E08D1C73}" type="presOf" srcId="{77D621D4-440A-42A4-A505-B39107605937}" destId="{4BB5F0DA-3F15-4451-A161-A500D60DB531}" srcOrd="1" destOrd="0" presId="urn:microsoft.com/office/officeart/2005/8/layout/matrix1"/>
    <dgm:cxn modelId="{F517254C-5DD3-494A-894F-DAF89B0C0F14}" type="presOf" srcId="{7DAFB0EF-0C7C-4D94-8CC2-898832DA2FE4}" destId="{B9F652C3-F477-44F9-8801-21A4896A2413}" srcOrd="0" destOrd="0" presId="urn:microsoft.com/office/officeart/2005/8/layout/matrix1"/>
    <dgm:cxn modelId="{DEF1D8E9-3248-4F52-AFC8-FD2360B7D2F2}" srcId="{478E9C5E-01D3-4B02-938A-83875F14E477}" destId="{63F9D16B-C5B0-4599-88EE-35A0DBC4D5F3}" srcOrd="2" destOrd="0" parTransId="{1D8035FE-4231-49E5-8B1D-C80BE98F58F3}" sibTransId="{B5D60F74-EE15-4D7B-8A33-3706A3E1CD8B}"/>
    <dgm:cxn modelId="{38248025-35CA-413E-9932-5B3E6D2BCB32}" srcId="{478E9C5E-01D3-4B02-938A-83875F14E477}" destId="{FBFF145E-4496-43C9-A39F-F8DDE0FC27CB}" srcOrd="0" destOrd="0" parTransId="{D24FC3A0-6F2F-4F3E-A8B4-C375FE89F3EF}" sibTransId="{56668C95-ED2F-40C4-9669-A67FD325A81D}"/>
    <dgm:cxn modelId="{AD4D6983-21A8-4197-9721-509D68F88AC0}" type="presOf" srcId="{FBFF145E-4496-43C9-A39F-F8DDE0FC27CB}" destId="{D051D4C8-056A-4FF4-A42A-039DBBD38558}" srcOrd="0" destOrd="0" presId="urn:microsoft.com/office/officeart/2005/8/layout/matrix1"/>
    <dgm:cxn modelId="{C195825F-70EB-4031-83C2-C8F2C9831704}" type="presOf" srcId="{7DAFB0EF-0C7C-4D94-8CC2-898832DA2FE4}" destId="{9BC98C7E-EDA0-4C1D-A4C2-0D4BA2481458}" srcOrd="1" destOrd="0" presId="urn:microsoft.com/office/officeart/2005/8/layout/matrix1"/>
    <dgm:cxn modelId="{3F82B6F3-BC5F-4D30-B60F-89A4D8F3FA1C}" type="presOf" srcId="{B7ED8B0E-0CAF-4F19-B01A-B9DD59F2A1B5}" destId="{1AC2A544-86CD-429A-8C24-799672420664}" srcOrd="0" destOrd="0" presId="urn:microsoft.com/office/officeart/2005/8/layout/matrix1"/>
    <dgm:cxn modelId="{16954D62-627F-4D5A-BB7C-F46F388B34EB}" srcId="{478E9C5E-01D3-4B02-938A-83875F14E477}" destId="{7DAFB0EF-0C7C-4D94-8CC2-898832DA2FE4}" srcOrd="3" destOrd="0" parTransId="{B6145613-9613-4FF9-A3E1-77E7A5D8EA8A}" sibTransId="{9DE0ADA3-D6B7-47BC-BF6C-AF9E6EE70AD4}"/>
    <dgm:cxn modelId="{E96C259D-5984-4466-ABD4-F22E1EED4B13}" type="presOf" srcId="{FBFF145E-4496-43C9-A39F-F8DDE0FC27CB}" destId="{B7DCFE1E-55EA-4A67-9A66-81BDFEB14890}" srcOrd="1" destOrd="0" presId="urn:microsoft.com/office/officeart/2005/8/layout/matrix1"/>
    <dgm:cxn modelId="{93C4BBD8-AD78-4B07-9796-D487B6E945E6}" type="presParOf" srcId="{1AC2A544-86CD-429A-8C24-799672420664}" destId="{5A839ABA-6D4A-47F8-8D20-DDC689291B27}" srcOrd="0" destOrd="0" presId="urn:microsoft.com/office/officeart/2005/8/layout/matrix1"/>
    <dgm:cxn modelId="{533DF2FD-AC86-464E-803C-BEBBE1297200}" type="presParOf" srcId="{5A839ABA-6D4A-47F8-8D20-DDC689291B27}" destId="{D051D4C8-056A-4FF4-A42A-039DBBD38558}" srcOrd="0" destOrd="0" presId="urn:microsoft.com/office/officeart/2005/8/layout/matrix1"/>
    <dgm:cxn modelId="{EDBAA09E-C73A-496F-9BC4-EC2B8FB94A1B}" type="presParOf" srcId="{5A839ABA-6D4A-47F8-8D20-DDC689291B27}" destId="{B7DCFE1E-55EA-4A67-9A66-81BDFEB14890}" srcOrd="1" destOrd="0" presId="urn:microsoft.com/office/officeart/2005/8/layout/matrix1"/>
    <dgm:cxn modelId="{4853BA72-ACA6-4D0B-A1D8-AA2938F02920}" type="presParOf" srcId="{5A839ABA-6D4A-47F8-8D20-DDC689291B27}" destId="{F60D4EA9-A8D9-44EC-B524-97E91D836B7E}" srcOrd="2" destOrd="0" presId="urn:microsoft.com/office/officeart/2005/8/layout/matrix1"/>
    <dgm:cxn modelId="{CE0ED60A-6937-4F80-A84D-CF798C98F88A}" type="presParOf" srcId="{5A839ABA-6D4A-47F8-8D20-DDC689291B27}" destId="{4BB5F0DA-3F15-4451-A161-A500D60DB531}" srcOrd="3" destOrd="0" presId="urn:microsoft.com/office/officeart/2005/8/layout/matrix1"/>
    <dgm:cxn modelId="{DCBD7B0D-A5D2-4CA6-AEC6-5EC493CBA5D2}" type="presParOf" srcId="{5A839ABA-6D4A-47F8-8D20-DDC689291B27}" destId="{A4F39DAB-753C-4318-B9B6-3C876BF2F821}" srcOrd="4" destOrd="0" presId="urn:microsoft.com/office/officeart/2005/8/layout/matrix1"/>
    <dgm:cxn modelId="{EE78FE15-F807-4E76-91D7-35930628D658}" type="presParOf" srcId="{5A839ABA-6D4A-47F8-8D20-DDC689291B27}" destId="{EA345846-1334-466B-96CE-596E2799D95A}" srcOrd="5" destOrd="0" presId="urn:microsoft.com/office/officeart/2005/8/layout/matrix1"/>
    <dgm:cxn modelId="{8EDD0DE3-B8D2-4D10-B7DC-F32682F2FAE0}" type="presParOf" srcId="{5A839ABA-6D4A-47F8-8D20-DDC689291B27}" destId="{B9F652C3-F477-44F9-8801-21A4896A2413}" srcOrd="6" destOrd="0" presId="urn:microsoft.com/office/officeart/2005/8/layout/matrix1"/>
    <dgm:cxn modelId="{8C6D3D3B-8CA4-47E7-BEDF-E57ADB320ADA}" type="presParOf" srcId="{5A839ABA-6D4A-47F8-8D20-DDC689291B27}" destId="{9BC98C7E-EDA0-4C1D-A4C2-0D4BA2481458}" srcOrd="7" destOrd="0" presId="urn:microsoft.com/office/officeart/2005/8/layout/matrix1"/>
    <dgm:cxn modelId="{88AFC0D2-D73D-409B-8EED-ADC817E31FE6}" type="presParOf" srcId="{1AC2A544-86CD-429A-8C24-799672420664}" destId="{28503076-E8AE-4329-ADF6-60358E9E7738}"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53C96BF-3BDF-4415-BA02-63498532B45A}"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3DCEE793-CC79-4DFF-8805-15C30941FEB5}">
      <dgm:prSet/>
      <dgm:spPr/>
      <dgm:t>
        <a:bodyPr/>
        <a:lstStyle/>
        <a:p>
          <a:pPr rtl="0"/>
          <a:r>
            <a:rPr lang="ru-RU" b="1" dirty="0" err="1" smtClean="0">
              <a:latin typeface="Times New Roman" pitchFamily="18" charset="0"/>
              <a:cs typeface="Times New Roman" pitchFamily="18" charset="0"/>
            </a:rPr>
            <a:t>Молиявий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таъминлаш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уларга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хизмат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кўрсатиш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вазифаси</a:t>
          </a:r>
          <a:endParaRPr lang="ru-RU" dirty="0">
            <a:latin typeface="Times New Roman" pitchFamily="18" charset="0"/>
            <a:cs typeface="Times New Roman" pitchFamily="18" charset="0"/>
          </a:endParaRPr>
        </a:p>
      </dgm:t>
    </dgm:pt>
    <dgm:pt modelId="{D045731C-4E14-47F5-8198-28B2555AF52E}" type="parTrans" cxnId="{788060B6-BFCE-4801-BFAB-DD754A684056}">
      <dgm:prSet/>
      <dgm:spPr/>
      <dgm:t>
        <a:bodyPr/>
        <a:lstStyle/>
        <a:p>
          <a:endParaRPr lang="ru-RU">
            <a:latin typeface="Times New Roman" pitchFamily="18" charset="0"/>
            <a:cs typeface="Times New Roman" pitchFamily="18" charset="0"/>
          </a:endParaRPr>
        </a:p>
      </dgm:t>
    </dgm:pt>
    <dgm:pt modelId="{8E27C67B-3425-4FC4-8B44-B552BF11F6AB}" type="sibTrans" cxnId="{788060B6-BFCE-4801-BFAB-DD754A684056}">
      <dgm:prSet/>
      <dgm:spPr/>
      <dgm:t>
        <a:bodyPr/>
        <a:lstStyle/>
        <a:p>
          <a:endParaRPr lang="ru-RU">
            <a:latin typeface="Times New Roman" pitchFamily="18" charset="0"/>
            <a:cs typeface="Times New Roman" pitchFamily="18" charset="0"/>
          </a:endParaRPr>
        </a:p>
      </dgm:t>
    </dgm:pt>
    <dgm:pt modelId="{B3156434-ABF1-4399-A6E7-AF02E18F3182}">
      <dgm:prSet/>
      <dgm:spPr/>
      <dgm:t>
        <a:bodyPr/>
        <a:lstStyle/>
        <a:p>
          <a:pPr algn="just" rtl="0"/>
          <a:r>
            <a:rPr lang="ru-RU" dirty="0" err="1" smtClean="0">
              <a:latin typeface="Times New Roman" pitchFamily="18" charset="0"/>
              <a:cs typeface="Times New Roman" pitchFamily="18" charset="0"/>
            </a:rPr>
            <a:t>Жамият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миқёсидаги иқтисодий фаолият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тадбирларнинг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жумладан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мамлакатни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бошқариш, мудофаа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қобилиятини таъминлаш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ҳуқуқ-тартибот ишларини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қўйиш, соғлиқни сақлаш, маданий-маърифий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бошқаларнинг  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тақозо этади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аввало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ресурслар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керак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6812525F-5139-4DF0-AAF1-98E95C133B7D}" type="parTrans" cxnId="{66512635-E6A9-4003-9265-8C7D9B3CD322}">
      <dgm:prSet/>
      <dgm:spPr/>
      <dgm:t>
        <a:bodyPr/>
        <a:lstStyle/>
        <a:p>
          <a:endParaRPr lang="ru-RU">
            <a:latin typeface="Times New Roman" pitchFamily="18" charset="0"/>
            <a:cs typeface="Times New Roman" pitchFamily="18" charset="0"/>
          </a:endParaRPr>
        </a:p>
      </dgm:t>
    </dgm:pt>
    <dgm:pt modelId="{9774C376-8059-42CD-8159-B44D290ECC74}" type="sibTrans" cxnId="{66512635-E6A9-4003-9265-8C7D9B3CD322}">
      <dgm:prSet/>
      <dgm:spPr/>
      <dgm:t>
        <a:bodyPr/>
        <a:lstStyle/>
        <a:p>
          <a:endParaRPr lang="ru-RU">
            <a:latin typeface="Times New Roman" pitchFamily="18" charset="0"/>
            <a:cs typeface="Times New Roman" pitchFamily="18" charset="0"/>
          </a:endParaRPr>
        </a:p>
      </dgm:t>
    </dgm:pt>
    <dgm:pt modelId="{457B9633-2F26-4871-B55F-FB27055FE0E1}" type="pres">
      <dgm:prSet presAssocID="{753C96BF-3BDF-4415-BA02-63498532B45A}" presName="Name0" presStyleCnt="0">
        <dgm:presLayoutVars>
          <dgm:dir/>
          <dgm:animLvl val="lvl"/>
          <dgm:resizeHandles val="exact"/>
        </dgm:presLayoutVars>
      </dgm:prSet>
      <dgm:spPr/>
      <dgm:t>
        <a:bodyPr/>
        <a:lstStyle/>
        <a:p>
          <a:endParaRPr lang="ru-RU"/>
        </a:p>
      </dgm:t>
    </dgm:pt>
    <dgm:pt modelId="{6403BECC-50E2-46A2-B74F-616B969D2458}" type="pres">
      <dgm:prSet presAssocID="{3DCEE793-CC79-4DFF-8805-15C30941FEB5}" presName="composite" presStyleCnt="0"/>
      <dgm:spPr/>
    </dgm:pt>
    <dgm:pt modelId="{BF3FAAC5-3EE5-4DD6-9369-3474C0F0BBC2}" type="pres">
      <dgm:prSet presAssocID="{3DCEE793-CC79-4DFF-8805-15C30941FEB5}" presName="parTx" presStyleLbl="alignNode1" presStyleIdx="0" presStyleCnt="1" custLinFactNeighborX="-348" custLinFactNeighborY="335">
        <dgm:presLayoutVars>
          <dgm:chMax val="0"/>
          <dgm:chPref val="0"/>
          <dgm:bulletEnabled val="1"/>
        </dgm:presLayoutVars>
      </dgm:prSet>
      <dgm:spPr/>
      <dgm:t>
        <a:bodyPr/>
        <a:lstStyle/>
        <a:p>
          <a:endParaRPr lang="ru-RU"/>
        </a:p>
      </dgm:t>
    </dgm:pt>
    <dgm:pt modelId="{39E2B38C-D792-4D64-B57D-240C388A8B1B}" type="pres">
      <dgm:prSet presAssocID="{3DCEE793-CC79-4DFF-8805-15C30941FEB5}" presName="desTx" presStyleLbl="alignAccFollowNode1" presStyleIdx="0" presStyleCnt="1">
        <dgm:presLayoutVars>
          <dgm:bulletEnabled val="1"/>
        </dgm:presLayoutVars>
      </dgm:prSet>
      <dgm:spPr/>
      <dgm:t>
        <a:bodyPr/>
        <a:lstStyle/>
        <a:p>
          <a:endParaRPr lang="ru-RU"/>
        </a:p>
      </dgm:t>
    </dgm:pt>
  </dgm:ptLst>
  <dgm:cxnLst>
    <dgm:cxn modelId="{66512635-E6A9-4003-9265-8C7D9B3CD322}" srcId="{3DCEE793-CC79-4DFF-8805-15C30941FEB5}" destId="{B3156434-ABF1-4399-A6E7-AF02E18F3182}" srcOrd="0" destOrd="0" parTransId="{6812525F-5139-4DF0-AAF1-98E95C133B7D}" sibTransId="{9774C376-8059-42CD-8159-B44D290ECC74}"/>
    <dgm:cxn modelId="{5225EE06-FF80-4968-A65F-AB07392B61A4}" type="presOf" srcId="{3DCEE793-CC79-4DFF-8805-15C30941FEB5}" destId="{BF3FAAC5-3EE5-4DD6-9369-3474C0F0BBC2}" srcOrd="0" destOrd="0" presId="urn:microsoft.com/office/officeart/2005/8/layout/hList1"/>
    <dgm:cxn modelId="{788060B6-BFCE-4801-BFAB-DD754A684056}" srcId="{753C96BF-3BDF-4415-BA02-63498532B45A}" destId="{3DCEE793-CC79-4DFF-8805-15C30941FEB5}" srcOrd="0" destOrd="0" parTransId="{D045731C-4E14-47F5-8198-28B2555AF52E}" sibTransId="{8E27C67B-3425-4FC4-8B44-B552BF11F6AB}"/>
    <dgm:cxn modelId="{AAA45BF1-713E-4625-8F41-716C0CFDDC2D}" type="presOf" srcId="{753C96BF-3BDF-4415-BA02-63498532B45A}" destId="{457B9633-2F26-4871-B55F-FB27055FE0E1}" srcOrd="0" destOrd="0" presId="urn:microsoft.com/office/officeart/2005/8/layout/hList1"/>
    <dgm:cxn modelId="{651019F1-378A-4143-9F3A-F49C50C32ED4}" type="presOf" srcId="{B3156434-ABF1-4399-A6E7-AF02E18F3182}" destId="{39E2B38C-D792-4D64-B57D-240C388A8B1B}" srcOrd="0" destOrd="0" presId="urn:microsoft.com/office/officeart/2005/8/layout/hList1"/>
    <dgm:cxn modelId="{060EFD63-0ADA-47F7-BF88-D0B602CCE3F5}" type="presParOf" srcId="{457B9633-2F26-4871-B55F-FB27055FE0E1}" destId="{6403BECC-50E2-46A2-B74F-616B969D2458}" srcOrd="0" destOrd="0" presId="urn:microsoft.com/office/officeart/2005/8/layout/hList1"/>
    <dgm:cxn modelId="{2C552A15-FA17-4090-8798-2C86D05C0819}" type="presParOf" srcId="{6403BECC-50E2-46A2-B74F-616B969D2458}" destId="{BF3FAAC5-3EE5-4DD6-9369-3474C0F0BBC2}" srcOrd="0" destOrd="0" presId="urn:microsoft.com/office/officeart/2005/8/layout/hList1"/>
    <dgm:cxn modelId="{08D885C2-E4AC-468E-A38D-3FDA97DDDC65}" type="presParOf" srcId="{6403BECC-50E2-46A2-B74F-616B969D2458}" destId="{39E2B38C-D792-4D64-B57D-240C388A8B1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A250777-6474-4756-A1B2-D9C45E951F72}" type="doc">
      <dgm:prSet loTypeId="urn:microsoft.com/office/officeart/2005/8/layout/hList1" loCatId="list" qsTypeId="urn:microsoft.com/office/officeart/2005/8/quickstyle/3d1" qsCatId="3D" csTypeId="urn:microsoft.com/office/officeart/2005/8/colors/colorful4" csCatId="colorful" phldr="1"/>
      <dgm:spPr/>
      <dgm:t>
        <a:bodyPr/>
        <a:lstStyle/>
        <a:p>
          <a:endParaRPr lang="ru-RU"/>
        </a:p>
      </dgm:t>
    </dgm:pt>
    <dgm:pt modelId="{2737E361-951B-4529-AD4E-0FD815232531}">
      <dgm:prSet/>
      <dgm:spPr/>
      <dgm:t>
        <a:bodyPr/>
        <a:lstStyle/>
        <a:p>
          <a:pPr rtl="0"/>
          <a:r>
            <a:rPr lang="ru-RU" b="1" dirty="0" err="1" smtClean="0">
              <a:latin typeface="Times New Roman" pitchFamily="18" charset="0"/>
              <a:cs typeface="Times New Roman" pitchFamily="18" charset="0"/>
            </a:rPr>
            <a:t>Тақсимловчи вазифаси</a:t>
          </a:r>
          <a:endParaRPr lang="ru-RU" b="1" dirty="0">
            <a:latin typeface="Times New Roman" pitchFamily="18" charset="0"/>
            <a:cs typeface="Times New Roman" pitchFamily="18" charset="0"/>
          </a:endParaRPr>
        </a:p>
      </dgm:t>
    </dgm:pt>
    <dgm:pt modelId="{F0D6BC1D-8519-4188-BBFC-2285A6AEE9D3}" type="parTrans" cxnId="{D356A413-2724-4908-888F-C1CF0CB6B7D8}">
      <dgm:prSet/>
      <dgm:spPr/>
      <dgm:t>
        <a:bodyPr/>
        <a:lstStyle/>
        <a:p>
          <a:endParaRPr lang="ru-RU">
            <a:latin typeface="Times New Roman" pitchFamily="18" charset="0"/>
            <a:cs typeface="Times New Roman" pitchFamily="18" charset="0"/>
          </a:endParaRPr>
        </a:p>
      </dgm:t>
    </dgm:pt>
    <dgm:pt modelId="{AF559F3C-D44B-4CA6-BCC0-CCAE7A9DC46D}" type="sibTrans" cxnId="{D356A413-2724-4908-888F-C1CF0CB6B7D8}">
      <dgm:prSet/>
      <dgm:spPr/>
      <dgm:t>
        <a:bodyPr/>
        <a:lstStyle/>
        <a:p>
          <a:endParaRPr lang="ru-RU">
            <a:latin typeface="Times New Roman" pitchFamily="18" charset="0"/>
            <a:cs typeface="Times New Roman" pitchFamily="18" charset="0"/>
          </a:endParaRPr>
        </a:p>
      </dgm:t>
    </dgm:pt>
    <dgm:pt modelId="{9DA1FF46-B196-4BBE-9E95-66F1B685D9BA}">
      <dgm:prSet/>
      <dgm:spPr/>
      <dgm:t>
        <a:bodyPr/>
        <a:lstStyle/>
        <a:p>
          <a:pPr rtl="0"/>
          <a:r>
            <a:rPr lang="ru-RU" dirty="0" err="1" smtClean="0">
              <a:latin typeface="Times New Roman" pitchFamily="18" charset="0"/>
              <a:cs typeface="Times New Roman" pitchFamily="18" charset="0"/>
            </a:rPr>
            <a:t>моддий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соҳаларида яратилган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ялпи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миллий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маҳсулотни, айниқса, 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миллий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қилувчи қисмини 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мулкчиликнинг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иқтисодиёт тармоқлари, моддий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соҳалари, мамлакат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ҳудудлари ўртасида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тақсимлаш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қайта тақсимлашда намоён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EBB02271-98D8-4548-B9EE-6511A8D8E441}" type="parTrans" cxnId="{6661CD49-A43D-4466-9751-BC72BF783113}">
      <dgm:prSet/>
      <dgm:spPr/>
      <dgm:t>
        <a:bodyPr/>
        <a:lstStyle/>
        <a:p>
          <a:endParaRPr lang="ru-RU">
            <a:latin typeface="Times New Roman" pitchFamily="18" charset="0"/>
            <a:cs typeface="Times New Roman" pitchFamily="18" charset="0"/>
          </a:endParaRPr>
        </a:p>
      </dgm:t>
    </dgm:pt>
    <dgm:pt modelId="{2823D877-917D-452F-B03F-5C763796D374}" type="sibTrans" cxnId="{6661CD49-A43D-4466-9751-BC72BF783113}">
      <dgm:prSet/>
      <dgm:spPr/>
      <dgm:t>
        <a:bodyPr/>
        <a:lstStyle/>
        <a:p>
          <a:endParaRPr lang="ru-RU">
            <a:latin typeface="Times New Roman" pitchFamily="18" charset="0"/>
            <a:cs typeface="Times New Roman" pitchFamily="18" charset="0"/>
          </a:endParaRPr>
        </a:p>
      </dgm:t>
    </dgm:pt>
    <dgm:pt modelId="{8237A5C9-61FF-4467-9F76-9EC5338B1E3F}" type="pres">
      <dgm:prSet presAssocID="{EA250777-6474-4756-A1B2-D9C45E951F72}" presName="Name0" presStyleCnt="0">
        <dgm:presLayoutVars>
          <dgm:dir/>
          <dgm:animLvl val="lvl"/>
          <dgm:resizeHandles val="exact"/>
        </dgm:presLayoutVars>
      </dgm:prSet>
      <dgm:spPr/>
      <dgm:t>
        <a:bodyPr/>
        <a:lstStyle/>
        <a:p>
          <a:endParaRPr lang="ru-RU"/>
        </a:p>
      </dgm:t>
    </dgm:pt>
    <dgm:pt modelId="{F598FB1D-B788-442F-A786-B1029E2CC98D}" type="pres">
      <dgm:prSet presAssocID="{2737E361-951B-4529-AD4E-0FD815232531}" presName="composite" presStyleCnt="0"/>
      <dgm:spPr/>
    </dgm:pt>
    <dgm:pt modelId="{118E23DC-B331-4412-B0C5-F75ADD016914}" type="pres">
      <dgm:prSet presAssocID="{2737E361-951B-4529-AD4E-0FD815232531}" presName="parTx" presStyleLbl="alignNode1" presStyleIdx="0" presStyleCnt="1">
        <dgm:presLayoutVars>
          <dgm:chMax val="0"/>
          <dgm:chPref val="0"/>
          <dgm:bulletEnabled val="1"/>
        </dgm:presLayoutVars>
      </dgm:prSet>
      <dgm:spPr/>
      <dgm:t>
        <a:bodyPr/>
        <a:lstStyle/>
        <a:p>
          <a:endParaRPr lang="ru-RU"/>
        </a:p>
      </dgm:t>
    </dgm:pt>
    <dgm:pt modelId="{A913BCA7-A6D7-4F8E-8820-788340E56660}" type="pres">
      <dgm:prSet presAssocID="{2737E361-951B-4529-AD4E-0FD815232531}" presName="desTx" presStyleLbl="alignAccFollowNode1" presStyleIdx="0" presStyleCnt="1">
        <dgm:presLayoutVars>
          <dgm:bulletEnabled val="1"/>
        </dgm:presLayoutVars>
      </dgm:prSet>
      <dgm:spPr/>
      <dgm:t>
        <a:bodyPr/>
        <a:lstStyle/>
        <a:p>
          <a:endParaRPr lang="ru-RU"/>
        </a:p>
      </dgm:t>
    </dgm:pt>
  </dgm:ptLst>
  <dgm:cxnLst>
    <dgm:cxn modelId="{D356A413-2724-4908-888F-C1CF0CB6B7D8}" srcId="{EA250777-6474-4756-A1B2-D9C45E951F72}" destId="{2737E361-951B-4529-AD4E-0FD815232531}" srcOrd="0" destOrd="0" parTransId="{F0D6BC1D-8519-4188-BBFC-2285A6AEE9D3}" sibTransId="{AF559F3C-D44B-4CA6-BCC0-CCAE7A9DC46D}"/>
    <dgm:cxn modelId="{9113470A-8BF0-497C-BEAE-2D57BA9BCB8F}" type="presOf" srcId="{EA250777-6474-4756-A1B2-D9C45E951F72}" destId="{8237A5C9-61FF-4467-9F76-9EC5338B1E3F}" srcOrd="0" destOrd="0" presId="urn:microsoft.com/office/officeart/2005/8/layout/hList1"/>
    <dgm:cxn modelId="{7D62A380-BF9E-4C21-A4CB-A13D0BDBE3C1}" type="presOf" srcId="{9DA1FF46-B196-4BBE-9E95-66F1B685D9BA}" destId="{A913BCA7-A6D7-4F8E-8820-788340E56660}" srcOrd="0" destOrd="0" presId="urn:microsoft.com/office/officeart/2005/8/layout/hList1"/>
    <dgm:cxn modelId="{C40FFFB3-A5A4-4230-B89F-CA1FD94012AD}" type="presOf" srcId="{2737E361-951B-4529-AD4E-0FD815232531}" destId="{118E23DC-B331-4412-B0C5-F75ADD016914}" srcOrd="0" destOrd="0" presId="urn:microsoft.com/office/officeart/2005/8/layout/hList1"/>
    <dgm:cxn modelId="{6661CD49-A43D-4466-9751-BC72BF783113}" srcId="{2737E361-951B-4529-AD4E-0FD815232531}" destId="{9DA1FF46-B196-4BBE-9E95-66F1B685D9BA}" srcOrd="0" destOrd="0" parTransId="{EBB02271-98D8-4548-B9EE-6511A8D8E441}" sibTransId="{2823D877-917D-452F-B03F-5C763796D374}"/>
    <dgm:cxn modelId="{0E75EE4C-82E0-42A3-8083-ACA60B33E0DA}" type="presParOf" srcId="{8237A5C9-61FF-4467-9F76-9EC5338B1E3F}" destId="{F598FB1D-B788-442F-A786-B1029E2CC98D}" srcOrd="0" destOrd="0" presId="urn:microsoft.com/office/officeart/2005/8/layout/hList1"/>
    <dgm:cxn modelId="{857F373E-17E9-480B-AD6A-C5FD8EAB7085}" type="presParOf" srcId="{F598FB1D-B788-442F-A786-B1029E2CC98D}" destId="{118E23DC-B331-4412-B0C5-F75ADD016914}" srcOrd="0" destOrd="0" presId="urn:microsoft.com/office/officeart/2005/8/layout/hList1"/>
    <dgm:cxn modelId="{452F084B-546F-4788-9D54-DDE3A9496364}" type="presParOf" srcId="{F598FB1D-B788-442F-A786-B1029E2CC98D}" destId="{A913BCA7-A6D7-4F8E-8820-788340E56660}"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BB63274-4AE8-4A29-8838-F88ADEEB5959}" type="doc">
      <dgm:prSet loTypeId="urn:microsoft.com/office/officeart/2005/8/layout/hList1" loCatId="list" qsTypeId="urn:microsoft.com/office/officeart/2005/8/quickstyle/3d1" qsCatId="3D" csTypeId="urn:microsoft.com/office/officeart/2005/8/colors/colorful4" csCatId="colorful" phldr="1"/>
      <dgm:spPr/>
      <dgm:t>
        <a:bodyPr/>
        <a:lstStyle/>
        <a:p>
          <a:endParaRPr lang="ru-RU"/>
        </a:p>
      </dgm:t>
    </dgm:pt>
    <dgm:pt modelId="{2D31ACD9-F171-4B06-BC35-741396E6670E}">
      <dgm:prSet/>
      <dgm:spPr/>
      <dgm:t>
        <a:bodyPr/>
        <a:lstStyle/>
        <a:p>
          <a:pPr rtl="0"/>
          <a:r>
            <a:rPr lang="ru-RU" b="1" dirty="0" err="1" smtClean="0">
              <a:latin typeface="Times New Roman" pitchFamily="18" charset="0"/>
              <a:cs typeface="Times New Roman" pitchFamily="18" charset="0"/>
            </a:rPr>
            <a:t>Рағбатлантирувчилик вазифаси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F3FACA6E-6E1D-4437-B472-E84BDEFE9E6C}" type="parTrans" cxnId="{81D5F881-D5D5-41E8-9655-03E8A806643B}">
      <dgm:prSet/>
      <dgm:spPr/>
      <dgm:t>
        <a:bodyPr/>
        <a:lstStyle/>
        <a:p>
          <a:endParaRPr lang="ru-RU">
            <a:latin typeface="Times New Roman" pitchFamily="18" charset="0"/>
            <a:cs typeface="Times New Roman" pitchFamily="18" charset="0"/>
          </a:endParaRPr>
        </a:p>
      </dgm:t>
    </dgm:pt>
    <dgm:pt modelId="{F2EA03F1-C535-416B-8379-85878DF4D813}" type="sibTrans" cxnId="{81D5F881-D5D5-41E8-9655-03E8A806643B}">
      <dgm:prSet/>
      <dgm:spPr/>
      <dgm:t>
        <a:bodyPr/>
        <a:lstStyle/>
        <a:p>
          <a:endParaRPr lang="ru-RU">
            <a:latin typeface="Times New Roman" pitchFamily="18" charset="0"/>
            <a:cs typeface="Times New Roman" pitchFamily="18" charset="0"/>
          </a:endParaRPr>
        </a:p>
      </dgm:t>
    </dgm:pt>
    <dgm:pt modelId="{B93D3ACD-50C5-4D73-B0CC-31D1D851C200}">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биринчидан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яратилган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 қийматини тақсимлаш жараёни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иккинчидан</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фондларини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механизми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F9CBFEDC-A19E-43F5-8390-D5D9709631A5}" type="parTrans" cxnId="{EBEC534C-1014-40EC-95BF-13C285F93FD3}">
      <dgm:prSet/>
      <dgm:spPr/>
      <dgm:t>
        <a:bodyPr/>
        <a:lstStyle/>
        <a:p>
          <a:endParaRPr lang="ru-RU">
            <a:latin typeface="Times New Roman" pitchFamily="18" charset="0"/>
            <a:cs typeface="Times New Roman" pitchFamily="18" charset="0"/>
          </a:endParaRPr>
        </a:p>
      </dgm:t>
    </dgm:pt>
    <dgm:pt modelId="{5806BFEE-3B75-4019-80D7-DCAB3A7E4A78}" type="sibTrans" cxnId="{EBEC534C-1014-40EC-95BF-13C285F93FD3}">
      <dgm:prSet/>
      <dgm:spPr/>
      <dgm:t>
        <a:bodyPr/>
        <a:lstStyle/>
        <a:p>
          <a:endParaRPr lang="ru-RU">
            <a:latin typeface="Times New Roman" pitchFamily="18" charset="0"/>
            <a:cs typeface="Times New Roman" pitchFamily="18" charset="0"/>
          </a:endParaRPr>
        </a:p>
      </dgm:t>
    </dgm:pt>
    <dgm:pt modelId="{06A4FC41-08E1-47A2-844B-26FD1D07540D}" type="pres">
      <dgm:prSet presAssocID="{EBB63274-4AE8-4A29-8838-F88ADEEB5959}" presName="Name0" presStyleCnt="0">
        <dgm:presLayoutVars>
          <dgm:dir/>
          <dgm:animLvl val="lvl"/>
          <dgm:resizeHandles val="exact"/>
        </dgm:presLayoutVars>
      </dgm:prSet>
      <dgm:spPr/>
      <dgm:t>
        <a:bodyPr/>
        <a:lstStyle/>
        <a:p>
          <a:endParaRPr lang="ru-RU"/>
        </a:p>
      </dgm:t>
    </dgm:pt>
    <dgm:pt modelId="{240AD930-282A-4319-9D22-617904ADCD49}" type="pres">
      <dgm:prSet presAssocID="{2D31ACD9-F171-4B06-BC35-741396E6670E}" presName="composite" presStyleCnt="0"/>
      <dgm:spPr/>
    </dgm:pt>
    <dgm:pt modelId="{1A1E0F62-D55F-40C5-B949-D0D3C5A88114}" type="pres">
      <dgm:prSet presAssocID="{2D31ACD9-F171-4B06-BC35-741396E6670E}" presName="parTx" presStyleLbl="alignNode1" presStyleIdx="0" presStyleCnt="1">
        <dgm:presLayoutVars>
          <dgm:chMax val="0"/>
          <dgm:chPref val="0"/>
          <dgm:bulletEnabled val="1"/>
        </dgm:presLayoutVars>
      </dgm:prSet>
      <dgm:spPr/>
      <dgm:t>
        <a:bodyPr/>
        <a:lstStyle/>
        <a:p>
          <a:endParaRPr lang="ru-RU"/>
        </a:p>
      </dgm:t>
    </dgm:pt>
    <dgm:pt modelId="{96F4598A-28F0-4A51-A2DD-86E2C3A8D842}" type="pres">
      <dgm:prSet presAssocID="{2D31ACD9-F171-4B06-BC35-741396E6670E}" presName="desTx" presStyleLbl="alignAccFollowNode1" presStyleIdx="0" presStyleCnt="1">
        <dgm:presLayoutVars>
          <dgm:bulletEnabled val="1"/>
        </dgm:presLayoutVars>
      </dgm:prSet>
      <dgm:spPr/>
      <dgm:t>
        <a:bodyPr/>
        <a:lstStyle/>
        <a:p>
          <a:endParaRPr lang="ru-RU"/>
        </a:p>
      </dgm:t>
    </dgm:pt>
  </dgm:ptLst>
  <dgm:cxnLst>
    <dgm:cxn modelId="{CE9AD61E-0716-45CA-AFE4-53C89C6A877F}" type="presOf" srcId="{EBB63274-4AE8-4A29-8838-F88ADEEB5959}" destId="{06A4FC41-08E1-47A2-844B-26FD1D07540D}" srcOrd="0" destOrd="0" presId="urn:microsoft.com/office/officeart/2005/8/layout/hList1"/>
    <dgm:cxn modelId="{9F0FDD13-F5FB-41E6-A759-1CBB132B8C53}" type="presOf" srcId="{B93D3ACD-50C5-4D73-B0CC-31D1D851C200}" destId="{96F4598A-28F0-4A51-A2DD-86E2C3A8D842}" srcOrd="0" destOrd="0" presId="urn:microsoft.com/office/officeart/2005/8/layout/hList1"/>
    <dgm:cxn modelId="{231756FF-92A3-4400-BFF5-1B8AA006A5BD}" type="presOf" srcId="{2D31ACD9-F171-4B06-BC35-741396E6670E}" destId="{1A1E0F62-D55F-40C5-B949-D0D3C5A88114}" srcOrd="0" destOrd="0" presId="urn:microsoft.com/office/officeart/2005/8/layout/hList1"/>
    <dgm:cxn modelId="{EBEC534C-1014-40EC-95BF-13C285F93FD3}" srcId="{2D31ACD9-F171-4B06-BC35-741396E6670E}" destId="{B93D3ACD-50C5-4D73-B0CC-31D1D851C200}" srcOrd="0" destOrd="0" parTransId="{F9CBFEDC-A19E-43F5-8390-D5D9709631A5}" sibTransId="{5806BFEE-3B75-4019-80D7-DCAB3A7E4A78}"/>
    <dgm:cxn modelId="{81D5F881-D5D5-41E8-9655-03E8A806643B}" srcId="{EBB63274-4AE8-4A29-8838-F88ADEEB5959}" destId="{2D31ACD9-F171-4B06-BC35-741396E6670E}" srcOrd="0" destOrd="0" parTransId="{F3FACA6E-6E1D-4437-B472-E84BDEFE9E6C}" sibTransId="{F2EA03F1-C535-416B-8379-85878DF4D813}"/>
    <dgm:cxn modelId="{BC7F39D4-1432-4A00-9E2A-1E754510521F}" type="presParOf" srcId="{06A4FC41-08E1-47A2-844B-26FD1D07540D}" destId="{240AD930-282A-4319-9D22-617904ADCD49}" srcOrd="0" destOrd="0" presId="urn:microsoft.com/office/officeart/2005/8/layout/hList1"/>
    <dgm:cxn modelId="{BE27DC61-E4CC-46CC-9270-DAB7B0CAC8C3}" type="presParOf" srcId="{240AD930-282A-4319-9D22-617904ADCD49}" destId="{1A1E0F62-D55F-40C5-B949-D0D3C5A88114}" srcOrd="0" destOrd="0" presId="urn:microsoft.com/office/officeart/2005/8/layout/hList1"/>
    <dgm:cxn modelId="{8AC77B23-788A-4D26-8EFE-79B4DD5E1798}" type="presParOf" srcId="{240AD930-282A-4319-9D22-617904ADCD49}" destId="{96F4598A-28F0-4A51-A2DD-86E2C3A8D84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7F29FC9-1CC0-4EC3-B438-40D64CB0E712}" type="doc">
      <dgm:prSet loTypeId="urn:microsoft.com/office/officeart/2005/8/layout/hList1" loCatId="list" qsTypeId="urn:microsoft.com/office/officeart/2005/8/quickstyle/3d1" qsCatId="3D" csTypeId="urn:microsoft.com/office/officeart/2005/8/colors/colorful5" csCatId="colorful" phldr="1"/>
      <dgm:spPr/>
      <dgm:t>
        <a:bodyPr/>
        <a:lstStyle/>
        <a:p>
          <a:endParaRPr lang="ru-RU"/>
        </a:p>
      </dgm:t>
    </dgm:pt>
    <dgm:pt modelId="{E45ED7F9-CA2E-4A28-BA39-1A56C967F1BD}">
      <dgm:prSet/>
      <dgm:spPr/>
      <dgm:t>
        <a:bodyPr/>
        <a:lstStyle/>
        <a:p>
          <a:pPr rtl="0"/>
          <a:r>
            <a:rPr lang="ru-RU" b="1" dirty="0" err="1" smtClean="0">
              <a:latin typeface="Times New Roman" pitchFamily="18" charset="0"/>
              <a:cs typeface="Times New Roman" pitchFamily="18" charset="0"/>
            </a:rPr>
            <a:t>Назорат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қилиш воситаси</a:t>
          </a:r>
          <a:endParaRPr lang="ru-RU" b="1" dirty="0">
            <a:latin typeface="Times New Roman" pitchFamily="18" charset="0"/>
            <a:cs typeface="Times New Roman" pitchFamily="18" charset="0"/>
          </a:endParaRPr>
        </a:p>
      </dgm:t>
    </dgm:pt>
    <dgm:pt modelId="{B8E647D1-F075-472A-A299-7697AB4DA16F}" type="parTrans" cxnId="{3FED3338-BD12-4910-BE6A-F1A2816402D3}">
      <dgm:prSet/>
      <dgm:spPr/>
      <dgm:t>
        <a:bodyPr/>
        <a:lstStyle/>
        <a:p>
          <a:endParaRPr lang="ru-RU">
            <a:latin typeface="Times New Roman" pitchFamily="18" charset="0"/>
            <a:cs typeface="Times New Roman" pitchFamily="18" charset="0"/>
          </a:endParaRPr>
        </a:p>
      </dgm:t>
    </dgm:pt>
    <dgm:pt modelId="{2B8295B7-98AC-4860-881A-207F3A8AFC1B}" type="sibTrans" cxnId="{3FED3338-BD12-4910-BE6A-F1A2816402D3}">
      <dgm:prSet/>
      <dgm:spPr/>
      <dgm:t>
        <a:bodyPr/>
        <a:lstStyle/>
        <a:p>
          <a:endParaRPr lang="ru-RU">
            <a:latin typeface="Times New Roman" pitchFamily="18" charset="0"/>
            <a:cs typeface="Times New Roman" pitchFamily="18" charset="0"/>
          </a:endParaRPr>
        </a:p>
      </dgm:t>
    </dgm:pt>
    <dgm:pt modelId="{41BD96E0-F566-4825-A3CD-74DDF2FE7734}">
      <dgm:prSet/>
      <dgm:spPr/>
      <dgm:t>
        <a:bodyPr/>
        <a:lstStyle/>
        <a:p>
          <a:pPr algn="just" rtl="0"/>
          <a:r>
            <a:rPr lang="ru-RU" b="0" dirty="0" err="1" smtClean="0">
              <a:latin typeface="Times New Roman" pitchFamily="18" charset="0"/>
              <a:cs typeface="Times New Roman" pitchFamily="18" charset="0"/>
            </a:rPr>
            <a:t>Молиявий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назорат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корхона</a:t>
          </a:r>
          <a:r>
            <a:rPr lang="ru-RU" b="0" dirty="0" smtClean="0">
              <a:latin typeface="Times New Roman" pitchFamily="18" charset="0"/>
              <a:cs typeface="Times New Roman" pitchFamily="18" charset="0"/>
            </a:rPr>
            <a:t> (фирма)</a:t>
          </a:r>
          <a:r>
            <a:rPr lang="ru-RU" b="0" dirty="0" err="1" smtClean="0">
              <a:latin typeface="Times New Roman" pitchFamily="18" charset="0"/>
              <a:cs typeface="Times New Roman" pitchFamily="18" charset="0"/>
            </a:rPr>
            <a:t>ларнинг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молия</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интизомига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риоя</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қилиш учун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моддий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жавобгар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бўлиш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тизими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турли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солиқлар ундириб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олиш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маблағ билан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таъминлаш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тизими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орқали амалга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оширилади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Молиядан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ишлаб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чиқариш, тақсимлаш 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истеъмол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устидан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назорат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қилиш воситаси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сифатида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фойдаланилади</a:t>
          </a:r>
          <a:endParaRPr lang="ru-RU" b="0" dirty="0">
            <a:latin typeface="Times New Roman" pitchFamily="18" charset="0"/>
            <a:cs typeface="Times New Roman" pitchFamily="18" charset="0"/>
          </a:endParaRPr>
        </a:p>
      </dgm:t>
    </dgm:pt>
    <dgm:pt modelId="{AE8C994E-BFC8-4A38-A1BF-15B9B1B492FB}" type="parTrans" cxnId="{C97175DB-BE1B-4680-BC54-FDF281801F67}">
      <dgm:prSet/>
      <dgm:spPr/>
      <dgm:t>
        <a:bodyPr/>
        <a:lstStyle/>
        <a:p>
          <a:endParaRPr lang="ru-RU">
            <a:latin typeface="Times New Roman" pitchFamily="18" charset="0"/>
            <a:cs typeface="Times New Roman" pitchFamily="18" charset="0"/>
          </a:endParaRPr>
        </a:p>
      </dgm:t>
    </dgm:pt>
    <dgm:pt modelId="{387A696B-0D0F-4C17-AC6B-D1B6B6076189}" type="sibTrans" cxnId="{C97175DB-BE1B-4680-BC54-FDF281801F67}">
      <dgm:prSet/>
      <dgm:spPr/>
      <dgm:t>
        <a:bodyPr/>
        <a:lstStyle/>
        <a:p>
          <a:endParaRPr lang="ru-RU">
            <a:latin typeface="Times New Roman" pitchFamily="18" charset="0"/>
            <a:cs typeface="Times New Roman" pitchFamily="18" charset="0"/>
          </a:endParaRPr>
        </a:p>
      </dgm:t>
    </dgm:pt>
    <dgm:pt modelId="{A41A313D-6B02-461A-A86E-7CA42DEE117C}" type="pres">
      <dgm:prSet presAssocID="{17F29FC9-1CC0-4EC3-B438-40D64CB0E712}" presName="Name0" presStyleCnt="0">
        <dgm:presLayoutVars>
          <dgm:dir/>
          <dgm:animLvl val="lvl"/>
          <dgm:resizeHandles val="exact"/>
        </dgm:presLayoutVars>
      </dgm:prSet>
      <dgm:spPr/>
      <dgm:t>
        <a:bodyPr/>
        <a:lstStyle/>
        <a:p>
          <a:endParaRPr lang="ru-RU"/>
        </a:p>
      </dgm:t>
    </dgm:pt>
    <dgm:pt modelId="{94853778-C2D6-4A1B-A5F0-92FFDA075ABC}" type="pres">
      <dgm:prSet presAssocID="{E45ED7F9-CA2E-4A28-BA39-1A56C967F1BD}" presName="composite" presStyleCnt="0"/>
      <dgm:spPr/>
    </dgm:pt>
    <dgm:pt modelId="{D3653F93-16CB-4968-8427-5D90357B37DD}" type="pres">
      <dgm:prSet presAssocID="{E45ED7F9-CA2E-4A28-BA39-1A56C967F1BD}" presName="parTx" presStyleLbl="alignNode1" presStyleIdx="0" presStyleCnt="1">
        <dgm:presLayoutVars>
          <dgm:chMax val="0"/>
          <dgm:chPref val="0"/>
          <dgm:bulletEnabled val="1"/>
        </dgm:presLayoutVars>
      </dgm:prSet>
      <dgm:spPr/>
      <dgm:t>
        <a:bodyPr/>
        <a:lstStyle/>
        <a:p>
          <a:endParaRPr lang="ru-RU"/>
        </a:p>
      </dgm:t>
    </dgm:pt>
    <dgm:pt modelId="{EBDBEB2C-AE1B-420B-B60B-020B5848A079}" type="pres">
      <dgm:prSet presAssocID="{E45ED7F9-CA2E-4A28-BA39-1A56C967F1BD}" presName="desTx" presStyleLbl="alignAccFollowNode1" presStyleIdx="0" presStyleCnt="1">
        <dgm:presLayoutVars>
          <dgm:bulletEnabled val="1"/>
        </dgm:presLayoutVars>
      </dgm:prSet>
      <dgm:spPr/>
      <dgm:t>
        <a:bodyPr/>
        <a:lstStyle/>
        <a:p>
          <a:endParaRPr lang="ru-RU"/>
        </a:p>
      </dgm:t>
    </dgm:pt>
  </dgm:ptLst>
  <dgm:cxnLst>
    <dgm:cxn modelId="{C97175DB-BE1B-4680-BC54-FDF281801F67}" srcId="{E45ED7F9-CA2E-4A28-BA39-1A56C967F1BD}" destId="{41BD96E0-F566-4825-A3CD-74DDF2FE7734}" srcOrd="0" destOrd="0" parTransId="{AE8C994E-BFC8-4A38-A1BF-15B9B1B492FB}" sibTransId="{387A696B-0D0F-4C17-AC6B-D1B6B6076189}"/>
    <dgm:cxn modelId="{0AFD87CE-B0CB-44B0-9CBB-5B461E5AECC5}" type="presOf" srcId="{41BD96E0-F566-4825-A3CD-74DDF2FE7734}" destId="{EBDBEB2C-AE1B-420B-B60B-020B5848A079}" srcOrd="0" destOrd="0" presId="urn:microsoft.com/office/officeart/2005/8/layout/hList1"/>
    <dgm:cxn modelId="{00388438-8A63-48A7-B78C-AA6D6CEFDEB2}" type="presOf" srcId="{E45ED7F9-CA2E-4A28-BA39-1A56C967F1BD}" destId="{D3653F93-16CB-4968-8427-5D90357B37DD}" srcOrd="0" destOrd="0" presId="urn:microsoft.com/office/officeart/2005/8/layout/hList1"/>
    <dgm:cxn modelId="{FD2E48CC-7EEB-461C-80A0-0441E2FED2A7}" type="presOf" srcId="{17F29FC9-1CC0-4EC3-B438-40D64CB0E712}" destId="{A41A313D-6B02-461A-A86E-7CA42DEE117C}" srcOrd="0" destOrd="0" presId="urn:microsoft.com/office/officeart/2005/8/layout/hList1"/>
    <dgm:cxn modelId="{3FED3338-BD12-4910-BE6A-F1A2816402D3}" srcId="{17F29FC9-1CC0-4EC3-B438-40D64CB0E712}" destId="{E45ED7F9-CA2E-4A28-BA39-1A56C967F1BD}" srcOrd="0" destOrd="0" parTransId="{B8E647D1-F075-472A-A299-7697AB4DA16F}" sibTransId="{2B8295B7-98AC-4860-881A-207F3A8AFC1B}"/>
    <dgm:cxn modelId="{94539596-2B70-45D8-8A58-3545AD400207}" type="presParOf" srcId="{A41A313D-6B02-461A-A86E-7CA42DEE117C}" destId="{94853778-C2D6-4A1B-A5F0-92FFDA075ABC}" srcOrd="0" destOrd="0" presId="urn:microsoft.com/office/officeart/2005/8/layout/hList1"/>
    <dgm:cxn modelId="{BE523A61-0732-4D2E-B4CC-61F97BED0E09}" type="presParOf" srcId="{94853778-C2D6-4A1B-A5F0-92FFDA075ABC}" destId="{D3653F93-16CB-4968-8427-5D90357B37DD}" srcOrd="0" destOrd="0" presId="urn:microsoft.com/office/officeart/2005/8/layout/hList1"/>
    <dgm:cxn modelId="{28128A7A-74CF-492F-9B0A-9F393FCBFC4E}" type="presParOf" srcId="{94853778-C2D6-4A1B-A5F0-92FFDA075ABC}" destId="{EBDBEB2C-AE1B-420B-B60B-020B5848A07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E686A58-FA7C-4C59-B6B5-DF13A790D869}"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24440FBB-96E9-4885-BB35-80B98FAD5387}">
      <dgm:prSet custT="1"/>
      <dgm:spPr/>
      <dgm:t>
        <a:bodyPr/>
        <a:lstStyle/>
        <a:p>
          <a:pPr algn="just" rtl="0"/>
          <a:r>
            <a:rPr lang="ru-RU" sz="4000" b="0" dirty="0" err="1" smtClean="0">
              <a:latin typeface="Times New Roman" pitchFamily="18" charset="0"/>
              <a:cs typeface="Times New Roman" pitchFamily="18" charset="0"/>
            </a:rPr>
            <a:t>Молиявий</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муносабатлар</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ва</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уларга</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хизмат</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қилувчи махсус</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муассасалар</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жамиятнинг</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молия</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тизимини</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ташкил</a:t>
          </a:r>
          <a:r>
            <a:rPr lang="ru-RU" sz="4000" b="0" dirty="0" smtClean="0">
              <a:latin typeface="Times New Roman" pitchFamily="18" charset="0"/>
              <a:cs typeface="Times New Roman" pitchFamily="18" charset="0"/>
            </a:rPr>
            <a:t> </a:t>
          </a:r>
          <a:r>
            <a:rPr lang="ru-RU" sz="4000" b="0" dirty="0" err="1" smtClean="0">
              <a:latin typeface="Times New Roman" pitchFamily="18" charset="0"/>
              <a:cs typeface="Times New Roman" pitchFamily="18" charset="0"/>
            </a:rPr>
            <a:t>қилади</a:t>
          </a:r>
          <a:endParaRPr lang="ru-RU" sz="4000" b="0" dirty="0">
            <a:latin typeface="Times New Roman" pitchFamily="18" charset="0"/>
            <a:cs typeface="Times New Roman" pitchFamily="18" charset="0"/>
          </a:endParaRPr>
        </a:p>
      </dgm:t>
    </dgm:pt>
    <dgm:pt modelId="{655BA23A-EF43-41AD-B67B-E1BA46FD51C2}" type="parTrans" cxnId="{B1F9F9E5-A318-4FF2-9A8B-B2E77B95AB3A}">
      <dgm:prSet/>
      <dgm:spPr/>
      <dgm:t>
        <a:bodyPr/>
        <a:lstStyle/>
        <a:p>
          <a:endParaRPr lang="ru-RU" sz="2400"/>
        </a:p>
      </dgm:t>
    </dgm:pt>
    <dgm:pt modelId="{137AD66F-0108-427F-9418-21F9CDCEBAFA}" type="sibTrans" cxnId="{B1F9F9E5-A318-4FF2-9A8B-B2E77B95AB3A}">
      <dgm:prSet/>
      <dgm:spPr/>
      <dgm:t>
        <a:bodyPr/>
        <a:lstStyle/>
        <a:p>
          <a:endParaRPr lang="ru-RU" sz="2400"/>
        </a:p>
      </dgm:t>
    </dgm:pt>
    <dgm:pt modelId="{3B8C8CC8-09A0-4094-9677-58D15A57C646}" type="pres">
      <dgm:prSet presAssocID="{5E686A58-FA7C-4C59-B6B5-DF13A790D869}" presName="linear" presStyleCnt="0">
        <dgm:presLayoutVars>
          <dgm:animLvl val="lvl"/>
          <dgm:resizeHandles val="exact"/>
        </dgm:presLayoutVars>
      </dgm:prSet>
      <dgm:spPr/>
      <dgm:t>
        <a:bodyPr/>
        <a:lstStyle/>
        <a:p>
          <a:endParaRPr lang="ru-RU"/>
        </a:p>
      </dgm:t>
    </dgm:pt>
    <dgm:pt modelId="{AE4E85A0-0683-4204-A97F-F2F7B88F28E7}" type="pres">
      <dgm:prSet presAssocID="{24440FBB-96E9-4885-BB35-80B98FAD5387}" presName="parentText" presStyleLbl="node1" presStyleIdx="0" presStyleCnt="1" custScaleY="995857">
        <dgm:presLayoutVars>
          <dgm:chMax val="0"/>
          <dgm:bulletEnabled val="1"/>
        </dgm:presLayoutVars>
      </dgm:prSet>
      <dgm:spPr/>
      <dgm:t>
        <a:bodyPr/>
        <a:lstStyle/>
        <a:p>
          <a:endParaRPr lang="ru-RU"/>
        </a:p>
      </dgm:t>
    </dgm:pt>
  </dgm:ptLst>
  <dgm:cxnLst>
    <dgm:cxn modelId="{7495D033-156E-4188-AE60-81C652E61D22}" type="presOf" srcId="{5E686A58-FA7C-4C59-B6B5-DF13A790D869}" destId="{3B8C8CC8-09A0-4094-9677-58D15A57C646}" srcOrd="0" destOrd="0" presId="urn:microsoft.com/office/officeart/2005/8/layout/vList2"/>
    <dgm:cxn modelId="{B1F9F9E5-A318-4FF2-9A8B-B2E77B95AB3A}" srcId="{5E686A58-FA7C-4C59-B6B5-DF13A790D869}" destId="{24440FBB-96E9-4885-BB35-80B98FAD5387}" srcOrd="0" destOrd="0" parTransId="{655BA23A-EF43-41AD-B67B-E1BA46FD51C2}" sibTransId="{137AD66F-0108-427F-9418-21F9CDCEBAFA}"/>
    <dgm:cxn modelId="{2BCAA0C6-1ACF-4B28-98D9-49CB2FCD83F3}" type="presOf" srcId="{24440FBB-96E9-4885-BB35-80B98FAD5387}" destId="{AE4E85A0-0683-4204-A97F-F2F7B88F28E7}" srcOrd="0" destOrd="0" presId="urn:microsoft.com/office/officeart/2005/8/layout/vList2"/>
    <dgm:cxn modelId="{6E187C94-EC8F-40B9-994F-7D6A00E25433}" type="presParOf" srcId="{3B8C8CC8-09A0-4094-9677-58D15A57C646}" destId="{AE4E85A0-0683-4204-A97F-F2F7B88F28E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4B17D32-1B4E-42D5-B2E4-C03C81F23D86}" type="doc">
      <dgm:prSet loTypeId="urn:microsoft.com/office/officeart/2005/8/layout/chevron2" loCatId="process" qsTypeId="urn:microsoft.com/office/officeart/2005/8/quickstyle/3d1" qsCatId="3D" csTypeId="urn:microsoft.com/office/officeart/2005/8/colors/colorful3" csCatId="colorful" phldr="1"/>
      <dgm:spPr/>
      <dgm:t>
        <a:bodyPr/>
        <a:lstStyle/>
        <a:p>
          <a:endParaRPr lang="ru-RU"/>
        </a:p>
      </dgm:t>
    </dgm:pt>
    <dgm:pt modelId="{11218ECA-0213-46EC-B891-EC002672DA93}">
      <dgm:prSet/>
      <dgm:spPr/>
      <dgm:t>
        <a:bodyPr/>
        <a:lstStyle/>
        <a:p>
          <a:pPr rtl="0"/>
          <a:r>
            <a:rPr lang="uz-Cyrl-UZ"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876D0CBB-50ED-4426-929B-7B8B7E436239}" type="parTrans" cxnId="{1DD6D5D5-21F3-4528-867B-819F9E048A6F}">
      <dgm:prSet/>
      <dgm:spPr/>
      <dgm:t>
        <a:bodyPr/>
        <a:lstStyle/>
        <a:p>
          <a:endParaRPr lang="ru-RU">
            <a:latin typeface="Times New Roman" pitchFamily="18" charset="0"/>
            <a:cs typeface="Times New Roman" pitchFamily="18" charset="0"/>
          </a:endParaRPr>
        </a:p>
      </dgm:t>
    </dgm:pt>
    <dgm:pt modelId="{2404B61E-7DE7-4F4F-9E86-9A1CDF4C937C}" type="sibTrans" cxnId="{1DD6D5D5-21F3-4528-867B-819F9E048A6F}">
      <dgm:prSet/>
      <dgm:spPr/>
      <dgm:t>
        <a:bodyPr/>
        <a:lstStyle/>
        <a:p>
          <a:endParaRPr lang="ru-RU">
            <a:latin typeface="Times New Roman" pitchFamily="18" charset="0"/>
            <a:cs typeface="Times New Roman" pitchFamily="18" charset="0"/>
          </a:endParaRPr>
        </a:p>
      </dgm:t>
    </dgm:pt>
    <dgm:pt modelId="{761291F5-70C8-4E7B-A7E4-08E2CD6F1022}">
      <dgm:prSet/>
      <dgm:spPr/>
      <dgm:t>
        <a:bodyPr/>
        <a:lstStyle/>
        <a:p>
          <a:pPr rtl="0"/>
          <a:r>
            <a:rPr lang="uz-Cyrl-UZ" dirty="0" smtClean="0">
              <a:latin typeface="Times New Roman" pitchFamily="18" charset="0"/>
              <a:cs typeface="Times New Roman" pitchFamily="18" charset="0"/>
            </a:rPr>
            <a:t>давлат ва бошқа турли даражадаги бюджетларни, </a:t>
          </a:r>
          <a:endParaRPr lang="uz-Cyrl-UZ" dirty="0">
            <a:latin typeface="Times New Roman" pitchFamily="18" charset="0"/>
            <a:cs typeface="Times New Roman" pitchFamily="18" charset="0"/>
          </a:endParaRPr>
        </a:p>
      </dgm:t>
    </dgm:pt>
    <dgm:pt modelId="{6503F5EB-1E1B-4047-9833-07873138A054}" type="parTrans" cxnId="{6F79BAC0-A8A5-4E3D-A86C-B037F9232FF6}">
      <dgm:prSet/>
      <dgm:spPr/>
      <dgm:t>
        <a:bodyPr/>
        <a:lstStyle/>
        <a:p>
          <a:endParaRPr lang="ru-RU">
            <a:latin typeface="Times New Roman" pitchFamily="18" charset="0"/>
            <a:cs typeface="Times New Roman" pitchFamily="18" charset="0"/>
          </a:endParaRPr>
        </a:p>
      </dgm:t>
    </dgm:pt>
    <dgm:pt modelId="{C5BE0392-3867-4F84-9C75-FAFCE7B21353}" type="sibTrans" cxnId="{6F79BAC0-A8A5-4E3D-A86C-B037F9232FF6}">
      <dgm:prSet/>
      <dgm:spPr/>
      <dgm:t>
        <a:bodyPr/>
        <a:lstStyle/>
        <a:p>
          <a:endParaRPr lang="ru-RU">
            <a:latin typeface="Times New Roman" pitchFamily="18" charset="0"/>
            <a:cs typeface="Times New Roman" pitchFamily="18" charset="0"/>
          </a:endParaRPr>
        </a:p>
      </dgm:t>
    </dgm:pt>
    <dgm:pt modelId="{B9976708-D5F2-432B-BD2B-3F5FAC0C2EF5}">
      <dgm:prSet/>
      <dgm:spPr/>
      <dgm:t>
        <a:bodyPr/>
        <a:lstStyle/>
        <a:p>
          <a:pPr rtl="0"/>
          <a:r>
            <a:rPr lang="uz-Cyrl-UZ"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C06470F9-F43D-4D55-A737-E48EFE1CCABB}" type="parTrans" cxnId="{1AA164F2-3269-46ED-9C33-DEB527384A8C}">
      <dgm:prSet/>
      <dgm:spPr/>
      <dgm:t>
        <a:bodyPr/>
        <a:lstStyle/>
        <a:p>
          <a:endParaRPr lang="ru-RU">
            <a:latin typeface="Times New Roman" pitchFamily="18" charset="0"/>
            <a:cs typeface="Times New Roman" pitchFamily="18" charset="0"/>
          </a:endParaRPr>
        </a:p>
      </dgm:t>
    </dgm:pt>
    <dgm:pt modelId="{10A80B13-A884-436F-A3F8-9145E731A39E}" type="sibTrans" cxnId="{1AA164F2-3269-46ED-9C33-DEB527384A8C}">
      <dgm:prSet/>
      <dgm:spPr/>
      <dgm:t>
        <a:bodyPr/>
        <a:lstStyle/>
        <a:p>
          <a:endParaRPr lang="ru-RU">
            <a:latin typeface="Times New Roman" pitchFamily="18" charset="0"/>
            <a:cs typeface="Times New Roman" pitchFamily="18" charset="0"/>
          </a:endParaRPr>
        </a:p>
      </dgm:t>
    </dgm:pt>
    <dgm:pt modelId="{289F1836-7A90-4779-A2F0-4F004A3060E3}">
      <dgm:prSet/>
      <dgm:spPr/>
      <dgm:t>
        <a:bodyPr/>
        <a:lstStyle/>
        <a:p>
          <a:pPr rtl="0"/>
          <a:r>
            <a:rPr lang="uz-Cyrl-UZ" dirty="0" smtClean="0">
              <a:latin typeface="Times New Roman" pitchFamily="18" charset="0"/>
              <a:cs typeface="Times New Roman" pitchFamily="18" charset="0"/>
            </a:rPr>
            <a:t>ижтимоий, мол-мулк ва шахсий суғурта фондларини</a:t>
          </a:r>
          <a:r>
            <a:rPr lang="uz-Cyrl-UZ" smtClean="0">
              <a:latin typeface="Times New Roman" pitchFamily="18" charset="0"/>
              <a:cs typeface="Times New Roman" pitchFamily="18" charset="0"/>
            </a:rPr>
            <a:t>,   </a:t>
          </a:r>
          <a:endParaRPr lang="uz-Cyrl-UZ" dirty="0">
            <a:latin typeface="Times New Roman" pitchFamily="18" charset="0"/>
            <a:cs typeface="Times New Roman" pitchFamily="18" charset="0"/>
          </a:endParaRPr>
        </a:p>
      </dgm:t>
    </dgm:pt>
    <dgm:pt modelId="{2FB62048-01EC-410E-9C36-76CBC187621B}" type="parTrans" cxnId="{03B78399-5F53-461D-8EAD-4C63D99038B3}">
      <dgm:prSet/>
      <dgm:spPr/>
      <dgm:t>
        <a:bodyPr/>
        <a:lstStyle/>
        <a:p>
          <a:endParaRPr lang="ru-RU">
            <a:latin typeface="Times New Roman" pitchFamily="18" charset="0"/>
            <a:cs typeface="Times New Roman" pitchFamily="18" charset="0"/>
          </a:endParaRPr>
        </a:p>
      </dgm:t>
    </dgm:pt>
    <dgm:pt modelId="{D3118D7B-257D-4B00-A627-A0B7B55D190E}" type="sibTrans" cxnId="{03B78399-5F53-461D-8EAD-4C63D99038B3}">
      <dgm:prSet/>
      <dgm:spPr/>
      <dgm:t>
        <a:bodyPr/>
        <a:lstStyle/>
        <a:p>
          <a:endParaRPr lang="ru-RU">
            <a:latin typeface="Times New Roman" pitchFamily="18" charset="0"/>
            <a:cs typeface="Times New Roman" pitchFamily="18" charset="0"/>
          </a:endParaRPr>
        </a:p>
      </dgm:t>
    </dgm:pt>
    <dgm:pt modelId="{045FC408-F97A-4AFD-AE19-D5BE0F35DCED}" type="pres">
      <dgm:prSet presAssocID="{C4B17D32-1B4E-42D5-B2E4-C03C81F23D86}" presName="linearFlow" presStyleCnt="0">
        <dgm:presLayoutVars>
          <dgm:dir/>
          <dgm:animLvl val="lvl"/>
          <dgm:resizeHandles val="exact"/>
        </dgm:presLayoutVars>
      </dgm:prSet>
      <dgm:spPr/>
      <dgm:t>
        <a:bodyPr/>
        <a:lstStyle/>
        <a:p>
          <a:endParaRPr lang="ru-RU"/>
        </a:p>
      </dgm:t>
    </dgm:pt>
    <dgm:pt modelId="{A0AB96D8-986B-44F0-AC80-5D15061F6CF3}" type="pres">
      <dgm:prSet presAssocID="{11218ECA-0213-46EC-B891-EC002672DA93}" presName="composite" presStyleCnt="0"/>
      <dgm:spPr/>
    </dgm:pt>
    <dgm:pt modelId="{8060D59D-AAE7-43CF-B66F-0B43A1BCB73F}" type="pres">
      <dgm:prSet presAssocID="{11218ECA-0213-46EC-B891-EC002672DA93}" presName="parentText" presStyleLbl="alignNode1" presStyleIdx="0" presStyleCnt="2">
        <dgm:presLayoutVars>
          <dgm:chMax val="1"/>
          <dgm:bulletEnabled val="1"/>
        </dgm:presLayoutVars>
      </dgm:prSet>
      <dgm:spPr/>
      <dgm:t>
        <a:bodyPr/>
        <a:lstStyle/>
        <a:p>
          <a:endParaRPr lang="ru-RU"/>
        </a:p>
      </dgm:t>
    </dgm:pt>
    <dgm:pt modelId="{E0D9DCBB-B1C1-442F-A0A5-1F94F1A4BE75}" type="pres">
      <dgm:prSet presAssocID="{11218ECA-0213-46EC-B891-EC002672DA93}" presName="descendantText" presStyleLbl="alignAcc1" presStyleIdx="0" presStyleCnt="2">
        <dgm:presLayoutVars>
          <dgm:bulletEnabled val="1"/>
        </dgm:presLayoutVars>
      </dgm:prSet>
      <dgm:spPr/>
      <dgm:t>
        <a:bodyPr/>
        <a:lstStyle/>
        <a:p>
          <a:endParaRPr lang="ru-RU"/>
        </a:p>
      </dgm:t>
    </dgm:pt>
    <dgm:pt modelId="{3FF1134B-DE2C-483B-9E00-1486209C6E47}" type="pres">
      <dgm:prSet presAssocID="{2404B61E-7DE7-4F4F-9E86-9A1CDF4C937C}" presName="sp" presStyleCnt="0"/>
      <dgm:spPr/>
    </dgm:pt>
    <dgm:pt modelId="{42FE9126-1D1C-4730-9A1D-FCB8F23B2BFE}" type="pres">
      <dgm:prSet presAssocID="{B9976708-D5F2-432B-BD2B-3F5FAC0C2EF5}" presName="composite" presStyleCnt="0"/>
      <dgm:spPr/>
    </dgm:pt>
    <dgm:pt modelId="{9A7A1910-70F0-4E23-A57F-A8C8BCB7BADE}" type="pres">
      <dgm:prSet presAssocID="{B9976708-D5F2-432B-BD2B-3F5FAC0C2EF5}" presName="parentText" presStyleLbl="alignNode1" presStyleIdx="1" presStyleCnt="2">
        <dgm:presLayoutVars>
          <dgm:chMax val="1"/>
          <dgm:bulletEnabled val="1"/>
        </dgm:presLayoutVars>
      </dgm:prSet>
      <dgm:spPr/>
      <dgm:t>
        <a:bodyPr/>
        <a:lstStyle/>
        <a:p>
          <a:endParaRPr lang="ru-RU"/>
        </a:p>
      </dgm:t>
    </dgm:pt>
    <dgm:pt modelId="{D42FCA09-14FA-4CA2-B01E-69ADEF107B9E}" type="pres">
      <dgm:prSet presAssocID="{B9976708-D5F2-432B-BD2B-3F5FAC0C2EF5}" presName="descendantText" presStyleLbl="alignAcc1" presStyleIdx="1" presStyleCnt="2">
        <dgm:presLayoutVars>
          <dgm:bulletEnabled val="1"/>
        </dgm:presLayoutVars>
      </dgm:prSet>
      <dgm:spPr/>
      <dgm:t>
        <a:bodyPr/>
        <a:lstStyle/>
        <a:p>
          <a:endParaRPr lang="ru-RU"/>
        </a:p>
      </dgm:t>
    </dgm:pt>
  </dgm:ptLst>
  <dgm:cxnLst>
    <dgm:cxn modelId="{1DD6D5D5-21F3-4528-867B-819F9E048A6F}" srcId="{C4B17D32-1B4E-42D5-B2E4-C03C81F23D86}" destId="{11218ECA-0213-46EC-B891-EC002672DA93}" srcOrd="0" destOrd="0" parTransId="{876D0CBB-50ED-4426-929B-7B8B7E436239}" sibTransId="{2404B61E-7DE7-4F4F-9E86-9A1CDF4C937C}"/>
    <dgm:cxn modelId="{5848AB8F-283F-47AA-8AD2-7F7FFDAB966C}" type="presOf" srcId="{289F1836-7A90-4779-A2F0-4F004A3060E3}" destId="{D42FCA09-14FA-4CA2-B01E-69ADEF107B9E}" srcOrd="0" destOrd="0" presId="urn:microsoft.com/office/officeart/2005/8/layout/chevron2"/>
    <dgm:cxn modelId="{F2A01C98-A532-4018-A048-98B0413B9F5A}" type="presOf" srcId="{761291F5-70C8-4E7B-A7E4-08E2CD6F1022}" destId="{E0D9DCBB-B1C1-442F-A0A5-1F94F1A4BE75}" srcOrd="0" destOrd="0" presId="urn:microsoft.com/office/officeart/2005/8/layout/chevron2"/>
    <dgm:cxn modelId="{86CB8E9D-1D43-4599-BC57-88CD144BFACC}" type="presOf" srcId="{C4B17D32-1B4E-42D5-B2E4-C03C81F23D86}" destId="{045FC408-F97A-4AFD-AE19-D5BE0F35DCED}" srcOrd="0" destOrd="0" presId="urn:microsoft.com/office/officeart/2005/8/layout/chevron2"/>
    <dgm:cxn modelId="{6F79BAC0-A8A5-4E3D-A86C-B037F9232FF6}" srcId="{11218ECA-0213-46EC-B891-EC002672DA93}" destId="{761291F5-70C8-4E7B-A7E4-08E2CD6F1022}" srcOrd="0" destOrd="0" parTransId="{6503F5EB-1E1B-4047-9833-07873138A054}" sibTransId="{C5BE0392-3867-4F84-9C75-FAFCE7B21353}"/>
    <dgm:cxn modelId="{8FE9E33C-E860-42B6-8F5D-E99C082C6440}" type="presOf" srcId="{B9976708-D5F2-432B-BD2B-3F5FAC0C2EF5}" destId="{9A7A1910-70F0-4E23-A57F-A8C8BCB7BADE}" srcOrd="0" destOrd="0" presId="urn:microsoft.com/office/officeart/2005/8/layout/chevron2"/>
    <dgm:cxn modelId="{03B78399-5F53-461D-8EAD-4C63D99038B3}" srcId="{B9976708-D5F2-432B-BD2B-3F5FAC0C2EF5}" destId="{289F1836-7A90-4779-A2F0-4F004A3060E3}" srcOrd="0" destOrd="0" parTransId="{2FB62048-01EC-410E-9C36-76CBC187621B}" sibTransId="{D3118D7B-257D-4B00-A627-A0B7B55D190E}"/>
    <dgm:cxn modelId="{7132B039-83C8-404B-8ACD-9145CDFA1621}" type="presOf" srcId="{11218ECA-0213-46EC-B891-EC002672DA93}" destId="{8060D59D-AAE7-43CF-B66F-0B43A1BCB73F}" srcOrd="0" destOrd="0" presId="urn:microsoft.com/office/officeart/2005/8/layout/chevron2"/>
    <dgm:cxn modelId="{1AA164F2-3269-46ED-9C33-DEB527384A8C}" srcId="{C4B17D32-1B4E-42D5-B2E4-C03C81F23D86}" destId="{B9976708-D5F2-432B-BD2B-3F5FAC0C2EF5}" srcOrd="1" destOrd="0" parTransId="{C06470F9-F43D-4D55-A737-E48EFE1CCABB}" sibTransId="{10A80B13-A884-436F-A3F8-9145E731A39E}"/>
    <dgm:cxn modelId="{5F12FD0E-4DA3-439B-8305-CD228DEEC80C}" type="presParOf" srcId="{045FC408-F97A-4AFD-AE19-D5BE0F35DCED}" destId="{A0AB96D8-986B-44F0-AC80-5D15061F6CF3}" srcOrd="0" destOrd="0" presId="urn:microsoft.com/office/officeart/2005/8/layout/chevron2"/>
    <dgm:cxn modelId="{02F40CC3-84F3-47B2-8DAF-EA65CE97B8F6}" type="presParOf" srcId="{A0AB96D8-986B-44F0-AC80-5D15061F6CF3}" destId="{8060D59D-AAE7-43CF-B66F-0B43A1BCB73F}" srcOrd="0" destOrd="0" presId="urn:microsoft.com/office/officeart/2005/8/layout/chevron2"/>
    <dgm:cxn modelId="{37623688-6818-4ABC-BB00-4ECBBEDF45E7}" type="presParOf" srcId="{A0AB96D8-986B-44F0-AC80-5D15061F6CF3}" destId="{E0D9DCBB-B1C1-442F-A0A5-1F94F1A4BE75}" srcOrd="1" destOrd="0" presId="urn:microsoft.com/office/officeart/2005/8/layout/chevron2"/>
    <dgm:cxn modelId="{F2816EB7-5975-4AA9-A92E-8A8E832373EE}" type="presParOf" srcId="{045FC408-F97A-4AFD-AE19-D5BE0F35DCED}" destId="{3FF1134B-DE2C-483B-9E00-1486209C6E47}" srcOrd="1" destOrd="0" presId="urn:microsoft.com/office/officeart/2005/8/layout/chevron2"/>
    <dgm:cxn modelId="{EC8C1731-3EF5-4E82-B41C-3462560F7E6D}" type="presParOf" srcId="{045FC408-F97A-4AFD-AE19-D5BE0F35DCED}" destId="{42FE9126-1D1C-4730-9A1D-FCB8F23B2BFE}" srcOrd="2" destOrd="0" presId="urn:microsoft.com/office/officeart/2005/8/layout/chevron2"/>
    <dgm:cxn modelId="{9670D5E5-2078-4BA7-A286-FC018D22E74B}" type="presParOf" srcId="{42FE9126-1D1C-4730-9A1D-FCB8F23B2BFE}" destId="{9A7A1910-70F0-4E23-A57F-A8C8BCB7BADE}" srcOrd="0" destOrd="0" presId="urn:microsoft.com/office/officeart/2005/8/layout/chevron2"/>
    <dgm:cxn modelId="{99518D18-87BF-4129-B289-6FE8B7FD427A}" type="presParOf" srcId="{42FE9126-1D1C-4730-9A1D-FCB8F23B2BFE}" destId="{D42FCA09-14FA-4CA2-B01E-69ADEF107B9E}"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1AF412A-0980-4BC9-ABDA-C6674E501725}"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A46AC6F3-846F-4786-BE33-ABD3159030D6}">
      <dgm:prSet/>
      <dgm:spPr/>
      <dgm:t>
        <a:bodyPr/>
        <a:lstStyle/>
        <a:p>
          <a:pPr rtl="0"/>
          <a:r>
            <a:rPr lang="uz-Cyrl-UZ" dirty="0" smtClean="0">
              <a:latin typeface="Times New Roman" pitchFamily="18" charset="0"/>
              <a:cs typeface="Times New Roman" pitchFamily="18" charset="0"/>
            </a:rPr>
            <a:t>Молия тизими ўз ичига қуйидагиларни олади </a:t>
          </a:r>
          <a:endParaRPr lang="uz-Cyrl-UZ" dirty="0">
            <a:latin typeface="Times New Roman" pitchFamily="18" charset="0"/>
            <a:cs typeface="Times New Roman" pitchFamily="18" charset="0"/>
          </a:endParaRPr>
        </a:p>
      </dgm:t>
    </dgm:pt>
    <dgm:pt modelId="{8DA5F8C9-8317-4DA8-9575-E4C61979ABD7}" type="parTrans" cxnId="{1C125EB1-62ED-4458-B4A7-5DFD81CFC631}">
      <dgm:prSet/>
      <dgm:spPr/>
      <dgm:t>
        <a:bodyPr/>
        <a:lstStyle/>
        <a:p>
          <a:endParaRPr lang="ru-RU"/>
        </a:p>
      </dgm:t>
    </dgm:pt>
    <dgm:pt modelId="{C41122E9-C228-4791-BBCF-5FBA0ADBE8C1}" type="sibTrans" cxnId="{1C125EB1-62ED-4458-B4A7-5DFD81CFC631}">
      <dgm:prSet/>
      <dgm:spPr/>
      <dgm:t>
        <a:bodyPr/>
        <a:lstStyle/>
        <a:p>
          <a:endParaRPr lang="ru-RU"/>
        </a:p>
      </dgm:t>
    </dgm:pt>
    <dgm:pt modelId="{8074015F-D021-48A0-9AE9-1ADF50CFB25C}" type="pres">
      <dgm:prSet presAssocID="{21AF412A-0980-4BC9-ABDA-C6674E501725}" presName="linear" presStyleCnt="0">
        <dgm:presLayoutVars>
          <dgm:animLvl val="lvl"/>
          <dgm:resizeHandles val="exact"/>
        </dgm:presLayoutVars>
      </dgm:prSet>
      <dgm:spPr/>
      <dgm:t>
        <a:bodyPr/>
        <a:lstStyle/>
        <a:p>
          <a:endParaRPr lang="ru-RU"/>
        </a:p>
      </dgm:t>
    </dgm:pt>
    <dgm:pt modelId="{A08692A3-F31C-4F71-AC34-3DD037E4C810}" type="pres">
      <dgm:prSet presAssocID="{A46AC6F3-846F-4786-BE33-ABD3159030D6}" presName="parentText" presStyleLbl="node1" presStyleIdx="0" presStyleCnt="1">
        <dgm:presLayoutVars>
          <dgm:chMax val="0"/>
          <dgm:bulletEnabled val="1"/>
        </dgm:presLayoutVars>
      </dgm:prSet>
      <dgm:spPr/>
      <dgm:t>
        <a:bodyPr/>
        <a:lstStyle/>
        <a:p>
          <a:endParaRPr lang="ru-RU"/>
        </a:p>
      </dgm:t>
    </dgm:pt>
  </dgm:ptLst>
  <dgm:cxnLst>
    <dgm:cxn modelId="{1C125EB1-62ED-4458-B4A7-5DFD81CFC631}" srcId="{21AF412A-0980-4BC9-ABDA-C6674E501725}" destId="{A46AC6F3-846F-4786-BE33-ABD3159030D6}" srcOrd="0" destOrd="0" parTransId="{8DA5F8C9-8317-4DA8-9575-E4C61979ABD7}" sibTransId="{C41122E9-C228-4791-BBCF-5FBA0ADBE8C1}"/>
    <dgm:cxn modelId="{B7FBF822-99A6-4BB1-B278-AB4F7EF11F63}" type="presOf" srcId="{21AF412A-0980-4BC9-ABDA-C6674E501725}" destId="{8074015F-D021-48A0-9AE9-1ADF50CFB25C}" srcOrd="0" destOrd="0" presId="urn:microsoft.com/office/officeart/2005/8/layout/vList2"/>
    <dgm:cxn modelId="{0E17921B-CF75-4B61-8205-439AFB9C92A1}" type="presOf" srcId="{A46AC6F3-846F-4786-BE33-ABD3159030D6}" destId="{A08692A3-F31C-4F71-AC34-3DD037E4C810}" srcOrd="0" destOrd="0" presId="urn:microsoft.com/office/officeart/2005/8/layout/vList2"/>
    <dgm:cxn modelId="{8174D608-67A1-4897-B914-DD10AFDD5B61}" type="presParOf" srcId="{8074015F-D021-48A0-9AE9-1ADF50CFB25C}" destId="{A08692A3-F31C-4F71-AC34-3DD037E4C81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C4B17D32-1B4E-42D5-B2E4-C03C81F23D86}" type="doc">
      <dgm:prSet loTypeId="urn:microsoft.com/office/officeart/2005/8/layout/chevron2" loCatId="process" qsTypeId="urn:microsoft.com/office/officeart/2005/8/quickstyle/3d1" qsCatId="3D" csTypeId="urn:microsoft.com/office/officeart/2005/8/colors/colorful3" csCatId="colorful" phldr="1"/>
      <dgm:spPr/>
      <dgm:t>
        <a:bodyPr/>
        <a:lstStyle/>
        <a:p>
          <a:endParaRPr lang="ru-RU"/>
        </a:p>
      </dgm:t>
    </dgm:pt>
    <dgm:pt modelId="{289F1836-7A90-4779-A2F0-4F004A3060E3}">
      <dgm:prSet/>
      <dgm:spPr/>
      <dgm:t>
        <a:bodyPr/>
        <a:lstStyle/>
        <a:p>
          <a:pPr rtl="0"/>
          <a:r>
            <a:rPr lang="uz-Cyrl-UZ" dirty="0" smtClean="0">
              <a:latin typeface="Times New Roman" pitchFamily="18" charset="0"/>
              <a:cs typeface="Times New Roman" pitchFamily="18" charset="0"/>
            </a:rPr>
            <a:t>3</a:t>
          </a:r>
          <a:endParaRPr lang="uz-Cyrl-UZ" dirty="0">
            <a:latin typeface="Times New Roman" pitchFamily="18" charset="0"/>
            <a:cs typeface="Times New Roman" pitchFamily="18" charset="0"/>
          </a:endParaRPr>
        </a:p>
      </dgm:t>
    </dgm:pt>
    <dgm:pt modelId="{2FB62048-01EC-410E-9C36-76CBC187621B}" type="parTrans" cxnId="{03B78399-5F53-461D-8EAD-4C63D99038B3}">
      <dgm:prSet/>
      <dgm:spPr/>
      <dgm:t>
        <a:bodyPr/>
        <a:lstStyle/>
        <a:p>
          <a:endParaRPr lang="ru-RU">
            <a:latin typeface="Times New Roman" pitchFamily="18" charset="0"/>
            <a:cs typeface="Times New Roman" pitchFamily="18" charset="0"/>
          </a:endParaRPr>
        </a:p>
      </dgm:t>
    </dgm:pt>
    <dgm:pt modelId="{D3118D7B-257D-4B00-A627-A0B7B55D190E}" type="sibTrans" cxnId="{03B78399-5F53-461D-8EAD-4C63D99038B3}">
      <dgm:prSet/>
      <dgm:spPr/>
      <dgm:t>
        <a:bodyPr/>
        <a:lstStyle/>
        <a:p>
          <a:endParaRPr lang="ru-RU">
            <a:latin typeface="Times New Roman" pitchFamily="18" charset="0"/>
            <a:cs typeface="Times New Roman" pitchFamily="18" charset="0"/>
          </a:endParaRPr>
        </a:p>
      </dgm:t>
    </dgm:pt>
    <dgm:pt modelId="{45812FC3-558C-4D26-B9FA-6BA2E4D56A00}">
      <dgm:prSet/>
      <dgm:spPr/>
      <dgm:t>
        <a:bodyPr/>
        <a:lstStyle/>
        <a:p>
          <a:pPr rtl="0"/>
          <a:r>
            <a:rPr lang="uz-Cyrl-UZ" dirty="0" smtClean="0">
              <a:latin typeface="Times New Roman" pitchFamily="18" charset="0"/>
              <a:cs typeface="Times New Roman" pitchFamily="18" charset="0"/>
            </a:rPr>
            <a:t>давлатнинг валюта захираларини,</a:t>
          </a:r>
          <a:endParaRPr lang="ru-RU" dirty="0">
            <a:latin typeface="Times New Roman" pitchFamily="18" charset="0"/>
            <a:cs typeface="Times New Roman" pitchFamily="18" charset="0"/>
          </a:endParaRPr>
        </a:p>
      </dgm:t>
    </dgm:pt>
    <dgm:pt modelId="{600305AE-13F0-446C-89DB-F163CCDE77B2}" type="parTrans" cxnId="{87EA27EC-E2CE-4E02-B730-446E2DE6C014}">
      <dgm:prSet/>
      <dgm:spPr/>
      <dgm:t>
        <a:bodyPr/>
        <a:lstStyle/>
        <a:p>
          <a:endParaRPr lang="ru-RU">
            <a:latin typeface="Times New Roman" pitchFamily="18" charset="0"/>
            <a:cs typeface="Times New Roman" pitchFamily="18" charset="0"/>
          </a:endParaRPr>
        </a:p>
      </dgm:t>
    </dgm:pt>
    <dgm:pt modelId="{3C61CEB5-1BC4-4F54-B846-20BA007C9C0A}" type="sibTrans" cxnId="{87EA27EC-E2CE-4E02-B730-446E2DE6C014}">
      <dgm:prSet/>
      <dgm:spPr/>
      <dgm:t>
        <a:bodyPr/>
        <a:lstStyle/>
        <a:p>
          <a:endParaRPr lang="ru-RU">
            <a:latin typeface="Times New Roman" pitchFamily="18" charset="0"/>
            <a:cs typeface="Times New Roman" pitchFamily="18" charset="0"/>
          </a:endParaRPr>
        </a:p>
      </dgm:t>
    </dgm:pt>
    <dgm:pt modelId="{23DE1CD4-9C9E-4483-B20D-FB8D25F76172}">
      <dgm:prSet/>
      <dgm:spPr/>
      <dgm:t>
        <a:bodyPr/>
        <a:lstStyle/>
        <a:p>
          <a:pPr rtl="0"/>
          <a:r>
            <a:rPr lang="uz-Cyrl-UZ"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CCA62FE4-D05D-486D-9E56-FF9EB0E5AF6F}" type="parTrans" cxnId="{900AB21A-3183-4BCF-9238-05364350D2DB}">
      <dgm:prSet/>
      <dgm:spPr/>
      <dgm:t>
        <a:bodyPr/>
        <a:lstStyle/>
        <a:p>
          <a:endParaRPr lang="ru-RU">
            <a:latin typeface="Times New Roman" pitchFamily="18" charset="0"/>
            <a:cs typeface="Times New Roman" pitchFamily="18" charset="0"/>
          </a:endParaRPr>
        </a:p>
      </dgm:t>
    </dgm:pt>
    <dgm:pt modelId="{16523D8C-650D-442E-B943-861735545582}" type="sibTrans" cxnId="{900AB21A-3183-4BCF-9238-05364350D2DB}">
      <dgm:prSet/>
      <dgm:spPr/>
      <dgm:t>
        <a:bodyPr/>
        <a:lstStyle/>
        <a:p>
          <a:endParaRPr lang="ru-RU">
            <a:latin typeface="Times New Roman" pitchFamily="18" charset="0"/>
            <a:cs typeface="Times New Roman" pitchFamily="18" charset="0"/>
          </a:endParaRPr>
        </a:p>
      </dgm:t>
    </dgm:pt>
    <dgm:pt modelId="{44399F8F-03C5-41F6-AF71-94A02EF3B979}">
      <dgm:prSet/>
      <dgm:spPr/>
      <dgm:t>
        <a:bodyPr/>
        <a:lstStyle/>
        <a:p>
          <a:pPr rtl="0"/>
          <a:r>
            <a:rPr lang="uz-Cyrl-UZ" dirty="0" smtClean="0">
              <a:latin typeface="Times New Roman" pitchFamily="18" charset="0"/>
              <a:cs typeface="Times New Roman" pitchFamily="18" charset="0"/>
            </a:rPr>
            <a:t>банклар, пул муомаласи, кредит ва солиқ тизими, корхона ва фирмалар, тижорат ва нотижорат тузилмаларининг пул фондларини, </a:t>
          </a:r>
          <a:endParaRPr lang="uz-Cyrl-UZ" dirty="0">
            <a:latin typeface="Times New Roman" pitchFamily="18" charset="0"/>
            <a:cs typeface="Times New Roman" pitchFamily="18" charset="0"/>
          </a:endParaRPr>
        </a:p>
      </dgm:t>
    </dgm:pt>
    <dgm:pt modelId="{F2D62C4F-43FA-4BFD-96ED-0418A578ACA5}" type="parTrans" cxnId="{2FABCCC7-8618-47F8-A8CD-B0F0E4823DEA}">
      <dgm:prSet/>
      <dgm:spPr/>
      <dgm:t>
        <a:bodyPr/>
        <a:lstStyle/>
        <a:p>
          <a:endParaRPr lang="ru-RU">
            <a:latin typeface="Times New Roman" pitchFamily="18" charset="0"/>
            <a:cs typeface="Times New Roman" pitchFamily="18" charset="0"/>
          </a:endParaRPr>
        </a:p>
      </dgm:t>
    </dgm:pt>
    <dgm:pt modelId="{E5B1B08C-4EFE-4B18-A275-D41B758E0B84}" type="sibTrans" cxnId="{2FABCCC7-8618-47F8-A8CD-B0F0E4823DEA}">
      <dgm:prSet/>
      <dgm:spPr/>
      <dgm:t>
        <a:bodyPr/>
        <a:lstStyle/>
        <a:p>
          <a:endParaRPr lang="ru-RU">
            <a:latin typeface="Times New Roman" pitchFamily="18" charset="0"/>
            <a:cs typeface="Times New Roman" pitchFamily="18" charset="0"/>
          </a:endParaRPr>
        </a:p>
      </dgm:t>
    </dgm:pt>
    <dgm:pt modelId="{67EB284E-B257-47B7-9A1C-47CD329BE6AB}">
      <dgm:prSet/>
      <dgm:spPr/>
      <dgm:t>
        <a:bodyPr/>
        <a:lstStyle/>
        <a:p>
          <a:pPr rtl="0"/>
          <a:r>
            <a:rPr lang="uz-Cyrl-UZ"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dgm:t>
    </dgm:pt>
    <dgm:pt modelId="{5E7A5A21-15E4-4C35-A993-1828713EBE13}" type="parTrans" cxnId="{BE3779E3-0321-4E3C-8D33-DDBE81A934D3}">
      <dgm:prSet/>
      <dgm:spPr/>
      <dgm:t>
        <a:bodyPr/>
        <a:lstStyle/>
        <a:p>
          <a:endParaRPr lang="ru-RU">
            <a:latin typeface="Times New Roman" pitchFamily="18" charset="0"/>
            <a:cs typeface="Times New Roman" pitchFamily="18" charset="0"/>
          </a:endParaRPr>
        </a:p>
      </dgm:t>
    </dgm:pt>
    <dgm:pt modelId="{F94D1685-1930-4E23-BA48-05C5BDA6E6BE}" type="sibTrans" cxnId="{BE3779E3-0321-4E3C-8D33-DDBE81A934D3}">
      <dgm:prSet/>
      <dgm:spPr/>
      <dgm:t>
        <a:bodyPr/>
        <a:lstStyle/>
        <a:p>
          <a:endParaRPr lang="ru-RU">
            <a:latin typeface="Times New Roman" pitchFamily="18" charset="0"/>
            <a:cs typeface="Times New Roman" pitchFamily="18" charset="0"/>
          </a:endParaRPr>
        </a:p>
      </dgm:t>
    </dgm:pt>
    <dgm:pt modelId="{D2CC4772-FB29-448A-9A14-A1C467E1C4BF}">
      <dgm:prSet/>
      <dgm:spPr/>
      <dgm:t>
        <a:bodyPr/>
        <a:lstStyle/>
        <a:p>
          <a:pPr rtl="0"/>
          <a:r>
            <a:rPr lang="uz-Cyrl-UZ" dirty="0" smtClean="0">
              <a:latin typeface="Times New Roman" pitchFamily="18" charset="0"/>
              <a:cs typeface="Times New Roman" pitchFamily="18" charset="0"/>
            </a:rPr>
            <a:t>бошқа махсус пул фондларининг  ҳаракатини  </a:t>
          </a:r>
          <a:endParaRPr lang="ru-RU" dirty="0">
            <a:latin typeface="Times New Roman" pitchFamily="18" charset="0"/>
            <a:cs typeface="Times New Roman" pitchFamily="18" charset="0"/>
          </a:endParaRPr>
        </a:p>
      </dgm:t>
    </dgm:pt>
    <dgm:pt modelId="{9D73799A-A17A-4595-9318-990446D12A9F}" type="parTrans" cxnId="{22FE50D5-5B1F-46C0-BC77-E3FEEEF71C98}">
      <dgm:prSet/>
      <dgm:spPr/>
      <dgm:t>
        <a:bodyPr/>
        <a:lstStyle/>
        <a:p>
          <a:endParaRPr lang="ru-RU">
            <a:latin typeface="Times New Roman" pitchFamily="18" charset="0"/>
            <a:cs typeface="Times New Roman" pitchFamily="18" charset="0"/>
          </a:endParaRPr>
        </a:p>
      </dgm:t>
    </dgm:pt>
    <dgm:pt modelId="{7C6D1445-79F1-41BF-BCC4-EF74EE50763E}" type="sibTrans" cxnId="{22FE50D5-5B1F-46C0-BC77-E3FEEEF71C98}">
      <dgm:prSet/>
      <dgm:spPr/>
      <dgm:t>
        <a:bodyPr/>
        <a:lstStyle/>
        <a:p>
          <a:endParaRPr lang="ru-RU">
            <a:latin typeface="Times New Roman" pitchFamily="18" charset="0"/>
            <a:cs typeface="Times New Roman" pitchFamily="18" charset="0"/>
          </a:endParaRPr>
        </a:p>
      </dgm:t>
    </dgm:pt>
    <dgm:pt modelId="{045FC408-F97A-4AFD-AE19-D5BE0F35DCED}" type="pres">
      <dgm:prSet presAssocID="{C4B17D32-1B4E-42D5-B2E4-C03C81F23D86}" presName="linearFlow" presStyleCnt="0">
        <dgm:presLayoutVars>
          <dgm:dir/>
          <dgm:animLvl val="lvl"/>
          <dgm:resizeHandles val="exact"/>
        </dgm:presLayoutVars>
      </dgm:prSet>
      <dgm:spPr/>
      <dgm:t>
        <a:bodyPr/>
        <a:lstStyle/>
        <a:p>
          <a:endParaRPr lang="ru-RU"/>
        </a:p>
      </dgm:t>
    </dgm:pt>
    <dgm:pt modelId="{CB4E5EC2-CCCC-4F1B-827F-3622F1EF6954}" type="pres">
      <dgm:prSet presAssocID="{289F1836-7A90-4779-A2F0-4F004A3060E3}" presName="composite" presStyleCnt="0"/>
      <dgm:spPr/>
    </dgm:pt>
    <dgm:pt modelId="{B57DEC80-B6FC-4C3A-95CE-BC7706F15A10}" type="pres">
      <dgm:prSet presAssocID="{289F1836-7A90-4779-A2F0-4F004A3060E3}" presName="parentText" presStyleLbl="alignNode1" presStyleIdx="0" presStyleCnt="3">
        <dgm:presLayoutVars>
          <dgm:chMax val="1"/>
          <dgm:bulletEnabled val="1"/>
        </dgm:presLayoutVars>
      </dgm:prSet>
      <dgm:spPr/>
      <dgm:t>
        <a:bodyPr/>
        <a:lstStyle/>
        <a:p>
          <a:endParaRPr lang="ru-RU"/>
        </a:p>
      </dgm:t>
    </dgm:pt>
    <dgm:pt modelId="{0F9D5737-45D9-4802-BA50-C92426DB518A}" type="pres">
      <dgm:prSet presAssocID="{289F1836-7A90-4779-A2F0-4F004A3060E3}" presName="descendantText" presStyleLbl="alignAcc1" presStyleIdx="0" presStyleCnt="3">
        <dgm:presLayoutVars>
          <dgm:bulletEnabled val="1"/>
        </dgm:presLayoutVars>
      </dgm:prSet>
      <dgm:spPr/>
      <dgm:t>
        <a:bodyPr/>
        <a:lstStyle/>
        <a:p>
          <a:endParaRPr lang="ru-RU"/>
        </a:p>
      </dgm:t>
    </dgm:pt>
    <dgm:pt modelId="{00A8266A-6667-47DB-B806-86DAF27A632F}" type="pres">
      <dgm:prSet presAssocID="{D3118D7B-257D-4B00-A627-A0B7B55D190E}" presName="sp" presStyleCnt="0"/>
      <dgm:spPr/>
    </dgm:pt>
    <dgm:pt modelId="{9D5A180F-3A08-49D7-9583-F17B57AF0DA3}" type="pres">
      <dgm:prSet presAssocID="{23DE1CD4-9C9E-4483-B20D-FB8D25F76172}" presName="composite" presStyleCnt="0"/>
      <dgm:spPr/>
    </dgm:pt>
    <dgm:pt modelId="{3687D27B-5A94-4D0F-80B1-BD5A1534EFF5}" type="pres">
      <dgm:prSet presAssocID="{23DE1CD4-9C9E-4483-B20D-FB8D25F76172}" presName="parentText" presStyleLbl="alignNode1" presStyleIdx="1" presStyleCnt="3">
        <dgm:presLayoutVars>
          <dgm:chMax val="1"/>
          <dgm:bulletEnabled val="1"/>
        </dgm:presLayoutVars>
      </dgm:prSet>
      <dgm:spPr/>
      <dgm:t>
        <a:bodyPr/>
        <a:lstStyle/>
        <a:p>
          <a:endParaRPr lang="ru-RU"/>
        </a:p>
      </dgm:t>
    </dgm:pt>
    <dgm:pt modelId="{0C84E406-5A8B-4D2C-B883-3ACF9968D9D9}" type="pres">
      <dgm:prSet presAssocID="{23DE1CD4-9C9E-4483-B20D-FB8D25F76172}" presName="descendantText" presStyleLbl="alignAcc1" presStyleIdx="1" presStyleCnt="3">
        <dgm:presLayoutVars>
          <dgm:bulletEnabled val="1"/>
        </dgm:presLayoutVars>
      </dgm:prSet>
      <dgm:spPr/>
      <dgm:t>
        <a:bodyPr/>
        <a:lstStyle/>
        <a:p>
          <a:endParaRPr lang="ru-RU"/>
        </a:p>
      </dgm:t>
    </dgm:pt>
    <dgm:pt modelId="{16298638-D056-42B8-9C75-C50E7908CAA8}" type="pres">
      <dgm:prSet presAssocID="{16523D8C-650D-442E-B943-861735545582}" presName="sp" presStyleCnt="0"/>
      <dgm:spPr/>
    </dgm:pt>
    <dgm:pt modelId="{5EFEDE77-B0DD-4806-B213-476AA9900A5F}" type="pres">
      <dgm:prSet presAssocID="{67EB284E-B257-47B7-9A1C-47CD329BE6AB}" presName="composite" presStyleCnt="0"/>
      <dgm:spPr/>
    </dgm:pt>
    <dgm:pt modelId="{467E5CE6-E153-46AE-BFD1-CA74DAC0F1F9}" type="pres">
      <dgm:prSet presAssocID="{67EB284E-B257-47B7-9A1C-47CD329BE6AB}" presName="parentText" presStyleLbl="alignNode1" presStyleIdx="2" presStyleCnt="3">
        <dgm:presLayoutVars>
          <dgm:chMax val="1"/>
          <dgm:bulletEnabled val="1"/>
        </dgm:presLayoutVars>
      </dgm:prSet>
      <dgm:spPr/>
      <dgm:t>
        <a:bodyPr/>
        <a:lstStyle/>
        <a:p>
          <a:endParaRPr lang="ru-RU"/>
        </a:p>
      </dgm:t>
    </dgm:pt>
    <dgm:pt modelId="{D7CDE2DD-59FE-4E17-B0F6-B6EF8D3AD8C7}" type="pres">
      <dgm:prSet presAssocID="{67EB284E-B257-47B7-9A1C-47CD329BE6AB}" presName="descendantText" presStyleLbl="alignAcc1" presStyleIdx="2" presStyleCnt="3">
        <dgm:presLayoutVars>
          <dgm:bulletEnabled val="1"/>
        </dgm:presLayoutVars>
      </dgm:prSet>
      <dgm:spPr/>
      <dgm:t>
        <a:bodyPr/>
        <a:lstStyle/>
        <a:p>
          <a:endParaRPr lang="ru-RU"/>
        </a:p>
      </dgm:t>
    </dgm:pt>
  </dgm:ptLst>
  <dgm:cxnLst>
    <dgm:cxn modelId="{03B78399-5F53-461D-8EAD-4C63D99038B3}" srcId="{C4B17D32-1B4E-42D5-B2E4-C03C81F23D86}" destId="{289F1836-7A90-4779-A2F0-4F004A3060E3}" srcOrd="0" destOrd="0" parTransId="{2FB62048-01EC-410E-9C36-76CBC187621B}" sibTransId="{D3118D7B-257D-4B00-A627-A0B7B55D190E}"/>
    <dgm:cxn modelId="{E3020C8A-5EE0-4A18-9B9F-B95CA210D502}" type="presOf" srcId="{289F1836-7A90-4779-A2F0-4F004A3060E3}" destId="{B57DEC80-B6FC-4C3A-95CE-BC7706F15A10}" srcOrd="0" destOrd="0" presId="urn:microsoft.com/office/officeart/2005/8/layout/chevron2"/>
    <dgm:cxn modelId="{BE3779E3-0321-4E3C-8D33-DDBE81A934D3}" srcId="{C4B17D32-1B4E-42D5-B2E4-C03C81F23D86}" destId="{67EB284E-B257-47B7-9A1C-47CD329BE6AB}" srcOrd="2" destOrd="0" parTransId="{5E7A5A21-15E4-4C35-A993-1828713EBE13}" sibTransId="{F94D1685-1930-4E23-BA48-05C5BDA6E6BE}"/>
    <dgm:cxn modelId="{61035CC6-000F-4227-A0B8-0FBB4681DEEB}" type="presOf" srcId="{44399F8F-03C5-41F6-AF71-94A02EF3B979}" destId="{0C84E406-5A8B-4D2C-B883-3ACF9968D9D9}" srcOrd="0" destOrd="0" presId="urn:microsoft.com/office/officeart/2005/8/layout/chevron2"/>
    <dgm:cxn modelId="{87EA27EC-E2CE-4E02-B730-446E2DE6C014}" srcId="{289F1836-7A90-4779-A2F0-4F004A3060E3}" destId="{45812FC3-558C-4D26-B9FA-6BA2E4D56A00}" srcOrd="0" destOrd="0" parTransId="{600305AE-13F0-446C-89DB-F163CCDE77B2}" sibTransId="{3C61CEB5-1BC4-4F54-B846-20BA007C9C0A}"/>
    <dgm:cxn modelId="{D478E077-DD1E-4713-B316-E7675C866D53}" type="presOf" srcId="{45812FC3-558C-4D26-B9FA-6BA2E4D56A00}" destId="{0F9D5737-45D9-4802-BA50-C92426DB518A}" srcOrd="0" destOrd="0" presId="urn:microsoft.com/office/officeart/2005/8/layout/chevron2"/>
    <dgm:cxn modelId="{92CCC23C-BB9B-4DB4-A63B-8919E0354992}" type="presOf" srcId="{67EB284E-B257-47B7-9A1C-47CD329BE6AB}" destId="{467E5CE6-E153-46AE-BFD1-CA74DAC0F1F9}" srcOrd="0" destOrd="0" presId="urn:microsoft.com/office/officeart/2005/8/layout/chevron2"/>
    <dgm:cxn modelId="{B931CF5B-6157-404C-9610-0F51077CEB1D}" type="presOf" srcId="{D2CC4772-FB29-448A-9A14-A1C467E1C4BF}" destId="{D7CDE2DD-59FE-4E17-B0F6-B6EF8D3AD8C7}" srcOrd="0" destOrd="0" presId="urn:microsoft.com/office/officeart/2005/8/layout/chevron2"/>
    <dgm:cxn modelId="{900AB21A-3183-4BCF-9238-05364350D2DB}" srcId="{C4B17D32-1B4E-42D5-B2E4-C03C81F23D86}" destId="{23DE1CD4-9C9E-4483-B20D-FB8D25F76172}" srcOrd="1" destOrd="0" parTransId="{CCA62FE4-D05D-486D-9E56-FF9EB0E5AF6F}" sibTransId="{16523D8C-650D-442E-B943-861735545582}"/>
    <dgm:cxn modelId="{12F853F2-4D5B-46B4-8B97-48B499B99B8B}" type="presOf" srcId="{C4B17D32-1B4E-42D5-B2E4-C03C81F23D86}" destId="{045FC408-F97A-4AFD-AE19-D5BE0F35DCED}" srcOrd="0" destOrd="0" presId="urn:microsoft.com/office/officeart/2005/8/layout/chevron2"/>
    <dgm:cxn modelId="{22FE50D5-5B1F-46C0-BC77-E3FEEEF71C98}" srcId="{67EB284E-B257-47B7-9A1C-47CD329BE6AB}" destId="{D2CC4772-FB29-448A-9A14-A1C467E1C4BF}" srcOrd="0" destOrd="0" parTransId="{9D73799A-A17A-4595-9318-990446D12A9F}" sibTransId="{7C6D1445-79F1-41BF-BCC4-EF74EE50763E}"/>
    <dgm:cxn modelId="{B2CE68A7-CD4A-4B5C-9521-B52A712760EB}" type="presOf" srcId="{23DE1CD4-9C9E-4483-B20D-FB8D25F76172}" destId="{3687D27B-5A94-4D0F-80B1-BD5A1534EFF5}" srcOrd="0" destOrd="0" presId="urn:microsoft.com/office/officeart/2005/8/layout/chevron2"/>
    <dgm:cxn modelId="{2FABCCC7-8618-47F8-A8CD-B0F0E4823DEA}" srcId="{23DE1CD4-9C9E-4483-B20D-FB8D25F76172}" destId="{44399F8F-03C5-41F6-AF71-94A02EF3B979}" srcOrd="0" destOrd="0" parTransId="{F2D62C4F-43FA-4BFD-96ED-0418A578ACA5}" sibTransId="{E5B1B08C-4EFE-4B18-A275-D41B758E0B84}"/>
    <dgm:cxn modelId="{28ED9200-D78A-48CE-87E8-8F35CBC810CC}" type="presParOf" srcId="{045FC408-F97A-4AFD-AE19-D5BE0F35DCED}" destId="{CB4E5EC2-CCCC-4F1B-827F-3622F1EF6954}" srcOrd="0" destOrd="0" presId="urn:microsoft.com/office/officeart/2005/8/layout/chevron2"/>
    <dgm:cxn modelId="{F0FA305A-4DFF-40DD-B122-563AE3844792}" type="presParOf" srcId="{CB4E5EC2-CCCC-4F1B-827F-3622F1EF6954}" destId="{B57DEC80-B6FC-4C3A-95CE-BC7706F15A10}" srcOrd="0" destOrd="0" presId="urn:microsoft.com/office/officeart/2005/8/layout/chevron2"/>
    <dgm:cxn modelId="{830BE00D-54A3-48F6-8E49-7A3EC412EFD3}" type="presParOf" srcId="{CB4E5EC2-CCCC-4F1B-827F-3622F1EF6954}" destId="{0F9D5737-45D9-4802-BA50-C92426DB518A}" srcOrd="1" destOrd="0" presId="urn:microsoft.com/office/officeart/2005/8/layout/chevron2"/>
    <dgm:cxn modelId="{DFFCD960-4380-4F77-AF01-4F8C245EACDD}" type="presParOf" srcId="{045FC408-F97A-4AFD-AE19-D5BE0F35DCED}" destId="{00A8266A-6667-47DB-B806-86DAF27A632F}" srcOrd="1" destOrd="0" presId="urn:microsoft.com/office/officeart/2005/8/layout/chevron2"/>
    <dgm:cxn modelId="{2CBC8C50-2C29-4E3C-90DE-4342E1E6D2EB}" type="presParOf" srcId="{045FC408-F97A-4AFD-AE19-D5BE0F35DCED}" destId="{9D5A180F-3A08-49D7-9583-F17B57AF0DA3}" srcOrd="2" destOrd="0" presId="urn:microsoft.com/office/officeart/2005/8/layout/chevron2"/>
    <dgm:cxn modelId="{7A7AE133-E2D3-4A32-9EC4-54898D07ECE3}" type="presParOf" srcId="{9D5A180F-3A08-49D7-9583-F17B57AF0DA3}" destId="{3687D27B-5A94-4D0F-80B1-BD5A1534EFF5}" srcOrd="0" destOrd="0" presId="urn:microsoft.com/office/officeart/2005/8/layout/chevron2"/>
    <dgm:cxn modelId="{8FC4102F-46FA-4942-8188-8F4D3FD011FD}" type="presParOf" srcId="{9D5A180F-3A08-49D7-9583-F17B57AF0DA3}" destId="{0C84E406-5A8B-4D2C-B883-3ACF9968D9D9}" srcOrd="1" destOrd="0" presId="urn:microsoft.com/office/officeart/2005/8/layout/chevron2"/>
    <dgm:cxn modelId="{D8E8EAE9-E2A0-4AD3-9D89-03020A65EDF9}" type="presParOf" srcId="{045FC408-F97A-4AFD-AE19-D5BE0F35DCED}" destId="{16298638-D056-42B8-9C75-C50E7908CAA8}" srcOrd="3" destOrd="0" presId="urn:microsoft.com/office/officeart/2005/8/layout/chevron2"/>
    <dgm:cxn modelId="{70D2D5E8-F7CA-40FF-9927-D0694AAF40E6}" type="presParOf" srcId="{045FC408-F97A-4AFD-AE19-D5BE0F35DCED}" destId="{5EFEDE77-B0DD-4806-B213-476AA9900A5F}" srcOrd="4" destOrd="0" presId="urn:microsoft.com/office/officeart/2005/8/layout/chevron2"/>
    <dgm:cxn modelId="{D3A516B9-2430-4840-9D23-7E612AC22B5E}" type="presParOf" srcId="{5EFEDE77-B0DD-4806-B213-476AA9900A5F}" destId="{467E5CE6-E153-46AE-BFD1-CA74DAC0F1F9}" srcOrd="0" destOrd="0" presId="urn:microsoft.com/office/officeart/2005/8/layout/chevron2"/>
    <dgm:cxn modelId="{2C5ED083-7698-4FEB-8C2D-CC613DA3A3A4}" type="presParOf" srcId="{5EFEDE77-B0DD-4806-B213-476AA9900A5F}" destId="{D7CDE2DD-59FE-4E17-B0F6-B6EF8D3AD8C7}"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74669D4-0B81-438A-87E9-37BB80032C2E}" type="doc">
      <dgm:prSet loTypeId="urn:microsoft.com/office/officeart/2005/8/layout/list1" loCatId="list" qsTypeId="urn:microsoft.com/office/officeart/2005/8/quickstyle/3d1" qsCatId="3D" csTypeId="urn:microsoft.com/office/officeart/2005/8/colors/colorful4" csCatId="colorful"/>
      <dgm:spPr/>
      <dgm:t>
        <a:bodyPr/>
        <a:lstStyle/>
        <a:p>
          <a:endParaRPr lang="ru-RU"/>
        </a:p>
      </dgm:t>
    </dgm:pt>
    <dgm:pt modelId="{21D7E651-281E-418B-96DF-11B08A738910}">
      <dgm:prSet/>
      <dgm:spPr/>
      <dgm:t>
        <a:bodyPr/>
        <a:lstStyle/>
        <a:p>
          <a:pPr algn="just" rtl="0"/>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тармоқлар молияси</a:t>
          </a:r>
          <a:endParaRPr lang="ru-RU" dirty="0">
            <a:latin typeface="Times New Roman" pitchFamily="18" charset="0"/>
            <a:cs typeface="Times New Roman" pitchFamily="18" charset="0"/>
          </a:endParaRPr>
        </a:p>
      </dgm:t>
    </dgm:pt>
    <dgm:pt modelId="{CF747826-B39B-4C2F-824C-8ED9ED17DE51}" type="parTrans" cxnId="{A2DE44CC-5508-4CDE-AA3C-837B8E7E8FCC}">
      <dgm:prSet/>
      <dgm:spPr/>
      <dgm:t>
        <a:bodyPr/>
        <a:lstStyle/>
        <a:p>
          <a:pPr algn="just"/>
          <a:endParaRPr lang="ru-RU">
            <a:latin typeface="Times New Roman" pitchFamily="18" charset="0"/>
            <a:cs typeface="Times New Roman" pitchFamily="18" charset="0"/>
          </a:endParaRPr>
        </a:p>
      </dgm:t>
    </dgm:pt>
    <dgm:pt modelId="{0D6CE1F1-CAA5-455F-B6D1-58C61ED363C1}" type="sibTrans" cxnId="{A2DE44CC-5508-4CDE-AA3C-837B8E7E8FCC}">
      <dgm:prSet/>
      <dgm:spPr/>
      <dgm:t>
        <a:bodyPr/>
        <a:lstStyle/>
        <a:p>
          <a:pPr algn="just"/>
          <a:endParaRPr lang="ru-RU">
            <a:latin typeface="Times New Roman" pitchFamily="18" charset="0"/>
            <a:cs typeface="Times New Roman" pitchFamily="18" charset="0"/>
          </a:endParaRPr>
        </a:p>
      </dgm:t>
    </dgm:pt>
    <dgm:pt modelId="{743B4E58-FC91-455A-A478-433CCDA8FF89}">
      <dgm:prSet/>
      <dgm:spPr/>
      <dgm:t>
        <a:bodyPr/>
        <a:lstStyle/>
        <a:p>
          <a:pPr algn="just" rtl="0"/>
          <a:r>
            <a:rPr lang="ru-RU" dirty="0" err="1" smtClean="0">
              <a:latin typeface="Times New Roman" pitchFamily="18" charset="0"/>
              <a:cs typeface="Times New Roman" pitchFamily="18" charset="0"/>
            </a:rPr>
            <a:t>улардаги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такрор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жараёнида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алоҳида фондлар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яратиш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эҳтиёжларига хизмат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a:t>
          </a:r>
          <a:endParaRPr lang="ru-RU" dirty="0">
            <a:latin typeface="Times New Roman" pitchFamily="18" charset="0"/>
            <a:cs typeface="Times New Roman" pitchFamily="18" charset="0"/>
          </a:endParaRPr>
        </a:p>
      </dgm:t>
    </dgm:pt>
    <dgm:pt modelId="{6C87C8AD-4A0A-4215-ADF4-5E503B38DB90}" type="parTrans" cxnId="{12B09757-192E-46E4-A1C8-DE358E19ADF1}">
      <dgm:prSet/>
      <dgm:spPr/>
      <dgm:t>
        <a:bodyPr/>
        <a:lstStyle/>
        <a:p>
          <a:pPr algn="just"/>
          <a:endParaRPr lang="ru-RU">
            <a:latin typeface="Times New Roman" pitchFamily="18" charset="0"/>
            <a:cs typeface="Times New Roman" pitchFamily="18" charset="0"/>
          </a:endParaRPr>
        </a:p>
      </dgm:t>
    </dgm:pt>
    <dgm:pt modelId="{D897C711-3843-49A3-A51C-FBAF6CFBC3B1}" type="sibTrans" cxnId="{12B09757-192E-46E4-A1C8-DE358E19ADF1}">
      <dgm:prSet/>
      <dgm:spPr/>
      <dgm:t>
        <a:bodyPr/>
        <a:lstStyle/>
        <a:p>
          <a:pPr algn="just"/>
          <a:endParaRPr lang="ru-RU">
            <a:latin typeface="Times New Roman" pitchFamily="18" charset="0"/>
            <a:cs typeface="Times New Roman" pitchFamily="18" charset="0"/>
          </a:endParaRPr>
        </a:p>
      </dgm:t>
    </dgm:pt>
    <dgm:pt modelId="{588255D0-4F83-441A-A469-676A067CA119}">
      <dgm:prSet/>
      <dgm:spPr/>
      <dgm:t>
        <a:bodyPr/>
        <a:lstStyle/>
        <a:p>
          <a:pPr algn="just" rtl="0"/>
          <a:r>
            <a:rPr lang="ru-RU" dirty="0" err="1" smtClean="0">
              <a:latin typeface="Times New Roman" pitchFamily="18" charset="0"/>
              <a:cs typeface="Times New Roman" pitchFamily="18" charset="0"/>
            </a:rPr>
            <a:t>Умумдавлат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молияси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9043C01-874E-40A7-89C5-B25B8E235603}" type="parTrans" cxnId="{19ED001E-5853-45D4-BEF2-E56DCEDE3405}">
      <dgm:prSet/>
      <dgm:spPr/>
      <dgm:t>
        <a:bodyPr/>
        <a:lstStyle/>
        <a:p>
          <a:pPr algn="just"/>
          <a:endParaRPr lang="ru-RU">
            <a:latin typeface="Times New Roman" pitchFamily="18" charset="0"/>
            <a:cs typeface="Times New Roman" pitchFamily="18" charset="0"/>
          </a:endParaRPr>
        </a:p>
      </dgm:t>
    </dgm:pt>
    <dgm:pt modelId="{36D86ACE-02D8-431C-B5FD-99A0060326F9}" type="sibTrans" cxnId="{19ED001E-5853-45D4-BEF2-E56DCEDE3405}">
      <dgm:prSet/>
      <dgm:spPr/>
      <dgm:t>
        <a:bodyPr/>
        <a:lstStyle/>
        <a:p>
          <a:pPr algn="just"/>
          <a:endParaRPr lang="ru-RU">
            <a:latin typeface="Times New Roman" pitchFamily="18" charset="0"/>
            <a:cs typeface="Times New Roman" pitchFamily="18" charset="0"/>
          </a:endParaRPr>
        </a:p>
      </dgm:t>
    </dgm:pt>
    <dgm:pt modelId="{39F3E2F8-6123-4AFE-AEFB-4143942C2195}">
      <dgm:prSet/>
      <dgm:spPr/>
      <dgm:t>
        <a:bodyPr/>
        <a:lstStyle/>
        <a:p>
          <a:pPr algn="just" rtl="0"/>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бюджетини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ижтимоий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суғурта фондини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ҳамда 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мол-мулк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шахсий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суғуртаси фондини</a:t>
          </a:r>
          <a:r>
            <a:rPr lang="uz-Cyrl-UZ" dirty="0" smtClean="0">
              <a:latin typeface="Times New Roman" pitchFamily="18" charset="0"/>
              <a:cs typeface="Times New Roman" pitchFamily="18" charset="0"/>
            </a:rPr>
            <a:t>, со</a:t>
          </a:r>
          <a:r>
            <a:rPr lang="ru-RU" dirty="0" err="1" smtClean="0">
              <a:latin typeface="Times New Roman" pitchFamily="18" charset="0"/>
              <a:cs typeface="Times New Roman" pitchFamily="18" charset="0"/>
            </a:rPr>
            <a:t>лиқ тизимини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a:t>
          </a:r>
          <a:r>
            <a:rPr lang="ru-RU" dirty="0" smtClean="0">
              <a:latin typeface="Times New Roman" pitchFamily="18" charset="0"/>
              <a:cs typeface="Times New Roman" pitchFamily="18" charset="0"/>
            </a:rPr>
            <a:t> ичига </a:t>
          </a:r>
          <a:r>
            <a:rPr lang="ru-RU" dirty="0" err="1" smtClean="0">
              <a:latin typeface="Times New Roman" pitchFamily="18" charset="0"/>
              <a:cs typeface="Times New Roman" pitchFamily="18" charset="0"/>
            </a:rPr>
            <a:t>олади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600A2AF-6E4B-427D-89F1-D315049E427C}" type="parTrans" cxnId="{F4B3E2DD-0E9A-4A78-BA2C-6A46477924E8}">
      <dgm:prSet/>
      <dgm:spPr/>
      <dgm:t>
        <a:bodyPr/>
        <a:lstStyle/>
        <a:p>
          <a:pPr algn="just"/>
          <a:endParaRPr lang="ru-RU">
            <a:latin typeface="Times New Roman" pitchFamily="18" charset="0"/>
            <a:cs typeface="Times New Roman" pitchFamily="18" charset="0"/>
          </a:endParaRPr>
        </a:p>
      </dgm:t>
    </dgm:pt>
    <dgm:pt modelId="{94A20BAD-064C-44EF-84F5-3B068471CC47}" type="sibTrans" cxnId="{F4B3E2DD-0E9A-4A78-BA2C-6A46477924E8}">
      <dgm:prSet/>
      <dgm:spPr/>
      <dgm:t>
        <a:bodyPr/>
        <a:lstStyle/>
        <a:p>
          <a:pPr algn="just"/>
          <a:endParaRPr lang="ru-RU">
            <a:latin typeface="Times New Roman" pitchFamily="18" charset="0"/>
            <a:cs typeface="Times New Roman" pitchFamily="18" charset="0"/>
          </a:endParaRPr>
        </a:p>
      </dgm:t>
    </dgm:pt>
    <dgm:pt modelId="{35A54CED-2A18-496B-B245-82D3587362E9}" type="pres">
      <dgm:prSet presAssocID="{B74669D4-0B81-438A-87E9-37BB80032C2E}" presName="linear" presStyleCnt="0">
        <dgm:presLayoutVars>
          <dgm:dir/>
          <dgm:animLvl val="lvl"/>
          <dgm:resizeHandles val="exact"/>
        </dgm:presLayoutVars>
      </dgm:prSet>
      <dgm:spPr/>
      <dgm:t>
        <a:bodyPr/>
        <a:lstStyle/>
        <a:p>
          <a:endParaRPr lang="ru-RU"/>
        </a:p>
      </dgm:t>
    </dgm:pt>
    <dgm:pt modelId="{14B1B369-E703-4C1E-86CC-9CC2EF88A426}" type="pres">
      <dgm:prSet presAssocID="{21D7E651-281E-418B-96DF-11B08A738910}" presName="parentLin" presStyleCnt="0"/>
      <dgm:spPr/>
    </dgm:pt>
    <dgm:pt modelId="{09DFCD57-69D4-41E0-8F01-7A58D4250E98}" type="pres">
      <dgm:prSet presAssocID="{21D7E651-281E-418B-96DF-11B08A738910}" presName="parentLeftMargin" presStyleLbl="node1" presStyleIdx="0" presStyleCnt="2"/>
      <dgm:spPr/>
      <dgm:t>
        <a:bodyPr/>
        <a:lstStyle/>
        <a:p>
          <a:endParaRPr lang="ru-RU"/>
        </a:p>
      </dgm:t>
    </dgm:pt>
    <dgm:pt modelId="{6497AE82-4B12-4FD0-AB6E-B05A4FE468AD}" type="pres">
      <dgm:prSet presAssocID="{21D7E651-281E-418B-96DF-11B08A738910}" presName="parentText" presStyleLbl="node1" presStyleIdx="0" presStyleCnt="2">
        <dgm:presLayoutVars>
          <dgm:chMax val="0"/>
          <dgm:bulletEnabled val="1"/>
        </dgm:presLayoutVars>
      </dgm:prSet>
      <dgm:spPr/>
      <dgm:t>
        <a:bodyPr/>
        <a:lstStyle/>
        <a:p>
          <a:endParaRPr lang="ru-RU"/>
        </a:p>
      </dgm:t>
    </dgm:pt>
    <dgm:pt modelId="{4C063521-DC59-494A-B8F2-24D35F0339FB}" type="pres">
      <dgm:prSet presAssocID="{21D7E651-281E-418B-96DF-11B08A738910}" presName="negativeSpace" presStyleCnt="0"/>
      <dgm:spPr/>
    </dgm:pt>
    <dgm:pt modelId="{02E8EF10-2402-4D09-AE1C-1D2483973C91}" type="pres">
      <dgm:prSet presAssocID="{21D7E651-281E-418B-96DF-11B08A738910}" presName="childText" presStyleLbl="conFgAcc1" presStyleIdx="0" presStyleCnt="2">
        <dgm:presLayoutVars>
          <dgm:bulletEnabled val="1"/>
        </dgm:presLayoutVars>
      </dgm:prSet>
      <dgm:spPr/>
      <dgm:t>
        <a:bodyPr/>
        <a:lstStyle/>
        <a:p>
          <a:endParaRPr lang="ru-RU"/>
        </a:p>
      </dgm:t>
    </dgm:pt>
    <dgm:pt modelId="{BC8C2432-2862-4EAB-B9B6-F58319E624FB}" type="pres">
      <dgm:prSet presAssocID="{0D6CE1F1-CAA5-455F-B6D1-58C61ED363C1}" presName="spaceBetweenRectangles" presStyleCnt="0"/>
      <dgm:spPr/>
    </dgm:pt>
    <dgm:pt modelId="{DFD08639-2B83-406B-8B29-41B1A58F91A3}" type="pres">
      <dgm:prSet presAssocID="{588255D0-4F83-441A-A469-676A067CA119}" presName="parentLin" presStyleCnt="0"/>
      <dgm:spPr/>
    </dgm:pt>
    <dgm:pt modelId="{FAA5168C-78F7-4B95-B459-3CB0E7D829A1}" type="pres">
      <dgm:prSet presAssocID="{588255D0-4F83-441A-A469-676A067CA119}" presName="parentLeftMargin" presStyleLbl="node1" presStyleIdx="0" presStyleCnt="2"/>
      <dgm:spPr/>
      <dgm:t>
        <a:bodyPr/>
        <a:lstStyle/>
        <a:p>
          <a:endParaRPr lang="ru-RU"/>
        </a:p>
      </dgm:t>
    </dgm:pt>
    <dgm:pt modelId="{E9A845A8-5C42-41A2-8CAA-F608D4027803}" type="pres">
      <dgm:prSet presAssocID="{588255D0-4F83-441A-A469-676A067CA119}" presName="parentText" presStyleLbl="node1" presStyleIdx="1" presStyleCnt="2">
        <dgm:presLayoutVars>
          <dgm:chMax val="0"/>
          <dgm:bulletEnabled val="1"/>
        </dgm:presLayoutVars>
      </dgm:prSet>
      <dgm:spPr/>
      <dgm:t>
        <a:bodyPr/>
        <a:lstStyle/>
        <a:p>
          <a:endParaRPr lang="ru-RU"/>
        </a:p>
      </dgm:t>
    </dgm:pt>
    <dgm:pt modelId="{F2B42261-31AF-4677-83CC-84F0B9848CA9}" type="pres">
      <dgm:prSet presAssocID="{588255D0-4F83-441A-A469-676A067CA119}" presName="negativeSpace" presStyleCnt="0"/>
      <dgm:spPr/>
    </dgm:pt>
    <dgm:pt modelId="{503542FC-286F-4411-A79C-A124E21D1E2C}" type="pres">
      <dgm:prSet presAssocID="{588255D0-4F83-441A-A469-676A067CA119}" presName="childText" presStyleLbl="conFgAcc1" presStyleIdx="1" presStyleCnt="2">
        <dgm:presLayoutVars>
          <dgm:bulletEnabled val="1"/>
        </dgm:presLayoutVars>
      </dgm:prSet>
      <dgm:spPr/>
      <dgm:t>
        <a:bodyPr/>
        <a:lstStyle/>
        <a:p>
          <a:endParaRPr lang="ru-RU"/>
        </a:p>
      </dgm:t>
    </dgm:pt>
  </dgm:ptLst>
  <dgm:cxnLst>
    <dgm:cxn modelId="{12B09757-192E-46E4-A1C8-DE358E19ADF1}" srcId="{21D7E651-281E-418B-96DF-11B08A738910}" destId="{743B4E58-FC91-455A-A478-433CCDA8FF89}" srcOrd="0" destOrd="0" parTransId="{6C87C8AD-4A0A-4215-ADF4-5E503B38DB90}" sibTransId="{D897C711-3843-49A3-A51C-FBAF6CFBC3B1}"/>
    <dgm:cxn modelId="{A2DE44CC-5508-4CDE-AA3C-837B8E7E8FCC}" srcId="{B74669D4-0B81-438A-87E9-37BB80032C2E}" destId="{21D7E651-281E-418B-96DF-11B08A738910}" srcOrd="0" destOrd="0" parTransId="{CF747826-B39B-4C2F-824C-8ED9ED17DE51}" sibTransId="{0D6CE1F1-CAA5-455F-B6D1-58C61ED363C1}"/>
    <dgm:cxn modelId="{19ED001E-5853-45D4-BEF2-E56DCEDE3405}" srcId="{B74669D4-0B81-438A-87E9-37BB80032C2E}" destId="{588255D0-4F83-441A-A469-676A067CA119}" srcOrd="1" destOrd="0" parTransId="{79043C01-874E-40A7-89C5-B25B8E235603}" sibTransId="{36D86ACE-02D8-431C-B5FD-99A0060326F9}"/>
    <dgm:cxn modelId="{4FA4C9AA-52B6-49EA-B657-5B17BFE0AE03}" type="presOf" srcId="{B74669D4-0B81-438A-87E9-37BB80032C2E}" destId="{35A54CED-2A18-496B-B245-82D3587362E9}" srcOrd="0" destOrd="0" presId="urn:microsoft.com/office/officeart/2005/8/layout/list1"/>
    <dgm:cxn modelId="{F7A34158-B100-4087-A62D-67F00717CA01}" type="presOf" srcId="{588255D0-4F83-441A-A469-676A067CA119}" destId="{FAA5168C-78F7-4B95-B459-3CB0E7D829A1}" srcOrd="0" destOrd="0" presId="urn:microsoft.com/office/officeart/2005/8/layout/list1"/>
    <dgm:cxn modelId="{0E375E39-26A3-4951-BE82-28250A1E3851}" type="presOf" srcId="{39F3E2F8-6123-4AFE-AEFB-4143942C2195}" destId="{503542FC-286F-4411-A79C-A124E21D1E2C}" srcOrd="0" destOrd="0" presId="urn:microsoft.com/office/officeart/2005/8/layout/list1"/>
    <dgm:cxn modelId="{D057EA03-06E5-4C32-A326-499BD8E659E8}" type="presOf" srcId="{21D7E651-281E-418B-96DF-11B08A738910}" destId="{09DFCD57-69D4-41E0-8F01-7A58D4250E98}" srcOrd="0" destOrd="0" presId="urn:microsoft.com/office/officeart/2005/8/layout/list1"/>
    <dgm:cxn modelId="{2F284BDD-59BA-492F-B46F-4DE1EBF07A1C}" type="presOf" srcId="{743B4E58-FC91-455A-A478-433CCDA8FF89}" destId="{02E8EF10-2402-4D09-AE1C-1D2483973C91}" srcOrd="0" destOrd="0" presId="urn:microsoft.com/office/officeart/2005/8/layout/list1"/>
    <dgm:cxn modelId="{563EFF79-534B-4BB9-A510-53FBC3CBF87D}" type="presOf" srcId="{21D7E651-281E-418B-96DF-11B08A738910}" destId="{6497AE82-4B12-4FD0-AB6E-B05A4FE468AD}" srcOrd="1" destOrd="0" presId="urn:microsoft.com/office/officeart/2005/8/layout/list1"/>
    <dgm:cxn modelId="{F4B3E2DD-0E9A-4A78-BA2C-6A46477924E8}" srcId="{588255D0-4F83-441A-A469-676A067CA119}" destId="{39F3E2F8-6123-4AFE-AEFB-4143942C2195}" srcOrd="0" destOrd="0" parTransId="{7600A2AF-6E4B-427D-89F1-D315049E427C}" sibTransId="{94A20BAD-064C-44EF-84F5-3B068471CC47}"/>
    <dgm:cxn modelId="{D8D04A33-F83D-4D6D-A0EB-5C4B285C5B50}" type="presOf" srcId="{588255D0-4F83-441A-A469-676A067CA119}" destId="{E9A845A8-5C42-41A2-8CAA-F608D4027803}" srcOrd="1" destOrd="0" presId="urn:microsoft.com/office/officeart/2005/8/layout/list1"/>
    <dgm:cxn modelId="{AB0F792D-5B2D-49A4-AEBC-E245F5B1C71B}" type="presParOf" srcId="{35A54CED-2A18-496B-B245-82D3587362E9}" destId="{14B1B369-E703-4C1E-86CC-9CC2EF88A426}" srcOrd="0" destOrd="0" presId="urn:microsoft.com/office/officeart/2005/8/layout/list1"/>
    <dgm:cxn modelId="{05E22970-38B7-4907-B5E1-151E34376947}" type="presParOf" srcId="{14B1B369-E703-4C1E-86CC-9CC2EF88A426}" destId="{09DFCD57-69D4-41E0-8F01-7A58D4250E98}" srcOrd="0" destOrd="0" presId="urn:microsoft.com/office/officeart/2005/8/layout/list1"/>
    <dgm:cxn modelId="{8FF859FB-6481-447A-B376-F239F004BB23}" type="presParOf" srcId="{14B1B369-E703-4C1E-86CC-9CC2EF88A426}" destId="{6497AE82-4B12-4FD0-AB6E-B05A4FE468AD}" srcOrd="1" destOrd="0" presId="urn:microsoft.com/office/officeart/2005/8/layout/list1"/>
    <dgm:cxn modelId="{3F0E2EB1-B838-46FC-AD01-0B76B7EFD4F0}" type="presParOf" srcId="{35A54CED-2A18-496B-B245-82D3587362E9}" destId="{4C063521-DC59-494A-B8F2-24D35F0339FB}" srcOrd="1" destOrd="0" presId="urn:microsoft.com/office/officeart/2005/8/layout/list1"/>
    <dgm:cxn modelId="{0DB93750-3839-4E4C-87F5-50031F04D3F5}" type="presParOf" srcId="{35A54CED-2A18-496B-B245-82D3587362E9}" destId="{02E8EF10-2402-4D09-AE1C-1D2483973C91}" srcOrd="2" destOrd="0" presId="urn:microsoft.com/office/officeart/2005/8/layout/list1"/>
    <dgm:cxn modelId="{3C477D30-E2A5-46AE-A224-E8AF8AF44FF3}" type="presParOf" srcId="{35A54CED-2A18-496B-B245-82D3587362E9}" destId="{BC8C2432-2862-4EAB-B9B6-F58319E624FB}" srcOrd="3" destOrd="0" presId="urn:microsoft.com/office/officeart/2005/8/layout/list1"/>
    <dgm:cxn modelId="{9CBA75B7-466D-4304-9728-1F370404B7E2}" type="presParOf" srcId="{35A54CED-2A18-496B-B245-82D3587362E9}" destId="{DFD08639-2B83-406B-8B29-41B1A58F91A3}" srcOrd="4" destOrd="0" presId="urn:microsoft.com/office/officeart/2005/8/layout/list1"/>
    <dgm:cxn modelId="{F4FC7022-7E29-489D-A771-A73AF4F0288B}" type="presParOf" srcId="{DFD08639-2B83-406B-8B29-41B1A58F91A3}" destId="{FAA5168C-78F7-4B95-B459-3CB0E7D829A1}" srcOrd="0" destOrd="0" presId="urn:microsoft.com/office/officeart/2005/8/layout/list1"/>
    <dgm:cxn modelId="{D40AF542-C8F2-44F0-B5AC-D490ACFF1FFE}" type="presParOf" srcId="{DFD08639-2B83-406B-8B29-41B1A58F91A3}" destId="{E9A845A8-5C42-41A2-8CAA-F608D4027803}" srcOrd="1" destOrd="0" presId="urn:microsoft.com/office/officeart/2005/8/layout/list1"/>
    <dgm:cxn modelId="{992584BE-EEFA-4232-88D2-B6AF9A90D643}" type="presParOf" srcId="{35A54CED-2A18-496B-B245-82D3587362E9}" destId="{F2B42261-31AF-4677-83CC-84F0B9848CA9}" srcOrd="5" destOrd="0" presId="urn:microsoft.com/office/officeart/2005/8/layout/list1"/>
    <dgm:cxn modelId="{DF3C370B-EB5F-4BD4-B122-6C65E6E86AF4}" type="presParOf" srcId="{35A54CED-2A18-496B-B245-82D3587362E9}" destId="{503542FC-286F-4411-A79C-A124E21D1E2C}"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F9506C2-30AB-4B93-AC15-DE74E0A352BB}"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1301ACC9-5D10-4173-82E8-BB2BD82FD956}">
      <dgm:prSet custT="1"/>
      <dgm:spPr/>
      <dgm:t>
        <a:bodyPr/>
        <a:lstStyle/>
        <a:p>
          <a:pPr marL="0" indent="530225" algn="just" rtl="0"/>
          <a:r>
            <a:rPr lang="ru-RU" sz="2400" dirty="0" err="1" smtClean="0">
              <a:latin typeface="Times New Roman" pitchFamily="18" charset="0"/>
              <a:cs typeface="Times New Roman" pitchFamily="18" charset="0"/>
            </a:rPr>
            <a:t>Давлат</a:t>
          </a:r>
          <a:r>
            <a:rPr lang="ru-RU" sz="2400" dirty="0" smtClean="0">
              <a:latin typeface="Times New Roman" pitchFamily="18" charset="0"/>
              <a:cs typeface="Times New Roman" pitchFamily="18" charset="0"/>
            </a:rPr>
            <a:t> пул </a:t>
          </a:r>
          <a:r>
            <a:rPr lang="ru-RU" sz="2400" dirty="0" err="1" smtClean="0">
              <a:latin typeface="Times New Roman" pitchFamily="18" charset="0"/>
              <a:cs typeface="Times New Roman" pitchFamily="18" charset="0"/>
            </a:rPr>
            <a:t>маблағларининг асосий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марказлашган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фонди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бўлмиш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давлат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бюджети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молия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тизимининг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муҳим бўғини бўлиб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хизмат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қилади</a:t>
          </a:r>
          <a:r>
            <a:rPr lang="ru-RU"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dgm:t>
    </dgm:pt>
    <dgm:pt modelId="{565CC446-27B7-40D0-B4E5-B3F283F7AACB}" type="parTrans" cxnId="{FB56C3C5-9B02-486E-B5D8-0A1722EA3B6F}">
      <dgm:prSet/>
      <dgm:spPr/>
      <dgm:t>
        <a:bodyPr/>
        <a:lstStyle/>
        <a:p>
          <a:endParaRPr lang="ru-RU"/>
        </a:p>
      </dgm:t>
    </dgm:pt>
    <dgm:pt modelId="{B3D7A125-52EA-41A2-951C-6FB5C9C08BFB}" type="sibTrans" cxnId="{FB56C3C5-9B02-486E-B5D8-0A1722EA3B6F}">
      <dgm:prSet/>
      <dgm:spPr/>
      <dgm:t>
        <a:bodyPr/>
        <a:lstStyle/>
        <a:p>
          <a:endParaRPr lang="ru-RU"/>
        </a:p>
      </dgm:t>
    </dgm:pt>
    <dgm:pt modelId="{30067AAE-1949-4DC9-8F8A-EE0563D57781}" type="pres">
      <dgm:prSet presAssocID="{1F9506C2-30AB-4B93-AC15-DE74E0A352BB}" presName="linear" presStyleCnt="0">
        <dgm:presLayoutVars>
          <dgm:animLvl val="lvl"/>
          <dgm:resizeHandles val="exact"/>
        </dgm:presLayoutVars>
      </dgm:prSet>
      <dgm:spPr/>
      <dgm:t>
        <a:bodyPr/>
        <a:lstStyle/>
        <a:p>
          <a:endParaRPr lang="ru-RU"/>
        </a:p>
      </dgm:t>
    </dgm:pt>
    <dgm:pt modelId="{0A8753DE-D7A7-4DDD-B71E-4F618C744F52}" type="pres">
      <dgm:prSet presAssocID="{1301ACC9-5D10-4173-82E8-BB2BD82FD956}" presName="parentText" presStyleLbl="node1" presStyleIdx="0" presStyleCnt="1">
        <dgm:presLayoutVars>
          <dgm:chMax val="0"/>
          <dgm:bulletEnabled val="1"/>
        </dgm:presLayoutVars>
      </dgm:prSet>
      <dgm:spPr/>
      <dgm:t>
        <a:bodyPr/>
        <a:lstStyle/>
        <a:p>
          <a:endParaRPr lang="ru-RU"/>
        </a:p>
      </dgm:t>
    </dgm:pt>
  </dgm:ptLst>
  <dgm:cxnLst>
    <dgm:cxn modelId="{FB56C3C5-9B02-486E-B5D8-0A1722EA3B6F}" srcId="{1F9506C2-30AB-4B93-AC15-DE74E0A352BB}" destId="{1301ACC9-5D10-4173-82E8-BB2BD82FD956}" srcOrd="0" destOrd="0" parTransId="{565CC446-27B7-40D0-B4E5-B3F283F7AACB}" sibTransId="{B3D7A125-52EA-41A2-951C-6FB5C9C08BFB}"/>
    <dgm:cxn modelId="{41E7118E-23D3-474E-A743-D1904FE52632}" type="presOf" srcId="{1F9506C2-30AB-4B93-AC15-DE74E0A352BB}" destId="{30067AAE-1949-4DC9-8F8A-EE0563D57781}" srcOrd="0" destOrd="0" presId="urn:microsoft.com/office/officeart/2005/8/layout/vList2"/>
    <dgm:cxn modelId="{EF298C62-BFAF-4E00-A477-1E34D6D59203}" type="presOf" srcId="{1301ACC9-5D10-4173-82E8-BB2BD82FD956}" destId="{0A8753DE-D7A7-4DDD-B71E-4F618C744F52}" srcOrd="0" destOrd="0" presId="urn:microsoft.com/office/officeart/2005/8/layout/vList2"/>
    <dgm:cxn modelId="{E372A228-2B73-42C6-8498-263A797C8D45}" type="presParOf" srcId="{30067AAE-1949-4DC9-8F8A-EE0563D57781}" destId="{0A8753DE-D7A7-4DDD-B71E-4F618C744F5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6D4B76A8-82E3-4DEA-B6D5-E22D706B980F}" type="doc">
      <dgm:prSet loTypeId="urn:microsoft.com/office/officeart/2005/8/layout/hList1" loCatId="list" qsTypeId="urn:microsoft.com/office/officeart/2005/8/quickstyle/3d1" qsCatId="3D" csTypeId="urn:microsoft.com/office/officeart/2005/8/colors/accent1_2" csCatId="accent1"/>
      <dgm:spPr/>
      <dgm:t>
        <a:bodyPr/>
        <a:lstStyle/>
        <a:p>
          <a:endParaRPr lang="ru-RU"/>
        </a:p>
      </dgm:t>
    </dgm:pt>
    <dgm:pt modelId="{A9A881F2-538E-4DA0-92CE-326F1C36FAB7}">
      <dgm:prSet/>
      <dgm:spPr/>
      <dgm:t>
        <a:bodyPr/>
        <a:lstStyle/>
        <a:p>
          <a:pPr rtl="0"/>
          <a:r>
            <a:rPr lang="ru-RU" b="1" dirty="0" err="1" smtClean="0">
              <a:latin typeface="Times New Roman" pitchFamily="18" charset="0"/>
              <a:cs typeface="Times New Roman" pitchFamily="18" charset="0"/>
            </a:rPr>
            <a:t>Давлат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бюджети</a:t>
          </a:r>
          <a:endParaRPr lang="ru-RU" b="1" dirty="0">
            <a:latin typeface="Times New Roman" pitchFamily="18" charset="0"/>
            <a:cs typeface="Times New Roman" pitchFamily="18" charset="0"/>
          </a:endParaRPr>
        </a:p>
      </dgm:t>
    </dgm:pt>
    <dgm:pt modelId="{3E1F056C-16C7-4D07-BE32-5991F3AFA7FD}" type="parTrans" cxnId="{CCF37F32-764F-4E1F-A550-798A366716CA}">
      <dgm:prSet/>
      <dgm:spPr/>
      <dgm:t>
        <a:bodyPr/>
        <a:lstStyle/>
        <a:p>
          <a:endParaRPr lang="ru-RU" b="0">
            <a:latin typeface="Times New Roman" pitchFamily="18" charset="0"/>
            <a:cs typeface="Times New Roman" pitchFamily="18" charset="0"/>
          </a:endParaRPr>
        </a:p>
      </dgm:t>
    </dgm:pt>
    <dgm:pt modelId="{5FA6992F-C0DE-4C15-BED4-E779A15B947B}" type="sibTrans" cxnId="{CCF37F32-764F-4E1F-A550-798A366716CA}">
      <dgm:prSet/>
      <dgm:spPr/>
      <dgm:t>
        <a:bodyPr/>
        <a:lstStyle/>
        <a:p>
          <a:endParaRPr lang="ru-RU" b="0">
            <a:latin typeface="Times New Roman" pitchFamily="18" charset="0"/>
            <a:cs typeface="Times New Roman" pitchFamily="18" charset="0"/>
          </a:endParaRPr>
        </a:p>
      </dgm:t>
    </dgm:pt>
    <dgm:pt modelId="{805E295A-698C-43AD-8F2E-8CC31FABEBA8}">
      <dgm:prSet/>
      <dgm:spPr/>
      <dgm:t>
        <a:bodyPr/>
        <a:lstStyle/>
        <a:p>
          <a:pPr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бу</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давлат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даромадлари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харажатлар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ҳамда уларни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молиявий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қоплаш манбаларининг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йиллик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режасидир</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27822B31-D147-45BE-A62F-B4DCC4ADF63C}" type="parTrans" cxnId="{90DEC0C7-F564-4D0A-8041-574C7E4B88D2}">
      <dgm:prSet/>
      <dgm:spPr/>
      <dgm:t>
        <a:bodyPr/>
        <a:lstStyle/>
        <a:p>
          <a:endParaRPr lang="ru-RU" b="0">
            <a:latin typeface="Times New Roman" pitchFamily="18" charset="0"/>
            <a:cs typeface="Times New Roman" pitchFamily="18" charset="0"/>
          </a:endParaRPr>
        </a:p>
      </dgm:t>
    </dgm:pt>
    <dgm:pt modelId="{C5BC569B-DEB6-43AA-8CD3-AB34E475086E}" type="sibTrans" cxnId="{90DEC0C7-F564-4D0A-8041-574C7E4B88D2}">
      <dgm:prSet/>
      <dgm:spPr/>
      <dgm:t>
        <a:bodyPr/>
        <a:lstStyle/>
        <a:p>
          <a:endParaRPr lang="ru-RU" b="0">
            <a:latin typeface="Times New Roman" pitchFamily="18" charset="0"/>
            <a:cs typeface="Times New Roman" pitchFamily="18" charset="0"/>
          </a:endParaRPr>
        </a:p>
      </dgm:t>
    </dgm:pt>
    <dgm:pt modelId="{2603EA8C-481A-4869-86A3-D4E8453A2676}" type="pres">
      <dgm:prSet presAssocID="{6D4B76A8-82E3-4DEA-B6D5-E22D706B980F}" presName="Name0" presStyleCnt="0">
        <dgm:presLayoutVars>
          <dgm:dir/>
          <dgm:animLvl val="lvl"/>
          <dgm:resizeHandles val="exact"/>
        </dgm:presLayoutVars>
      </dgm:prSet>
      <dgm:spPr/>
      <dgm:t>
        <a:bodyPr/>
        <a:lstStyle/>
        <a:p>
          <a:endParaRPr lang="ru-RU"/>
        </a:p>
      </dgm:t>
    </dgm:pt>
    <dgm:pt modelId="{24D48AFD-13B8-4848-BC95-28ED1DF64B04}" type="pres">
      <dgm:prSet presAssocID="{A9A881F2-538E-4DA0-92CE-326F1C36FAB7}" presName="composite" presStyleCnt="0"/>
      <dgm:spPr/>
    </dgm:pt>
    <dgm:pt modelId="{D7395D66-CE58-4C58-85B5-6E728CDF64BF}" type="pres">
      <dgm:prSet presAssocID="{A9A881F2-538E-4DA0-92CE-326F1C36FAB7}" presName="parTx" presStyleLbl="alignNode1" presStyleIdx="0" presStyleCnt="1">
        <dgm:presLayoutVars>
          <dgm:chMax val="0"/>
          <dgm:chPref val="0"/>
          <dgm:bulletEnabled val="1"/>
        </dgm:presLayoutVars>
      </dgm:prSet>
      <dgm:spPr/>
      <dgm:t>
        <a:bodyPr/>
        <a:lstStyle/>
        <a:p>
          <a:endParaRPr lang="ru-RU"/>
        </a:p>
      </dgm:t>
    </dgm:pt>
    <dgm:pt modelId="{57EF8B5A-6342-416F-91FE-706251A748FA}" type="pres">
      <dgm:prSet presAssocID="{A9A881F2-538E-4DA0-92CE-326F1C36FAB7}" presName="desTx" presStyleLbl="alignAccFollowNode1" presStyleIdx="0" presStyleCnt="1">
        <dgm:presLayoutVars>
          <dgm:bulletEnabled val="1"/>
        </dgm:presLayoutVars>
      </dgm:prSet>
      <dgm:spPr/>
      <dgm:t>
        <a:bodyPr/>
        <a:lstStyle/>
        <a:p>
          <a:endParaRPr lang="ru-RU"/>
        </a:p>
      </dgm:t>
    </dgm:pt>
  </dgm:ptLst>
  <dgm:cxnLst>
    <dgm:cxn modelId="{90DEC0C7-F564-4D0A-8041-574C7E4B88D2}" srcId="{A9A881F2-538E-4DA0-92CE-326F1C36FAB7}" destId="{805E295A-698C-43AD-8F2E-8CC31FABEBA8}" srcOrd="0" destOrd="0" parTransId="{27822B31-D147-45BE-A62F-B4DCC4ADF63C}" sibTransId="{C5BC569B-DEB6-43AA-8CD3-AB34E475086E}"/>
    <dgm:cxn modelId="{881EF3E9-C8AE-4559-BDC1-0D9834D57DE4}" type="presOf" srcId="{6D4B76A8-82E3-4DEA-B6D5-E22D706B980F}" destId="{2603EA8C-481A-4869-86A3-D4E8453A2676}" srcOrd="0" destOrd="0" presId="urn:microsoft.com/office/officeart/2005/8/layout/hList1"/>
    <dgm:cxn modelId="{CCF37F32-764F-4E1F-A550-798A366716CA}" srcId="{6D4B76A8-82E3-4DEA-B6D5-E22D706B980F}" destId="{A9A881F2-538E-4DA0-92CE-326F1C36FAB7}" srcOrd="0" destOrd="0" parTransId="{3E1F056C-16C7-4D07-BE32-5991F3AFA7FD}" sibTransId="{5FA6992F-C0DE-4C15-BED4-E779A15B947B}"/>
    <dgm:cxn modelId="{8E67A68A-6E0C-44F9-9D06-E57DE0C1B170}" type="presOf" srcId="{A9A881F2-538E-4DA0-92CE-326F1C36FAB7}" destId="{D7395D66-CE58-4C58-85B5-6E728CDF64BF}" srcOrd="0" destOrd="0" presId="urn:microsoft.com/office/officeart/2005/8/layout/hList1"/>
    <dgm:cxn modelId="{562689D5-82B0-44BD-943E-6ED69BF8F1E9}" type="presOf" srcId="{805E295A-698C-43AD-8F2E-8CC31FABEBA8}" destId="{57EF8B5A-6342-416F-91FE-706251A748FA}" srcOrd="0" destOrd="0" presId="urn:microsoft.com/office/officeart/2005/8/layout/hList1"/>
    <dgm:cxn modelId="{9F21C64E-88B8-417D-8BC4-394A4C2683EF}" type="presParOf" srcId="{2603EA8C-481A-4869-86A3-D4E8453A2676}" destId="{24D48AFD-13B8-4848-BC95-28ED1DF64B04}" srcOrd="0" destOrd="0" presId="urn:microsoft.com/office/officeart/2005/8/layout/hList1"/>
    <dgm:cxn modelId="{FF38EA4B-2014-4490-BEF9-6A320DAFA3EF}" type="presParOf" srcId="{24D48AFD-13B8-4848-BC95-28ED1DF64B04}" destId="{D7395D66-CE58-4C58-85B5-6E728CDF64BF}" srcOrd="0" destOrd="0" presId="urn:microsoft.com/office/officeart/2005/8/layout/hList1"/>
    <dgm:cxn modelId="{59B9B9A5-F1E5-4098-B709-ED7536927819}" type="presParOf" srcId="{24D48AFD-13B8-4848-BC95-28ED1DF64B04}" destId="{57EF8B5A-6342-416F-91FE-706251A748FA}"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64D75A0E-301E-4C5F-9718-86582108C75B}" type="doc">
      <dgm:prSet loTypeId="urn:microsoft.com/office/officeart/2005/8/layout/hList1" loCatId="list" qsTypeId="urn:microsoft.com/office/officeart/2005/8/quickstyle/3d1" qsCatId="3D" csTypeId="urn:microsoft.com/office/officeart/2005/8/colors/accent1_2" csCatId="accent1"/>
      <dgm:spPr/>
      <dgm:t>
        <a:bodyPr/>
        <a:lstStyle/>
        <a:p>
          <a:endParaRPr lang="ru-RU"/>
        </a:p>
      </dgm:t>
    </dgm:pt>
    <dgm:pt modelId="{697436FF-6FD0-4464-B4B9-C01C61A0B3E3}">
      <dgm:prSet/>
      <dgm:spPr/>
      <dgm:t>
        <a:bodyPr/>
        <a:lstStyle/>
        <a:p>
          <a:pPr rtl="0"/>
          <a:r>
            <a:rPr lang="ru-RU" b="1" i="0" baseline="0" dirty="0" err="1" smtClean="0">
              <a:latin typeface="Times New Roman" pitchFamily="18" charset="0"/>
              <a:cs typeface="Times New Roman" pitchFamily="18" charset="0"/>
            </a:rPr>
            <a:t>Давлат</a:t>
          </a:r>
          <a:r>
            <a:rPr lang="ru-RU" b="1" i="0" baseline="0" dirty="0" smtClean="0">
              <a:latin typeface="Times New Roman" pitchFamily="18" charset="0"/>
              <a:cs typeface="Times New Roman" pitchFamily="18" charset="0"/>
            </a:rPr>
            <a:t> </a:t>
          </a:r>
          <a:r>
            <a:rPr lang="ru-RU" b="1" i="0" baseline="0" dirty="0" err="1" smtClean="0">
              <a:latin typeface="Times New Roman" pitchFamily="18" charset="0"/>
              <a:cs typeface="Times New Roman" pitchFamily="18" charset="0"/>
            </a:rPr>
            <a:t>бюджетининг</a:t>
          </a:r>
          <a:r>
            <a:rPr lang="ru-RU" b="1" i="0" baseline="0" dirty="0" smtClean="0">
              <a:latin typeface="Times New Roman" pitchFamily="18" charset="0"/>
              <a:cs typeface="Times New Roman" pitchFamily="18" charset="0"/>
            </a:rPr>
            <a:t> </a:t>
          </a:r>
          <a:r>
            <a:rPr lang="ru-RU" b="1" i="0" baseline="0" dirty="0" err="1" smtClean="0">
              <a:latin typeface="Times New Roman" pitchFamily="18" charset="0"/>
              <a:cs typeface="Times New Roman" pitchFamily="18" charset="0"/>
            </a:rPr>
            <a:t>асосий</a:t>
          </a:r>
          <a:r>
            <a:rPr lang="ru-RU" b="1" i="0" baseline="0" dirty="0" smtClean="0">
              <a:latin typeface="Times New Roman" pitchFamily="18" charset="0"/>
              <a:cs typeface="Times New Roman" pitchFamily="18" charset="0"/>
            </a:rPr>
            <a:t> </a:t>
          </a:r>
          <a:r>
            <a:rPr lang="ru-RU" b="1" i="0" baseline="0" dirty="0" err="1" smtClean="0">
              <a:latin typeface="Times New Roman" pitchFamily="18" charset="0"/>
              <a:cs typeface="Times New Roman" pitchFamily="18" charset="0"/>
            </a:rPr>
            <a:t>вазифаси</a:t>
          </a:r>
          <a:r>
            <a:rPr lang="ru-RU" b="1" i="0" baseline="0"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1487BB3E-E3E7-45C9-B41A-E4DB0516C352}" type="parTrans" cxnId="{1BD80DB9-9C7B-4F42-9CBE-443CDCE4F3DA}">
      <dgm:prSet/>
      <dgm:spPr/>
      <dgm:t>
        <a:bodyPr/>
        <a:lstStyle/>
        <a:p>
          <a:endParaRPr lang="ru-RU" b="1">
            <a:latin typeface="Times New Roman" pitchFamily="18" charset="0"/>
            <a:cs typeface="Times New Roman" pitchFamily="18" charset="0"/>
          </a:endParaRPr>
        </a:p>
      </dgm:t>
    </dgm:pt>
    <dgm:pt modelId="{FA2CF22C-E9DB-4495-925C-187802D6C152}" type="sibTrans" cxnId="{1BD80DB9-9C7B-4F42-9CBE-443CDCE4F3DA}">
      <dgm:prSet/>
      <dgm:spPr/>
      <dgm:t>
        <a:bodyPr/>
        <a:lstStyle/>
        <a:p>
          <a:endParaRPr lang="ru-RU" b="1">
            <a:latin typeface="Times New Roman" pitchFamily="18" charset="0"/>
            <a:cs typeface="Times New Roman" pitchFamily="18" charset="0"/>
          </a:endParaRPr>
        </a:p>
      </dgm:t>
    </dgm:pt>
    <dgm:pt modelId="{5761DB08-3BE4-490F-8F47-2E1F759C4ACA}">
      <dgm:prSet/>
      <dgm:spPr/>
      <dgm:t>
        <a:bodyPr/>
        <a:lstStyle/>
        <a:p>
          <a:pPr algn="just" rtl="0"/>
          <a:r>
            <a:rPr lang="ru-RU" b="0" i="0" baseline="0" dirty="0" err="1" smtClean="0">
              <a:latin typeface="Times New Roman" pitchFamily="18" charset="0"/>
              <a:cs typeface="Times New Roman" pitchFamily="18" charset="0"/>
            </a:rPr>
            <a:t>молиявий</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воситалар</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ёрдамида</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иқтисодиётни самарали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ривожлантириш</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ва</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умумдавлат</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миқёсидаги ижтимоий</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вазифаларни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ҳал қилиш учун</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шароит</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яратишдир</a:t>
          </a:r>
          <a:r>
            <a:rPr lang="ru-RU" b="0" i="0" baseline="0" dirty="0" smtClean="0">
              <a:latin typeface="Times New Roman" pitchFamily="18" charset="0"/>
              <a:cs typeface="Times New Roman" pitchFamily="18" charset="0"/>
            </a:rPr>
            <a:t>.</a:t>
          </a:r>
          <a:endParaRPr lang="ru-RU" b="0" i="0" baseline="0" dirty="0">
            <a:latin typeface="Times New Roman" pitchFamily="18" charset="0"/>
            <a:cs typeface="Times New Roman" pitchFamily="18" charset="0"/>
          </a:endParaRPr>
        </a:p>
      </dgm:t>
    </dgm:pt>
    <dgm:pt modelId="{DF5F8909-BEB2-44A2-AC56-A717A3EB8992}" type="parTrans" cxnId="{39002F68-AB3E-43FB-A5C4-96B4D1AA0D26}">
      <dgm:prSet/>
      <dgm:spPr/>
      <dgm:t>
        <a:bodyPr/>
        <a:lstStyle/>
        <a:p>
          <a:endParaRPr lang="ru-RU" b="1">
            <a:latin typeface="Times New Roman" pitchFamily="18" charset="0"/>
            <a:cs typeface="Times New Roman" pitchFamily="18" charset="0"/>
          </a:endParaRPr>
        </a:p>
      </dgm:t>
    </dgm:pt>
    <dgm:pt modelId="{FCAC4914-702B-4310-8BFF-8ACDCF07EE2B}" type="sibTrans" cxnId="{39002F68-AB3E-43FB-A5C4-96B4D1AA0D26}">
      <dgm:prSet/>
      <dgm:spPr/>
      <dgm:t>
        <a:bodyPr/>
        <a:lstStyle/>
        <a:p>
          <a:endParaRPr lang="ru-RU" b="1">
            <a:latin typeface="Times New Roman" pitchFamily="18" charset="0"/>
            <a:cs typeface="Times New Roman" pitchFamily="18" charset="0"/>
          </a:endParaRPr>
        </a:p>
      </dgm:t>
    </dgm:pt>
    <dgm:pt modelId="{278D2A12-9219-4A6E-B2EC-92ADC5A9655C}" type="pres">
      <dgm:prSet presAssocID="{64D75A0E-301E-4C5F-9718-86582108C75B}" presName="Name0" presStyleCnt="0">
        <dgm:presLayoutVars>
          <dgm:dir/>
          <dgm:animLvl val="lvl"/>
          <dgm:resizeHandles val="exact"/>
        </dgm:presLayoutVars>
      </dgm:prSet>
      <dgm:spPr/>
      <dgm:t>
        <a:bodyPr/>
        <a:lstStyle/>
        <a:p>
          <a:endParaRPr lang="ru-RU"/>
        </a:p>
      </dgm:t>
    </dgm:pt>
    <dgm:pt modelId="{A8023328-1D03-4800-93DE-E176888C12AB}" type="pres">
      <dgm:prSet presAssocID="{697436FF-6FD0-4464-B4B9-C01C61A0B3E3}" presName="composite" presStyleCnt="0"/>
      <dgm:spPr/>
    </dgm:pt>
    <dgm:pt modelId="{72844387-D24B-47A0-AA6F-F4AD6BFD5E9D}" type="pres">
      <dgm:prSet presAssocID="{697436FF-6FD0-4464-B4B9-C01C61A0B3E3}" presName="parTx" presStyleLbl="alignNode1" presStyleIdx="0" presStyleCnt="1">
        <dgm:presLayoutVars>
          <dgm:chMax val="0"/>
          <dgm:chPref val="0"/>
          <dgm:bulletEnabled val="1"/>
        </dgm:presLayoutVars>
      </dgm:prSet>
      <dgm:spPr/>
      <dgm:t>
        <a:bodyPr/>
        <a:lstStyle/>
        <a:p>
          <a:endParaRPr lang="ru-RU"/>
        </a:p>
      </dgm:t>
    </dgm:pt>
    <dgm:pt modelId="{BA29D2D2-507D-4817-B028-2B52519FD3BF}" type="pres">
      <dgm:prSet presAssocID="{697436FF-6FD0-4464-B4B9-C01C61A0B3E3}" presName="desTx" presStyleLbl="alignAccFollowNode1" presStyleIdx="0" presStyleCnt="1">
        <dgm:presLayoutVars>
          <dgm:bulletEnabled val="1"/>
        </dgm:presLayoutVars>
      </dgm:prSet>
      <dgm:spPr/>
      <dgm:t>
        <a:bodyPr/>
        <a:lstStyle/>
        <a:p>
          <a:endParaRPr lang="ru-RU"/>
        </a:p>
      </dgm:t>
    </dgm:pt>
  </dgm:ptLst>
  <dgm:cxnLst>
    <dgm:cxn modelId="{1BD80DB9-9C7B-4F42-9CBE-443CDCE4F3DA}" srcId="{64D75A0E-301E-4C5F-9718-86582108C75B}" destId="{697436FF-6FD0-4464-B4B9-C01C61A0B3E3}" srcOrd="0" destOrd="0" parTransId="{1487BB3E-E3E7-45C9-B41A-E4DB0516C352}" sibTransId="{FA2CF22C-E9DB-4495-925C-187802D6C152}"/>
    <dgm:cxn modelId="{E30F7300-B540-493A-BBFC-A15EF8AF60DC}" type="presOf" srcId="{64D75A0E-301E-4C5F-9718-86582108C75B}" destId="{278D2A12-9219-4A6E-B2EC-92ADC5A9655C}" srcOrd="0" destOrd="0" presId="urn:microsoft.com/office/officeart/2005/8/layout/hList1"/>
    <dgm:cxn modelId="{B16F7A67-5442-4F85-AAA4-511449FEA059}" type="presOf" srcId="{697436FF-6FD0-4464-B4B9-C01C61A0B3E3}" destId="{72844387-D24B-47A0-AA6F-F4AD6BFD5E9D}" srcOrd="0" destOrd="0" presId="urn:microsoft.com/office/officeart/2005/8/layout/hList1"/>
    <dgm:cxn modelId="{A1AF8043-891C-4730-98A2-7F149A530EF1}" type="presOf" srcId="{5761DB08-3BE4-490F-8F47-2E1F759C4ACA}" destId="{BA29D2D2-507D-4817-B028-2B52519FD3BF}" srcOrd="0" destOrd="0" presId="urn:microsoft.com/office/officeart/2005/8/layout/hList1"/>
    <dgm:cxn modelId="{39002F68-AB3E-43FB-A5C4-96B4D1AA0D26}" srcId="{697436FF-6FD0-4464-B4B9-C01C61A0B3E3}" destId="{5761DB08-3BE4-490F-8F47-2E1F759C4ACA}" srcOrd="0" destOrd="0" parTransId="{DF5F8909-BEB2-44A2-AC56-A717A3EB8992}" sibTransId="{FCAC4914-702B-4310-8BFF-8ACDCF07EE2B}"/>
    <dgm:cxn modelId="{391C9550-B268-4D6D-A654-0A4F22294E3F}" type="presParOf" srcId="{278D2A12-9219-4A6E-B2EC-92ADC5A9655C}" destId="{A8023328-1D03-4800-93DE-E176888C12AB}" srcOrd="0" destOrd="0" presId="urn:microsoft.com/office/officeart/2005/8/layout/hList1"/>
    <dgm:cxn modelId="{E7D6725E-5D40-4570-8BE7-802FC492E676}" type="presParOf" srcId="{A8023328-1D03-4800-93DE-E176888C12AB}" destId="{72844387-D24B-47A0-AA6F-F4AD6BFD5E9D}" srcOrd="0" destOrd="0" presId="urn:microsoft.com/office/officeart/2005/8/layout/hList1"/>
    <dgm:cxn modelId="{8FB64137-D215-461E-BF7E-85E1E8C37484}" type="presParOf" srcId="{A8023328-1D03-4800-93DE-E176888C12AB}" destId="{BA29D2D2-507D-4817-B028-2B52519FD3BF}" srcOrd="1" destOrd="0" presId="urn:microsoft.com/office/officeart/2005/8/layout/hList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EF58435-992A-4AA0-A8A3-C342E03A398C}"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3DD6EB4-3998-4A02-9A86-4FFDB11C6C57}">
      <dgm:prSet/>
      <dgm:spPr/>
      <dgm:t>
        <a:bodyPr/>
        <a:lstStyle/>
        <a:p>
          <a:pPr algn="just" rtl="0"/>
          <a:r>
            <a:rPr lang="uz-Cyrl-UZ" b="1" dirty="0" smtClean="0">
              <a:latin typeface="Times New Roman" pitchFamily="18" charset="0"/>
              <a:cs typeface="Times New Roman" pitchFamily="18" charset="0"/>
            </a:rPr>
            <a:t>Давлат </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бюджети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даромадлари</a:t>
          </a:r>
          <a:r>
            <a:rPr lang="uz-Cyrl-UZ" b="1" dirty="0" smtClean="0">
              <a:latin typeface="Times New Roman" pitchFamily="18" charset="0"/>
              <a:cs typeface="Times New Roman" pitchFamily="18" charset="0"/>
            </a:rPr>
            <a:t> қисмини шакллантириш тартиби ва унинг манбалари кўрсатиб берилган. </a:t>
          </a:r>
          <a:endParaRPr lang="uz-Cyrl-UZ" b="1" dirty="0">
            <a:latin typeface="Times New Roman" pitchFamily="18" charset="0"/>
            <a:cs typeface="Times New Roman" pitchFamily="18" charset="0"/>
          </a:endParaRPr>
        </a:p>
      </dgm:t>
    </dgm:pt>
    <dgm:pt modelId="{313C3FFC-122D-4177-8F23-21E78F6321A8}" type="parTrans" cxnId="{EB47FA72-C810-4CE9-8182-6E7977460088}">
      <dgm:prSet/>
      <dgm:spPr/>
      <dgm:t>
        <a:bodyPr/>
        <a:lstStyle/>
        <a:p>
          <a:endParaRPr lang="ru-RU"/>
        </a:p>
      </dgm:t>
    </dgm:pt>
    <dgm:pt modelId="{49DD2122-C205-4190-8515-5585D100A6C7}" type="sibTrans" cxnId="{EB47FA72-C810-4CE9-8182-6E7977460088}">
      <dgm:prSet/>
      <dgm:spPr/>
      <dgm:t>
        <a:bodyPr/>
        <a:lstStyle/>
        <a:p>
          <a:endParaRPr lang="ru-RU"/>
        </a:p>
      </dgm:t>
    </dgm:pt>
    <dgm:pt modelId="{AADE5F83-9CC4-4535-B5AD-6F6B26A44274}" type="pres">
      <dgm:prSet presAssocID="{7EF58435-992A-4AA0-A8A3-C342E03A398C}" presName="linear" presStyleCnt="0">
        <dgm:presLayoutVars>
          <dgm:animLvl val="lvl"/>
          <dgm:resizeHandles val="exact"/>
        </dgm:presLayoutVars>
      </dgm:prSet>
      <dgm:spPr/>
      <dgm:t>
        <a:bodyPr/>
        <a:lstStyle/>
        <a:p>
          <a:endParaRPr lang="ru-RU"/>
        </a:p>
      </dgm:t>
    </dgm:pt>
    <dgm:pt modelId="{ACCA8756-AAB6-4B98-805A-3750B0D75A5D}" type="pres">
      <dgm:prSet presAssocID="{53DD6EB4-3998-4A02-9A86-4FFDB11C6C57}" presName="parentText" presStyleLbl="node1" presStyleIdx="0" presStyleCnt="1">
        <dgm:presLayoutVars>
          <dgm:chMax val="0"/>
          <dgm:bulletEnabled val="1"/>
        </dgm:presLayoutVars>
      </dgm:prSet>
      <dgm:spPr/>
      <dgm:t>
        <a:bodyPr/>
        <a:lstStyle/>
        <a:p>
          <a:endParaRPr lang="ru-RU"/>
        </a:p>
      </dgm:t>
    </dgm:pt>
  </dgm:ptLst>
  <dgm:cxnLst>
    <dgm:cxn modelId="{EB47FA72-C810-4CE9-8182-6E7977460088}" srcId="{7EF58435-992A-4AA0-A8A3-C342E03A398C}" destId="{53DD6EB4-3998-4A02-9A86-4FFDB11C6C57}" srcOrd="0" destOrd="0" parTransId="{313C3FFC-122D-4177-8F23-21E78F6321A8}" sibTransId="{49DD2122-C205-4190-8515-5585D100A6C7}"/>
    <dgm:cxn modelId="{E8C42816-53B8-4756-85AA-835D6CC687CE}" type="presOf" srcId="{53DD6EB4-3998-4A02-9A86-4FFDB11C6C57}" destId="{ACCA8756-AAB6-4B98-805A-3750B0D75A5D}" srcOrd="0" destOrd="0" presId="urn:microsoft.com/office/officeart/2005/8/layout/vList2"/>
    <dgm:cxn modelId="{B4AA5DAB-BC90-434B-90B4-7D53B14934A3}" type="presOf" srcId="{7EF58435-992A-4AA0-A8A3-C342E03A398C}" destId="{AADE5F83-9CC4-4535-B5AD-6F6B26A44274}" srcOrd="0" destOrd="0" presId="urn:microsoft.com/office/officeart/2005/8/layout/vList2"/>
    <dgm:cxn modelId="{DD995FDD-D918-46E8-9C5D-83ED5E01E55F}" type="presParOf" srcId="{AADE5F83-9CC4-4535-B5AD-6F6B26A44274}" destId="{ACCA8756-AAB6-4B98-805A-3750B0D75A5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B6651761-D9F0-40D7-AFFD-2F627F486BB6}" type="doc">
      <dgm:prSet loTypeId="urn:microsoft.com/office/officeart/2005/8/layout/vList2" loCatId="list" qsTypeId="urn:microsoft.com/office/officeart/2005/8/quickstyle/3d1" qsCatId="3D" csTypeId="urn:microsoft.com/office/officeart/2005/8/colors/colorful1" csCatId="colorful" phldr="1"/>
      <dgm:spPr/>
      <dgm:t>
        <a:bodyPr/>
        <a:lstStyle/>
        <a:p>
          <a:endParaRPr lang="ru-RU"/>
        </a:p>
      </dgm:t>
    </dgm:pt>
    <dgm:pt modelId="{5E4952F4-A0F7-46B6-9CEE-005D53C42EAA}">
      <dgm:prSet/>
      <dgm:spPr/>
      <dgm:t>
        <a:bodyPr/>
        <a:lstStyle/>
        <a:p>
          <a:pPr algn="ctr" rtl="0"/>
          <a:r>
            <a:rPr lang="ru-RU" b="1" dirty="0" smtClean="0">
              <a:latin typeface="Times New Roman" pitchFamily="18" charset="0"/>
              <a:cs typeface="Times New Roman" pitchFamily="18" charset="0"/>
            </a:rPr>
            <a:t>2. Бюджет </a:t>
          </a:r>
          <a:r>
            <a:rPr lang="ru-RU" b="1" dirty="0" err="1" smtClean="0">
              <a:latin typeface="Times New Roman" pitchFamily="18" charset="0"/>
              <a:cs typeface="Times New Roman" pitchFamily="18" charset="0"/>
            </a:rPr>
            <a:t>тақчиллиги 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давлат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қарзлари</a:t>
          </a:r>
          <a:endParaRPr lang="ru-RU" dirty="0">
            <a:latin typeface="Times New Roman" pitchFamily="18" charset="0"/>
            <a:cs typeface="Times New Roman" pitchFamily="18" charset="0"/>
          </a:endParaRPr>
        </a:p>
      </dgm:t>
    </dgm:pt>
    <dgm:pt modelId="{23D56389-B52A-49DD-BE35-A534313D33CF}" type="parTrans" cxnId="{4E0EB97D-DAFA-4CB4-AD72-B1D765789A1E}">
      <dgm:prSet/>
      <dgm:spPr/>
      <dgm:t>
        <a:bodyPr/>
        <a:lstStyle/>
        <a:p>
          <a:endParaRPr lang="ru-RU"/>
        </a:p>
      </dgm:t>
    </dgm:pt>
    <dgm:pt modelId="{D6BB07D5-DF6B-4B89-93E0-2E10B2C21B2B}" type="sibTrans" cxnId="{4E0EB97D-DAFA-4CB4-AD72-B1D765789A1E}">
      <dgm:prSet/>
      <dgm:spPr/>
      <dgm:t>
        <a:bodyPr/>
        <a:lstStyle/>
        <a:p>
          <a:endParaRPr lang="ru-RU"/>
        </a:p>
      </dgm:t>
    </dgm:pt>
    <dgm:pt modelId="{477DACC4-F541-4C8C-A009-97284C6CD85F}" type="pres">
      <dgm:prSet presAssocID="{B6651761-D9F0-40D7-AFFD-2F627F486BB6}" presName="linear" presStyleCnt="0">
        <dgm:presLayoutVars>
          <dgm:animLvl val="lvl"/>
          <dgm:resizeHandles val="exact"/>
        </dgm:presLayoutVars>
      </dgm:prSet>
      <dgm:spPr/>
      <dgm:t>
        <a:bodyPr/>
        <a:lstStyle/>
        <a:p>
          <a:endParaRPr lang="ru-RU"/>
        </a:p>
      </dgm:t>
    </dgm:pt>
    <dgm:pt modelId="{6A2596BE-C084-4D19-A436-EB55C8AB1ED8}" type="pres">
      <dgm:prSet presAssocID="{5E4952F4-A0F7-46B6-9CEE-005D53C42EAA}" presName="parentText" presStyleLbl="node1" presStyleIdx="0" presStyleCnt="1">
        <dgm:presLayoutVars>
          <dgm:chMax val="0"/>
          <dgm:bulletEnabled val="1"/>
        </dgm:presLayoutVars>
      </dgm:prSet>
      <dgm:spPr/>
      <dgm:t>
        <a:bodyPr/>
        <a:lstStyle/>
        <a:p>
          <a:endParaRPr lang="ru-RU"/>
        </a:p>
      </dgm:t>
    </dgm:pt>
  </dgm:ptLst>
  <dgm:cxnLst>
    <dgm:cxn modelId="{1000233E-900C-48F1-8654-CB65C274E051}" type="presOf" srcId="{B6651761-D9F0-40D7-AFFD-2F627F486BB6}" destId="{477DACC4-F541-4C8C-A009-97284C6CD85F}" srcOrd="0" destOrd="0" presId="urn:microsoft.com/office/officeart/2005/8/layout/vList2"/>
    <dgm:cxn modelId="{4E0EB97D-DAFA-4CB4-AD72-B1D765789A1E}" srcId="{B6651761-D9F0-40D7-AFFD-2F627F486BB6}" destId="{5E4952F4-A0F7-46B6-9CEE-005D53C42EAA}" srcOrd="0" destOrd="0" parTransId="{23D56389-B52A-49DD-BE35-A534313D33CF}" sibTransId="{D6BB07D5-DF6B-4B89-93E0-2E10B2C21B2B}"/>
    <dgm:cxn modelId="{4CFD142C-C3F6-4863-B415-80527194614B}" type="presOf" srcId="{5E4952F4-A0F7-46B6-9CEE-005D53C42EAA}" destId="{6A2596BE-C084-4D19-A436-EB55C8AB1ED8}" srcOrd="0" destOrd="0" presId="urn:microsoft.com/office/officeart/2005/8/layout/vList2"/>
    <dgm:cxn modelId="{CF860512-2993-4932-9A92-52F2BE1F7441}" type="presParOf" srcId="{477DACC4-F541-4C8C-A009-97284C6CD85F}" destId="{6A2596BE-C084-4D19-A436-EB55C8AB1ED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1582722-FBEC-463F-8F94-10E8E004DEDA}"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89A397C0-BB21-4BD1-ACC2-76519C834A7B}">
      <dgm:prSet/>
      <dgm:spPr/>
      <dgm:t>
        <a:bodyPr/>
        <a:lstStyle/>
        <a:p>
          <a:pPr marL="0" indent="442913" algn="just" rtl="0"/>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бюджетининг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харажатлари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мувозанатда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тақозо қилади.</a:t>
          </a:r>
          <a:r>
            <a:rPr lang="ru-RU"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Лекин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кўпчилик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ҳолларда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давлат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бюджети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харажатларининг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даромадлардан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ортиқчалиги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кузатилади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бунинг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оқибатида</a:t>
          </a:r>
          <a:r>
            <a:rPr lang="ru-RU" b="1" dirty="0" smtClean="0">
              <a:latin typeface="Times New Roman" pitchFamily="18" charset="0"/>
              <a:cs typeface="Times New Roman" pitchFamily="18" charset="0"/>
            </a:rPr>
            <a:t> бюджет </a:t>
          </a:r>
          <a:r>
            <a:rPr lang="ru-RU" b="1" dirty="0" err="1" smtClean="0">
              <a:latin typeface="Times New Roman" pitchFamily="18" charset="0"/>
              <a:cs typeface="Times New Roman" pitchFamily="18" charset="0"/>
            </a:rPr>
            <a:t>тақчиллиги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рўй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беради</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04A83B7-48B3-4C1F-BA31-E9D93CED945B}" type="parTrans" cxnId="{31BA68D4-7E08-4D90-BEDB-54B22B705A1C}">
      <dgm:prSet/>
      <dgm:spPr/>
      <dgm:t>
        <a:bodyPr/>
        <a:lstStyle/>
        <a:p>
          <a:endParaRPr lang="ru-RU">
            <a:latin typeface="Times New Roman" pitchFamily="18" charset="0"/>
            <a:cs typeface="Times New Roman" pitchFamily="18" charset="0"/>
          </a:endParaRPr>
        </a:p>
      </dgm:t>
    </dgm:pt>
    <dgm:pt modelId="{8EE1C778-9F28-4F00-B032-76CB74397674}" type="sibTrans" cxnId="{31BA68D4-7E08-4D90-BEDB-54B22B705A1C}">
      <dgm:prSet/>
      <dgm:spPr/>
      <dgm:t>
        <a:bodyPr/>
        <a:lstStyle/>
        <a:p>
          <a:endParaRPr lang="ru-RU">
            <a:latin typeface="Times New Roman" pitchFamily="18" charset="0"/>
            <a:cs typeface="Times New Roman" pitchFamily="18" charset="0"/>
          </a:endParaRPr>
        </a:p>
      </dgm:t>
    </dgm:pt>
    <dgm:pt modelId="{4E079B9C-2FC7-4CA5-8B71-ECB9144A3B92}" type="pres">
      <dgm:prSet presAssocID="{D1582722-FBEC-463F-8F94-10E8E004DEDA}" presName="Name0" presStyleCnt="0">
        <dgm:presLayoutVars>
          <dgm:dir/>
          <dgm:animLvl val="lvl"/>
          <dgm:resizeHandles val="exact"/>
        </dgm:presLayoutVars>
      </dgm:prSet>
      <dgm:spPr/>
      <dgm:t>
        <a:bodyPr/>
        <a:lstStyle/>
        <a:p>
          <a:endParaRPr lang="ru-RU"/>
        </a:p>
      </dgm:t>
    </dgm:pt>
    <dgm:pt modelId="{5DC2E590-6B7D-4F30-BE3A-010D6D73C8CF}" type="pres">
      <dgm:prSet presAssocID="{89A397C0-BB21-4BD1-ACC2-76519C834A7B}" presName="composite" presStyleCnt="0"/>
      <dgm:spPr/>
    </dgm:pt>
    <dgm:pt modelId="{AD402EC7-B7ED-4805-96B8-9DE5AB165E49}" type="pres">
      <dgm:prSet presAssocID="{89A397C0-BB21-4BD1-ACC2-76519C834A7B}" presName="parTx" presStyleLbl="alignNode1" presStyleIdx="0" presStyleCnt="1">
        <dgm:presLayoutVars>
          <dgm:chMax val="0"/>
          <dgm:chPref val="0"/>
          <dgm:bulletEnabled val="1"/>
        </dgm:presLayoutVars>
      </dgm:prSet>
      <dgm:spPr/>
      <dgm:t>
        <a:bodyPr/>
        <a:lstStyle/>
        <a:p>
          <a:endParaRPr lang="ru-RU"/>
        </a:p>
      </dgm:t>
    </dgm:pt>
    <dgm:pt modelId="{68395440-8595-45D6-81C2-0E0ADDBEC18B}" type="pres">
      <dgm:prSet presAssocID="{89A397C0-BB21-4BD1-ACC2-76519C834A7B}" presName="desTx" presStyleLbl="alignAccFollowNode1" presStyleIdx="0" presStyleCnt="1">
        <dgm:presLayoutVars>
          <dgm:bulletEnabled val="1"/>
        </dgm:presLayoutVars>
      </dgm:prSet>
      <dgm:spPr/>
      <dgm:t>
        <a:bodyPr/>
        <a:lstStyle/>
        <a:p>
          <a:endParaRPr lang="ru-RU"/>
        </a:p>
      </dgm:t>
    </dgm:pt>
  </dgm:ptLst>
  <dgm:cxnLst>
    <dgm:cxn modelId="{7AF172E1-1C1C-4048-85B8-581BB800A8BB}" type="presOf" srcId="{D1582722-FBEC-463F-8F94-10E8E004DEDA}" destId="{4E079B9C-2FC7-4CA5-8B71-ECB9144A3B92}" srcOrd="0" destOrd="0" presId="urn:microsoft.com/office/officeart/2005/8/layout/hList1"/>
    <dgm:cxn modelId="{31BA68D4-7E08-4D90-BEDB-54B22B705A1C}" srcId="{D1582722-FBEC-463F-8F94-10E8E004DEDA}" destId="{89A397C0-BB21-4BD1-ACC2-76519C834A7B}" srcOrd="0" destOrd="0" parTransId="{D04A83B7-48B3-4C1F-BA31-E9D93CED945B}" sibTransId="{8EE1C778-9F28-4F00-B032-76CB74397674}"/>
    <dgm:cxn modelId="{E5C89F94-E2C8-42AD-BD5A-0AFE618BBB54}" type="presOf" srcId="{89A397C0-BB21-4BD1-ACC2-76519C834A7B}" destId="{AD402EC7-B7ED-4805-96B8-9DE5AB165E49}" srcOrd="0" destOrd="0" presId="urn:microsoft.com/office/officeart/2005/8/layout/hList1"/>
    <dgm:cxn modelId="{A0AD2756-9E50-4A2F-A996-DF866F640802}" type="presParOf" srcId="{4E079B9C-2FC7-4CA5-8B71-ECB9144A3B92}" destId="{5DC2E590-6B7D-4F30-BE3A-010D6D73C8CF}" srcOrd="0" destOrd="0" presId="urn:microsoft.com/office/officeart/2005/8/layout/hList1"/>
    <dgm:cxn modelId="{3C03F627-0E06-4EA5-A168-9B8A2EDF8463}" type="presParOf" srcId="{5DC2E590-6B7D-4F30-BE3A-010D6D73C8CF}" destId="{AD402EC7-B7ED-4805-96B8-9DE5AB165E49}" srcOrd="0" destOrd="0" presId="urn:microsoft.com/office/officeart/2005/8/layout/hList1"/>
    <dgm:cxn modelId="{370B1481-467A-49A0-A4AB-3BA3DEB52B82}" type="presParOf" srcId="{5DC2E590-6B7D-4F30-BE3A-010D6D73C8CF}" destId="{68395440-8595-45D6-81C2-0E0ADDBEC18B}"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1582722-FBEC-463F-8F94-10E8E004DEDA}"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89A397C0-BB21-4BD1-ACC2-76519C834A7B}">
      <dgm:prSet/>
      <dgm:spPr/>
      <dgm:t>
        <a:bodyPr/>
        <a:lstStyle/>
        <a:p>
          <a:pPr marL="0" indent="442913" algn="just" rtl="0"/>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сабаблари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жамият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ҳаётининг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соҳаларидаги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ролининг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узлуксиз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иқтисодий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ижтимоий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вазифаларининг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кенгайиши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алоҳида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тутади</a:t>
          </a:r>
          <a:r>
            <a:rPr lang="ru-RU" dirty="0" smtClean="0">
              <a:latin typeface="Times New Roman" pitchFamily="18" charset="0"/>
              <a:cs typeface="Times New Roman" pitchFamily="18" charset="0"/>
            </a:rPr>
            <a:t>. Бюджет </a:t>
          </a:r>
          <a:r>
            <a:rPr lang="ru-RU" dirty="0" err="1" smtClean="0">
              <a:latin typeface="Times New Roman" pitchFamily="18" charset="0"/>
              <a:cs typeface="Times New Roman" pitchFamily="18" charset="0"/>
            </a:rPr>
            <a:t>тақчиллигининг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камайиши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мутлақ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ялпи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a:t>
          </a:r>
          <a:r>
            <a:rPr lang="ru-RU" dirty="0" smtClean="0">
              <a:latin typeface="Times New Roman" pitchFamily="18" charset="0"/>
              <a:cs typeface="Times New Roman" pitchFamily="18" charset="0"/>
            </a:rPr>
            <a:t> (ЯИМ)га </a:t>
          </a:r>
          <a:r>
            <a:rPr lang="ru-RU" dirty="0" err="1" smtClean="0">
              <a:latin typeface="Times New Roman" pitchFamily="18" charset="0"/>
              <a:cs typeface="Times New Roman" pitchFamily="18" charset="0"/>
            </a:rPr>
            <a:t>нисбатида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намоён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04A83B7-48B3-4C1F-BA31-E9D93CED945B}" type="parTrans" cxnId="{31BA68D4-7E08-4D90-BEDB-54B22B705A1C}">
      <dgm:prSet/>
      <dgm:spPr/>
      <dgm:t>
        <a:bodyPr/>
        <a:lstStyle/>
        <a:p>
          <a:endParaRPr lang="ru-RU">
            <a:latin typeface="Times New Roman" pitchFamily="18" charset="0"/>
            <a:cs typeface="Times New Roman" pitchFamily="18" charset="0"/>
          </a:endParaRPr>
        </a:p>
      </dgm:t>
    </dgm:pt>
    <dgm:pt modelId="{8EE1C778-9F28-4F00-B032-76CB74397674}" type="sibTrans" cxnId="{31BA68D4-7E08-4D90-BEDB-54B22B705A1C}">
      <dgm:prSet/>
      <dgm:spPr/>
      <dgm:t>
        <a:bodyPr/>
        <a:lstStyle/>
        <a:p>
          <a:endParaRPr lang="ru-RU">
            <a:latin typeface="Times New Roman" pitchFamily="18" charset="0"/>
            <a:cs typeface="Times New Roman" pitchFamily="18" charset="0"/>
          </a:endParaRPr>
        </a:p>
      </dgm:t>
    </dgm:pt>
    <dgm:pt modelId="{4E079B9C-2FC7-4CA5-8B71-ECB9144A3B92}" type="pres">
      <dgm:prSet presAssocID="{D1582722-FBEC-463F-8F94-10E8E004DEDA}" presName="Name0" presStyleCnt="0">
        <dgm:presLayoutVars>
          <dgm:dir/>
          <dgm:animLvl val="lvl"/>
          <dgm:resizeHandles val="exact"/>
        </dgm:presLayoutVars>
      </dgm:prSet>
      <dgm:spPr/>
      <dgm:t>
        <a:bodyPr/>
        <a:lstStyle/>
        <a:p>
          <a:endParaRPr lang="ru-RU"/>
        </a:p>
      </dgm:t>
    </dgm:pt>
    <dgm:pt modelId="{5DC2E590-6B7D-4F30-BE3A-010D6D73C8CF}" type="pres">
      <dgm:prSet presAssocID="{89A397C0-BB21-4BD1-ACC2-76519C834A7B}" presName="composite" presStyleCnt="0"/>
      <dgm:spPr/>
    </dgm:pt>
    <dgm:pt modelId="{AD402EC7-B7ED-4805-96B8-9DE5AB165E49}" type="pres">
      <dgm:prSet presAssocID="{89A397C0-BB21-4BD1-ACC2-76519C834A7B}" presName="parTx" presStyleLbl="alignNode1" presStyleIdx="0" presStyleCnt="1">
        <dgm:presLayoutVars>
          <dgm:chMax val="0"/>
          <dgm:chPref val="0"/>
          <dgm:bulletEnabled val="1"/>
        </dgm:presLayoutVars>
      </dgm:prSet>
      <dgm:spPr/>
      <dgm:t>
        <a:bodyPr/>
        <a:lstStyle/>
        <a:p>
          <a:endParaRPr lang="ru-RU"/>
        </a:p>
      </dgm:t>
    </dgm:pt>
    <dgm:pt modelId="{68395440-8595-45D6-81C2-0E0ADDBEC18B}" type="pres">
      <dgm:prSet presAssocID="{89A397C0-BB21-4BD1-ACC2-76519C834A7B}" presName="desTx" presStyleLbl="alignAccFollowNode1" presStyleIdx="0" presStyleCnt="1">
        <dgm:presLayoutVars>
          <dgm:bulletEnabled val="1"/>
        </dgm:presLayoutVars>
      </dgm:prSet>
      <dgm:spPr/>
      <dgm:t>
        <a:bodyPr/>
        <a:lstStyle/>
        <a:p>
          <a:endParaRPr lang="ru-RU"/>
        </a:p>
      </dgm:t>
    </dgm:pt>
  </dgm:ptLst>
  <dgm:cxnLst>
    <dgm:cxn modelId="{1E2D35AF-24E3-46FD-A054-B4417CCA3CF3}" type="presOf" srcId="{89A397C0-BB21-4BD1-ACC2-76519C834A7B}" destId="{AD402EC7-B7ED-4805-96B8-9DE5AB165E49}" srcOrd="0" destOrd="0" presId="urn:microsoft.com/office/officeart/2005/8/layout/hList1"/>
    <dgm:cxn modelId="{788E80C3-1B83-4E3A-ADBB-51643900209A}" type="presOf" srcId="{D1582722-FBEC-463F-8F94-10E8E004DEDA}" destId="{4E079B9C-2FC7-4CA5-8B71-ECB9144A3B92}" srcOrd="0" destOrd="0" presId="urn:microsoft.com/office/officeart/2005/8/layout/hList1"/>
    <dgm:cxn modelId="{31BA68D4-7E08-4D90-BEDB-54B22B705A1C}" srcId="{D1582722-FBEC-463F-8F94-10E8E004DEDA}" destId="{89A397C0-BB21-4BD1-ACC2-76519C834A7B}" srcOrd="0" destOrd="0" parTransId="{D04A83B7-48B3-4C1F-BA31-E9D93CED945B}" sibTransId="{8EE1C778-9F28-4F00-B032-76CB74397674}"/>
    <dgm:cxn modelId="{A192023B-72B6-47CC-A680-E52CE457ED02}" type="presParOf" srcId="{4E079B9C-2FC7-4CA5-8B71-ECB9144A3B92}" destId="{5DC2E590-6B7D-4F30-BE3A-010D6D73C8CF}" srcOrd="0" destOrd="0" presId="urn:microsoft.com/office/officeart/2005/8/layout/hList1"/>
    <dgm:cxn modelId="{ACCCE84E-C996-4AA7-A210-E31B26E5B5E4}" type="presParOf" srcId="{5DC2E590-6B7D-4F30-BE3A-010D6D73C8CF}" destId="{AD402EC7-B7ED-4805-96B8-9DE5AB165E49}" srcOrd="0" destOrd="0" presId="urn:microsoft.com/office/officeart/2005/8/layout/hList1"/>
    <dgm:cxn modelId="{AD698BEC-EAFC-4559-8E6C-BE8DDF2CB51A}" type="presParOf" srcId="{5DC2E590-6B7D-4F30-BE3A-010D6D73C8CF}" destId="{68395440-8595-45D6-81C2-0E0ADDBEC18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FF071371-2949-4015-B850-C072EBBAEA74}"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AEA0D193-548D-470C-A8C1-76F140EE830B}">
      <dgm:prSet custT="1"/>
      <dgm:spPr/>
      <dgm:t>
        <a:bodyPr/>
        <a:lstStyle/>
        <a:p>
          <a:pPr rtl="0"/>
          <a:r>
            <a:rPr lang="ru-RU" sz="2200" b="1" dirty="0" smtClean="0">
              <a:latin typeface="Times New Roman" pitchFamily="18" charset="0"/>
              <a:cs typeface="Times New Roman" pitchFamily="18" charset="0"/>
            </a:rPr>
            <a:t>Бюджет </a:t>
          </a:r>
          <a:r>
            <a:rPr lang="ru-RU" sz="2200" b="1" dirty="0" err="1" smtClean="0">
              <a:latin typeface="Times New Roman" pitchFamily="18" charset="0"/>
              <a:cs typeface="Times New Roman" pitchFamily="18" charset="0"/>
            </a:rPr>
            <a:t>тақчиллиги</a:t>
          </a:r>
          <a:endParaRPr lang="ru-RU" sz="2200" dirty="0">
            <a:latin typeface="Times New Roman" pitchFamily="18" charset="0"/>
            <a:cs typeface="Times New Roman" pitchFamily="18" charset="0"/>
          </a:endParaRPr>
        </a:p>
      </dgm:t>
    </dgm:pt>
    <dgm:pt modelId="{418C4856-D929-42B0-9115-0006C3ED48A2}" type="parTrans" cxnId="{5B036579-C491-4E58-B2C0-B39029183AE6}">
      <dgm:prSet/>
      <dgm:spPr/>
      <dgm:t>
        <a:bodyPr/>
        <a:lstStyle/>
        <a:p>
          <a:endParaRPr lang="ru-RU" sz="2200">
            <a:latin typeface="Times New Roman" pitchFamily="18" charset="0"/>
            <a:cs typeface="Times New Roman" pitchFamily="18" charset="0"/>
          </a:endParaRPr>
        </a:p>
      </dgm:t>
    </dgm:pt>
    <dgm:pt modelId="{74299D6F-9117-4C4C-896B-A54DE44EDB1D}" type="sibTrans" cxnId="{5B036579-C491-4E58-B2C0-B39029183AE6}">
      <dgm:prSet/>
      <dgm:spPr/>
      <dgm:t>
        <a:bodyPr/>
        <a:lstStyle/>
        <a:p>
          <a:endParaRPr lang="ru-RU" sz="2200">
            <a:latin typeface="Times New Roman" pitchFamily="18" charset="0"/>
            <a:cs typeface="Times New Roman" pitchFamily="18" charset="0"/>
          </a:endParaRPr>
        </a:p>
      </dgm:t>
    </dgm:pt>
    <dgm:pt modelId="{BD2F21B9-E9A1-44E9-9867-7C0919F51C1F}">
      <dgm:prSet custT="1"/>
      <dgm:spPr/>
      <dgm:t>
        <a:bodyPr/>
        <a:lstStyle/>
        <a:p>
          <a:pPr algn="just" rtl="0"/>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муайян</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даврда</a:t>
          </a:r>
          <a:r>
            <a:rPr lang="ru-RU" sz="2200" dirty="0" smtClean="0">
              <a:latin typeface="Times New Roman" pitchFamily="18" charset="0"/>
              <a:cs typeface="Times New Roman" pitchFamily="18" charset="0"/>
            </a:rPr>
            <a:t> бюджет </a:t>
          </a:r>
          <a:r>
            <a:rPr lang="ru-RU" sz="2200" dirty="0" err="1" smtClean="0">
              <a:latin typeface="Times New Roman" pitchFamily="18" charset="0"/>
              <a:cs typeface="Times New Roman" pitchFamily="18" charset="0"/>
            </a:rPr>
            <a:t>харажатларининг</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бюджет</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даромадларидан</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ортиқ бўлган</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суммаси</a:t>
          </a:r>
          <a:r>
            <a:rPr lang="ru-RU" sz="2200"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dgm:t>
    </dgm:pt>
    <dgm:pt modelId="{AEFA7555-2B67-4041-A89F-8EF257078127}" type="parTrans" cxnId="{2AF50876-4B63-468D-BF35-6CBA745F804A}">
      <dgm:prSet/>
      <dgm:spPr/>
      <dgm:t>
        <a:bodyPr/>
        <a:lstStyle/>
        <a:p>
          <a:endParaRPr lang="ru-RU" sz="2200"/>
        </a:p>
      </dgm:t>
    </dgm:pt>
    <dgm:pt modelId="{588DF2EF-2E30-49F5-9CFB-9E371DC6553F}" type="sibTrans" cxnId="{2AF50876-4B63-468D-BF35-6CBA745F804A}">
      <dgm:prSet/>
      <dgm:spPr/>
      <dgm:t>
        <a:bodyPr/>
        <a:lstStyle/>
        <a:p>
          <a:endParaRPr lang="ru-RU" sz="2200"/>
        </a:p>
      </dgm:t>
    </dgm:pt>
    <dgm:pt modelId="{32EEE71F-16A1-4564-AA05-BFF7438E9745}" type="pres">
      <dgm:prSet presAssocID="{FF071371-2949-4015-B850-C072EBBAEA74}" presName="Name0" presStyleCnt="0">
        <dgm:presLayoutVars>
          <dgm:dir/>
          <dgm:animLvl val="lvl"/>
          <dgm:resizeHandles val="exact"/>
        </dgm:presLayoutVars>
      </dgm:prSet>
      <dgm:spPr/>
      <dgm:t>
        <a:bodyPr/>
        <a:lstStyle/>
        <a:p>
          <a:endParaRPr lang="ru-RU"/>
        </a:p>
      </dgm:t>
    </dgm:pt>
    <dgm:pt modelId="{94CFDD66-2C0A-4400-B4A0-3BCBB495CBA5}" type="pres">
      <dgm:prSet presAssocID="{AEA0D193-548D-470C-A8C1-76F140EE830B}" presName="composite" presStyleCnt="0"/>
      <dgm:spPr/>
    </dgm:pt>
    <dgm:pt modelId="{9C63C797-E6F8-4640-9DF9-634C5259B1A3}" type="pres">
      <dgm:prSet presAssocID="{AEA0D193-548D-470C-A8C1-76F140EE830B}" presName="parTx" presStyleLbl="alignNode1" presStyleIdx="0" presStyleCnt="1" custLinFactNeighborX="520" custLinFactNeighborY="-20333">
        <dgm:presLayoutVars>
          <dgm:chMax val="0"/>
          <dgm:chPref val="0"/>
          <dgm:bulletEnabled val="1"/>
        </dgm:presLayoutVars>
      </dgm:prSet>
      <dgm:spPr/>
      <dgm:t>
        <a:bodyPr/>
        <a:lstStyle/>
        <a:p>
          <a:endParaRPr lang="ru-RU"/>
        </a:p>
      </dgm:t>
    </dgm:pt>
    <dgm:pt modelId="{D92760D1-E87C-4004-8D6E-425626C405D3}" type="pres">
      <dgm:prSet presAssocID="{AEA0D193-548D-470C-A8C1-76F140EE830B}" presName="desTx" presStyleLbl="alignAccFollowNode1" presStyleIdx="0" presStyleCnt="1" custScaleY="100000">
        <dgm:presLayoutVars>
          <dgm:bulletEnabled val="1"/>
        </dgm:presLayoutVars>
      </dgm:prSet>
      <dgm:spPr/>
      <dgm:t>
        <a:bodyPr/>
        <a:lstStyle/>
        <a:p>
          <a:endParaRPr lang="ru-RU"/>
        </a:p>
      </dgm:t>
    </dgm:pt>
  </dgm:ptLst>
  <dgm:cxnLst>
    <dgm:cxn modelId="{496AE590-E2C7-404D-9BB5-788B49EFE5B0}" type="presOf" srcId="{FF071371-2949-4015-B850-C072EBBAEA74}" destId="{32EEE71F-16A1-4564-AA05-BFF7438E9745}" srcOrd="0" destOrd="0" presId="urn:microsoft.com/office/officeart/2005/8/layout/hList1"/>
    <dgm:cxn modelId="{2AF50876-4B63-468D-BF35-6CBA745F804A}" srcId="{AEA0D193-548D-470C-A8C1-76F140EE830B}" destId="{BD2F21B9-E9A1-44E9-9867-7C0919F51C1F}" srcOrd="0" destOrd="0" parTransId="{AEFA7555-2B67-4041-A89F-8EF257078127}" sibTransId="{588DF2EF-2E30-49F5-9CFB-9E371DC6553F}"/>
    <dgm:cxn modelId="{91D4EA6C-BC7B-4FDB-9715-E8D56D9E115F}" type="presOf" srcId="{AEA0D193-548D-470C-A8C1-76F140EE830B}" destId="{9C63C797-E6F8-4640-9DF9-634C5259B1A3}" srcOrd="0" destOrd="0" presId="urn:microsoft.com/office/officeart/2005/8/layout/hList1"/>
    <dgm:cxn modelId="{04864C41-E691-4894-814E-8C3FD96C0EC8}" type="presOf" srcId="{BD2F21B9-E9A1-44E9-9867-7C0919F51C1F}" destId="{D92760D1-E87C-4004-8D6E-425626C405D3}" srcOrd="0" destOrd="0" presId="urn:microsoft.com/office/officeart/2005/8/layout/hList1"/>
    <dgm:cxn modelId="{5B036579-C491-4E58-B2C0-B39029183AE6}" srcId="{FF071371-2949-4015-B850-C072EBBAEA74}" destId="{AEA0D193-548D-470C-A8C1-76F140EE830B}" srcOrd="0" destOrd="0" parTransId="{418C4856-D929-42B0-9115-0006C3ED48A2}" sibTransId="{74299D6F-9117-4C4C-896B-A54DE44EDB1D}"/>
    <dgm:cxn modelId="{F93E362F-5E2A-4E13-AB7C-BA18859A9CB1}" type="presParOf" srcId="{32EEE71F-16A1-4564-AA05-BFF7438E9745}" destId="{94CFDD66-2C0A-4400-B4A0-3BCBB495CBA5}" srcOrd="0" destOrd="0" presId="urn:microsoft.com/office/officeart/2005/8/layout/hList1"/>
    <dgm:cxn modelId="{411BDA4A-3F4F-4A5E-9F2D-EB33931F9D8A}" type="presParOf" srcId="{94CFDD66-2C0A-4400-B4A0-3BCBB495CBA5}" destId="{9C63C797-E6F8-4640-9DF9-634C5259B1A3}" srcOrd="0" destOrd="0" presId="urn:microsoft.com/office/officeart/2005/8/layout/hList1"/>
    <dgm:cxn modelId="{8DD45A6C-C410-4F93-B028-E64A385F4BD6}" type="presParOf" srcId="{94CFDD66-2C0A-4400-B4A0-3BCBB495CBA5}" destId="{D92760D1-E87C-4004-8D6E-425626C405D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BAC74AA4-D5EC-42CE-A5A8-168CC7C9ED08}" type="doc">
      <dgm:prSet loTypeId="urn:microsoft.com/office/officeart/2005/8/layout/balance1" loCatId="relationship" qsTypeId="urn:microsoft.com/office/officeart/2005/8/quickstyle/3d1" qsCatId="3D" csTypeId="urn:microsoft.com/office/officeart/2005/8/colors/colorful1#14" csCatId="colorful" phldr="1"/>
      <dgm:spPr/>
      <dgm:t>
        <a:bodyPr/>
        <a:lstStyle/>
        <a:p>
          <a:endParaRPr lang="ru-RU"/>
        </a:p>
      </dgm:t>
    </dgm:pt>
    <dgm:pt modelId="{A1D34070-5E5C-4A0D-9A17-215E38A75363}">
      <dgm:prSet phldrT="[Текст]" custT="1"/>
      <dgm:spPr/>
      <dgm:t>
        <a:bodyPr/>
        <a:lstStyle/>
        <a:p>
          <a:r>
            <a:rPr lang="uz-Cyrl-UZ" sz="2000" dirty="0" smtClean="0">
              <a:latin typeface="Times New Roman" pitchFamily="18" charset="0"/>
              <a:cs typeface="Times New Roman" pitchFamily="18" charset="0"/>
            </a:rPr>
            <a:t>Солиқлар</a:t>
          </a:r>
          <a:endParaRPr lang="ru-RU" sz="2000" dirty="0">
            <a:latin typeface="Times New Roman" pitchFamily="18" charset="0"/>
            <a:cs typeface="Times New Roman" pitchFamily="18" charset="0"/>
          </a:endParaRPr>
        </a:p>
      </dgm:t>
    </dgm:pt>
    <dgm:pt modelId="{19533FD6-9146-440E-A79B-2E0832483E67}" type="parTrans" cxnId="{6486C27F-A864-4785-949A-7042CE23485D}">
      <dgm:prSet/>
      <dgm:spPr/>
      <dgm:t>
        <a:bodyPr/>
        <a:lstStyle/>
        <a:p>
          <a:endParaRPr lang="ru-RU" sz="2000">
            <a:latin typeface="Times New Roman" pitchFamily="18" charset="0"/>
            <a:cs typeface="Times New Roman" pitchFamily="18" charset="0"/>
          </a:endParaRPr>
        </a:p>
      </dgm:t>
    </dgm:pt>
    <dgm:pt modelId="{075B5E21-02C7-4688-A176-615B697C30BC}" type="sibTrans" cxnId="{6486C27F-A864-4785-949A-7042CE23485D}">
      <dgm:prSet/>
      <dgm:spPr/>
      <dgm:t>
        <a:bodyPr/>
        <a:lstStyle/>
        <a:p>
          <a:endParaRPr lang="ru-RU" sz="2000">
            <a:latin typeface="Times New Roman" pitchFamily="18" charset="0"/>
            <a:cs typeface="Times New Roman" pitchFamily="18" charset="0"/>
          </a:endParaRPr>
        </a:p>
      </dgm:t>
    </dgm:pt>
    <dgm:pt modelId="{0698CDBD-C7CC-4A05-A95C-682E0BC516D2}">
      <dgm:prSet phldrT="[Текст]" custT="1"/>
      <dgm:spPr/>
      <dgm:t>
        <a:bodyPr/>
        <a:lstStyle/>
        <a:p>
          <a:r>
            <a:rPr lang="uz-Cyrl-UZ" sz="2000" dirty="0" smtClean="0">
              <a:latin typeface="Times New Roman" pitchFamily="18" charset="0"/>
              <a:cs typeface="Times New Roman" pitchFamily="18" charset="0"/>
            </a:rPr>
            <a:t>Бюджет харажатлари</a:t>
          </a:r>
          <a:endParaRPr lang="ru-RU" sz="2000" dirty="0">
            <a:latin typeface="Times New Roman" pitchFamily="18" charset="0"/>
            <a:cs typeface="Times New Roman" pitchFamily="18" charset="0"/>
          </a:endParaRPr>
        </a:p>
      </dgm:t>
    </dgm:pt>
    <dgm:pt modelId="{7AE111D1-0662-4FE9-9AE2-C282508831C2}" type="parTrans" cxnId="{D7EE7954-55A3-4644-8FAF-9639358B188C}">
      <dgm:prSet/>
      <dgm:spPr/>
      <dgm:t>
        <a:bodyPr/>
        <a:lstStyle/>
        <a:p>
          <a:endParaRPr lang="ru-RU" sz="2000">
            <a:latin typeface="Times New Roman" pitchFamily="18" charset="0"/>
            <a:cs typeface="Times New Roman" pitchFamily="18" charset="0"/>
          </a:endParaRPr>
        </a:p>
      </dgm:t>
    </dgm:pt>
    <dgm:pt modelId="{F5F4EB40-36CC-493C-A97F-0B46747C7ADF}" type="sibTrans" cxnId="{D7EE7954-55A3-4644-8FAF-9639358B188C}">
      <dgm:prSet/>
      <dgm:spPr/>
      <dgm:t>
        <a:bodyPr/>
        <a:lstStyle/>
        <a:p>
          <a:endParaRPr lang="ru-RU" sz="2000">
            <a:latin typeface="Times New Roman" pitchFamily="18" charset="0"/>
            <a:cs typeface="Times New Roman" pitchFamily="18" charset="0"/>
          </a:endParaRPr>
        </a:p>
      </dgm:t>
    </dgm:pt>
    <dgm:pt modelId="{7AFB62F1-BCCF-4435-BC8E-14F0656A444B}">
      <dgm:prSet phldrT="[Текст]" custT="1"/>
      <dgm:spPr/>
      <dgm:t>
        <a:bodyPr/>
        <a:lstStyle/>
        <a:p>
          <a:r>
            <a:rPr lang="uz-Cyrl-UZ" sz="2000" dirty="0" smtClean="0">
              <a:latin typeface="Times New Roman" pitchFamily="18" charset="0"/>
              <a:cs typeface="Times New Roman" pitchFamily="18" charset="0"/>
            </a:rPr>
            <a:t>Бошқа харажатлар</a:t>
          </a:r>
          <a:endParaRPr lang="ru-RU" sz="2000" dirty="0">
            <a:latin typeface="Times New Roman" pitchFamily="18" charset="0"/>
            <a:cs typeface="Times New Roman" pitchFamily="18" charset="0"/>
          </a:endParaRPr>
        </a:p>
      </dgm:t>
    </dgm:pt>
    <dgm:pt modelId="{68AA2F1B-AAD3-4975-BA7D-8DA130008AFD}" type="parTrans" cxnId="{023FE488-3E3A-44FA-BD7D-F3334FDDA6C4}">
      <dgm:prSet/>
      <dgm:spPr/>
      <dgm:t>
        <a:bodyPr/>
        <a:lstStyle/>
        <a:p>
          <a:endParaRPr lang="ru-RU" sz="2000">
            <a:latin typeface="Times New Roman" pitchFamily="18" charset="0"/>
            <a:cs typeface="Times New Roman" pitchFamily="18" charset="0"/>
          </a:endParaRPr>
        </a:p>
      </dgm:t>
    </dgm:pt>
    <dgm:pt modelId="{C1766278-245A-4AF0-971A-5BF65558182D}" type="sibTrans" cxnId="{023FE488-3E3A-44FA-BD7D-F3334FDDA6C4}">
      <dgm:prSet/>
      <dgm:spPr/>
      <dgm:t>
        <a:bodyPr/>
        <a:lstStyle/>
        <a:p>
          <a:endParaRPr lang="ru-RU" sz="2000">
            <a:latin typeface="Times New Roman" pitchFamily="18" charset="0"/>
            <a:cs typeface="Times New Roman" pitchFamily="18" charset="0"/>
          </a:endParaRPr>
        </a:p>
      </dgm:t>
    </dgm:pt>
    <dgm:pt modelId="{91E73AC2-7E93-4634-B145-1F914DDD4C9C}">
      <dgm:prSet phldrT="[Текст]" custT="1"/>
      <dgm:spPr/>
      <dgm:t>
        <a:bodyPr/>
        <a:lstStyle/>
        <a:p>
          <a:r>
            <a:rPr lang="uz-Cyrl-UZ" sz="2000" dirty="0" smtClean="0">
              <a:latin typeface="Times New Roman" pitchFamily="18" charset="0"/>
              <a:cs typeface="Times New Roman" pitchFamily="18" charset="0"/>
            </a:rPr>
            <a:t>Иқтисодиётга</a:t>
          </a:r>
          <a:endParaRPr lang="ru-RU" sz="2000" dirty="0">
            <a:latin typeface="Times New Roman" pitchFamily="18" charset="0"/>
            <a:cs typeface="Times New Roman" pitchFamily="18" charset="0"/>
          </a:endParaRPr>
        </a:p>
      </dgm:t>
    </dgm:pt>
    <dgm:pt modelId="{4AA5C4B0-7E47-4C92-AB9A-0A7357E73A72}" type="parTrans" cxnId="{1303D2AA-3E24-4408-B957-FAB2AD77A7D7}">
      <dgm:prSet/>
      <dgm:spPr/>
      <dgm:t>
        <a:bodyPr/>
        <a:lstStyle/>
        <a:p>
          <a:endParaRPr lang="ru-RU" sz="2000">
            <a:latin typeface="Times New Roman" pitchFamily="18" charset="0"/>
            <a:cs typeface="Times New Roman" pitchFamily="18" charset="0"/>
          </a:endParaRPr>
        </a:p>
      </dgm:t>
    </dgm:pt>
    <dgm:pt modelId="{6D6C569A-20B2-4110-B024-175709A78784}" type="sibTrans" cxnId="{1303D2AA-3E24-4408-B957-FAB2AD77A7D7}">
      <dgm:prSet/>
      <dgm:spPr/>
      <dgm:t>
        <a:bodyPr/>
        <a:lstStyle/>
        <a:p>
          <a:endParaRPr lang="ru-RU" sz="2000">
            <a:latin typeface="Times New Roman" pitchFamily="18" charset="0"/>
            <a:cs typeface="Times New Roman" pitchFamily="18" charset="0"/>
          </a:endParaRPr>
        </a:p>
      </dgm:t>
    </dgm:pt>
    <dgm:pt modelId="{EB35FD52-DFC7-437F-BE68-E329BEA3E8D6}">
      <dgm:prSet phldrT="[Текст]" custT="1"/>
      <dgm:spPr/>
      <dgm:t>
        <a:bodyPr/>
        <a:lstStyle/>
        <a:p>
          <a:r>
            <a:rPr kumimoji="0" lang="ru-RU" sz="2000" u="none" strike="noStrike" cap="none" normalizeH="0" baseline="0" dirty="0" err="1" smtClean="0">
              <a:ln>
                <a:noFill/>
              </a:ln>
              <a:effectLst/>
              <a:latin typeface="Times New Roman" pitchFamily="18" charset="0"/>
              <a:cs typeface="Times New Roman" pitchFamily="18" charset="0"/>
            </a:rPr>
            <a:t>Ижтимоий</a:t>
          </a:r>
          <a:r>
            <a:rPr kumimoji="0" lang="ru-RU" sz="2000" u="none" strike="noStrike" cap="none" normalizeH="0" baseline="0" dirty="0" smtClean="0">
              <a:ln>
                <a:noFill/>
              </a:ln>
              <a:effectLst/>
              <a:latin typeface="Times New Roman" pitchFamily="18" charset="0"/>
              <a:cs typeface="Times New Roman" pitchFamily="18" charset="0"/>
            </a:rPr>
            <a:t> </a:t>
          </a:r>
          <a:r>
            <a:rPr kumimoji="0" lang="ru-RU" sz="2000" u="none" strike="noStrike" cap="none" normalizeH="0" baseline="0" dirty="0" err="1" smtClean="0">
              <a:ln>
                <a:noFill/>
              </a:ln>
              <a:effectLst/>
              <a:latin typeface="Times New Roman" pitchFamily="18" charset="0"/>
              <a:cs typeface="Times New Roman" pitchFamily="18" charset="0"/>
            </a:rPr>
            <a:t>соҳага</a:t>
          </a:r>
          <a:endParaRPr lang="ru-RU" sz="2000" dirty="0">
            <a:latin typeface="Times New Roman" pitchFamily="18" charset="0"/>
            <a:cs typeface="Times New Roman" pitchFamily="18" charset="0"/>
          </a:endParaRPr>
        </a:p>
      </dgm:t>
    </dgm:pt>
    <dgm:pt modelId="{12C82D7B-5089-45FB-ADA2-0949E07A8C09}" type="parTrans" cxnId="{D9E38310-B8FC-4862-9F93-C21F0BBDAC84}">
      <dgm:prSet/>
      <dgm:spPr/>
      <dgm:t>
        <a:bodyPr/>
        <a:lstStyle/>
        <a:p>
          <a:endParaRPr lang="ru-RU" sz="2000">
            <a:latin typeface="Times New Roman" pitchFamily="18" charset="0"/>
            <a:cs typeface="Times New Roman" pitchFamily="18" charset="0"/>
          </a:endParaRPr>
        </a:p>
      </dgm:t>
    </dgm:pt>
    <dgm:pt modelId="{C23B1834-3742-4FB8-BC95-1641E4EBE121}" type="sibTrans" cxnId="{D9E38310-B8FC-4862-9F93-C21F0BBDAC84}">
      <dgm:prSet/>
      <dgm:spPr/>
      <dgm:t>
        <a:bodyPr/>
        <a:lstStyle/>
        <a:p>
          <a:endParaRPr lang="ru-RU" sz="2000">
            <a:latin typeface="Times New Roman" pitchFamily="18" charset="0"/>
            <a:cs typeface="Times New Roman" pitchFamily="18" charset="0"/>
          </a:endParaRPr>
        </a:p>
      </dgm:t>
    </dgm:pt>
    <dgm:pt modelId="{59448891-C0EA-4934-B307-11C0A40A8607}">
      <dgm:prSet phldrT="[Текст]" custT="1"/>
      <dgm:spPr/>
      <dgm:t>
        <a:bodyPr/>
        <a:lstStyle/>
        <a:p>
          <a:r>
            <a:rPr lang="uz-Cyrl-UZ" sz="2000" dirty="0" smtClean="0">
              <a:latin typeface="Times New Roman" pitchFamily="18" charset="0"/>
              <a:cs typeface="Times New Roman" pitchFamily="18" charset="0"/>
            </a:rPr>
            <a:t>Бюджет даромадлари</a:t>
          </a:r>
          <a:endParaRPr lang="ru-RU" sz="2000" dirty="0">
            <a:latin typeface="Times New Roman" pitchFamily="18" charset="0"/>
            <a:cs typeface="Times New Roman" pitchFamily="18" charset="0"/>
          </a:endParaRPr>
        </a:p>
      </dgm:t>
    </dgm:pt>
    <dgm:pt modelId="{D0F4FA09-C5E9-4886-95FF-053E441739F8}" type="sibTrans" cxnId="{59227BB6-ED00-4952-84DE-98CCF4BCDAF7}">
      <dgm:prSet/>
      <dgm:spPr/>
      <dgm:t>
        <a:bodyPr/>
        <a:lstStyle/>
        <a:p>
          <a:endParaRPr lang="ru-RU" sz="2000">
            <a:latin typeface="Times New Roman" pitchFamily="18" charset="0"/>
            <a:cs typeface="Times New Roman" pitchFamily="18" charset="0"/>
          </a:endParaRPr>
        </a:p>
      </dgm:t>
    </dgm:pt>
    <dgm:pt modelId="{AE671F1B-ED09-4DA6-A0E4-C45A9354F168}" type="parTrans" cxnId="{59227BB6-ED00-4952-84DE-98CCF4BCDAF7}">
      <dgm:prSet/>
      <dgm:spPr/>
      <dgm:t>
        <a:bodyPr/>
        <a:lstStyle/>
        <a:p>
          <a:endParaRPr lang="ru-RU" sz="2000">
            <a:latin typeface="Times New Roman" pitchFamily="18" charset="0"/>
            <a:cs typeface="Times New Roman" pitchFamily="18" charset="0"/>
          </a:endParaRPr>
        </a:p>
      </dgm:t>
    </dgm:pt>
    <dgm:pt modelId="{5632A7EA-5C01-4BF8-AEEB-0B60684E4191}">
      <dgm:prSet phldrT="[Текст]" custT="1"/>
      <dgm:spPr/>
      <dgm:t>
        <a:bodyPr/>
        <a:lstStyle/>
        <a:p>
          <a:r>
            <a:rPr lang="uz-Cyrl-UZ" sz="2000" dirty="0" smtClean="0">
              <a:latin typeface="Times New Roman" pitchFamily="18" charset="0"/>
              <a:cs typeface="Times New Roman" pitchFamily="18" charset="0"/>
            </a:rPr>
            <a:t>Бюджетга тўловлар</a:t>
          </a:r>
          <a:endParaRPr lang="ru-RU" sz="2000" dirty="0">
            <a:latin typeface="Times New Roman" pitchFamily="18" charset="0"/>
            <a:cs typeface="Times New Roman" pitchFamily="18" charset="0"/>
          </a:endParaRPr>
        </a:p>
      </dgm:t>
    </dgm:pt>
    <dgm:pt modelId="{4736F559-CF87-4F4A-B0D3-BF0F7A037AAF}" type="sibTrans" cxnId="{D5E4D561-89E8-4F54-8FB3-15E00522A8E6}">
      <dgm:prSet/>
      <dgm:spPr/>
      <dgm:t>
        <a:bodyPr/>
        <a:lstStyle/>
        <a:p>
          <a:endParaRPr lang="ru-RU" sz="2000">
            <a:latin typeface="Times New Roman" pitchFamily="18" charset="0"/>
            <a:cs typeface="Times New Roman" pitchFamily="18" charset="0"/>
          </a:endParaRPr>
        </a:p>
      </dgm:t>
    </dgm:pt>
    <dgm:pt modelId="{24CAD05B-668C-400F-B9D1-FE691DCC240E}" type="parTrans" cxnId="{D5E4D561-89E8-4F54-8FB3-15E00522A8E6}">
      <dgm:prSet/>
      <dgm:spPr/>
      <dgm:t>
        <a:bodyPr/>
        <a:lstStyle/>
        <a:p>
          <a:endParaRPr lang="ru-RU" sz="2000">
            <a:latin typeface="Times New Roman" pitchFamily="18" charset="0"/>
            <a:cs typeface="Times New Roman" pitchFamily="18" charset="0"/>
          </a:endParaRPr>
        </a:p>
      </dgm:t>
    </dgm:pt>
    <dgm:pt modelId="{C41F6AD9-C8FC-4FCD-8689-AB5FE8FB7F4B}" type="pres">
      <dgm:prSet presAssocID="{BAC74AA4-D5EC-42CE-A5A8-168CC7C9ED08}" presName="outerComposite" presStyleCnt="0">
        <dgm:presLayoutVars>
          <dgm:chMax val="2"/>
          <dgm:animLvl val="lvl"/>
          <dgm:resizeHandles val="exact"/>
        </dgm:presLayoutVars>
      </dgm:prSet>
      <dgm:spPr/>
      <dgm:t>
        <a:bodyPr/>
        <a:lstStyle/>
        <a:p>
          <a:endParaRPr lang="ru-RU"/>
        </a:p>
      </dgm:t>
    </dgm:pt>
    <dgm:pt modelId="{822A8B77-7974-4790-A631-857565CD9BF1}" type="pres">
      <dgm:prSet presAssocID="{BAC74AA4-D5EC-42CE-A5A8-168CC7C9ED08}" presName="dummyMaxCanvas" presStyleCnt="0"/>
      <dgm:spPr/>
    </dgm:pt>
    <dgm:pt modelId="{69CDB971-0B5B-40A2-8EA4-4F15EED9AC90}" type="pres">
      <dgm:prSet presAssocID="{BAC74AA4-D5EC-42CE-A5A8-168CC7C9ED08}" presName="parentComposite" presStyleCnt="0"/>
      <dgm:spPr/>
    </dgm:pt>
    <dgm:pt modelId="{B6C93AF3-74C1-4E5F-BDCD-03E125B67E63}" type="pres">
      <dgm:prSet presAssocID="{BAC74AA4-D5EC-42CE-A5A8-168CC7C9ED08}" presName="parent1" presStyleLbl="alignAccFollowNode1" presStyleIdx="0" presStyleCnt="4" custScaleX="127392">
        <dgm:presLayoutVars>
          <dgm:chMax val="4"/>
        </dgm:presLayoutVars>
      </dgm:prSet>
      <dgm:spPr/>
      <dgm:t>
        <a:bodyPr/>
        <a:lstStyle/>
        <a:p>
          <a:endParaRPr lang="ru-RU"/>
        </a:p>
      </dgm:t>
    </dgm:pt>
    <dgm:pt modelId="{3719B571-7F2D-4B8D-B336-088FC10BDB87}" type="pres">
      <dgm:prSet presAssocID="{BAC74AA4-D5EC-42CE-A5A8-168CC7C9ED08}" presName="parent2" presStyleLbl="alignAccFollowNode1" presStyleIdx="1" presStyleCnt="4" custScaleX="131234">
        <dgm:presLayoutVars>
          <dgm:chMax val="4"/>
        </dgm:presLayoutVars>
      </dgm:prSet>
      <dgm:spPr/>
      <dgm:t>
        <a:bodyPr/>
        <a:lstStyle/>
        <a:p>
          <a:endParaRPr lang="ru-RU"/>
        </a:p>
      </dgm:t>
    </dgm:pt>
    <dgm:pt modelId="{9815FAB2-BB4B-4014-B6D9-695B84217BBA}" type="pres">
      <dgm:prSet presAssocID="{BAC74AA4-D5EC-42CE-A5A8-168CC7C9ED08}" presName="childrenComposite" presStyleCnt="0"/>
      <dgm:spPr/>
    </dgm:pt>
    <dgm:pt modelId="{6C0FFDB2-12D2-4D18-9684-510546C915D9}" type="pres">
      <dgm:prSet presAssocID="{BAC74AA4-D5EC-42CE-A5A8-168CC7C9ED08}" presName="dummyMaxCanvas_ChildArea" presStyleCnt="0"/>
      <dgm:spPr/>
    </dgm:pt>
    <dgm:pt modelId="{516E81AF-A8F6-4183-9B5E-7A9ACFAD9328}" type="pres">
      <dgm:prSet presAssocID="{BAC74AA4-D5EC-42CE-A5A8-168CC7C9ED08}" presName="fulcrum" presStyleLbl="alignAccFollowNode1" presStyleIdx="2" presStyleCnt="4"/>
      <dgm:spPr/>
    </dgm:pt>
    <dgm:pt modelId="{5BFDE843-9311-4A72-B335-84B1D58ABE54}" type="pres">
      <dgm:prSet presAssocID="{BAC74AA4-D5EC-42CE-A5A8-168CC7C9ED08}" presName="balance_23" presStyleLbl="alignAccFollowNode1" presStyleIdx="3" presStyleCnt="4" custScaleX="162938" custScaleY="134163">
        <dgm:presLayoutVars>
          <dgm:bulletEnabled val="1"/>
        </dgm:presLayoutVars>
      </dgm:prSet>
      <dgm:spPr/>
    </dgm:pt>
    <dgm:pt modelId="{ADD6CB30-4D1B-4619-AF7A-81D8E9EB9F9D}" type="pres">
      <dgm:prSet presAssocID="{BAC74AA4-D5EC-42CE-A5A8-168CC7C9ED08}" presName="right_23_1" presStyleLbl="node1" presStyleIdx="0" presStyleCnt="5" custScaleX="125543">
        <dgm:presLayoutVars>
          <dgm:bulletEnabled val="1"/>
        </dgm:presLayoutVars>
      </dgm:prSet>
      <dgm:spPr/>
      <dgm:t>
        <a:bodyPr/>
        <a:lstStyle/>
        <a:p>
          <a:endParaRPr lang="ru-RU"/>
        </a:p>
      </dgm:t>
    </dgm:pt>
    <dgm:pt modelId="{3DE03657-84A7-4ADA-BBE4-77EF14139B66}" type="pres">
      <dgm:prSet presAssocID="{BAC74AA4-D5EC-42CE-A5A8-168CC7C9ED08}" presName="right_23_2" presStyleLbl="node1" presStyleIdx="1" presStyleCnt="5" custScaleX="125543">
        <dgm:presLayoutVars>
          <dgm:bulletEnabled val="1"/>
        </dgm:presLayoutVars>
      </dgm:prSet>
      <dgm:spPr/>
      <dgm:t>
        <a:bodyPr/>
        <a:lstStyle/>
        <a:p>
          <a:endParaRPr lang="ru-RU"/>
        </a:p>
      </dgm:t>
    </dgm:pt>
    <dgm:pt modelId="{E024186A-6894-40F8-AE84-A3A10FFDA5F4}" type="pres">
      <dgm:prSet presAssocID="{BAC74AA4-D5EC-42CE-A5A8-168CC7C9ED08}" presName="right_23_3" presStyleLbl="node1" presStyleIdx="2" presStyleCnt="5" custScaleX="125543">
        <dgm:presLayoutVars>
          <dgm:bulletEnabled val="1"/>
        </dgm:presLayoutVars>
      </dgm:prSet>
      <dgm:spPr/>
      <dgm:t>
        <a:bodyPr/>
        <a:lstStyle/>
        <a:p>
          <a:endParaRPr lang="ru-RU"/>
        </a:p>
      </dgm:t>
    </dgm:pt>
    <dgm:pt modelId="{27E38B05-6355-4B27-9FE8-FA978D274042}" type="pres">
      <dgm:prSet presAssocID="{BAC74AA4-D5EC-42CE-A5A8-168CC7C9ED08}" presName="left_23_1" presStyleLbl="node1" presStyleIdx="3" presStyleCnt="5" custScaleX="125887">
        <dgm:presLayoutVars>
          <dgm:bulletEnabled val="1"/>
        </dgm:presLayoutVars>
      </dgm:prSet>
      <dgm:spPr/>
      <dgm:t>
        <a:bodyPr/>
        <a:lstStyle/>
        <a:p>
          <a:endParaRPr lang="ru-RU"/>
        </a:p>
      </dgm:t>
    </dgm:pt>
    <dgm:pt modelId="{8AAE3DAA-9F2E-4E1C-9348-DE95ABEFCD7D}" type="pres">
      <dgm:prSet presAssocID="{BAC74AA4-D5EC-42CE-A5A8-168CC7C9ED08}" presName="left_23_2" presStyleLbl="node1" presStyleIdx="4" presStyleCnt="5" custScaleX="125887">
        <dgm:presLayoutVars>
          <dgm:bulletEnabled val="1"/>
        </dgm:presLayoutVars>
      </dgm:prSet>
      <dgm:spPr/>
      <dgm:t>
        <a:bodyPr/>
        <a:lstStyle/>
        <a:p>
          <a:endParaRPr lang="ru-RU"/>
        </a:p>
      </dgm:t>
    </dgm:pt>
  </dgm:ptLst>
  <dgm:cxnLst>
    <dgm:cxn modelId="{D9E38310-B8FC-4862-9F93-C21F0BBDAC84}" srcId="{0698CDBD-C7CC-4A05-A95C-682E0BC516D2}" destId="{EB35FD52-DFC7-437F-BE68-E329BEA3E8D6}" srcOrd="2" destOrd="0" parTransId="{12C82D7B-5089-45FB-ADA2-0949E07A8C09}" sibTransId="{C23B1834-3742-4FB8-BC95-1641E4EBE121}"/>
    <dgm:cxn modelId="{023FE488-3E3A-44FA-BD7D-F3334FDDA6C4}" srcId="{0698CDBD-C7CC-4A05-A95C-682E0BC516D2}" destId="{7AFB62F1-BCCF-4435-BC8E-14F0656A444B}" srcOrd="0" destOrd="0" parTransId="{68AA2F1B-AAD3-4975-BA7D-8DA130008AFD}" sibTransId="{C1766278-245A-4AF0-971A-5BF65558182D}"/>
    <dgm:cxn modelId="{81503689-C2AF-4470-8217-BB75D6CA1582}" type="presOf" srcId="{5632A7EA-5C01-4BF8-AEEB-0B60684E4191}" destId="{27E38B05-6355-4B27-9FE8-FA978D274042}" srcOrd="0" destOrd="0" presId="urn:microsoft.com/office/officeart/2005/8/layout/balance1"/>
    <dgm:cxn modelId="{59227BB6-ED00-4952-84DE-98CCF4BCDAF7}" srcId="{BAC74AA4-D5EC-42CE-A5A8-168CC7C9ED08}" destId="{59448891-C0EA-4934-B307-11C0A40A8607}" srcOrd="0" destOrd="0" parTransId="{AE671F1B-ED09-4DA6-A0E4-C45A9354F168}" sibTransId="{D0F4FA09-C5E9-4886-95FF-053E441739F8}"/>
    <dgm:cxn modelId="{EDF79ECB-3A53-4409-9018-1BD5EC3C5A2C}" type="presOf" srcId="{A1D34070-5E5C-4A0D-9A17-215E38A75363}" destId="{8AAE3DAA-9F2E-4E1C-9348-DE95ABEFCD7D}" srcOrd="0" destOrd="0" presId="urn:microsoft.com/office/officeart/2005/8/layout/balance1"/>
    <dgm:cxn modelId="{889D1BE3-0C7F-4AF8-A81A-43C4D76588DD}" type="presOf" srcId="{59448891-C0EA-4934-B307-11C0A40A8607}" destId="{B6C93AF3-74C1-4E5F-BDCD-03E125B67E63}" srcOrd="0" destOrd="0" presId="urn:microsoft.com/office/officeart/2005/8/layout/balance1"/>
    <dgm:cxn modelId="{7543022A-8F65-435D-A940-1B63D9041B2E}" type="presOf" srcId="{0698CDBD-C7CC-4A05-A95C-682E0BC516D2}" destId="{3719B571-7F2D-4B8D-B336-088FC10BDB87}" srcOrd="0" destOrd="0" presId="urn:microsoft.com/office/officeart/2005/8/layout/balance1"/>
    <dgm:cxn modelId="{9FAB8638-ADD6-4DC6-9142-1E5B24790976}" type="presOf" srcId="{EB35FD52-DFC7-437F-BE68-E329BEA3E8D6}" destId="{E024186A-6894-40F8-AE84-A3A10FFDA5F4}" srcOrd="0" destOrd="0" presId="urn:microsoft.com/office/officeart/2005/8/layout/balance1"/>
    <dgm:cxn modelId="{D7EE7954-55A3-4644-8FAF-9639358B188C}" srcId="{BAC74AA4-D5EC-42CE-A5A8-168CC7C9ED08}" destId="{0698CDBD-C7CC-4A05-A95C-682E0BC516D2}" srcOrd="1" destOrd="0" parTransId="{7AE111D1-0662-4FE9-9AE2-C282508831C2}" sibTransId="{F5F4EB40-36CC-493C-A97F-0B46747C7ADF}"/>
    <dgm:cxn modelId="{6486C27F-A864-4785-949A-7042CE23485D}" srcId="{59448891-C0EA-4934-B307-11C0A40A8607}" destId="{A1D34070-5E5C-4A0D-9A17-215E38A75363}" srcOrd="1" destOrd="0" parTransId="{19533FD6-9146-440E-A79B-2E0832483E67}" sibTransId="{075B5E21-02C7-4688-A176-615B697C30BC}"/>
    <dgm:cxn modelId="{D4BAFE4C-8245-4B55-A6F0-D9FE6D7472D9}" type="presOf" srcId="{91E73AC2-7E93-4634-B145-1F914DDD4C9C}" destId="{3DE03657-84A7-4ADA-BBE4-77EF14139B66}" srcOrd="0" destOrd="0" presId="urn:microsoft.com/office/officeart/2005/8/layout/balance1"/>
    <dgm:cxn modelId="{5B848AD3-9D7F-4665-8BEE-2939DADDF141}" type="presOf" srcId="{BAC74AA4-D5EC-42CE-A5A8-168CC7C9ED08}" destId="{C41F6AD9-C8FC-4FCD-8689-AB5FE8FB7F4B}" srcOrd="0" destOrd="0" presId="urn:microsoft.com/office/officeart/2005/8/layout/balance1"/>
    <dgm:cxn modelId="{D5E4D561-89E8-4F54-8FB3-15E00522A8E6}" srcId="{59448891-C0EA-4934-B307-11C0A40A8607}" destId="{5632A7EA-5C01-4BF8-AEEB-0B60684E4191}" srcOrd="0" destOrd="0" parTransId="{24CAD05B-668C-400F-B9D1-FE691DCC240E}" sibTransId="{4736F559-CF87-4F4A-B0D3-BF0F7A037AAF}"/>
    <dgm:cxn modelId="{1303D2AA-3E24-4408-B957-FAB2AD77A7D7}" srcId="{0698CDBD-C7CC-4A05-A95C-682E0BC516D2}" destId="{91E73AC2-7E93-4634-B145-1F914DDD4C9C}" srcOrd="1" destOrd="0" parTransId="{4AA5C4B0-7E47-4C92-AB9A-0A7357E73A72}" sibTransId="{6D6C569A-20B2-4110-B024-175709A78784}"/>
    <dgm:cxn modelId="{2EE1E057-DDAF-45BD-B8E3-FB9A1EC886E0}" type="presOf" srcId="{7AFB62F1-BCCF-4435-BC8E-14F0656A444B}" destId="{ADD6CB30-4D1B-4619-AF7A-81D8E9EB9F9D}" srcOrd="0" destOrd="0" presId="urn:microsoft.com/office/officeart/2005/8/layout/balance1"/>
    <dgm:cxn modelId="{2EDBF101-E03C-4091-B959-6803C3A540B4}" type="presParOf" srcId="{C41F6AD9-C8FC-4FCD-8689-AB5FE8FB7F4B}" destId="{822A8B77-7974-4790-A631-857565CD9BF1}" srcOrd="0" destOrd="0" presId="urn:microsoft.com/office/officeart/2005/8/layout/balance1"/>
    <dgm:cxn modelId="{1F84BA1B-CFF6-44D2-84F4-084DC7C2D6A1}" type="presParOf" srcId="{C41F6AD9-C8FC-4FCD-8689-AB5FE8FB7F4B}" destId="{69CDB971-0B5B-40A2-8EA4-4F15EED9AC90}" srcOrd="1" destOrd="0" presId="urn:microsoft.com/office/officeart/2005/8/layout/balance1"/>
    <dgm:cxn modelId="{C8FC2F8D-D4E1-4B67-8DED-8B001373BC92}" type="presParOf" srcId="{69CDB971-0B5B-40A2-8EA4-4F15EED9AC90}" destId="{B6C93AF3-74C1-4E5F-BDCD-03E125B67E63}" srcOrd="0" destOrd="0" presId="urn:microsoft.com/office/officeart/2005/8/layout/balance1"/>
    <dgm:cxn modelId="{212193F8-62BC-4377-B96E-AC99013181D4}" type="presParOf" srcId="{69CDB971-0B5B-40A2-8EA4-4F15EED9AC90}" destId="{3719B571-7F2D-4B8D-B336-088FC10BDB87}" srcOrd="1" destOrd="0" presId="urn:microsoft.com/office/officeart/2005/8/layout/balance1"/>
    <dgm:cxn modelId="{BA83DF83-9245-43D7-993B-18DAF4D64C5D}" type="presParOf" srcId="{C41F6AD9-C8FC-4FCD-8689-AB5FE8FB7F4B}" destId="{9815FAB2-BB4B-4014-B6D9-695B84217BBA}" srcOrd="2" destOrd="0" presId="urn:microsoft.com/office/officeart/2005/8/layout/balance1"/>
    <dgm:cxn modelId="{8FA81E5B-37AD-4517-89BF-A84A70BA59CF}" type="presParOf" srcId="{9815FAB2-BB4B-4014-B6D9-695B84217BBA}" destId="{6C0FFDB2-12D2-4D18-9684-510546C915D9}" srcOrd="0" destOrd="0" presId="urn:microsoft.com/office/officeart/2005/8/layout/balance1"/>
    <dgm:cxn modelId="{9FA39DE0-66B8-4EC4-B751-3E6645F7067A}" type="presParOf" srcId="{9815FAB2-BB4B-4014-B6D9-695B84217BBA}" destId="{516E81AF-A8F6-4183-9B5E-7A9ACFAD9328}" srcOrd="1" destOrd="0" presId="urn:microsoft.com/office/officeart/2005/8/layout/balance1"/>
    <dgm:cxn modelId="{A6AF276C-DC83-45F2-B6BC-2366C92FF76E}" type="presParOf" srcId="{9815FAB2-BB4B-4014-B6D9-695B84217BBA}" destId="{5BFDE843-9311-4A72-B335-84B1D58ABE54}" srcOrd="2" destOrd="0" presId="urn:microsoft.com/office/officeart/2005/8/layout/balance1"/>
    <dgm:cxn modelId="{A0EDBD26-67CF-48A7-86BD-7B743518F3C8}" type="presParOf" srcId="{9815FAB2-BB4B-4014-B6D9-695B84217BBA}" destId="{ADD6CB30-4D1B-4619-AF7A-81D8E9EB9F9D}" srcOrd="3" destOrd="0" presId="urn:microsoft.com/office/officeart/2005/8/layout/balance1"/>
    <dgm:cxn modelId="{7754D4D7-67DE-4731-AA54-BE3220CCD893}" type="presParOf" srcId="{9815FAB2-BB4B-4014-B6D9-695B84217BBA}" destId="{3DE03657-84A7-4ADA-BBE4-77EF14139B66}" srcOrd="4" destOrd="0" presId="urn:microsoft.com/office/officeart/2005/8/layout/balance1"/>
    <dgm:cxn modelId="{70EBC252-00B0-40BB-908C-64DB428DAC5F}" type="presParOf" srcId="{9815FAB2-BB4B-4014-B6D9-695B84217BBA}" destId="{E024186A-6894-40F8-AE84-A3A10FFDA5F4}" srcOrd="5" destOrd="0" presId="urn:microsoft.com/office/officeart/2005/8/layout/balance1"/>
    <dgm:cxn modelId="{5AFB3349-2525-4AC1-BAE2-8A92967BD3B0}" type="presParOf" srcId="{9815FAB2-BB4B-4014-B6D9-695B84217BBA}" destId="{27E38B05-6355-4B27-9FE8-FA978D274042}" srcOrd="6" destOrd="0" presId="urn:microsoft.com/office/officeart/2005/8/layout/balance1"/>
    <dgm:cxn modelId="{624DEAC7-9208-428A-BA8A-E75E61112B1B}" type="presParOf" srcId="{9815FAB2-BB4B-4014-B6D9-695B84217BBA}" destId="{8AAE3DAA-9F2E-4E1C-9348-DE95ABEFCD7D}" srcOrd="7" destOrd="0" presId="urn:microsoft.com/office/officeart/2005/8/layout/balance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822F02BA-B948-468A-94BE-6FB04B05FA7E}" type="doc">
      <dgm:prSet loTypeId="urn:microsoft.com/office/officeart/2005/8/layout/hList1" loCatId="list" qsTypeId="urn:microsoft.com/office/officeart/2005/8/quickstyle/3d1" qsCatId="3D" csTypeId="urn:microsoft.com/office/officeart/2005/8/colors/accent1_2" csCatId="accent1"/>
      <dgm:spPr/>
      <dgm:t>
        <a:bodyPr/>
        <a:lstStyle/>
        <a:p>
          <a:endParaRPr lang="ru-RU"/>
        </a:p>
      </dgm:t>
    </dgm:pt>
    <dgm:pt modelId="{60CC21A3-8B65-42DA-B5AA-7A25CEE35710}">
      <dgm:prSet/>
      <dgm:spPr/>
      <dgm:t>
        <a:bodyPr/>
        <a:lstStyle/>
        <a:p>
          <a:pPr rtl="0"/>
          <a:r>
            <a:rPr lang="ru-RU" b="1" dirty="0" smtClean="0">
              <a:latin typeface="Times New Roman" pitchFamily="18" charset="0"/>
              <a:cs typeface="Times New Roman" pitchFamily="18" charset="0"/>
            </a:rPr>
            <a:t>Бюджет </a:t>
          </a:r>
          <a:r>
            <a:rPr lang="ru-RU" b="1" dirty="0" err="1" smtClean="0">
              <a:latin typeface="Times New Roman" pitchFamily="18" charset="0"/>
              <a:cs typeface="Times New Roman" pitchFamily="18" charset="0"/>
            </a:rPr>
            <a:t>профицити</a:t>
          </a:r>
          <a:r>
            <a:rPr lang="uz-Cyrl-UZ" b="1" dirty="0" smtClean="0">
              <a:latin typeface="Times New Roman" pitchFamily="18" charset="0"/>
              <a:cs typeface="Times New Roman" pitchFamily="18" charset="0"/>
            </a:rPr>
            <a:t> </a:t>
          </a:r>
          <a:endParaRPr lang="uz-Cyrl-UZ" b="1" dirty="0">
            <a:latin typeface="Times New Roman" pitchFamily="18" charset="0"/>
            <a:cs typeface="Times New Roman" pitchFamily="18" charset="0"/>
          </a:endParaRPr>
        </a:p>
      </dgm:t>
    </dgm:pt>
    <dgm:pt modelId="{045CEC2E-DF26-49BE-B95D-66BD00363E4D}" type="parTrans" cxnId="{D0E7FA70-16B7-4913-A86E-D7D22597A128}">
      <dgm:prSet/>
      <dgm:spPr/>
      <dgm:t>
        <a:bodyPr/>
        <a:lstStyle/>
        <a:p>
          <a:endParaRPr lang="ru-RU">
            <a:latin typeface="Times New Roman" pitchFamily="18" charset="0"/>
            <a:cs typeface="Times New Roman" pitchFamily="18" charset="0"/>
          </a:endParaRPr>
        </a:p>
      </dgm:t>
    </dgm:pt>
    <dgm:pt modelId="{FB1DE281-AD1C-47D0-A183-BE328AE2D12A}" type="sibTrans" cxnId="{D0E7FA70-16B7-4913-A86E-D7D22597A128}">
      <dgm:prSet/>
      <dgm:spPr/>
      <dgm:t>
        <a:bodyPr/>
        <a:lstStyle/>
        <a:p>
          <a:endParaRPr lang="ru-RU">
            <a:latin typeface="Times New Roman" pitchFamily="18" charset="0"/>
            <a:cs typeface="Times New Roman" pitchFamily="18" charset="0"/>
          </a:endParaRPr>
        </a:p>
      </dgm:t>
    </dgm:pt>
    <dgm:pt modelId="{EEDA1A5E-C440-42A6-A4BB-8161BB4D12C8}">
      <dgm:prSet/>
      <dgm:spPr/>
      <dgm:t>
        <a:bodyPr/>
        <a:lstStyle/>
        <a:p>
          <a:pPr rtl="0"/>
          <a:r>
            <a:rPr lang="ru-RU" b="1" dirty="0" smtClean="0">
              <a:latin typeface="Times New Roman" pitchFamily="18" charset="0"/>
              <a:cs typeface="Times New Roman" pitchFamily="18" charset="0"/>
            </a:rPr>
            <a:t>-</a:t>
          </a:r>
          <a:r>
            <a:rPr lang="uz-Cyrl-UZ" b="1"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муайян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даврда</a:t>
          </a:r>
          <a:r>
            <a:rPr lang="ru-RU" dirty="0" smtClean="0">
              <a:latin typeface="Times New Roman" pitchFamily="18" charset="0"/>
              <a:cs typeface="Times New Roman" pitchFamily="18" charset="0"/>
            </a:rPr>
            <a:t> бюджет </a:t>
          </a:r>
          <a:r>
            <a:rPr lang="ru-RU" dirty="0" err="1" smtClean="0">
              <a:latin typeface="Times New Roman" pitchFamily="18" charset="0"/>
              <a:cs typeface="Times New Roman" pitchFamily="18" charset="0"/>
            </a:rPr>
            <a:t>даромадларининг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бюджет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харажатларидан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ортиқ 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суммаси</a:t>
          </a:r>
          <a:r>
            <a:rPr lang="ru-RU" dirty="0" smtClean="0">
              <a:latin typeface="Times New Roman" pitchFamily="18" charset="0"/>
              <a:cs typeface="Times New Roman" pitchFamily="18" charset="0"/>
            </a:rPr>
            <a:t>.</a:t>
          </a:r>
          <a:endParaRPr lang="uz-Cyrl-UZ" dirty="0">
            <a:latin typeface="Times New Roman" pitchFamily="18" charset="0"/>
            <a:cs typeface="Times New Roman" pitchFamily="18" charset="0"/>
          </a:endParaRPr>
        </a:p>
      </dgm:t>
    </dgm:pt>
    <dgm:pt modelId="{8B372439-CC9C-42CE-8C3C-2A3D3B63DB4D}" type="parTrans" cxnId="{F1A89443-F136-4F22-AE64-CAF48C79EB26}">
      <dgm:prSet/>
      <dgm:spPr/>
      <dgm:t>
        <a:bodyPr/>
        <a:lstStyle/>
        <a:p>
          <a:endParaRPr lang="ru-RU">
            <a:latin typeface="Times New Roman" pitchFamily="18" charset="0"/>
            <a:cs typeface="Times New Roman" pitchFamily="18" charset="0"/>
          </a:endParaRPr>
        </a:p>
      </dgm:t>
    </dgm:pt>
    <dgm:pt modelId="{7CFED78C-22DC-489B-9E6A-543B80D186A2}" type="sibTrans" cxnId="{F1A89443-F136-4F22-AE64-CAF48C79EB26}">
      <dgm:prSet/>
      <dgm:spPr/>
      <dgm:t>
        <a:bodyPr/>
        <a:lstStyle/>
        <a:p>
          <a:endParaRPr lang="ru-RU">
            <a:latin typeface="Times New Roman" pitchFamily="18" charset="0"/>
            <a:cs typeface="Times New Roman" pitchFamily="18" charset="0"/>
          </a:endParaRPr>
        </a:p>
      </dgm:t>
    </dgm:pt>
    <dgm:pt modelId="{E78F76F3-EC64-4A73-9CA9-1CBC4D644AAC}" type="pres">
      <dgm:prSet presAssocID="{822F02BA-B948-468A-94BE-6FB04B05FA7E}" presName="Name0" presStyleCnt="0">
        <dgm:presLayoutVars>
          <dgm:dir/>
          <dgm:animLvl val="lvl"/>
          <dgm:resizeHandles val="exact"/>
        </dgm:presLayoutVars>
      </dgm:prSet>
      <dgm:spPr/>
      <dgm:t>
        <a:bodyPr/>
        <a:lstStyle/>
        <a:p>
          <a:endParaRPr lang="ru-RU"/>
        </a:p>
      </dgm:t>
    </dgm:pt>
    <dgm:pt modelId="{6DA09E2B-77CE-4697-B657-5BEE1F90F269}" type="pres">
      <dgm:prSet presAssocID="{60CC21A3-8B65-42DA-B5AA-7A25CEE35710}" presName="composite" presStyleCnt="0"/>
      <dgm:spPr/>
    </dgm:pt>
    <dgm:pt modelId="{84ED5628-31FC-4185-9E24-472A07C97F86}" type="pres">
      <dgm:prSet presAssocID="{60CC21A3-8B65-42DA-B5AA-7A25CEE35710}" presName="parTx" presStyleLbl="alignNode1" presStyleIdx="0" presStyleCnt="1">
        <dgm:presLayoutVars>
          <dgm:chMax val="0"/>
          <dgm:chPref val="0"/>
          <dgm:bulletEnabled val="1"/>
        </dgm:presLayoutVars>
      </dgm:prSet>
      <dgm:spPr/>
      <dgm:t>
        <a:bodyPr/>
        <a:lstStyle/>
        <a:p>
          <a:endParaRPr lang="ru-RU"/>
        </a:p>
      </dgm:t>
    </dgm:pt>
    <dgm:pt modelId="{4B5ACEF1-33BF-4E4C-B8B1-B89801EE05A2}" type="pres">
      <dgm:prSet presAssocID="{60CC21A3-8B65-42DA-B5AA-7A25CEE35710}" presName="desTx" presStyleLbl="alignAccFollowNode1" presStyleIdx="0" presStyleCnt="1">
        <dgm:presLayoutVars>
          <dgm:bulletEnabled val="1"/>
        </dgm:presLayoutVars>
      </dgm:prSet>
      <dgm:spPr/>
      <dgm:t>
        <a:bodyPr/>
        <a:lstStyle/>
        <a:p>
          <a:endParaRPr lang="ru-RU"/>
        </a:p>
      </dgm:t>
    </dgm:pt>
  </dgm:ptLst>
  <dgm:cxnLst>
    <dgm:cxn modelId="{3618AFDC-079F-4F63-AA57-43ECCDEEE4AA}" type="presOf" srcId="{822F02BA-B948-468A-94BE-6FB04B05FA7E}" destId="{E78F76F3-EC64-4A73-9CA9-1CBC4D644AAC}" srcOrd="0" destOrd="0" presId="urn:microsoft.com/office/officeart/2005/8/layout/hList1"/>
    <dgm:cxn modelId="{D0E7FA70-16B7-4913-A86E-D7D22597A128}" srcId="{822F02BA-B948-468A-94BE-6FB04B05FA7E}" destId="{60CC21A3-8B65-42DA-B5AA-7A25CEE35710}" srcOrd="0" destOrd="0" parTransId="{045CEC2E-DF26-49BE-B95D-66BD00363E4D}" sibTransId="{FB1DE281-AD1C-47D0-A183-BE328AE2D12A}"/>
    <dgm:cxn modelId="{98BCEF19-D1B1-47DD-9CAC-A4BBBF9ACE65}" type="presOf" srcId="{60CC21A3-8B65-42DA-B5AA-7A25CEE35710}" destId="{84ED5628-31FC-4185-9E24-472A07C97F86}" srcOrd="0" destOrd="0" presId="urn:microsoft.com/office/officeart/2005/8/layout/hList1"/>
    <dgm:cxn modelId="{F1A89443-F136-4F22-AE64-CAF48C79EB26}" srcId="{60CC21A3-8B65-42DA-B5AA-7A25CEE35710}" destId="{EEDA1A5E-C440-42A6-A4BB-8161BB4D12C8}" srcOrd="0" destOrd="0" parTransId="{8B372439-CC9C-42CE-8C3C-2A3D3B63DB4D}" sibTransId="{7CFED78C-22DC-489B-9E6A-543B80D186A2}"/>
    <dgm:cxn modelId="{E59CA491-9321-4E81-8986-6FA5653E248E}" type="presOf" srcId="{EEDA1A5E-C440-42A6-A4BB-8161BB4D12C8}" destId="{4B5ACEF1-33BF-4E4C-B8B1-B89801EE05A2}" srcOrd="0" destOrd="0" presId="urn:microsoft.com/office/officeart/2005/8/layout/hList1"/>
    <dgm:cxn modelId="{EBC45A50-A2D8-499E-B40F-009A8488A416}" type="presParOf" srcId="{E78F76F3-EC64-4A73-9CA9-1CBC4D644AAC}" destId="{6DA09E2B-77CE-4697-B657-5BEE1F90F269}" srcOrd="0" destOrd="0" presId="urn:microsoft.com/office/officeart/2005/8/layout/hList1"/>
    <dgm:cxn modelId="{EF3FB034-A567-458B-8484-4C43E3FB723E}" type="presParOf" srcId="{6DA09E2B-77CE-4697-B657-5BEE1F90F269}" destId="{84ED5628-31FC-4185-9E24-472A07C97F86}" srcOrd="0" destOrd="0" presId="urn:microsoft.com/office/officeart/2005/8/layout/hList1"/>
    <dgm:cxn modelId="{30D68929-361F-4A60-87C3-9795E4FE67BA}" type="presParOf" srcId="{6DA09E2B-77CE-4697-B657-5BEE1F90F269}" destId="{4B5ACEF1-33BF-4E4C-B8B1-B89801EE05A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BAC74AA4-D5EC-42CE-A5A8-168CC7C9ED08}" type="doc">
      <dgm:prSet loTypeId="urn:microsoft.com/office/officeart/2005/8/layout/balance1" loCatId="relationship" qsTypeId="urn:microsoft.com/office/officeart/2005/8/quickstyle/3d1" qsCatId="3D" csTypeId="urn:microsoft.com/office/officeart/2005/8/colors/colorful1#15" csCatId="colorful" phldr="1"/>
      <dgm:spPr/>
      <dgm:t>
        <a:bodyPr/>
        <a:lstStyle/>
        <a:p>
          <a:endParaRPr lang="ru-RU"/>
        </a:p>
      </dgm:t>
    </dgm:pt>
    <dgm:pt modelId="{A1D34070-5E5C-4A0D-9A17-215E38A75363}">
      <dgm:prSet phldrT="[Текст]" custT="1"/>
      <dgm:spPr/>
      <dgm:t>
        <a:bodyPr/>
        <a:lstStyle/>
        <a:p>
          <a:r>
            <a:rPr lang="uz-Cyrl-UZ" sz="2000" dirty="0" smtClean="0">
              <a:latin typeface="Times New Roman" pitchFamily="18" charset="0"/>
              <a:cs typeface="Times New Roman" pitchFamily="18" charset="0"/>
            </a:rPr>
            <a:t>Солиқлар</a:t>
          </a:r>
          <a:endParaRPr lang="ru-RU" sz="2000" dirty="0">
            <a:latin typeface="Times New Roman" pitchFamily="18" charset="0"/>
            <a:cs typeface="Times New Roman" pitchFamily="18" charset="0"/>
          </a:endParaRPr>
        </a:p>
      </dgm:t>
    </dgm:pt>
    <dgm:pt modelId="{19533FD6-9146-440E-A79B-2E0832483E67}" type="parTrans" cxnId="{6486C27F-A864-4785-949A-7042CE23485D}">
      <dgm:prSet/>
      <dgm:spPr/>
      <dgm:t>
        <a:bodyPr/>
        <a:lstStyle/>
        <a:p>
          <a:endParaRPr lang="ru-RU" sz="2000">
            <a:latin typeface="Times New Roman" pitchFamily="18" charset="0"/>
            <a:cs typeface="Times New Roman" pitchFamily="18" charset="0"/>
          </a:endParaRPr>
        </a:p>
      </dgm:t>
    </dgm:pt>
    <dgm:pt modelId="{075B5E21-02C7-4688-A176-615B697C30BC}" type="sibTrans" cxnId="{6486C27F-A864-4785-949A-7042CE23485D}">
      <dgm:prSet/>
      <dgm:spPr/>
      <dgm:t>
        <a:bodyPr/>
        <a:lstStyle/>
        <a:p>
          <a:endParaRPr lang="ru-RU" sz="2000">
            <a:latin typeface="Times New Roman" pitchFamily="18" charset="0"/>
            <a:cs typeface="Times New Roman" pitchFamily="18" charset="0"/>
          </a:endParaRPr>
        </a:p>
      </dgm:t>
    </dgm:pt>
    <dgm:pt modelId="{59448891-C0EA-4934-B307-11C0A40A8607}">
      <dgm:prSet phldrT="[Текст]" custT="1"/>
      <dgm:spPr/>
      <dgm:t>
        <a:bodyPr/>
        <a:lstStyle/>
        <a:p>
          <a:r>
            <a:rPr lang="uz-Cyrl-UZ" sz="2000" dirty="0" smtClean="0">
              <a:latin typeface="Times New Roman" pitchFamily="18" charset="0"/>
              <a:cs typeface="Times New Roman" pitchFamily="18" charset="0"/>
            </a:rPr>
            <a:t>Бюджет даромадлари</a:t>
          </a:r>
          <a:endParaRPr lang="ru-RU" sz="2000" dirty="0">
            <a:latin typeface="Times New Roman" pitchFamily="18" charset="0"/>
            <a:cs typeface="Times New Roman" pitchFamily="18" charset="0"/>
          </a:endParaRPr>
        </a:p>
      </dgm:t>
    </dgm:pt>
    <dgm:pt modelId="{D0F4FA09-C5E9-4886-95FF-053E441739F8}" type="sibTrans" cxnId="{59227BB6-ED00-4952-84DE-98CCF4BCDAF7}">
      <dgm:prSet/>
      <dgm:spPr/>
      <dgm:t>
        <a:bodyPr/>
        <a:lstStyle/>
        <a:p>
          <a:endParaRPr lang="ru-RU" sz="2000">
            <a:latin typeface="Times New Roman" pitchFamily="18" charset="0"/>
            <a:cs typeface="Times New Roman" pitchFamily="18" charset="0"/>
          </a:endParaRPr>
        </a:p>
      </dgm:t>
    </dgm:pt>
    <dgm:pt modelId="{AE671F1B-ED09-4DA6-A0E4-C45A9354F168}" type="parTrans" cxnId="{59227BB6-ED00-4952-84DE-98CCF4BCDAF7}">
      <dgm:prSet/>
      <dgm:spPr/>
      <dgm:t>
        <a:bodyPr/>
        <a:lstStyle/>
        <a:p>
          <a:endParaRPr lang="ru-RU" sz="2000">
            <a:latin typeface="Times New Roman" pitchFamily="18" charset="0"/>
            <a:cs typeface="Times New Roman" pitchFamily="18" charset="0"/>
          </a:endParaRPr>
        </a:p>
      </dgm:t>
    </dgm:pt>
    <dgm:pt modelId="{5632A7EA-5C01-4BF8-AEEB-0B60684E4191}">
      <dgm:prSet phldrT="[Текст]" custT="1"/>
      <dgm:spPr/>
      <dgm:t>
        <a:bodyPr/>
        <a:lstStyle/>
        <a:p>
          <a:r>
            <a:rPr lang="uz-Cyrl-UZ" sz="2000" dirty="0" smtClean="0">
              <a:latin typeface="Times New Roman" pitchFamily="18" charset="0"/>
              <a:cs typeface="Times New Roman" pitchFamily="18" charset="0"/>
            </a:rPr>
            <a:t>Бюджетга тўловлар</a:t>
          </a:r>
          <a:endParaRPr lang="ru-RU" sz="2000" dirty="0">
            <a:latin typeface="Times New Roman" pitchFamily="18" charset="0"/>
            <a:cs typeface="Times New Roman" pitchFamily="18" charset="0"/>
          </a:endParaRPr>
        </a:p>
      </dgm:t>
    </dgm:pt>
    <dgm:pt modelId="{4736F559-CF87-4F4A-B0D3-BF0F7A037AAF}" type="sibTrans" cxnId="{D5E4D561-89E8-4F54-8FB3-15E00522A8E6}">
      <dgm:prSet/>
      <dgm:spPr/>
      <dgm:t>
        <a:bodyPr/>
        <a:lstStyle/>
        <a:p>
          <a:endParaRPr lang="ru-RU" sz="2000">
            <a:latin typeface="Times New Roman" pitchFamily="18" charset="0"/>
            <a:cs typeface="Times New Roman" pitchFamily="18" charset="0"/>
          </a:endParaRPr>
        </a:p>
      </dgm:t>
    </dgm:pt>
    <dgm:pt modelId="{24CAD05B-668C-400F-B9D1-FE691DCC240E}" type="parTrans" cxnId="{D5E4D561-89E8-4F54-8FB3-15E00522A8E6}">
      <dgm:prSet/>
      <dgm:spPr/>
      <dgm:t>
        <a:bodyPr/>
        <a:lstStyle/>
        <a:p>
          <a:endParaRPr lang="ru-RU" sz="2000">
            <a:latin typeface="Times New Roman" pitchFamily="18" charset="0"/>
            <a:cs typeface="Times New Roman" pitchFamily="18" charset="0"/>
          </a:endParaRPr>
        </a:p>
      </dgm:t>
    </dgm:pt>
    <dgm:pt modelId="{EB35FD52-DFC7-437F-BE68-E329BEA3E8D6}">
      <dgm:prSet phldrT="[Текст]" custT="1"/>
      <dgm:spPr/>
      <dgm:t>
        <a:bodyPr/>
        <a:lstStyle/>
        <a:p>
          <a:r>
            <a:rPr kumimoji="0" lang="ru-RU" sz="2000" u="none" strike="noStrike" cap="none" normalizeH="0" baseline="0" dirty="0" err="1" smtClean="0">
              <a:ln>
                <a:noFill/>
              </a:ln>
              <a:effectLst/>
              <a:latin typeface="Times New Roman" pitchFamily="18" charset="0"/>
              <a:cs typeface="Times New Roman" pitchFamily="18" charset="0"/>
            </a:rPr>
            <a:t>Ижтимоий</a:t>
          </a:r>
          <a:r>
            <a:rPr kumimoji="0" lang="ru-RU" sz="2000" u="none" strike="noStrike" cap="none" normalizeH="0" baseline="0" dirty="0" smtClean="0">
              <a:ln>
                <a:noFill/>
              </a:ln>
              <a:effectLst/>
              <a:latin typeface="Times New Roman" pitchFamily="18" charset="0"/>
              <a:cs typeface="Times New Roman" pitchFamily="18" charset="0"/>
            </a:rPr>
            <a:t> </a:t>
          </a:r>
          <a:r>
            <a:rPr kumimoji="0" lang="ru-RU" sz="2000" u="none" strike="noStrike" cap="none" normalizeH="0" baseline="0" dirty="0" err="1" smtClean="0">
              <a:ln>
                <a:noFill/>
              </a:ln>
              <a:effectLst/>
              <a:latin typeface="Times New Roman" pitchFamily="18" charset="0"/>
              <a:cs typeface="Times New Roman" pitchFamily="18" charset="0"/>
            </a:rPr>
            <a:t>соҳага</a:t>
          </a:r>
          <a:endParaRPr lang="ru-RU" sz="2000" dirty="0">
            <a:latin typeface="Times New Roman" pitchFamily="18" charset="0"/>
            <a:cs typeface="Times New Roman" pitchFamily="18" charset="0"/>
          </a:endParaRPr>
        </a:p>
      </dgm:t>
    </dgm:pt>
    <dgm:pt modelId="{91E73AC2-7E93-4634-B145-1F914DDD4C9C}">
      <dgm:prSet phldrT="[Текст]" custT="1"/>
      <dgm:spPr/>
      <dgm:t>
        <a:bodyPr/>
        <a:lstStyle/>
        <a:p>
          <a:r>
            <a:rPr lang="uz-Cyrl-UZ" sz="2000" dirty="0" smtClean="0">
              <a:latin typeface="Times New Roman" pitchFamily="18" charset="0"/>
              <a:cs typeface="Times New Roman" pitchFamily="18" charset="0"/>
            </a:rPr>
            <a:t>Иқтисодиётга</a:t>
          </a:r>
          <a:endParaRPr lang="ru-RU" sz="2000" dirty="0">
            <a:latin typeface="Times New Roman" pitchFamily="18" charset="0"/>
            <a:cs typeface="Times New Roman" pitchFamily="18" charset="0"/>
          </a:endParaRPr>
        </a:p>
      </dgm:t>
    </dgm:pt>
    <dgm:pt modelId="{0698CDBD-C7CC-4A05-A95C-682E0BC516D2}">
      <dgm:prSet phldrT="[Текст]" custT="1"/>
      <dgm:spPr/>
      <dgm:t>
        <a:bodyPr/>
        <a:lstStyle/>
        <a:p>
          <a:r>
            <a:rPr lang="uz-Cyrl-UZ" sz="2000" dirty="0" smtClean="0">
              <a:latin typeface="Times New Roman" pitchFamily="18" charset="0"/>
              <a:cs typeface="Times New Roman" pitchFamily="18" charset="0"/>
            </a:rPr>
            <a:t>Бюджет харажатлари</a:t>
          </a:r>
          <a:endParaRPr lang="ru-RU" sz="2000" dirty="0">
            <a:latin typeface="Times New Roman" pitchFamily="18" charset="0"/>
            <a:cs typeface="Times New Roman" pitchFamily="18" charset="0"/>
          </a:endParaRPr>
        </a:p>
      </dgm:t>
    </dgm:pt>
    <dgm:pt modelId="{F5F4EB40-36CC-493C-A97F-0B46747C7ADF}" type="sibTrans" cxnId="{D7EE7954-55A3-4644-8FAF-9639358B188C}">
      <dgm:prSet/>
      <dgm:spPr/>
      <dgm:t>
        <a:bodyPr/>
        <a:lstStyle/>
        <a:p>
          <a:endParaRPr lang="ru-RU" sz="2000">
            <a:latin typeface="Times New Roman" pitchFamily="18" charset="0"/>
            <a:cs typeface="Times New Roman" pitchFamily="18" charset="0"/>
          </a:endParaRPr>
        </a:p>
      </dgm:t>
    </dgm:pt>
    <dgm:pt modelId="{7AE111D1-0662-4FE9-9AE2-C282508831C2}" type="parTrans" cxnId="{D7EE7954-55A3-4644-8FAF-9639358B188C}">
      <dgm:prSet/>
      <dgm:spPr/>
      <dgm:t>
        <a:bodyPr/>
        <a:lstStyle/>
        <a:p>
          <a:endParaRPr lang="ru-RU" sz="2000">
            <a:latin typeface="Times New Roman" pitchFamily="18" charset="0"/>
            <a:cs typeface="Times New Roman" pitchFamily="18" charset="0"/>
          </a:endParaRPr>
        </a:p>
      </dgm:t>
    </dgm:pt>
    <dgm:pt modelId="{C23B1834-3742-4FB8-BC95-1641E4EBE121}" type="sibTrans" cxnId="{D9E38310-B8FC-4862-9F93-C21F0BBDAC84}">
      <dgm:prSet/>
      <dgm:spPr/>
      <dgm:t>
        <a:bodyPr/>
        <a:lstStyle/>
        <a:p>
          <a:endParaRPr lang="ru-RU" sz="2000">
            <a:latin typeface="Times New Roman" pitchFamily="18" charset="0"/>
            <a:cs typeface="Times New Roman" pitchFamily="18" charset="0"/>
          </a:endParaRPr>
        </a:p>
      </dgm:t>
    </dgm:pt>
    <dgm:pt modelId="{12C82D7B-5089-45FB-ADA2-0949E07A8C09}" type="parTrans" cxnId="{D9E38310-B8FC-4862-9F93-C21F0BBDAC84}">
      <dgm:prSet/>
      <dgm:spPr/>
      <dgm:t>
        <a:bodyPr/>
        <a:lstStyle/>
        <a:p>
          <a:endParaRPr lang="ru-RU" sz="2000">
            <a:latin typeface="Times New Roman" pitchFamily="18" charset="0"/>
            <a:cs typeface="Times New Roman" pitchFamily="18" charset="0"/>
          </a:endParaRPr>
        </a:p>
      </dgm:t>
    </dgm:pt>
    <dgm:pt modelId="{6D6C569A-20B2-4110-B024-175709A78784}" type="sibTrans" cxnId="{1303D2AA-3E24-4408-B957-FAB2AD77A7D7}">
      <dgm:prSet/>
      <dgm:spPr/>
      <dgm:t>
        <a:bodyPr/>
        <a:lstStyle/>
        <a:p>
          <a:endParaRPr lang="ru-RU" sz="2000">
            <a:latin typeface="Times New Roman" pitchFamily="18" charset="0"/>
            <a:cs typeface="Times New Roman" pitchFamily="18" charset="0"/>
          </a:endParaRPr>
        </a:p>
      </dgm:t>
    </dgm:pt>
    <dgm:pt modelId="{4AA5C4B0-7E47-4C92-AB9A-0A7357E73A72}" type="parTrans" cxnId="{1303D2AA-3E24-4408-B957-FAB2AD77A7D7}">
      <dgm:prSet/>
      <dgm:spPr/>
      <dgm:t>
        <a:bodyPr/>
        <a:lstStyle/>
        <a:p>
          <a:endParaRPr lang="ru-RU" sz="2000">
            <a:latin typeface="Times New Roman" pitchFamily="18" charset="0"/>
            <a:cs typeface="Times New Roman" pitchFamily="18" charset="0"/>
          </a:endParaRPr>
        </a:p>
      </dgm:t>
    </dgm:pt>
    <dgm:pt modelId="{FBF44F06-AB31-4F56-8B22-444CF1290C5B}">
      <dgm:prSet phldrT="[Текст]" custT="1"/>
      <dgm:spPr/>
      <dgm:t>
        <a:bodyPr/>
        <a:lstStyle/>
        <a:p>
          <a:r>
            <a:rPr lang="uz-Cyrl-UZ" sz="2000" dirty="0" smtClean="0">
              <a:latin typeface="Times New Roman" pitchFamily="18" charset="0"/>
              <a:cs typeface="Times New Roman" pitchFamily="18" charset="0"/>
            </a:rPr>
            <a:t>Бошқа даромадлар</a:t>
          </a:r>
          <a:endParaRPr lang="ru-RU" sz="2000" dirty="0">
            <a:latin typeface="Times New Roman" pitchFamily="18" charset="0"/>
            <a:cs typeface="Times New Roman" pitchFamily="18" charset="0"/>
          </a:endParaRPr>
        </a:p>
      </dgm:t>
    </dgm:pt>
    <dgm:pt modelId="{5721B99C-AF6D-4220-9233-5A74AD94A515}" type="parTrans" cxnId="{8AB18089-39EE-481D-81AB-4F9994388A27}">
      <dgm:prSet/>
      <dgm:spPr/>
      <dgm:t>
        <a:bodyPr/>
        <a:lstStyle/>
        <a:p>
          <a:endParaRPr lang="ru-RU"/>
        </a:p>
      </dgm:t>
    </dgm:pt>
    <dgm:pt modelId="{793149F3-B288-4BC8-A528-EBC0716DB40A}" type="sibTrans" cxnId="{8AB18089-39EE-481D-81AB-4F9994388A27}">
      <dgm:prSet/>
      <dgm:spPr/>
      <dgm:t>
        <a:bodyPr/>
        <a:lstStyle/>
        <a:p>
          <a:endParaRPr lang="ru-RU"/>
        </a:p>
      </dgm:t>
    </dgm:pt>
    <dgm:pt modelId="{C41F6AD9-C8FC-4FCD-8689-AB5FE8FB7F4B}" type="pres">
      <dgm:prSet presAssocID="{BAC74AA4-D5EC-42CE-A5A8-168CC7C9ED08}" presName="outerComposite" presStyleCnt="0">
        <dgm:presLayoutVars>
          <dgm:chMax val="2"/>
          <dgm:animLvl val="lvl"/>
          <dgm:resizeHandles val="exact"/>
        </dgm:presLayoutVars>
      </dgm:prSet>
      <dgm:spPr/>
      <dgm:t>
        <a:bodyPr/>
        <a:lstStyle/>
        <a:p>
          <a:endParaRPr lang="ru-RU"/>
        </a:p>
      </dgm:t>
    </dgm:pt>
    <dgm:pt modelId="{822A8B77-7974-4790-A631-857565CD9BF1}" type="pres">
      <dgm:prSet presAssocID="{BAC74AA4-D5EC-42CE-A5A8-168CC7C9ED08}" presName="dummyMaxCanvas" presStyleCnt="0"/>
      <dgm:spPr/>
    </dgm:pt>
    <dgm:pt modelId="{69CDB971-0B5B-40A2-8EA4-4F15EED9AC90}" type="pres">
      <dgm:prSet presAssocID="{BAC74AA4-D5EC-42CE-A5A8-168CC7C9ED08}" presName="parentComposite" presStyleCnt="0"/>
      <dgm:spPr/>
    </dgm:pt>
    <dgm:pt modelId="{B6C93AF3-74C1-4E5F-BDCD-03E125B67E63}" type="pres">
      <dgm:prSet presAssocID="{BAC74AA4-D5EC-42CE-A5A8-168CC7C9ED08}" presName="parent1" presStyleLbl="alignAccFollowNode1" presStyleIdx="0" presStyleCnt="4" custScaleX="127392">
        <dgm:presLayoutVars>
          <dgm:chMax val="4"/>
        </dgm:presLayoutVars>
      </dgm:prSet>
      <dgm:spPr/>
      <dgm:t>
        <a:bodyPr/>
        <a:lstStyle/>
        <a:p>
          <a:endParaRPr lang="ru-RU"/>
        </a:p>
      </dgm:t>
    </dgm:pt>
    <dgm:pt modelId="{3719B571-7F2D-4B8D-B336-088FC10BDB87}" type="pres">
      <dgm:prSet presAssocID="{BAC74AA4-D5EC-42CE-A5A8-168CC7C9ED08}" presName="parent2" presStyleLbl="alignAccFollowNode1" presStyleIdx="1" presStyleCnt="4" custScaleX="131234">
        <dgm:presLayoutVars>
          <dgm:chMax val="4"/>
        </dgm:presLayoutVars>
      </dgm:prSet>
      <dgm:spPr/>
      <dgm:t>
        <a:bodyPr/>
        <a:lstStyle/>
        <a:p>
          <a:endParaRPr lang="ru-RU"/>
        </a:p>
      </dgm:t>
    </dgm:pt>
    <dgm:pt modelId="{9815FAB2-BB4B-4014-B6D9-695B84217BBA}" type="pres">
      <dgm:prSet presAssocID="{BAC74AA4-D5EC-42CE-A5A8-168CC7C9ED08}" presName="childrenComposite" presStyleCnt="0"/>
      <dgm:spPr/>
    </dgm:pt>
    <dgm:pt modelId="{6C0FFDB2-12D2-4D18-9684-510546C915D9}" type="pres">
      <dgm:prSet presAssocID="{BAC74AA4-D5EC-42CE-A5A8-168CC7C9ED08}" presName="dummyMaxCanvas_ChildArea" presStyleCnt="0"/>
      <dgm:spPr/>
    </dgm:pt>
    <dgm:pt modelId="{516E81AF-A8F6-4183-9B5E-7A9ACFAD9328}" type="pres">
      <dgm:prSet presAssocID="{BAC74AA4-D5EC-42CE-A5A8-168CC7C9ED08}" presName="fulcrum" presStyleLbl="alignAccFollowNode1" presStyleIdx="2" presStyleCnt="4"/>
      <dgm:spPr/>
    </dgm:pt>
    <dgm:pt modelId="{F0381470-67D9-4F5D-8DE0-175D2549C075}" type="pres">
      <dgm:prSet presAssocID="{BAC74AA4-D5EC-42CE-A5A8-168CC7C9ED08}" presName="balance_32" presStyleLbl="alignAccFollowNode1" presStyleIdx="3" presStyleCnt="4" custScaleX="126569" custScaleY="121128">
        <dgm:presLayoutVars>
          <dgm:bulletEnabled val="1"/>
        </dgm:presLayoutVars>
      </dgm:prSet>
      <dgm:spPr/>
    </dgm:pt>
    <dgm:pt modelId="{560B83C3-8076-43B0-A16A-71D1FB6B58B4}" type="pres">
      <dgm:prSet presAssocID="{BAC74AA4-D5EC-42CE-A5A8-168CC7C9ED08}" presName="left_32_1" presStyleLbl="node1" presStyleIdx="0" presStyleCnt="5" custScaleX="118190">
        <dgm:presLayoutVars>
          <dgm:bulletEnabled val="1"/>
        </dgm:presLayoutVars>
      </dgm:prSet>
      <dgm:spPr/>
      <dgm:t>
        <a:bodyPr/>
        <a:lstStyle/>
        <a:p>
          <a:endParaRPr lang="ru-RU"/>
        </a:p>
      </dgm:t>
    </dgm:pt>
    <dgm:pt modelId="{2771A9DD-9EF0-4964-9699-EF7915B99C70}" type="pres">
      <dgm:prSet presAssocID="{BAC74AA4-D5EC-42CE-A5A8-168CC7C9ED08}" presName="left_32_2" presStyleLbl="node1" presStyleIdx="1" presStyleCnt="5" custScaleX="118190">
        <dgm:presLayoutVars>
          <dgm:bulletEnabled val="1"/>
        </dgm:presLayoutVars>
      </dgm:prSet>
      <dgm:spPr/>
      <dgm:t>
        <a:bodyPr/>
        <a:lstStyle/>
        <a:p>
          <a:endParaRPr lang="ru-RU"/>
        </a:p>
      </dgm:t>
    </dgm:pt>
    <dgm:pt modelId="{FDAA1931-078D-4DAC-A84C-45477F23A5AA}" type="pres">
      <dgm:prSet presAssocID="{BAC74AA4-D5EC-42CE-A5A8-168CC7C9ED08}" presName="left_32_3" presStyleLbl="node1" presStyleIdx="2" presStyleCnt="5" custScaleX="118190">
        <dgm:presLayoutVars>
          <dgm:bulletEnabled val="1"/>
        </dgm:presLayoutVars>
      </dgm:prSet>
      <dgm:spPr/>
      <dgm:t>
        <a:bodyPr/>
        <a:lstStyle/>
        <a:p>
          <a:endParaRPr lang="ru-RU"/>
        </a:p>
      </dgm:t>
    </dgm:pt>
    <dgm:pt modelId="{16230E93-6641-4817-840B-45692A6AC520}" type="pres">
      <dgm:prSet presAssocID="{BAC74AA4-D5EC-42CE-A5A8-168CC7C9ED08}" presName="right_32_1" presStyleLbl="node1" presStyleIdx="3" presStyleCnt="5" custScaleX="117153">
        <dgm:presLayoutVars>
          <dgm:bulletEnabled val="1"/>
        </dgm:presLayoutVars>
      </dgm:prSet>
      <dgm:spPr/>
      <dgm:t>
        <a:bodyPr/>
        <a:lstStyle/>
        <a:p>
          <a:endParaRPr lang="ru-RU"/>
        </a:p>
      </dgm:t>
    </dgm:pt>
    <dgm:pt modelId="{D0E5BF04-1CC8-4424-B6EE-7243D9E11C4A}" type="pres">
      <dgm:prSet presAssocID="{BAC74AA4-D5EC-42CE-A5A8-168CC7C9ED08}" presName="right_32_2" presStyleLbl="node1" presStyleIdx="4" presStyleCnt="5" custScaleX="117153">
        <dgm:presLayoutVars>
          <dgm:bulletEnabled val="1"/>
        </dgm:presLayoutVars>
      </dgm:prSet>
      <dgm:spPr/>
      <dgm:t>
        <a:bodyPr/>
        <a:lstStyle/>
        <a:p>
          <a:endParaRPr lang="ru-RU"/>
        </a:p>
      </dgm:t>
    </dgm:pt>
  </dgm:ptLst>
  <dgm:cxnLst>
    <dgm:cxn modelId="{D9E38310-B8FC-4862-9F93-C21F0BBDAC84}" srcId="{0698CDBD-C7CC-4A05-A95C-682E0BC516D2}" destId="{EB35FD52-DFC7-437F-BE68-E329BEA3E8D6}" srcOrd="1" destOrd="0" parTransId="{12C82D7B-5089-45FB-ADA2-0949E07A8C09}" sibTransId="{C23B1834-3742-4FB8-BC95-1641E4EBE121}"/>
    <dgm:cxn modelId="{8AB18089-39EE-481D-81AB-4F9994388A27}" srcId="{59448891-C0EA-4934-B307-11C0A40A8607}" destId="{FBF44F06-AB31-4F56-8B22-444CF1290C5B}" srcOrd="0" destOrd="0" parTransId="{5721B99C-AF6D-4220-9233-5A74AD94A515}" sibTransId="{793149F3-B288-4BC8-A528-EBC0716DB40A}"/>
    <dgm:cxn modelId="{59227BB6-ED00-4952-84DE-98CCF4BCDAF7}" srcId="{BAC74AA4-D5EC-42CE-A5A8-168CC7C9ED08}" destId="{59448891-C0EA-4934-B307-11C0A40A8607}" srcOrd="0" destOrd="0" parTransId="{AE671F1B-ED09-4DA6-A0E4-C45A9354F168}" sibTransId="{D0F4FA09-C5E9-4886-95FF-053E441739F8}"/>
    <dgm:cxn modelId="{D5E4D561-89E8-4F54-8FB3-15E00522A8E6}" srcId="{59448891-C0EA-4934-B307-11C0A40A8607}" destId="{5632A7EA-5C01-4BF8-AEEB-0B60684E4191}" srcOrd="1" destOrd="0" parTransId="{24CAD05B-668C-400F-B9D1-FE691DCC240E}" sibTransId="{4736F559-CF87-4F4A-B0D3-BF0F7A037AAF}"/>
    <dgm:cxn modelId="{A5D9774F-54B5-441A-861E-7236C7B8493E}" type="presOf" srcId="{5632A7EA-5C01-4BF8-AEEB-0B60684E4191}" destId="{2771A9DD-9EF0-4964-9699-EF7915B99C70}" srcOrd="0" destOrd="0" presId="urn:microsoft.com/office/officeart/2005/8/layout/balance1"/>
    <dgm:cxn modelId="{AE257A9A-E60B-43F6-A4F0-5D9686A0FCAC}" type="presOf" srcId="{91E73AC2-7E93-4634-B145-1F914DDD4C9C}" destId="{16230E93-6641-4817-840B-45692A6AC520}" srcOrd="0" destOrd="0" presId="urn:microsoft.com/office/officeart/2005/8/layout/balance1"/>
    <dgm:cxn modelId="{1E72D0AC-CFF7-4347-81E4-A1D4E31F7B78}" type="presOf" srcId="{A1D34070-5E5C-4A0D-9A17-215E38A75363}" destId="{FDAA1931-078D-4DAC-A84C-45477F23A5AA}" srcOrd="0" destOrd="0" presId="urn:microsoft.com/office/officeart/2005/8/layout/balance1"/>
    <dgm:cxn modelId="{D7EE7954-55A3-4644-8FAF-9639358B188C}" srcId="{BAC74AA4-D5EC-42CE-A5A8-168CC7C9ED08}" destId="{0698CDBD-C7CC-4A05-A95C-682E0BC516D2}" srcOrd="1" destOrd="0" parTransId="{7AE111D1-0662-4FE9-9AE2-C282508831C2}" sibTransId="{F5F4EB40-36CC-493C-A97F-0B46747C7ADF}"/>
    <dgm:cxn modelId="{6486C27F-A864-4785-949A-7042CE23485D}" srcId="{59448891-C0EA-4934-B307-11C0A40A8607}" destId="{A1D34070-5E5C-4A0D-9A17-215E38A75363}" srcOrd="2" destOrd="0" parTransId="{19533FD6-9146-440E-A79B-2E0832483E67}" sibTransId="{075B5E21-02C7-4688-A176-615B697C30BC}"/>
    <dgm:cxn modelId="{485A4BE5-482C-4A61-87D4-23B993C12716}" type="presOf" srcId="{EB35FD52-DFC7-437F-BE68-E329BEA3E8D6}" destId="{D0E5BF04-1CC8-4424-B6EE-7243D9E11C4A}" srcOrd="0" destOrd="0" presId="urn:microsoft.com/office/officeart/2005/8/layout/balance1"/>
    <dgm:cxn modelId="{1303D2AA-3E24-4408-B957-FAB2AD77A7D7}" srcId="{0698CDBD-C7CC-4A05-A95C-682E0BC516D2}" destId="{91E73AC2-7E93-4634-B145-1F914DDD4C9C}" srcOrd="0" destOrd="0" parTransId="{4AA5C4B0-7E47-4C92-AB9A-0A7357E73A72}" sibTransId="{6D6C569A-20B2-4110-B024-175709A78784}"/>
    <dgm:cxn modelId="{EC368A2E-E35D-41E8-9172-6160E6D745FB}" type="presOf" srcId="{0698CDBD-C7CC-4A05-A95C-682E0BC516D2}" destId="{3719B571-7F2D-4B8D-B336-088FC10BDB87}" srcOrd="0" destOrd="0" presId="urn:microsoft.com/office/officeart/2005/8/layout/balance1"/>
    <dgm:cxn modelId="{A2E55B55-B53D-43F1-B881-E617B500DE6F}" type="presOf" srcId="{FBF44F06-AB31-4F56-8B22-444CF1290C5B}" destId="{560B83C3-8076-43B0-A16A-71D1FB6B58B4}" srcOrd="0" destOrd="0" presId="urn:microsoft.com/office/officeart/2005/8/layout/balance1"/>
    <dgm:cxn modelId="{99BBD592-E4C9-4201-BC1A-D681F98C2E7D}" type="presOf" srcId="{59448891-C0EA-4934-B307-11C0A40A8607}" destId="{B6C93AF3-74C1-4E5F-BDCD-03E125B67E63}" srcOrd="0" destOrd="0" presId="urn:microsoft.com/office/officeart/2005/8/layout/balance1"/>
    <dgm:cxn modelId="{CCC5D5A0-E2C0-49D4-9DC6-18C81F4FA6CE}" type="presOf" srcId="{BAC74AA4-D5EC-42CE-A5A8-168CC7C9ED08}" destId="{C41F6AD9-C8FC-4FCD-8689-AB5FE8FB7F4B}" srcOrd="0" destOrd="0" presId="urn:microsoft.com/office/officeart/2005/8/layout/balance1"/>
    <dgm:cxn modelId="{5539AD4D-4113-4F99-8E5A-C7F8D919307E}" type="presParOf" srcId="{C41F6AD9-C8FC-4FCD-8689-AB5FE8FB7F4B}" destId="{822A8B77-7974-4790-A631-857565CD9BF1}" srcOrd="0" destOrd="0" presId="urn:microsoft.com/office/officeart/2005/8/layout/balance1"/>
    <dgm:cxn modelId="{14280D01-9F6D-4A31-9150-3EAC82AEB367}" type="presParOf" srcId="{C41F6AD9-C8FC-4FCD-8689-AB5FE8FB7F4B}" destId="{69CDB971-0B5B-40A2-8EA4-4F15EED9AC90}" srcOrd="1" destOrd="0" presId="urn:microsoft.com/office/officeart/2005/8/layout/balance1"/>
    <dgm:cxn modelId="{0631BB80-4F73-414D-A7CD-37C39AFCD5EC}" type="presParOf" srcId="{69CDB971-0B5B-40A2-8EA4-4F15EED9AC90}" destId="{B6C93AF3-74C1-4E5F-BDCD-03E125B67E63}" srcOrd="0" destOrd="0" presId="urn:microsoft.com/office/officeart/2005/8/layout/balance1"/>
    <dgm:cxn modelId="{1DFAC456-26BA-4263-8FC7-FFBC827AE493}" type="presParOf" srcId="{69CDB971-0B5B-40A2-8EA4-4F15EED9AC90}" destId="{3719B571-7F2D-4B8D-B336-088FC10BDB87}" srcOrd="1" destOrd="0" presId="urn:microsoft.com/office/officeart/2005/8/layout/balance1"/>
    <dgm:cxn modelId="{96F055E4-B54F-481E-AD04-A51AB035A0E1}" type="presParOf" srcId="{C41F6AD9-C8FC-4FCD-8689-AB5FE8FB7F4B}" destId="{9815FAB2-BB4B-4014-B6D9-695B84217BBA}" srcOrd="2" destOrd="0" presId="urn:microsoft.com/office/officeart/2005/8/layout/balance1"/>
    <dgm:cxn modelId="{37385DEE-992F-4092-B1A4-5ACCE94C9C69}" type="presParOf" srcId="{9815FAB2-BB4B-4014-B6D9-695B84217BBA}" destId="{6C0FFDB2-12D2-4D18-9684-510546C915D9}" srcOrd="0" destOrd="0" presId="urn:microsoft.com/office/officeart/2005/8/layout/balance1"/>
    <dgm:cxn modelId="{F5D1E6E4-68F1-48A6-B8C2-C3EB4B174E40}" type="presParOf" srcId="{9815FAB2-BB4B-4014-B6D9-695B84217BBA}" destId="{516E81AF-A8F6-4183-9B5E-7A9ACFAD9328}" srcOrd="1" destOrd="0" presId="urn:microsoft.com/office/officeart/2005/8/layout/balance1"/>
    <dgm:cxn modelId="{EE3DFB98-53D3-4110-8A95-F9ED7E6D4258}" type="presParOf" srcId="{9815FAB2-BB4B-4014-B6D9-695B84217BBA}" destId="{F0381470-67D9-4F5D-8DE0-175D2549C075}" srcOrd="2" destOrd="0" presId="urn:microsoft.com/office/officeart/2005/8/layout/balance1"/>
    <dgm:cxn modelId="{6394C721-230B-441D-8518-95E28576E833}" type="presParOf" srcId="{9815FAB2-BB4B-4014-B6D9-695B84217BBA}" destId="{560B83C3-8076-43B0-A16A-71D1FB6B58B4}" srcOrd="3" destOrd="0" presId="urn:microsoft.com/office/officeart/2005/8/layout/balance1"/>
    <dgm:cxn modelId="{21B59E0A-B8C7-4713-AB6D-334F092867F6}" type="presParOf" srcId="{9815FAB2-BB4B-4014-B6D9-695B84217BBA}" destId="{2771A9DD-9EF0-4964-9699-EF7915B99C70}" srcOrd="4" destOrd="0" presId="urn:microsoft.com/office/officeart/2005/8/layout/balance1"/>
    <dgm:cxn modelId="{D8A5A07C-5A97-4EA5-87F5-778DB1B75853}" type="presParOf" srcId="{9815FAB2-BB4B-4014-B6D9-695B84217BBA}" destId="{FDAA1931-078D-4DAC-A84C-45477F23A5AA}" srcOrd="5" destOrd="0" presId="urn:microsoft.com/office/officeart/2005/8/layout/balance1"/>
    <dgm:cxn modelId="{D4D52807-8F98-4BCC-A735-9A01911B16B7}" type="presParOf" srcId="{9815FAB2-BB4B-4014-B6D9-695B84217BBA}" destId="{16230E93-6641-4817-840B-45692A6AC520}" srcOrd="6" destOrd="0" presId="urn:microsoft.com/office/officeart/2005/8/layout/balance1"/>
    <dgm:cxn modelId="{BBEBD5FA-7458-4984-9FAB-BD5EA85A3CEC}" type="presParOf" srcId="{9815FAB2-BB4B-4014-B6D9-695B84217BBA}" destId="{D0E5BF04-1CC8-4424-B6EE-7243D9E11C4A}" srcOrd="7" destOrd="0" presId="urn:microsoft.com/office/officeart/2005/8/layout/balance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C5BE0949-728B-469A-B241-48B4D07F7D3A}"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3562C9B-0CCF-4C91-8FDD-DDCBCF33C713}">
      <dgm:prSet/>
      <dgm:spPr/>
      <dgm:t>
        <a:bodyPr/>
        <a:lstStyle/>
        <a:p>
          <a:pPr algn="ctr" rtl="0"/>
          <a:r>
            <a:rPr lang="ru-RU" b="1" dirty="0" smtClean="0">
              <a:latin typeface="Times New Roman" pitchFamily="18" charset="0"/>
              <a:cs typeface="Times New Roman" pitchFamily="18" charset="0"/>
            </a:rPr>
            <a:t>Бюджет </a:t>
          </a:r>
          <a:r>
            <a:rPr lang="ru-RU" b="1" dirty="0" err="1" smtClean="0">
              <a:latin typeface="Times New Roman" pitchFamily="18" charset="0"/>
              <a:cs typeface="Times New Roman" pitchFamily="18" charset="0"/>
            </a:rPr>
            <a:t>тақчиллиги</a:t>
          </a:r>
          <a:r>
            <a:rPr lang="uz-Cyrl-UZ" b="1" dirty="0" smtClean="0">
              <a:latin typeface="Times New Roman" pitchFamily="18" charset="0"/>
              <a:cs typeface="Times New Roman" pitchFamily="18" charset="0"/>
            </a:rPr>
            <a:t>ни келтириб чиқарувчи умумий омиллар:</a:t>
          </a:r>
          <a:endParaRPr lang="ru-RU" dirty="0">
            <a:latin typeface="Times New Roman" pitchFamily="18" charset="0"/>
            <a:cs typeface="Times New Roman" pitchFamily="18" charset="0"/>
          </a:endParaRPr>
        </a:p>
      </dgm:t>
    </dgm:pt>
    <dgm:pt modelId="{E05D836C-EE41-47CD-ADED-118F603B39F3}" type="parTrans" cxnId="{EDBC828E-3403-4E89-86C2-C9D2673E2778}">
      <dgm:prSet/>
      <dgm:spPr/>
      <dgm:t>
        <a:bodyPr/>
        <a:lstStyle/>
        <a:p>
          <a:endParaRPr lang="ru-RU"/>
        </a:p>
      </dgm:t>
    </dgm:pt>
    <dgm:pt modelId="{989FD39F-F209-49AA-89BE-081210E6F8DB}" type="sibTrans" cxnId="{EDBC828E-3403-4E89-86C2-C9D2673E2778}">
      <dgm:prSet/>
      <dgm:spPr/>
      <dgm:t>
        <a:bodyPr/>
        <a:lstStyle/>
        <a:p>
          <a:endParaRPr lang="ru-RU"/>
        </a:p>
      </dgm:t>
    </dgm:pt>
    <dgm:pt modelId="{7380BBF7-974D-4ADA-BE6F-6D9FE9890435}" type="pres">
      <dgm:prSet presAssocID="{C5BE0949-728B-469A-B241-48B4D07F7D3A}" presName="linear" presStyleCnt="0">
        <dgm:presLayoutVars>
          <dgm:animLvl val="lvl"/>
          <dgm:resizeHandles val="exact"/>
        </dgm:presLayoutVars>
      </dgm:prSet>
      <dgm:spPr/>
      <dgm:t>
        <a:bodyPr/>
        <a:lstStyle/>
        <a:p>
          <a:endParaRPr lang="ru-RU"/>
        </a:p>
      </dgm:t>
    </dgm:pt>
    <dgm:pt modelId="{817FC81D-BB83-402D-A60C-6B5E201641A6}" type="pres">
      <dgm:prSet presAssocID="{53562C9B-0CCF-4C91-8FDD-DDCBCF33C713}" presName="parentText" presStyleLbl="node1" presStyleIdx="0" presStyleCnt="1">
        <dgm:presLayoutVars>
          <dgm:chMax val="0"/>
          <dgm:bulletEnabled val="1"/>
        </dgm:presLayoutVars>
      </dgm:prSet>
      <dgm:spPr/>
      <dgm:t>
        <a:bodyPr/>
        <a:lstStyle/>
        <a:p>
          <a:endParaRPr lang="ru-RU"/>
        </a:p>
      </dgm:t>
    </dgm:pt>
  </dgm:ptLst>
  <dgm:cxnLst>
    <dgm:cxn modelId="{EDBC828E-3403-4E89-86C2-C9D2673E2778}" srcId="{C5BE0949-728B-469A-B241-48B4D07F7D3A}" destId="{53562C9B-0CCF-4C91-8FDD-DDCBCF33C713}" srcOrd="0" destOrd="0" parTransId="{E05D836C-EE41-47CD-ADED-118F603B39F3}" sibTransId="{989FD39F-F209-49AA-89BE-081210E6F8DB}"/>
    <dgm:cxn modelId="{96194223-F81C-4835-AE9D-89EF96A9D931}" type="presOf" srcId="{C5BE0949-728B-469A-B241-48B4D07F7D3A}" destId="{7380BBF7-974D-4ADA-BE6F-6D9FE9890435}" srcOrd="0" destOrd="0" presId="urn:microsoft.com/office/officeart/2005/8/layout/vList2"/>
    <dgm:cxn modelId="{A58D3638-353F-4256-AF3C-BC3885DD90CB}" type="presOf" srcId="{53562C9B-0CCF-4C91-8FDD-DDCBCF33C713}" destId="{817FC81D-BB83-402D-A60C-6B5E201641A6}" srcOrd="0" destOrd="0" presId="urn:microsoft.com/office/officeart/2005/8/layout/vList2"/>
    <dgm:cxn modelId="{DEEC65BB-3EDA-4FBE-90D0-29A6158F9860}" type="presParOf" srcId="{7380BBF7-974D-4ADA-BE6F-6D9FE9890435}" destId="{817FC81D-BB83-402D-A60C-6B5E201641A6}"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9F76BA88-4D15-4ED1-B61D-1665DE29ED81}" type="doc">
      <dgm:prSet loTypeId="urn:microsoft.com/office/officeart/2005/8/layout/list1" loCatId="list" qsTypeId="urn:microsoft.com/office/officeart/2005/8/quickstyle/simple3" qsCatId="simple" csTypeId="urn:microsoft.com/office/officeart/2005/8/colors/colorful1#16" csCatId="colorful" phldr="1"/>
      <dgm:spPr/>
      <dgm:t>
        <a:bodyPr/>
        <a:lstStyle/>
        <a:p>
          <a:endParaRPr lang="ru-RU"/>
        </a:p>
      </dgm:t>
    </dgm:pt>
    <dgm:pt modelId="{66D7A1F1-BD09-4A38-A2B9-0675D6450052}">
      <dgm:prSet custT="1"/>
      <dgm:spPr/>
      <dgm:t>
        <a:bodyPr/>
        <a:lstStyle/>
        <a:p>
          <a:pPr rtl="0"/>
          <a:r>
            <a:rPr lang="uz-Cyrl-UZ" sz="3200" dirty="0" smtClean="0">
              <a:latin typeface="Times New Roman" pitchFamily="18" charset="0"/>
              <a:cs typeface="Times New Roman" pitchFamily="18" charset="0"/>
            </a:rPr>
            <a:t>Фавқулодда ҳолатлар</a:t>
          </a:r>
          <a:endParaRPr lang="ru-RU" sz="3200" dirty="0">
            <a:latin typeface="Times New Roman" pitchFamily="18" charset="0"/>
            <a:cs typeface="Times New Roman" pitchFamily="18" charset="0"/>
          </a:endParaRPr>
        </a:p>
      </dgm:t>
    </dgm:pt>
    <dgm:pt modelId="{7F048579-ECB6-436D-A050-DAF717214A8B}" type="parTrans" cxnId="{3A9562C8-5906-4A24-9989-50BB2AC340A7}">
      <dgm:prSet/>
      <dgm:spPr/>
      <dgm:t>
        <a:bodyPr/>
        <a:lstStyle/>
        <a:p>
          <a:endParaRPr lang="ru-RU" sz="1600">
            <a:latin typeface="Times New Roman" pitchFamily="18" charset="0"/>
            <a:cs typeface="Times New Roman" pitchFamily="18" charset="0"/>
          </a:endParaRPr>
        </a:p>
      </dgm:t>
    </dgm:pt>
    <dgm:pt modelId="{AEA5096F-E494-4AC5-B3DC-B69B4C3A1D10}" type="sibTrans" cxnId="{3A9562C8-5906-4A24-9989-50BB2AC340A7}">
      <dgm:prSet/>
      <dgm:spPr/>
      <dgm:t>
        <a:bodyPr/>
        <a:lstStyle/>
        <a:p>
          <a:endParaRPr lang="ru-RU" sz="1600">
            <a:latin typeface="Times New Roman" pitchFamily="18" charset="0"/>
            <a:cs typeface="Times New Roman" pitchFamily="18" charset="0"/>
          </a:endParaRPr>
        </a:p>
      </dgm:t>
    </dgm:pt>
    <dgm:pt modelId="{767F0B18-2860-44CD-A217-EF80DC81A3E6}">
      <dgm:prSet custT="1"/>
      <dgm:spPr/>
      <dgm:t>
        <a:bodyPr/>
        <a:lstStyle/>
        <a:p>
          <a:pPr rtl="0"/>
          <a:r>
            <a:rPr lang="uz-Cyrl-UZ" sz="3200" dirty="0" smtClean="0">
              <a:latin typeface="Times New Roman" pitchFamily="18" charset="0"/>
              <a:cs typeface="Times New Roman" pitchFamily="18" charset="0"/>
            </a:rPr>
            <a:t>Иқтисодий инқироз. </a:t>
          </a:r>
          <a:endParaRPr lang="uz-Cyrl-UZ" sz="3200" dirty="0">
            <a:latin typeface="Times New Roman" pitchFamily="18" charset="0"/>
            <a:cs typeface="Times New Roman" pitchFamily="18" charset="0"/>
          </a:endParaRPr>
        </a:p>
      </dgm:t>
    </dgm:pt>
    <dgm:pt modelId="{FE26486D-BB8E-4281-9572-2B9ED15DB84B}" type="parTrans" cxnId="{D44BEB68-9978-428B-95F1-2257C2598084}">
      <dgm:prSet/>
      <dgm:spPr/>
      <dgm:t>
        <a:bodyPr/>
        <a:lstStyle/>
        <a:p>
          <a:endParaRPr lang="ru-RU" sz="1600">
            <a:latin typeface="Times New Roman" pitchFamily="18" charset="0"/>
            <a:cs typeface="Times New Roman" pitchFamily="18" charset="0"/>
          </a:endParaRPr>
        </a:p>
      </dgm:t>
    </dgm:pt>
    <dgm:pt modelId="{94AB1D5E-AEF4-42AD-A79D-68EE067F1C4E}" type="sibTrans" cxnId="{D44BEB68-9978-428B-95F1-2257C2598084}">
      <dgm:prSet/>
      <dgm:spPr/>
      <dgm:t>
        <a:bodyPr/>
        <a:lstStyle/>
        <a:p>
          <a:endParaRPr lang="ru-RU" sz="1600">
            <a:latin typeface="Times New Roman" pitchFamily="18" charset="0"/>
            <a:cs typeface="Times New Roman" pitchFamily="18" charset="0"/>
          </a:endParaRPr>
        </a:p>
      </dgm:t>
    </dgm:pt>
    <dgm:pt modelId="{1F003AD7-A3F0-4554-9950-E1FEF18D43E6}">
      <dgm:prSet custT="1"/>
      <dgm:spPr/>
      <dgm:t>
        <a:bodyPr/>
        <a:lstStyle/>
        <a:p>
          <a:pPr rtl="0"/>
          <a:r>
            <a:rPr lang="uz-Cyrl-UZ" sz="3200" dirty="0" smtClean="0">
              <a:latin typeface="Times New Roman" pitchFamily="18" charset="0"/>
              <a:cs typeface="Times New Roman" pitchFamily="18" charset="0"/>
            </a:rPr>
            <a:t>(табиий офат, уруш)</a:t>
          </a:r>
          <a:endParaRPr lang="ru-RU" sz="3200" dirty="0">
            <a:latin typeface="Times New Roman" pitchFamily="18" charset="0"/>
            <a:cs typeface="Times New Roman" pitchFamily="18" charset="0"/>
          </a:endParaRPr>
        </a:p>
      </dgm:t>
    </dgm:pt>
    <dgm:pt modelId="{6D5C0E0B-0637-4D71-9D30-736D35ACF895}" type="parTrans" cxnId="{9E963609-DAF4-43B3-AA18-D0DD31F5F259}">
      <dgm:prSet/>
      <dgm:spPr/>
      <dgm:t>
        <a:bodyPr/>
        <a:lstStyle/>
        <a:p>
          <a:endParaRPr lang="ru-RU" sz="1600">
            <a:latin typeface="Times New Roman" pitchFamily="18" charset="0"/>
            <a:cs typeface="Times New Roman" pitchFamily="18" charset="0"/>
          </a:endParaRPr>
        </a:p>
      </dgm:t>
    </dgm:pt>
    <dgm:pt modelId="{5B9ACAF0-16A4-4457-A09B-527B867DCF8B}" type="sibTrans" cxnId="{9E963609-DAF4-43B3-AA18-D0DD31F5F259}">
      <dgm:prSet/>
      <dgm:spPr/>
      <dgm:t>
        <a:bodyPr/>
        <a:lstStyle/>
        <a:p>
          <a:endParaRPr lang="ru-RU" sz="1600">
            <a:latin typeface="Times New Roman" pitchFamily="18" charset="0"/>
            <a:cs typeface="Times New Roman" pitchFamily="18" charset="0"/>
          </a:endParaRPr>
        </a:p>
      </dgm:t>
    </dgm:pt>
    <dgm:pt modelId="{20533BF9-586A-4E95-8D58-95BD4E89F757}">
      <dgm:prSet custT="1"/>
      <dgm:spPr/>
      <dgm:t>
        <a:bodyPr/>
        <a:lstStyle/>
        <a:p>
          <a:pPr rtl="0"/>
          <a:r>
            <a:rPr lang="uz-Cyrl-UZ" sz="3200" dirty="0" smtClean="0">
              <a:latin typeface="Times New Roman" pitchFamily="18" charset="0"/>
              <a:cs typeface="Times New Roman" pitchFamily="18" charset="0"/>
            </a:rPr>
            <a:t>Ишлаб чиқариш хажмининг пасайши, бюджетнинг даромадларига ҳам салбий таъсир кўрсатади, ишсизлик авж олади, ижтимоий зиддиятларнинг кескинлашуви давлат харажатларининг ортишига олиб келади. </a:t>
          </a:r>
          <a:endParaRPr lang="uz-Cyrl-UZ" sz="3200" dirty="0">
            <a:latin typeface="Times New Roman" pitchFamily="18" charset="0"/>
            <a:cs typeface="Times New Roman" pitchFamily="18" charset="0"/>
          </a:endParaRPr>
        </a:p>
      </dgm:t>
    </dgm:pt>
    <dgm:pt modelId="{3DE9E3EA-7E91-48D0-8EC1-06F080F67BAB}" type="parTrans" cxnId="{4F05C707-35A8-4A81-BE62-76D92AC2E6BF}">
      <dgm:prSet/>
      <dgm:spPr/>
      <dgm:t>
        <a:bodyPr/>
        <a:lstStyle/>
        <a:p>
          <a:endParaRPr lang="ru-RU" sz="1600">
            <a:latin typeface="Times New Roman" pitchFamily="18" charset="0"/>
            <a:cs typeface="Times New Roman" pitchFamily="18" charset="0"/>
          </a:endParaRPr>
        </a:p>
      </dgm:t>
    </dgm:pt>
    <dgm:pt modelId="{C0C067BD-016B-463B-9C18-1E3A18DE0EBC}" type="sibTrans" cxnId="{4F05C707-35A8-4A81-BE62-76D92AC2E6BF}">
      <dgm:prSet/>
      <dgm:spPr/>
      <dgm:t>
        <a:bodyPr/>
        <a:lstStyle/>
        <a:p>
          <a:endParaRPr lang="ru-RU" sz="1600">
            <a:latin typeface="Times New Roman" pitchFamily="18" charset="0"/>
            <a:cs typeface="Times New Roman" pitchFamily="18" charset="0"/>
          </a:endParaRPr>
        </a:p>
      </dgm:t>
    </dgm:pt>
    <dgm:pt modelId="{8C3B915A-7FDA-4FF1-9DB8-753E740B9D1E}" type="pres">
      <dgm:prSet presAssocID="{9F76BA88-4D15-4ED1-B61D-1665DE29ED81}" presName="linear" presStyleCnt="0">
        <dgm:presLayoutVars>
          <dgm:dir/>
          <dgm:animLvl val="lvl"/>
          <dgm:resizeHandles val="exact"/>
        </dgm:presLayoutVars>
      </dgm:prSet>
      <dgm:spPr/>
      <dgm:t>
        <a:bodyPr/>
        <a:lstStyle/>
        <a:p>
          <a:endParaRPr lang="ru-RU"/>
        </a:p>
      </dgm:t>
    </dgm:pt>
    <dgm:pt modelId="{0E2D4D7B-D95C-4689-A972-905215A4BA93}" type="pres">
      <dgm:prSet presAssocID="{66D7A1F1-BD09-4A38-A2B9-0675D6450052}" presName="parentLin" presStyleCnt="0"/>
      <dgm:spPr/>
    </dgm:pt>
    <dgm:pt modelId="{9E6172CD-51A2-40AE-9FF4-5CD75169D28C}" type="pres">
      <dgm:prSet presAssocID="{66D7A1F1-BD09-4A38-A2B9-0675D6450052}" presName="parentLeftMargin" presStyleLbl="node1" presStyleIdx="0" presStyleCnt="2"/>
      <dgm:spPr/>
      <dgm:t>
        <a:bodyPr/>
        <a:lstStyle/>
        <a:p>
          <a:endParaRPr lang="ru-RU"/>
        </a:p>
      </dgm:t>
    </dgm:pt>
    <dgm:pt modelId="{7563371E-FB88-4100-8E02-3B0BC74504CD}" type="pres">
      <dgm:prSet presAssocID="{66D7A1F1-BD09-4A38-A2B9-0675D6450052}" presName="parentText" presStyleLbl="node1" presStyleIdx="0" presStyleCnt="2" custScaleX="129762">
        <dgm:presLayoutVars>
          <dgm:chMax val="0"/>
          <dgm:bulletEnabled val="1"/>
        </dgm:presLayoutVars>
      </dgm:prSet>
      <dgm:spPr/>
      <dgm:t>
        <a:bodyPr/>
        <a:lstStyle/>
        <a:p>
          <a:endParaRPr lang="ru-RU"/>
        </a:p>
      </dgm:t>
    </dgm:pt>
    <dgm:pt modelId="{3E19728F-3596-4CD5-BF4F-E7A17EDE44E0}" type="pres">
      <dgm:prSet presAssocID="{66D7A1F1-BD09-4A38-A2B9-0675D6450052}" presName="negativeSpace" presStyleCnt="0"/>
      <dgm:spPr/>
    </dgm:pt>
    <dgm:pt modelId="{E711819C-2742-45CA-821E-EDE21BAD223A}" type="pres">
      <dgm:prSet presAssocID="{66D7A1F1-BD09-4A38-A2B9-0675D6450052}" presName="childText" presStyleLbl="conFgAcc1" presStyleIdx="0" presStyleCnt="2">
        <dgm:presLayoutVars>
          <dgm:bulletEnabled val="1"/>
        </dgm:presLayoutVars>
      </dgm:prSet>
      <dgm:spPr/>
      <dgm:t>
        <a:bodyPr/>
        <a:lstStyle/>
        <a:p>
          <a:endParaRPr lang="ru-RU"/>
        </a:p>
      </dgm:t>
    </dgm:pt>
    <dgm:pt modelId="{5C18A13C-E3BF-4483-B0D3-74CC38E06927}" type="pres">
      <dgm:prSet presAssocID="{AEA5096F-E494-4AC5-B3DC-B69B4C3A1D10}" presName="spaceBetweenRectangles" presStyleCnt="0"/>
      <dgm:spPr/>
    </dgm:pt>
    <dgm:pt modelId="{FC44D940-3DB9-4A11-878D-0069FAF395F8}" type="pres">
      <dgm:prSet presAssocID="{767F0B18-2860-44CD-A217-EF80DC81A3E6}" presName="parentLin" presStyleCnt="0"/>
      <dgm:spPr/>
    </dgm:pt>
    <dgm:pt modelId="{7B19D89D-D28E-4D50-A66C-AFB7AAF6DD88}" type="pres">
      <dgm:prSet presAssocID="{767F0B18-2860-44CD-A217-EF80DC81A3E6}" presName="parentLeftMargin" presStyleLbl="node1" presStyleIdx="0" presStyleCnt="2"/>
      <dgm:spPr/>
      <dgm:t>
        <a:bodyPr/>
        <a:lstStyle/>
        <a:p>
          <a:endParaRPr lang="ru-RU"/>
        </a:p>
      </dgm:t>
    </dgm:pt>
    <dgm:pt modelId="{C04A780A-87CE-41B5-B7D0-5BF26FC810A0}" type="pres">
      <dgm:prSet presAssocID="{767F0B18-2860-44CD-A217-EF80DC81A3E6}" presName="parentText" presStyleLbl="node1" presStyleIdx="1" presStyleCnt="2" custScaleX="129762">
        <dgm:presLayoutVars>
          <dgm:chMax val="0"/>
          <dgm:bulletEnabled val="1"/>
        </dgm:presLayoutVars>
      </dgm:prSet>
      <dgm:spPr/>
      <dgm:t>
        <a:bodyPr/>
        <a:lstStyle/>
        <a:p>
          <a:endParaRPr lang="ru-RU"/>
        </a:p>
      </dgm:t>
    </dgm:pt>
    <dgm:pt modelId="{25DEAC54-5FE7-44CF-BA0E-B76D3A9A6B01}" type="pres">
      <dgm:prSet presAssocID="{767F0B18-2860-44CD-A217-EF80DC81A3E6}" presName="negativeSpace" presStyleCnt="0"/>
      <dgm:spPr/>
    </dgm:pt>
    <dgm:pt modelId="{091923F9-4E9A-47AA-9685-B8F5B5CC5883}" type="pres">
      <dgm:prSet presAssocID="{767F0B18-2860-44CD-A217-EF80DC81A3E6}" presName="childText" presStyleLbl="conFgAcc1" presStyleIdx="1" presStyleCnt="2">
        <dgm:presLayoutVars>
          <dgm:bulletEnabled val="1"/>
        </dgm:presLayoutVars>
      </dgm:prSet>
      <dgm:spPr/>
      <dgm:t>
        <a:bodyPr/>
        <a:lstStyle/>
        <a:p>
          <a:endParaRPr lang="ru-RU"/>
        </a:p>
      </dgm:t>
    </dgm:pt>
  </dgm:ptLst>
  <dgm:cxnLst>
    <dgm:cxn modelId="{D44BEB68-9978-428B-95F1-2257C2598084}" srcId="{9F76BA88-4D15-4ED1-B61D-1665DE29ED81}" destId="{767F0B18-2860-44CD-A217-EF80DC81A3E6}" srcOrd="1" destOrd="0" parTransId="{FE26486D-BB8E-4281-9572-2B9ED15DB84B}" sibTransId="{94AB1D5E-AEF4-42AD-A79D-68EE067F1C4E}"/>
    <dgm:cxn modelId="{4854C9AD-E086-472E-AE4D-A6AA7ED953E4}" type="presOf" srcId="{767F0B18-2860-44CD-A217-EF80DC81A3E6}" destId="{C04A780A-87CE-41B5-B7D0-5BF26FC810A0}" srcOrd="1" destOrd="0" presId="urn:microsoft.com/office/officeart/2005/8/layout/list1"/>
    <dgm:cxn modelId="{3A9562C8-5906-4A24-9989-50BB2AC340A7}" srcId="{9F76BA88-4D15-4ED1-B61D-1665DE29ED81}" destId="{66D7A1F1-BD09-4A38-A2B9-0675D6450052}" srcOrd="0" destOrd="0" parTransId="{7F048579-ECB6-436D-A050-DAF717214A8B}" sibTransId="{AEA5096F-E494-4AC5-B3DC-B69B4C3A1D10}"/>
    <dgm:cxn modelId="{FC4A155E-4EC6-4496-BB64-2A050F0DDDA0}" type="presOf" srcId="{20533BF9-586A-4E95-8D58-95BD4E89F757}" destId="{091923F9-4E9A-47AA-9685-B8F5B5CC5883}" srcOrd="0" destOrd="0" presId="urn:microsoft.com/office/officeart/2005/8/layout/list1"/>
    <dgm:cxn modelId="{9E963609-DAF4-43B3-AA18-D0DD31F5F259}" srcId="{66D7A1F1-BD09-4A38-A2B9-0675D6450052}" destId="{1F003AD7-A3F0-4554-9950-E1FEF18D43E6}" srcOrd="0" destOrd="0" parTransId="{6D5C0E0B-0637-4D71-9D30-736D35ACF895}" sibTransId="{5B9ACAF0-16A4-4457-A09B-527B867DCF8B}"/>
    <dgm:cxn modelId="{F811AD28-A866-47A1-8B6B-83D5BE045B6F}" type="presOf" srcId="{767F0B18-2860-44CD-A217-EF80DC81A3E6}" destId="{7B19D89D-D28E-4D50-A66C-AFB7AAF6DD88}" srcOrd="0" destOrd="0" presId="urn:microsoft.com/office/officeart/2005/8/layout/list1"/>
    <dgm:cxn modelId="{5BA3AE60-386D-438A-9042-6FAF803C1BFA}" type="presOf" srcId="{1F003AD7-A3F0-4554-9950-E1FEF18D43E6}" destId="{E711819C-2742-45CA-821E-EDE21BAD223A}" srcOrd="0" destOrd="0" presId="urn:microsoft.com/office/officeart/2005/8/layout/list1"/>
    <dgm:cxn modelId="{EE64D811-0FE4-45C0-9586-8D36BAA9B81A}" type="presOf" srcId="{66D7A1F1-BD09-4A38-A2B9-0675D6450052}" destId="{7563371E-FB88-4100-8E02-3B0BC74504CD}" srcOrd="1" destOrd="0" presId="urn:microsoft.com/office/officeart/2005/8/layout/list1"/>
    <dgm:cxn modelId="{4F05C707-35A8-4A81-BE62-76D92AC2E6BF}" srcId="{767F0B18-2860-44CD-A217-EF80DC81A3E6}" destId="{20533BF9-586A-4E95-8D58-95BD4E89F757}" srcOrd="0" destOrd="0" parTransId="{3DE9E3EA-7E91-48D0-8EC1-06F080F67BAB}" sibTransId="{C0C067BD-016B-463B-9C18-1E3A18DE0EBC}"/>
    <dgm:cxn modelId="{170D732F-C529-4BDD-AE45-05EA81079D6D}" type="presOf" srcId="{66D7A1F1-BD09-4A38-A2B9-0675D6450052}" destId="{9E6172CD-51A2-40AE-9FF4-5CD75169D28C}" srcOrd="0" destOrd="0" presId="urn:microsoft.com/office/officeart/2005/8/layout/list1"/>
    <dgm:cxn modelId="{71097CD2-A9AE-47BC-90FE-3DC25F80036A}" type="presOf" srcId="{9F76BA88-4D15-4ED1-B61D-1665DE29ED81}" destId="{8C3B915A-7FDA-4FF1-9DB8-753E740B9D1E}" srcOrd="0" destOrd="0" presId="urn:microsoft.com/office/officeart/2005/8/layout/list1"/>
    <dgm:cxn modelId="{0FEBCD75-DBAF-4ED8-ADBD-E731EBE41472}" type="presParOf" srcId="{8C3B915A-7FDA-4FF1-9DB8-753E740B9D1E}" destId="{0E2D4D7B-D95C-4689-A972-905215A4BA93}" srcOrd="0" destOrd="0" presId="urn:microsoft.com/office/officeart/2005/8/layout/list1"/>
    <dgm:cxn modelId="{76160317-677C-4B6A-BFC4-2BE657B4A8F0}" type="presParOf" srcId="{0E2D4D7B-D95C-4689-A972-905215A4BA93}" destId="{9E6172CD-51A2-40AE-9FF4-5CD75169D28C}" srcOrd="0" destOrd="0" presId="urn:microsoft.com/office/officeart/2005/8/layout/list1"/>
    <dgm:cxn modelId="{DB7B5310-D8FE-419E-9B87-76FB4E7320AB}" type="presParOf" srcId="{0E2D4D7B-D95C-4689-A972-905215A4BA93}" destId="{7563371E-FB88-4100-8E02-3B0BC74504CD}" srcOrd="1" destOrd="0" presId="urn:microsoft.com/office/officeart/2005/8/layout/list1"/>
    <dgm:cxn modelId="{3B58A15D-FA33-44AA-A6C2-C671C77D1F98}" type="presParOf" srcId="{8C3B915A-7FDA-4FF1-9DB8-753E740B9D1E}" destId="{3E19728F-3596-4CD5-BF4F-E7A17EDE44E0}" srcOrd="1" destOrd="0" presId="urn:microsoft.com/office/officeart/2005/8/layout/list1"/>
    <dgm:cxn modelId="{DD5405DC-99B7-4420-90DE-35DCD1B31617}" type="presParOf" srcId="{8C3B915A-7FDA-4FF1-9DB8-753E740B9D1E}" destId="{E711819C-2742-45CA-821E-EDE21BAD223A}" srcOrd="2" destOrd="0" presId="urn:microsoft.com/office/officeart/2005/8/layout/list1"/>
    <dgm:cxn modelId="{4BCFCFA9-D2A3-4BE8-A07F-E1664CEB8556}" type="presParOf" srcId="{8C3B915A-7FDA-4FF1-9DB8-753E740B9D1E}" destId="{5C18A13C-E3BF-4483-B0D3-74CC38E06927}" srcOrd="3" destOrd="0" presId="urn:microsoft.com/office/officeart/2005/8/layout/list1"/>
    <dgm:cxn modelId="{74AF47FE-558C-4BE7-9AF3-9DD5FF8B9033}" type="presParOf" srcId="{8C3B915A-7FDA-4FF1-9DB8-753E740B9D1E}" destId="{FC44D940-3DB9-4A11-878D-0069FAF395F8}" srcOrd="4" destOrd="0" presId="urn:microsoft.com/office/officeart/2005/8/layout/list1"/>
    <dgm:cxn modelId="{2039A50C-0A49-4323-BC58-9BEAD5474E15}" type="presParOf" srcId="{FC44D940-3DB9-4A11-878D-0069FAF395F8}" destId="{7B19D89D-D28E-4D50-A66C-AFB7AAF6DD88}" srcOrd="0" destOrd="0" presId="urn:microsoft.com/office/officeart/2005/8/layout/list1"/>
    <dgm:cxn modelId="{24004219-5BD6-43D8-B5B8-22B826ADC57E}" type="presParOf" srcId="{FC44D940-3DB9-4A11-878D-0069FAF395F8}" destId="{C04A780A-87CE-41B5-B7D0-5BF26FC810A0}" srcOrd="1" destOrd="0" presId="urn:microsoft.com/office/officeart/2005/8/layout/list1"/>
    <dgm:cxn modelId="{903A5C65-ECDA-4743-B9BF-D12C176B4496}" type="presParOf" srcId="{8C3B915A-7FDA-4FF1-9DB8-753E740B9D1E}" destId="{25DEAC54-5FE7-44CF-BA0E-B76D3A9A6B01}" srcOrd="5" destOrd="0" presId="urn:microsoft.com/office/officeart/2005/8/layout/list1"/>
    <dgm:cxn modelId="{62A8D453-AE93-4EB9-8010-DE09243FCE90}" type="presParOf" srcId="{8C3B915A-7FDA-4FF1-9DB8-753E740B9D1E}" destId="{091923F9-4E9A-47AA-9685-B8F5B5CC5883}" srcOrd="6"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9F76BA88-4D15-4ED1-B61D-1665DE29ED81}" type="doc">
      <dgm:prSet loTypeId="urn:microsoft.com/office/officeart/2005/8/layout/list1" loCatId="list" qsTypeId="urn:microsoft.com/office/officeart/2005/8/quickstyle/simple3" qsCatId="simple" csTypeId="urn:microsoft.com/office/officeart/2005/8/colors/colorful1#16" csCatId="colorful" phldr="1"/>
      <dgm:spPr/>
      <dgm:t>
        <a:bodyPr/>
        <a:lstStyle/>
        <a:p>
          <a:endParaRPr lang="ru-RU"/>
        </a:p>
      </dgm:t>
    </dgm:pt>
    <dgm:pt modelId="{20F24373-2AFC-4D03-9847-F84E9095C96B}">
      <dgm:prSet custT="1"/>
      <dgm:spPr/>
      <dgm:t>
        <a:bodyPr/>
        <a:lstStyle/>
        <a:p>
          <a:pPr rtl="0"/>
          <a:r>
            <a:rPr lang="uz-Cyrl-UZ" sz="2400" dirty="0" smtClean="0">
              <a:latin typeface="Times New Roman" pitchFamily="18" charset="0"/>
              <a:cs typeface="Times New Roman" pitchFamily="18" charset="0"/>
            </a:rPr>
            <a:t>Бунда бюджет даромадларининг ўсиши кузатилмаслиги мумкин. Лекин бюджет харажатларининг ўсиш динамикаси ҳисобига бюджет тақчиллиги содир бўлади.</a:t>
          </a:r>
          <a:endParaRPr lang="ru-RU" sz="2400" dirty="0">
            <a:latin typeface="Times New Roman" pitchFamily="18" charset="0"/>
            <a:cs typeface="Times New Roman" pitchFamily="18" charset="0"/>
          </a:endParaRPr>
        </a:p>
      </dgm:t>
    </dgm:pt>
    <dgm:pt modelId="{495986FC-7614-4539-92C4-38D63CEF7736}" type="parTrans" cxnId="{2BCCD508-AAED-4142-BF76-A194CB9C93B3}">
      <dgm:prSet/>
      <dgm:spPr/>
      <dgm:t>
        <a:bodyPr/>
        <a:lstStyle/>
        <a:p>
          <a:endParaRPr lang="ru-RU" sz="1600">
            <a:latin typeface="Times New Roman" pitchFamily="18" charset="0"/>
            <a:cs typeface="Times New Roman" pitchFamily="18" charset="0"/>
          </a:endParaRPr>
        </a:p>
      </dgm:t>
    </dgm:pt>
    <dgm:pt modelId="{F6ABF032-6136-4303-92B2-44DD5F5BE259}" type="sibTrans" cxnId="{2BCCD508-AAED-4142-BF76-A194CB9C93B3}">
      <dgm:prSet/>
      <dgm:spPr/>
      <dgm:t>
        <a:bodyPr/>
        <a:lstStyle/>
        <a:p>
          <a:endParaRPr lang="ru-RU" sz="1600">
            <a:latin typeface="Times New Roman" pitchFamily="18" charset="0"/>
            <a:cs typeface="Times New Roman" pitchFamily="18" charset="0"/>
          </a:endParaRPr>
        </a:p>
      </dgm:t>
    </dgm:pt>
    <dgm:pt modelId="{C055F6EF-A625-4A9A-B214-B260A4682F7C}">
      <dgm:prSet custT="1"/>
      <dgm:spPr/>
      <dgm:t>
        <a:bodyPr/>
        <a:lstStyle/>
        <a:p>
          <a:pPr rtl="0"/>
          <a:r>
            <a:rPr lang="ru-RU" sz="2400" dirty="0" err="1" smtClean="0">
              <a:latin typeface="Times New Roman" pitchFamily="18" charset="0"/>
              <a:cs typeface="Times New Roman" pitchFamily="18" charset="0"/>
            </a:rPr>
            <a:t>Иқтисодиётни ривожлантириш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учун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давлат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инвестициялари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хажмини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ортиши</a:t>
          </a:r>
          <a:r>
            <a:rPr lang="uz-Cyrl-UZ"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dgm:t>
    </dgm:pt>
    <dgm:pt modelId="{5B858EC1-CC2A-47FC-B598-82BA299B9E0B}" type="parTrans" cxnId="{6B10A055-56ED-4F7E-9A22-98CBAED1702A}">
      <dgm:prSet/>
      <dgm:spPr/>
      <dgm:t>
        <a:bodyPr/>
        <a:lstStyle/>
        <a:p>
          <a:endParaRPr lang="ru-RU" sz="1600">
            <a:latin typeface="Times New Roman" pitchFamily="18" charset="0"/>
            <a:cs typeface="Times New Roman" pitchFamily="18" charset="0"/>
          </a:endParaRPr>
        </a:p>
      </dgm:t>
    </dgm:pt>
    <dgm:pt modelId="{63DD5A42-23DD-48B7-9E19-D96E4A6D536D}" type="sibTrans" cxnId="{6B10A055-56ED-4F7E-9A22-98CBAED1702A}">
      <dgm:prSet/>
      <dgm:spPr/>
      <dgm:t>
        <a:bodyPr/>
        <a:lstStyle/>
        <a:p>
          <a:endParaRPr lang="ru-RU" sz="1600">
            <a:latin typeface="Times New Roman" pitchFamily="18" charset="0"/>
            <a:cs typeface="Times New Roman" pitchFamily="18" charset="0"/>
          </a:endParaRPr>
        </a:p>
      </dgm:t>
    </dgm:pt>
    <dgm:pt modelId="{20533BF9-586A-4E95-8D58-95BD4E89F757}">
      <dgm:prSet custT="1"/>
      <dgm:spPr/>
      <dgm:t>
        <a:bodyPr/>
        <a:lstStyle/>
        <a:p>
          <a:pPr algn="just" rtl="0"/>
          <a:r>
            <a:rPr lang="ru-RU" sz="1800" dirty="0" smtClean="0">
              <a:latin typeface="Times New Roman" pitchFamily="18" charset="0"/>
              <a:cs typeface="Times New Roman" pitchFamily="18" charset="0"/>
            </a:rPr>
            <a:t>ЯИМ </a:t>
          </a:r>
          <a:r>
            <a:rPr lang="uz-Cyrl-UZ" sz="1800" dirty="0" smtClean="0">
              <a:latin typeface="Times New Roman" pitchFamily="18" charset="0"/>
              <a:cs typeface="Times New Roman" pitchFamily="18" charset="0"/>
            </a:rPr>
            <a:t>ў</a:t>
          </a:r>
          <a:r>
            <a:rPr lang="ru-RU" sz="1800" dirty="0" err="1" smtClean="0">
              <a:latin typeface="Times New Roman" pitchFamily="18" charset="0"/>
              <a:cs typeface="Times New Roman" pitchFamily="18" charset="0"/>
            </a:rPr>
            <a:t>сиш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даражасига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эришмасдан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узо</a:t>
          </a:r>
          <a:r>
            <a:rPr lang="uz-Cyrl-UZ" sz="1800" dirty="0" smtClean="0">
              <a:latin typeface="Times New Roman" pitchFamily="18" charset="0"/>
              <a:cs typeface="Times New Roman" pitchFamily="18" charset="0"/>
            </a:rPr>
            <a:t>қ</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муддатли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инвестицияларни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ижтимоий</a:t>
          </a:r>
          <a:r>
            <a:rPr lang="uz-Cyrl-UZ" sz="1800" dirty="0" smtClean="0">
              <a:latin typeface="Times New Roman" pitchFamily="18" charset="0"/>
              <a:cs typeface="Times New Roman" pitchFamily="18" charset="0"/>
            </a:rPr>
            <a:t>-</a:t>
          </a:r>
          <a:r>
            <a:rPr lang="ru-RU" sz="1800" dirty="0" err="1" smtClean="0">
              <a:latin typeface="Times New Roman" pitchFamily="18" charset="0"/>
              <a:cs typeface="Times New Roman" pitchFamily="18" charset="0"/>
            </a:rPr>
            <a:t>маданий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тадбирларни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молиялаштириш</a:t>
          </a:r>
          <a:r>
            <a:rPr lang="ru-RU" sz="1800" dirty="0" smtClean="0">
              <a:latin typeface="Times New Roman" pitchFamily="18" charset="0"/>
              <a:cs typeface="Times New Roman" pitchFamily="18" charset="0"/>
            </a:rPr>
            <a:t> </a:t>
          </a:r>
          <a:r>
            <a:rPr lang="uz-Cyrl-UZ" sz="1800" dirty="0" smtClean="0">
              <a:latin typeface="Times New Roman" pitchFamily="18" charset="0"/>
              <a:cs typeface="Times New Roman" pitchFamily="18" charset="0"/>
            </a:rPr>
            <a:t>ҳ</a:t>
          </a:r>
          <a:r>
            <a:rPr lang="ru-RU" sz="1800" dirty="0" err="1" smtClean="0">
              <a:latin typeface="Times New Roman" pitchFamily="18" charset="0"/>
              <a:cs typeface="Times New Roman" pitchFamily="18" charset="0"/>
            </a:rPr>
            <a:t>ажмини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ошириш</a:t>
          </a:r>
          <a:r>
            <a:rPr lang="uz-Cyrl-UZ" sz="1800" dirty="0" smtClean="0">
              <a:latin typeface="Times New Roman" pitchFamily="18" charset="0"/>
              <a:cs typeface="Times New Roman" pitchFamily="18" charset="0"/>
            </a:rPr>
            <a:t>. </a:t>
          </a:r>
          <a:endParaRPr lang="uz-Cyrl-UZ" sz="1800" dirty="0">
            <a:latin typeface="Times New Roman" pitchFamily="18" charset="0"/>
            <a:cs typeface="Times New Roman" pitchFamily="18" charset="0"/>
          </a:endParaRPr>
        </a:p>
      </dgm:t>
    </dgm:pt>
    <dgm:pt modelId="{3DE9E3EA-7E91-48D0-8EC1-06F080F67BAB}" type="parTrans" cxnId="{4F05C707-35A8-4A81-BE62-76D92AC2E6BF}">
      <dgm:prSet/>
      <dgm:spPr/>
      <dgm:t>
        <a:bodyPr/>
        <a:lstStyle/>
        <a:p>
          <a:endParaRPr lang="ru-RU" sz="1600">
            <a:latin typeface="Times New Roman" pitchFamily="18" charset="0"/>
            <a:cs typeface="Times New Roman" pitchFamily="18" charset="0"/>
          </a:endParaRPr>
        </a:p>
      </dgm:t>
    </dgm:pt>
    <dgm:pt modelId="{C0C067BD-016B-463B-9C18-1E3A18DE0EBC}" type="sibTrans" cxnId="{4F05C707-35A8-4A81-BE62-76D92AC2E6BF}">
      <dgm:prSet/>
      <dgm:spPr/>
      <dgm:t>
        <a:bodyPr/>
        <a:lstStyle/>
        <a:p>
          <a:endParaRPr lang="ru-RU" sz="1600">
            <a:latin typeface="Times New Roman" pitchFamily="18" charset="0"/>
            <a:cs typeface="Times New Roman" pitchFamily="18" charset="0"/>
          </a:endParaRPr>
        </a:p>
      </dgm:t>
    </dgm:pt>
    <dgm:pt modelId="{065ABC1E-50AD-4C1C-AD78-3CD26199BB67}">
      <dgm:prSet custT="1"/>
      <dgm:spPr/>
      <dgm:t>
        <a:bodyPr/>
        <a:lstStyle/>
        <a:p>
          <a:pPr rtl="0"/>
          <a:r>
            <a:rPr lang="uz-Cyrl-UZ" sz="2400" dirty="0" smtClean="0">
              <a:latin typeface="Times New Roman" pitchFamily="18" charset="0"/>
              <a:cs typeface="Times New Roman" pitchFamily="18" charset="0"/>
            </a:rPr>
            <a:t>иқтисодиётни модернизациялаш ва таркибий ислоҳотларни чуқурлаштириш билан боғлиқ йирик ва стратегик аҳамиятга эга лойиҳалар учун давлат харажатларининг ортиши.</a:t>
          </a:r>
          <a:endParaRPr lang="ru-RU" sz="2400" dirty="0">
            <a:latin typeface="Times New Roman" pitchFamily="18" charset="0"/>
            <a:cs typeface="Times New Roman" pitchFamily="18" charset="0"/>
          </a:endParaRPr>
        </a:p>
      </dgm:t>
    </dgm:pt>
    <dgm:pt modelId="{84805F8B-881F-4BF0-9306-FB870D8FF155}" type="parTrans" cxnId="{AC942203-2648-45A4-9914-D10421B74021}">
      <dgm:prSet/>
      <dgm:spPr/>
      <dgm:t>
        <a:bodyPr/>
        <a:lstStyle/>
        <a:p>
          <a:endParaRPr lang="ru-RU" sz="1600">
            <a:latin typeface="Times New Roman" pitchFamily="18" charset="0"/>
            <a:cs typeface="Times New Roman" pitchFamily="18" charset="0"/>
          </a:endParaRPr>
        </a:p>
      </dgm:t>
    </dgm:pt>
    <dgm:pt modelId="{7479ECC2-229F-40D4-B719-33EA0761CE42}" type="sibTrans" cxnId="{AC942203-2648-45A4-9914-D10421B74021}">
      <dgm:prSet/>
      <dgm:spPr/>
      <dgm:t>
        <a:bodyPr/>
        <a:lstStyle/>
        <a:p>
          <a:endParaRPr lang="ru-RU" sz="1600">
            <a:latin typeface="Times New Roman" pitchFamily="18" charset="0"/>
            <a:cs typeface="Times New Roman" pitchFamily="18" charset="0"/>
          </a:endParaRPr>
        </a:p>
      </dgm:t>
    </dgm:pt>
    <dgm:pt modelId="{8C3B915A-7FDA-4FF1-9DB8-753E740B9D1E}" type="pres">
      <dgm:prSet presAssocID="{9F76BA88-4D15-4ED1-B61D-1665DE29ED81}" presName="linear" presStyleCnt="0">
        <dgm:presLayoutVars>
          <dgm:dir/>
          <dgm:animLvl val="lvl"/>
          <dgm:resizeHandles val="exact"/>
        </dgm:presLayoutVars>
      </dgm:prSet>
      <dgm:spPr/>
      <dgm:t>
        <a:bodyPr/>
        <a:lstStyle/>
        <a:p>
          <a:endParaRPr lang="ru-RU"/>
        </a:p>
      </dgm:t>
    </dgm:pt>
    <dgm:pt modelId="{3E865242-BE1F-4CA7-AEBB-A4D554C1200C}" type="pres">
      <dgm:prSet presAssocID="{20533BF9-586A-4E95-8D58-95BD4E89F757}" presName="parentLin" presStyleCnt="0"/>
      <dgm:spPr/>
    </dgm:pt>
    <dgm:pt modelId="{BE01A85D-09B9-4181-9480-D94A867A18CB}" type="pres">
      <dgm:prSet presAssocID="{20533BF9-586A-4E95-8D58-95BD4E89F757}" presName="parentLeftMargin" presStyleLbl="node1" presStyleIdx="0" presStyleCnt="2"/>
      <dgm:spPr/>
      <dgm:t>
        <a:bodyPr/>
        <a:lstStyle/>
        <a:p>
          <a:endParaRPr lang="ru-RU"/>
        </a:p>
      </dgm:t>
    </dgm:pt>
    <dgm:pt modelId="{AE7133D0-769F-4EC5-954E-0953B4973365}" type="pres">
      <dgm:prSet presAssocID="{20533BF9-586A-4E95-8D58-95BD4E89F757}" presName="parentText" presStyleLbl="node1" presStyleIdx="0" presStyleCnt="2">
        <dgm:presLayoutVars>
          <dgm:chMax val="0"/>
          <dgm:bulletEnabled val="1"/>
        </dgm:presLayoutVars>
      </dgm:prSet>
      <dgm:spPr/>
      <dgm:t>
        <a:bodyPr/>
        <a:lstStyle/>
        <a:p>
          <a:endParaRPr lang="ru-RU"/>
        </a:p>
      </dgm:t>
    </dgm:pt>
    <dgm:pt modelId="{F4F2A740-1786-40A3-A1AF-3A1E2F065C0A}" type="pres">
      <dgm:prSet presAssocID="{20533BF9-586A-4E95-8D58-95BD4E89F757}" presName="negativeSpace" presStyleCnt="0"/>
      <dgm:spPr/>
    </dgm:pt>
    <dgm:pt modelId="{A3FD07B8-1876-46B8-B0DF-4002AE40DD3C}" type="pres">
      <dgm:prSet presAssocID="{20533BF9-586A-4E95-8D58-95BD4E89F757}" presName="childText" presStyleLbl="conFgAcc1" presStyleIdx="0" presStyleCnt="2">
        <dgm:presLayoutVars>
          <dgm:bulletEnabled val="1"/>
        </dgm:presLayoutVars>
      </dgm:prSet>
      <dgm:spPr/>
      <dgm:t>
        <a:bodyPr/>
        <a:lstStyle/>
        <a:p>
          <a:endParaRPr lang="ru-RU"/>
        </a:p>
      </dgm:t>
    </dgm:pt>
    <dgm:pt modelId="{782F7C09-4890-4304-8A88-B544B2AE1A32}" type="pres">
      <dgm:prSet presAssocID="{C0C067BD-016B-463B-9C18-1E3A18DE0EBC}" presName="spaceBetweenRectangles" presStyleCnt="0"/>
      <dgm:spPr/>
    </dgm:pt>
    <dgm:pt modelId="{7D27A6C0-0457-42B3-B7EE-E6459C72CF09}" type="pres">
      <dgm:prSet presAssocID="{C055F6EF-A625-4A9A-B214-B260A4682F7C}" presName="parentLin" presStyleCnt="0"/>
      <dgm:spPr/>
    </dgm:pt>
    <dgm:pt modelId="{6B357C35-35CB-4D91-928E-02EE0B933297}" type="pres">
      <dgm:prSet presAssocID="{C055F6EF-A625-4A9A-B214-B260A4682F7C}" presName="parentLeftMargin" presStyleLbl="node1" presStyleIdx="0" presStyleCnt="2"/>
      <dgm:spPr/>
      <dgm:t>
        <a:bodyPr/>
        <a:lstStyle/>
        <a:p>
          <a:endParaRPr lang="ru-RU"/>
        </a:p>
      </dgm:t>
    </dgm:pt>
    <dgm:pt modelId="{6CD14C1B-C903-4772-B9D5-B3F13DDD045A}" type="pres">
      <dgm:prSet presAssocID="{C055F6EF-A625-4A9A-B214-B260A4682F7C}" presName="parentText" presStyleLbl="node1" presStyleIdx="1" presStyleCnt="2" custScaleX="129762">
        <dgm:presLayoutVars>
          <dgm:chMax val="0"/>
          <dgm:bulletEnabled val="1"/>
        </dgm:presLayoutVars>
      </dgm:prSet>
      <dgm:spPr/>
      <dgm:t>
        <a:bodyPr/>
        <a:lstStyle/>
        <a:p>
          <a:endParaRPr lang="ru-RU"/>
        </a:p>
      </dgm:t>
    </dgm:pt>
    <dgm:pt modelId="{87E1DC88-98A1-4EFB-86B6-3A1963EC5E1E}" type="pres">
      <dgm:prSet presAssocID="{C055F6EF-A625-4A9A-B214-B260A4682F7C}" presName="negativeSpace" presStyleCnt="0"/>
      <dgm:spPr/>
    </dgm:pt>
    <dgm:pt modelId="{78CB3216-E3E1-4644-B2DE-A49ABD53C1E4}" type="pres">
      <dgm:prSet presAssocID="{C055F6EF-A625-4A9A-B214-B260A4682F7C}" presName="childText" presStyleLbl="conFgAcc1" presStyleIdx="1" presStyleCnt="2">
        <dgm:presLayoutVars>
          <dgm:bulletEnabled val="1"/>
        </dgm:presLayoutVars>
      </dgm:prSet>
      <dgm:spPr/>
      <dgm:t>
        <a:bodyPr/>
        <a:lstStyle/>
        <a:p>
          <a:endParaRPr lang="ru-RU"/>
        </a:p>
      </dgm:t>
    </dgm:pt>
  </dgm:ptLst>
  <dgm:cxnLst>
    <dgm:cxn modelId="{F7D4E656-22AE-472C-8B2E-8732156E24A8}" type="presOf" srcId="{20533BF9-586A-4E95-8D58-95BD4E89F757}" destId="{AE7133D0-769F-4EC5-954E-0953B4973365}" srcOrd="1" destOrd="0" presId="urn:microsoft.com/office/officeart/2005/8/layout/list1"/>
    <dgm:cxn modelId="{6B10A055-56ED-4F7E-9A22-98CBAED1702A}" srcId="{9F76BA88-4D15-4ED1-B61D-1665DE29ED81}" destId="{C055F6EF-A625-4A9A-B214-B260A4682F7C}" srcOrd="1" destOrd="0" parTransId="{5B858EC1-CC2A-47FC-B598-82BA299B9E0B}" sibTransId="{63DD5A42-23DD-48B7-9E19-D96E4A6D536D}"/>
    <dgm:cxn modelId="{7E42A964-A4AB-48A5-9936-374F634A4D67}" type="presOf" srcId="{9F76BA88-4D15-4ED1-B61D-1665DE29ED81}" destId="{8C3B915A-7FDA-4FF1-9DB8-753E740B9D1E}" srcOrd="0" destOrd="0" presId="urn:microsoft.com/office/officeart/2005/8/layout/list1"/>
    <dgm:cxn modelId="{2BCCD508-AAED-4142-BF76-A194CB9C93B3}" srcId="{20533BF9-586A-4E95-8D58-95BD4E89F757}" destId="{20F24373-2AFC-4D03-9847-F84E9095C96B}" srcOrd="0" destOrd="0" parTransId="{495986FC-7614-4539-92C4-38D63CEF7736}" sibTransId="{F6ABF032-6136-4303-92B2-44DD5F5BE259}"/>
    <dgm:cxn modelId="{AC942203-2648-45A4-9914-D10421B74021}" srcId="{C055F6EF-A625-4A9A-B214-B260A4682F7C}" destId="{065ABC1E-50AD-4C1C-AD78-3CD26199BB67}" srcOrd="0" destOrd="0" parTransId="{84805F8B-881F-4BF0-9306-FB870D8FF155}" sibTransId="{7479ECC2-229F-40D4-B719-33EA0761CE42}"/>
    <dgm:cxn modelId="{777501CC-1618-4186-ADE0-A6B7034AA21D}" type="presOf" srcId="{C055F6EF-A625-4A9A-B214-B260A4682F7C}" destId="{6CD14C1B-C903-4772-B9D5-B3F13DDD045A}" srcOrd="1" destOrd="0" presId="urn:microsoft.com/office/officeart/2005/8/layout/list1"/>
    <dgm:cxn modelId="{DF446A1A-E67F-4329-8F44-267EDC0EEA18}" type="presOf" srcId="{20F24373-2AFC-4D03-9847-F84E9095C96B}" destId="{A3FD07B8-1876-46B8-B0DF-4002AE40DD3C}" srcOrd="0" destOrd="0" presId="urn:microsoft.com/office/officeart/2005/8/layout/list1"/>
    <dgm:cxn modelId="{64AD8AF1-C994-4B48-A440-1100E2AC5EBE}" type="presOf" srcId="{C055F6EF-A625-4A9A-B214-B260A4682F7C}" destId="{6B357C35-35CB-4D91-928E-02EE0B933297}" srcOrd="0" destOrd="0" presId="urn:microsoft.com/office/officeart/2005/8/layout/list1"/>
    <dgm:cxn modelId="{4F05C707-35A8-4A81-BE62-76D92AC2E6BF}" srcId="{9F76BA88-4D15-4ED1-B61D-1665DE29ED81}" destId="{20533BF9-586A-4E95-8D58-95BD4E89F757}" srcOrd="0" destOrd="0" parTransId="{3DE9E3EA-7E91-48D0-8EC1-06F080F67BAB}" sibTransId="{C0C067BD-016B-463B-9C18-1E3A18DE0EBC}"/>
    <dgm:cxn modelId="{70F501AA-B925-4095-AB44-FBE2205B0816}" type="presOf" srcId="{20533BF9-586A-4E95-8D58-95BD4E89F757}" destId="{BE01A85D-09B9-4181-9480-D94A867A18CB}" srcOrd="0" destOrd="0" presId="urn:microsoft.com/office/officeart/2005/8/layout/list1"/>
    <dgm:cxn modelId="{BC8593BA-207F-43FC-8E84-A1380A824C9B}" type="presOf" srcId="{065ABC1E-50AD-4C1C-AD78-3CD26199BB67}" destId="{78CB3216-E3E1-4644-B2DE-A49ABD53C1E4}" srcOrd="0" destOrd="0" presId="urn:microsoft.com/office/officeart/2005/8/layout/list1"/>
    <dgm:cxn modelId="{6536388F-E233-41D7-B0B9-134DAC58CACE}" type="presParOf" srcId="{8C3B915A-7FDA-4FF1-9DB8-753E740B9D1E}" destId="{3E865242-BE1F-4CA7-AEBB-A4D554C1200C}" srcOrd="0" destOrd="0" presId="urn:microsoft.com/office/officeart/2005/8/layout/list1"/>
    <dgm:cxn modelId="{3819EDC6-4972-4577-BC89-1136311E7920}" type="presParOf" srcId="{3E865242-BE1F-4CA7-AEBB-A4D554C1200C}" destId="{BE01A85D-09B9-4181-9480-D94A867A18CB}" srcOrd="0" destOrd="0" presId="urn:microsoft.com/office/officeart/2005/8/layout/list1"/>
    <dgm:cxn modelId="{EAEA3B4F-CF9E-411D-A8F8-FD7637815DEF}" type="presParOf" srcId="{3E865242-BE1F-4CA7-AEBB-A4D554C1200C}" destId="{AE7133D0-769F-4EC5-954E-0953B4973365}" srcOrd="1" destOrd="0" presId="urn:microsoft.com/office/officeart/2005/8/layout/list1"/>
    <dgm:cxn modelId="{BE49F7B0-6542-4F2E-9E38-515F1462C03E}" type="presParOf" srcId="{8C3B915A-7FDA-4FF1-9DB8-753E740B9D1E}" destId="{F4F2A740-1786-40A3-A1AF-3A1E2F065C0A}" srcOrd="1" destOrd="0" presId="urn:microsoft.com/office/officeart/2005/8/layout/list1"/>
    <dgm:cxn modelId="{B12C4A37-0016-4666-984F-DE4A9063D5DF}" type="presParOf" srcId="{8C3B915A-7FDA-4FF1-9DB8-753E740B9D1E}" destId="{A3FD07B8-1876-46B8-B0DF-4002AE40DD3C}" srcOrd="2" destOrd="0" presId="urn:microsoft.com/office/officeart/2005/8/layout/list1"/>
    <dgm:cxn modelId="{DB48C9B0-63E2-443F-9FC6-70A361EF5775}" type="presParOf" srcId="{8C3B915A-7FDA-4FF1-9DB8-753E740B9D1E}" destId="{782F7C09-4890-4304-8A88-B544B2AE1A32}" srcOrd="3" destOrd="0" presId="urn:microsoft.com/office/officeart/2005/8/layout/list1"/>
    <dgm:cxn modelId="{21367E45-0F18-45BC-A42F-28B8034D961B}" type="presParOf" srcId="{8C3B915A-7FDA-4FF1-9DB8-753E740B9D1E}" destId="{7D27A6C0-0457-42B3-B7EE-E6459C72CF09}" srcOrd="4" destOrd="0" presId="urn:microsoft.com/office/officeart/2005/8/layout/list1"/>
    <dgm:cxn modelId="{996C9184-68AD-43B4-AB15-5BECBD12A9A4}" type="presParOf" srcId="{7D27A6C0-0457-42B3-B7EE-E6459C72CF09}" destId="{6B357C35-35CB-4D91-928E-02EE0B933297}" srcOrd="0" destOrd="0" presId="urn:microsoft.com/office/officeart/2005/8/layout/list1"/>
    <dgm:cxn modelId="{8946AC1D-AEED-4279-AC57-F3145C3006F5}" type="presParOf" srcId="{7D27A6C0-0457-42B3-B7EE-E6459C72CF09}" destId="{6CD14C1B-C903-4772-B9D5-B3F13DDD045A}" srcOrd="1" destOrd="0" presId="urn:microsoft.com/office/officeart/2005/8/layout/list1"/>
    <dgm:cxn modelId="{21DF4FCE-FE4D-46A9-AD12-6FF0147D0CE8}" type="presParOf" srcId="{8C3B915A-7FDA-4FF1-9DB8-753E740B9D1E}" destId="{87E1DC88-98A1-4EFB-86B6-3A1963EC5E1E}" srcOrd="5" destOrd="0" presId="urn:microsoft.com/office/officeart/2005/8/layout/list1"/>
    <dgm:cxn modelId="{D5838D70-22CB-49EB-B681-3E16A17B107B}" type="presParOf" srcId="{8C3B915A-7FDA-4FF1-9DB8-753E740B9D1E}" destId="{78CB3216-E3E1-4644-B2DE-A49ABD53C1E4}"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F8364C01-F559-4C46-A3F5-FF3F7C2375A2}"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28E3719F-DEA9-44E4-9356-04A1766BFF55}">
      <dgm:prSet/>
      <dgm:spPr/>
      <dgm:t>
        <a:bodyPr/>
        <a:lstStyle/>
        <a:p>
          <a:pPr algn="ctr" rtl="0"/>
          <a:r>
            <a:rPr lang="ru-RU" dirty="0" smtClean="0">
              <a:latin typeface="Times New Roman" pitchFamily="18" charset="0"/>
              <a:cs typeface="Times New Roman" pitchFamily="18" charset="0"/>
            </a:rPr>
            <a:t>Бюджет </a:t>
          </a:r>
          <a:r>
            <a:rPr lang="ru-RU" dirty="0" err="1" smtClean="0">
              <a:latin typeface="Times New Roman" pitchFamily="18" charset="0"/>
              <a:cs typeface="Times New Roman" pitchFamily="18" charset="0"/>
            </a:rPr>
            <a:t>тақчиллиги асосан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қарзи ҳисобига қопланади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62C58660-BB06-42E7-91E9-5B22F38B82A0}" type="parTrans" cxnId="{978CB3F1-1978-45A5-8389-AE34902DE723}">
      <dgm:prSet/>
      <dgm:spPr/>
      <dgm:t>
        <a:bodyPr/>
        <a:lstStyle/>
        <a:p>
          <a:endParaRPr lang="ru-RU"/>
        </a:p>
      </dgm:t>
    </dgm:pt>
    <dgm:pt modelId="{BC432868-7DDC-45C7-98FE-05E91661127E}" type="sibTrans" cxnId="{978CB3F1-1978-45A5-8389-AE34902DE723}">
      <dgm:prSet/>
      <dgm:spPr/>
      <dgm:t>
        <a:bodyPr/>
        <a:lstStyle/>
        <a:p>
          <a:endParaRPr lang="ru-RU"/>
        </a:p>
      </dgm:t>
    </dgm:pt>
    <dgm:pt modelId="{7C035300-EFC1-4FD8-BE3B-81428FBD6C59}" type="pres">
      <dgm:prSet presAssocID="{F8364C01-F559-4C46-A3F5-FF3F7C2375A2}" presName="linear" presStyleCnt="0">
        <dgm:presLayoutVars>
          <dgm:animLvl val="lvl"/>
          <dgm:resizeHandles val="exact"/>
        </dgm:presLayoutVars>
      </dgm:prSet>
      <dgm:spPr/>
      <dgm:t>
        <a:bodyPr/>
        <a:lstStyle/>
        <a:p>
          <a:endParaRPr lang="ru-RU"/>
        </a:p>
      </dgm:t>
    </dgm:pt>
    <dgm:pt modelId="{59593C4F-E24C-4AAE-9C90-877166256DEF}" type="pres">
      <dgm:prSet presAssocID="{28E3719F-DEA9-44E4-9356-04A1766BFF55}" presName="parentText" presStyleLbl="node1" presStyleIdx="0" presStyleCnt="1">
        <dgm:presLayoutVars>
          <dgm:chMax val="0"/>
          <dgm:bulletEnabled val="1"/>
        </dgm:presLayoutVars>
      </dgm:prSet>
      <dgm:spPr/>
      <dgm:t>
        <a:bodyPr/>
        <a:lstStyle/>
        <a:p>
          <a:endParaRPr lang="ru-RU"/>
        </a:p>
      </dgm:t>
    </dgm:pt>
  </dgm:ptLst>
  <dgm:cxnLst>
    <dgm:cxn modelId="{BF0958A7-154E-4336-BC6A-ADC4DB5B2ED7}" type="presOf" srcId="{28E3719F-DEA9-44E4-9356-04A1766BFF55}" destId="{59593C4F-E24C-4AAE-9C90-877166256DEF}" srcOrd="0" destOrd="0" presId="urn:microsoft.com/office/officeart/2005/8/layout/vList2"/>
    <dgm:cxn modelId="{8B531B46-C674-4559-AD5F-C4038D468C2A}" type="presOf" srcId="{F8364C01-F559-4C46-A3F5-FF3F7C2375A2}" destId="{7C035300-EFC1-4FD8-BE3B-81428FBD6C59}" srcOrd="0" destOrd="0" presId="urn:microsoft.com/office/officeart/2005/8/layout/vList2"/>
    <dgm:cxn modelId="{978CB3F1-1978-45A5-8389-AE34902DE723}" srcId="{F8364C01-F559-4C46-A3F5-FF3F7C2375A2}" destId="{28E3719F-DEA9-44E4-9356-04A1766BFF55}" srcOrd="0" destOrd="0" parTransId="{62C58660-BB06-42E7-91E9-5B22F38B82A0}" sibTransId="{BC432868-7DDC-45C7-98FE-05E91661127E}"/>
    <dgm:cxn modelId="{AD167492-466F-4BAE-9FD7-AF31FD02C8EA}" type="presParOf" srcId="{7C035300-EFC1-4FD8-BE3B-81428FBD6C59}" destId="{59593C4F-E24C-4AAE-9C90-877166256DE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00EA9F45-A081-4C87-95BC-64B33B1E5676}" type="doc">
      <dgm:prSet loTypeId="urn:microsoft.com/office/officeart/2005/8/layout/list1" loCatId="list" qsTypeId="urn:microsoft.com/office/officeart/2005/8/quickstyle/3d1" qsCatId="3D" csTypeId="urn:microsoft.com/office/officeart/2005/8/colors/colorful4" csCatId="colorful" phldr="1"/>
      <dgm:spPr/>
      <dgm:t>
        <a:bodyPr/>
        <a:lstStyle/>
        <a:p>
          <a:endParaRPr lang="ru-RU"/>
        </a:p>
      </dgm:t>
    </dgm:pt>
    <dgm:pt modelId="{FD26E361-4AB9-43FC-99C1-6CB1771FC35B}">
      <dgm:prSet/>
      <dgm:spPr/>
      <dgm:t>
        <a:bodyPr/>
        <a:lstStyle/>
        <a:p>
          <a:pPr rtl="0"/>
          <a:r>
            <a:rPr lang="ru-RU" b="1" dirty="0" err="1" smtClean="0">
              <a:latin typeface="Times New Roman" pitchFamily="18" charset="0"/>
              <a:cs typeface="Times New Roman" pitchFamily="18" charset="0"/>
            </a:rPr>
            <a:t>Давлат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ички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қарзи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EAF43C79-AE63-4E78-B761-83A80651030E}" type="parTrans" cxnId="{5AAFA669-C346-480A-AA6D-9EABC09C00B9}">
      <dgm:prSet/>
      <dgm:spPr/>
      <dgm:t>
        <a:bodyPr/>
        <a:lstStyle/>
        <a:p>
          <a:endParaRPr lang="ru-RU">
            <a:latin typeface="Times New Roman" pitchFamily="18" charset="0"/>
            <a:cs typeface="Times New Roman" pitchFamily="18" charset="0"/>
          </a:endParaRPr>
        </a:p>
      </dgm:t>
    </dgm:pt>
    <dgm:pt modelId="{9DD3F16C-D8AE-4FF0-91D9-3D430A3D70D7}" type="sibTrans" cxnId="{5AAFA669-C346-480A-AA6D-9EABC09C00B9}">
      <dgm:prSet/>
      <dgm:spPr/>
      <dgm:t>
        <a:bodyPr/>
        <a:lstStyle/>
        <a:p>
          <a:endParaRPr lang="ru-RU">
            <a:latin typeface="Times New Roman" pitchFamily="18" charset="0"/>
            <a:cs typeface="Times New Roman" pitchFamily="18" charset="0"/>
          </a:endParaRPr>
        </a:p>
      </dgm:t>
    </dgm:pt>
    <dgm:pt modelId="{3B5690C2-5E37-4479-858D-0AC0C789C2CE}">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бу</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давлатнинг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мамлакат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ичида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заёмлар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бошқа қимматли қоғозларини чиқариш, турли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нобюджет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фондлари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(суғурта фонди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ишсизлик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бўйича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суғурталаш фонди</a:t>
          </a:r>
          <a:r>
            <a:rPr lang="ru-RU" b="0" dirty="0" smtClean="0">
              <a:latin typeface="Times New Roman" pitchFamily="18" charset="0"/>
              <a:cs typeface="Times New Roman" pitchFamily="18" charset="0"/>
            </a:rPr>
            <a:t>, пенсия </a:t>
          </a:r>
          <a:r>
            <a:rPr lang="ru-RU" b="0" dirty="0" err="1" smtClean="0">
              <a:latin typeface="Times New Roman" pitchFamily="18" charset="0"/>
              <a:cs typeface="Times New Roman" pitchFamily="18" charset="0"/>
            </a:rPr>
            <a:t>фонди</a:t>
          </a:r>
          <a:r>
            <a:rPr lang="ru-RU" b="0" dirty="0" smtClean="0">
              <a:latin typeface="Times New Roman" pitchFamily="18" charset="0"/>
              <a:cs typeface="Times New Roman" pitchFamily="18" charset="0"/>
            </a:rPr>
            <a:t>)дан </a:t>
          </a:r>
          <a:r>
            <a:rPr lang="ru-RU" b="0" dirty="0" err="1" smtClean="0">
              <a:latin typeface="Times New Roman" pitchFamily="18" charset="0"/>
              <a:cs typeface="Times New Roman" pitchFamily="18" charset="0"/>
            </a:rPr>
            <a:t>қарз олиш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кўринишидаги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қарзлари</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C3A1FC53-A8ED-447D-9EC4-2F07EAE13A52}" type="parTrans" cxnId="{8D059D80-F1C0-44C6-8A4A-FA5AF1694B2A}">
      <dgm:prSet/>
      <dgm:spPr/>
      <dgm:t>
        <a:bodyPr/>
        <a:lstStyle/>
        <a:p>
          <a:endParaRPr lang="ru-RU">
            <a:latin typeface="Times New Roman" pitchFamily="18" charset="0"/>
            <a:cs typeface="Times New Roman" pitchFamily="18" charset="0"/>
          </a:endParaRPr>
        </a:p>
      </dgm:t>
    </dgm:pt>
    <dgm:pt modelId="{4BAE2AB4-B032-466D-BED7-270A3A350D04}" type="sibTrans" cxnId="{8D059D80-F1C0-44C6-8A4A-FA5AF1694B2A}">
      <dgm:prSet/>
      <dgm:spPr/>
      <dgm:t>
        <a:bodyPr/>
        <a:lstStyle/>
        <a:p>
          <a:endParaRPr lang="ru-RU">
            <a:latin typeface="Times New Roman" pitchFamily="18" charset="0"/>
            <a:cs typeface="Times New Roman" pitchFamily="18" charset="0"/>
          </a:endParaRPr>
        </a:p>
      </dgm:t>
    </dgm:pt>
    <dgm:pt modelId="{0FAB76D5-1BC8-415E-B0FB-67D9F5C10309}">
      <dgm:prSet/>
      <dgm:spPr/>
      <dgm:t>
        <a:bodyPr/>
        <a:lstStyle/>
        <a:p>
          <a:pPr rtl="0"/>
          <a:r>
            <a:rPr lang="ru-RU" b="1" dirty="0" err="1" smtClean="0">
              <a:latin typeface="Times New Roman" pitchFamily="18" charset="0"/>
              <a:cs typeface="Times New Roman" pitchFamily="18" charset="0"/>
            </a:rPr>
            <a:t>Давлат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ташқи қарзи</a:t>
          </a:r>
          <a:r>
            <a:rPr lang="ru-RU"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dgm:t>
    </dgm:pt>
    <dgm:pt modelId="{90D5DB22-A801-43CD-8B40-B14F9FF7A07C}" type="parTrans" cxnId="{E75D4C6C-CEE3-43E0-B5C5-42B6D36804C6}">
      <dgm:prSet/>
      <dgm:spPr/>
      <dgm:t>
        <a:bodyPr/>
        <a:lstStyle/>
        <a:p>
          <a:endParaRPr lang="ru-RU">
            <a:latin typeface="Times New Roman" pitchFamily="18" charset="0"/>
            <a:cs typeface="Times New Roman" pitchFamily="18" charset="0"/>
          </a:endParaRPr>
        </a:p>
      </dgm:t>
    </dgm:pt>
    <dgm:pt modelId="{AF887F69-8414-48DB-B1F0-AD85EB3A606E}" type="sibTrans" cxnId="{E75D4C6C-CEE3-43E0-B5C5-42B6D36804C6}">
      <dgm:prSet/>
      <dgm:spPr/>
      <dgm:t>
        <a:bodyPr/>
        <a:lstStyle/>
        <a:p>
          <a:endParaRPr lang="ru-RU">
            <a:latin typeface="Times New Roman" pitchFamily="18" charset="0"/>
            <a:cs typeface="Times New Roman" pitchFamily="18" charset="0"/>
          </a:endParaRPr>
        </a:p>
      </dgm:t>
    </dgm:pt>
    <dgm:pt modelId="{3F554AF2-AAE6-4C1F-8780-63622E4E81F2}">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хорижий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давлатлардан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улардаги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жисмоний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юридик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шахслардан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шунингдек</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халқаро молиявий</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ташкилотлардан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олинган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қарз.</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438F56E6-6F95-40CE-B9F0-CE3578BC17E1}" type="parTrans" cxnId="{232F4DD3-8BC4-4786-AEB1-05F06641CC00}">
      <dgm:prSet/>
      <dgm:spPr/>
      <dgm:t>
        <a:bodyPr/>
        <a:lstStyle/>
        <a:p>
          <a:endParaRPr lang="ru-RU">
            <a:latin typeface="Times New Roman" pitchFamily="18" charset="0"/>
            <a:cs typeface="Times New Roman" pitchFamily="18" charset="0"/>
          </a:endParaRPr>
        </a:p>
      </dgm:t>
    </dgm:pt>
    <dgm:pt modelId="{E22FE283-D968-4890-A27E-9E3983CD60C7}" type="sibTrans" cxnId="{232F4DD3-8BC4-4786-AEB1-05F06641CC00}">
      <dgm:prSet/>
      <dgm:spPr/>
      <dgm:t>
        <a:bodyPr/>
        <a:lstStyle/>
        <a:p>
          <a:endParaRPr lang="ru-RU">
            <a:latin typeface="Times New Roman" pitchFamily="18" charset="0"/>
            <a:cs typeface="Times New Roman" pitchFamily="18" charset="0"/>
          </a:endParaRPr>
        </a:p>
      </dgm:t>
    </dgm:pt>
    <dgm:pt modelId="{F4ABEE5E-1023-4D58-AF41-0B0C6A6CB012}" type="pres">
      <dgm:prSet presAssocID="{00EA9F45-A081-4C87-95BC-64B33B1E5676}" presName="linear" presStyleCnt="0">
        <dgm:presLayoutVars>
          <dgm:dir/>
          <dgm:animLvl val="lvl"/>
          <dgm:resizeHandles val="exact"/>
        </dgm:presLayoutVars>
      </dgm:prSet>
      <dgm:spPr/>
      <dgm:t>
        <a:bodyPr/>
        <a:lstStyle/>
        <a:p>
          <a:endParaRPr lang="ru-RU"/>
        </a:p>
      </dgm:t>
    </dgm:pt>
    <dgm:pt modelId="{53BEA668-F6A2-46C2-A323-0A2BF01DCA35}" type="pres">
      <dgm:prSet presAssocID="{FD26E361-4AB9-43FC-99C1-6CB1771FC35B}" presName="parentLin" presStyleCnt="0"/>
      <dgm:spPr/>
    </dgm:pt>
    <dgm:pt modelId="{D7BC48D1-7EE7-4A3C-8F31-039E26A6E4F9}" type="pres">
      <dgm:prSet presAssocID="{FD26E361-4AB9-43FC-99C1-6CB1771FC35B}" presName="parentLeftMargin" presStyleLbl="node1" presStyleIdx="0" presStyleCnt="2"/>
      <dgm:spPr/>
      <dgm:t>
        <a:bodyPr/>
        <a:lstStyle/>
        <a:p>
          <a:endParaRPr lang="ru-RU"/>
        </a:p>
      </dgm:t>
    </dgm:pt>
    <dgm:pt modelId="{52AEF833-E460-492B-A883-7D1D247DEAEB}" type="pres">
      <dgm:prSet presAssocID="{FD26E361-4AB9-43FC-99C1-6CB1771FC35B}" presName="parentText" presStyleLbl="node1" presStyleIdx="0" presStyleCnt="2">
        <dgm:presLayoutVars>
          <dgm:chMax val="0"/>
          <dgm:bulletEnabled val="1"/>
        </dgm:presLayoutVars>
      </dgm:prSet>
      <dgm:spPr/>
      <dgm:t>
        <a:bodyPr/>
        <a:lstStyle/>
        <a:p>
          <a:endParaRPr lang="ru-RU"/>
        </a:p>
      </dgm:t>
    </dgm:pt>
    <dgm:pt modelId="{E24119CD-5381-4F12-AE89-EF8302814508}" type="pres">
      <dgm:prSet presAssocID="{FD26E361-4AB9-43FC-99C1-6CB1771FC35B}" presName="negativeSpace" presStyleCnt="0"/>
      <dgm:spPr/>
    </dgm:pt>
    <dgm:pt modelId="{C9F65CDF-50AB-48BE-8EA2-4C2833C2995E}" type="pres">
      <dgm:prSet presAssocID="{FD26E361-4AB9-43FC-99C1-6CB1771FC35B}" presName="childText" presStyleLbl="conFgAcc1" presStyleIdx="0" presStyleCnt="2">
        <dgm:presLayoutVars>
          <dgm:bulletEnabled val="1"/>
        </dgm:presLayoutVars>
      </dgm:prSet>
      <dgm:spPr/>
      <dgm:t>
        <a:bodyPr/>
        <a:lstStyle/>
        <a:p>
          <a:endParaRPr lang="ru-RU"/>
        </a:p>
      </dgm:t>
    </dgm:pt>
    <dgm:pt modelId="{AF9EA4DA-1A95-4801-AF49-319309F79625}" type="pres">
      <dgm:prSet presAssocID="{9DD3F16C-D8AE-4FF0-91D9-3D430A3D70D7}" presName="spaceBetweenRectangles" presStyleCnt="0"/>
      <dgm:spPr/>
    </dgm:pt>
    <dgm:pt modelId="{215974BE-BDF7-45D6-9A7A-AE3FF24A8FB7}" type="pres">
      <dgm:prSet presAssocID="{0FAB76D5-1BC8-415E-B0FB-67D9F5C10309}" presName="parentLin" presStyleCnt="0"/>
      <dgm:spPr/>
    </dgm:pt>
    <dgm:pt modelId="{4AD6BA3D-4293-438F-A6B2-BE7E9C478183}" type="pres">
      <dgm:prSet presAssocID="{0FAB76D5-1BC8-415E-B0FB-67D9F5C10309}" presName="parentLeftMargin" presStyleLbl="node1" presStyleIdx="0" presStyleCnt="2"/>
      <dgm:spPr/>
      <dgm:t>
        <a:bodyPr/>
        <a:lstStyle/>
        <a:p>
          <a:endParaRPr lang="ru-RU"/>
        </a:p>
      </dgm:t>
    </dgm:pt>
    <dgm:pt modelId="{4D511A1F-BD2A-4214-A0EC-FB67AF3760D9}" type="pres">
      <dgm:prSet presAssocID="{0FAB76D5-1BC8-415E-B0FB-67D9F5C10309}" presName="parentText" presStyleLbl="node1" presStyleIdx="1" presStyleCnt="2">
        <dgm:presLayoutVars>
          <dgm:chMax val="0"/>
          <dgm:bulletEnabled val="1"/>
        </dgm:presLayoutVars>
      </dgm:prSet>
      <dgm:spPr/>
      <dgm:t>
        <a:bodyPr/>
        <a:lstStyle/>
        <a:p>
          <a:endParaRPr lang="ru-RU"/>
        </a:p>
      </dgm:t>
    </dgm:pt>
    <dgm:pt modelId="{5EAC7363-4490-45C9-BA26-28A570B66635}" type="pres">
      <dgm:prSet presAssocID="{0FAB76D5-1BC8-415E-B0FB-67D9F5C10309}" presName="negativeSpace" presStyleCnt="0"/>
      <dgm:spPr/>
    </dgm:pt>
    <dgm:pt modelId="{FFE140AE-DD62-4AAF-B722-F97D9EB3082D}" type="pres">
      <dgm:prSet presAssocID="{0FAB76D5-1BC8-415E-B0FB-67D9F5C10309}" presName="childText" presStyleLbl="conFgAcc1" presStyleIdx="1" presStyleCnt="2">
        <dgm:presLayoutVars>
          <dgm:bulletEnabled val="1"/>
        </dgm:presLayoutVars>
      </dgm:prSet>
      <dgm:spPr/>
      <dgm:t>
        <a:bodyPr/>
        <a:lstStyle/>
        <a:p>
          <a:endParaRPr lang="ru-RU"/>
        </a:p>
      </dgm:t>
    </dgm:pt>
  </dgm:ptLst>
  <dgm:cxnLst>
    <dgm:cxn modelId="{CAF60DE6-DEEB-41F0-9C98-B9455171DE08}" type="presOf" srcId="{FD26E361-4AB9-43FC-99C1-6CB1771FC35B}" destId="{52AEF833-E460-492B-A883-7D1D247DEAEB}" srcOrd="1" destOrd="0" presId="urn:microsoft.com/office/officeart/2005/8/layout/list1"/>
    <dgm:cxn modelId="{E75D4C6C-CEE3-43E0-B5C5-42B6D36804C6}" srcId="{00EA9F45-A081-4C87-95BC-64B33B1E5676}" destId="{0FAB76D5-1BC8-415E-B0FB-67D9F5C10309}" srcOrd="1" destOrd="0" parTransId="{90D5DB22-A801-43CD-8B40-B14F9FF7A07C}" sibTransId="{AF887F69-8414-48DB-B1F0-AD85EB3A606E}"/>
    <dgm:cxn modelId="{CB470FBD-0934-4E88-8DDD-78578F2540AE}" type="presOf" srcId="{FD26E361-4AB9-43FC-99C1-6CB1771FC35B}" destId="{D7BC48D1-7EE7-4A3C-8F31-039E26A6E4F9}" srcOrd="0" destOrd="0" presId="urn:microsoft.com/office/officeart/2005/8/layout/list1"/>
    <dgm:cxn modelId="{DFEC685C-70DA-4F92-997A-D75818CADD4B}" type="presOf" srcId="{3F554AF2-AAE6-4C1F-8780-63622E4E81F2}" destId="{FFE140AE-DD62-4AAF-B722-F97D9EB3082D}" srcOrd="0" destOrd="0" presId="urn:microsoft.com/office/officeart/2005/8/layout/list1"/>
    <dgm:cxn modelId="{334D8077-CE34-49E2-A401-47E0AF033EA2}" type="presOf" srcId="{00EA9F45-A081-4C87-95BC-64B33B1E5676}" destId="{F4ABEE5E-1023-4D58-AF41-0B0C6A6CB012}" srcOrd="0" destOrd="0" presId="urn:microsoft.com/office/officeart/2005/8/layout/list1"/>
    <dgm:cxn modelId="{232F4DD3-8BC4-4786-AEB1-05F06641CC00}" srcId="{0FAB76D5-1BC8-415E-B0FB-67D9F5C10309}" destId="{3F554AF2-AAE6-4C1F-8780-63622E4E81F2}" srcOrd="0" destOrd="0" parTransId="{438F56E6-6F95-40CE-B9F0-CE3578BC17E1}" sibTransId="{E22FE283-D968-4890-A27E-9E3983CD60C7}"/>
    <dgm:cxn modelId="{971D2932-A5EF-49FC-8D9A-3F86CF5BD9EA}" type="presOf" srcId="{3B5690C2-5E37-4479-858D-0AC0C789C2CE}" destId="{C9F65CDF-50AB-48BE-8EA2-4C2833C2995E}" srcOrd="0" destOrd="0" presId="urn:microsoft.com/office/officeart/2005/8/layout/list1"/>
    <dgm:cxn modelId="{1E66B2C8-CF7B-4330-B29E-95CC8E1CB85A}" type="presOf" srcId="{0FAB76D5-1BC8-415E-B0FB-67D9F5C10309}" destId="{4D511A1F-BD2A-4214-A0EC-FB67AF3760D9}" srcOrd="1" destOrd="0" presId="urn:microsoft.com/office/officeart/2005/8/layout/list1"/>
    <dgm:cxn modelId="{65871920-3CFF-4836-8D7C-4238D875EB57}" type="presOf" srcId="{0FAB76D5-1BC8-415E-B0FB-67D9F5C10309}" destId="{4AD6BA3D-4293-438F-A6B2-BE7E9C478183}" srcOrd="0" destOrd="0" presId="urn:microsoft.com/office/officeart/2005/8/layout/list1"/>
    <dgm:cxn modelId="{8D059D80-F1C0-44C6-8A4A-FA5AF1694B2A}" srcId="{FD26E361-4AB9-43FC-99C1-6CB1771FC35B}" destId="{3B5690C2-5E37-4479-858D-0AC0C789C2CE}" srcOrd="0" destOrd="0" parTransId="{C3A1FC53-A8ED-447D-9EC4-2F07EAE13A52}" sibTransId="{4BAE2AB4-B032-466D-BED7-270A3A350D04}"/>
    <dgm:cxn modelId="{5AAFA669-C346-480A-AA6D-9EABC09C00B9}" srcId="{00EA9F45-A081-4C87-95BC-64B33B1E5676}" destId="{FD26E361-4AB9-43FC-99C1-6CB1771FC35B}" srcOrd="0" destOrd="0" parTransId="{EAF43C79-AE63-4E78-B761-83A80651030E}" sibTransId="{9DD3F16C-D8AE-4FF0-91D9-3D430A3D70D7}"/>
    <dgm:cxn modelId="{4DAC9934-8647-476F-A80C-3571D173F56D}" type="presParOf" srcId="{F4ABEE5E-1023-4D58-AF41-0B0C6A6CB012}" destId="{53BEA668-F6A2-46C2-A323-0A2BF01DCA35}" srcOrd="0" destOrd="0" presId="urn:microsoft.com/office/officeart/2005/8/layout/list1"/>
    <dgm:cxn modelId="{E7ADE61C-9D2A-4698-BFD6-99C636D2C596}" type="presParOf" srcId="{53BEA668-F6A2-46C2-A323-0A2BF01DCA35}" destId="{D7BC48D1-7EE7-4A3C-8F31-039E26A6E4F9}" srcOrd="0" destOrd="0" presId="urn:microsoft.com/office/officeart/2005/8/layout/list1"/>
    <dgm:cxn modelId="{8136C5D9-C01A-4F67-8841-B0CC88386ED4}" type="presParOf" srcId="{53BEA668-F6A2-46C2-A323-0A2BF01DCA35}" destId="{52AEF833-E460-492B-A883-7D1D247DEAEB}" srcOrd="1" destOrd="0" presId="urn:microsoft.com/office/officeart/2005/8/layout/list1"/>
    <dgm:cxn modelId="{CD6EA30F-8BFD-40DE-82D4-0D0CC6C74928}" type="presParOf" srcId="{F4ABEE5E-1023-4D58-AF41-0B0C6A6CB012}" destId="{E24119CD-5381-4F12-AE89-EF8302814508}" srcOrd="1" destOrd="0" presId="urn:microsoft.com/office/officeart/2005/8/layout/list1"/>
    <dgm:cxn modelId="{0A52B4E8-DEEB-420A-8183-F17A2EFA6240}" type="presParOf" srcId="{F4ABEE5E-1023-4D58-AF41-0B0C6A6CB012}" destId="{C9F65CDF-50AB-48BE-8EA2-4C2833C2995E}" srcOrd="2" destOrd="0" presId="urn:microsoft.com/office/officeart/2005/8/layout/list1"/>
    <dgm:cxn modelId="{AE022C4A-47D2-4294-A4E0-6701E8A41567}" type="presParOf" srcId="{F4ABEE5E-1023-4D58-AF41-0B0C6A6CB012}" destId="{AF9EA4DA-1A95-4801-AF49-319309F79625}" srcOrd="3" destOrd="0" presId="urn:microsoft.com/office/officeart/2005/8/layout/list1"/>
    <dgm:cxn modelId="{E7D7B726-D206-4496-919D-744B770DC59A}" type="presParOf" srcId="{F4ABEE5E-1023-4D58-AF41-0B0C6A6CB012}" destId="{215974BE-BDF7-45D6-9A7A-AE3FF24A8FB7}" srcOrd="4" destOrd="0" presId="urn:microsoft.com/office/officeart/2005/8/layout/list1"/>
    <dgm:cxn modelId="{CDC7ABBE-0CED-4017-8DD8-A69B3464E16D}" type="presParOf" srcId="{215974BE-BDF7-45D6-9A7A-AE3FF24A8FB7}" destId="{4AD6BA3D-4293-438F-A6B2-BE7E9C478183}" srcOrd="0" destOrd="0" presId="urn:microsoft.com/office/officeart/2005/8/layout/list1"/>
    <dgm:cxn modelId="{B46AA05A-C151-4CA1-9D66-FB1930F7DF74}" type="presParOf" srcId="{215974BE-BDF7-45D6-9A7A-AE3FF24A8FB7}" destId="{4D511A1F-BD2A-4214-A0EC-FB67AF3760D9}" srcOrd="1" destOrd="0" presId="urn:microsoft.com/office/officeart/2005/8/layout/list1"/>
    <dgm:cxn modelId="{563748C7-B76A-409F-B20D-49B8FE0934BE}" type="presParOf" srcId="{F4ABEE5E-1023-4D58-AF41-0B0C6A6CB012}" destId="{5EAC7363-4490-45C9-BA26-28A570B66635}" srcOrd="5" destOrd="0" presId="urn:microsoft.com/office/officeart/2005/8/layout/list1"/>
    <dgm:cxn modelId="{343A4E51-E065-414B-BB0A-FA29BA63E0E4}" type="presParOf" srcId="{F4ABEE5E-1023-4D58-AF41-0B0C6A6CB012}" destId="{FFE140AE-DD62-4AAF-B722-F97D9EB3082D}" srcOrd="6"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F8E09D66-D9C7-4E3C-8709-AF61BE2DBE31}"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3CD2A609-37F7-4930-9D2E-4EB9DCE2BBDA}">
      <dgm:prSet/>
      <dgm:spPr/>
      <dgm:t>
        <a:bodyPr/>
        <a:lstStyle/>
        <a:p>
          <a:pPr algn="ctr" rtl="0"/>
          <a:r>
            <a:rPr lang="ru-RU" dirty="0" smtClean="0">
              <a:latin typeface="Times New Roman" pitchFamily="18" charset="0"/>
              <a:cs typeface="Times New Roman" pitchFamily="18" charset="0"/>
            </a:rPr>
            <a:t>Бюджет </a:t>
          </a:r>
          <a:r>
            <a:rPr lang="ru-RU" dirty="0" err="1" smtClean="0">
              <a:latin typeface="Times New Roman" pitchFamily="18" charset="0"/>
              <a:cs typeface="Times New Roman" pitchFamily="18" charset="0"/>
            </a:rPr>
            <a:t>тақчиллигини молиялаштириш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қоплаш</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муҳим кўринишларидан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кредити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A401A802-3FFB-4AAD-9513-CAAD09E56228}" type="parTrans" cxnId="{8A74C661-7122-46A7-B9FF-457D8055C076}">
      <dgm:prSet/>
      <dgm:spPr/>
      <dgm:t>
        <a:bodyPr/>
        <a:lstStyle/>
        <a:p>
          <a:endParaRPr lang="ru-RU"/>
        </a:p>
      </dgm:t>
    </dgm:pt>
    <dgm:pt modelId="{4AE058C7-C48E-4E32-8BB8-8340263A4918}" type="sibTrans" cxnId="{8A74C661-7122-46A7-B9FF-457D8055C076}">
      <dgm:prSet/>
      <dgm:spPr/>
      <dgm:t>
        <a:bodyPr/>
        <a:lstStyle/>
        <a:p>
          <a:endParaRPr lang="ru-RU"/>
        </a:p>
      </dgm:t>
    </dgm:pt>
    <dgm:pt modelId="{896FAF7B-00BF-468E-B1DD-4EE2A3CB4857}" type="pres">
      <dgm:prSet presAssocID="{F8E09D66-D9C7-4E3C-8709-AF61BE2DBE31}" presName="linear" presStyleCnt="0">
        <dgm:presLayoutVars>
          <dgm:animLvl val="lvl"/>
          <dgm:resizeHandles val="exact"/>
        </dgm:presLayoutVars>
      </dgm:prSet>
      <dgm:spPr/>
      <dgm:t>
        <a:bodyPr/>
        <a:lstStyle/>
        <a:p>
          <a:endParaRPr lang="ru-RU"/>
        </a:p>
      </dgm:t>
    </dgm:pt>
    <dgm:pt modelId="{7C6E4E98-5C1A-4690-AD1A-B4144CFCD821}" type="pres">
      <dgm:prSet presAssocID="{3CD2A609-37F7-4930-9D2E-4EB9DCE2BBDA}" presName="parentText" presStyleLbl="node1" presStyleIdx="0" presStyleCnt="1">
        <dgm:presLayoutVars>
          <dgm:chMax val="0"/>
          <dgm:bulletEnabled val="1"/>
        </dgm:presLayoutVars>
      </dgm:prSet>
      <dgm:spPr/>
      <dgm:t>
        <a:bodyPr/>
        <a:lstStyle/>
        <a:p>
          <a:endParaRPr lang="ru-RU"/>
        </a:p>
      </dgm:t>
    </dgm:pt>
  </dgm:ptLst>
  <dgm:cxnLst>
    <dgm:cxn modelId="{E6A28D57-B0EE-4011-A2EB-75A61EF3BF77}" type="presOf" srcId="{F8E09D66-D9C7-4E3C-8709-AF61BE2DBE31}" destId="{896FAF7B-00BF-468E-B1DD-4EE2A3CB4857}" srcOrd="0" destOrd="0" presId="urn:microsoft.com/office/officeart/2005/8/layout/vList2"/>
    <dgm:cxn modelId="{AFAD3DE1-E387-4385-A5E3-544C82C4967B}" type="presOf" srcId="{3CD2A609-37F7-4930-9D2E-4EB9DCE2BBDA}" destId="{7C6E4E98-5C1A-4690-AD1A-B4144CFCD821}" srcOrd="0" destOrd="0" presId="urn:microsoft.com/office/officeart/2005/8/layout/vList2"/>
    <dgm:cxn modelId="{8A74C661-7122-46A7-B9FF-457D8055C076}" srcId="{F8E09D66-D9C7-4E3C-8709-AF61BE2DBE31}" destId="{3CD2A609-37F7-4930-9D2E-4EB9DCE2BBDA}" srcOrd="0" destOrd="0" parTransId="{A401A802-3FFB-4AAD-9513-CAAD09E56228}" sibTransId="{4AE058C7-C48E-4E32-8BB8-8340263A4918}"/>
    <dgm:cxn modelId="{AD72D3BE-4561-49EC-AE84-A5B058339C97}" type="presParOf" srcId="{896FAF7B-00BF-468E-B1DD-4EE2A3CB4857}" destId="{7C6E4E98-5C1A-4690-AD1A-B4144CFCD82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27869657-E23C-4BBC-B062-18BCD69005B9}" type="doc">
      <dgm:prSet loTypeId="urn:microsoft.com/office/officeart/2005/8/layout/hList1" loCatId="list" qsTypeId="urn:microsoft.com/office/officeart/2005/8/quickstyle/3d1" qsCatId="3D" csTypeId="urn:microsoft.com/office/officeart/2005/8/colors/colorful5" csCatId="colorful" phldr="1"/>
      <dgm:spPr/>
      <dgm:t>
        <a:bodyPr/>
        <a:lstStyle/>
        <a:p>
          <a:endParaRPr lang="ru-RU"/>
        </a:p>
      </dgm:t>
    </dgm:pt>
    <dgm:pt modelId="{3269DC41-0F20-4A35-B53C-D1F9EE19DF49}">
      <dgm:prSet custT="1"/>
      <dgm:spPr/>
      <dgm:t>
        <a:bodyPr/>
        <a:lstStyle/>
        <a:p>
          <a:pPr rtl="0"/>
          <a:r>
            <a:rPr lang="ru-RU" sz="3200" b="1" dirty="0" err="1" smtClean="0">
              <a:latin typeface="Times New Roman" pitchFamily="18" charset="0"/>
              <a:cs typeface="Times New Roman" pitchFamily="18" charset="0"/>
            </a:rPr>
            <a:t>Давлат</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кредити</a:t>
          </a:r>
          <a:endParaRPr lang="ru-RU" sz="3200" b="1" dirty="0">
            <a:latin typeface="Times New Roman" pitchFamily="18" charset="0"/>
            <a:cs typeface="Times New Roman" pitchFamily="18" charset="0"/>
          </a:endParaRPr>
        </a:p>
      </dgm:t>
    </dgm:pt>
    <dgm:pt modelId="{5760E0EB-04BB-4FA1-B86B-623830A3F4A0}" type="parTrans" cxnId="{8F313D41-EDD5-4CC3-87E0-380D9DC9CF91}">
      <dgm:prSet/>
      <dgm:spPr/>
      <dgm:t>
        <a:bodyPr/>
        <a:lstStyle/>
        <a:p>
          <a:endParaRPr lang="ru-RU">
            <a:latin typeface="Times New Roman" pitchFamily="18" charset="0"/>
            <a:cs typeface="Times New Roman" pitchFamily="18" charset="0"/>
          </a:endParaRPr>
        </a:p>
      </dgm:t>
    </dgm:pt>
    <dgm:pt modelId="{01AEADD8-6BD7-4B75-8E21-BE33C9C42160}" type="sibTrans" cxnId="{8F313D41-EDD5-4CC3-87E0-380D9DC9CF91}">
      <dgm:prSet/>
      <dgm:spPr/>
      <dgm:t>
        <a:bodyPr/>
        <a:lstStyle/>
        <a:p>
          <a:endParaRPr lang="ru-RU">
            <a:latin typeface="Times New Roman" pitchFamily="18" charset="0"/>
            <a:cs typeface="Times New Roman" pitchFamily="18" charset="0"/>
          </a:endParaRPr>
        </a:p>
      </dgm:t>
    </dgm:pt>
    <dgm:pt modelId="{577397F5-21DC-4E16-8B52-F7AC5CB2FDE0}">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давлат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қарз олувчи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ёки</a:t>
          </a:r>
          <a:r>
            <a:rPr lang="ru-RU" b="0" dirty="0" smtClean="0">
              <a:latin typeface="Times New Roman" pitchFamily="18" charset="0"/>
              <a:cs typeface="Times New Roman" pitchFamily="18" charset="0"/>
            </a:rPr>
            <a:t> кредитор </a:t>
          </a:r>
          <a:r>
            <a:rPr lang="ru-RU" b="0" dirty="0" err="1" smtClean="0">
              <a:latin typeface="Times New Roman" pitchFamily="18" charset="0"/>
              <a:cs typeface="Times New Roman" pitchFamily="18" charset="0"/>
            </a:rPr>
            <a:t>сифатида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майдонга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тушадиган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барча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молиявий-иқтисодий муносабатлар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йиғиндиси</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892F7639-15A3-4F9F-BC6C-657E6E3E94A6}" type="parTrans" cxnId="{90341AC5-9D5D-4F14-BC98-EE6D228151DE}">
      <dgm:prSet/>
      <dgm:spPr/>
      <dgm:t>
        <a:bodyPr/>
        <a:lstStyle/>
        <a:p>
          <a:endParaRPr lang="ru-RU">
            <a:latin typeface="Times New Roman" pitchFamily="18" charset="0"/>
            <a:cs typeface="Times New Roman" pitchFamily="18" charset="0"/>
          </a:endParaRPr>
        </a:p>
      </dgm:t>
    </dgm:pt>
    <dgm:pt modelId="{27ADB50E-30A8-4443-B198-B26A9F3A52FD}" type="sibTrans" cxnId="{90341AC5-9D5D-4F14-BC98-EE6D228151DE}">
      <dgm:prSet/>
      <dgm:spPr/>
      <dgm:t>
        <a:bodyPr/>
        <a:lstStyle/>
        <a:p>
          <a:endParaRPr lang="ru-RU">
            <a:latin typeface="Times New Roman" pitchFamily="18" charset="0"/>
            <a:cs typeface="Times New Roman" pitchFamily="18" charset="0"/>
          </a:endParaRPr>
        </a:p>
      </dgm:t>
    </dgm:pt>
    <dgm:pt modelId="{5572F40E-295D-4DA6-8886-15EB1E8489DE}" type="pres">
      <dgm:prSet presAssocID="{27869657-E23C-4BBC-B062-18BCD69005B9}" presName="Name0" presStyleCnt="0">
        <dgm:presLayoutVars>
          <dgm:dir/>
          <dgm:animLvl val="lvl"/>
          <dgm:resizeHandles val="exact"/>
        </dgm:presLayoutVars>
      </dgm:prSet>
      <dgm:spPr/>
      <dgm:t>
        <a:bodyPr/>
        <a:lstStyle/>
        <a:p>
          <a:endParaRPr lang="ru-RU"/>
        </a:p>
      </dgm:t>
    </dgm:pt>
    <dgm:pt modelId="{5F266D8C-0B6F-43D9-A4B3-8785E168F312}" type="pres">
      <dgm:prSet presAssocID="{3269DC41-0F20-4A35-B53C-D1F9EE19DF49}" presName="composite" presStyleCnt="0"/>
      <dgm:spPr/>
    </dgm:pt>
    <dgm:pt modelId="{3A3A9115-E3C6-400D-A6BF-D93B0119A666}" type="pres">
      <dgm:prSet presAssocID="{3269DC41-0F20-4A35-B53C-D1F9EE19DF49}" presName="parTx" presStyleLbl="alignNode1" presStyleIdx="0" presStyleCnt="1">
        <dgm:presLayoutVars>
          <dgm:chMax val="0"/>
          <dgm:chPref val="0"/>
          <dgm:bulletEnabled val="1"/>
        </dgm:presLayoutVars>
      </dgm:prSet>
      <dgm:spPr/>
      <dgm:t>
        <a:bodyPr/>
        <a:lstStyle/>
        <a:p>
          <a:endParaRPr lang="ru-RU"/>
        </a:p>
      </dgm:t>
    </dgm:pt>
    <dgm:pt modelId="{3901F40C-C12A-43F5-BE1D-9B2A72B89020}" type="pres">
      <dgm:prSet presAssocID="{3269DC41-0F20-4A35-B53C-D1F9EE19DF49}" presName="desTx" presStyleLbl="alignAccFollowNode1" presStyleIdx="0" presStyleCnt="1">
        <dgm:presLayoutVars>
          <dgm:bulletEnabled val="1"/>
        </dgm:presLayoutVars>
      </dgm:prSet>
      <dgm:spPr/>
      <dgm:t>
        <a:bodyPr/>
        <a:lstStyle/>
        <a:p>
          <a:endParaRPr lang="ru-RU"/>
        </a:p>
      </dgm:t>
    </dgm:pt>
  </dgm:ptLst>
  <dgm:cxnLst>
    <dgm:cxn modelId="{6658EDAF-BCE3-48F7-9078-8BB1853E0212}" type="presOf" srcId="{27869657-E23C-4BBC-B062-18BCD69005B9}" destId="{5572F40E-295D-4DA6-8886-15EB1E8489DE}" srcOrd="0" destOrd="0" presId="urn:microsoft.com/office/officeart/2005/8/layout/hList1"/>
    <dgm:cxn modelId="{90341AC5-9D5D-4F14-BC98-EE6D228151DE}" srcId="{3269DC41-0F20-4A35-B53C-D1F9EE19DF49}" destId="{577397F5-21DC-4E16-8B52-F7AC5CB2FDE0}" srcOrd="0" destOrd="0" parTransId="{892F7639-15A3-4F9F-BC6C-657E6E3E94A6}" sibTransId="{27ADB50E-30A8-4443-B198-B26A9F3A52FD}"/>
    <dgm:cxn modelId="{8F313D41-EDD5-4CC3-87E0-380D9DC9CF91}" srcId="{27869657-E23C-4BBC-B062-18BCD69005B9}" destId="{3269DC41-0F20-4A35-B53C-D1F9EE19DF49}" srcOrd="0" destOrd="0" parTransId="{5760E0EB-04BB-4FA1-B86B-623830A3F4A0}" sibTransId="{01AEADD8-6BD7-4B75-8E21-BE33C9C42160}"/>
    <dgm:cxn modelId="{74CE0ACE-7D44-4378-A60D-92317B6B5D01}" type="presOf" srcId="{577397F5-21DC-4E16-8B52-F7AC5CB2FDE0}" destId="{3901F40C-C12A-43F5-BE1D-9B2A72B89020}" srcOrd="0" destOrd="0" presId="urn:microsoft.com/office/officeart/2005/8/layout/hList1"/>
    <dgm:cxn modelId="{EDE27127-A768-4E5D-9AE6-877E381FBBAC}" type="presOf" srcId="{3269DC41-0F20-4A35-B53C-D1F9EE19DF49}" destId="{3A3A9115-E3C6-400D-A6BF-D93B0119A666}" srcOrd="0" destOrd="0" presId="urn:microsoft.com/office/officeart/2005/8/layout/hList1"/>
    <dgm:cxn modelId="{4317201E-882D-4578-9F36-987F1FBDB80A}" type="presParOf" srcId="{5572F40E-295D-4DA6-8886-15EB1E8489DE}" destId="{5F266D8C-0B6F-43D9-A4B3-8785E168F312}" srcOrd="0" destOrd="0" presId="urn:microsoft.com/office/officeart/2005/8/layout/hList1"/>
    <dgm:cxn modelId="{A8806009-BAA5-4ECC-A83C-621452FAA88E}" type="presParOf" srcId="{5F266D8C-0B6F-43D9-A4B3-8785E168F312}" destId="{3A3A9115-E3C6-400D-A6BF-D93B0119A666}" srcOrd="0" destOrd="0" presId="urn:microsoft.com/office/officeart/2005/8/layout/hList1"/>
    <dgm:cxn modelId="{9C1FE40C-529A-46A9-A674-DD4547119900}" type="presParOf" srcId="{5F266D8C-0B6F-43D9-A4B3-8785E168F312}" destId="{3901F40C-C12A-43F5-BE1D-9B2A72B89020}"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0A13446F-25D7-4A5E-B918-05C29AAD9D0A}" type="doc">
      <dgm:prSet loTypeId="urn:microsoft.com/office/officeart/2005/8/layout/hList1" loCatId="list" qsTypeId="urn:microsoft.com/office/officeart/2005/8/quickstyle/3d1" qsCatId="3D" csTypeId="urn:microsoft.com/office/officeart/2005/8/colors/colorful4" csCatId="colorful"/>
      <dgm:spPr/>
      <dgm:t>
        <a:bodyPr/>
        <a:lstStyle/>
        <a:p>
          <a:endParaRPr lang="ru-RU"/>
        </a:p>
      </dgm:t>
    </dgm:pt>
    <dgm:pt modelId="{AB12A61E-D75B-4444-9C26-361DAF21BDA0}">
      <dgm:prSet custT="1"/>
      <dgm:spPr/>
      <dgm:t>
        <a:bodyPr/>
        <a:lstStyle/>
        <a:p>
          <a:pPr rtl="0"/>
          <a:r>
            <a:rPr lang="ru-RU" sz="2400" b="0" i="0" baseline="0" dirty="0" err="1" smtClean="0">
              <a:latin typeface="Times New Roman" pitchFamily="18" charset="0"/>
              <a:cs typeface="Times New Roman" pitchFamily="18" charset="0"/>
            </a:rPr>
            <a:t>Молиявий</a:t>
          </a:r>
          <a:r>
            <a:rPr lang="ru-RU" sz="2400" b="0" i="0" baseline="0" dirty="0" smtClean="0">
              <a:latin typeface="Times New Roman" pitchFamily="18" charset="0"/>
              <a:cs typeface="Times New Roman" pitchFamily="18" charset="0"/>
            </a:rPr>
            <a:t> </a:t>
          </a:r>
          <a:r>
            <a:rPr lang="ru-RU" sz="2400" b="0" i="0" baseline="0" dirty="0" err="1" smtClean="0">
              <a:latin typeface="Times New Roman" pitchFamily="18" charset="0"/>
              <a:cs typeface="Times New Roman" pitchFamily="18" charset="0"/>
            </a:rPr>
            <a:t>ресурсларни</a:t>
          </a:r>
          <a:r>
            <a:rPr lang="ru-RU" sz="2400" b="0" i="0" baseline="0" dirty="0" smtClean="0">
              <a:latin typeface="Times New Roman" pitchFamily="18" charset="0"/>
              <a:cs typeface="Times New Roman" pitchFamily="18" charset="0"/>
            </a:rPr>
            <a:t> </a:t>
          </a:r>
          <a:r>
            <a:rPr lang="ru-RU" sz="2400" b="0" i="0" baseline="0" dirty="0" err="1" smtClean="0">
              <a:latin typeface="Times New Roman" pitchFamily="18" charset="0"/>
              <a:cs typeface="Times New Roman" pitchFamily="18" charset="0"/>
            </a:rPr>
            <a:t>давлат</a:t>
          </a:r>
          <a:r>
            <a:rPr lang="ru-RU" sz="2400" b="0" i="0" baseline="0" dirty="0" smtClean="0">
              <a:latin typeface="Times New Roman" pitchFamily="18" charset="0"/>
              <a:cs typeface="Times New Roman" pitchFamily="18" charset="0"/>
            </a:rPr>
            <a:t> </a:t>
          </a:r>
          <a:r>
            <a:rPr lang="ru-RU" sz="2400" b="0" i="0" baseline="0" dirty="0" err="1" smtClean="0">
              <a:latin typeface="Times New Roman" pitchFamily="18" charset="0"/>
              <a:cs typeface="Times New Roman" pitchFamily="18" charset="0"/>
            </a:rPr>
            <a:t>томонидан</a:t>
          </a:r>
          <a:r>
            <a:rPr lang="ru-RU" sz="2400" b="0" i="0" baseline="0" dirty="0" smtClean="0">
              <a:latin typeface="Times New Roman" pitchFamily="18" charset="0"/>
              <a:cs typeface="Times New Roman" pitchFamily="18" charset="0"/>
            </a:rPr>
            <a:t> </a:t>
          </a:r>
          <a:r>
            <a:rPr lang="ru-RU" sz="2400" b="0" i="0" baseline="0" dirty="0" err="1" smtClean="0">
              <a:latin typeface="Times New Roman" pitchFamily="18" charset="0"/>
              <a:cs typeface="Times New Roman" pitchFamily="18" charset="0"/>
            </a:rPr>
            <a:t>қарзга олишнинг</a:t>
          </a:r>
          <a:r>
            <a:rPr lang="ru-RU" sz="2400" b="0" i="0" baseline="0" dirty="0" smtClean="0">
              <a:latin typeface="Times New Roman" pitchFamily="18" charset="0"/>
              <a:cs typeface="Times New Roman" pitchFamily="18" charset="0"/>
            </a:rPr>
            <a:t> </a:t>
          </a:r>
          <a:r>
            <a:rPr lang="ru-RU" sz="2400" b="0" i="0" baseline="0" dirty="0" err="1" smtClean="0">
              <a:latin typeface="Times New Roman" pitchFamily="18" charset="0"/>
              <a:cs typeface="Times New Roman" pitchFamily="18" charset="0"/>
            </a:rPr>
            <a:t>асосий</a:t>
          </a:r>
          <a:r>
            <a:rPr lang="ru-RU" sz="2400" b="0" i="0" baseline="0" dirty="0" smtClean="0">
              <a:latin typeface="Times New Roman" pitchFamily="18" charset="0"/>
              <a:cs typeface="Times New Roman" pitchFamily="18" charset="0"/>
            </a:rPr>
            <a:t> </a:t>
          </a:r>
          <a:r>
            <a:rPr lang="ru-RU" sz="2400" b="0" i="0" baseline="0" dirty="0" err="1" smtClean="0">
              <a:latin typeface="Times New Roman" pitchFamily="18" charset="0"/>
              <a:cs typeface="Times New Roman" pitchFamily="18" charset="0"/>
            </a:rPr>
            <a:t>шакли</a:t>
          </a:r>
          <a:r>
            <a:rPr lang="ru-RU" sz="2400" b="0" i="0" baseline="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dgm:t>
    </dgm:pt>
    <dgm:pt modelId="{3C10BC0E-6651-4595-9ABD-7B96D2A564EF}" type="parTrans" cxnId="{CCB49229-8F31-4E82-BBF4-791F90839DFF}">
      <dgm:prSet/>
      <dgm:spPr/>
      <dgm:t>
        <a:bodyPr/>
        <a:lstStyle/>
        <a:p>
          <a:endParaRPr lang="ru-RU" sz="1800">
            <a:latin typeface="Times New Roman" pitchFamily="18" charset="0"/>
            <a:cs typeface="Times New Roman" pitchFamily="18" charset="0"/>
          </a:endParaRPr>
        </a:p>
      </dgm:t>
    </dgm:pt>
    <dgm:pt modelId="{8E1637B4-3F2D-4A49-A301-3134CF71370B}" type="sibTrans" cxnId="{CCB49229-8F31-4E82-BBF4-791F90839DFF}">
      <dgm:prSet/>
      <dgm:spPr/>
      <dgm:t>
        <a:bodyPr/>
        <a:lstStyle/>
        <a:p>
          <a:endParaRPr lang="ru-RU" sz="1800">
            <a:latin typeface="Times New Roman" pitchFamily="18" charset="0"/>
            <a:cs typeface="Times New Roman" pitchFamily="18" charset="0"/>
          </a:endParaRPr>
        </a:p>
      </dgm:t>
    </dgm:pt>
    <dgm:pt modelId="{FBAC44E8-3952-4D56-8462-BA4AFA9C9EA5}">
      <dgm:prSet custT="1"/>
      <dgm:spPr/>
      <dgm:t>
        <a:bodyPr/>
        <a:lstStyle/>
        <a:p>
          <a:pPr rtl="0"/>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бу</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давлат</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қарз мажбуриятлари</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заёмлари</a:t>
          </a:r>
          <a:r>
            <a:rPr lang="ru-RU" sz="2000" b="0" i="0" baseline="0" dirty="0" smtClean="0">
              <a:latin typeface="Times New Roman" pitchFamily="18" charset="0"/>
              <a:cs typeface="Times New Roman" pitchFamily="18" charset="0"/>
            </a:rPr>
            <a:t>)ни </a:t>
          </a:r>
          <a:r>
            <a:rPr lang="ru-RU" sz="2000" b="0" i="0" baseline="0" dirty="0" err="1" smtClean="0">
              <a:latin typeface="Times New Roman" pitchFamily="18" charset="0"/>
              <a:cs typeface="Times New Roman" pitchFamily="18" charset="0"/>
            </a:rPr>
            <a:t>чиқариш ҳисобланади</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Уларни</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жойлаштириш</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жараёнида</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давлат</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аҳоли, банклар</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савдо</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ва</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саноат</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компанияларининг</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вақтинча бўш</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турган</a:t>
          </a:r>
          <a:r>
            <a:rPr lang="ru-RU" sz="2000" b="0" i="0" baseline="0" dirty="0" smtClean="0">
              <a:latin typeface="Times New Roman" pitchFamily="18" charset="0"/>
              <a:cs typeface="Times New Roman" pitchFamily="18" charset="0"/>
            </a:rPr>
            <a:t> пул </a:t>
          </a:r>
          <a:r>
            <a:rPr lang="ru-RU" sz="2000" b="0" i="0" baseline="0" dirty="0" err="1" smtClean="0">
              <a:latin typeface="Times New Roman" pitchFamily="18" charset="0"/>
              <a:cs typeface="Times New Roman" pitchFamily="18" charset="0"/>
            </a:rPr>
            <a:t>маблағларини жалб</a:t>
          </a:r>
          <a:r>
            <a:rPr lang="ru-RU" sz="2000" b="0" i="0" baseline="0" dirty="0" smtClean="0">
              <a:latin typeface="Times New Roman" pitchFamily="18" charset="0"/>
              <a:cs typeface="Times New Roman" pitchFamily="18" charset="0"/>
            </a:rPr>
            <a:t> </a:t>
          </a:r>
          <a:r>
            <a:rPr lang="ru-RU" sz="2000" b="0" i="0" baseline="0" dirty="0" err="1" smtClean="0">
              <a:latin typeface="Times New Roman" pitchFamily="18" charset="0"/>
              <a:cs typeface="Times New Roman" pitchFamily="18" charset="0"/>
            </a:rPr>
            <a:t>қилади</a:t>
          </a:r>
          <a:r>
            <a:rPr lang="ru-RU" sz="2000" b="0" i="0" baseline="0" dirty="0" smtClean="0">
              <a:latin typeface="Times New Roman" pitchFamily="18" charset="0"/>
              <a:cs typeface="Times New Roman" pitchFamily="18" charset="0"/>
            </a:rPr>
            <a:t>.</a:t>
          </a:r>
          <a:endParaRPr lang="ru-RU" sz="2000" b="0" i="0" baseline="0" dirty="0">
            <a:latin typeface="Times New Roman" pitchFamily="18" charset="0"/>
            <a:cs typeface="Times New Roman" pitchFamily="18" charset="0"/>
          </a:endParaRPr>
        </a:p>
      </dgm:t>
    </dgm:pt>
    <dgm:pt modelId="{330ADA9C-1556-4963-B7F2-128864C7FFAD}" type="parTrans" cxnId="{8F0214B4-7102-46A2-B77B-E7878FCD136D}">
      <dgm:prSet/>
      <dgm:spPr/>
      <dgm:t>
        <a:bodyPr/>
        <a:lstStyle/>
        <a:p>
          <a:endParaRPr lang="ru-RU" sz="1800">
            <a:latin typeface="Times New Roman" pitchFamily="18" charset="0"/>
            <a:cs typeface="Times New Roman" pitchFamily="18" charset="0"/>
          </a:endParaRPr>
        </a:p>
      </dgm:t>
    </dgm:pt>
    <dgm:pt modelId="{A3563D0A-A5DC-4776-98E7-8DCBBACF8B15}" type="sibTrans" cxnId="{8F0214B4-7102-46A2-B77B-E7878FCD136D}">
      <dgm:prSet/>
      <dgm:spPr/>
      <dgm:t>
        <a:bodyPr/>
        <a:lstStyle/>
        <a:p>
          <a:endParaRPr lang="ru-RU" sz="1800">
            <a:latin typeface="Times New Roman" pitchFamily="18" charset="0"/>
            <a:cs typeface="Times New Roman" pitchFamily="18" charset="0"/>
          </a:endParaRPr>
        </a:p>
      </dgm:t>
    </dgm:pt>
    <dgm:pt modelId="{073C2CA7-0698-4125-A161-44CE16B38FEE}" type="pres">
      <dgm:prSet presAssocID="{0A13446F-25D7-4A5E-B918-05C29AAD9D0A}" presName="Name0" presStyleCnt="0">
        <dgm:presLayoutVars>
          <dgm:dir/>
          <dgm:animLvl val="lvl"/>
          <dgm:resizeHandles val="exact"/>
        </dgm:presLayoutVars>
      </dgm:prSet>
      <dgm:spPr/>
      <dgm:t>
        <a:bodyPr/>
        <a:lstStyle/>
        <a:p>
          <a:endParaRPr lang="ru-RU"/>
        </a:p>
      </dgm:t>
    </dgm:pt>
    <dgm:pt modelId="{AD095829-5FB9-4BE8-8C0E-5B7F1BA502E5}" type="pres">
      <dgm:prSet presAssocID="{AB12A61E-D75B-4444-9C26-361DAF21BDA0}" presName="composite" presStyleCnt="0"/>
      <dgm:spPr/>
    </dgm:pt>
    <dgm:pt modelId="{E9A1FC42-7F29-474F-A74D-9186ADD2BBC5}" type="pres">
      <dgm:prSet presAssocID="{AB12A61E-D75B-4444-9C26-361DAF21BDA0}" presName="parTx" presStyleLbl="alignNode1" presStyleIdx="0" presStyleCnt="1">
        <dgm:presLayoutVars>
          <dgm:chMax val="0"/>
          <dgm:chPref val="0"/>
          <dgm:bulletEnabled val="1"/>
        </dgm:presLayoutVars>
      </dgm:prSet>
      <dgm:spPr/>
      <dgm:t>
        <a:bodyPr/>
        <a:lstStyle/>
        <a:p>
          <a:endParaRPr lang="ru-RU"/>
        </a:p>
      </dgm:t>
    </dgm:pt>
    <dgm:pt modelId="{7908D378-8934-4597-9960-B11FDB814C08}" type="pres">
      <dgm:prSet presAssocID="{AB12A61E-D75B-4444-9C26-361DAF21BDA0}" presName="desTx" presStyleLbl="alignAccFollowNode1" presStyleIdx="0" presStyleCnt="1">
        <dgm:presLayoutVars>
          <dgm:bulletEnabled val="1"/>
        </dgm:presLayoutVars>
      </dgm:prSet>
      <dgm:spPr/>
      <dgm:t>
        <a:bodyPr/>
        <a:lstStyle/>
        <a:p>
          <a:endParaRPr lang="ru-RU"/>
        </a:p>
      </dgm:t>
    </dgm:pt>
  </dgm:ptLst>
  <dgm:cxnLst>
    <dgm:cxn modelId="{41B1C2FE-6B8C-4BE4-A8E8-A38438CA0C5D}" type="presOf" srcId="{AB12A61E-D75B-4444-9C26-361DAF21BDA0}" destId="{E9A1FC42-7F29-474F-A74D-9186ADD2BBC5}" srcOrd="0" destOrd="0" presId="urn:microsoft.com/office/officeart/2005/8/layout/hList1"/>
    <dgm:cxn modelId="{8F0214B4-7102-46A2-B77B-E7878FCD136D}" srcId="{AB12A61E-D75B-4444-9C26-361DAF21BDA0}" destId="{FBAC44E8-3952-4D56-8462-BA4AFA9C9EA5}" srcOrd="0" destOrd="0" parTransId="{330ADA9C-1556-4963-B7F2-128864C7FFAD}" sibTransId="{A3563D0A-A5DC-4776-98E7-8DCBBACF8B15}"/>
    <dgm:cxn modelId="{35C57DBD-19DA-40CE-9CBE-29127CAD0356}" type="presOf" srcId="{0A13446F-25D7-4A5E-B918-05C29AAD9D0A}" destId="{073C2CA7-0698-4125-A161-44CE16B38FEE}" srcOrd="0" destOrd="0" presId="urn:microsoft.com/office/officeart/2005/8/layout/hList1"/>
    <dgm:cxn modelId="{2AABF496-B45C-457E-9D73-16CCAAC550A6}" type="presOf" srcId="{FBAC44E8-3952-4D56-8462-BA4AFA9C9EA5}" destId="{7908D378-8934-4597-9960-B11FDB814C08}" srcOrd="0" destOrd="0" presId="urn:microsoft.com/office/officeart/2005/8/layout/hList1"/>
    <dgm:cxn modelId="{CCB49229-8F31-4E82-BBF4-791F90839DFF}" srcId="{0A13446F-25D7-4A5E-B918-05C29AAD9D0A}" destId="{AB12A61E-D75B-4444-9C26-361DAF21BDA0}" srcOrd="0" destOrd="0" parTransId="{3C10BC0E-6651-4595-9ABD-7B96D2A564EF}" sibTransId="{8E1637B4-3F2D-4A49-A301-3134CF71370B}"/>
    <dgm:cxn modelId="{1F06C977-2E0E-4CD9-8931-3452493F4DCB}" type="presParOf" srcId="{073C2CA7-0698-4125-A161-44CE16B38FEE}" destId="{AD095829-5FB9-4BE8-8C0E-5B7F1BA502E5}" srcOrd="0" destOrd="0" presId="urn:microsoft.com/office/officeart/2005/8/layout/hList1"/>
    <dgm:cxn modelId="{9B3BEF5F-01AD-4841-A16A-EB5BEE1047D7}" type="presParOf" srcId="{AD095829-5FB9-4BE8-8C0E-5B7F1BA502E5}" destId="{E9A1FC42-7F29-474F-A74D-9186ADD2BBC5}" srcOrd="0" destOrd="0" presId="urn:microsoft.com/office/officeart/2005/8/layout/hList1"/>
    <dgm:cxn modelId="{2970CA3C-F9BC-4853-80D3-93AA58580111}" type="presParOf" srcId="{AD095829-5FB9-4BE8-8C0E-5B7F1BA502E5}" destId="{7908D378-8934-4597-9960-B11FDB814C08}" srcOrd="1" destOrd="0" presId="urn:microsoft.com/office/officeart/2005/8/layout/hList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7C75E5DA-AF8D-4393-AA20-BB1C1BD5D0B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B2DC2840-4A9D-41C9-B3C7-1652CE0F1B41}">
      <dgm:prSet/>
      <dgm:spPr/>
      <dgm:t>
        <a:bodyPr/>
        <a:lstStyle/>
        <a:p>
          <a:pPr rtl="0"/>
          <a:r>
            <a:rPr lang="uz-Cyrl-UZ" b="1" dirty="0" smtClean="0">
              <a:latin typeface="Times New Roman" pitchFamily="18" charset="0"/>
              <a:cs typeface="Times New Roman" pitchFamily="18" charset="0"/>
            </a:rPr>
            <a:t>3. Солиқ тизими ва унинг вазифалари</a:t>
          </a:r>
          <a:endParaRPr lang="ru-RU" dirty="0">
            <a:latin typeface="Times New Roman" pitchFamily="18" charset="0"/>
            <a:cs typeface="Times New Roman" pitchFamily="18" charset="0"/>
          </a:endParaRPr>
        </a:p>
      </dgm:t>
    </dgm:pt>
    <dgm:pt modelId="{E62F3E67-FC53-4824-9288-0F8EBA33B458}" type="parTrans" cxnId="{8AE1DFB8-713A-4B7A-83DE-B35FD08CDECE}">
      <dgm:prSet/>
      <dgm:spPr/>
      <dgm:t>
        <a:bodyPr/>
        <a:lstStyle/>
        <a:p>
          <a:endParaRPr lang="ru-RU"/>
        </a:p>
      </dgm:t>
    </dgm:pt>
    <dgm:pt modelId="{BFE203BD-5F0D-497D-B0D4-69A897619EA3}" type="sibTrans" cxnId="{8AE1DFB8-713A-4B7A-83DE-B35FD08CDECE}">
      <dgm:prSet/>
      <dgm:spPr/>
      <dgm:t>
        <a:bodyPr/>
        <a:lstStyle/>
        <a:p>
          <a:endParaRPr lang="ru-RU"/>
        </a:p>
      </dgm:t>
    </dgm:pt>
    <dgm:pt modelId="{9BCF295B-B1EA-4A3C-A3AA-3BE1C00C6189}" type="pres">
      <dgm:prSet presAssocID="{7C75E5DA-AF8D-4393-AA20-BB1C1BD5D0B3}" presName="linear" presStyleCnt="0">
        <dgm:presLayoutVars>
          <dgm:animLvl val="lvl"/>
          <dgm:resizeHandles val="exact"/>
        </dgm:presLayoutVars>
      </dgm:prSet>
      <dgm:spPr/>
      <dgm:t>
        <a:bodyPr/>
        <a:lstStyle/>
        <a:p>
          <a:endParaRPr lang="ru-RU"/>
        </a:p>
      </dgm:t>
    </dgm:pt>
    <dgm:pt modelId="{6B9FBD27-2BE8-45F3-9226-42E4467F8DF4}" type="pres">
      <dgm:prSet presAssocID="{B2DC2840-4A9D-41C9-B3C7-1652CE0F1B41}" presName="parentText" presStyleLbl="node1" presStyleIdx="0" presStyleCnt="1">
        <dgm:presLayoutVars>
          <dgm:chMax val="0"/>
          <dgm:bulletEnabled val="1"/>
        </dgm:presLayoutVars>
      </dgm:prSet>
      <dgm:spPr/>
      <dgm:t>
        <a:bodyPr/>
        <a:lstStyle/>
        <a:p>
          <a:endParaRPr lang="ru-RU"/>
        </a:p>
      </dgm:t>
    </dgm:pt>
  </dgm:ptLst>
  <dgm:cxnLst>
    <dgm:cxn modelId="{502E2470-B54A-41A4-B87A-C6FC02D806E1}" type="presOf" srcId="{B2DC2840-4A9D-41C9-B3C7-1652CE0F1B41}" destId="{6B9FBD27-2BE8-45F3-9226-42E4467F8DF4}" srcOrd="0" destOrd="0" presId="urn:microsoft.com/office/officeart/2005/8/layout/vList2"/>
    <dgm:cxn modelId="{C5107419-F2C1-404A-8CA7-7774722DBA0C}" type="presOf" srcId="{7C75E5DA-AF8D-4393-AA20-BB1C1BD5D0B3}" destId="{9BCF295B-B1EA-4A3C-A3AA-3BE1C00C6189}" srcOrd="0" destOrd="0" presId="urn:microsoft.com/office/officeart/2005/8/layout/vList2"/>
    <dgm:cxn modelId="{8AE1DFB8-713A-4B7A-83DE-B35FD08CDECE}" srcId="{7C75E5DA-AF8D-4393-AA20-BB1C1BD5D0B3}" destId="{B2DC2840-4A9D-41C9-B3C7-1652CE0F1B41}" srcOrd="0" destOrd="0" parTransId="{E62F3E67-FC53-4824-9288-0F8EBA33B458}" sibTransId="{BFE203BD-5F0D-497D-B0D4-69A897619EA3}"/>
    <dgm:cxn modelId="{B22B0AB2-F6DC-4D82-B477-968D04B4A81D}" type="presParOf" srcId="{9BCF295B-B1EA-4A3C-A3AA-3BE1C00C6189}" destId="{6B9FBD27-2BE8-45F3-9226-42E4467F8DF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3E180ABB-B331-4D69-804D-D9DCD2846BA3}"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0213D211-6DD6-4D8F-AC95-377FF0CDC469}">
      <dgm:prSet custT="1"/>
      <dgm:spPr/>
      <dgm:t>
        <a:bodyPr/>
        <a:lstStyle/>
        <a:p>
          <a:pPr rtl="0"/>
          <a:r>
            <a:rPr lang="uz-Cyrl-UZ" sz="3600" b="1" dirty="0" smtClean="0">
              <a:latin typeface="Times New Roman" pitchFamily="18" charset="0"/>
              <a:cs typeface="Times New Roman" pitchFamily="18" charset="0"/>
            </a:rPr>
            <a:t>СОЛИҚ</a:t>
          </a:r>
          <a:endParaRPr lang="ru-RU" sz="3600" dirty="0">
            <a:latin typeface="Times New Roman" pitchFamily="18" charset="0"/>
            <a:cs typeface="Times New Roman" pitchFamily="18" charset="0"/>
          </a:endParaRPr>
        </a:p>
      </dgm:t>
    </dgm:pt>
    <dgm:pt modelId="{E6F02B45-DAF3-4A93-B9FA-2E6555ACB37A}" type="parTrans" cxnId="{982E1D12-2900-4D75-AC51-323C4F824891}">
      <dgm:prSet/>
      <dgm:spPr/>
      <dgm:t>
        <a:bodyPr/>
        <a:lstStyle/>
        <a:p>
          <a:endParaRPr lang="ru-RU">
            <a:latin typeface="Times New Roman" pitchFamily="18" charset="0"/>
            <a:cs typeface="Times New Roman" pitchFamily="18" charset="0"/>
          </a:endParaRPr>
        </a:p>
      </dgm:t>
    </dgm:pt>
    <dgm:pt modelId="{3A4438C0-4F5E-4CFC-9E8E-8CD1B676C7C2}" type="sibTrans" cxnId="{982E1D12-2900-4D75-AC51-323C4F824891}">
      <dgm:prSet/>
      <dgm:spPr/>
      <dgm:t>
        <a:bodyPr/>
        <a:lstStyle/>
        <a:p>
          <a:endParaRPr lang="ru-RU">
            <a:latin typeface="Times New Roman" pitchFamily="18" charset="0"/>
            <a:cs typeface="Times New Roman" pitchFamily="18" charset="0"/>
          </a:endParaRPr>
        </a:p>
      </dgm:t>
    </dgm:pt>
    <dgm:pt modelId="{643A0AB6-14AF-419D-BD3E-D2EB4156216F}">
      <dgm:prSet/>
      <dgm:spPr/>
      <dgm:t>
        <a:bodyPr/>
        <a:lstStyle/>
        <a:p>
          <a:pPr algn="just" rtl="0"/>
          <a:r>
            <a:rPr lang="uz-Cyrl-UZ" b="0" dirty="0" smtClean="0">
              <a:latin typeface="Times New Roman" pitchFamily="18" charset="0"/>
              <a:cs typeface="Times New Roman" pitchFamily="18" charset="0"/>
            </a:rPr>
            <a:t>– бу давлатнинг ўз вазифаларини амалга ошириши учун зарур бўлган молиявий маблағларни шакллантириш мақсадида жисмоний ва ҳуқуқий шахслардан бюджетга мажбурий тўловларни ундириш шакли.</a:t>
          </a:r>
          <a:endParaRPr lang="ru-RU" b="0" dirty="0">
            <a:latin typeface="Times New Roman" pitchFamily="18" charset="0"/>
            <a:cs typeface="Times New Roman" pitchFamily="18" charset="0"/>
          </a:endParaRPr>
        </a:p>
      </dgm:t>
    </dgm:pt>
    <dgm:pt modelId="{CDC907B8-90F2-4C34-8202-34BE0D3140C9}" type="parTrans" cxnId="{87AED034-2344-42FB-9A04-106157985482}">
      <dgm:prSet/>
      <dgm:spPr/>
      <dgm:t>
        <a:bodyPr/>
        <a:lstStyle/>
        <a:p>
          <a:endParaRPr lang="ru-RU">
            <a:latin typeface="Times New Roman" pitchFamily="18" charset="0"/>
            <a:cs typeface="Times New Roman" pitchFamily="18" charset="0"/>
          </a:endParaRPr>
        </a:p>
      </dgm:t>
    </dgm:pt>
    <dgm:pt modelId="{8AC35886-6E45-4313-90F3-350A03C669B6}" type="sibTrans" cxnId="{87AED034-2344-42FB-9A04-106157985482}">
      <dgm:prSet/>
      <dgm:spPr/>
      <dgm:t>
        <a:bodyPr/>
        <a:lstStyle/>
        <a:p>
          <a:endParaRPr lang="ru-RU">
            <a:latin typeface="Times New Roman" pitchFamily="18" charset="0"/>
            <a:cs typeface="Times New Roman" pitchFamily="18" charset="0"/>
          </a:endParaRPr>
        </a:p>
      </dgm:t>
    </dgm:pt>
    <dgm:pt modelId="{32EDDAB9-84EF-4CC6-B545-AB76022AA23C}" type="pres">
      <dgm:prSet presAssocID="{3E180ABB-B331-4D69-804D-D9DCD2846BA3}" presName="Name0" presStyleCnt="0">
        <dgm:presLayoutVars>
          <dgm:dir/>
          <dgm:animLvl val="lvl"/>
          <dgm:resizeHandles val="exact"/>
        </dgm:presLayoutVars>
      </dgm:prSet>
      <dgm:spPr/>
      <dgm:t>
        <a:bodyPr/>
        <a:lstStyle/>
        <a:p>
          <a:endParaRPr lang="ru-RU"/>
        </a:p>
      </dgm:t>
    </dgm:pt>
    <dgm:pt modelId="{13BA7A81-94D4-4663-B395-F532D9503A40}" type="pres">
      <dgm:prSet presAssocID="{0213D211-6DD6-4D8F-AC95-377FF0CDC469}" presName="composite" presStyleCnt="0"/>
      <dgm:spPr/>
    </dgm:pt>
    <dgm:pt modelId="{108EF4C5-F032-45AD-87A2-2A41F9D0F48E}" type="pres">
      <dgm:prSet presAssocID="{0213D211-6DD6-4D8F-AC95-377FF0CDC469}" presName="parTx" presStyleLbl="alignNode1" presStyleIdx="0" presStyleCnt="1">
        <dgm:presLayoutVars>
          <dgm:chMax val="0"/>
          <dgm:chPref val="0"/>
          <dgm:bulletEnabled val="1"/>
        </dgm:presLayoutVars>
      </dgm:prSet>
      <dgm:spPr/>
      <dgm:t>
        <a:bodyPr/>
        <a:lstStyle/>
        <a:p>
          <a:endParaRPr lang="ru-RU"/>
        </a:p>
      </dgm:t>
    </dgm:pt>
    <dgm:pt modelId="{A3BE03EA-292A-4EDD-AC8B-67190C1AD931}" type="pres">
      <dgm:prSet presAssocID="{0213D211-6DD6-4D8F-AC95-377FF0CDC469}" presName="desTx" presStyleLbl="alignAccFollowNode1" presStyleIdx="0" presStyleCnt="1">
        <dgm:presLayoutVars>
          <dgm:bulletEnabled val="1"/>
        </dgm:presLayoutVars>
      </dgm:prSet>
      <dgm:spPr/>
      <dgm:t>
        <a:bodyPr/>
        <a:lstStyle/>
        <a:p>
          <a:endParaRPr lang="ru-RU"/>
        </a:p>
      </dgm:t>
    </dgm:pt>
  </dgm:ptLst>
  <dgm:cxnLst>
    <dgm:cxn modelId="{982E1D12-2900-4D75-AC51-323C4F824891}" srcId="{3E180ABB-B331-4D69-804D-D9DCD2846BA3}" destId="{0213D211-6DD6-4D8F-AC95-377FF0CDC469}" srcOrd="0" destOrd="0" parTransId="{E6F02B45-DAF3-4A93-B9FA-2E6555ACB37A}" sibTransId="{3A4438C0-4F5E-4CFC-9E8E-8CD1B676C7C2}"/>
    <dgm:cxn modelId="{225F00E7-1FFE-4942-A144-147D3D0B27CC}" type="presOf" srcId="{0213D211-6DD6-4D8F-AC95-377FF0CDC469}" destId="{108EF4C5-F032-45AD-87A2-2A41F9D0F48E}" srcOrd="0" destOrd="0" presId="urn:microsoft.com/office/officeart/2005/8/layout/hList1"/>
    <dgm:cxn modelId="{87AED034-2344-42FB-9A04-106157985482}" srcId="{0213D211-6DD6-4D8F-AC95-377FF0CDC469}" destId="{643A0AB6-14AF-419D-BD3E-D2EB4156216F}" srcOrd="0" destOrd="0" parTransId="{CDC907B8-90F2-4C34-8202-34BE0D3140C9}" sibTransId="{8AC35886-6E45-4313-90F3-350A03C669B6}"/>
    <dgm:cxn modelId="{2B180A6D-792E-4710-A978-514D7C601EE5}" type="presOf" srcId="{3E180ABB-B331-4D69-804D-D9DCD2846BA3}" destId="{32EDDAB9-84EF-4CC6-B545-AB76022AA23C}" srcOrd="0" destOrd="0" presId="urn:microsoft.com/office/officeart/2005/8/layout/hList1"/>
    <dgm:cxn modelId="{EA5B9D9C-AE09-44D8-A67E-31587FCA76D3}" type="presOf" srcId="{643A0AB6-14AF-419D-BD3E-D2EB4156216F}" destId="{A3BE03EA-292A-4EDD-AC8B-67190C1AD931}" srcOrd="0" destOrd="0" presId="urn:microsoft.com/office/officeart/2005/8/layout/hList1"/>
    <dgm:cxn modelId="{4DA00C17-3417-418F-AD35-E909EEB430D9}" type="presParOf" srcId="{32EDDAB9-84EF-4CC6-B545-AB76022AA23C}" destId="{13BA7A81-94D4-4663-B395-F532D9503A40}" srcOrd="0" destOrd="0" presId="urn:microsoft.com/office/officeart/2005/8/layout/hList1"/>
    <dgm:cxn modelId="{699AED0F-EDB3-472E-A9C0-CCBE0AAA58AA}" type="presParOf" srcId="{13BA7A81-94D4-4663-B395-F532D9503A40}" destId="{108EF4C5-F032-45AD-87A2-2A41F9D0F48E}" srcOrd="0" destOrd="0" presId="urn:microsoft.com/office/officeart/2005/8/layout/hList1"/>
    <dgm:cxn modelId="{D4D96FFF-7570-46C4-A688-CEB189C9DCDC}" type="presParOf" srcId="{13BA7A81-94D4-4663-B395-F532D9503A40}" destId="{A3BE03EA-292A-4EDD-AC8B-67190C1AD931}"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84C646BF-FBCC-4F91-99A2-6998A33A6446}"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117F8623-8AEC-47C3-B3AC-A411A6A920F2}">
      <dgm:prSet/>
      <dgm:spPr/>
      <dgm:t>
        <a:bodyPr/>
        <a:lstStyle/>
        <a:p>
          <a:pPr algn="just" rtl="0"/>
          <a:r>
            <a:rPr lang="uz-Cyrl-UZ" b="0" i="0" baseline="0" dirty="0" smtClean="0">
              <a:latin typeface="Times New Roman" pitchFamily="18" charset="0"/>
              <a:cs typeface="Times New Roman" pitchFamily="18" charset="0"/>
            </a:rPr>
            <a:t>Давлат томонидан олинадиган солиқлар ҳамда уларнинг ташкил қилиниш шакл ва усуллари биргаликда </a:t>
          </a:r>
          <a:r>
            <a:rPr lang="uz-Cyrl-UZ" b="1" i="0" baseline="0" dirty="0" smtClean="0">
              <a:latin typeface="Times New Roman" pitchFamily="18" charset="0"/>
              <a:cs typeface="Times New Roman" pitchFamily="18" charset="0"/>
            </a:rPr>
            <a:t>солиқ тизимини</a:t>
          </a:r>
          <a:r>
            <a:rPr lang="uz-Cyrl-UZ" b="0" i="0" baseline="0" dirty="0" smtClean="0">
              <a:latin typeface="Times New Roman" pitchFamily="18" charset="0"/>
              <a:cs typeface="Times New Roman" pitchFamily="18" charset="0"/>
            </a:rPr>
            <a:t> ташкил қилади.</a:t>
          </a:r>
          <a:endParaRPr lang="uz-Cyrl-UZ" b="0" i="0" baseline="0" dirty="0">
            <a:latin typeface="Times New Roman" pitchFamily="18" charset="0"/>
            <a:cs typeface="Times New Roman" pitchFamily="18" charset="0"/>
          </a:endParaRPr>
        </a:p>
      </dgm:t>
    </dgm:pt>
    <dgm:pt modelId="{B34B465E-9356-4E76-AF6D-63CABFE4BE11}" type="parTrans" cxnId="{54FD5192-57A1-4AA7-8AA6-BF94F89341B3}">
      <dgm:prSet/>
      <dgm:spPr/>
      <dgm:t>
        <a:bodyPr/>
        <a:lstStyle/>
        <a:p>
          <a:endParaRPr lang="ru-RU"/>
        </a:p>
      </dgm:t>
    </dgm:pt>
    <dgm:pt modelId="{BCBB06F6-495B-4989-83A3-984A64FC3C29}" type="sibTrans" cxnId="{54FD5192-57A1-4AA7-8AA6-BF94F89341B3}">
      <dgm:prSet/>
      <dgm:spPr/>
      <dgm:t>
        <a:bodyPr/>
        <a:lstStyle/>
        <a:p>
          <a:endParaRPr lang="ru-RU"/>
        </a:p>
      </dgm:t>
    </dgm:pt>
    <dgm:pt modelId="{ECEBB0AD-E883-47CC-8752-7410EA41BE17}" type="pres">
      <dgm:prSet presAssocID="{84C646BF-FBCC-4F91-99A2-6998A33A6446}" presName="linear" presStyleCnt="0">
        <dgm:presLayoutVars>
          <dgm:animLvl val="lvl"/>
          <dgm:resizeHandles val="exact"/>
        </dgm:presLayoutVars>
      </dgm:prSet>
      <dgm:spPr/>
      <dgm:t>
        <a:bodyPr/>
        <a:lstStyle/>
        <a:p>
          <a:endParaRPr lang="ru-RU"/>
        </a:p>
      </dgm:t>
    </dgm:pt>
    <dgm:pt modelId="{06DFDBE3-AF2F-4FA3-9A79-8AD6250DA5F8}" type="pres">
      <dgm:prSet presAssocID="{117F8623-8AEC-47C3-B3AC-A411A6A920F2}" presName="parentText" presStyleLbl="node1" presStyleIdx="0" presStyleCnt="1">
        <dgm:presLayoutVars>
          <dgm:chMax val="0"/>
          <dgm:bulletEnabled val="1"/>
        </dgm:presLayoutVars>
      </dgm:prSet>
      <dgm:spPr/>
      <dgm:t>
        <a:bodyPr/>
        <a:lstStyle/>
        <a:p>
          <a:endParaRPr lang="ru-RU"/>
        </a:p>
      </dgm:t>
    </dgm:pt>
  </dgm:ptLst>
  <dgm:cxnLst>
    <dgm:cxn modelId="{CF51831F-F2F3-4773-B4ED-53C1D48F8CCC}" type="presOf" srcId="{117F8623-8AEC-47C3-B3AC-A411A6A920F2}" destId="{06DFDBE3-AF2F-4FA3-9A79-8AD6250DA5F8}" srcOrd="0" destOrd="0" presId="urn:microsoft.com/office/officeart/2005/8/layout/vList2"/>
    <dgm:cxn modelId="{54FD5192-57A1-4AA7-8AA6-BF94F89341B3}" srcId="{84C646BF-FBCC-4F91-99A2-6998A33A6446}" destId="{117F8623-8AEC-47C3-B3AC-A411A6A920F2}" srcOrd="0" destOrd="0" parTransId="{B34B465E-9356-4E76-AF6D-63CABFE4BE11}" sibTransId="{BCBB06F6-495B-4989-83A3-984A64FC3C29}"/>
    <dgm:cxn modelId="{057BE4BA-1FF1-4A11-B6ED-6943E430F582}" type="presOf" srcId="{84C646BF-FBCC-4F91-99A2-6998A33A6446}" destId="{ECEBB0AD-E883-47CC-8752-7410EA41BE17}" srcOrd="0" destOrd="0" presId="urn:microsoft.com/office/officeart/2005/8/layout/vList2"/>
    <dgm:cxn modelId="{15AD4543-2220-4F7E-86CF-4648C6C93ACD}" type="presParOf" srcId="{ECEBB0AD-E883-47CC-8752-7410EA41BE17}" destId="{06DFDBE3-AF2F-4FA3-9A79-8AD6250DA5F8}"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86C959EA-17C6-40B6-B918-A8EEBB1C8A2A}"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A5694B58-7562-479D-8DD2-25CED5E7D617}">
      <dgm:prSet/>
      <dgm:spPr/>
      <dgm:t>
        <a:bodyPr/>
        <a:lstStyle/>
        <a:p>
          <a:pPr algn="ctr" rtl="0"/>
          <a:r>
            <a:rPr lang="uz-Cyrl-UZ" dirty="0" smtClean="0">
              <a:latin typeface="Times New Roman" pitchFamily="18" charset="0"/>
              <a:cs typeface="Times New Roman" pitchFamily="18" charset="0"/>
            </a:rPr>
            <a:t>Миллий иқтисодиётда солиқлар қуйидаги учта муҳим вазифани бажаради:</a:t>
          </a:r>
          <a:endParaRPr lang="ru-RU" dirty="0">
            <a:latin typeface="Times New Roman" pitchFamily="18" charset="0"/>
            <a:cs typeface="Times New Roman" pitchFamily="18" charset="0"/>
          </a:endParaRPr>
        </a:p>
      </dgm:t>
    </dgm:pt>
    <dgm:pt modelId="{73523AA1-BD62-4198-9AF9-9E225AB72E24}" type="parTrans" cxnId="{A4774F5F-C3B1-421A-AD92-9D1EC0FAEC60}">
      <dgm:prSet/>
      <dgm:spPr/>
      <dgm:t>
        <a:bodyPr/>
        <a:lstStyle/>
        <a:p>
          <a:endParaRPr lang="ru-RU"/>
        </a:p>
      </dgm:t>
    </dgm:pt>
    <dgm:pt modelId="{29F8ACBE-53E1-4613-8A85-2636C7712A09}" type="sibTrans" cxnId="{A4774F5F-C3B1-421A-AD92-9D1EC0FAEC60}">
      <dgm:prSet/>
      <dgm:spPr/>
      <dgm:t>
        <a:bodyPr/>
        <a:lstStyle/>
        <a:p>
          <a:endParaRPr lang="ru-RU"/>
        </a:p>
      </dgm:t>
    </dgm:pt>
    <dgm:pt modelId="{0DA31859-07C0-429C-9F1E-4A09EADDCD4A}" type="pres">
      <dgm:prSet presAssocID="{86C959EA-17C6-40B6-B918-A8EEBB1C8A2A}" presName="linear" presStyleCnt="0">
        <dgm:presLayoutVars>
          <dgm:animLvl val="lvl"/>
          <dgm:resizeHandles val="exact"/>
        </dgm:presLayoutVars>
      </dgm:prSet>
      <dgm:spPr/>
      <dgm:t>
        <a:bodyPr/>
        <a:lstStyle/>
        <a:p>
          <a:endParaRPr lang="ru-RU"/>
        </a:p>
      </dgm:t>
    </dgm:pt>
    <dgm:pt modelId="{C0031B63-754B-4550-B345-4DDEC82E21E3}" type="pres">
      <dgm:prSet presAssocID="{A5694B58-7562-479D-8DD2-25CED5E7D617}" presName="parentText" presStyleLbl="node1" presStyleIdx="0" presStyleCnt="1">
        <dgm:presLayoutVars>
          <dgm:chMax val="0"/>
          <dgm:bulletEnabled val="1"/>
        </dgm:presLayoutVars>
      </dgm:prSet>
      <dgm:spPr/>
      <dgm:t>
        <a:bodyPr/>
        <a:lstStyle/>
        <a:p>
          <a:endParaRPr lang="ru-RU"/>
        </a:p>
      </dgm:t>
    </dgm:pt>
  </dgm:ptLst>
  <dgm:cxnLst>
    <dgm:cxn modelId="{2734B13B-07AE-4E64-BDC2-28715726787B}" type="presOf" srcId="{86C959EA-17C6-40B6-B918-A8EEBB1C8A2A}" destId="{0DA31859-07C0-429C-9F1E-4A09EADDCD4A}" srcOrd="0" destOrd="0" presId="urn:microsoft.com/office/officeart/2005/8/layout/vList2"/>
    <dgm:cxn modelId="{A4774F5F-C3B1-421A-AD92-9D1EC0FAEC60}" srcId="{86C959EA-17C6-40B6-B918-A8EEBB1C8A2A}" destId="{A5694B58-7562-479D-8DD2-25CED5E7D617}" srcOrd="0" destOrd="0" parTransId="{73523AA1-BD62-4198-9AF9-9E225AB72E24}" sibTransId="{29F8ACBE-53E1-4613-8A85-2636C7712A09}"/>
    <dgm:cxn modelId="{F5FF8C7C-ED2B-4AB6-9F94-B720C5CE91D7}" type="presOf" srcId="{A5694B58-7562-479D-8DD2-25CED5E7D617}" destId="{C0031B63-754B-4550-B345-4DDEC82E21E3}" srcOrd="0" destOrd="0" presId="urn:microsoft.com/office/officeart/2005/8/layout/vList2"/>
    <dgm:cxn modelId="{9628D32C-9207-49C6-A79A-72FC71CFD54F}" type="presParOf" srcId="{0DA31859-07C0-429C-9F1E-4A09EADDCD4A}" destId="{C0031B63-754B-4550-B345-4DDEC82E21E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EA9FA27D-AAC4-4754-B590-E80F996683A8}" type="doc">
      <dgm:prSet loTypeId="urn:microsoft.com/office/officeart/2005/8/layout/chevron2" loCatId="process" qsTypeId="urn:microsoft.com/office/officeart/2005/8/quickstyle/3d1" qsCatId="3D" csTypeId="urn:microsoft.com/office/officeart/2005/8/colors/colorful1#18" csCatId="colorful"/>
      <dgm:spPr/>
      <dgm:t>
        <a:bodyPr/>
        <a:lstStyle/>
        <a:p>
          <a:endParaRPr lang="ru-RU"/>
        </a:p>
      </dgm:t>
    </dgm:pt>
    <dgm:pt modelId="{548DB515-C5CE-49AD-B30B-08D077CA76F9}">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C895E6D8-D826-4A7F-9F61-E11187C8E284}" type="parTrans" cxnId="{3CFE59E3-D78B-4C94-A455-D148E74806C0}">
      <dgm:prSet/>
      <dgm:spPr/>
      <dgm:t>
        <a:bodyPr/>
        <a:lstStyle/>
        <a:p>
          <a:endParaRPr lang="ru-RU">
            <a:latin typeface="Times New Roman" pitchFamily="18" charset="0"/>
            <a:cs typeface="Times New Roman" pitchFamily="18" charset="0"/>
          </a:endParaRPr>
        </a:p>
      </dgm:t>
    </dgm:pt>
    <dgm:pt modelId="{291DFC81-8BC7-4B41-A72D-6A7A7B1AAEED}" type="sibTrans" cxnId="{3CFE59E3-D78B-4C94-A455-D148E74806C0}">
      <dgm:prSet/>
      <dgm:spPr/>
      <dgm:t>
        <a:bodyPr/>
        <a:lstStyle/>
        <a:p>
          <a:endParaRPr lang="ru-RU">
            <a:latin typeface="Times New Roman" pitchFamily="18" charset="0"/>
            <a:cs typeface="Times New Roman" pitchFamily="18" charset="0"/>
          </a:endParaRPr>
        </a:p>
      </dgm:t>
    </dgm:pt>
    <dgm:pt modelId="{D4A90883-4951-4749-8C2F-EFD4EB2ABA8E}">
      <dgm:prSet custT="1"/>
      <dgm:spPr/>
      <dgm:t>
        <a:bodyPr/>
        <a:lstStyle/>
        <a:p>
          <a:pPr algn="just" rtl="0"/>
          <a:r>
            <a:rPr lang="ru-RU" sz="2800" dirty="0" err="1" smtClean="0">
              <a:latin typeface="Times New Roman" pitchFamily="18" charset="0"/>
              <a:cs typeface="Times New Roman" pitchFamily="18" charset="0"/>
            </a:rPr>
            <a:t>давлат</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харажатларини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молиялаштириш</a:t>
          </a:r>
          <a:r>
            <a:rPr lang="ru-RU" sz="2800" dirty="0" smtClean="0">
              <a:latin typeface="Times New Roman" pitchFamily="18" charset="0"/>
              <a:cs typeface="Times New Roman" pitchFamily="18" charset="0"/>
            </a:rPr>
            <a:t> (фискал </a:t>
          </a:r>
          <a:r>
            <a:rPr lang="ru-RU" sz="2800" dirty="0" err="1" smtClean="0">
              <a:latin typeface="Times New Roman" pitchFamily="18" charset="0"/>
              <a:cs typeface="Times New Roman" pitchFamily="18" charset="0"/>
            </a:rPr>
            <a:t>вазифаси</a:t>
          </a:r>
          <a:r>
            <a:rPr lang="ru-RU"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dgm:t>
    </dgm:pt>
    <dgm:pt modelId="{583C7B8A-15C4-4BC3-9BE6-11A57DD19E77}" type="parTrans" cxnId="{E4FE6B63-8AAB-413F-8F22-778CEFC6FFAE}">
      <dgm:prSet/>
      <dgm:spPr/>
      <dgm:t>
        <a:bodyPr/>
        <a:lstStyle/>
        <a:p>
          <a:endParaRPr lang="ru-RU">
            <a:latin typeface="Times New Roman" pitchFamily="18" charset="0"/>
            <a:cs typeface="Times New Roman" pitchFamily="18" charset="0"/>
          </a:endParaRPr>
        </a:p>
      </dgm:t>
    </dgm:pt>
    <dgm:pt modelId="{A1630331-9517-48DC-ABE7-5E4D96D3627A}" type="sibTrans" cxnId="{E4FE6B63-8AAB-413F-8F22-778CEFC6FFAE}">
      <dgm:prSet/>
      <dgm:spPr/>
      <dgm:t>
        <a:bodyPr/>
        <a:lstStyle/>
        <a:p>
          <a:endParaRPr lang="ru-RU">
            <a:latin typeface="Times New Roman" pitchFamily="18" charset="0"/>
            <a:cs typeface="Times New Roman" pitchFamily="18" charset="0"/>
          </a:endParaRPr>
        </a:p>
      </dgm:t>
    </dgm:pt>
    <dgm:pt modelId="{24FFCEB4-EB4B-4C6A-B862-5E6A536F2B2A}">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689B0D9F-55FC-4A3B-96B5-110B0BBE00CE}" type="parTrans" cxnId="{5DBDA2C2-FF8E-400A-AE95-1497616751AA}">
      <dgm:prSet/>
      <dgm:spPr/>
      <dgm:t>
        <a:bodyPr/>
        <a:lstStyle/>
        <a:p>
          <a:endParaRPr lang="ru-RU">
            <a:latin typeface="Times New Roman" pitchFamily="18" charset="0"/>
            <a:cs typeface="Times New Roman" pitchFamily="18" charset="0"/>
          </a:endParaRPr>
        </a:p>
      </dgm:t>
    </dgm:pt>
    <dgm:pt modelId="{BC562E53-F24E-4AD8-9E76-15E088F56B65}" type="sibTrans" cxnId="{5DBDA2C2-FF8E-400A-AE95-1497616751AA}">
      <dgm:prSet/>
      <dgm:spPr/>
      <dgm:t>
        <a:bodyPr/>
        <a:lstStyle/>
        <a:p>
          <a:endParaRPr lang="ru-RU">
            <a:latin typeface="Times New Roman" pitchFamily="18" charset="0"/>
            <a:cs typeface="Times New Roman" pitchFamily="18" charset="0"/>
          </a:endParaRPr>
        </a:p>
      </dgm:t>
    </dgm:pt>
    <dgm:pt modelId="{7BA07334-59B2-4A7E-BA2F-81322E3961A5}">
      <dgm:prSet custT="1"/>
      <dgm:spPr/>
      <dgm:t>
        <a:bodyPr/>
        <a:lstStyle/>
        <a:p>
          <a:pPr algn="just" rtl="0"/>
          <a:r>
            <a:rPr lang="ru-RU" sz="2800" dirty="0" err="1" smtClean="0">
              <a:latin typeface="Times New Roman" pitchFamily="18" charset="0"/>
              <a:cs typeface="Times New Roman" pitchFamily="18" charset="0"/>
            </a:rPr>
            <a:t>ижтимоий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тангликни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юмшатиш</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ижтимоий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вазифаси</a:t>
          </a:r>
          <a:r>
            <a:rPr lang="ru-RU"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dgm:t>
    </dgm:pt>
    <dgm:pt modelId="{DB3F00AA-06BC-45D4-B3CE-FF938B024844}" type="parTrans" cxnId="{DD7CB72F-AD95-4C1C-8905-BCA95B25AA29}">
      <dgm:prSet/>
      <dgm:spPr/>
      <dgm:t>
        <a:bodyPr/>
        <a:lstStyle/>
        <a:p>
          <a:endParaRPr lang="ru-RU">
            <a:latin typeface="Times New Roman" pitchFamily="18" charset="0"/>
            <a:cs typeface="Times New Roman" pitchFamily="18" charset="0"/>
          </a:endParaRPr>
        </a:p>
      </dgm:t>
    </dgm:pt>
    <dgm:pt modelId="{74B01329-D32D-49D8-B81A-E79E6FA7D521}" type="sibTrans" cxnId="{DD7CB72F-AD95-4C1C-8905-BCA95B25AA29}">
      <dgm:prSet/>
      <dgm:spPr/>
      <dgm:t>
        <a:bodyPr/>
        <a:lstStyle/>
        <a:p>
          <a:endParaRPr lang="ru-RU">
            <a:latin typeface="Times New Roman" pitchFamily="18" charset="0"/>
            <a:cs typeface="Times New Roman" pitchFamily="18" charset="0"/>
          </a:endParaRPr>
        </a:p>
      </dgm:t>
    </dgm:pt>
    <dgm:pt modelId="{509B84E9-47E1-44BA-A350-B9CE31FACFF5}">
      <dgm:prSet/>
      <dgm:spPr/>
      <dgm:t>
        <a:bodyPr/>
        <a:lstStyle/>
        <a:p>
          <a:pPr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EB834DCF-35A0-417B-BEAE-5B987DC26141}" type="parTrans" cxnId="{65DAA727-E581-4C16-9142-00E392873914}">
      <dgm:prSet/>
      <dgm:spPr/>
      <dgm:t>
        <a:bodyPr/>
        <a:lstStyle/>
        <a:p>
          <a:endParaRPr lang="ru-RU">
            <a:latin typeface="Times New Roman" pitchFamily="18" charset="0"/>
            <a:cs typeface="Times New Roman" pitchFamily="18" charset="0"/>
          </a:endParaRPr>
        </a:p>
      </dgm:t>
    </dgm:pt>
    <dgm:pt modelId="{87B7209C-A656-419E-9B0F-9367B49250B1}" type="sibTrans" cxnId="{65DAA727-E581-4C16-9142-00E392873914}">
      <dgm:prSet/>
      <dgm:spPr/>
      <dgm:t>
        <a:bodyPr/>
        <a:lstStyle/>
        <a:p>
          <a:endParaRPr lang="ru-RU">
            <a:latin typeface="Times New Roman" pitchFamily="18" charset="0"/>
            <a:cs typeface="Times New Roman" pitchFamily="18" charset="0"/>
          </a:endParaRPr>
        </a:p>
      </dgm:t>
    </dgm:pt>
    <dgm:pt modelId="{28B7218D-903F-4B02-B144-D84A0EC30535}">
      <dgm:prSet custT="1"/>
      <dgm:spPr/>
      <dgm:t>
        <a:bodyPr/>
        <a:lstStyle/>
        <a:p>
          <a:pPr algn="just" rtl="0"/>
          <a:r>
            <a:rPr lang="ru-RU" sz="2800" dirty="0" err="1" smtClean="0">
              <a:latin typeface="Times New Roman" pitchFamily="18" charset="0"/>
              <a:cs typeface="Times New Roman" pitchFamily="18" charset="0"/>
            </a:rPr>
            <a:t>иқтисодиётни тартибга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солиш</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тартибга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солиш</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вазифаси</a:t>
          </a:r>
          <a:r>
            <a:rPr lang="ru-RU"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dgm:t>
    </dgm:pt>
    <dgm:pt modelId="{0EC9B555-63E0-46D5-96CD-281F19533F95}" type="parTrans" cxnId="{953C7634-F31E-4CE1-A94D-7D9B1440BF34}">
      <dgm:prSet/>
      <dgm:spPr/>
      <dgm:t>
        <a:bodyPr/>
        <a:lstStyle/>
        <a:p>
          <a:endParaRPr lang="ru-RU">
            <a:latin typeface="Times New Roman" pitchFamily="18" charset="0"/>
            <a:cs typeface="Times New Roman" pitchFamily="18" charset="0"/>
          </a:endParaRPr>
        </a:p>
      </dgm:t>
    </dgm:pt>
    <dgm:pt modelId="{DCBC13B8-859B-4EC6-84AC-9F1E40692A04}" type="sibTrans" cxnId="{953C7634-F31E-4CE1-A94D-7D9B1440BF34}">
      <dgm:prSet/>
      <dgm:spPr/>
      <dgm:t>
        <a:bodyPr/>
        <a:lstStyle/>
        <a:p>
          <a:endParaRPr lang="ru-RU">
            <a:latin typeface="Times New Roman" pitchFamily="18" charset="0"/>
            <a:cs typeface="Times New Roman" pitchFamily="18" charset="0"/>
          </a:endParaRPr>
        </a:p>
      </dgm:t>
    </dgm:pt>
    <dgm:pt modelId="{2714FAFF-1962-4597-B0F2-55619DE93205}" type="pres">
      <dgm:prSet presAssocID="{EA9FA27D-AAC4-4754-B590-E80F996683A8}" presName="linearFlow" presStyleCnt="0">
        <dgm:presLayoutVars>
          <dgm:dir/>
          <dgm:animLvl val="lvl"/>
          <dgm:resizeHandles val="exact"/>
        </dgm:presLayoutVars>
      </dgm:prSet>
      <dgm:spPr/>
      <dgm:t>
        <a:bodyPr/>
        <a:lstStyle/>
        <a:p>
          <a:endParaRPr lang="ru-RU"/>
        </a:p>
      </dgm:t>
    </dgm:pt>
    <dgm:pt modelId="{CDD7DE7A-D9ED-469A-9116-634F942D9103}" type="pres">
      <dgm:prSet presAssocID="{548DB515-C5CE-49AD-B30B-08D077CA76F9}" presName="composite" presStyleCnt="0"/>
      <dgm:spPr/>
    </dgm:pt>
    <dgm:pt modelId="{4B841D19-EB4B-4DDB-8CA5-8D46AA46B233}" type="pres">
      <dgm:prSet presAssocID="{548DB515-C5CE-49AD-B30B-08D077CA76F9}" presName="parentText" presStyleLbl="alignNode1" presStyleIdx="0" presStyleCnt="3">
        <dgm:presLayoutVars>
          <dgm:chMax val="1"/>
          <dgm:bulletEnabled val="1"/>
        </dgm:presLayoutVars>
      </dgm:prSet>
      <dgm:spPr/>
      <dgm:t>
        <a:bodyPr/>
        <a:lstStyle/>
        <a:p>
          <a:endParaRPr lang="ru-RU"/>
        </a:p>
      </dgm:t>
    </dgm:pt>
    <dgm:pt modelId="{EAB751B3-E214-4782-8725-60A600F48C0F}" type="pres">
      <dgm:prSet presAssocID="{548DB515-C5CE-49AD-B30B-08D077CA76F9}" presName="descendantText" presStyleLbl="alignAcc1" presStyleIdx="0" presStyleCnt="3">
        <dgm:presLayoutVars>
          <dgm:bulletEnabled val="1"/>
        </dgm:presLayoutVars>
      </dgm:prSet>
      <dgm:spPr/>
      <dgm:t>
        <a:bodyPr/>
        <a:lstStyle/>
        <a:p>
          <a:endParaRPr lang="ru-RU"/>
        </a:p>
      </dgm:t>
    </dgm:pt>
    <dgm:pt modelId="{FB0A0B25-63DC-4AB5-9A61-4B7D9F1B1F7E}" type="pres">
      <dgm:prSet presAssocID="{291DFC81-8BC7-4B41-A72D-6A7A7B1AAEED}" presName="sp" presStyleCnt="0"/>
      <dgm:spPr/>
    </dgm:pt>
    <dgm:pt modelId="{5D3F7236-64E1-4D4E-92E8-9C0B9278B095}" type="pres">
      <dgm:prSet presAssocID="{24FFCEB4-EB4B-4C6A-B862-5E6A536F2B2A}" presName="composite" presStyleCnt="0"/>
      <dgm:spPr/>
    </dgm:pt>
    <dgm:pt modelId="{BC5859FC-A0C5-4C4D-B15A-3DAC94F5A1A9}" type="pres">
      <dgm:prSet presAssocID="{24FFCEB4-EB4B-4C6A-B862-5E6A536F2B2A}" presName="parentText" presStyleLbl="alignNode1" presStyleIdx="1" presStyleCnt="3">
        <dgm:presLayoutVars>
          <dgm:chMax val="1"/>
          <dgm:bulletEnabled val="1"/>
        </dgm:presLayoutVars>
      </dgm:prSet>
      <dgm:spPr/>
      <dgm:t>
        <a:bodyPr/>
        <a:lstStyle/>
        <a:p>
          <a:endParaRPr lang="ru-RU"/>
        </a:p>
      </dgm:t>
    </dgm:pt>
    <dgm:pt modelId="{E8AB9053-05E2-4DCD-B0A4-D81D7F0807B6}" type="pres">
      <dgm:prSet presAssocID="{24FFCEB4-EB4B-4C6A-B862-5E6A536F2B2A}" presName="descendantText" presStyleLbl="alignAcc1" presStyleIdx="1" presStyleCnt="3">
        <dgm:presLayoutVars>
          <dgm:bulletEnabled val="1"/>
        </dgm:presLayoutVars>
      </dgm:prSet>
      <dgm:spPr/>
      <dgm:t>
        <a:bodyPr/>
        <a:lstStyle/>
        <a:p>
          <a:endParaRPr lang="ru-RU"/>
        </a:p>
      </dgm:t>
    </dgm:pt>
    <dgm:pt modelId="{547F526E-EAB8-4DEB-A36C-6B77761DB4B5}" type="pres">
      <dgm:prSet presAssocID="{BC562E53-F24E-4AD8-9E76-15E088F56B65}" presName="sp" presStyleCnt="0"/>
      <dgm:spPr/>
    </dgm:pt>
    <dgm:pt modelId="{5EC5652D-EB58-43F8-9C64-F70FB92EA19E}" type="pres">
      <dgm:prSet presAssocID="{509B84E9-47E1-44BA-A350-B9CE31FACFF5}" presName="composite" presStyleCnt="0"/>
      <dgm:spPr/>
    </dgm:pt>
    <dgm:pt modelId="{44358991-E7BA-4CE6-BD1B-116A1C4868A4}" type="pres">
      <dgm:prSet presAssocID="{509B84E9-47E1-44BA-A350-B9CE31FACFF5}" presName="parentText" presStyleLbl="alignNode1" presStyleIdx="2" presStyleCnt="3">
        <dgm:presLayoutVars>
          <dgm:chMax val="1"/>
          <dgm:bulletEnabled val="1"/>
        </dgm:presLayoutVars>
      </dgm:prSet>
      <dgm:spPr/>
      <dgm:t>
        <a:bodyPr/>
        <a:lstStyle/>
        <a:p>
          <a:endParaRPr lang="ru-RU"/>
        </a:p>
      </dgm:t>
    </dgm:pt>
    <dgm:pt modelId="{5C0EE011-DCB2-467F-AF95-EA921DD23D39}" type="pres">
      <dgm:prSet presAssocID="{509B84E9-47E1-44BA-A350-B9CE31FACFF5}" presName="descendantText" presStyleLbl="alignAcc1" presStyleIdx="2" presStyleCnt="3">
        <dgm:presLayoutVars>
          <dgm:bulletEnabled val="1"/>
        </dgm:presLayoutVars>
      </dgm:prSet>
      <dgm:spPr/>
      <dgm:t>
        <a:bodyPr/>
        <a:lstStyle/>
        <a:p>
          <a:endParaRPr lang="ru-RU"/>
        </a:p>
      </dgm:t>
    </dgm:pt>
  </dgm:ptLst>
  <dgm:cxnLst>
    <dgm:cxn modelId="{3CFE59E3-D78B-4C94-A455-D148E74806C0}" srcId="{EA9FA27D-AAC4-4754-B590-E80F996683A8}" destId="{548DB515-C5CE-49AD-B30B-08D077CA76F9}" srcOrd="0" destOrd="0" parTransId="{C895E6D8-D826-4A7F-9F61-E11187C8E284}" sibTransId="{291DFC81-8BC7-4B41-A72D-6A7A7B1AAEED}"/>
    <dgm:cxn modelId="{17BC57D3-86EC-4156-BCDB-46C53BAB4236}" type="presOf" srcId="{D4A90883-4951-4749-8C2F-EFD4EB2ABA8E}" destId="{EAB751B3-E214-4782-8725-60A600F48C0F}" srcOrd="0" destOrd="0" presId="urn:microsoft.com/office/officeart/2005/8/layout/chevron2"/>
    <dgm:cxn modelId="{953C7634-F31E-4CE1-A94D-7D9B1440BF34}" srcId="{509B84E9-47E1-44BA-A350-B9CE31FACFF5}" destId="{28B7218D-903F-4B02-B144-D84A0EC30535}" srcOrd="0" destOrd="0" parTransId="{0EC9B555-63E0-46D5-96CD-281F19533F95}" sibTransId="{DCBC13B8-859B-4EC6-84AC-9F1E40692A04}"/>
    <dgm:cxn modelId="{65DAA727-E581-4C16-9142-00E392873914}" srcId="{EA9FA27D-AAC4-4754-B590-E80F996683A8}" destId="{509B84E9-47E1-44BA-A350-B9CE31FACFF5}" srcOrd="2" destOrd="0" parTransId="{EB834DCF-35A0-417B-BEAE-5B987DC26141}" sibTransId="{87B7209C-A656-419E-9B0F-9367B49250B1}"/>
    <dgm:cxn modelId="{F0394A01-E552-43B6-8FB3-5A2B8D46F7BC}" type="presOf" srcId="{509B84E9-47E1-44BA-A350-B9CE31FACFF5}" destId="{44358991-E7BA-4CE6-BD1B-116A1C4868A4}" srcOrd="0" destOrd="0" presId="urn:microsoft.com/office/officeart/2005/8/layout/chevron2"/>
    <dgm:cxn modelId="{E746B449-B4CB-4C62-9197-16862789BE0A}" type="presOf" srcId="{24FFCEB4-EB4B-4C6A-B862-5E6A536F2B2A}" destId="{BC5859FC-A0C5-4C4D-B15A-3DAC94F5A1A9}" srcOrd="0" destOrd="0" presId="urn:microsoft.com/office/officeart/2005/8/layout/chevron2"/>
    <dgm:cxn modelId="{EAEFF190-EE69-4F8B-9012-F3CDD1BFAD47}" type="presOf" srcId="{548DB515-C5CE-49AD-B30B-08D077CA76F9}" destId="{4B841D19-EB4B-4DDB-8CA5-8D46AA46B233}" srcOrd="0" destOrd="0" presId="urn:microsoft.com/office/officeart/2005/8/layout/chevron2"/>
    <dgm:cxn modelId="{DD7CB72F-AD95-4C1C-8905-BCA95B25AA29}" srcId="{24FFCEB4-EB4B-4C6A-B862-5E6A536F2B2A}" destId="{7BA07334-59B2-4A7E-BA2F-81322E3961A5}" srcOrd="0" destOrd="0" parTransId="{DB3F00AA-06BC-45D4-B3CE-FF938B024844}" sibTransId="{74B01329-D32D-49D8-B81A-E79E6FA7D521}"/>
    <dgm:cxn modelId="{6D3E35A7-0B70-4315-B733-DE7A6B6BBA70}" type="presOf" srcId="{28B7218D-903F-4B02-B144-D84A0EC30535}" destId="{5C0EE011-DCB2-467F-AF95-EA921DD23D39}" srcOrd="0" destOrd="0" presId="urn:microsoft.com/office/officeart/2005/8/layout/chevron2"/>
    <dgm:cxn modelId="{E501E818-31CD-4AE5-9F33-3AFA881E0C4D}" type="presOf" srcId="{7BA07334-59B2-4A7E-BA2F-81322E3961A5}" destId="{E8AB9053-05E2-4DCD-B0A4-D81D7F0807B6}" srcOrd="0" destOrd="0" presId="urn:microsoft.com/office/officeart/2005/8/layout/chevron2"/>
    <dgm:cxn modelId="{E4FE6B63-8AAB-413F-8F22-778CEFC6FFAE}" srcId="{548DB515-C5CE-49AD-B30B-08D077CA76F9}" destId="{D4A90883-4951-4749-8C2F-EFD4EB2ABA8E}" srcOrd="0" destOrd="0" parTransId="{583C7B8A-15C4-4BC3-9BE6-11A57DD19E77}" sibTransId="{A1630331-9517-48DC-ABE7-5E4D96D3627A}"/>
    <dgm:cxn modelId="{5DBDA2C2-FF8E-400A-AE95-1497616751AA}" srcId="{EA9FA27D-AAC4-4754-B590-E80F996683A8}" destId="{24FFCEB4-EB4B-4C6A-B862-5E6A536F2B2A}" srcOrd="1" destOrd="0" parTransId="{689B0D9F-55FC-4A3B-96B5-110B0BBE00CE}" sibTransId="{BC562E53-F24E-4AD8-9E76-15E088F56B65}"/>
    <dgm:cxn modelId="{21382D62-B463-4E22-9414-6F8C63EC46F9}" type="presOf" srcId="{EA9FA27D-AAC4-4754-B590-E80F996683A8}" destId="{2714FAFF-1962-4597-B0F2-55619DE93205}" srcOrd="0" destOrd="0" presId="urn:microsoft.com/office/officeart/2005/8/layout/chevron2"/>
    <dgm:cxn modelId="{78F9080A-EFEB-4DD2-8FB6-5EC5476F1C7E}" type="presParOf" srcId="{2714FAFF-1962-4597-B0F2-55619DE93205}" destId="{CDD7DE7A-D9ED-469A-9116-634F942D9103}" srcOrd="0" destOrd="0" presId="urn:microsoft.com/office/officeart/2005/8/layout/chevron2"/>
    <dgm:cxn modelId="{71504EF5-E583-4F6C-A0C2-B89AD92106DE}" type="presParOf" srcId="{CDD7DE7A-D9ED-469A-9116-634F942D9103}" destId="{4B841D19-EB4B-4DDB-8CA5-8D46AA46B233}" srcOrd="0" destOrd="0" presId="urn:microsoft.com/office/officeart/2005/8/layout/chevron2"/>
    <dgm:cxn modelId="{67433DAE-9B28-482F-A7A3-4FC43D36AE4D}" type="presParOf" srcId="{CDD7DE7A-D9ED-469A-9116-634F942D9103}" destId="{EAB751B3-E214-4782-8725-60A600F48C0F}" srcOrd="1" destOrd="0" presId="urn:microsoft.com/office/officeart/2005/8/layout/chevron2"/>
    <dgm:cxn modelId="{FBE0FEAD-E6D8-402B-B691-114E8D046FDE}" type="presParOf" srcId="{2714FAFF-1962-4597-B0F2-55619DE93205}" destId="{FB0A0B25-63DC-4AB5-9A61-4B7D9F1B1F7E}" srcOrd="1" destOrd="0" presId="urn:microsoft.com/office/officeart/2005/8/layout/chevron2"/>
    <dgm:cxn modelId="{4A831CC8-3BC1-4D9A-8A55-73159C943A0C}" type="presParOf" srcId="{2714FAFF-1962-4597-B0F2-55619DE93205}" destId="{5D3F7236-64E1-4D4E-92E8-9C0B9278B095}" srcOrd="2" destOrd="0" presId="urn:microsoft.com/office/officeart/2005/8/layout/chevron2"/>
    <dgm:cxn modelId="{C9358250-140A-4220-A894-83A51BD605AF}" type="presParOf" srcId="{5D3F7236-64E1-4D4E-92E8-9C0B9278B095}" destId="{BC5859FC-A0C5-4C4D-B15A-3DAC94F5A1A9}" srcOrd="0" destOrd="0" presId="urn:microsoft.com/office/officeart/2005/8/layout/chevron2"/>
    <dgm:cxn modelId="{E1A523DE-D809-40C7-A4EC-D290DC130E0F}" type="presParOf" srcId="{5D3F7236-64E1-4D4E-92E8-9C0B9278B095}" destId="{E8AB9053-05E2-4DCD-B0A4-D81D7F0807B6}" srcOrd="1" destOrd="0" presId="urn:microsoft.com/office/officeart/2005/8/layout/chevron2"/>
    <dgm:cxn modelId="{6D2405DA-AE94-4DB5-93CC-C986CB521566}" type="presParOf" srcId="{2714FAFF-1962-4597-B0F2-55619DE93205}" destId="{547F526E-EAB8-4DEB-A36C-6B77761DB4B5}" srcOrd="3" destOrd="0" presId="urn:microsoft.com/office/officeart/2005/8/layout/chevron2"/>
    <dgm:cxn modelId="{15A6A588-6BEF-4E9E-BC84-93128524BFCB}" type="presParOf" srcId="{2714FAFF-1962-4597-B0F2-55619DE93205}" destId="{5EC5652D-EB58-43F8-9C64-F70FB92EA19E}" srcOrd="4" destOrd="0" presId="urn:microsoft.com/office/officeart/2005/8/layout/chevron2"/>
    <dgm:cxn modelId="{43DCF5EF-9AD0-4675-BB9F-9972B0276DB5}" type="presParOf" srcId="{5EC5652D-EB58-43F8-9C64-F70FB92EA19E}" destId="{44358991-E7BA-4CE6-BD1B-116A1C4868A4}" srcOrd="0" destOrd="0" presId="urn:microsoft.com/office/officeart/2005/8/layout/chevron2"/>
    <dgm:cxn modelId="{869F6925-3563-4E87-A893-5A3772A4C447}" type="presParOf" srcId="{5EC5652D-EB58-43F8-9C64-F70FB92EA19E}" destId="{5C0EE011-DCB2-467F-AF95-EA921DD23D39}"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6E359AAC-05F2-49E4-A463-D02BC97C951C}"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2829F0ED-49A5-4422-8BDE-EF2E511DE889}">
      <dgm:prSet/>
      <dgm:spPr/>
      <dgm:t>
        <a:bodyPr/>
        <a:lstStyle/>
        <a:p>
          <a:pPr algn="just" rtl="0"/>
          <a:r>
            <a:rPr lang="ru-RU" b="0" i="0" baseline="0" dirty="0" err="1" smtClean="0">
              <a:latin typeface="Times New Roman" pitchFamily="18" charset="0"/>
              <a:cs typeface="Times New Roman" pitchFamily="18" charset="0"/>
            </a:rPr>
            <a:t>Давлат</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сарфлари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солиқ тушумлари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ҳисобига амалга</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ошсада</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давлат</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сарфлари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миқёсининг ўсиши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ўз</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навбатида</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солиқларнинг ўсишини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тақозо қилади ва</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унинг</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даражасини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белгилаб</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беради</a:t>
          </a:r>
          <a:r>
            <a:rPr lang="ru-RU" b="0" i="0" baseline="0" dirty="0" smtClean="0">
              <a:latin typeface="Times New Roman" pitchFamily="18" charset="0"/>
              <a:cs typeface="Times New Roman" pitchFamily="18" charset="0"/>
            </a:rPr>
            <a:t>.</a:t>
          </a:r>
          <a:endParaRPr lang="ru-RU" b="0" i="0" baseline="0" dirty="0">
            <a:latin typeface="Times New Roman" pitchFamily="18" charset="0"/>
            <a:cs typeface="Times New Roman" pitchFamily="18" charset="0"/>
          </a:endParaRPr>
        </a:p>
      </dgm:t>
    </dgm:pt>
    <dgm:pt modelId="{FD2965B6-745C-4280-B06A-44CD438CFFD0}" type="parTrans" cxnId="{4E3CB349-CCEB-4F7E-8D41-6D2B7A137146}">
      <dgm:prSet/>
      <dgm:spPr/>
      <dgm:t>
        <a:bodyPr/>
        <a:lstStyle/>
        <a:p>
          <a:endParaRPr lang="ru-RU"/>
        </a:p>
      </dgm:t>
    </dgm:pt>
    <dgm:pt modelId="{59E48589-D1B5-4A11-A194-2B4BF7BAEFBD}" type="sibTrans" cxnId="{4E3CB349-CCEB-4F7E-8D41-6D2B7A137146}">
      <dgm:prSet/>
      <dgm:spPr/>
      <dgm:t>
        <a:bodyPr/>
        <a:lstStyle/>
        <a:p>
          <a:endParaRPr lang="ru-RU"/>
        </a:p>
      </dgm:t>
    </dgm:pt>
    <dgm:pt modelId="{E0ABBD82-AD78-4A5C-8473-BF1552B9AB9E}" type="pres">
      <dgm:prSet presAssocID="{6E359AAC-05F2-49E4-A463-D02BC97C951C}" presName="linear" presStyleCnt="0">
        <dgm:presLayoutVars>
          <dgm:animLvl val="lvl"/>
          <dgm:resizeHandles val="exact"/>
        </dgm:presLayoutVars>
      </dgm:prSet>
      <dgm:spPr/>
      <dgm:t>
        <a:bodyPr/>
        <a:lstStyle/>
        <a:p>
          <a:endParaRPr lang="ru-RU"/>
        </a:p>
      </dgm:t>
    </dgm:pt>
    <dgm:pt modelId="{967E36C9-9E7A-4D43-8698-A36DB78C5698}" type="pres">
      <dgm:prSet presAssocID="{2829F0ED-49A5-4422-8BDE-EF2E511DE889}" presName="parentText" presStyleLbl="node1" presStyleIdx="0" presStyleCnt="1">
        <dgm:presLayoutVars>
          <dgm:chMax val="0"/>
          <dgm:bulletEnabled val="1"/>
        </dgm:presLayoutVars>
      </dgm:prSet>
      <dgm:spPr/>
      <dgm:t>
        <a:bodyPr/>
        <a:lstStyle/>
        <a:p>
          <a:endParaRPr lang="ru-RU"/>
        </a:p>
      </dgm:t>
    </dgm:pt>
  </dgm:ptLst>
  <dgm:cxnLst>
    <dgm:cxn modelId="{4E3CB349-CCEB-4F7E-8D41-6D2B7A137146}" srcId="{6E359AAC-05F2-49E4-A463-D02BC97C951C}" destId="{2829F0ED-49A5-4422-8BDE-EF2E511DE889}" srcOrd="0" destOrd="0" parTransId="{FD2965B6-745C-4280-B06A-44CD438CFFD0}" sibTransId="{59E48589-D1B5-4A11-A194-2B4BF7BAEFBD}"/>
    <dgm:cxn modelId="{91008657-F862-4531-82D7-507EDB329D62}" type="presOf" srcId="{2829F0ED-49A5-4422-8BDE-EF2E511DE889}" destId="{967E36C9-9E7A-4D43-8698-A36DB78C5698}" srcOrd="0" destOrd="0" presId="urn:microsoft.com/office/officeart/2005/8/layout/vList2"/>
    <dgm:cxn modelId="{CF0D0EC1-A7AE-4C24-8B9D-DA9FF0852830}" type="presOf" srcId="{6E359AAC-05F2-49E4-A463-D02BC97C951C}" destId="{E0ABBD82-AD78-4A5C-8473-BF1552B9AB9E}" srcOrd="0" destOrd="0" presId="urn:microsoft.com/office/officeart/2005/8/layout/vList2"/>
    <dgm:cxn modelId="{749DF4AB-D866-4C84-B61A-ACB321CFE561}" type="presParOf" srcId="{E0ABBD82-AD78-4A5C-8473-BF1552B9AB9E}" destId="{967E36C9-9E7A-4D43-8698-A36DB78C5698}"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C6B450B4-372E-4081-BCF8-4D342DBBDF8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C3254B0-AC22-48CE-99BD-08DF423DEBAE}">
      <dgm:prSet/>
      <dgm:spPr/>
      <dgm:t>
        <a:bodyPr/>
        <a:lstStyle/>
        <a:p>
          <a:pPr algn="ctr" rtl="0"/>
          <a:r>
            <a:rPr lang="ru-RU" dirty="0" err="1" smtClean="0">
              <a:latin typeface="Times New Roman" pitchFamily="18" charset="0"/>
              <a:cs typeface="Times New Roman" pitchFamily="18" charset="0"/>
            </a:rPr>
            <a:t>Ҳозирги даврда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умумий</a:t>
          </a:r>
          <a:r>
            <a:rPr lang="ru-RU" dirty="0" smtClean="0">
              <a:latin typeface="Times New Roman" pitchFamily="18" charset="0"/>
              <a:cs typeface="Times New Roman" pitchFamily="18" charset="0"/>
            </a:rPr>
            <a:t> тенденция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равишда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солиқ ҳажмининг ўсиб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 омиллар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тақозо қилади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83B41B1D-DAC5-4DCD-B15A-7CC2AC37CA4F}" type="parTrans" cxnId="{701F2F2C-B183-4A0B-A3EE-18685A57925F}">
      <dgm:prSet/>
      <dgm:spPr/>
      <dgm:t>
        <a:bodyPr/>
        <a:lstStyle/>
        <a:p>
          <a:endParaRPr lang="ru-RU"/>
        </a:p>
      </dgm:t>
    </dgm:pt>
    <dgm:pt modelId="{7E8B7638-E097-458E-B91F-0CE97FFBEA86}" type="sibTrans" cxnId="{701F2F2C-B183-4A0B-A3EE-18685A57925F}">
      <dgm:prSet/>
      <dgm:spPr/>
      <dgm:t>
        <a:bodyPr/>
        <a:lstStyle/>
        <a:p>
          <a:endParaRPr lang="ru-RU"/>
        </a:p>
      </dgm:t>
    </dgm:pt>
    <dgm:pt modelId="{77A750BE-4EF2-43CA-B421-C02A261BFA6C}" type="pres">
      <dgm:prSet presAssocID="{C6B450B4-372E-4081-BCF8-4D342DBBDF83}" presName="linear" presStyleCnt="0">
        <dgm:presLayoutVars>
          <dgm:animLvl val="lvl"/>
          <dgm:resizeHandles val="exact"/>
        </dgm:presLayoutVars>
      </dgm:prSet>
      <dgm:spPr/>
      <dgm:t>
        <a:bodyPr/>
        <a:lstStyle/>
        <a:p>
          <a:endParaRPr lang="ru-RU"/>
        </a:p>
      </dgm:t>
    </dgm:pt>
    <dgm:pt modelId="{27889A5A-EC39-4F89-A185-6FA97DF686E2}" type="pres">
      <dgm:prSet presAssocID="{5C3254B0-AC22-48CE-99BD-08DF423DEBAE}" presName="parentText" presStyleLbl="node1" presStyleIdx="0" presStyleCnt="1">
        <dgm:presLayoutVars>
          <dgm:chMax val="0"/>
          <dgm:bulletEnabled val="1"/>
        </dgm:presLayoutVars>
      </dgm:prSet>
      <dgm:spPr/>
      <dgm:t>
        <a:bodyPr/>
        <a:lstStyle/>
        <a:p>
          <a:endParaRPr lang="ru-RU"/>
        </a:p>
      </dgm:t>
    </dgm:pt>
  </dgm:ptLst>
  <dgm:cxnLst>
    <dgm:cxn modelId="{701F2F2C-B183-4A0B-A3EE-18685A57925F}" srcId="{C6B450B4-372E-4081-BCF8-4D342DBBDF83}" destId="{5C3254B0-AC22-48CE-99BD-08DF423DEBAE}" srcOrd="0" destOrd="0" parTransId="{83B41B1D-DAC5-4DCD-B15A-7CC2AC37CA4F}" sibTransId="{7E8B7638-E097-458E-B91F-0CE97FFBEA86}"/>
    <dgm:cxn modelId="{CC438A3B-9677-468C-85BD-96A01A41D62F}" type="presOf" srcId="{C6B450B4-372E-4081-BCF8-4D342DBBDF83}" destId="{77A750BE-4EF2-43CA-B421-C02A261BFA6C}" srcOrd="0" destOrd="0" presId="urn:microsoft.com/office/officeart/2005/8/layout/vList2"/>
    <dgm:cxn modelId="{9F8EFB2A-4E27-49F6-BD79-D46FC7B91A46}" type="presOf" srcId="{5C3254B0-AC22-48CE-99BD-08DF423DEBAE}" destId="{27889A5A-EC39-4F89-A185-6FA97DF686E2}" srcOrd="0" destOrd="0" presId="urn:microsoft.com/office/officeart/2005/8/layout/vList2"/>
    <dgm:cxn modelId="{9BD833CB-EFB6-4A9C-A27D-AF7EF21BBABF}" type="presParOf" srcId="{77A750BE-4EF2-43CA-B421-C02A261BFA6C}" destId="{27889A5A-EC39-4F89-A185-6FA97DF686E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21CFEAF3-3025-42BA-BA10-12AD20D593EC}" type="doc">
      <dgm:prSet loTypeId="urn:microsoft.com/office/officeart/2005/8/layout/chevron2" loCatId="process" qsTypeId="urn:microsoft.com/office/officeart/2005/8/quickstyle/3d1" qsCatId="3D" csTypeId="urn:microsoft.com/office/officeart/2005/8/colors/colorful1#19" csCatId="colorful"/>
      <dgm:spPr/>
      <dgm:t>
        <a:bodyPr/>
        <a:lstStyle/>
        <a:p>
          <a:endParaRPr lang="ru-RU"/>
        </a:p>
      </dgm:t>
    </dgm:pt>
    <dgm:pt modelId="{1B9419C1-F16A-4D7B-80EA-DE2D541FDF5C}">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05AD30ED-8695-4A9E-8129-958AC48D0D04}" type="parTrans" cxnId="{306C3C3C-6209-4EA6-87E4-9BC6BBD1C35C}">
      <dgm:prSet/>
      <dgm:spPr/>
      <dgm:t>
        <a:bodyPr/>
        <a:lstStyle/>
        <a:p>
          <a:endParaRPr lang="ru-RU">
            <a:latin typeface="Times New Roman" pitchFamily="18" charset="0"/>
            <a:cs typeface="Times New Roman" pitchFamily="18" charset="0"/>
          </a:endParaRPr>
        </a:p>
      </dgm:t>
    </dgm:pt>
    <dgm:pt modelId="{F0030EA2-D470-4644-B647-D9FB7E6E069F}" type="sibTrans" cxnId="{306C3C3C-6209-4EA6-87E4-9BC6BBD1C35C}">
      <dgm:prSet/>
      <dgm:spPr/>
      <dgm:t>
        <a:bodyPr/>
        <a:lstStyle/>
        <a:p>
          <a:endParaRPr lang="ru-RU">
            <a:latin typeface="Times New Roman" pitchFamily="18" charset="0"/>
            <a:cs typeface="Times New Roman" pitchFamily="18" charset="0"/>
          </a:endParaRPr>
        </a:p>
      </dgm:t>
    </dgm:pt>
    <dgm:pt modelId="{1ECF234A-A413-4225-9319-09718837B73D}">
      <dgm:prSet/>
      <dgm:spPr/>
      <dgm:t>
        <a:bodyPr/>
        <a:lstStyle/>
        <a:p>
          <a:pPr algn="just" rtl="0"/>
          <a:r>
            <a:rPr lang="ru-RU" dirty="0" err="1" smtClean="0">
              <a:latin typeface="Times New Roman" pitchFamily="18" charset="0"/>
              <a:cs typeface="Times New Roman" pitchFamily="18" charset="0"/>
            </a:rPr>
            <a:t>Аҳоли сонининг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ўсиши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EDA504FC-4B6C-4562-B961-0841F61EF779}" type="parTrans" cxnId="{5AA177B6-49D6-43CB-AA15-7A1852BC44B4}">
      <dgm:prSet/>
      <dgm:spPr/>
      <dgm:t>
        <a:bodyPr/>
        <a:lstStyle/>
        <a:p>
          <a:endParaRPr lang="ru-RU">
            <a:latin typeface="Times New Roman" pitchFamily="18" charset="0"/>
            <a:cs typeface="Times New Roman" pitchFamily="18" charset="0"/>
          </a:endParaRPr>
        </a:p>
      </dgm:t>
    </dgm:pt>
    <dgm:pt modelId="{87B8796C-6E9D-4A0C-B60A-8A427A9DC7B9}" type="sibTrans" cxnId="{5AA177B6-49D6-43CB-AA15-7A1852BC44B4}">
      <dgm:prSet/>
      <dgm:spPr/>
      <dgm:t>
        <a:bodyPr/>
        <a:lstStyle/>
        <a:p>
          <a:endParaRPr lang="ru-RU">
            <a:latin typeface="Times New Roman" pitchFamily="18" charset="0"/>
            <a:cs typeface="Times New Roman" pitchFamily="18" charset="0"/>
          </a:endParaRPr>
        </a:p>
      </dgm:t>
    </dgm:pt>
    <dgm:pt modelId="{B43E75FD-8929-4A2E-9F6E-642A925815B1}">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581BB1A8-D014-40EC-B1D1-DC5F460D71CB}" type="parTrans" cxnId="{B4374031-A1C7-4E0E-A9BC-82F5267DF3BE}">
      <dgm:prSet/>
      <dgm:spPr/>
      <dgm:t>
        <a:bodyPr/>
        <a:lstStyle/>
        <a:p>
          <a:endParaRPr lang="ru-RU">
            <a:latin typeface="Times New Roman" pitchFamily="18" charset="0"/>
            <a:cs typeface="Times New Roman" pitchFamily="18" charset="0"/>
          </a:endParaRPr>
        </a:p>
      </dgm:t>
    </dgm:pt>
    <dgm:pt modelId="{BA198923-5200-451A-9BCA-4B56A3B6A306}" type="sibTrans" cxnId="{B4374031-A1C7-4E0E-A9BC-82F5267DF3BE}">
      <dgm:prSet/>
      <dgm:spPr/>
      <dgm:t>
        <a:bodyPr/>
        <a:lstStyle/>
        <a:p>
          <a:endParaRPr lang="ru-RU">
            <a:latin typeface="Times New Roman" pitchFamily="18" charset="0"/>
            <a:cs typeface="Times New Roman" pitchFamily="18" charset="0"/>
          </a:endParaRPr>
        </a:p>
      </dgm:t>
    </dgm:pt>
    <dgm:pt modelId="{8FE7C4EF-DA4E-4AFF-A105-31DFF230BB36}">
      <dgm:prSet/>
      <dgm:spPr/>
      <dgm:t>
        <a:bodyPr/>
        <a:lstStyle/>
        <a:p>
          <a:pPr algn="just" rtl="0"/>
          <a:r>
            <a:rPr lang="ru-RU" dirty="0" err="1" smtClean="0">
              <a:latin typeface="Times New Roman" pitchFamily="18" charset="0"/>
              <a:cs typeface="Times New Roman" pitchFamily="18" charset="0"/>
            </a:rPr>
            <a:t>Ижтимоий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соҳа хизматлари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ортиши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урбанизация. </a:t>
          </a:r>
          <a:endParaRPr lang="ru-RU" dirty="0">
            <a:latin typeface="Times New Roman" pitchFamily="18" charset="0"/>
            <a:cs typeface="Times New Roman" pitchFamily="18" charset="0"/>
          </a:endParaRPr>
        </a:p>
      </dgm:t>
    </dgm:pt>
    <dgm:pt modelId="{2E55994C-644B-4126-84B7-3DB51D031FE3}" type="parTrans" cxnId="{A2049F91-1D1B-4259-8A60-486E4533F272}">
      <dgm:prSet/>
      <dgm:spPr/>
      <dgm:t>
        <a:bodyPr/>
        <a:lstStyle/>
        <a:p>
          <a:endParaRPr lang="ru-RU">
            <a:latin typeface="Times New Roman" pitchFamily="18" charset="0"/>
            <a:cs typeface="Times New Roman" pitchFamily="18" charset="0"/>
          </a:endParaRPr>
        </a:p>
      </dgm:t>
    </dgm:pt>
    <dgm:pt modelId="{94C07E08-BE18-4AE4-8C65-30E243324898}" type="sibTrans" cxnId="{A2049F91-1D1B-4259-8A60-486E4533F272}">
      <dgm:prSet/>
      <dgm:spPr/>
      <dgm:t>
        <a:bodyPr/>
        <a:lstStyle/>
        <a:p>
          <a:endParaRPr lang="ru-RU">
            <a:latin typeface="Times New Roman" pitchFamily="18" charset="0"/>
            <a:cs typeface="Times New Roman" pitchFamily="18" charset="0"/>
          </a:endParaRPr>
        </a:p>
      </dgm:t>
    </dgm:pt>
    <dgm:pt modelId="{5A3D8414-A5F5-4C79-ACA5-8C294F69FBF0}">
      <dgm:prSet/>
      <dgm:spPr/>
      <dgm:t>
        <a:bodyPr/>
        <a:lstStyle/>
        <a:p>
          <a:pPr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292A88CC-C0DE-4E90-BD9A-5B51021C2C8A}" type="parTrans" cxnId="{73C607C0-A783-4A01-9E2E-7107D7D9BBFA}">
      <dgm:prSet/>
      <dgm:spPr/>
      <dgm:t>
        <a:bodyPr/>
        <a:lstStyle/>
        <a:p>
          <a:endParaRPr lang="ru-RU">
            <a:latin typeface="Times New Roman" pitchFamily="18" charset="0"/>
            <a:cs typeface="Times New Roman" pitchFamily="18" charset="0"/>
          </a:endParaRPr>
        </a:p>
      </dgm:t>
    </dgm:pt>
    <dgm:pt modelId="{E58C01E6-E404-4E11-B4B0-0A22BBAC9B18}" type="sibTrans" cxnId="{73C607C0-A783-4A01-9E2E-7107D7D9BBFA}">
      <dgm:prSet/>
      <dgm:spPr/>
      <dgm:t>
        <a:bodyPr/>
        <a:lstStyle/>
        <a:p>
          <a:endParaRPr lang="ru-RU">
            <a:latin typeface="Times New Roman" pitchFamily="18" charset="0"/>
            <a:cs typeface="Times New Roman" pitchFamily="18" charset="0"/>
          </a:endParaRPr>
        </a:p>
      </dgm:t>
    </dgm:pt>
    <dgm:pt modelId="{74B68639-87EA-4EFA-8330-BDAEC86B5D3B}">
      <dgm:prSet/>
      <dgm:spPr/>
      <dgm:t>
        <a:bodyPr/>
        <a:lstStyle/>
        <a:p>
          <a:pPr algn="just" rtl="0"/>
          <a:r>
            <a:rPr lang="ru-RU" dirty="0" err="1" smtClean="0">
              <a:latin typeface="Times New Roman" pitchFamily="18" charset="0"/>
              <a:cs typeface="Times New Roman" pitchFamily="18" charset="0"/>
            </a:rPr>
            <a:t>Атроф-муҳитнинг ифлосланиши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555E11BB-DFD0-49D9-B80D-97CDF9D99DB5}" type="parTrans" cxnId="{9DD96B4F-BA1E-4AA7-B7B0-4EB59F641F3A}">
      <dgm:prSet/>
      <dgm:spPr/>
      <dgm:t>
        <a:bodyPr/>
        <a:lstStyle/>
        <a:p>
          <a:endParaRPr lang="ru-RU">
            <a:latin typeface="Times New Roman" pitchFamily="18" charset="0"/>
            <a:cs typeface="Times New Roman" pitchFamily="18" charset="0"/>
          </a:endParaRPr>
        </a:p>
      </dgm:t>
    </dgm:pt>
    <dgm:pt modelId="{A0AC0C8A-8A6C-4F58-8674-2AA09E869436}" type="sibTrans" cxnId="{9DD96B4F-BA1E-4AA7-B7B0-4EB59F641F3A}">
      <dgm:prSet/>
      <dgm:spPr/>
      <dgm:t>
        <a:bodyPr/>
        <a:lstStyle/>
        <a:p>
          <a:endParaRPr lang="ru-RU">
            <a:latin typeface="Times New Roman" pitchFamily="18" charset="0"/>
            <a:cs typeface="Times New Roman" pitchFamily="18" charset="0"/>
          </a:endParaRPr>
        </a:p>
      </dgm:t>
    </dgm:pt>
    <dgm:pt modelId="{EE4D296B-0A39-41BF-A77C-598333B05479}">
      <dgm:prSet/>
      <dgm:spPr/>
      <dgm:t>
        <a:bodyPr/>
        <a:lstStyle/>
        <a:p>
          <a:pPr rtl="0"/>
          <a:r>
            <a:rPr lang="ru-RU"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6C39529C-3714-4D58-9AC6-4836947D42D2}" type="parTrans" cxnId="{67247520-2833-4731-B2EE-02A264AAAFD3}">
      <dgm:prSet/>
      <dgm:spPr/>
      <dgm:t>
        <a:bodyPr/>
        <a:lstStyle/>
        <a:p>
          <a:endParaRPr lang="ru-RU">
            <a:latin typeface="Times New Roman" pitchFamily="18" charset="0"/>
            <a:cs typeface="Times New Roman" pitchFamily="18" charset="0"/>
          </a:endParaRPr>
        </a:p>
      </dgm:t>
    </dgm:pt>
    <dgm:pt modelId="{E6A48E96-6E2A-4D13-910C-1A391161B343}" type="sibTrans" cxnId="{67247520-2833-4731-B2EE-02A264AAAFD3}">
      <dgm:prSet/>
      <dgm:spPr/>
      <dgm:t>
        <a:bodyPr/>
        <a:lstStyle/>
        <a:p>
          <a:endParaRPr lang="ru-RU">
            <a:latin typeface="Times New Roman" pitchFamily="18" charset="0"/>
            <a:cs typeface="Times New Roman" pitchFamily="18" charset="0"/>
          </a:endParaRPr>
        </a:p>
      </dgm:t>
    </dgm:pt>
    <dgm:pt modelId="{5F2E7A7B-9306-44A0-A06A-8DEB831114D0}">
      <dgm:prSet/>
      <dgm:spPr/>
      <dgm:t>
        <a:bodyPr/>
        <a:lstStyle/>
        <a:p>
          <a:pPr algn="just" rtl="0"/>
          <a:r>
            <a:rPr lang="ru-RU" dirty="0" err="1" smtClean="0">
              <a:latin typeface="Times New Roman" pitchFamily="18" charset="0"/>
              <a:cs typeface="Times New Roman" pitchFamily="18" charset="0"/>
            </a:rPr>
            <a:t>Даромадлар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тенгсизлигини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қисқартириш дастурларини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65A645AD-EDB7-4253-840D-C8EF0B8CC5FC}" type="parTrans" cxnId="{51C0D093-674C-4DBB-967F-52ADE19A2B50}">
      <dgm:prSet/>
      <dgm:spPr/>
      <dgm:t>
        <a:bodyPr/>
        <a:lstStyle/>
        <a:p>
          <a:endParaRPr lang="ru-RU">
            <a:latin typeface="Times New Roman" pitchFamily="18" charset="0"/>
            <a:cs typeface="Times New Roman" pitchFamily="18" charset="0"/>
          </a:endParaRPr>
        </a:p>
      </dgm:t>
    </dgm:pt>
    <dgm:pt modelId="{0B902C0B-9F1C-4919-8C0A-11894E6A3E8E}" type="sibTrans" cxnId="{51C0D093-674C-4DBB-967F-52ADE19A2B50}">
      <dgm:prSet/>
      <dgm:spPr/>
      <dgm:t>
        <a:bodyPr/>
        <a:lstStyle/>
        <a:p>
          <a:endParaRPr lang="ru-RU">
            <a:latin typeface="Times New Roman" pitchFamily="18" charset="0"/>
            <a:cs typeface="Times New Roman" pitchFamily="18" charset="0"/>
          </a:endParaRPr>
        </a:p>
      </dgm:t>
    </dgm:pt>
    <dgm:pt modelId="{5581992F-7386-4A8F-B864-82F0AC56B17F}">
      <dgm:prSet/>
      <dgm:spPr/>
      <dgm:t>
        <a:bodyPr/>
        <a:lstStyle/>
        <a:p>
          <a:pPr rtl="0"/>
          <a:r>
            <a:rPr lang="ru-RU"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dgm:t>
    </dgm:pt>
    <dgm:pt modelId="{168507C8-5046-42C8-A147-DADF216ADF7B}" type="parTrans" cxnId="{7994B3C3-E5F7-4E43-A798-D0A87D2096F7}">
      <dgm:prSet/>
      <dgm:spPr/>
      <dgm:t>
        <a:bodyPr/>
        <a:lstStyle/>
        <a:p>
          <a:endParaRPr lang="ru-RU">
            <a:latin typeface="Times New Roman" pitchFamily="18" charset="0"/>
            <a:cs typeface="Times New Roman" pitchFamily="18" charset="0"/>
          </a:endParaRPr>
        </a:p>
      </dgm:t>
    </dgm:pt>
    <dgm:pt modelId="{DEFE1FE8-5B2F-4EF0-906F-00869623C733}" type="sibTrans" cxnId="{7994B3C3-E5F7-4E43-A798-D0A87D2096F7}">
      <dgm:prSet/>
      <dgm:spPr/>
      <dgm:t>
        <a:bodyPr/>
        <a:lstStyle/>
        <a:p>
          <a:endParaRPr lang="ru-RU">
            <a:latin typeface="Times New Roman" pitchFamily="18" charset="0"/>
            <a:cs typeface="Times New Roman" pitchFamily="18" charset="0"/>
          </a:endParaRPr>
        </a:p>
      </dgm:t>
    </dgm:pt>
    <dgm:pt modelId="{6A4FA291-40E6-4A89-94FB-D4310A447AE5}">
      <dgm:prSet/>
      <dgm:spPr/>
      <dgm:t>
        <a:bodyPr/>
        <a:lstStyle/>
        <a:p>
          <a:pPr algn="just" rtl="0"/>
          <a:r>
            <a:rPr lang="ru-RU" dirty="0" err="1" smtClean="0">
              <a:latin typeface="Times New Roman" pitchFamily="18" charset="0"/>
              <a:cs typeface="Times New Roman" pitchFamily="18" charset="0"/>
            </a:rPr>
            <a:t>Миллий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мудофаа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хавфсизлигини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харажатлари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ҳажмининг ўсиши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B6C51A55-62DC-47B4-9490-AE8D8A2C4329}" type="parTrans" cxnId="{A23226D3-AAD4-428D-8FD8-026D530F26C3}">
      <dgm:prSet/>
      <dgm:spPr/>
      <dgm:t>
        <a:bodyPr/>
        <a:lstStyle/>
        <a:p>
          <a:endParaRPr lang="ru-RU">
            <a:latin typeface="Times New Roman" pitchFamily="18" charset="0"/>
            <a:cs typeface="Times New Roman" pitchFamily="18" charset="0"/>
          </a:endParaRPr>
        </a:p>
      </dgm:t>
    </dgm:pt>
    <dgm:pt modelId="{32AD8254-1102-4D80-A13F-7DC457678DD1}" type="sibTrans" cxnId="{A23226D3-AAD4-428D-8FD8-026D530F26C3}">
      <dgm:prSet/>
      <dgm:spPr/>
      <dgm:t>
        <a:bodyPr/>
        <a:lstStyle/>
        <a:p>
          <a:endParaRPr lang="ru-RU">
            <a:latin typeface="Times New Roman" pitchFamily="18" charset="0"/>
            <a:cs typeface="Times New Roman" pitchFamily="18" charset="0"/>
          </a:endParaRPr>
        </a:p>
      </dgm:t>
    </dgm:pt>
    <dgm:pt modelId="{91A9A714-382F-4770-BD2D-751C1E05E64C}" type="pres">
      <dgm:prSet presAssocID="{21CFEAF3-3025-42BA-BA10-12AD20D593EC}" presName="linearFlow" presStyleCnt="0">
        <dgm:presLayoutVars>
          <dgm:dir/>
          <dgm:animLvl val="lvl"/>
          <dgm:resizeHandles val="exact"/>
        </dgm:presLayoutVars>
      </dgm:prSet>
      <dgm:spPr/>
      <dgm:t>
        <a:bodyPr/>
        <a:lstStyle/>
        <a:p>
          <a:endParaRPr lang="ru-RU"/>
        </a:p>
      </dgm:t>
    </dgm:pt>
    <dgm:pt modelId="{39D5BA5A-04F2-4CA0-8580-F327F8929C1F}" type="pres">
      <dgm:prSet presAssocID="{1B9419C1-F16A-4D7B-80EA-DE2D541FDF5C}" presName="composite" presStyleCnt="0"/>
      <dgm:spPr/>
    </dgm:pt>
    <dgm:pt modelId="{0BE937BB-2309-468F-8E8C-44C095ACFDF6}" type="pres">
      <dgm:prSet presAssocID="{1B9419C1-F16A-4D7B-80EA-DE2D541FDF5C}" presName="parentText" presStyleLbl="alignNode1" presStyleIdx="0" presStyleCnt="5">
        <dgm:presLayoutVars>
          <dgm:chMax val="1"/>
          <dgm:bulletEnabled val="1"/>
        </dgm:presLayoutVars>
      </dgm:prSet>
      <dgm:spPr/>
      <dgm:t>
        <a:bodyPr/>
        <a:lstStyle/>
        <a:p>
          <a:endParaRPr lang="ru-RU"/>
        </a:p>
      </dgm:t>
    </dgm:pt>
    <dgm:pt modelId="{931934E6-0E83-4F1C-B5A9-499B9C060866}" type="pres">
      <dgm:prSet presAssocID="{1B9419C1-F16A-4D7B-80EA-DE2D541FDF5C}" presName="descendantText" presStyleLbl="alignAcc1" presStyleIdx="0" presStyleCnt="5">
        <dgm:presLayoutVars>
          <dgm:bulletEnabled val="1"/>
        </dgm:presLayoutVars>
      </dgm:prSet>
      <dgm:spPr/>
      <dgm:t>
        <a:bodyPr/>
        <a:lstStyle/>
        <a:p>
          <a:endParaRPr lang="ru-RU"/>
        </a:p>
      </dgm:t>
    </dgm:pt>
    <dgm:pt modelId="{6BC3773F-9B16-4931-B20A-ED7AE849CD4B}" type="pres">
      <dgm:prSet presAssocID="{F0030EA2-D470-4644-B647-D9FB7E6E069F}" presName="sp" presStyleCnt="0"/>
      <dgm:spPr/>
    </dgm:pt>
    <dgm:pt modelId="{EDBABC40-30D6-44A5-8E44-57101020B70E}" type="pres">
      <dgm:prSet presAssocID="{B43E75FD-8929-4A2E-9F6E-642A925815B1}" presName="composite" presStyleCnt="0"/>
      <dgm:spPr/>
    </dgm:pt>
    <dgm:pt modelId="{B6B3A543-3437-4B7D-8011-1E28AAA8C42C}" type="pres">
      <dgm:prSet presAssocID="{B43E75FD-8929-4A2E-9F6E-642A925815B1}" presName="parentText" presStyleLbl="alignNode1" presStyleIdx="1" presStyleCnt="5">
        <dgm:presLayoutVars>
          <dgm:chMax val="1"/>
          <dgm:bulletEnabled val="1"/>
        </dgm:presLayoutVars>
      </dgm:prSet>
      <dgm:spPr/>
      <dgm:t>
        <a:bodyPr/>
        <a:lstStyle/>
        <a:p>
          <a:endParaRPr lang="ru-RU"/>
        </a:p>
      </dgm:t>
    </dgm:pt>
    <dgm:pt modelId="{AE279815-810F-4272-AC89-24EA19423060}" type="pres">
      <dgm:prSet presAssocID="{B43E75FD-8929-4A2E-9F6E-642A925815B1}" presName="descendantText" presStyleLbl="alignAcc1" presStyleIdx="1" presStyleCnt="5">
        <dgm:presLayoutVars>
          <dgm:bulletEnabled val="1"/>
        </dgm:presLayoutVars>
      </dgm:prSet>
      <dgm:spPr/>
      <dgm:t>
        <a:bodyPr/>
        <a:lstStyle/>
        <a:p>
          <a:endParaRPr lang="ru-RU"/>
        </a:p>
      </dgm:t>
    </dgm:pt>
    <dgm:pt modelId="{44238A40-9986-4379-A355-4EB88CF5A640}" type="pres">
      <dgm:prSet presAssocID="{BA198923-5200-451A-9BCA-4B56A3B6A306}" presName="sp" presStyleCnt="0"/>
      <dgm:spPr/>
    </dgm:pt>
    <dgm:pt modelId="{6B3C15BA-A700-450C-9E57-74C326A4795B}" type="pres">
      <dgm:prSet presAssocID="{5A3D8414-A5F5-4C79-ACA5-8C294F69FBF0}" presName="composite" presStyleCnt="0"/>
      <dgm:spPr/>
    </dgm:pt>
    <dgm:pt modelId="{46085225-3B29-4ED2-A3F0-497F8577A3E8}" type="pres">
      <dgm:prSet presAssocID="{5A3D8414-A5F5-4C79-ACA5-8C294F69FBF0}" presName="parentText" presStyleLbl="alignNode1" presStyleIdx="2" presStyleCnt="5">
        <dgm:presLayoutVars>
          <dgm:chMax val="1"/>
          <dgm:bulletEnabled val="1"/>
        </dgm:presLayoutVars>
      </dgm:prSet>
      <dgm:spPr/>
      <dgm:t>
        <a:bodyPr/>
        <a:lstStyle/>
        <a:p>
          <a:endParaRPr lang="ru-RU"/>
        </a:p>
      </dgm:t>
    </dgm:pt>
    <dgm:pt modelId="{CAADA3E0-F87E-43A7-98CE-809C410AADE3}" type="pres">
      <dgm:prSet presAssocID="{5A3D8414-A5F5-4C79-ACA5-8C294F69FBF0}" presName="descendantText" presStyleLbl="alignAcc1" presStyleIdx="2" presStyleCnt="5">
        <dgm:presLayoutVars>
          <dgm:bulletEnabled val="1"/>
        </dgm:presLayoutVars>
      </dgm:prSet>
      <dgm:spPr/>
      <dgm:t>
        <a:bodyPr/>
        <a:lstStyle/>
        <a:p>
          <a:endParaRPr lang="ru-RU"/>
        </a:p>
      </dgm:t>
    </dgm:pt>
    <dgm:pt modelId="{13431BB7-C8E4-4471-9ED9-FCCD4236B5A0}" type="pres">
      <dgm:prSet presAssocID="{E58C01E6-E404-4E11-B4B0-0A22BBAC9B18}" presName="sp" presStyleCnt="0"/>
      <dgm:spPr/>
    </dgm:pt>
    <dgm:pt modelId="{73D8E0F8-5437-4C14-BEF3-2E7232AFC4D2}" type="pres">
      <dgm:prSet presAssocID="{EE4D296B-0A39-41BF-A77C-598333B05479}" presName="composite" presStyleCnt="0"/>
      <dgm:spPr/>
    </dgm:pt>
    <dgm:pt modelId="{BFC34B81-E516-4FAC-AB30-774E1B72C2CB}" type="pres">
      <dgm:prSet presAssocID="{EE4D296B-0A39-41BF-A77C-598333B05479}" presName="parentText" presStyleLbl="alignNode1" presStyleIdx="3" presStyleCnt="5">
        <dgm:presLayoutVars>
          <dgm:chMax val="1"/>
          <dgm:bulletEnabled val="1"/>
        </dgm:presLayoutVars>
      </dgm:prSet>
      <dgm:spPr/>
      <dgm:t>
        <a:bodyPr/>
        <a:lstStyle/>
        <a:p>
          <a:endParaRPr lang="ru-RU"/>
        </a:p>
      </dgm:t>
    </dgm:pt>
    <dgm:pt modelId="{A326E43A-6E99-46FF-9B4B-026296E2DA66}" type="pres">
      <dgm:prSet presAssocID="{EE4D296B-0A39-41BF-A77C-598333B05479}" presName="descendantText" presStyleLbl="alignAcc1" presStyleIdx="3" presStyleCnt="5">
        <dgm:presLayoutVars>
          <dgm:bulletEnabled val="1"/>
        </dgm:presLayoutVars>
      </dgm:prSet>
      <dgm:spPr/>
      <dgm:t>
        <a:bodyPr/>
        <a:lstStyle/>
        <a:p>
          <a:endParaRPr lang="ru-RU"/>
        </a:p>
      </dgm:t>
    </dgm:pt>
    <dgm:pt modelId="{336CCB27-1583-408D-80A6-3FC47A301432}" type="pres">
      <dgm:prSet presAssocID="{E6A48E96-6E2A-4D13-910C-1A391161B343}" presName="sp" presStyleCnt="0"/>
      <dgm:spPr/>
    </dgm:pt>
    <dgm:pt modelId="{23BED980-D4E4-4C2F-82D5-ABC55D0BBBB3}" type="pres">
      <dgm:prSet presAssocID="{5581992F-7386-4A8F-B864-82F0AC56B17F}" presName="composite" presStyleCnt="0"/>
      <dgm:spPr/>
    </dgm:pt>
    <dgm:pt modelId="{5A401A80-7E9C-44DF-B31B-583CCDADBE40}" type="pres">
      <dgm:prSet presAssocID="{5581992F-7386-4A8F-B864-82F0AC56B17F}" presName="parentText" presStyleLbl="alignNode1" presStyleIdx="4" presStyleCnt="5">
        <dgm:presLayoutVars>
          <dgm:chMax val="1"/>
          <dgm:bulletEnabled val="1"/>
        </dgm:presLayoutVars>
      </dgm:prSet>
      <dgm:spPr/>
      <dgm:t>
        <a:bodyPr/>
        <a:lstStyle/>
        <a:p>
          <a:endParaRPr lang="ru-RU"/>
        </a:p>
      </dgm:t>
    </dgm:pt>
    <dgm:pt modelId="{6A096670-2176-4CE5-ABA7-9B5C27D3FD65}" type="pres">
      <dgm:prSet presAssocID="{5581992F-7386-4A8F-B864-82F0AC56B17F}" presName="descendantText" presStyleLbl="alignAcc1" presStyleIdx="4" presStyleCnt="5">
        <dgm:presLayoutVars>
          <dgm:bulletEnabled val="1"/>
        </dgm:presLayoutVars>
      </dgm:prSet>
      <dgm:spPr/>
      <dgm:t>
        <a:bodyPr/>
        <a:lstStyle/>
        <a:p>
          <a:endParaRPr lang="ru-RU"/>
        </a:p>
      </dgm:t>
    </dgm:pt>
  </dgm:ptLst>
  <dgm:cxnLst>
    <dgm:cxn modelId="{70BF4F76-D4D2-40F9-A251-A3ACC5631254}" type="presOf" srcId="{5581992F-7386-4A8F-B864-82F0AC56B17F}" destId="{5A401A80-7E9C-44DF-B31B-583CCDADBE40}" srcOrd="0" destOrd="0" presId="urn:microsoft.com/office/officeart/2005/8/layout/chevron2"/>
    <dgm:cxn modelId="{9D4C9687-763F-4152-81F6-02EE79F60B0D}" type="presOf" srcId="{EE4D296B-0A39-41BF-A77C-598333B05479}" destId="{BFC34B81-E516-4FAC-AB30-774E1B72C2CB}" srcOrd="0" destOrd="0" presId="urn:microsoft.com/office/officeart/2005/8/layout/chevron2"/>
    <dgm:cxn modelId="{73C607C0-A783-4A01-9E2E-7107D7D9BBFA}" srcId="{21CFEAF3-3025-42BA-BA10-12AD20D593EC}" destId="{5A3D8414-A5F5-4C79-ACA5-8C294F69FBF0}" srcOrd="2" destOrd="0" parTransId="{292A88CC-C0DE-4E90-BD9A-5B51021C2C8A}" sibTransId="{E58C01E6-E404-4E11-B4B0-0A22BBAC9B18}"/>
    <dgm:cxn modelId="{F3321CAD-AB39-4AE3-BA19-40AAE6D74E6A}" type="presOf" srcId="{74B68639-87EA-4EFA-8330-BDAEC86B5D3B}" destId="{CAADA3E0-F87E-43A7-98CE-809C410AADE3}" srcOrd="0" destOrd="0" presId="urn:microsoft.com/office/officeart/2005/8/layout/chevron2"/>
    <dgm:cxn modelId="{A2049F91-1D1B-4259-8A60-486E4533F272}" srcId="{B43E75FD-8929-4A2E-9F6E-642A925815B1}" destId="{8FE7C4EF-DA4E-4AFF-A105-31DFF230BB36}" srcOrd="0" destOrd="0" parTransId="{2E55994C-644B-4126-84B7-3DB51D031FE3}" sibTransId="{94C07E08-BE18-4AE4-8C65-30E243324898}"/>
    <dgm:cxn modelId="{BF9D0DCF-A3D5-4F50-90F2-3F96D8EB363A}" type="presOf" srcId="{5A3D8414-A5F5-4C79-ACA5-8C294F69FBF0}" destId="{46085225-3B29-4ED2-A3F0-497F8577A3E8}" srcOrd="0" destOrd="0" presId="urn:microsoft.com/office/officeart/2005/8/layout/chevron2"/>
    <dgm:cxn modelId="{9037A299-A022-49D0-84C6-09F4EB503FAE}" type="presOf" srcId="{21CFEAF3-3025-42BA-BA10-12AD20D593EC}" destId="{91A9A714-382F-4770-BD2D-751C1E05E64C}" srcOrd="0" destOrd="0" presId="urn:microsoft.com/office/officeart/2005/8/layout/chevron2"/>
    <dgm:cxn modelId="{02538766-9C31-4283-A183-4FC2B91D69A5}" type="presOf" srcId="{6A4FA291-40E6-4A89-94FB-D4310A447AE5}" destId="{6A096670-2176-4CE5-ABA7-9B5C27D3FD65}" srcOrd="0" destOrd="0" presId="urn:microsoft.com/office/officeart/2005/8/layout/chevron2"/>
    <dgm:cxn modelId="{7994B3C3-E5F7-4E43-A798-D0A87D2096F7}" srcId="{21CFEAF3-3025-42BA-BA10-12AD20D593EC}" destId="{5581992F-7386-4A8F-B864-82F0AC56B17F}" srcOrd="4" destOrd="0" parTransId="{168507C8-5046-42C8-A147-DADF216ADF7B}" sibTransId="{DEFE1FE8-5B2F-4EF0-906F-00869623C733}"/>
    <dgm:cxn modelId="{67247520-2833-4731-B2EE-02A264AAAFD3}" srcId="{21CFEAF3-3025-42BA-BA10-12AD20D593EC}" destId="{EE4D296B-0A39-41BF-A77C-598333B05479}" srcOrd="3" destOrd="0" parTransId="{6C39529C-3714-4D58-9AC6-4836947D42D2}" sibTransId="{E6A48E96-6E2A-4D13-910C-1A391161B343}"/>
    <dgm:cxn modelId="{51C0D093-674C-4DBB-967F-52ADE19A2B50}" srcId="{EE4D296B-0A39-41BF-A77C-598333B05479}" destId="{5F2E7A7B-9306-44A0-A06A-8DEB831114D0}" srcOrd="0" destOrd="0" parTransId="{65A645AD-EDB7-4253-840D-C8EF0B8CC5FC}" sibTransId="{0B902C0B-9F1C-4919-8C0A-11894E6A3E8E}"/>
    <dgm:cxn modelId="{CDC78B71-FB67-4B16-9825-960F297B5157}" type="presOf" srcId="{1ECF234A-A413-4225-9319-09718837B73D}" destId="{931934E6-0E83-4F1C-B5A9-499B9C060866}" srcOrd="0" destOrd="0" presId="urn:microsoft.com/office/officeart/2005/8/layout/chevron2"/>
    <dgm:cxn modelId="{4ED9AEAD-58AE-4173-950B-D23CFC6AD0C1}" type="presOf" srcId="{1B9419C1-F16A-4D7B-80EA-DE2D541FDF5C}" destId="{0BE937BB-2309-468F-8E8C-44C095ACFDF6}" srcOrd="0" destOrd="0" presId="urn:microsoft.com/office/officeart/2005/8/layout/chevron2"/>
    <dgm:cxn modelId="{A23226D3-AAD4-428D-8FD8-026D530F26C3}" srcId="{5581992F-7386-4A8F-B864-82F0AC56B17F}" destId="{6A4FA291-40E6-4A89-94FB-D4310A447AE5}" srcOrd="0" destOrd="0" parTransId="{B6C51A55-62DC-47B4-9490-AE8D8A2C4329}" sibTransId="{32AD8254-1102-4D80-A13F-7DC457678DD1}"/>
    <dgm:cxn modelId="{4284E15C-3BF9-4E62-B99E-2D187C97207F}" type="presOf" srcId="{B43E75FD-8929-4A2E-9F6E-642A925815B1}" destId="{B6B3A543-3437-4B7D-8011-1E28AAA8C42C}" srcOrd="0" destOrd="0" presId="urn:microsoft.com/office/officeart/2005/8/layout/chevron2"/>
    <dgm:cxn modelId="{306C3C3C-6209-4EA6-87E4-9BC6BBD1C35C}" srcId="{21CFEAF3-3025-42BA-BA10-12AD20D593EC}" destId="{1B9419C1-F16A-4D7B-80EA-DE2D541FDF5C}" srcOrd="0" destOrd="0" parTransId="{05AD30ED-8695-4A9E-8129-958AC48D0D04}" sibTransId="{F0030EA2-D470-4644-B647-D9FB7E6E069F}"/>
    <dgm:cxn modelId="{B4374031-A1C7-4E0E-A9BC-82F5267DF3BE}" srcId="{21CFEAF3-3025-42BA-BA10-12AD20D593EC}" destId="{B43E75FD-8929-4A2E-9F6E-642A925815B1}" srcOrd="1" destOrd="0" parTransId="{581BB1A8-D014-40EC-B1D1-DC5F460D71CB}" sibTransId="{BA198923-5200-451A-9BCA-4B56A3B6A306}"/>
    <dgm:cxn modelId="{9DD96B4F-BA1E-4AA7-B7B0-4EB59F641F3A}" srcId="{5A3D8414-A5F5-4C79-ACA5-8C294F69FBF0}" destId="{74B68639-87EA-4EFA-8330-BDAEC86B5D3B}" srcOrd="0" destOrd="0" parTransId="{555E11BB-DFD0-49D9-B80D-97CDF9D99DB5}" sibTransId="{A0AC0C8A-8A6C-4F58-8674-2AA09E869436}"/>
    <dgm:cxn modelId="{F2CCF997-A203-40F6-8B2A-4F9D12359BB8}" type="presOf" srcId="{8FE7C4EF-DA4E-4AFF-A105-31DFF230BB36}" destId="{AE279815-810F-4272-AC89-24EA19423060}" srcOrd="0" destOrd="0" presId="urn:microsoft.com/office/officeart/2005/8/layout/chevron2"/>
    <dgm:cxn modelId="{5AA177B6-49D6-43CB-AA15-7A1852BC44B4}" srcId="{1B9419C1-F16A-4D7B-80EA-DE2D541FDF5C}" destId="{1ECF234A-A413-4225-9319-09718837B73D}" srcOrd="0" destOrd="0" parTransId="{EDA504FC-4B6C-4562-B961-0841F61EF779}" sibTransId="{87B8796C-6E9D-4A0C-B60A-8A427A9DC7B9}"/>
    <dgm:cxn modelId="{6353A50E-431C-4864-AA23-46FB7ACB6EF2}" type="presOf" srcId="{5F2E7A7B-9306-44A0-A06A-8DEB831114D0}" destId="{A326E43A-6E99-46FF-9B4B-026296E2DA66}" srcOrd="0" destOrd="0" presId="urn:microsoft.com/office/officeart/2005/8/layout/chevron2"/>
    <dgm:cxn modelId="{370BFAEC-E378-4AA7-BFFC-62DB159135DD}" type="presParOf" srcId="{91A9A714-382F-4770-BD2D-751C1E05E64C}" destId="{39D5BA5A-04F2-4CA0-8580-F327F8929C1F}" srcOrd="0" destOrd="0" presId="urn:microsoft.com/office/officeart/2005/8/layout/chevron2"/>
    <dgm:cxn modelId="{E9261BDC-0059-4BC1-B4A9-6B567F2CBC01}" type="presParOf" srcId="{39D5BA5A-04F2-4CA0-8580-F327F8929C1F}" destId="{0BE937BB-2309-468F-8E8C-44C095ACFDF6}" srcOrd="0" destOrd="0" presId="urn:microsoft.com/office/officeart/2005/8/layout/chevron2"/>
    <dgm:cxn modelId="{03CE2593-2B3D-4072-9F5E-AAC4072FD222}" type="presParOf" srcId="{39D5BA5A-04F2-4CA0-8580-F327F8929C1F}" destId="{931934E6-0E83-4F1C-B5A9-499B9C060866}" srcOrd="1" destOrd="0" presId="urn:microsoft.com/office/officeart/2005/8/layout/chevron2"/>
    <dgm:cxn modelId="{7198EE4C-4F1B-4AB0-A60D-2E693C257378}" type="presParOf" srcId="{91A9A714-382F-4770-BD2D-751C1E05E64C}" destId="{6BC3773F-9B16-4931-B20A-ED7AE849CD4B}" srcOrd="1" destOrd="0" presId="urn:microsoft.com/office/officeart/2005/8/layout/chevron2"/>
    <dgm:cxn modelId="{D520393E-D338-4C92-B3E7-0E595B800C4E}" type="presParOf" srcId="{91A9A714-382F-4770-BD2D-751C1E05E64C}" destId="{EDBABC40-30D6-44A5-8E44-57101020B70E}" srcOrd="2" destOrd="0" presId="urn:microsoft.com/office/officeart/2005/8/layout/chevron2"/>
    <dgm:cxn modelId="{4E99861D-2EB5-4430-96D9-DD4087CAD596}" type="presParOf" srcId="{EDBABC40-30D6-44A5-8E44-57101020B70E}" destId="{B6B3A543-3437-4B7D-8011-1E28AAA8C42C}" srcOrd="0" destOrd="0" presId="urn:microsoft.com/office/officeart/2005/8/layout/chevron2"/>
    <dgm:cxn modelId="{E201E5D6-6A90-43C5-9B74-35C8EC57A146}" type="presParOf" srcId="{EDBABC40-30D6-44A5-8E44-57101020B70E}" destId="{AE279815-810F-4272-AC89-24EA19423060}" srcOrd="1" destOrd="0" presId="urn:microsoft.com/office/officeart/2005/8/layout/chevron2"/>
    <dgm:cxn modelId="{B4E665FB-9C37-44F5-8F6F-23FF08DF0FEC}" type="presParOf" srcId="{91A9A714-382F-4770-BD2D-751C1E05E64C}" destId="{44238A40-9986-4379-A355-4EB88CF5A640}" srcOrd="3" destOrd="0" presId="urn:microsoft.com/office/officeart/2005/8/layout/chevron2"/>
    <dgm:cxn modelId="{7289E8F5-E86C-449B-A538-66625ED95E19}" type="presParOf" srcId="{91A9A714-382F-4770-BD2D-751C1E05E64C}" destId="{6B3C15BA-A700-450C-9E57-74C326A4795B}" srcOrd="4" destOrd="0" presId="urn:microsoft.com/office/officeart/2005/8/layout/chevron2"/>
    <dgm:cxn modelId="{4B760275-D121-4A2A-8753-83FA6105AC32}" type="presParOf" srcId="{6B3C15BA-A700-450C-9E57-74C326A4795B}" destId="{46085225-3B29-4ED2-A3F0-497F8577A3E8}" srcOrd="0" destOrd="0" presId="urn:microsoft.com/office/officeart/2005/8/layout/chevron2"/>
    <dgm:cxn modelId="{19564270-F8A2-4BA9-90E7-A835810E596D}" type="presParOf" srcId="{6B3C15BA-A700-450C-9E57-74C326A4795B}" destId="{CAADA3E0-F87E-43A7-98CE-809C410AADE3}" srcOrd="1" destOrd="0" presId="urn:microsoft.com/office/officeart/2005/8/layout/chevron2"/>
    <dgm:cxn modelId="{3738738B-AAA7-4B8A-BDC1-382E3678EE08}" type="presParOf" srcId="{91A9A714-382F-4770-BD2D-751C1E05E64C}" destId="{13431BB7-C8E4-4471-9ED9-FCCD4236B5A0}" srcOrd="5" destOrd="0" presId="urn:microsoft.com/office/officeart/2005/8/layout/chevron2"/>
    <dgm:cxn modelId="{1D7589B6-A1E9-4AB1-9765-8362F7C8314F}" type="presParOf" srcId="{91A9A714-382F-4770-BD2D-751C1E05E64C}" destId="{73D8E0F8-5437-4C14-BEF3-2E7232AFC4D2}" srcOrd="6" destOrd="0" presId="urn:microsoft.com/office/officeart/2005/8/layout/chevron2"/>
    <dgm:cxn modelId="{43D5C075-04AA-49BF-B2CE-90C6C28DEE2D}" type="presParOf" srcId="{73D8E0F8-5437-4C14-BEF3-2E7232AFC4D2}" destId="{BFC34B81-E516-4FAC-AB30-774E1B72C2CB}" srcOrd="0" destOrd="0" presId="urn:microsoft.com/office/officeart/2005/8/layout/chevron2"/>
    <dgm:cxn modelId="{855B5A68-1FD6-46EF-AA8D-A25FB668FA80}" type="presParOf" srcId="{73D8E0F8-5437-4C14-BEF3-2E7232AFC4D2}" destId="{A326E43A-6E99-46FF-9B4B-026296E2DA66}" srcOrd="1" destOrd="0" presId="urn:microsoft.com/office/officeart/2005/8/layout/chevron2"/>
    <dgm:cxn modelId="{25E381B1-6DE6-479B-9036-7829195D4BAB}" type="presParOf" srcId="{91A9A714-382F-4770-BD2D-751C1E05E64C}" destId="{336CCB27-1583-408D-80A6-3FC47A301432}" srcOrd="7" destOrd="0" presId="urn:microsoft.com/office/officeart/2005/8/layout/chevron2"/>
    <dgm:cxn modelId="{1032636D-9082-4BD2-9260-994F393F6EFA}" type="presParOf" srcId="{91A9A714-382F-4770-BD2D-751C1E05E64C}" destId="{23BED980-D4E4-4C2F-82D5-ABC55D0BBBB3}" srcOrd="8" destOrd="0" presId="urn:microsoft.com/office/officeart/2005/8/layout/chevron2"/>
    <dgm:cxn modelId="{0FE458F1-D364-480B-9A9C-E439EDEDADF4}" type="presParOf" srcId="{23BED980-D4E4-4C2F-82D5-ABC55D0BBBB3}" destId="{5A401A80-7E9C-44DF-B31B-583CCDADBE40}" srcOrd="0" destOrd="0" presId="urn:microsoft.com/office/officeart/2005/8/layout/chevron2"/>
    <dgm:cxn modelId="{B9F1A849-AD41-4F81-9CAA-9772ECEB069C}" type="presParOf" srcId="{23BED980-D4E4-4C2F-82D5-ABC55D0BBBB3}" destId="{6A096670-2176-4CE5-ABA7-9B5C27D3FD65}"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0136DDC3-9717-473A-B367-49BF174FC34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31BF50DD-5AD7-4EDF-95FA-BB07AAB507A1}">
      <dgm:prSet/>
      <dgm:spPr/>
      <dgm:t>
        <a:bodyPr/>
        <a:lstStyle/>
        <a:p>
          <a:pPr algn="ctr" rtl="0"/>
          <a:r>
            <a:rPr lang="ru-RU" dirty="0" err="1" smtClean="0">
              <a:latin typeface="Times New Roman" pitchFamily="18" charset="0"/>
              <a:cs typeface="Times New Roman" pitchFamily="18" charset="0"/>
            </a:rPr>
            <a:t>Корхоналар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солиқ 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 умумий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тамойиллари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B3294963-3762-417B-A4BC-03E4D048A4EC}" type="parTrans" cxnId="{E41EA2E3-B671-4808-B347-D8B058F4136D}">
      <dgm:prSet/>
      <dgm:spPr/>
      <dgm:t>
        <a:bodyPr/>
        <a:lstStyle/>
        <a:p>
          <a:endParaRPr lang="ru-RU"/>
        </a:p>
      </dgm:t>
    </dgm:pt>
    <dgm:pt modelId="{C50F814B-F0E1-49B7-AE12-35A3BEF19D75}" type="sibTrans" cxnId="{E41EA2E3-B671-4808-B347-D8B058F4136D}">
      <dgm:prSet/>
      <dgm:spPr/>
      <dgm:t>
        <a:bodyPr/>
        <a:lstStyle/>
        <a:p>
          <a:endParaRPr lang="ru-RU"/>
        </a:p>
      </dgm:t>
    </dgm:pt>
    <dgm:pt modelId="{7F8BA08C-5A0B-4C56-94CC-2E6CA7A5447C}" type="pres">
      <dgm:prSet presAssocID="{0136DDC3-9717-473A-B367-49BF174FC34F}" presName="linear" presStyleCnt="0">
        <dgm:presLayoutVars>
          <dgm:animLvl val="lvl"/>
          <dgm:resizeHandles val="exact"/>
        </dgm:presLayoutVars>
      </dgm:prSet>
      <dgm:spPr/>
      <dgm:t>
        <a:bodyPr/>
        <a:lstStyle/>
        <a:p>
          <a:endParaRPr lang="ru-RU"/>
        </a:p>
      </dgm:t>
    </dgm:pt>
    <dgm:pt modelId="{FF3CCBFE-004C-4359-B326-8BE5A2616E60}" type="pres">
      <dgm:prSet presAssocID="{31BF50DD-5AD7-4EDF-95FA-BB07AAB507A1}" presName="parentText" presStyleLbl="node1" presStyleIdx="0" presStyleCnt="1">
        <dgm:presLayoutVars>
          <dgm:chMax val="0"/>
          <dgm:bulletEnabled val="1"/>
        </dgm:presLayoutVars>
      </dgm:prSet>
      <dgm:spPr/>
      <dgm:t>
        <a:bodyPr/>
        <a:lstStyle/>
        <a:p>
          <a:endParaRPr lang="ru-RU"/>
        </a:p>
      </dgm:t>
    </dgm:pt>
  </dgm:ptLst>
  <dgm:cxnLst>
    <dgm:cxn modelId="{E41EA2E3-B671-4808-B347-D8B058F4136D}" srcId="{0136DDC3-9717-473A-B367-49BF174FC34F}" destId="{31BF50DD-5AD7-4EDF-95FA-BB07AAB507A1}" srcOrd="0" destOrd="0" parTransId="{B3294963-3762-417B-A4BC-03E4D048A4EC}" sibTransId="{C50F814B-F0E1-49B7-AE12-35A3BEF19D75}"/>
    <dgm:cxn modelId="{F39C786D-D581-46EF-A3C9-6B59E143ED4B}" type="presOf" srcId="{0136DDC3-9717-473A-B367-49BF174FC34F}" destId="{7F8BA08C-5A0B-4C56-94CC-2E6CA7A5447C}" srcOrd="0" destOrd="0" presId="urn:microsoft.com/office/officeart/2005/8/layout/vList2"/>
    <dgm:cxn modelId="{A1F2F7EB-C8C4-481E-9A17-07EA48BA469B}" type="presOf" srcId="{31BF50DD-5AD7-4EDF-95FA-BB07AAB507A1}" destId="{FF3CCBFE-004C-4359-B326-8BE5A2616E60}" srcOrd="0" destOrd="0" presId="urn:microsoft.com/office/officeart/2005/8/layout/vList2"/>
    <dgm:cxn modelId="{8069C8FA-4AA8-4005-AAB3-A38723B082BD}" type="presParOf" srcId="{7F8BA08C-5A0B-4C56-94CC-2E6CA7A5447C}" destId="{FF3CCBFE-004C-4359-B326-8BE5A2616E6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0DE90390-A547-4CE7-A03A-F863D022C9B6}" type="doc">
      <dgm:prSet loTypeId="urn:microsoft.com/office/officeart/2005/8/layout/chevron2" loCatId="process" qsTypeId="urn:microsoft.com/office/officeart/2005/8/quickstyle/3d1" qsCatId="3D" csTypeId="urn:microsoft.com/office/officeart/2005/8/colors/colorful1#20" csCatId="colorful"/>
      <dgm:spPr/>
      <dgm:t>
        <a:bodyPr/>
        <a:lstStyle/>
        <a:p>
          <a:endParaRPr lang="ru-RU"/>
        </a:p>
      </dgm:t>
    </dgm:pt>
    <dgm:pt modelId="{4673A04A-38B2-4D58-9BA4-8355F17DE853}">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26CDB7C6-41C1-4DE3-8DB4-D4054D4AB332}" type="parTrans" cxnId="{B6F40027-D1A2-49DD-85E6-D84586D19C2E}">
      <dgm:prSet/>
      <dgm:spPr/>
      <dgm:t>
        <a:bodyPr/>
        <a:lstStyle/>
        <a:p>
          <a:endParaRPr lang="ru-RU">
            <a:latin typeface="Times New Roman" pitchFamily="18" charset="0"/>
            <a:cs typeface="Times New Roman" pitchFamily="18" charset="0"/>
          </a:endParaRPr>
        </a:p>
      </dgm:t>
    </dgm:pt>
    <dgm:pt modelId="{D6CD706A-AD42-4ED0-9C67-0D75AB24A426}" type="sibTrans" cxnId="{B6F40027-D1A2-49DD-85E6-D84586D19C2E}">
      <dgm:prSet/>
      <dgm:spPr/>
      <dgm:t>
        <a:bodyPr/>
        <a:lstStyle/>
        <a:p>
          <a:endParaRPr lang="ru-RU">
            <a:latin typeface="Times New Roman" pitchFamily="18" charset="0"/>
            <a:cs typeface="Times New Roman" pitchFamily="18" charset="0"/>
          </a:endParaRPr>
        </a:p>
      </dgm:t>
    </dgm:pt>
    <dgm:pt modelId="{4BCFE232-A166-4B26-B06E-7FA093E80465}">
      <dgm:prSet custT="1"/>
      <dgm:spPr/>
      <dgm:t>
        <a:bodyPr/>
        <a:lstStyle/>
        <a:p>
          <a:pPr rtl="0"/>
          <a:r>
            <a:rPr lang="ru-RU" sz="2000" dirty="0" err="1" smtClean="0">
              <a:latin typeface="Times New Roman" pitchFamily="18" charset="0"/>
              <a:cs typeface="Times New Roman" pitchFamily="18" charset="0"/>
            </a:rPr>
            <a:t>барча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даромадлардан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уларнинг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манбаларига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боғлиқ бўлмаган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ҳолда солиқ ундиришнинг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мажбурийлиги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D71BA4CD-9297-4806-BB6E-8F268AA2F1D2}" type="parTrans" cxnId="{345F3025-232E-44A0-A4B6-3F0AD9A3DFB0}">
      <dgm:prSet/>
      <dgm:spPr/>
      <dgm:t>
        <a:bodyPr/>
        <a:lstStyle/>
        <a:p>
          <a:endParaRPr lang="ru-RU">
            <a:latin typeface="Times New Roman" pitchFamily="18" charset="0"/>
            <a:cs typeface="Times New Roman" pitchFamily="18" charset="0"/>
          </a:endParaRPr>
        </a:p>
      </dgm:t>
    </dgm:pt>
    <dgm:pt modelId="{92906EE8-7A78-4DAD-A23E-E21C8343F17D}" type="sibTrans" cxnId="{345F3025-232E-44A0-A4B6-3F0AD9A3DFB0}">
      <dgm:prSet/>
      <dgm:spPr/>
      <dgm:t>
        <a:bodyPr/>
        <a:lstStyle/>
        <a:p>
          <a:endParaRPr lang="ru-RU">
            <a:latin typeface="Times New Roman" pitchFamily="18" charset="0"/>
            <a:cs typeface="Times New Roman" pitchFamily="18" charset="0"/>
          </a:endParaRPr>
        </a:p>
      </dgm:t>
    </dgm:pt>
    <dgm:pt modelId="{2F2F235B-A3DA-48AC-B175-0B9A1D2E5FA5}">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13481BBF-95F2-41DB-B0B6-D6C915553E18}" type="parTrans" cxnId="{A515B1F4-C12F-4EF2-A332-C72CEC5207C9}">
      <dgm:prSet/>
      <dgm:spPr/>
      <dgm:t>
        <a:bodyPr/>
        <a:lstStyle/>
        <a:p>
          <a:endParaRPr lang="ru-RU">
            <a:latin typeface="Times New Roman" pitchFamily="18" charset="0"/>
            <a:cs typeface="Times New Roman" pitchFamily="18" charset="0"/>
          </a:endParaRPr>
        </a:p>
      </dgm:t>
    </dgm:pt>
    <dgm:pt modelId="{859E4DDA-6E5E-4AAC-8147-5E56F1F7F013}" type="sibTrans" cxnId="{A515B1F4-C12F-4EF2-A332-C72CEC5207C9}">
      <dgm:prSet/>
      <dgm:spPr/>
      <dgm:t>
        <a:bodyPr/>
        <a:lstStyle/>
        <a:p>
          <a:endParaRPr lang="ru-RU">
            <a:latin typeface="Times New Roman" pitchFamily="18" charset="0"/>
            <a:cs typeface="Times New Roman" pitchFamily="18" charset="0"/>
          </a:endParaRPr>
        </a:p>
      </dgm:t>
    </dgm:pt>
    <dgm:pt modelId="{16B796D2-9D09-4FF3-AD77-431F239820A1}">
      <dgm:prSet custT="1"/>
      <dgm:spPr/>
      <dgm:t>
        <a:bodyPr/>
        <a:lstStyle/>
        <a:p>
          <a:pPr rtl="0"/>
          <a:r>
            <a:rPr lang="ru-RU" sz="2000" dirty="0" err="1" smtClean="0">
              <a:latin typeface="Times New Roman" pitchFamily="18" charset="0"/>
              <a:cs typeface="Times New Roman" pitchFamily="18" charset="0"/>
            </a:rPr>
            <a:t>солиқ ундиришда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барча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ягона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умумдавлат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сиёсати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FB8B530D-7666-4EEA-94CE-A8993D5BFA76}" type="parTrans" cxnId="{A5C6738F-F51C-4047-9A60-628DDBDAC329}">
      <dgm:prSet/>
      <dgm:spPr/>
      <dgm:t>
        <a:bodyPr/>
        <a:lstStyle/>
        <a:p>
          <a:endParaRPr lang="ru-RU">
            <a:latin typeface="Times New Roman" pitchFamily="18" charset="0"/>
            <a:cs typeface="Times New Roman" pitchFamily="18" charset="0"/>
          </a:endParaRPr>
        </a:p>
      </dgm:t>
    </dgm:pt>
    <dgm:pt modelId="{46F42EDF-239A-452B-A43C-09402C715762}" type="sibTrans" cxnId="{A5C6738F-F51C-4047-9A60-628DDBDAC329}">
      <dgm:prSet/>
      <dgm:spPr/>
      <dgm:t>
        <a:bodyPr/>
        <a:lstStyle/>
        <a:p>
          <a:endParaRPr lang="ru-RU">
            <a:latin typeface="Times New Roman" pitchFamily="18" charset="0"/>
            <a:cs typeface="Times New Roman" pitchFamily="18" charset="0"/>
          </a:endParaRPr>
        </a:p>
      </dgm:t>
    </dgm:pt>
    <dgm:pt modelId="{E3DB5D26-5B98-4523-B535-EFEA87649362}">
      <dgm:prSet/>
      <dgm:spPr/>
      <dgm:t>
        <a:bodyPr/>
        <a:lstStyle/>
        <a:p>
          <a:pPr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1CD5694C-367E-47B4-8288-92E8E0C40B83}" type="parTrans" cxnId="{611609AA-CE7E-465C-8545-51F99235974A}">
      <dgm:prSet/>
      <dgm:spPr/>
      <dgm:t>
        <a:bodyPr/>
        <a:lstStyle/>
        <a:p>
          <a:endParaRPr lang="ru-RU">
            <a:latin typeface="Times New Roman" pitchFamily="18" charset="0"/>
            <a:cs typeface="Times New Roman" pitchFamily="18" charset="0"/>
          </a:endParaRPr>
        </a:p>
      </dgm:t>
    </dgm:pt>
    <dgm:pt modelId="{DF2C11D7-0D1D-400A-B9F8-C4DF3BC3724C}" type="sibTrans" cxnId="{611609AA-CE7E-465C-8545-51F99235974A}">
      <dgm:prSet/>
      <dgm:spPr/>
      <dgm:t>
        <a:bodyPr/>
        <a:lstStyle/>
        <a:p>
          <a:endParaRPr lang="ru-RU">
            <a:latin typeface="Times New Roman" pitchFamily="18" charset="0"/>
            <a:cs typeface="Times New Roman" pitchFamily="18" charset="0"/>
          </a:endParaRPr>
        </a:p>
      </dgm:t>
    </dgm:pt>
    <dgm:pt modelId="{CF18309A-9003-41A0-88C6-A157DFE23570}">
      <dgm:prSet custT="1"/>
      <dgm:spPr/>
      <dgm:t>
        <a:bodyPr/>
        <a:lstStyle/>
        <a:p>
          <a:pPr rtl="0"/>
          <a:r>
            <a:rPr lang="ru-RU" sz="2000" dirty="0" err="1" smtClean="0">
              <a:latin typeface="Times New Roman" pitchFamily="18" charset="0"/>
              <a:cs typeface="Times New Roman" pitchFamily="18" charset="0"/>
            </a:rPr>
            <a:t>самарали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ишловчи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корхоналарда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ҳамда хўжалик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юритишнинг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илғор шакллари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солиқ меъёрларининг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рағбатлантирувчи ролини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таъминлаш</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9D1DF404-79BC-4326-B3C1-41BC0E5C162A}" type="parTrans" cxnId="{1A3A2505-8751-4A2E-9AB9-B9A027686025}">
      <dgm:prSet/>
      <dgm:spPr/>
      <dgm:t>
        <a:bodyPr/>
        <a:lstStyle/>
        <a:p>
          <a:endParaRPr lang="ru-RU">
            <a:latin typeface="Times New Roman" pitchFamily="18" charset="0"/>
            <a:cs typeface="Times New Roman" pitchFamily="18" charset="0"/>
          </a:endParaRPr>
        </a:p>
      </dgm:t>
    </dgm:pt>
    <dgm:pt modelId="{2B2B5242-DFFB-4CF0-8842-973CDC95BF7C}" type="sibTrans" cxnId="{1A3A2505-8751-4A2E-9AB9-B9A027686025}">
      <dgm:prSet/>
      <dgm:spPr/>
      <dgm:t>
        <a:bodyPr/>
        <a:lstStyle/>
        <a:p>
          <a:endParaRPr lang="ru-RU">
            <a:latin typeface="Times New Roman" pitchFamily="18" charset="0"/>
            <a:cs typeface="Times New Roman" pitchFamily="18" charset="0"/>
          </a:endParaRPr>
        </a:p>
      </dgm:t>
    </dgm:pt>
    <dgm:pt modelId="{66934B3C-7A62-46F8-BCE0-4B8F478500FC}">
      <dgm:prSet/>
      <dgm:spPr/>
      <dgm:t>
        <a:bodyPr/>
        <a:lstStyle/>
        <a:p>
          <a:pPr rtl="0"/>
          <a:r>
            <a:rPr lang="ru-RU"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1692B9B6-C1F4-46F3-A344-D41011492016}" type="parTrans" cxnId="{0B0AAFEF-477C-4D98-957D-C9F2A61986A9}">
      <dgm:prSet/>
      <dgm:spPr/>
      <dgm:t>
        <a:bodyPr/>
        <a:lstStyle/>
        <a:p>
          <a:endParaRPr lang="ru-RU">
            <a:latin typeface="Times New Roman" pitchFamily="18" charset="0"/>
            <a:cs typeface="Times New Roman" pitchFamily="18" charset="0"/>
          </a:endParaRPr>
        </a:p>
      </dgm:t>
    </dgm:pt>
    <dgm:pt modelId="{B31F91BF-8807-47EB-A0BA-11ACFEA923DE}" type="sibTrans" cxnId="{0B0AAFEF-477C-4D98-957D-C9F2A61986A9}">
      <dgm:prSet/>
      <dgm:spPr/>
      <dgm:t>
        <a:bodyPr/>
        <a:lstStyle/>
        <a:p>
          <a:endParaRPr lang="ru-RU">
            <a:latin typeface="Times New Roman" pitchFamily="18" charset="0"/>
            <a:cs typeface="Times New Roman" pitchFamily="18" charset="0"/>
          </a:endParaRPr>
        </a:p>
      </dgm:t>
    </dgm:pt>
    <dgm:pt modelId="{F7F7F59E-8B11-4BE3-9D9D-4C82EA3CC6C8}">
      <dgm:prSet custT="1"/>
      <dgm:spPr/>
      <dgm:t>
        <a:bodyPr/>
        <a:lstStyle/>
        <a:p>
          <a:pPr rtl="0"/>
          <a:r>
            <a:rPr lang="ru-RU" sz="2000" dirty="0" err="1" smtClean="0">
              <a:latin typeface="Times New Roman" pitchFamily="18" charset="0"/>
              <a:cs typeface="Times New Roman" pitchFamily="18" charset="0"/>
            </a:rPr>
            <a:t>солиқ тўлови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бўйича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барча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субъектлар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мажбурияти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устидан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молиявий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назорат</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dgm:t>
    </dgm:pt>
    <dgm:pt modelId="{DD62EAF2-F14C-4DBF-834B-673789CA9075}" type="parTrans" cxnId="{44DB6647-ED6E-4169-AD3D-D3FB990630F0}">
      <dgm:prSet/>
      <dgm:spPr/>
      <dgm:t>
        <a:bodyPr/>
        <a:lstStyle/>
        <a:p>
          <a:endParaRPr lang="ru-RU">
            <a:latin typeface="Times New Roman" pitchFamily="18" charset="0"/>
            <a:cs typeface="Times New Roman" pitchFamily="18" charset="0"/>
          </a:endParaRPr>
        </a:p>
      </dgm:t>
    </dgm:pt>
    <dgm:pt modelId="{F1D7783A-14BB-423B-B01F-B8A81CF4C21A}" type="sibTrans" cxnId="{44DB6647-ED6E-4169-AD3D-D3FB990630F0}">
      <dgm:prSet/>
      <dgm:spPr/>
      <dgm:t>
        <a:bodyPr/>
        <a:lstStyle/>
        <a:p>
          <a:endParaRPr lang="ru-RU">
            <a:latin typeface="Times New Roman" pitchFamily="18" charset="0"/>
            <a:cs typeface="Times New Roman" pitchFamily="18" charset="0"/>
          </a:endParaRPr>
        </a:p>
      </dgm:t>
    </dgm:pt>
    <dgm:pt modelId="{A26545BB-1BFA-4F06-96B9-890447C36037}" type="pres">
      <dgm:prSet presAssocID="{0DE90390-A547-4CE7-A03A-F863D022C9B6}" presName="linearFlow" presStyleCnt="0">
        <dgm:presLayoutVars>
          <dgm:dir/>
          <dgm:animLvl val="lvl"/>
          <dgm:resizeHandles val="exact"/>
        </dgm:presLayoutVars>
      </dgm:prSet>
      <dgm:spPr/>
      <dgm:t>
        <a:bodyPr/>
        <a:lstStyle/>
        <a:p>
          <a:endParaRPr lang="ru-RU"/>
        </a:p>
      </dgm:t>
    </dgm:pt>
    <dgm:pt modelId="{972A44F6-18DD-428B-B164-32C8683656E4}" type="pres">
      <dgm:prSet presAssocID="{4673A04A-38B2-4D58-9BA4-8355F17DE853}" presName="composite" presStyleCnt="0"/>
      <dgm:spPr/>
    </dgm:pt>
    <dgm:pt modelId="{FB543C6A-03E1-4864-90DE-EE365A510938}" type="pres">
      <dgm:prSet presAssocID="{4673A04A-38B2-4D58-9BA4-8355F17DE853}" presName="parentText" presStyleLbl="alignNode1" presStyleIdx="0" presStyleCnt="4">
        <dgm:presLayoutVars>
          <dgm:chMax val="1"/>
          <dgm:bulletEnabled val="1"/>
        </dgm:presLayoutVars>
      </dgm:prSet>
      <dgm:spPr/>
      <dgm:t>
        <a:bodyPr/>
        <a:lstStyle/>
        <a:p>
          <a:endParaRPr lang="ru-RU"/>
        </a:p>
      </dgm:t>
    </dgm:pt>
    <dgm:pt modelId="{771351A3-CEAB-40C9-BDC7-1E5319DF2CE1}" type="pres">
      <dgm:prSet presAssocID="{4673A04A-38B2-4D58-9BA4-8355F17DE853}" presName="descendantText" presStyleLbl="alignAcc1" presStyleIdx="0" presStyleCnt="4">
        <dgm:presLayoutVars>
          <dgm:bulletEnabled val="1"/>
        </dgm:presLayoutVars>
      </dgm:prSet>
      <dgm:spPr/>
      <dgm:t>
        <a:bodyPr/>
        <a:lstStyle/>
        <a:p>
          <a:endParaRPr lang="ru-RU"/>
        </a:p>
      </dgm:t>
    </dgm:pt>
    <dgm:pt modelId="{CB89AA81-01C0-4198-8844-BB7045EDD7BC}" type="pres">
      <dgm:prSet presAssocID="{D6CD706A-AD42-4ED0-9C67-0D75AB24A426}" presName="sp" presStyleCnt="0"/>
      <dgm:spPr/>
    </dgm:pt>
    <dgm:pt modelId="{C39DF74F-7362-4B28-BCD2-3AB1C3217743}" type="pres">
      <dgm:prSet presAssocID="{2F2F235B-A3DA-48AC-B175-0B9A1D2E5FA5}" presName="composite" presStyleCnt="0"/>
      <dgm:spPr/>
    </dgm:pt>
    <dgm:pt modelId="{394365CF-BE93-4DA9-913D-9475F6EE3F49}" type="pres">
      <dgm:prSet presAssocID="{2F2F235B-A3DA-48AC-B175-0B9A1D2E5FA5}" presName="parentText" presStyleLbl="alignNode1" presStyleIdx="1" presStyleCnt="4">
        <dgm:presLayoutVars>
          <dgm:chMax val="1"/>
          <dgm:bulletEnabled val="1"/>
        </dgm:presLayoutVars>
      </dgm:prSet>
      <dgm:spPr/>
      <dgm:t>
        <a:bodyPr/>
        <a:lstStyle/>
        <a:p>
          <a:endParaRPr lang="ru-RU"/>
        </a:p>
      </dgm:t>
    </dgm:pt>
    <dgm:pt modelId="{7AA41FCE-99D9-4DD4-8F84-76FB4290F0DF}" type="pres">
      <dgm:prSet presAssocID="{2F2F235B-A3DA-48AC-B175-0B9A1D2E5FA5}" presName="descendantText" presStyleLbl="alignAcc1" presStyleIdx="1" presStyleCnt="4">
        <dgm:presLayoutVars>
          <dgm:bulletEnabled val="1"/>
        </dgm:presLayoutVars>
      </dgm:prSet>
      <dgm:spPr/>
      <dgm:t>
        <a:bodyPr/>
        <a:lstStyle/>
        <a:p>
          <a:endParaRPr lang="ru-RU"/>
        </a:p>
      </dgm:t>
    </dgm:pt>
    <dgm:pt modelId="{B97FF1F2-344E-420C-8732-2097E1C08C78}" type="pres">
      <dgm:prSet presAssocID="{859E4DDA-6E5E-4AAC-8147-5E56F1F7F013}" presName="sp" presStyleCnt="0"/>
      <dgm:spPr/>
    </dgm:pt>
    <dgm:pt modelId="{405B7FCE-D286-4B41-B7A3-90689EC2019F}" type="pres">
      <dgm:prSet presAssocID="{E3DB5D26-5B98-4523-B535-EFEA87649362}" presName="composite" presStyleCnt="0"/>
      <dgm:spPr/>
    </dgm:pt>
    <dgm:pt modelId="{09BE598E-BF2B-4920-9A0C-FBB6C930A2B7}" type="pres">
      <dgm:prSet presAssocID="{E3DB5D26-5B98-4523-B535-EFEA87649362}" presName="parentText" presStyleLbl="alignNode1" presStyleIdx="2" presStyleCnt="4">
        <dgm:presLayoutVars>
          <dgm:chMax val="1"/>
          <dgm:bulletEnabled val="1"/>
        </dgm:presLayoutVars>
      </dgm:prSet>
      <dgm:spPr/>
      <dgm:t>
        <a:bodyPr/>
        <a:lstStyle/>
        <a:p>
          <a:endParaRPr lang="ru-RU"/>
        </a:p>
      </dgm:t>
    </dgm:pt>
    <dgm:pt modelId="{0B1C6C11-119A-4858-B08B-CE10703B1E80}" type="pres">
      <dgm:prSet presAssocID="{E3DB5D26-5B98-4523-B535-EFEA87649362}" presName="descendantText" presStyleLbl="alignAcc1" presStyleIdx="2" presStyleCnt="4">
        <dgm:presLayoutVars>
          <dgm:bulletEnabled val="1"/>
        </dgm:presLayoutVars>
      </dgm:prSet>
      <dgm:spPr/>
      <dgm:t>
        <a:bodyPr/>
        <a:lstStyle/>
        <a:p>
          <a:endParaRPr lang="ru-RU"/>
        </a:p>
      </dgm:t>
    </dgm:pt>
    <dgm:pt modelId="{67AE10B7-1437-44F5-9757-B4F82A1FE15D}" type="pres">
      <dgm:prSet presAssocID="{DF2C11D7-0D1D-400A-B9F8-C4DF3BC3724C}" presName="sp" presStyleCnt="0"/>
      <dgm:spPr/>
    </dgm:pt>
    <dgm:pt modelId="{C8CAB936-3A7A-4244-8C93-6BDC7447EC13}" type="pres">
      <dgm:prSet presAssocID="{66934B3C-7A62-46F8-BCE0-4B8F478500FC}" presName="composite" presStyleCnt="0"/>
      <dgm:spPr/>
    </dgm:pt>
    <dgm:pt modelId="{912F93BC-8908-4F65-81BD-6547764557F8}" type="pres">
      <dgm:prSet presAssocID="{66934B3C-7A62-46F8-BCE0-4B8F478500FC}" presName="parentText" presStyleLbl="alignNode1" presStyleIdx="3" presStyleCnt="4">
        <dgm:presLayoutVars>
          <dgm:chMax val="1"/>
          <dgm:bulletEnabled val="1"/>
        </dgm:presLayoutVars>
      </dgm:prSet>
      <dgm:spPr/>
      <dgm:t>
        <a:bodyPr/>
        <a:lstStyle/>
        <a:p>
          <a:endParaRPr lang="ru-RU"/>
        </a:p>
      </dgm:t>
    </dgm:pt>
    <dgm:pt modelId="{5063B899-C729-4988-AF91-E8F72F05651C}" type="pres">
      <dgm:prSet presAssocID="{66934B3C-7A62-46F8-BCE0-4B8F478500FC}" presName="descendantText" presStyleLbl="alignAcc1" presStyleIdx="3" presStyleCnt="4">
        <dgm:presLayoutVars>
          <dgm:bulletEnabled val="1"/>
        </dgm:presLayoutVars>
      </dgm:prSet>
      <dgm:spPr/>
      <dgm:t>
        <a:bodyPr/>
        <a:lstStyle/>
        <a:p>
          <a:endParaRPr lang="ru-RU"/>
        </a:p>
      </dgm:t>
    </dgm:pt>
  </dgm:ptLst>
  <dgm:cxnLst>
    <dgm:cxn modelId="{0B0AAFEF-477C-4D98-957D-C9F2A61986A9}" srcId="{0DE90390-A547-4CE7-A03A-F863D022C9B6}" destId="{66934B3C-7A62-46F8-BCE0-4B8F478500FC}" srcOrd="3" destOrd="0" parTransId="{1692B9B6-C1F4-46F3-A344-D41011492016}" sibTransId="{B31F91BF-8807-47EB-A0BA-11ACFEA923DE}"/>
    <dgm:cxn modelId="{39A8B4F3-B2E0-4788-A54B-EB45027A035B}" type="presOf" srcId="{2F2F235B-A3DA-48AC-B175-0B9A1D2E5FA5}" destId="{394365CF-BE93-4DA9-913D-9475F6EE3F49}" srcOrd="0" destOrd="0" presId="urn:microsoft.com/office/officeart/2005/8/layout/chevron2"/>
    <dgm:cxn modelId="{611609AA-CE7E-465C-8545-51F99235974A}" srcId="{0DE90390-A547-4CE7-A03A-F863D022C9B6}" destId="{E3DB5D26-5B98-4523-B535-EFEA87649362}" srcOrd="2" destOrd="0" parTransId="{1CD5694C-367E-47B4-8288-92E8E0C40B83}" sibTransId="{DF2C11D7-0D1D-400A-B9F8-C4DF3BC3724C}"/>
    <dgm:cxn modelId="{88A0DF0E-064C-4256-84AF-4DB9FDD543E4}" type="presOf" srcId="{66934B3C-7A62-46F8-BCE0-4B8F478500FC}" destId="{912F93BC-8908-4F65-81BD-6547764557F8}" srcOrd="0" destOrd="0" presId="urn:microsoft.com/office/officeart/2005/8/layout/chevron2"/>
    <dgm:cxn modelId="{44DB6647-ED6E-4169-AD3D-D3FB990630F0}" srcId="{66934B3C-7A62-46F8-BCE0-4B8F478500FC}" destId="{F7F7F59E-8B11-4BE3-9D9D-4C82EA3CC6C8}" srcOrd="0" destOrd="0" parTransId="{DD62EAF2-F14C-4DBF-834B-673789CA9075}" sibTransId="{F1D7783A-14BB-423B-B01F-B8A81CF4C21A}"/>
    <dgm:cxn modelId="{7481F013-916E-4838-8549-514C201C05E4}" type="presOf" srcId="{16B796D2-9D09-4FF3-AD77-431F239820A1}" destId="{7AA41FCE-99D9-4DD4-8F84-76FB4290F0DF}" srcOrd="0" destOrd="0" presId="urn:microsoft.com/office/officeart/2005/8/layout/chevron2"/>
    <dgm:cxn modelId="{11502633-8991-4383-A3A5-8697E921B624}" type="presOf" srcId="{4673A04A-38B2-4D58-9BA4-8355F17DE853}" destId="{FB543C6A-03E1-4864-90DE-EE365A510938}" srcOrd="0" destOrd="0" presId="urn:microsoft.com/office/officeart/2005/8/layout/chevron2"/>
    <dgm:cxn modelId="{A515B1F4-C12F-4EF2-A332-C72CEC5207C9}" srcId="{0DE90390-A547-4CE7-A03A-F863D022C9B6}" destId="{2F2F235B-A3DA-48AC-B175-0B9A1D2E5FA5}" srcOrd="1" destOrd="0" parTransId="{13481BBF-95F2-41DB-B0B6-D6C915553E18}" sibTransId="{859E4DDA-6E5E-4AAC-8147-5E56F1F7F013}"/>
    <dgm:cxn modelId="{A5C6738F-F51C-4047-9A60-628DDBDAC329}" srcId="{2F2F235B-A3DA-48AC-B175-0B9A1D2E5FA5}" destId="{16B796D2-9D09-4FF3-AD77-431F239820A1}" srcOrd="0" destOrd="0" parTransId="{FB8B530D-7666-4EEA-94CE-A8993D5BFA76}" sibTransId="{46F42EDF-239A-452B-A43C-09402C715762}"/>
    <dgm:cxn modelId="{B6F40027-D1A2-49DD-85E6-D84586D19C2E}" srcId="{0DE90390-A547-4CE7-A03A-F863D022C9B6}" destId="{4673A04A-38B2-4D58-9BA4-8355F17DE853}" srcOrd="0" destOrd="0" parTransId="{26CDB7C6-41C1-4DE3-8DB4-D4054D4AB332}" sibTransId="{D6CD706A-AD42-4ED0-9C67-0D75AB24A426}"/>
    <dgm:cxn modelId="{A3ECB415-2CDD-40C3-877E-856A9CB6B23A}" type="presOf" srcId="{E3DB5D26-5B98-4523-B535-EFEA87649362}" destId="{09BE598E-BF2B-4920-9A0C-FBB6C930A2B7}" srcOrd="0" destOrd="0" presId="urn:microsoft.com/office/officeart/2005/8/layout/chevron2"/>
    <dgm:cxn modelId="{345F3025-232E-44A0-A4B6-3F0AD9A3DFB0}" srcId="{4673A04A-38B2-4D58-9BA4-8355F17DE853}" destId="{4BCFE232-A166-4B26-B06E-7FA093E80465}" srcOrd="0" destOrd="0" parTransId="{D71BA4CD-9297-4806-BB6E-8F268AA2F1D2}" sibTransId="{92906EE8-7A78-4DAD-A23E-E21C8343F17D}"/>
    <dgm:cxn modelId="{9532BE4A-59E9-42A0-84EA-D17C66135734}" type="presOf" srcId="{4BCFE232-A166-4B26-B06E-7FA093E80465}" destId="{771351A3-CEAB-40C9-BDC7-1E5319DF2CE1}" srcOrd="0" destOrd="0" presId="urn:microsoft.com/office/officeart/2005/8/layout/chevron2"/>
    <dgm:cxn modelId="{C7BDD3B0-32C4-4AB2-A789-EEC1D7A97809}" type="presOf" srcId="{0DE90390-A547-4CE7-A03A-F863D022C9B6}" destId="{A26545BB-1BFA-4F06-96B9-890447C36037}" srcOrd="0" destOrd="0" presId="urn:microsoft.com/office/officeart/2005/8/layout/chevron2"/>
    <dgm:cxn modelId="{5D210B47-1D25-433B-8709-3C0238429858}" type="presOf" srcId="{CF18309A-9003-41A0-88C6-A157DFE23570}" destId="{0B1C6C11-119A-4858-B08B-CE10703B1E80}" srcOrd="0" destOrd="0" presId="urn:microsoft.com/office/officeart/2005/8/layout/chevron2"/>
    <dgm:cxn modelId="{1F7A4ACE-5E54-413D-A79E-71403CA10472}" type="presOf" srcId="{F7F7F59E-8B11-4BE3-9D9D-4C82EA3CC6C8}" destId="{5063B899-C729-4988-AF91-E8F72F05651C}" srcOrd="0" destOrd="0" presId="urn:microsoft.com/office/officeart/2005/8/layout/chevron2"/>
    <dgm:cxn modelId="{1A3A2505-8751-4A2E-9AB9-B9A027686025}" srcId="{E3DB5D26-5B98-4523-B535-EFEA87649362}" destId="{CF18309A-9003-41A0-88C6-A157DFE23570}" srcOrd="0" destOrd="0" parTransId="{9D1DF404-79BC-4326-B3C1-41BC0E5C162A}" sibTransId="{2B2B5242-DFFB-4CF0-8842-973CDC95BF7C}"/>
    <dgm:cxn modelId="{EBAC91BA-4DC4-4230-977A-C3CBA469C760}" type="presParOf" srcId="{A26545BB-1BFA-4F06-96B9-890447C36037}" destId="{972A44F6-18DD-428B-B164-32C8683656E4}" srcOrd="0" destOrd="0" presId="urn:microsoft.com/office/officeart/2005/8/layout/chevron2"/>
    <dgm:cxn modelId="{8C6650C2-B2E1-4957-B76F-8DB56819AAF8}" type="presParOf" srcId="{972A44F6-18DD-428B-B164-32C8683656E4}" destId="{FB543C6A-03E1-4864-90DE-EE365A510938}" srcOrd="0" destOrd="0" presId="urn:microsoft.com/office/officeart/2005/8/layout/chevron2"/>
    <dgm:cxn modelId="{E7204082-C3C6-46F1-BC0F-850274A4FF88}" type="presParOf" srcId="{972A44F6-18DD-428B-B164-32C8683656E4}" destId="{771351A3-CEAB-40C9-BDC7-1E5319DF2CE1}" srcOrd="1" destOrd="0" presId="urn:microsoft.com/office/officeart/2005/8/layout/chevron2"/>
    <dgm:cxn modelId="{E42B527F-A792-41C3-98DE-5CF5F5932522}" type="presParOf" srcId="{A26545BB-1BFA-4F06-96B9-890447C36037}" destId="{CB89AA81-01C0-4198-8844-BB7045EDD7BC}" srcOrd="1" destOrd="0" presId="urn:microsoft.com/office/officeart/2005/8/layout/chevron2"/>
    <dgm:cxn modelId="{13505CDB-802F-4A27-9923-BBA20410B4E5}" type="presParOf" srcId="{A26545BB-1BFA-4F06-96B9-890447C36037}" destId="{C39DF74F-7362-4B28-BCD2-3AB1C3217743}" srcOrd="2" destOrd="0" presId="urn:microsoft.com/office/officeart/2005/8/layout/chevron2"/>
    <dgm:cxn modelId="{5E6FDCF6-21EE-4184-9FDC-7D75AFA3BAE2}" type="presParOf" srcId="{C39DF74F-7362-4B28-BCD2-3AB1C3217743}" destId="{394365CF-BE93-4DA9-913D-9475F6EE3F49}" srcOrd="0" destOrd="0" presId="urn:microsoft.com/office/officeart/2005/8/layout/chevron2"/>
    <dgm:cxn modelId="{228269CF-AEC1-4257-B101-D22CFD5BFC2E}" type="presParOf" srcId="{C39DF74F-7362-4B28-BCD2-3AB1C3217743}" destId="{7AA41FCE-99D9-4DD4-8F84-76FB4290F0DF}" srcOrd="1" destOrd="0" presId="urn:microsoft.com/office/officeart/2005/8/layout/chevron2"/>
    <dgm:cxn modelId="{9214330F-F413-4847-A816-E9723C49D892}" type="presParOf" srcId="{A26545BB-1BFA-4F06-96B9-890447C36037}" destId="{B97FF1F2-344E-420C-8732-2097E1C08C78}" srcOrd="3" destOrd="0" presId="urn:microsoft.com/office/officeart/2005/8/layout/chevron2"/>
    <dgm:cxn modelId="{BD88D02A-E8FE-4184-9599-B60A78BF67EE}" type="presParOf" srcId="{A26545BB-1BFA-4F06-96B9-890447C36037}" destId="{405B7FCE-D286-4B41-B7A3-90689EC2019F}" srcOrd="4" destOrd="0" presId="urn:microsoft.com/office/officeart/2005/8/layout/chevron2"/>
    <dgm:cxn modelId="{73B3DA95-68CA-40DF-90B3-02777CF17ADA}" type="presParOf" srcId="{405B7FCE-D286-4B41-B7A3-90689EC2019F}" destId="{09BE598E-BF2B-4920-9A0C-FBB6C930A2B7}" srcOrd="0" destOrd="0" presId="urn:microsoft.com/office/officeart/2005/8/layout/chevron2"/>
    <dgm:cxn modelId="{FDBBA58F-4986-4A83-A94C-53BA687E59F1}" type="presParOf" srcId="{405B7FCE-D286-4B41-B7A3-90689EC2019F}" destId="{0B1C6C11-119A-4858-B08B-CE10703B1E80}" srcOrd="1" destOrd="0" presId="urn:microsoft.com/office/officeart/2005/8/layout/chevron2"/>
    <dgm:cxn modelId="{6F8344B0-FE76-4076-B040-56F467E1E871}" type="presParOf" srcId="{A26545BB-1BFA-4F06-96B9-890447C36037}" destId="{67AE10B7-1437-44F5-9757-B4F82A1FE15D}" srcOrd="5" destOrd="0" presId="urn:microsoft.com/office/officeart/2005/8/layout/chevron2"/>
    <dgm:cxn modelId="{516F626A-14D6-441C-A5EA-46586F426055}" type="presParOf" srcId="{A26545BB-1BFA-4F06-96B9-890447C36037}" destId="{C8CAB936-3A7A-4244-8C93-6BDC7447EC13}" srcOrd="6" destOrd="0" presId="urn:microsoft.com/office/officeart/2005/8/layout/chevron2"/>
    <dgm:cxn modelId="{2795153F-3BE6-4EAE-AF5D-10653025D14E}" type="presParOf" srcId="{C8CAB936-3A7A-4244-8C93-6BDC7447EC13}" destId="{912F93BC-8908-4F65-81BD-6547764557F8}" srcOrd="0" destOrd="0" presId="urn:microsoft.com/office/officeart/2005/8/layout/chevron2"/>
    <dgm:cxn modelId="{AFF663E6-9503-4066-80D8-0E7790173B96}" type="presParOf" srcId="{C8CAB936-3A7A-4244-8C93-6BDC7447EC13}" destId="{5063B899-C729-4988-AF91-E8F72F05651C}"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2DB78AD3-1D76-4BE5-B4EB-61A91AE166F1}"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B9CACE87-DA86-48B5-B548-3E99C45C0652}">
      <dgm:prSet/>
      <dgm:spPr/>
      <dgm:t>
        <a:bodyPr/>
        <a:lstStyle/>
        <a:p>
          <a:pPr algn="ctr" rtl="0"/>
          <a:r>
            <a:rPr lang="ru-RU" dirty="0" err="1" smtClean="0">
              <a:latin typeface="Times New Roman" pitchFamily="18" charset="0"/>
              <a:cs typeface="Times New Roman" pitchFamily="18" charset="0"/>
            </a:rPr>
            <a:t>Солиқ ставкасини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қатор тамойилларга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асосланади</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89E30A60-3970-4920-BAA7-1C595514005E}" type="parTrans" cxnId="{F96B776E-CBF9-48E5-89C5-FC51F738B3A7}">
      <dgm:prSet/>
      <dgm:spPr/>
      <dgm:t>
        <a:bodyPr/>
        <a:lstStyle/>
        <a:p>
          <a:endParaRPr lang="ru-RU"/>
        </a:p>
      </dgm:t>
    </dgm:pt>
    <dgm:pt modelId="{2852C6FA-6003-4C5B-B6DF-81344FFE7EAE}" type="sibTrans" cxnId="{F96B776E-CBF9-48E5-89C5-FC51F738B3A7}">
      <dgm:prSet/>
      <dgm:spPr/>
      <dgm:t>
        <a:bodyPr/>
        <a:lstStyle/>
        <a:p>
          <a:endParaRPr lang="ru-RU"/>
        </a:p>
      </dgm:t>
    </dgm:pt>
    <dgm:pt modelId="{E57E297F-C3E4-438C-98FD-ABCA8E98AC4E}" type="pres">
      <dgm:prSet presAssocID="{2DB78AD3-1D76-4BE5-B4EB-61A91AE166F1}" presName="linear" presStyleCnt="0">
        <dgm:presLayoutVars>
          <dgm:animLvl val="lvl"/>
          <dgm:resizeHandles val="exact"/>
        </dgm:presLayoutVars>
      </dgm:prSet>
      <dgm:spPr/>
      <dgm:t>
        <a:bodyPr/>
        <a:lstStyle/>
        <a:p>
          <a:endParaRPr lang="ru-RU"/>
        </a:p>
      </dgm:t>
    </dgm:pt>
    <dgm:pt modelId="{2A2FEC70-7EB6-4C5C-85D4-6A925BA30D28}" type="pres">
      <dgm:prSet presAssocID="{B9CACE87-DA86-48B5-B548-3E99C45C0652}" presName="parentText" presStyleLbl="node1" presStyleIdx="0" presStyleCnt="1">
        <dgm:presLayoutVars>
          <dgm:chMax val="0"/>
          <dgm:bulletEnabled val="1"/>
        </dgm:presLayoutVars>
      </dgm:prSet>
      <dgm:spPr/>
      <dgm:t>
        <a:bodyPr/>
        <a:lstStyle/>
        <a:p>
          <a:endParaRPr lang="ru-RU"/>
        </a:p>
      </dgm:t>
    </dgm:pt>
  </dgm:ptLst>
  <dgm:cxnLst>
    <dgm:cxn modelId="{0ED038FB-D4C2-41F1-886F-1BD637E9C052}" type="presOf" srcId="{B9CACE87-DA86-48B5-B548-3E99C45C0652}" destId="{2A2FEC70-7EB6-4C5C-85D4-6A925BA30D28}" srcOrd="0" destOrd="0" presId="urn:microsoft.com/office/officeart/2005/8/layout/vList2"/>
    <dgm:cxn modelId="{530031A7-0D52-420F-AA36-B3632AB1EB08}" type="presOf" srcId="{2DB78AD3-1D76-4BE5-B4EB-61A91AE166F1}" destId="{E57E297F-C3E4-438C-98FD-ABCA8E98AC4E}" srcOrd="0" destOrd="0" presId="urn:microsoft.com/office/officeart/2005/8/layout/vList2"/>
    <dgm:cxn modelId="{F96B776E-CBF9-48E5-89C5-FC51F738B3A7}" srcId="{2DB78AD3-1D76-4BE5-B4EB-61A91AE166F1}" destId="{B9CACE87-DA86-48B5-B548-3E99C45C0652}" srcOrd="0" destOrd="0" parTransId="{89E30A60-3970-4920-BAA7-1C595514005E}" sibTransId="{2852C6FA-6003-4C5B-B6DF-81344FFE7EAE}"/>
    <dgm:cxn modelId="{D63410BA-7D20-4BE0-B40B-20908DBAD862}" type="presParOf" srcId="{E57E297F-C3E4-438C-98FD-ABCA8E98AC4E}" destId="{2A2FEC70-7EB6-4C5C-85D4-6A925BA30D28}"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09F8F4D9-76EC-4658-B44D-945A2173D664}" type="doc">
      <dgm:prSet loTypeId="urn:microsoft.com/office/officeart/2005/8/layout/list1" loCatId="list" qsTypeId="urn:microsoft.com/office/officeart/2005/8/quickstyle/3d1" qsCatId="3D" csTypeId="urn:microsoft.com/office/officeart/2005/8/colors/colorful4" csCatId="colorful"/>
      <dgm:spPr/>
      <dgm:t>
        <a:bodyPr/>
        <a:lstStyle/>
        <a:p>
          <a:endParaRPr lang="ru-RU"/>
        </a:p>
      </dgm:t>
    </dgm:pt>
    <dgm:pt modelId="{D9A0DC64-EE28-4CA5-AF9F-CC820B52C37A}">
      <dgm:prSet/>
      <dgm:spPr/>
      <dgm:t>
        <a:bodyPr/>
        <a:lstStyle/>
        <a:p>
          <a:pPr rtl="0"/>
          <a:r>
            <a:rPr lang="ru-RU" b="1" dirty="0" smtClean="0">
              <a:latin typeface="Times New Roman" pitchFamily="18" charset="0"/>
              <a:cs typeface="Times New Roman" pitchFamily="18" charset="0"/>
            </a:rPr>
            <a:t>1. </a:t>
          </a:r>
          <a:r>
            <a:rPr lang="ru-RU" b="1" dirty="0" err="1" smtClean="0">
              <a:latin typeface="Times New Roman" pitchFamily="18" charset="0"/>
              <a:cs typeface="Times New Roman" pitchFamily="18" charset="0"/>
            </a:rPr>
            <a:t>Нафлилик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тамойили</a:t>
          </a:r>
          <a:endParaRPr lang="ru-RU" b="1" dirty="0">
            <a:latin typeface="Times New Roman" pitchFamily="18" charset="0"/>
            <a:cs typeface="Times New Roman" pitchFamily="18" charset="0"/>
          </a:endParaRPr>
        </a:p>
      </dgm:t>
    </dgm:pt>
    <dgm:pt modelId="{092A10DC-15FC-476F-929B-DE5D4A86B7D9}" type="parTrans" cxnId="{DB2BBC31-988D-4349-BE29-F99D1F56BAD2}">
      <dgm:prSet/>
      <dgm:spPr/>
      <dgm:t>
        <a:bodyPr/>
        <a:lstStyle/>
        <a:p>
          <a:endParaRPr lang="ru-RU">
            <a:latin typeface="Times New Roman" pitchFamily="18" charset="0"/>
            <a:cs typeface="Times New Roman" pitchFamily="18" charset="0"/>
          </a:endParaRPr>
        </a:p>
      </dgm:t>
    </dgm:pt>
    <dgm:pt modelId="{0FC640AD-5419-4A15-B5EA-CED628BCCF1E}" type="sibTrans" cxnId="{DB2BBC31-988D-4349-BE29-F99D1F56BAD2}">
      <dgm:prSet/>
      <dgm:spPr/>
      <dgm:t>
        <a:bodyPr/>
        <a:lstStyle/>
        <a:p>
          <a:endParaRPr lang="ru-RU">
            <a:latin typeface="Times New Roman" pitchFamily="18" charset="0"/>
            <a:cs typeface="Times New Roman" pitchFamily="18" charset="0"/>
          </a:endParaRPr>
        </a:p>
      </dgm:t>
    </dgm:pt>
    <dgm:pt modelId="{0E9A3389-DA71-4AF8-A9F9-C7CAF24F34ED}">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турли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шахслардан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уларнинг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солиқлар ҳисобига молиялаштириладиган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дастурлардан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фойдаланиши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даражасига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қараб турлича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солиқ ундирилиши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кераклигини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билдиради</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1F17596C-8521-41A1-A935-811779B8FD42}" type="parTrans" cxnId="{0F8E10C1-CCF5-4FEF-8876-B88BBD95768D}">
      <dgm:prSet/>
      <dgm:spPr/>
      <dgm:t>
        <a:bodyPr/>
        <a:lstStyle/>
        <a:p>
          <a:endParaRPr lang="ru-RU">
            <a:latin typeface="Times New Roman" pitchFamily="18" charset="0"/>
            <a:cs typeface="Times New Roman" pitchFamily="18" charset="0"/>
          </a:endParaRPr>
        </a:p>
      </dgm:t>
    </dgm:pt>
    <dgm:pt modelId="{BEF01A77-B484-4560-A141-44C3ED683983}" type="sibTrans" cxnId="{0F8E10C1-CCF5-4FEF-8876-B88BBD95768D}">
      <dgm:prSet/>
      <dgm:spPr/>
      <dgm:t>
        <a:bodyPr/>
        <a:lstStyle/>
        <a:p>
          <a:endParaRPr lang="ru-RU">
            <a:latin typeface="Times New Roman" pitchFamily="18" charset="0"/>
            <a:cs typeface="Times New Roman" pitchFamily="18" charset="0"/>
          </a:endParaRPr>
        </a:p>
      </dgm:t>
    </dgm:pt>
    <dgm:pt modelId="{50CDC159-2E6F-4659-BBF6-81F3E3D12469}" type="pres">
      <dgm:prSet presAssocID="{09F8F4D9-76EC-4658-B44D-945A2173D664}" presName="linear" presStyleCnt="0">
        <dgm:presLayoutVars>
          <dgm:dir/>
          <dgm:animLvl val="lvl"/>
          <dgm:resizeHandles val="exact"/>
        </dgm:presLayoutVars>
      </dgm:prSet>
      <dgm:spPr/>
      <dgm:t>
        <a:bodyPr/>
        <a:lstStyle/>
        <a:p>
          <a:endParaRPr lang="ru-RU"/>
        </a:p>
      </dgm:t>
    </dgm:pt>
    <dgm:pt modelId="{C9AFA334-6380-431B-ABDF-382159941971}" type="pres">
      <dgm:prSet presAssocID="{D9A0DC64-EE28-4CA5-AF9F-CC820B52C37A}" presName="parentLin" presStyleCnt="0"/>
      <dgm:spPr/>
    </dgm:pt>
    <dgm:pt modelId="{A8770023-9759-4AC7-B4B6-5F391C6C8C0D}" type="pres">
      <dgm:prSet presAssocID="{D9A0DC64-EE28-4CA5-AF9F-CC820B52C37A}" presName="parentLeftMargin" presStyleLbl="node1" presStyleIdx="0" presStyleCnt="1"/>
      <dgm:spPr/>
      <dgm:t>
        <a:bodyPr/>
        <a:lstStyle/>
        <a:p>
          <a:endParaRPr lang="ru-RU"/>
        </a:p>
      </dgm:t>
    </dgm:pt>
    <dgm:pt modelId="{0B1004C3-8278-466D-8F9D-3756D36133F9}" type="pres">
      <dgm:prSet presAssocID="{D9A0DC64-EE28-4CA5-AF9F-CC820B52C37A}" presName="parentText" presStyleLbl="node1" presStyleIdx="0" presStyleCnt="1">
        <dgm:presLayoutVars>
          <dgm:chMax val="0"/>
          <dgm:bulletEnabled val="1"/>
        </dgm:presLayoutVars>
      </dgm:prSet>
      <dgm:spPr/>
      <dgm:t>
        <a:bodyPr/>
        <a:lstStyle/>
        <a:p>
          <a:endParaRPr lang="ru-RU"/>
        </a:p>
      </dgm:t>
    </dgm:pt>
    <dgm:pt modelId="{85EE8069-742F-4F73-91C0-3639BD35865D}" type="pres">
      <dgm:prSet presAssocID="{D9A0DC64-EE28-4CA5-AF9F-CC820B52C37A}" presName="negativeSpace" presStyleCnt="0"/>
      <dgm:spPr/>
    </dgm:pt>
    <dgm:pt modelId="{7CD21E34-472F-4673-AADB-2248BDE89A9F}" type="pres">
      <dgm:prSet presAssocID="{D9A0DC64-EE28-4CA5-AF9F-CC820B52C37A}" presName="childText" presStyleLbl="conFgAcc1" presStyleIdx="0" presStyleCnt="1">
        <dgm:presLayoutVars>
          <dgm:bulletEnabled val="1"/>
        </dgm:presLayoutVars>
      </dgm:prSet>
      <dgm:spPr/>
      <dgm:t>
        <a:bodyPr/>
        <a:lstStyle/>
        <a:p>
          <a:endParaRPr lang="ru-RU"/>
        </a:p>
      </dgm:t>
    </dgm:pt>
  </dgm:ptLst>
  <dgm:cxnLst>
    <dgm:cxn modelId="{4BF111A8-653A-4E93-9A62-23697F2B7ACF}" type="presOf" srcId="{09F8F4D9-76EC-4658-B44D-945A2173D664}" destId="{50CDC159-2E6F-4659-BBF6-81F3E3D12469}" srcOrd="0" destOrd="0" presId="urn:microsoft.com/office/officeart/2005/8/layout/list1"/>
    <dgm:cxn modelId="{DB2BBC31-988D-4349-BE29-F99D1F56BAD2}" srcId="{09F8F4D9-76EC-4658-B44D-945A2173D664}" destId="{D9A0DC64-EE28-4CA5-AF9F-CC820B52C37A}" srcOrd="0" destOrd="0" parTransId="{092A10DC-15FC-476F-929B-DE5D4A86B7D9}" sibTransId="{0FC640AD-5419-4A15-B5EA-CED628BCCF1E}"/>
    <dgm:cxn modelId="{F6C7055A-EADE-4CA0-9320-1E39EF41172B}" type="presOf" srcId="{D9A0DC64-EE28-4CA5-AF9F-CC820B52C37A}" destId="{0B1004C3-8278-466D-8F9D-3756D36133F9}" srcOrd="1" destOrd="0" presId="urn:microsoft.com/office/officeart/2005/8/layout/list1"/>
    <dgm:cxn modelId="{0F8E10C1-CCF5-4FEF-8876-B88BBD95768D}" srcId="{D9A0DC64-EE28-4CA5-AF9F-CC820B52C37A}" destId="{0E9A3389-DA71-4AF8-A9F9-C7CAF24F34ED}" srcOrd="0" destOrd="0" parTransId="{1F17596C-8521-41A1-A935-811779B8FD42}" sibTransId="{BEF01A77-B484-4560-A141-44C3ED683983}"/>
    <dgm:cxn modelId="{43BEFAE3-88C9-4D7E-B371-3AE11F68A93B}" type="presOf" srcId="{0E9A3389-DA71-4AF8-A9F9-C7CAF24F34ED}" destId="{7CD21E34-472F-4673-AADB-2248BDE89A9F}" srcOrd="0" destOrd="0" presId="urn:microsoft.com/office/officeart/2005/8/layout/list1"/>
    <dgm:cxn modelId="{DA8F903B-0AF5-4E91-B676-2E3015CB350C}" type="presOf" srcId="{D9A0DC64-EE28-4CA5-AF9F-CC820B52C37A}" destId="{A8770023-9759-4AC7-B4B6-5F391C6C8C0D}" srcOrd="0" destOrd="0" presId="urn:microsoft.com/office/officeart/2005/8/layout/list1"/>
    <dgm:cxn modelId="{6D2EBC4E-119C-4285-9B52-B98D103F8D00}" type="presParOf" srcId="{50CDC159-2E6F-4659-BBF6-81F3E3D12469}" destId="{C9AFA334-6380-431B-ABDF-382159941971}" srcOrd="0" destOrd="0" presId="urn:microsoft.com/office/officeart/2005/8/layout/list1"/>
    <dgm:cxn modelId="{CF5F3AA0-3B72-4006-8339-7BE69A81E73E}" type="presParOf" srcId="{C9AFA334-6380-431B-ABDF-382159941971}" destId="{A8770023-9759-4AC7-B4B6-5F391C6C8C0D}" srcOrd="0" destOrd="0" presId="urn:microsoft.com/office/officeart/2005/8/layout/list1"/>
    <dgm:cxn modelId="{80D050E6-25F0-408A-83FF-BE721BF0F992}" type="presParOf" srcId="{C9AFA334-6380-431B-ABDF-382159941971}" destId="{0B1004C3-8278-466D-8F9D-3756D36133F9}" srcOrd="1" destOrd="0" presId="urn:microsoft.com/office/officeart/2005/8/layout/list1"/>
    <dgm:cxn modelId="{2EF82E7A-349B-4B4E-A444-F0CF0DD9E4BD}" type="presParOf" srcId="{50CDC159-2E6F-4659-BBF6-81F3E3D12469}" destId="{85EE8069-742F-4F73-91C0-3639BD35865D}" srcOrd="1" destOrd="0" presId="urn:microsoft.com/office/officeart/2005/8/layout/list1"/>
    <dgm:cxn modelId="{926F1479-1803-4110-AA53-41C663CB2F7E}" type="presParOf" srcId="{50CDC159-2E6F-4659-BBF6-81F3E3D12469}" destId="{7CD21E34-472F-4673-AADB-2248BDE89A9F}" srcOrd="2"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D11BE922-47DB-4994-986D-06EAFFD07622}"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616A62A4-DA22-4023-B594-1BF39FA769FF}">
      <dgm:prSet/>
      <dgm:spPr/>
      <dgm:t>
        <a:bodyPr/>
        <a:lstStyle/>
        <a:p>
          <a:pPr marL="0" indent="441325" algn="just" rtl="0"/>
          <a:r>
            <a:rPr lang="ru-RU" b="0" i="0" baseline="0" dirty="0" err="1" smtClean="0">
              <a:latin typeface="Times New Roman" pitchFamily="18" charset="0"/>
              <a:cs typeface="Times New Roman" pitchFamily="18" charset="0"/>
            </a:rPr>
            <a:t>Солиқ суммасининг</a:t>
          </a:r>
          <a:r>
            <a:rPr lang="ru-RU" b="0" i="0" baseline="0" dirty="0" smtClean="0">
              <a:latin typeface="Times New Roman" pitchFamily="18" charset="0"/>
              <a:cs typeface="Times New Roman" pitchFamily="18" charset="0"/>
            </a:rPr>
            <a:t> (</a:t>
          </a:r>
          <a:r>
            <a:rPr lang="en-US" b="0" i="0" baseline="0" dirty="0" smtClean="0">
              <a:latin typeface="Times New Roman" pitchFamily="18" charset="0"/>
              <a:cs typeface="Times New Roman" pitchFamily="18" charset="0"/>
            </a:rPr>
            <a:t>R</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солиқ олинадиган</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суммага</a:t>
          </a:r>
          <a:r>
            <a:rPr lang="ru-RU" b="0" i="0" baseline="0" dirty="0" smtClean="0">
              <a:latin typeface="Times New Roman" pitchFamily="18" charset="0"/>
              <a:cs typeface="Times New Roman" pitchFamily="18" charset="0"/>
            </a:rPr>
            <a:t> (</a:t>
          </a:r>
          <a:r>
            <a:rPr lang="en-US" b="0" i="0" baseline="0" dirty="0" smtClean="0">
              <a:latin typeface="Times New Roman" pitchFamily="18" charset="0"/>
              <a:cs typeface="Times New Roman" pitchFamily="18" charset="0"/>
            </a:rPr>
            <a:t>D</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нисбатининг</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фоиздаги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ифодаси</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солиқ ставкаси</a:t>
          </a:r>
          <a:r>
            <a:rPr lang="ru-RU" b="0" i="0" baseline="0" dirty="0" smtClean="0">
              <a:latin typeface="Times New Roman" pitchFamily="18" charset="0"/>
              <a:cs typeface="Times New Roman" pitchFamily="18" charset="0"/>
            </a:rPr>
            <a:t> (</a:t>
          </a:r>
          <a:r>
            <a:rPr lang="en-US" b="0" i="0" baseline="0" dirty="0" smtClean="0">
              <a:latin typeface="Times New Roman" pitchFamily="18" charset="0"/>
              <a:cs typeface="Times New Roman" pitchFamily="18" charset="0"/>
            </a:rPr>
            <a:t>R</a:t>
          </a:r>
          <a:r>
            <a:rPr lang="ru-RU" b="0" i="0" baseline="0" dirty="0" smtClean="0">
              <a:latin typeface="Times New Roman" pitchFamily="18" charset="0"/>
              <a:cs typeface="Times New Roman" pitchFamily="18" charset="0"/>
            </a:rPr>
            <a:t>`) </a:t>
          </a:r>
          <a:r>
            <a:rPr lang="ru-RU" b="0" i="0" baseline="0" dirty="0" err="1" smtClean="0">
              <a:latin typeface="Times New Roman" pitchFamily="18" charset="0"/>
              <a:cs typeface="Times New Roman" pitchFamily="18" charset="0"/>
            </a:rPr>
            <a:t>дейилади</a:t>
          </a:r>
          <a:r>
            <a:rPr lang="ru-RU" b="0" i="0" baseline="0" dirty="0" smtClean="0">
              <a:latin typeface="Times New Roman" pitchFamily="18" charset="0"/>
              <a:cs typeface="Times New Roman" pitchFamily="18" charset="0"/>
            </a:rPr>
            <a:t>: </a:t>
          </a:r>
          <a:endParaRPr lang="ru-RU" b="0" i="0" baseline="0" dirty="0">
            <a:latin typeface="Times New Roman" pitchFamily="18" charset="0"/>
            <a:cs typeface="Times New Roman" pitchFamily="18" charset="0"/>
          </a:endParaRPr>
        </a:p>
      </dgm:t>
    </dgm:pt>
    <dgm:pt modelId="{BC7D2E54-2AC8-4EDF-8F75-40D39369E4EC}" type="parTrans" cxnId="{2D284BA5-0722-4513-8570-CDE519D12355}">
      <dgm:prSet/>
      <dgm:spPr/>
      <dgm:t>
        <a:bodyPr/>
        <a:lstStyle/>
        <a:p>
          <a:pPr algn="just"/>
          <a:endParaRPr lang="ru-RU"/>
        </a:p>
      </dgm:t>
    </dgm:pt>
    <dgm:pt modelId="{6B65DC22-CFBB-43D0-A702-8BF9D6B9DC44}" type="sibTrans" cxnId="{2D284BA5-0722-4513-8570-CDE519D12355}">
      <dgm:prSet/>
      <dgm:spPr/>
      <dgm:t>
        <a:bodyPr/>
        <a:lstStyle/>
        <a:p>
          <a:pPr algn="just"/>
          <a:endParaRPr lang="ru-RU"/>
        </a:p>
      </dgm:t>
    </dgm:pt>
    <dgm:pt modelId="{A012C452-3A38-4F82-97D5-E3780E0533CC}" type="pres">
      <dgm:prSet presAssocID="{D11BE922-47DB-4994-986D-06EAFFD07622}" presName="linear" presStyleCnt="0">
        <dgm:presLayoutVars>
          <dgm:animLvl val="lvl"/>
          <dgm:resizeHandles val="exact"/>
        </dgm:presLayoutVars>
      </dgm:prSet>
      <dgm:spPr/>
      <dgm:t>
        <a:bodyPr/>
        <a:lstStyle/>
        <a:p>
          <a:endParaRPr lang="ru-RU"/>
        </a:p>
      </dgm:t>
    </dgm:pt>
    <dgm:pt modelId="{A530AE87-807C-463D-A42B-21E523F3A8A0}" type="pres">
      <dgm:prSet presAssocID="{616A62A4-DA22-4023-B594-1BF39FA769FF}" presName="parentText" presStyleLbl="node1" presStyleIdx="0" presStyleCnt="1">
        <dgm:presLayoutVars>
          <dgm:chMax val="0"/>
          <dgm:bulletEnabled val="1"/>
        </dgm:presLayoutVars>
      </dgm:prSet>
      <dgm:spPr/>
      <dgm:t>
        <a:bodyPr/>
        <a:lstStyle/>
        <a:p>
          <a:endParaRPr lang="ru-RU"/>
        </a:p>
      </dgm:t>
    </dgm:pt>
  </dgm:ptLst>
  <dgm:cxnLst>
    <dgm:cxn modelId="{4FED8500-613A-429D-A68C-585BFFECD930}" type="presOf" srcId="{D11BE922-47DB-4994-986D-06EAFFD07622}" destId="{A012C452-3A38-4F82-97D5-E3780E0533CC}" srcOrd="0" destOrd="0" presId="urn:microsoft.com/office/officeart/2005/8/layout/vList2"/>
    <dgm:cxn modelId="{2D284BA5-0722-4513-8570-CDE519D12355}" srcId="{D11BE922-47DB-4994-986D-06EAFFD07622}" destId="{616A62A4-DA22-4023-B594-1BF39FA769FF}" srcOrd="0" destOrd="0" parTransId="{BC7D2E54-2AC8-4EDF-8F75-40D39369E4EC}" sibTransId="{6B65DC22-CFBB-43D0-A702-8BF9D6B9DC44}"/>
    <dgm:cxn modelId="{6A1B769A-9F6B-4725-A6C5-7A222236391D}" type="presOf" srcId="{616A62A4-DA22-4023-B594-1BF39FA769FF}" destId="{A530AE87-807C-463D-A42B-21E523F3A8A0}" srcOrd="0" destOrd="0" presId="urn:microsoft.com/office/officeart/2005/8/layout/vList2"/>
    <dgm:cxn modelId="{B2B406DE-9193-4B1B-9C4A-01D683F053B8}" type="presParOf" srcId="{A012C452-3A38-4F82-97D5-E3780E0533CC}" destId="{A530AE87-807C-463D-A42B-21E523F3A8A0}"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28410E48-DF93-4FBF-BD39-A5461CC1CBF5}" type="doc">
      <dgm:prSet loTypeId="urn:microsoft.com/office/officeart/2005/8/layout/list1" loCatId="list" qsTypeId="urn:microsoft.com/office/officeart/2005/8/quickstyle/3d1" qsCatId="3D" csTypeId="urn:microsoft.com/office/officeart/2005/8/colors/colorful3" csCatId="colorful"/>
      <dgm:spPr/>
      <dgm:t>
        <a:bodyPr/>
        <a:lstStyle/>
        <a:p>
          <a:endParaRPr lang="ru-RU"/>
        </a:p>
      </dgm:t>
    </dgm:pt>
    <dgm:pt modelId="{E64E3BFB-F712-432A-BC39-54AA7CD8A39C}">
      <dgm:prSet/>
      <dgm:spPr/>
      <dgm:t>
        <a:bodyPr/>
        <a:lstStyle/>
        <a:p>
          <a:pPr rtl="0"/>
          <a:r>
            <a:rPr lang="ru-RU" b="1" dirty="0" smtClean="0">
              <a:latin typeface="Times New Roman" pitchFamily="18" charset="0"/>
              <a:cs typeface="Times New Roman" pitchFamily="18" charset="0"/>
            </a:rPr>
            <a:t>2. </a:t>
          </a:r>
          <a:r>
            <a:rPr lang="ru-RU" b="1" dirty="0" err="1" smtClean="0">
              <a:latin typeface="Times New Roman" pitchFamily="18" charset="0"/>
              <a:cs typeface="Times New Roman" pitchFamily="18" charset="0"/>
            </a:rPr>
            <a:t>Тўловга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лаёқатлилик тамойили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796EB20-19A7-448A-8E00-60D7393061E2}" type="parTrans" cxnId="{F648D56A-E718-44D0-9A6B-753CA805EA55}">
      <dgm:prSet/>
      <dgm:spPr/>
      <dgm:t>
        <a:bodyPr/>
        <a:lstStyle/>
        <a:p>
          <a:endParaRPr lang="ru-RU">
            <a:latin typeface="Times New Roman" pitchFamily="18" charset="0"/>
            <a:cs typeface="Times New Roman" pitchFamily="18" charset="0"/>
          </a:endParaRPr>
        </a:p>
      </dgm:t>
    </dgm:pt>
    <dgm:pt modelId="{9DE4C9FF-CFA4-4D45-9396-0A6C2379C12F}" type="sibTrans" cxnId="{F648D56A-E718-44D0-9A6B-753CA805EA55}">
      <dgm:prSet/>
      <dgm:spPr/>
      <dgm:t>
        <a:bodyPr/>
        <a:lstStyle/>
        <a:p>
          <a:endParaRPr lang="ru-RU">
            <a:latin typeface="Times New Roman" pitchFamily="18" charset="0"/>
            <a:cs typeface="Times New Roman" pitchFamily="18" charset="0"/>
          </a:endParaRPr>
        </a:p>
      </dgm:t>
    </dgm:pt>
    <dgm:pt modelId="{9ECA0F53-ED6B-46DD-A730-BD8336D846F3}">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солиқ миқдори солиқ тўловчининг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бойлиги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даромадлари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даражасига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мос</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келиши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зарур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Бошқача айтганда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солиқ солиш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даромадларнинг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адолатли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тақсимланишини тақозо қилиши зарур</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AFF30BB3-30D4-41A4-8299-B0D95538F896}" type="parTrans" cxnId="{79B0D12F-774D-4314-8BD1-9CA5A53BF7C9}">
      <dgm:prSet/>
      <dgm:spPr/>
      <dgm:t>
        <a:bodyPr/>
        <a:lstStyle/>
        <a:p>
          <a:endParaRPr lang="ru-RU">
            <a:latin typeface="Times New Roman" pitchFamily="18" charset="0"/>
            <a:cs typeface="Times New Roman" pitchFamily="18" charset="0"/>
          </a:endParaRPr>
        </a:p>
      </dgm:t>
    </dgm:pt>
    <dgm:pt modelId="{34244717-A61D-4F67-BCB3-92F827083546}" type="sibTrans" cxnId="{79B0D12F-774D-4314-8BD1-9CA5A53BF7C9}">
      <dgm:prSet/>
      <dgm:spPr/>
      <dgm:t>
        <a:bodyPr/>
        <a:lstStyle/>
        <a:p>
          <a:endParaRPr lang="ru-RU">
            <a:latin typeface="Times New Roman" pitchFamily="18" charset="0"/>
            <a:cs typeface="Times New Roman" pitchFamily="18" charset="0"/>
          </a:endParaRPr>
        </a:p>
      </dgm:t>
    </dgm:pt>
    <dgm:pt modelId="{8AE072DD-EE59-41AA-98F6-01B9B06457F3}">
      <dgm:prSet/>
      <dgm:spPr/>
      <dgm:t>
        <a:bodyPr/>
        <a:lstStyle/>
        <a:p>
          <a:pPr rtl="0"/>
          <a:r>
            <a:rPr lang="ru-RU" b="1" dirty="0" smtClean="0">
              <a:latin typeface="Times New Roman" pitchFamily="18" charset="0"/>
              <a:cs typeface="Times New Roman" pitchFamily="18" charset="0"/>
            </a:rPr>
            <a:t>3. </a:t>
          </a:r>
          <a:r>
            <a:rPr lang="ru-RU" b="1" dirty="0" err="1" smtClean="0">
              <a:latin typeface="Times New Roman" pitchFamily="18" charset="0"/>
              <a:cs typeface="Times New Roman" pitchFamily="18" charset="0"/>
            </a:rPr>
            <a:t>Адолатлилик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тамойили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4A30077-E6C3-4A0E-A3F5-24F4B8661E8B}" type="parTrans" cxnId="{5849F13C-F14D-4AD9-96C4-67663F3F8F79}">
      <dgm:prSet/>
      <dgm:spPr/>
      <dgm:t>
        <a:bodyPr/>
        <a:lstStyle/>
        <a:p>
          <a:endParaRPr lang="ru-RU">
            <a:latin typeface="Times New Roman" pitchFamily="18" charset="0"/>
            <a:cs typeface="Times New Roman" pitchFamily="18" charset="0"/>
          </a:endParaRPr>
        </a:p>
      </dgm:t>
    </dgm:pt>
    <dgm:pt modelId="{6147CAFD-541E-4C63-BD3B-C0F6AB291F43}" type="sibTrans" cxnId="{5849F13C-F14D-4AD9-96C4-67663F3F8F79}">
      <dgm:prSet/>
      <dgm:spPr/>
      <dgm:t>
        <a:bodyPr/>
        <a:lstStyle/>
        <a:p>
          <a:endParaRPr lang="ru-RU">
            <a:latin typeface="Times New Roman" pitchFamily="18" charset="0"/>
            <a:cs typeface="Times New Roman" pitchFamily="18" charset="0"/>
          </a:endParaRPr>
        </a:p>
      </dgm:t>
    </dgm:pt>
    <dgm:pt modelId="{6072F351-CBF1-421C-A9A8-A3FC8EE8BA2D}">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даромадлари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ҳукумат дастурларидан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фойдаланиш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даражаси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бўйича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тенг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бўлган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кишилар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тенг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миқдорда солиқ тўлаши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зарур</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382FE34B-3F58-4292-ABB7-89DA4A314442}" type="parTrans" cxnId="{730B0FFA-8C86-4826-A6A6-EA434EF5BE45}">
      <dgm:prSet/>
      <dgm:spPr/>
      <dgm:t>
        <a:bodyPr/>
        <a:lstStyle/>
        <a:p>
          <a:endParaRPr lang="ru-RU">
            <a:latin typeface="Times New Roman" pitchFamily="18" charset="0"/>
            <a:cs typeface="Times New Roman" pitchFamily="18" charset="0"/>
          </a:endParaRPr>
        </a:p>
      </dgm:t>
    </dgm:pt>
    <dgm:pt modelId="{E2E1C23B-874E-4332-A97D-CCB1D9E21D96}" type="sibTrans" cxnId="{730B0FFA-8C86-4826-A6A6-EA434EF5BE45}">
      <dgm:prSet/>
      <dgm:spPr/>
      <dgm:t>
        <a:bodyPr/>
        <a:lstStyle/>
        <a:p>
          <a:endParaRPr lang="ru-RU">
            <a:latin typeface="Times New Roman" pitchFamily="18" charset="0"/>
            <a:cs typeface="Times New Roman" pitchFamily="18" charset="0"/>
          </a:endParaRPr>
        </a:p>
      </dgm:t>
    </dgm:pt>
    <dgm:pt modelId="{F7C25D93-9C99-4BA6-98C0-D4E655100BA4}" type="pres">
      <dgm:prSet presAssocID="{28410E48-DF93-4FBF-BD39-A5461CC1CBF5}" presName="linear" presStyleCnt="0">
        <dgm:presLayoutVars>
          <dgm:dir/>
          <dgm:animLvl val="lvl"/>
          <dgm:resizeHandles val="exact"/>
        </dgm:presLayoutVars>
      </dgm:prSet>
      <dgm:spPr/>
      <dgm:t>
        <a:bodyPr/>
        <a:lstStyle/>
        <a:p>
          <a:endParaRPr lang="ru-RU"/>
        </a:p>
      </dgm:t>
    </dgm:pt>
    <dgm:pt modelId="{B1D91E88-D49A-4F63-8881-7CADECAEB613}" type="pres">
      <dgm:prSet presAssocID="{E64E3BFB-F712-432A-BC39-54AA7CD8A39C}" presName="parentLin" presStyleCnt="0"/>
      <dgm:spPr/>
    </dgm:pt>
    <dgm:pt modelId="{87FB27DB-9D39-45B4-8A5C-34145878DBE1}" type="pres">
      <dgm:prSet presAssocID="{E64E3BFB-F712-432A-BC39-54AA7CD8A39C}" presName="parentLeftMargin" presStyleLbl="node1" presStyleIdx="0" presStyleCnt="2"/>
      <dgm:spPr/>
      <dgm:t>
        <a:bodyPr/>
        <a:lstStyle/>
        <a:p>
          <a:endParaRPr lang="ru-RU"/>
        </a:p>
      </dgm:t>
    </dgm:pt>
    <dgm:pt modelId="{043ACD09-C9D1-4617-93D9-332FF36D0CD0}" type="pres">
      <dgm:prSet presAssocID="{E64E3BFB-F712-432A-BC39-54AA7CD8A39C}" presName="parentText" presStyleLbl="node1" presStyleIdx="0" presStyleCnt="2">
        <dgm:presLayoutVars>
          <dgm:chMax val="0"/>
          <dgm:bulletEnabled val="1"/>
        </dgm:presLayoutVars>
      </dgm:prSet>
      <dgm:spPr/>
      <dgm:t>
        <a:bodyPr/>
        <a:lstStyle/>
        <a:p>
          <a:endParaRPr lang="ru-RU"/>
        </a:p>
      </dgm:t>
    </dgm:pt>
    <dgm:pt modelId="{36B3B558-FB0C-4B2C-BCE1-794F223935D5}" type="pres">
      <dgm:prSet presAssocID="{E64E3BFB-F712-432A-BC39-54AA7CD8A39C}" presName="negativeSpace" presStyleCnt="0"/>
      <dgm:spPr/>
    </dgm:pt>
    <dgm:pt modelId="{19B73B5D-3D0B-4413-BF80-F41E66A57CDB}" type="pres">
      <dgm:prSet presAssocID="{E64E3BFB-F712-432A-BC39-54AA7CD8A39C}" presName="childText" presStyleLbl="conFgAcc1" presStyleIdx="0" presStyleCnt="2">
        <dgm:presLayoutVars>
          <dgm:bulletEnabled val="1"/>
        </dgm:presLayoutVars>
      </dgm:prSet>
      <dgm:spPr/>
      <dgm:t>
        <a:bodyPr/>
        <a:lstStyle/>
        <a:p>
          <a:endParaRPr lang="ru-RU"/>
        </a:p>
      </dgm:t>
    </dgm:pt>
    <dgm:pt modelId="{0A7CF84E-D0EA-46A6-BA44-862282BB15EC}" type="pres">
      <dgm:prSet presAssocID="{9DE4C9FF-CFA4-4D45-9396-0A6C2379C12F}" presName="spaceBetweenRectangles" presStyleCnt="0"/>
      <dgm:spPr/>
    </dgm:pt>
    <dgm:pt modelId="{DE5C347E-B606-4105-B5E4-EBB5BD4C90EA}" type="pres">
      <dgm:prSet presAssocID="{8AE072DD-EE59-41AA-98F6-01B9B06457F3}" presName="parentLin" presStyleCnt="0"/>
      <dgm:spPr/>
    </dgm:pt>
    <dgm:pt modelId="{4424B514-7A43-4C52-BCDF-122F05D68052}" type="pres">
      <dgm:prSet presAssocID="{8AE072DD-EE59-41AA-98F6-01B9B06457F3}" presName="parentLeftMargin" presStyleLbl="node1" presStyleIdx="0" presStyleCnt="2"/>
      <dgm:spPr/>
      <dgm:t>
        <a:bodyPr/>
        <a:lstStyle/>
        <a:p>
          <a:endParaRPr lang="ru-RU"/>
        </a:p>
      </dgm:t>
    </dgm:pt>
    <dgm:pt modelId="{830FCC74-2EF6-4C82-AD71-9C0DDEA9590C}" type="pres">
      <dgm:prSet presAssocID="{8AE072DD-EE59-41AA-98F6-01B9B06457F3}" presName="parentText" presStyleLbl="node1" presStyleIdx="1" presStyleCnt="2">
        <dgm:presLayoutVars>
          <dgm:chMax val="0"/>
          <dgm:bulletEnabled val="1"/>
        </dgm:presLayoutVars>
      </dgm:prSet>
      <dgm:spPr/>
      <dgm:t>
        <a:bodyPr/>
        <a:lstStyle/>
        <a:p>
          <a:endParaRPr lang="ru-RU"/>
        </a:p>
      </dgm:t>
    </dgm:pt>
    <dgm:pt modelId="{81C58D30-139E-4C5D-8BB1-7C0AB124CA25}" type="pres">
      <dgm:prSet presAssocID="{8AE072DD-EE59-41AA-98F6-01B9B06457F3}" presName="negativeSpace" presStyleCnt="0"/>
      <dgm:spPr/>
    </dgm:pt>
    <dgm:pt modelId="{092C8FD6-0096-45AF-BB14-FEFACBD61DAD}" type="pres">
      <dgm:prSet presAssocID="{8AE072DD-EE59-41AA-98F6-01B9B06457F3}" presName="childText" presStyleLbl="conFgAcc1" presStyleIdx="1" presStyleCnt="2">
        <dgm:presLayoutVars>
          <dgm:bulletEnabled val="1"/>
        </dgm:presLayoutVars>
      </dgm:prSet>
      <dgm:spPr/>
      <dgm:t>
        <a:bodyPr/>
        <a:lstStyle/>
        <a:p>
          <a:endParaRPr lang="ru-RU"/>
        </a:p>
      </dgm:t>
    </dgm:pt>
  </dgm:ptLst>
  <dgm:cxnLst>
    <dgm:cxn modelId="{A536EBD2-7871-4920-8CCA-72C7DD5BE5B5}" type="presOf" srcId="{8AE072DD-EE59-41AA-98F6-01B9B06457F3}" destId="{830FCC74-2EF6-4C82-AD71-9C0DDEA9590C}" srcOrd="1" destOrd="0" presId="urn:microsoft.com/office/officeart/2005/8/layout/list1"/>
    <dgm:cxn modelId="{5849F13C-F14D-4AD9-96C4-67663F3F8F79}" srcId="{28410E48-DF93-4FBF-BD39-A5461CC1CBF5}" destId="{8AE072DD-EE59-41AA-98F6-01B9B06457F3}" srcOrd="1" destOrd="0" parTransId="{D4A30077-E6C3-4A0E-A3F5-24F4B8661E8B}" sibTransId="{6147CAFD-541E-4C63-BD3B-C0F6AB291F43}"/>
    <dgm:cxn modelId="{A1BB8489-2CA2-41D1-8863-4EF9D23660CC}" type="presOf" srcId="{6072F351-CBF1-421C-A9A8-A3FC8EE8BA2D}" destId="{092C8FD6-0096-45AF-BB14-FEFACBD61DAD}" srcOrd="0" destOrd="0" presId="urn:microsoft.com/office/officeart/2005/8/layout/list1"/>
    <dgm:cxn modelId="{148F8EFD-49C3-41B7-BCA5-ED661590C8CB}" type="presOf" srcId="{9ECA0F53-ED6B-46DD-A730-BD8336D846F3}" destId="{19B73B5D-3D0B-4413-BF80-F41E66A57CDB}" srcOrd="0" destOrd="0" presId="urn:microsoft.com/office/officeart/2005/8/layout/list1"/>
    <dgm:cxn modelId="{7006029B-F284-4681-87DF-11EC0A6F1CBA}" type="presOf" srcId="{8AE072DD-EE59-41AA-98F6-01B9B06457F3}" destId="{4424B514-7A43-4C52-BCDF-122F05D68052}" srcOrd="0" destOrd="0" presId="urn:microsoft.com/office/officeart/2005/8/layout/list1"/>
    <dgm:cxn modelId="{D37B33A8-40BD-41CE-8E28-8BC59D47F26D}" type="presOf" srcId="{28410E48-DF93-4FBF-BD39-A5461CC1CBF5}" destId="{F7C25D93-9C99-4BA6-98C0-D4E655100BA4}" srcOrd="0" destOrd="0" presId="urn:microsoft.com/office/officeart/2005/8/layout/list1"/>
    <dgm:cxn modelId="{F648D56A-E718-44D0-9A6B-753CA805EA55}" srcId="{28410E48-DF93-4FBF-BD39-A5461CC1CBF5}" destId="{E64E3BFB-F712-432A-BC39-54AA7CD8A39C}" srcOrd="0" destOrd="0" parTransId="{D796EB20-19A7-448A-8E00-60D7393061E2}" sibTransId="{9DE4C9FF-CFA4-4D45-9396-0A6C2379C12F}"/>
    <dgm:cxn modelId="{22666947-C8A5-4718-A701-CD840CAEC82B}" type="presOf" srcId="{E64E3BFB-F712-432A-BC39-54AA7CD8A39C}" destId="{87FB27DB-9D39-45B4-8A5C-34145878DBE1}" srcOrd="0" destOrd="0" presId="urn:microsoft.com/office/officeart/2005/8/layout/list1"/>
    <dgm:cxn modelId="{79B0D12F-774D-4314-8BD1-9CA5A53BF7C9}" srcId="{E64E3BFB-F712-432A-BC39-54AA7CD8A39C}" destId="{9ECA0F53-ED6B-46DD-A730-BD8336D846F3}" srcOrd="0" destOrd="0" parTransId="{AFF30BB3-30D4-41A4-8299-B0D95538F896}" sibTransId="{34244717-A61D-4F67-BCB3-92F827083546}"/>
    <dgm:cxn modelId="{70442B0A-F3CE-442C-ADD2-E9F5B2FFAC27}" type="presOf" srcId="{E64E3BFB-F712-432A-BC39-54AA7CD8A39C}" destId="{043ACD09-C9D1-4617-93D9-332FF36D0CD0}" srcOrd="1" destOrd="0" presId="urn:microsoft.com/office/officeart/2005/8/layout/list1"/>
    <dgm:cxn modelId="{730B0FFA-8C86-4826-A6A6-EA434EF5BE45}" srcId="{8AE072DD-EE59-41AA-98F6-01B9B06457F3}" destId="{6072F351-CBF1-421C-A9A8-A3FC8EE8BA2D}" srcOrd="0" destOrd="0" parTransId="{382FE34B-3F58-4292-ABB7-89DA4A314442}" sibTransId="{E2E1C23B-874E-4332-A97D-CCB1D9E21D96}"/>
    <dgm:cxn modelId="{9959404E-C735-48E6-8457-07733EAE87FC}" type="presParOf" srcId="{F7C25D93-9C99-4BA6-98C0-D4E655100BA4}" destId="{B1D91E88-D49A-4F63-8881-7CADECAEB613}" srcOrd="0" destOrd="0" presId="urn:microsoft.com/office/officeart/2005/8/layout/list1"/>
    <dgm:cxn modelId="{23AD8C62-9703-409F-B50D-3906C4E75854}" type="presParOf" srcId="{B1D91E88-D49A-4F63-8881-7CADECAEB613}" destId="{87FB27DB-9D39-45B4-8A5C-34145878DBE1}" srcOrd="0" destOrd="0" presId="urn:microsoft.com/office/officeart/2005/8/layout/list1"/>
    <dgm:cxn modelId="{D3047E88-0634-4800-8C0F-D0E8DFA1B56D}" type="presParOf" srcId="{B1D91E88-D49A-4F63-8881-7CADECAEB613}" destId="{043ACD09-C9D1-4617-93D9-332FF36D0CD0}" srcOrd="1" destOrd="0" presId="urn:microsoft.com/office/officeart/2005/8/layout/list1"/>
    <dgm:cxn modelId="{CE3F6E90-DE1B-4817-93E2-C6B72AFA66A1}" type="presParOf" srcId="{F7C25D93-9C99-4BA6-98C0-D4E655100BA4}" destId="{36B3B558-FB0C-4B2C-BCE1-794F223935D5}" srcOrd="1" destOrd="0" presId="urn:microsoft.com/office/officeart/2005/8/layout/list1"/>
    <dgm:cxn modelId="{3F4B5589-D732-4246-890D-7647B3BC1ECC}" type="presParOf" srcId="{F7C25D93-9C99-4BA6-98C0-D4E655100BA4}" destId="{19B73B5D-3D0B-4413-BF80-F41E66A57CDB}" srcOrd="2" destOrd="0" presId="urn:microsoft.com/office/officeart/2005/8/layout/list1"/>
    <dgm:cxn modelId="{EB2D2EA3-A566-4459-BBE9-3545AFB57ABC}" type="presParOf" srcId="{F7C25D93-9C99-4BA6-98C0-D4E655100BA4}" destId="{0A7CF84E-D0EA-46A6-BA44-862282BB15EC}" srcOrd="3" destOrd="0" presId="urn:microsoft.com/office/officeart/2005/8/layout/list1"/>
    <dgm:cxn modelId="{E4F1CB73-9DDE-430E-9CFE-982EEB3DCE86}" type="presParOf" srcId="{F7C25D93-9C99-4BA6-98C0-D4E655100BA4}" destId="{DE5C347E-B606-4105-B5E4-EBB5BD4C90EA}" srcOrd="4" destOrd="0" presId="urn:microsoft.com/office/officeart/2005/8/layout/list1"/>
    <dgm:cxn modelId="{70E64CBB-2786-493D-9B1B-A24694175753}" type="presParOf" srcId="{DE5C347E-B606-4105-B5E4-EBB5BD4C90EA}" destId="{4424B514-7A43-4C52-BCDF-122F05D68052}" srcOrd="0" destOrd="0" presId="urn:microsoft.com/office/officeart/2005/8/layout/list1"/>
    <dgm:cxn modelId="{CB407FBC-1142-4E1C-82B7-A4B875BF4C2D}" type="presParOf" srcId="{DE5C347E-B606-4105-B5E4-EBB5BD4C90EA}" destId="{830FCC74-2EF6-4C82-AD71-9C0DDEA9590C}" srcOrd="1" destOrd="0" presId="urn:microsoft.com/office/officeart/2005/8/layout/list1"/>
    <dgm:cxn modelId="{05B0E947-D73A-46A8-9664-44BF8ABF60E6}" type="presParOf" srcId="{F7C25D93-9C99-4BA6-98C0-D4E655100BA4}" destId="{81C58D30-139E-4C5D-8BB1-7C0AB124CA25}" srcOrd="5" destOrd="0" presId="urn:microsoft.com/office/officeart/2005/8/layout/list1"/>
    <dgm:cxn modelId="{EDBF5077-8FDB-4200-B31A-BAF5D9DA411A}" type="presParOf" srcId="{F7C25D93-9C99-4BA6-98C0-D4E655100BA4}" destId="{092C8FD6-0096-45AF-BB14-FEFACBD61DA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2D6384C7-3E70-420F-9324-B6B502F2A6C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F30ABB1D-DADC-4AED-B9DE-B10072B17957}">
      <dgm:prSet/>
      <dgm:spPr/>
      <dgm:t>
        <a:bodyPr/>
        <a:lstStyle/>
        <a:p>
          <a:pPr marL="0" indent="354013" algn="just" rtl="0"/>
          <a:r>
            <a:rPr lang="ru-RU" dirty="0" err="1" smtClean="0">
              <a:latin typeface="Times New Roman" pitchFamily="18" charset="0"/>
              <a:cs typeface="Times New Roman" pitchFamily="18" charset="0"/>
            </a:rPr>
            <a:t>Солиқ бўйича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имтиёзлар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қонунчилик битимларида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шароитлар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ўрнатилади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Амалиётда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солиқ имтиёзларининг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 турлари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тарқалган:</a:t>
          </a:r>
          <a:endParaRPr lang="ru-RU" dirty="0">
            <a:latin typeface="Times New Roman" pitchFamily="18" charset="0"/>
            <a:cs typeface="Times New Roman" pitchFamily="18" charset="0"/>
          </a:endParaRPr>
        </a:p>
      </dgm:t>
    </dgm:pt>
    <dgm:pt modelId="{811E0696-8A42-4EE2-978F-E99F198358BD}" type="parTrans" cxnId="{42ED469B-B73E-4AEA-A923-5CC5CCB5B702}">
      <dgm:prSet/>
      <dgm:spPr/>
      <dgm:t>
        <a:bodyPr/>
        <a:lstStyle/>
        <a:p>
          <a:endParaRPr lang="ru-RU"/>
        </a:p>
      </dgm:t>
    </dgm:pt>
    <dgm:pt modelId="{A55F3293-C19E-4764-9B2F-20ED9D7538A9}" type="sibTrans" cxnId="{42ED469B-B73E-4AEA-A923-5CC5CCB5B702}">
      <dgm:prSet/>
      <dgm:spPr/>
      <dgm:t>
        <a:bodyPr/>
        <a:lstStyle/>
        <a:p>
          <a:endParaRPr lang="ru-RU"/>
        </a:p>
      </dgm:t>
    </dgm:pt>
    <dgm:pt modelId="{F984344C-0AEA-401A-A0F9-103349AE8D22}" type="pres">
      <dgm:prSet presAssocID="{2D6384C7-3E70-420F-9324-B6B502F2A6C3}" presName="linear" presStyleCnt="0">
        <dgm:presLayoutVars>
          <dgm:animLvl val="lvl"/>
          <dgm:resizeHandles val="exact"/>
        </dgm:presLayoutVars>
      </dgm:prSet>
      <dgm:spPr/>
      <dgm:t>
        <a:bodyPr/>
        <a:lstStyle/>
        <a:p>
          <a:endParaRPr lang="ru-RU"/>
        </a:p>
      </dgm:t>
    </dgm:pt>
    <dgm:pt modelId="{AF2E6550-72AA-4F03-8066-A70B656D375A}" type="pres">
      <dgm:prSet presAssocID="{F30ABB1D-DADC-4AED-B9DE-B10072B17957}" presName="parentText" presStyleLbl="node1" presStyleIdx="0" presStyleCnt="1">
        <dgm:presLayoutVars>
          <dgm:chMax val="0"/>
          <dgm:bulletEnabled val="1"/>
        </dgm:presLayoutVars>
      </dgm:prSet>
      <dgm:spPr/>
      <dgm:t>
        <a:bodyPr/>
        <a:lstStyle/>
        <a:p>
          <a:endParaRPr lang="ru-RU"/>
        </a:p>
      </dgm:t>
    </dgm:pt>
  </dgm:ptLst>
  <dgm:cxnLst>
    <dgm:cxn modelId="{67C4B4F9-EB19-44FC-9416-B2692A67A884}" type="presOf" srcId="{F30ABB1D-DADC-4AED-B9DE-B10072B17957}" destId="{AF2E6550-72AA-4F03-8066-A70B656D375A}" srcOrd="0" destOrd="0" presId="urn:microsoft.com/office/officeart/2005/8/layout/vList2"/>
    <dgm:cxn modelId="{42ED469B-B73E-4AEA-A923-5CC5CCB5B702}" srcId="{2D6384C7-3E70-420F-9324-B6B502F2A6C3}" destId="{F30ABB1D-DADC-4AED-B9DE-B10072B17957}" srcOrd="0" destOrd="0" parTransId="{811E0696-8A42-4EE2-978F-E99F198358BD}" sibTransId="{A55F3293-C19E-4764-9B2F-20ED9D7538A9}"/>
    <dgm:cxn modelId="{D7069194-58AD-4D24-8767-46C26069BF75}" type="presOf" srcId="{2D6384C7-3E70-420F-9324-B6B502F2A6C3}" destId="{F984344C-0AEA-401A-A0F9-103349AE8D22}" srcOrd="0" destOrd="0" presId="urn:microsoft.com/office/officeart/2005/8/layout/vList2"/>
    <dgm:cxn modelId="{6AD7439D-F5C6-43A6-BD56-5505877EECA7}" type="presParOf" srcId="{F984344C-0AEA-401A-A0F9-103349AE8D22}" destId="{AF2E6550-72AA-4F03-8066-A70B656D375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C6815C58-E037-4366-9F6A-FBEBC4752A20}" type="doc">
      <dgm:prSet loTypeId="urn:microsoft.com/office/officeart/2005/8/layout/chevron2" loCatId="process" qsTypeId="urn:microsoft.com/office/officeart/2005/8/quickstyle/3d1" qsCatId="3D" csTypeId="urn:microsoft.com/office/officeart/2005/8/colors/colorful4" csCatId="colorful" phldr="1"/>
      <dgm:spPr/>
      <dgm:t>
        <a:bodyPr/>
        <a:lstStyle/>
        <a:p>
          <a:endParaRPr lang="ru-RU"/>
        </a:p>
      </dgm:t>
    </dgm:pt>
    <dgm:pt modelId="{34C8DF18-A181-4B1F-A64E-170FA6D14DD1}">
      <dgm:prSet/>
      <dgm:spPr/>
      <dgm:t>
        <a:bodyPr/>
        <a:lstStyle/>
        <a:p>
          <a:pPr rtl="0"/>
          <a:r>
            <a:rPr lang="ru-RU"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dgm:t>
    </dgm:pt>
    <dgm:pt modelId="{C398F6B5-86BC-4C30-9929-F4FD1127A5B5}" type="parTrans" cxnId="{20048E13-8D33-41DE-8B86-5687E9B2ACE7}">
      <dgm:prSet/>
      <dgm:spPr/>
      <dgm:t>
        <a:bodyPr/>
        <a:lstStyle/>
        <a:p>
          <a:endParaRPr lang="ru-RU">
            <a:latin typeface="Times New Roman" pitchFamily="18" charset="0"/>
            <a:cs typeface="Times New Roman" pitchFamily="18" charset="0"/>
          </a:endParaRPr>
        </a:p>
      </dgm:t>
    </dgm:pt>
    <dgm:pt modelId="{7446A4AD-490A-409C-A9EE-E186A6DD48DF}" type="sibTrans" cxnId="{20048E13-8D33-41DE-8B86-5687E9B2ACE7}">
      <dgm:prSet/>
      <dgm:spPr/>
      <dgm:t>
        <a:bodyPr/>
        <a:lstStyle/>
        <a:p>
          <a:endParaRPr lang="ru-RU">
            <a:latin typeface="Times New Roman" pitchFamily="18" charset="0"/>
            <a:cs typeface="Times New Roman" pitchFamily="18" charset="0"/>
          </a:endParaRPr>
        </a:p>
      </dgm:t>
    </dgm:pt>
    <dgm:pt modelId="{94A8D467-7D83-4D74-9EB7-58D8FDF46410}">
      <dgm:prSet/>
      <dgm:spPr/>
      <dgm:t>
        <a:bodyPr/>
        <a:lstStyle/>
        <a:p>
          <a:pPr algn="just" rtl="0"/>
          <a:r>
            <a:rPr lang="ru-RU" dirty="0" err="1" smtClean="0">
              <a:latin typeface="Times New Roman" pitchFamily="18" charset="0"/>
              <a:cs typeface="Times New Roman" pitchFamily="18" charset="0"/>
            </a:rPr>
            <a:t>объектларнинг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солиқ олинмайдиган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782C527D-87F5-4B68-B46B-46E3675C5DA8}" type="parTrans" cxnId="{A9D7CB3E-061C-4B9D-BAD6-ED7D2526A340}">
      <dgm:prSet/>
      <dgm:spPr/>
      <dgm:t>
        <a:bodyPr/>
        <a:lstStyle/>
        <a:p>
          <a:endParaRPr lang="ru-RU">
            <a:latin typeface="Times New Roman" pitchFamily="18" charset="0"/>
            <a:cs typeface="Times New Roman" pitchFamily="18" charset="0"/>
          </a:endParaRPr>
        </a:p>
      </dgm:t>
    </dgm:pt>
    <dgm:pt modelId="{019DD529-E60A-4A6D-B523-5939C42653DE}" type="sibTrans" cxnId="{A9D7CB3E-061C-4B9D-BAD6-ED7D2526A340}">
      <dgm:prSet/>
      <dgm:spPr/>
      <dgm:t>
        <a:bodyPr/>
        <a:lstStyle/>
        <a:p>
          <a:endParaRPr lang="ru-RU">
            <a:latin typeface="Times New Roman" pitchFamily="18" charset="0"/>
            <a:cs typeface="Times New Roman" pitchFamily="18" charset="0"/>
          </a:endParaRPr>
        </a:p>
      </dgm:t>
    </dgm:pt>
    <dgm:pt modelId="{658E2325-246B-46E6-8C39-1503CD64063C}">
      <dgm:prSet/>
      <dgm:spPr/>
      <dgm:t>
        <a:bodyPr/>
        <a:lstStyle/>
        <a:p>
          <a:pPr rtl="0"/>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dgm:t>
    </dgm:pt>
    <dgm:pt modelId="{21C14B78-8883-480F-A20B-7A2F55348238}" type="parTrans" cxnId="{A8EB65A9-9E31-46C1-93A3-B4D54EE90746}">
      <dgm:prSet/>
      <dgm:spPr/>
      <dgm:t>
        <a:bodyPr/>
        <a:lstStyle/>
        <a:p>
          <a:endParaRPr lang="ru-RU">
            <a:latin typeface="Times New Roman" pitchFamily="18" charset="0"/>
            <a:cs typeface="Times New Roman" pitchFamily="18" charset="0"/>
          </a:endParaRPr>
        </a:p>
      </dgm:t>
    </dgm:pt>
    <dgm:pt modelId="{0818F9B9-B49A-498A-9E9C-FAE71C826CE0}" type="sibTrans" cxnId="{A8EB65A9-9E31-46C1-93A3-B4D54EE90746}">
      <dgm:prSet/>
      <dgm:spPr/>
      <dgm:t>
        <a:bodyPr/>
        <a:lstStyle/>
        <a:p>
          <a:endParaRPr lang="ru-RU">
            <a:latin typeface="Times New Roman" pitchFamily="18" charset="0"/>
            <a:cs typeface="Times New Roman" pitchFamily="18" charset="0"/>
          </a:endParaRPr>
        </a:p>
      </dgm:t>
    </dgm:pt>
    <dgm:pt modelId="{4CE52140-3A8E-4337-9E63-3E1883577ADC}">
      <dgm:prSet/>
      <dgm:spPr/>
      <dgm:t>
        <a:bodyPr/>
        <a:lstStyle/>
        <a:p>
          <a:pPr algn="just" rtl="0"/>
          <a:r>
            <a:rPr lang="ru-RU" dirty="0" err="1" smtClean="0">
              <a:latin typeface="Times New Roman" pitchFamily="18" charset="0"/>
              <a:cs typeface="Times New Roman" pitchFamily="18" charset="0"/>
            </a:rPr>
            <a:t>солиқ тўлашдан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алоҳида шахс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гуруҳларни </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масалан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уруш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фаҳрийларини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озод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қилиш;</a:t>
          </a:r>
          <a:endParaRPr lang="ru-RU" dirty="0">
            <a:latin typeface="Times New Roman" pitchFamily="18" charset="0"/>
            <a:cs typeface="Times New Roman" pitchFamily="18" charset="0"/>
          </a:endParaRPr>
        </a:p>
      </dgm:t>
    </dgm:pt>
    <dgm:pt modelId="{6F6960AD-8ABD-47E8-93F2-769C142BA424}" type="parTrans" cxnId="{6EB5A96E-AACF-4009-A662-B894A7631268}">
      <dgm:prSet/>
      <dgm:spPr/>
      <dgm:t>
        <a:bodyPr/>
        <a:lstStyle/>
        <a:p>
          <a:endParaRPr lang="ru-RU">
            <a:latin typeface="Times New Roman" pitchFamily="18" charset="0"/>
            <a:cs typeface="Times New Roman" pitchFamily="18" charset="0"/>
          </a:endParaRPr>
        </a:p>
      </dgm:t>
    </dgm:pt>
    <dgm:pt modelId="{42371837-DA0A-490C-8F23-CFD706450B76}" type="sibTrans" cxnId="{6EB5A96E-AACF-4009-A662-B894A7631268}">
      <dgm:prSet/>
      <dgm:spPr/>
      <dgm:t>
        <a:bodyPr/>
        <a:lstStyle/>
        <a:p>
          <a:endParaRPr lang="ru-RU">
            <a:latin typeface="Times New Roman" pitchFamily="18" charset="0"/>
            <a:cs typeface="Times New Roman" pitchFamily="18" charset="0"/>
          </a:endParaRPr>
        </a:p>
      </dgm:t>
    </dgm:pt>
    <dgm:pt modelId="{9109FB57-DC27-41CB-B88C-47AC789399C8}" type="pres">
      <dgm:prSet presAssocID="{C6815C58-E037-4366-9F6A-FBEBC4752A20}" presName="linearFlow" presStyleCnt="0">
        <dgm:presLayoutVars>
          <dgm:dir/>
          <dgm:animLvl val="lvl"/>
          <dgm:resizeHandles val="exact"/>
        </dgm:presLayoutVars>
      </dgm:prSet>
      <dgm:spPr/>
      <dgm:t>
        <a:bodyPr/>
        <a:lstStyle/>
        <a:p>
          <a:endParaRPr lang="ru-RU"/>
        </a:p>
      </dgm:t>
    </dgm:pt>
    <dgm:pt modelId="{612EDF70-19D4-4DB2-B817-5281EB5AAE02}" type="pres">
      <dgm:prSet presAssocID="{34C8DF18-A181-4B1F-A64E-170FA6D14DD1}" presName="composite" presStyleCnt="0"/>
      <dgm:spPr/>
    </dgm:pt>
    <dgm:pt modelId="{A4D99D53-81D7-4958-8F5E-85C99C791DBF}" type="pres">
      <dgm:prSet presAssocID="{34C8DF18-A181-4B1F-A64E-170FA6D14DD1}" presName="parentText" presStyleLbl="alignNode1" presStyleIdx="0" presStyleCnt="2">
        <dgm:presLayoutVars>
          <dgm:chMax val="1"/>
          <dgm:bulletEnabled val="1"/>
        </dgm:presLayoutVars>
      </dgm:prSet>
      <dgm:spPr/>
      <dgm:t>
        <a:bodyPr/>
        <a:lstStyle/>
        <a:p>
          <a:endParaRPr lang="ru-RU"/>
        </a:p>
      </dgm:t>
    </dgm:pt>
    <dgm:pt modelId="{D9614B68-6058-4C27-8E0B-5E8D15C5A3EF}" type="pres">
      <dgm:prSet presAssocID="{34C8DF18-A181-4B1F-A64E-170FA6D14DD1}" presName="descendantText" presStyleLbl="alignAcc1" presStyleIdx="0" presStyleCnt="2">
        <dgm:presLayoutVars>
          <dgm:bulletEnabled val="1"/>
        </dgm:presLayoutVars>
      </dgm:prSet>
      <dgm:spPr/>
      <dgm:t>
        <a:bodyPr/>
        <a:lstStyle/>
        <a:p>
          <a:endParaRPr lang="ru-RU"/>
        </a:p>
      </dgm:t>
    </dgm:pt>
    <dgm:pt modelId="{6D258FFC-8721-4692-950F-28E8AAD6D49A}" type="pres">
      <dgm:prSet presAssocID="{7446A4AD-490A-409C-A9EE-E186A6DD48DF}" presName="sp" presStyleCnt="0"/>
      <dgm:spPr/>
    </dgm:pt>
    <dgm:pt modelId="{9D322C43-BA17-44B7-B7D6-57F7F2FCE143}" type="pres">
      <dgm:prSet presAssocID="{658E2325-246B-46E6-8C39-1503CD64063C}" presName="composite" presStyleCnt="0"/>
      <dgm:spPr/>
    </dgm:pt>
    <dgm:pt modelId="{AA407F0B-08F0-4375-8B23-167975A02951}" type="pres">
      <dgm:prSet presAssocID="{658E2325-246B-46E6-8C39-1503CD64063C}" presName="parentText" presStyleLbl="alignNode1" presStyleIdx="1" presStyleCnt="2">
        <dgm:presLayoutVars>
          <dgm:chMax val="1"/>
          <dgm:bulletEnabled val="1"/>
        </dgm:presLayoutVars>
      </dgm:prSet>
      <dgm:spPr/>
      <dgm:t>
        <a:bodyPr/>
        <a:lstStyle/>
        <a:p>
          <a:endParaRPr lang="ru-RU"/>
        </a:p>
      </dgm:t>
    </dgm:pt>
    <dgm:pt modelId="{8EC52CEB-52DC-4105-99F2-5C3D7CBF581D}" type="pres">
      <dgm:prSet presAssocID="{658E2325-246B-46E6-8C39-1503CD64063C}" presName="descendantText" presStyleLbl="alignAcc1" presStyleIdx="1" presStyleCnt="2">
        <dgm:presLayoutVars>
          <dgm:bulletEnabled val="1"/>
        </dgm:presLayoutVars>
      </dgm:prSet>
      <dgm:spPr/>
      <dgm:t>
        <a:bodyPr/>
        <a:lstStyle/>
        <a:p>
          <a:endParaRPr lang="ru-RU"/>
        </a:p>
      </dgm:t>
    </dgm:pt>
  </dgm:ptLst>
  <dgm:cxnLst>
    <dgm:cxn modelId="{A596631C-D70A-4E9A-99F4-B1F9A28FA474}" type="presOf" srcId="{34C8DF18-A181-4B1F-A64E-170FA6D14DD1}" destId="{A4D99D53-81D7-4958-8F5E-85C99C791DBF}" srcOrd="0" destOrd="0" presId="urn:microsoft.com/office/officeart/2005/8/layout/chevron2"/>
    <dgm:cxn modelId="{A9D7CB3E-061C-4B9D-BAD6-ED7D2526A340}" srcId="{34C8DF18-A181-4B1F-A64E-170FA6D14DD1}" destId="{94A8D467-7D83-4D74-9EB7-58D8FDF46410}" srcOrd="0" destOrd="0" parTransId="{782C527D-87F5-4B68-B46B-46E3675C5DA8}" sibTransId="{019DD529-E60A-4A6D-B523-5939C42653DE}"/>
    <dgm:cxn modelId="{EAE5EE44-AFEB-4E38-9413-140A226ED4A3}" type="presOf" srcId="{4CE52140-3A8E-4337-9E63-3E1883577ADC}" destId="{8EC52CEB-52DC-4105-99F2-5C3D7CBF581D}" srcOrd="0" destOrd="0" presId="urn:microsoft.com/office/officeart/2005/8/layout/chevron2"/>
    <dgm:cxn modelId="{B5A2F0D4-3FA0-4C99-9811-1DC63A955687}" type="presOf" srcId="{94A8D467-7D83-4D74-9EB7-58D8FDF46410}" destId="{D9614B68-6058-4C27-8E0B-5E8D15C5A3EF}" srcOrd="0" destOrd="0" presId="urn:microsoft.com/office/officeart/2005/8/layout/chevron2"/>
    <dgm:cxn modelId="{6EB5A96E-AACF-4009-A662-B894A7631268}" srcId="{658E2325-246B-46E6-8C39-1503CD64063C}" destId="{4CE52140-3A8E-4337-9E63-3E1883577ADC}" srcOrd="0" destOrd="0" parTransId="{6F6960AD-8ABD-47E8-93F2-769C142BA424}" sibTransId="{42371837-DA0A-490C-8F23-CFD706450B76}"/>
    <dgm:cxn modelId="{4080278D-1E85-4104-AD45-52095F45042A}" type="presOf" srcId="{C6815C58-E037-4366-9F6A-FBEBC4752A20}" destId="{9109FB57-DC27-41CB-B88C-47AC789399C8}" srcOrd="0" destOrd="0" presId="urn:microsoft.com/office/officeart/2005/8/layout/chevron2"/>
    <dgm:cxn modelId="{20048E13-8D33-41DE-8B86-5687E9B2ACE7}" srcId="{C6815C58-E037-4366-9F6A-FBEBC4752A20}" destId="{34C8DF18-A181-4B1F-A64E-170FA6D14DD1}" srcOrd="0" destOrd="0" parTransId="{C398F6B5-86BC-4C30-9929-F4FD1127A5B5}" sibTransId="{7446A4AD-490A-409C-A9EE-E186A6DD48DF}"/>
    <dgm:cxn modelId="{DAB313BA-0699-4BB5-8C0C-5CA197B23987}" type="presOf" srcId="{658E2325-246B-46E6-8C39-1503CD64063C}" destId="{AA407F0B-08F0-4375-8B23-167975A02951}" srcOrd="0" destOrd="0" presId="urn:microsoft.com/office/officeart/2005/8/layout/chevron2"/>
    <dgm:cxn modelId="{A8EB65A9-9E31-46C1-93A3-B4D54EE90746}" srcId="{C6815C58-E037-4366-9F6A-FBEBC4752A20}" destId="{658E2325-246B-46E6-8C39-1503CD64063C}" srcOrd="1" destOrd="0" parTransId="{21C14B78-8883-480F-A20B-7A2F55348238}" sibTransId="{0818F9B9-B49A-498A-9E9C-FAE71C826CE0}"/>
    <dgm:cxn modelId="{38D8B363-C86E-4A49-8541-7359B33718C6}" type="presParOf" srcId="{9109FB57-DC27-41CB-B88C-47AC789399C8}" destId="{612EDF70-19D4-4DB2-B817-5281EB5AAE02}" srcOrd="0" destOrd="0" presId="urn:microsoft.com/office/officeart/2005/8/layout/chevron2"/>
    <dgm:cxn modelId="{A0B5C73F-D477-4354-A8CD-F0027F3F1169}" type="presParOf" srcId="{612EDF70-19D4-4DB2-B817-5281EB5AAE02}" destId="{A4D99D53-81D7-4958-8F5E-85C99C791DBF}" srcOrd="0" destOrd="0" presId="urn:microsoft.com/office/officeart/2005/8/layout/chevron2"/>
    <dgm:cxn modelId="{0E57B553-9A6D-46FD-865B-97010B20A270}" type="presParOf" srcId="{612EDF70-19D4-4DB2-B817-5281EB5AAE02}" destId="{D9614B68-6058-4C27-8E0B-5E8D15C5A3EF}" srcOrd="1" destOrd="0" presId="urn:microsoft.com/office/officeart/2005/8/layout/chevron2"/>
    <dgm:cxn modelId="{ACC6AF22-98DC-4F93-B7AE-B82393BAFC25}" type="presParOf" srcId="{9109FB57-DC27-41CB-B88C-47AC789399C8}" destId="{6D258FFC-8721-4692-950F-28E8AAD6D49A}" srcOrd="1" destOrd="0" presId="urn:microsoft.com/office/officeart/2005/8/layout/chevron2"/>
    <dgm:cxn modelId="{3996EC05-C38D-4F5E-99D2-597112424CA5}" type="presParOf" srcId="{9109FB57-DC27-41CB-B88C-47AC789399C8}" destId="{9D322C43-BA17-44B7-B7D6-57F7F2FCE143}" srcOrd="2" destOrd="0" presId="urn:microsoft.com/office/officeart/2005/8/layout/chevron2"/>
    <dgm:cxn modelId="{C35BB942-4D98-4E1B-BDF9-D52AECBCF16D}" type="presParOf" srcId="{9D322C43-BA17-44B7-B7D6-57F7F2FCE143}" destId="{AA407F0B-08F0-4375-8B23-167975A02951}" srcOrd="0" destOrd="0" presId="urn:microsoft.com/office/officeart/2005/8/layout/chevron2"/>
    <dgm:cxn modelId="{F422ECD6-F21E-4F17-BE05-626457731F78}" type="presParOf" srcId="{9D322C43-BA17-44B7-B7D6-57F7F2FCE143}" destId="{8EC52CEB-52DC-4105-99F2-5C3D7CBF581D}"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C6815C58-E037-4366-9F6A-FBEBC4752A20}" type="doc">
      <dgm:prSet loTypeId="urn:microsoft.com/office/officeart/2005/8/layout/chevron2" loCatId="process" qsTypeId="urn:microsoft.com/office/officeart/2005/8/quickstyle/3d1" qsCatId="3D" csTypeId="urn:microsoft.com/office/officeart/2005/8/colors/colorful4" csCatId="colorful" phldr="1"/>
      <dgm:spPr/>
      <dgm:t>
        <a:bodyPr/>
        <a:lstStyle/>
        <a:p>
          <a:endParaRPr lang="ru-RU"/>
        </a:p>
      </dgm:t>
    </dgm:pt>
    <dgm:pt modelId="{4CE52140-3A8E-4337-9E63-3E1883577ADC}">
      <dgm:prSet/>
      <dgm:spPr/>
      <dgm:t>
        <a:bodyPr/>
        <a:lstStyle/>
        <a:p>
          <a:pPr algn="just" rtl="0"/>
          <a:r>
            <a:rPr lang="ru-RU"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dgm:t>
    </dgm:pt>
    <dgm:pt modelId="{6F6960AD-8ABD-47E8-93F2-769C142BA424}" type="parTrans" cxnId="{6EB5A96E-AACF-4009-A662-B894A7631268}">
      <dgm:prSet/>
      <dgm:spPr/>
      <dgm:t>
        <a:bodyPr/>
        <a:lstStyle/>
        <a:p>
          <a:endParaRPr lang="ru-RU">
            <a:latin typeface="Times New Roman" pitchFamily="18" charset="0"/>
            <a:cs typeface="Times New Roman" pitchFamily="18" charset="0"/>
          </a:endParaRPr>
        </a:p>
      </dgm:t>
    </dgm:pt>
    <dgm:pt modelId="{42371837-DA0A-490C-8F23-CFD706450B76}" type="sibTrans" cxnId="{6EB5A96E-AACF-4009-A662-B894A7631268}">
      <dgm:prSet/>
      <dgm:spPr/>
      <dgm:t>
        <a:bodyPr/>
        <a:lstStyle/>
        <a:p>
          <a:endParaRPr lang="ru-RU">
            <a:latin typeface="Times New Roman" pitchFamily="18" charset="0"/>
            <a:cs typeface="Times New Roman" pitchFamily="18" charset="0"/>
          </a:endParaRPr>
        </a:p>
      </dgm:t>
    </dgm:pt>
    <dgm:pt modelId="{061FF351-7E3F-4493-8C67-5E7543B290A4}">
      <dgm:prSet/>
      <dgm:spPr/>
      <dgm:t>
        <a:bodyPr/>
        <a:lstStyle/>
        <a:p>
          <a:pPr algn="just" rtl="0"/>
          <a:r>
            <a:rPr lang="ru-RU" dirty="0" err="1" smtClean="0">
              <a:latin typeface="Times New Roman" pitchFamily="18" charset="0"/>
              <a:cs typeface="Times New Roman" pitchFamily="18" charset="0"/>
            </a:rPr>
            <a:t>солиқ даражаси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ставкаси</a:t>
          </a:r>
          <a:r>
            <a:rPr lang="ru-RU" dirty="0" smtClean="0">
              <a:latin typeface="Times New Roman" pitchFamily="18" charset="0"/>
              <a:cs typeface="Times New Roman" pitchFamily="18" charset="0"/>
            </a:rPr>
            <a:t>)ни </a:t>
          </a:r>
          <a:r>
            <a:rPr lang="ru-RU" dirty="0" err="1" smtClean="0">
              <a:latin typeface="Times New Roman" pitchFamily="18" charset="0"/>
              <a:cs typeface="Times New Roman" pitchFamily="18" charset="0"/>
            </a:rPr>
            <a:t>пасайтириш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B4A6B940-8AA7-48B3-9ACE-1DB74A581E31}" type="parTrans" cxnId="{097D62A5-4073-49AF-A03D-8A663E296BF3}">
      <dgm:prSet/>
      <dgm:spPr/>
      <dgm:t>
        <a:bodyPr/>
        <a:lstStyle/>
        <a:p>
          <a:endParaRPr lang="ru-RU">
            <a:latin typeface="Times New Roman" pitchFamily="18" charset="0"/>
            <a:cs typeface="Times New Roman" pitchFamily="18" charset="0"/>
          </a:endParaRPr>
        </a:p>
      </dgm:t>
    </dgm:pt>
    <dgm:pt modelId="{C9FB2B3C-E904-4F97-BA7D-16E614D70839}" type="sibTrans" cxnId="{097D62A5-4073-49AF-A03D-8A663E296BF3}">
      <dgm:prSet/>
      <dgm:spPr/>
      <dgm:t>
        <a:bodyPr/>
        <a:lstStyle/>
        <a:p>
          <a:endParaRPr lang="ru-RU">
            <a:latin typeface="Times New Roman" pitchFamily="18" charset="0"/>
            <a:cs typeface="Times New Roman" pitchFamily="18" charset="0"/>
          </a:endParaRPr>
        </a:p>
      </dgm:t>
    </dgm:pt>
    <dgm:pt modelId="{A992CD45-C3FD-4006-8AF8-C25DD00F79BB}">
      <dgm:prSet/>
      <dgm:spPr/>
      <dgm:t>
        <a:bodyPr/>
        <a:lstStyle/>
        <a:p>
          <a:pPr rtl="0"/>
          <a:r>
            <a:rPr lang="ru-RU"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dgm:t>
    </dgm:pt>
    <dgm:pt modelId="{A62C1C0F-5F38-4D93-8C22-BDF5551E15A2}" type="parTrans" cxnId="{DF8C4D12-A1D0-41B2-B8DF-680F3C876EC5}">
      <dgm:prSet/>
      <dgm:spPr/>
      <dgm:t>
        <a:bodyPr/>
        <a:lstStyle/>
        <a:p>
          <a:endParaRPr lang="ru-RU">
            <a:latin typeface="Times New Roman" pitchFamily="18" charset="0"/>
            <a:cs typeface="Times New Roman" pitchFamily="18" charset="0"/>
          </a:endParaRPr>
        </a:p>
      </dgm:t>
    </dgm:pt>
    <dgm:pt modelId="{1850EC8A-19D1-40F3-B47E-5FBC4D3F0054}" type="sibTrans" cxnId="{DF8C4D12-A1D0-41B2-B8DF-680F3C876EC5}">
      <dgm:prSet/>
      <dgm:spPr/>
      <dgm:t>
        <a:bodyPr/>
        <a:lstStyle/>
        <a:p>
          <a:endParaRPr lang="ru-RU">
            <a:latin typeface="Times New Roman" pitchFamily="18" charset="0"/>
            <a:cs typeface="Times New Roman" pitchFamily="18" charset="0"/>
          </a:endParaRPr>
        </a:p>
      </dgm:t>
    </dgm:pt>
    <dgm:pt modelId="{2F5312CE-620B-4F25-931D-724613375EA4}">
      <dgm:prSet/>
      <dgm:spPr/>
      <dgm:t>
        <a:bodyPr/>
        <a:lstStyle/>
        <a:p>
          <a:pPr algn="just" rtl="0"/>
          <a:r>
            <a:rPr lang="ru-RU" dirty="0" err="1" smtClean="0">
              <a:latin typeface="Times New Roman" pitchFamily="18" charset="0"/>
              <a:cs typeface="Times New Roman" pitchFamily="18" charset="0"/>
            </a:rPr>
            <a:t>солиқ олинадиган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суммадан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чегириш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88E8D3FE-C524-40B2-A201-95722613C8E3}" type="parTrans" cxnId="{9D95BBC4-C37C-4806-BBF3-6575BD43FD66}">
      <dgm:prSet/>
      <dgm:spPr/>
      <dgm:t>
        <a:bodyPr/>
        <a:lstStyle/>
        <a:p>
          <a:endParaRPr lang="ru-RU">
            <a:latin typeface="Times New Roman" pitchFamily="18" charset="0"/>
            <a:cs typeface="Times New Roman" pitchFamily="18" charset="0"/>
          </a:endParaRPr>
        </a:p>
      </dgm:t>
    </dgm:pt>
    <dgm:pt modelId="{19DCA053-8EB0-42F0-8DA8-6487A1368090}" type="sibTrans" cxnId="{9D95BBC4-C37C-4806-BBF3-6575BD43FD66}">
      <dgm:prSet/>
      <dgm:spPr/>
      <dgm:t>
        <a:bodyPr/>
        <a:lstStyle/>
        <a:p>
          <a:endParaRPr lang="ru-RU">
            <a:latin typeface="Times New Roman" pitchFamily="18" charset="0"/>
            <a:cs typeface="Times New Roman" pitchFamily="18" charset="0"/>
          </a:endParaRPr>
        </a:p>
      </dgm:t>
    </dgm:pt>
    <dgm:pt modelId="{53183400-F410-4689-A542-48708AD48AE2}">
      <dgm:prSet/>
      <dgm:spPr/>
      <dgm:t>
        <a:bodyPr/>
        <a:lstStyle/>
        <a:p>
          <a:pPr rtl="0"/>
          <a:r>
            <a:rPr lang="ru-RU"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dgm:t>
    </dgm:pt>
    <dgm:pt modelId="{47B1FA2E-DFD5-4F86-BA7A-8FFA871DCAC9}" type="parTrans" cxnId="{B39CEA8E-DE53-414E-A841-FF3AB54EF7FD}">
      <dgm:prSet/>
      <dgm:spPr/>
      <dgm:t>
        <a:bodyPr/>
        <a:lstStyle/>
        <a:p>
          <a:endParaRPr lang="ru-RU">
            <a:latin typeface="Times New Roman" pitchFamily="18" charset="0"/>
            <a:cs typeface="Times New Roman" pitchFamily="18" charset="0"/>
          </a:endParaRPr>
        </a:p>
      </dgm:t>
    </dgm:pt>
    <dgm:pt modelId="{52D37CAB-E4FD-4447-ADF4-6E213FA56F6C}" type="sibTrans" cxnId="{B39CEA8E-DE53-414E-A841-FF3AB54EF7FD}">
      <dgm:prSet/>
      <dgm:spPr/>
      <dgm:t>
        <a:bodyPr/>
        <a:lstStyle/>
        <a:p>
          <a:endParaRPr lang="ru-RU">
            <a:latin typeface="Times New Roman" pitchFamily="18" charset="0"/>
            <a:cs typeface="Times New Roman" pitchFamily="18" charset="0"/>
          </a:endParaRPr>
        </a:p>
      </dgm:t>
    </dgm:pt>
    <dgm:pt modelId="{7CEA923E-71A4-45B7-B2A9-171674FCF1C8}">
      <dgm:prSet/>
      <dgm:spPr/>
      <dgm:t>
        <a:bodyPr/>
        <a:lstStyle/>
        <a:p>
          <a:pPr algn="just" rtl="0"/>
          <a:r>
            <a:rPr lang="ru-RU" dirty="0" err="1" smtClean="0">
              <a:latin typeface="Times New Roman" pitchFamily="18" charset="0"/>
              <a:cs typeface="Times New Roman" pitchFamily="18" charset="0"/>
            </a:rPr>
            <a:t>солиқли </a:t>
          </a:r>
          <a:r>
            <a:rPr lang="ru-RU" dirty="0" smtClean="0">
              <a:latin typeface="Times New Roman" pitchFamily="18" charset="0"/>
              <a:cs typeface="Times New Roman" pitchFamily="18" charset="0"/>
            </a:rPr>
            <a:t>кредит (</a:t>
          </a:r>
          <a:r>
            <a:rPr lang="ru-RU" dirty="0" err="1" smtClean="0">
              <a:latin typeface="Times New Roman" pitchFamily="18" charset="0"/>
              <a:cs typeface="Times New Roman" pitchFamily="18" charset="0"/>
            </a:rPr>
            <a:t>солиқ олишни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кечиктириш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солиқ суммасини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миқдорга камайтириш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9AEED087-B607-4B09-8FD7-ED4C6722C0A2}" type="parTrans" cxnId="{0738EDFA-4775-4517-B5E1-930AB4048366}">
      <dgm:prSet/>
      <dgm:spPr/>
      <dgm:t>
        <a:bodyPr/>
        <a:lstStyle/>
        <a:p>
          <a:endParaRPr lang="ru-RU">
            <a:latin typeface="Times New Roman" pitchFamily="18" charset="0"/>
            <a:cs typeface="Times New Roman" pitchFamily="18" charset="0"/>
          </a:endParaRPr>
        </a:p>
      </dgm:t>
    </dgm:pt>
    <dgm:pt modelId="{5BCEFD23-CF4E-4027-953C-0B9747CFC114}" type="sibTrans" cxnId="{0738EDFA-4775-4517-B5E1-930AB4048366}">
      <dgm:prSet/>
      <dgm:spPr/>
      <dgm:t>
        <a:bodyPr/>
        <a:lstStyle/>
        <a:p>
          <a:endParaRPr lang="ru-RU">
            <a:latin typeface="Times New Roman" pitchFamily="18" charset="0"/>
            <a:cs typeface="Times New Roman" pitchFamily="18" charset="0"/>
          </a:endParaRPr>
        </a:p>
      </dgm:t>
    </dgm:pt>
    <dgm:pt modelId="{9109FB57-DC27-41CB-B88C-47AC789399C8}" type="pres">
      <dgm:prSet presAssocID="{C6815C58-E037-4366-9F6A-FBEBC4752A20}" presName="linearFlow" presStyleCnt="0">
        <dgm:presLayoutVars>
          <dgm:dir/>
          <dgm:animLvl val="lvl"/>
          <dgm:resizeHandles val="exact"/>
        </dgm:presLayoutVars>
      </dgm:prSet>
      <dgm:spPr/>
      <dgm:t>
        <a:bodyPr/>
        <a:lstStyle/>
        <a:p>
          <a:endParaRPr lang="ru-RU"/>
        </a:p>
      </dgm:t>
    </dgm:pt>
    <dgm:pt modelId="{2ACD9923-3703-4C6C-88F6-98BFF1C77ED9}" type="pres">
      <dgm:prSet presAssocID="{4CE52140-3A8E-4337-9E63-3E1883577ADC}" presName="composite" presStyleCnt="0"/>
      <dgm:spPr/>
    </dgm:pt>
    <dgm:pt modelId="{AE73B770-86B9-4884-B6A0-80637DC0185B}" type="pres">
      <dgm:prSet presAssocID="{4CE52140-3A8E-4337-9E63-3E1883577ADC}" presName="parentText" presStyleLbl="alignNode1" presStyleIdx="0" presStyleCnt="3">
        <dgm:presLayoutVars>
          <dgm:chMax val="1"/>
          <dgm:bulletEnabled val="1"/>
        </dgm:presLayoutVars>
      </dgm:prSet>
      <dgm:spPr/>
      <dgm:t>
        <a:bodyPr/>
        <a:lstStyle/>
        <a:p>
          <a:endParaRPr lang="ru-RU"/>
        </a:p>
      </dgm:t>
    </dgm:pt>
    <dgm:pt modelId="{0ABF764B-3351-449E-BF14-B55414E07536}" type="pres">
      <dgm:prSet presAssocID="{4CE52140-3A8E-4337-9E63-3E1883577ADC}" presName="descendantText" presStyleLbl="alignAcc1" presStyleIdx="0" presStyleCnt="3">
        <dgm:presLayoutVars>
          <dgm:bulletEnabled val="1"/>
        </dgm:presLayoutVars>
      </dgm:prSet>
      <dgm:spPr/>
      <dgm:t>
        <a:bodyPr/>
        <a:lstStyle/>
        <a:p>
          <a:endParaRPr lang="ru-RU"/>
        </a:p>
      </dgm:t>
    </dgm:pt>
    <dgm:pt modelId="{853EBC93-4AB2-4B0F-93E3-26E2FC58913A}" type="pres">
      <dgm:prSet presAssocID="{42371837-DA0A-490C-8F23-CFD706450B76}" presName="sp" presStyleCnt="0"/>
      <dgm:spPr/>
    </dgm:pt>
    <dgm:pt modelId="{AA26E8D2-9A2F-4FED-AF06-028D57C3CD82}" type="pres">
      <dgm:prSet presAssocID="{A992CD45-C3FD-4006-8AF8-C25DD00F79BB}" presName="composite" presStyleCnt="0"/>
      <dgm:spPr/>
    </dgm:pt>
    <dgm:pt modelId="{2853796F-C819-49EC-9676-300F94BE1217}" type="pres">
      <dgm:prSet presAssocID="{A992CD45-C3FD-4006-8AF8-C25DD00F79BB}" presName="parentText" presStyleLbl="alignNode1" presStyleIdx="1" presStyleCnt="3">
        <dgm:presLayoutVars>
          <dgm:chMax val="1"/>
          <dgm:bulletEnabled val="1"/>
        </dgm:presLayoutVars>
      </dgm:prSet>
      <dgm:spPr/>
      <dgm:t>
        <a:bodyPr/>
        <a:lstStyle/>
        <a:p>
          <a:endParaRPr lang="ru-RU"/>
        </a:p>
      </dgm:t>
    </dgm:pt>
    <dgm:pt modelId="{265987A6-BA02-41A1-B658-1628D8DF0E21}" type="pres">
      <dgm:prSet presAssocID="{A992CD45-C3FD-4006-8AF8-C25DD00F79BB}" presName="descendantText" presStyleLbl="alignAcc1" presStyleIdx="1" presStyleCnt="3">
        <dgm:presLayoutVars>
          <dgm:bulletEnabled val="1"/>
        </dgm:presLayoutVars>
      </dgm:prSet>
      <dgm:spPr/>
      <dgm:t>
        <a:bodyPr/>
        <a:lstStyle/>
        <a:p>
          <a:endParaRPr lang="ru-RU"/>
        </a:p>
      </dgm:t>
    </dgm:pt>
    <dgm:pt modelId="{97F77B10-79D6-4BCA-80C0-BBAB97AE44B3}" type="pres">
      <dgm:prSet presAssocID="{1850EC8A-19D1-40F3-B47E-5FBC4D3F0054}" presName="sp" presStyleCnt="0"/>
      <dgm:spPr/>
    </dgm:pt>
    <dgm:pt modelId="{3866A085-24E0-4600-BFD2-C6A43735C0EC}" type="pres">
      <dgm:prSet presAssocID="{53183400-F410-4689-A542-48708AD48AE2}" presName="composite" presStyleCnt="0"/>
      <dgm:spPr/>
    </dgm:pt>
    <dgm:pt modelId="{D9F309F5-DCF2-4C0A-8287-D9415D0C6D3F}" type="pres">
      <dgm:prSet presAssocID="{53183400-F410-4689-A542-48708AD48AE2}" presName="parentText" presStyleLbl="alignNode1" presStyleIdx="2" presStyleCnt="3">
        <dgm:presLayoutVars>
          <dgm:chMax val="1"/>
          <dgm:bulletEnabled val="1"/>
        </dgm:presLayoutVars>
      </dgm:prSet>
      <dgm:spPr/>
      <dgm:t>
        <a:bodyPr/>
        <a:lstStyle/>
        <a:p>
          <a:endParaRPr lang="ru-RU"/>
        </a:p>
      </dgm:t>
    </dgm:pt>
    <dgm:pt modelId="{C0B5D5A1-770C-4344-8A3A-9824A15BF5D1}" type="pres">
      <dgm:prSet presAssocID="{53183400-F410-4689-A542-48708AD48AE2}" presName="descendantText" presStyleLbl="alignAcc1" presStyleIdx="2" presStyleCnt="3">
        <dgm:presLayoutVars>
          <dgm:bulletEnabled val="1"/>
        </dgm:presLayoutVars>
      </dgm:prSet>
      <dgm:spPr/>
      <dgm:t>
        <a:bodyPr/>
        <a:lstStyle/>
        <a:p>
          <a:endParaRPr lang="ru-RU"/>
        </a:p>
      </dgm:t>
    </dgm:pt>
  </dgm:ptLst>
  <dgm:cxnLst>
    <dgm:cxn modelId="{04FEBABC-BFF1-452E-A73E-39826B970961}" type="presOf" srcId="{A992CD45-C3FD-4006-8AF8-C25DD00F79BB}" destId="{2853796F-C819-49EC-9676-300F94BE1217}" srcOrd="0" destOrd="0" presId="urn:microsoft.com/office/officeart/2005/8/layout/chevron2"/>
    <dgm:cxn modelId="{9D95BBC4-C37C-4806-BBF3-6575BD43FD66}" srcId="{A992CD45-C3FD-4006-8AF8-C25DD00F79BB}" destId="{2F5312CE-620B-4F25-931D-724613375EA4}" srcOrd="0" destOrd="0" parTransId="{88E8D3FE-C524-40B2-A201-95722613C8E3}" sibTransId="{19DCA053-8EB0-42F0-8DA8-6487A1368090}"/>
    <dgm:cxn modelId="{B39CEA8E-DE53-414E-A841-FF3AB54EF7FD}" srcId="{C6815C58-E037-4366-9F6A-FBEBC4752A20}" destId="{53183400-F410-4689-A542-48708AD48AE2}" srcOrd="2" destOrd="0" parTransId="{47B1FA2E-DFD5-4F86-BA7A-8FFA871DCAC9}" sibTransId="{52D37CAB-E4FD-4447-ADF4-6E213FA56F6C}"/>
    <dgm:cxn modelId="{642B2378-77D7-4E15-B843-8A1E8419B92B}" type="presOf" srcId="{2F5312CE-620B-4F25-931D-724613375EA4}" destId="{265987A6-BA02-41A1-B658-1628D8DF0E21}" srcOrd="0" destOrd="0" presId="urn:microsoft.com/office/officeart/2005/8/layout/chevron2"/>
    <dgm:cxn modelId="{652CF859-484D-4E3F-9FED-B0CB3BCE02A4}" type="presOf" srcId="{061FF351-7E3F-4493-8C67-5E7543B290A4}" destId="{0ABF764B-3351-449E-BF14-B55414E07536}" srcOrd="0" destOrd="0" presId="urn:microsoft.com/office/officeart/2005/8/layout/chevron2"/>
    <dgm:cxn modelId="{D678104F-6A42-4958-982D-114F3BCB9E78}" type="presOf" srcId="{7CEA923E-71A4-45B7-B2A9-171674FCF1C8}" destId="{C0B5D5A1-770C-4344-8A3A-9824A15BF5D1}" srcOrd="0" destOrd="0" presId="urn:microsoft.com/office/officeart/2005/8/layout/chevron2"/>
    <dgm:cxn modelId="{124E3926-892C-480A-930F-6D69477A8FA3}" type="presOf" srcId="{53183400-F410-4689-A542-48708AD48AE2}" destId="{D9F309F5-DCF2-4C0A-8287-D9415D0C6D3F}" srcOrd="0" destOrd="0" presId="urn:microsoft.com/office/officeart/2005/8/layout/chevron2"/>
    <dgm:cxn modelId="{097D62A5-4073-49AF-A03D-8A663E296BF3}" srcId="{4CE52140-3A8E-4337-9E63-3E1883577ADC}" destId="{061FF351-7E3F-4493-8C67-5E7543B290A4}" srcOrd="0" destOrd="0" parTransId="{B4A6B940-8AA7-48B3-9ACE-1DB74A581E31}" sibTransId="{C9FB2B3C-E904-4F97-BA7D-16E614D70839}"/>
    <dgm:cxn modelId="{DE7CD77A-9842-487A-9E15-521396858098}" type="presOf" srcId="{C6815C58-E037-4366-9F6A-FBEBC4752A20}" destId="{9109FB57-DC27-41CB-B88C-47AC789399C8}" srcOrd="0" destOrd="0" presId="urn:microsoft.com/office/officeart/2005/8/layout/chevron2"/>
    <dgm:cxn modelId="{0738EDFA-4775-4517-B5E1-930AB4048366}" srcId="{53183400-F410-4689-A542-48708AD48AE2}" destId="{7CEA923E-71A4-45B7-B2A9-171674FCF1C8}" srcOrd="0" destOrd="0" parTransId="{9AEED087-B607-4B09-8FD7-ED4C6722C0A2}" sibTransId="{5BCEFD23-CF4E-4027-953C-0B9747CFC114}"/>
    <dgm:cxn modelId="{0D425046-DBB7-4C6A-B2E8-0DCAB6A1DA4F}" type="presOf" srcId="{4CE52140-3A8E-4337-9E63-3E1883577ADC}" destId="{AE73B770-86B9-4884-B6A0-80637DC0185B}" srcOrd="0" destOrd="0" presId="urn:microsoft.com/office/officeart/2005/8/layout/chevron2"/>
    <dgm:cxn modelId="{DF8C4D12-A1D0-41B2-B8DF-680F3C876EC5}" srcId="{C6815C58-E037-4366-9F6A-FBEBC4752A20}" destId="{A992CD45-C3FD-4006-8AF8-C25DD00F79BB}" srcOrd="1" destOrd="0" parTransId="{A62C1C0F-5F38-4D93-8C22-BDF5551E15A2}" sibTransId="{1850EC8A-19D1-40F3-B47E-5FBC4D3F0054}"/>
    <dgm:cxn modelId="{6EB5A96E-AACF-4009-A662-B894A7631268}" srcId="{C6815C58-E037-4366-9F6A-FBEBC4752A20}" destId="{4CE52140-3A8E-4337-9E63-3E1883577ADC}" srcOrd="0" destOrd="0" parTransId="{6F6960AD-8ABD-47E8-93F2-769C142BA424}" sibTransId="{42371837-DA0A-490C-8F23-CFD706450B76}"/>
    <dgm:cxn modelId="{38BE4C25-2D71-4897-A786-45FF53B4D93B}" type="presParOf" srcId="{9109FB57-DC27-41CB-B88C-47AC789399C8}" destId="{2ACD9923-3703-4C6C-88F6-98BFF1C77ED9}" srcOrd="0" destOrd="0" presId="urn:microsoft.com/office/officeart/2005/8/layout/chevron2"/>
    <dgm:cxn modelId="{C4F73895-2548-44CF-806E-BA3CA855227B}" type="presParOf" srcId="{2ACD9923-3703-4C6C-88F6-98BFF1C77ED9}" destId="{AE73B770-86B9-4884-B6A0-80637DC0185B}" srcOrd="0" destOrd="0" presId="urn:microsoft.com/office/officeart/2005/8/layout/chevron2"/>
    <dgm:cxn modelId="{10843C76-22A7-4496-8F64-F48BE5F2AFE5}" type="presParOf" srcId="{2ACD9923-3703-4C6C-88F6-98BFF1C77ED9}" destId="{0ABF764B-3351-449E-BF14-B55414E07536}" srcOrd="1" destOrd="0" presId="urn:microsoft.com/office/officeart/2005/8/layout/chevron2"/>
    <dgm:cxn modelId="{CA3C7940-BCB8-498C-93B2-82BC964BBB41}" type="presParOf" srcId="{9109FB57-DC27-41CB-B88C-47AC789399C8}" destId="{853EBC93-4AB2-4B0F-93E3-26E2FC58913A}" srcOrd="1" destOrd="0" presId="urn:microsoft.com/office/officeart/2005/8/layout/chevron2"/>
    <dgm:cxn modelId="{31BEBFF3-0E57-4D2E-8DCA-5B5C49D985AF}" type="presParOf" srcId="{9109FB57-DC27-41CB-B88C-47AC789399C8}" destId="{AA26E8D2-9A2F-4FED-AF06-028D57C3CD82}" srcOrd="2" destOrd="0" presId="urn:microsoft.com/office/officeart/2005/8/layout/chevron2"/>
    <dgm:cxn modelId="{C3701EDF-C815-42CD-BCC5-48D8B91DE308}" type="presParOf" srcId="{AA26E8D2-9A2F-4FED-AF06-028D57C3CD82}" destId="{2853796F-C819-49EC-9676-300F94BE1217}" srcOrd="0" destOrd="0" presId="urn:microsoft.com/office/officeart/2005/8/layout/chevron2"/>
    <dgm:cxn modelId="{44270FD3-2DC8-4B1D-AF2E-4E5001A9EBDA}" type="presParOf" srcId="{AA26E8D2-9A2F-4FED-AF06-028D57C3CD82}" destId="{265987A6-BA02-41A1-B658-1628D8DF0E21}" srcOrd="1" destOrd="0" presId="urn:microsoft.com/office/officeart/2005/8/layout/chevron2"/>
    <dgm:cxn modelId="{360E9D2D-245B-40FF-87B4-1B757C97B490}" type="presParOf" srcId="{9109FB57-DC27-41CB-B88C-47AC789399C8}" destId="{97F77B10-79D6-4BCA-80C0-BBAB97AE44B3}" srcOrd="3" destOrd="0" presId="urn:microsoft.com/office/officeart/2005/8/layout/chevron2"/>
    <dgm:cxn modelId="{4E327F30-C104-446F-9A8E-96DC255F7162}" type="presParOf" srcId="{9109FB57-DC27-41CB-B88C-47AC789399C8}" destId="{3866A085-24E0-4600-BFD2-C6A43735C0EC}" srcOrd="4" destOrd="0" presId="urn:microsoft.com/office/officeart/2005/8/layout/chevron2"/>
    <dgm:cxn modelId="{5B1FFA23-045B-458E-8F35-F7ADA5F26597}" type="presParOf" srcId="{3866A085-24E0-4600-BFD2-C6A43735C0EC}" destId="{D9F309F5-DCF2-4C0A-8287-D9415D0C6D3F}" srcOrd="0" destOrd="0" presId="urn:microsoft.com/office/officeart/2005/8/layout/chevron2"/>
    <dgm:cxn modelId="{43B2A2DF-CB2F-46E2-A732-E5EF1142F8A6}" type="presParOf" srcId="{3866A085-24E0-4600-BFD2-C6A43735C0EC}" destId="{C0B5D5A1-770C-4344-8A3A-9824A15BF5D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37F879D8-4B7F-4510-9D89-FDB0016D5A14}"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231A268C-9C3E-48F4-8CED-FEBB3CD5E78D}">
      <dgm:prSet/>
      <dgm:spPr/>
      <dgm:t>
        <a:bodyPr/>
        <a:lstStyle/>
        <a:p>
          <a:pPr algn="ctr" rtl="0"/>
          <a:r>
            <a:rPr lang="ru-RU" b="1" dirty="0" err="1" smtClean="0">
              <a:latin typeface="Times New Roman" pitchFamily="18" charset="0"/>
              <a:cs typeface="Times New Roman" pitchFamily="18" charset="0"/>
            </a:rPr>
            <a:t>Прогрессив</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пропорционал</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регрессив</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солиқларнинг </a:t>
          </a:r>
          <a:r>
            <a:rPr lang="ru-RU" b="1" dirty="0" smtClean="0">
              <a:latin typeface="Times New Roman" pitchFamily="18" charset="0"/>
              <a:cs typeface="Times New Roman" pitchFamily="18" charset="0"/>
            </a:rPr>
            <a:t>график </a:t>
          </a:r>
          <a:r>
            <a:rPr lang="ru-RU" b="1" dirty="0" err="1" smtClean="0">
              <a:latin typeface="Times New Roman" pitchFamily="18" charset="0"/>
              <a:cs typeface="Times New Roman" pitchFamily="18" charset="0"/>
            </a:rPr>
            <a:t>кўриниши</a:t>
          </a:r>
          <a:endParaRPr lang="ru-RU" dirty="0">
            <a:latin typeface="Times New Roman" pitchFamily="18" charset="0"/>
            <a:cs typeface="Times New Roman" pitchFamily="18" charset="0"/>
          </a:endParaRPr>
        </a:p>
      </dgm:t>
    </dgm:pt>
    <dgm:pt modelId="{E45EA2DC-914C-41D1-93C5-FAC557AE4FD6}" type="parTrans" cxnId="{A4F50B43-4989-4841-9F4E-723B5611DE22}">
      <dgm:prSet/>
      <dgm:spPr/>
      <dgm:t>
        <a:bodyPr/>
        <a:lstStyle/>
        <a:p>
          <a:endParaRPr lang="ru-RU"/>
        </a:p>
      </dgm:t>
    </dgm:pt>
    <dgm:pt modelId="{E626A9FA-2EE6-46CA-8A59-027FC9036D8B}" type="sibTrans" cxnId="{A4F50B43-4989-4841-9F4E-723B5611DE22}">
      <dgm:prSet/>
      <dgm:spPr/>
      <dgm:t>
        <a:bodyPr/>
        <a:lstStyle/>
        <a:p>
          <a:endParaRPr lang="ru-RU"/>
        </a:p>
      </dgm:t>
    </dgm:pt>
    <dgm:pt modelId="{47723F8D-BB95-4FCD-92F6-397E9664948D}" type="pres">
      <dgm:prSet presAssocID="{37F879D8-4B7F-4510-9D89-FDB0016D5A14}" presName="linear" presStyleCnt="0">
        <dgm:presLayoutVars>
          <dgm:animLvl val="lvl"/>
          <dgm:resizeHandles val="exact"/>
        </dgm:presLayoutVars>
      </dgm:prSet>
      <dgm:spPr/>
      <dgm:t>
        <a:bodyPr/>
        <a:lstStyle/>
        <a:p>
          <a:endParaRPr lang="ru-RU"/>
        </a:p>
      </dgm:t>
    </dgm:pt>
    <dgm:pt modelId="{312B3D9B-66D3-4421-AC8D-CBABB5095684}" type="pres">
      <dgm:prSet presAssocID="{231A268C-9C3E-48F4-8CED-FEBB3CD5E78D}" presName="parentText" presStyleLbl="node1" presStyleIdx="0" presStyleCnt="1">
        <dgm:presLayoutVars>
          <dgm:chMax val="0"/>
          <dgm:bulletEnabled val="1"/>
        </dgm:presLayoutVars>
      </dgm:prSet>
      <dgm:spPr/>
      <dgm:t>
        <a:bodyPr/>
        <a:lstStyle/>
        <a:p>
          <a:endParaRPr lang="ru-RU"/>
        </a:p>
      </dgm:t>
    </dgm:pt>
  </dgm:ptLst>
  <dgm:cxnLst>
    <dgm:cxn modelId="{A4F50B43-4989-4841-9F4E-723B5611DE22}" srcId="{37F879D8-4B7F-4510-9D89-FDB0016D5A14}" destId="{231A268C-9C3E-48F4-8CED-FEBB3CD5E78D}" srcOrd="0" destOrd="0" parTransId="{E45EA2DC-914C-41D1-93C5-FAC557AE4FD6}" sibTransId="{E626A9FA-2EE6-46CA-8A59-027FC9036D8B}"/>
    <dgm:cxn modelId="{E6481021-C8AC-4A95-AE66-936BD1F3F64B}" type="presOf" srcId="{37F879D8-4B7F-4510-9D89-FDB0016D5A14}" destId="{47723F8D-BB95-4FCD-92F6-397E9664948D}" srcOrd="0" destOrd="0" presId="urn:microsoft.com/office/officeart/2005/8/layout/vList2"/>
    <dgm:cxn modelId="{7FE2EE8C-B525-4A0E-9E93-1C90A0296112}" type="presOf" srcId="{231A268C-9C3E-48F4-8CED-FEBB3CD5E78D}" destId="{312B3D9B-66D3-4421-AC8D-CBABB5095684}" srcOrd="0" destOrd="0" presId="urn:microsoft.com/office/officeart/2005/8/layout/vList2"/>
    <dgm:cxn modelId="{D040E663-F52B-4FBB-B853-3EF44B048673}" type="presParOf" srcId="{47723F8D-BB95-4FCD-92F6-397E9664948D}" destId="{312B3D9B-66D3-4421-AC8D-CBABB509568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9C8EC237-F50E-4413-87F9-26B209E0504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2B77683E-83B9-458D-A2E3-6AE44DDF5F51}">
      <dgm:prSet custT="1">
        <dgm:style>
          <a:lnRef idx="0">
            <a:schemeClr val="accent2"/>
          </a:lnRef>
          <a:fillRef idx="3">
            <a:schemeClr val="accent2"/>
          </a:fillRef>
          <a:effectRef idx="3">
            <a:schemeClr val="accent2"/>
          </a:effectRef>
          <a:fontRef idx="minor">
            <a:schemeClr val="lt1"/>
          </a:fontRef>
        </dgm:style>
      </dgm:prSet>
      <dgm:spPr/>
      <dgm:t>
        <a:bodyPr/>
        <a:lstStyle/>
        <a:p>
          <a:pPr algn="ctr" rtl="0"/>
          <a:r>
            <a:rPr lang="ru-RU" sz="2000" b="1" dirty="0" err="1" smtClean="0">
              <a:latin typeface="Times New Roman" pitchFamily="18" charset="0"/>
              <a:cs typeface="Times New Roman" pitchFamily="18" charset="0"/>
            </a:rPr>
            <a:t>Прогрессив</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солиқ</a:t>
          </a:r>
          <a:endParaRPr lang="ru-RU" sz="2000" b="1" dirty="0">
            <a:latin typeface="Times New Roman" pitchFamily="18" charset="0"/>
            <a:cs typeface="Times New Roman" pitchFamily="18" charset="0"/>
          </a:endParaRPr>
        </a:p>
      </dgm:t>
    </dgm:pt>
    <dgm:pt modelId="{14388261-E0A1-46EB-A038-F9A7D3C6F1B2}" type="parTrans" cxnId="{F780E3D4-1009-494F-9F36-0100F408D7F6}">
      <dgm:prSet/>
      <dgm:spPr/>
      <dgm:t>
        <a:bodyPr/>
        <a:lstStyle/>
        <a:p>
          <a:endParaRPr lang="ru-RU"/>
        </a:p>
      </dgm:t>
    </dgm:pt>
    <dgm:pt modelId="{C42B90E5-9178-42DB-86CF-5B7B82FE65A6}" type="sibTrans" cxnId="{F780E3D4-1009-494F-9F36-0100F408D7F6}">
      <dgm:prSet/>
      <dgm:spPr/>
      <dgm:t>
        <a:bodyPr/>
        <a:lstStyle/>
        <a:p>
          <a:endParaRPr lang="ru-RU"/>
        </a:p>
      </dgm:t>
    </dgm:pt>
    <dgm:pt modelId="{557DC872-8D49-475A-84A4-3BD6C315F18A}" type="pres">
      <dgm:prSet presAssocID="{9C8EC237-F50E-4413-87F9-26B209E05045}" presName="linear" presStyleCnt="0">
        <dgm:presLayoutVars>
          <dgm:animLvl val="lvl"/>
          <dgm:resizeHandles val="exact"/>
        </dgm:presLayoutVars>
      </dgm:prSet>
      <dgm:spPr/>
      <dgm:t>
        <a:bodyPr/>
        <a:lstStyle/>
        <a:p>
          <a:endParaRPr lang="ru-RU"/>
        </a:p>
      </dgm:t>
    </dgm:pt>
    <dgm:pt modelId="{C38289A9-80CB-466A-968F-911433197A65}" type="pres">
      <dgm:prSet presAssocID="{2B77683E-83B9-458D-A2E3-6AE44DDF5F51}" presName="parentText" presStyleLbl="node1" presStyleIdx="0" presStyleCnt="1">
        <dgm:presLayoutVars>
          <dgm:chMax val="0"/>
          <dgm:bulletEnabled val="1"/>
        </dgm:presLayoutVars>
      </dgm:prSet>
      <dgm:spPr/>
      <dgm:t>
        <a:bodyPr/>
        <a:lstStyle/>
        <a:p>
          <a:endParaRPr lang="ru-RU"/>
        </a:p>
      </dgm:t>
    </dgm:pt>
  </dgm:ptLst>
  <dgm:cxnLst>
    <dgm:cxn modelId="{AA2A4114-677A-4455-9FC3-A2A5FB35C289}" type="presOf" srcId="{2B77683E-83B9-458D-A2E3-6AE44DDF5F51}" destId="{C38289A9-80CB-466A-968F-911433197A65}" srcOrd="0" destOrd="0" presId="urn:microsoft.com/office/officeart/2005/8/layout/vList2"/>
    <dgm:cxn modelId="{8F8B861A-C54F-4071-B351-344328B8EDD9}" type="presOf" srcId="{9C8EC237-F50E-4413-87F9-26B209E05045}" destId="{557DC872-8D49-475A-84A4-3BD6C315F18A}" srcOrd="0" destOrd="0" presId="urn:microsoft.com/office/officeart/2005/8/layout/vList2"/>
    <dgm:cxn modelId="{F780E3D4-1009-494F-9F36-0100F408D7F6}" srcId="{9C8EC237-F50E-4413-87F9-26B209E05045}" destId="{2B77683E-83B9-458D-A2E3-6AE44DDF5F51}" srcOrd="0" destOrd="0" parTransId="{14388261-E0A1-46EB-A038-F9A7D3C6F1B2}" sibTransId="{C42B90E5-9178-42DB-86CF-5B7B82FE65A6}"/>
    <dgm:cxn modelId="{00114388-820B-4309-8D28-0E8AC478F141}" type="presParOf" srcId="{557DC872-8D49-475A-84A4-3BD6C315F18A}" destId="{C38289A9-80CB-466A-968F-911433197A65}"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621E9C33-0703-40F7-BDA0-A020077ED1F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D898D1D5-41AA-469D-A2B1-A8C364611257}">
      <dgm:prSet custT="1">
        <dgm:style>
          <a:lnRef idx="0">
            <a:schemeClr val="accent4"/>
          </a:lnRef>
          <a:fillRef idx="3">
            <a:schemeClr val="accent4"/>
          </a:fillRef>
          <a:effectRef idx="3">
            <a:schemeClr val="accent4"/>
          </a:effectRef>
          <a:fontRef idx="minor">
            <a:schemeClr val="lt1"/>
          </a:fontRef>
        </dgm:style>
      </dgm:prSet>
      <dgm:spPr/>
      <dgm:t>
        <a:bodyPr/>
        <a:lstStyle/>
        <a:p>
          <a:pPr algn="ctr" rtl="0"/>
          <a:r>
            <a:rPr lang="ru-RU" sz="2000" b="1" dirty="0" err="1" smtClean="0">
              <a:latin typeface="Times New Roman" pitchFamily="18" charset="0"/>
              <a:cs typeface="Times New Roman" pitchFamily="18" charset="0"/>
            </a:rPr>
            <a:t>Пропорционал</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солиқ</a:t>
          </a:r>
          <a:endParaRPr lang="ru-RU" sz="2000" b="1" dirty="0">
            <a:latin typeface="Times New Roman" pitchFamily="18" charset="0"/>
            <a:cs typeface="Times New Roman" pitchFamily="18" charset="0"/>
          </a:endParaRPr>
        </a:p>
      </dgm:t>
    </dgm:pt>
    <dgm:pt modelId="{28BD23BB-D5EF-4CFC-9260-F137ABFF400F}" type="parTrans" cxnId="{73E194A3-5F8F-4255-9E04-6CD6B4D61C4E}">
      <dgm:prSet/>
      <dgm:spPr/>
      <dgm:t>
        <a:bodyPr/>
        <a:lstStyle/>
        <a:p>
          <a:endParaRPr lang="ru-RU" sz="1800"/>
        </a:p>
      </dgm:t>
    </dgm:pt>
    <dgm:pt modelId="{1034D552-0AA2-4DEB-8D10-6BD394F73ECE}" type="sibTrans" cxnId="{73E194A3-5F8F-4255-9E04-6CD6B4D61C4E}">
      <dgm:prSet/>
      <dgm:spPr/>
      <dgm:t>
        <a:bodyPr/>
        <a:lstStyle/>
        <a:p>
          <a:endParaRPr lang="ru-RU" sz="1800"/>
        </a:p>
      </dgm:t>
    </dgm:pt>
    <dgm:pt modelId="{B268D2A0-AF78-494D-AAAB-AF81FA8F96D4}" type="pres">
      <dgm:prSet presAssocID="{621E9C33-0703-40F7-BDA0-A020077ED1FD}" presName="linear" presStyleCnt="0">
        <dgm:presLayoutVars>
          <dgm:animLvl val="lvl"/>
          <dgm:resizeHandles val="exact"/>
        </dgm:presLayoutVars>
      </dgm:prSet>
      <dgm:spPr/>
      <dgm:t>
        <a:bodyPr/>
        <a:lstStyle/>
        <a:p>
          <a:endParaRPr lang="ru-RU"/>
        </a:p>
      </dgm:t>
    </dgm:pt>
    <dgm:pt modelId="{5C1FA768-A56D-4016-923A-18D983CB784B}" type="pres">
      <dgm:prSet presAssocID="{D898D1D5-41AA-469D-A2B1-A8C364611257}" presName="parentText" presStyleLbl="node1" presStyleIdx="0" presStyleCnt="1" custScaleY="266865" custLinFactNeighborX="-11290" custLinFactNeighborY="-7">
        <dgm:presLayoutVars>
          <dgm:chMax val="0"/>
          <dgm:bulletEnabled val="1"/>
        </dgm:presLayoutVars>
      </dgm:prSet>
      <dgm:spPr/>
      <dgm:t>
        <a:bodyPr/>
        <a:lstStyle/>
        <a:p>
          <a:endParaRPr lang="ru-RU"/>
        </a:p>
      </dgm:t>
    </dgm:pt>
  </dgm:ptLst>
  <dgm:cxnLst>
    <dgm:cxn modelId="{F508FFB6-5197-42B6-B688-BECF87EDF682}" type="presOf" srcId="{621E9C33-0703-40F7-BDA0-A020077ED1FD}" destId="{B268D2A0-AF78-494D-AAAB-AF81FA8F96D4}" srcOrd="0" destOrd="0" presId="urn:microsoft.com/office/officeart/2005/8/layout/vList2"/>
    <dgm:cxn modelId="{CE206348-45DE-41FA-A10E-39F2186588F6}" type="presOf" srcId="{D898D1D5-41AA-469D-A2B1-A8C364611257}" destId="{5C1FA768-A56D-4016-923A-18D983CB784B}" srcOrd="0" destOrd="0" presId="urn:microsoft.com/office/officeart/2005/8/layout/vList2"/>
    <dgm:cxn modelId="{73E194A3-5F8F-4255-9E04-6CD6B4D61C4E}" srcId="{621E9C33-0703-40F7-BDA0-A020077ED1FD}" destId="{D898D1D5-41AA-469D-A2B1-A8C364611257}" srcOrd="0" destOrd="0" parTransId="{28BD23BB-D5EF-4CFC-9260-F137ABFF400F}" sibTransId="{1034D552-0AA2-4DEB-8D10-6BD394F73ECE}"/>
    <dgm:cxn modelId="{D33A2563-F402-427F-9EEA-7E9550AF94D7}" type="presParOf" srcId="{B268D2A0-AF78-494D-AAAB-AF81FA8F96D4}" destId="{5C1FA768-A56D-4016-923A-18D983CB784B}"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C3F3438A-29F1-47F7-AA31-0CDDEEE973E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C92F1152-84C9-4B13-A93E-9173EF2165EC}">
      <dgm:prSet custT="1">
        <dgm:style>
          <a:lnRef idx="0">
            <a:schemeClr val="accent6"/>
          </a:lnRef>
          <a:fillRef idx="3">
            <a:schemeClr val="accent6"/>
          </a:fillRef>
          <a:effectRef idx="3">
            <a:schemeClr val="accent6"/>
          </a:effectRef>
          <a:fontRef idx="minor">
            <a:schemeClr val="lt1"/>
          </a:fontRef>
        </dgm:style>
      </dgm:prSet>
      <dgm:spPr/>
      <dgm:t>
        <a:bodyPr/>
        <a:lstStyle/>
        <a:p>
          <a:pPr algn="ctr" rtl="0"/>
          <a:r>
            <a:rPr lang="uz-Cyrl-UZ" sz="2000" b="1" dirty="0" smtClean="0">
              <a:latin typeface="Times New Roman" pitchFamily="18" charset="0"/>
              <a:cs typeface="Times New Roman" pitchFamily="18" charset="0"/>
            </a:rPr>
            <a:t>Регрессив солиқ </a:t>
          </a:r>
          <a:endParaRPr lang="ru-RU" sz="2000" b="1" dirty="0">
            <a:latin typeface="Times New Roman" pitchFamily="18" charset="0"/>
            <a:cs typeface="Times New Roman" pitchFamily="18" charset="0"/>
          </a:endParaRPr>
        </a:p>
      </dgm:t>
    </dgm:pt>
    <dgm:pt modelId="{50AB5536-9A83-49F2-94B8-B7DCB2BF0C23}" type="parTrans" cxnId="{7F0DF099-0FCF-47B3-9C66-2C0ED96F8314}">
      <dgm:prSet/>
      <dgm:spPr/>
      <dgm:t>
        <a:bodyPr/>
        <a:lstStyle/>
        <a:p>
          <a:endParaRPr lang="ru-RU" sz="2000" b="1" dirty="0">
            <a:latin typeface="Times New Roman" pitchFamily="18" charset="0"/>
            <a:cs typeface="Times New Roman" pitchFamily="18" charset="0"/>
          </a:endParaRPr>
        </a:p>
      </dgm:t>
    </dgm:pt>
    <dgm:pt modelId="{5D5C120F-2055-4D74-8AEF-EE7DE1344746}" type="sibTrans" cxnId="{7F0DF099-0FCF-47B3-9C66-2C0ED96F8314}">
      <dgm:prSet/>
      <dgm:spPr/>
      <dgm:t>
        <a:bodyPr/>
        <a:lstStyle/>
        <a:p>
          <a:endParaRPr lang="ru-RU" sz="2000" b="1" dirty="0">
            <a:latin typeface="Times New Roman" pitchFamily="18" charset="0"/>
            <a:cs typeface="Times New Roman" pitchFamily="18" charset="0"/>
          </a:endParaRPr>
        </a:p>
      </dgm:t>
    </dgm:pt>
    <dgm:pt modelId="{B03B7326-EBA1-4404-BDB2-D2DAAFD9ADEB}" type="pres">
      <dgm:prSet presAssocID="{C3F3438A-29F1-47F7-AA31-0CDDEEE973EB}" presName="linear" presStyleCnt="0">
        <dgm:presLayoutVars>
          <dgm:animLvl val="lvl"/>
          <dgm:resizeHandles val="exact"/>
        </dgm:presLayoutVars>
      </dgm:prSet>
      <dgm:spPr/>
      <dgm:t>
        <a:bodyPr/>
        <a:lstStyle/>
        <a:p>
          <a:endParaRPr lang="ru-RU"/>
        </a:p>
      </dgm:t>
    </dgm:pt>
    <dgm:pt modelId="{DD999F8D-4FD5-4B25-A4D2-3183EA56E294}" type="pres">
      <dgm:prSet presAssocID="{C92F1152-84C9-4B13-A93E-9173EF2165EC}" presName="parentText" presStyleLbl="node1" presStyleIdx="0" presStyleCnt="1" custScaleY="237776">
        <dgm:presLayoutVars>
          <dgm:chMax val="0"/>
          <dgm:bulletEnabled val="1"/>
        </dgm:presLayoutVars>
      </dgm:prSet>
      <dgm:spPr/>
      <dgm:t>
        <a:bodyPr/>
        <a:lstStyle/>
        <a:p>
          <a:endParaRPr lang="ru-RU"/>
        </a:p>
      </dgm:t>
    </dgm:pt>
  </dgm:ptLst>
  <dgm:cxnLst>
    <dgm:cxn modelId="{8255A006-77DD-4A63-8F6F-CBAD5AE5FEAD}" type="presOf" srcId="{C92F1152-84C9-4B13-A93E-9173EF2165EC}" destId="{DD999F8D-4FD5-4B25-A4D2-3183EA56E294}" srcOrd="0" destOrd="0" presId="urn:microsoft.com/office/officeart/2005/8/layout/vList2"/>
    <dgm:cxn modelId="{26D049BD-42E6-47C5-A163-7F724AB14992}" type="presOf" srcId="{C3F3438A-29F1-47F7-AA31-0CDDEEE973EB}" destId="{B03B7326-EBA1-4404-BDB2-D2DAAFD9ADEB}" srcOrd="0" destOrd="0" presId="urn:microsoft.com/office/officeart/2005/8/layout/vList2"/>
    <dgm:cxn modelId="{7F0DF099-0FCF-47B3-9C66-2C0ED96F8314}" srcId="{C3F3438A-29F1-47F7-AA31-0CDDEEE973EB}" destId="{C92F1152-84C9-4B13-A93E-9173EF2165EC}" srcOrd="0" destOrd="0" parTransId="{50AB5536-9A83-49F2-94B8-B7DCB2BF0C23}" sibTransId="{5D5C120F-2055-4D74-8AEF-EE7DE1344746}"/>
    <dgm:cxn modelId="{FC12EC7C-D509-429F-A9B6-B6E273EFB404}" type="presParOf" srcId="{B03B7326-EBA1-4404-BDB2-D2DAAFD9ADEB}" destId="{DD999F8D-4FD5-4B25-A4D2-3183EA56E294}"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BA03E800-E959-4A5F-B42E-2688C4A6E73F}" type="doc">
      <dgm:prSet loTypeId="urn:microsoft.com/office/officeart/2005/8/layout/vList2" loCatId="list" qsTypeId="urn:microsoft.com/office/officeart/2005/8/quickstyle/3d1" qsCatId="3D" csTypeId="urn:microsoft.com/office/officeart/2005/8/colors/colorful4" csCatId="colorful" phldr="1"/>
      <dgm:spPr/>
      <dgm:t>
        <a:bodyPr/>
        <a:lstStyle/>
        <a:p>
          <a:endParaRPr lang="ru-RU"/>
        </a:p>
      </dgm:t>
    </dgm:pt>
    <dgm:pt modelId="{230432E0-3489-412E-AA75-6F931CD880F2}">
      <dgm:prSet/>
      <dgm:spPr/>
      <dgm:t>
        <a:bodyPr/>
        <a:lstStyle/>
        <a:p>
          <a:pPr rtl="0"/>
          <a:r>
            <a:rPr lang="uz-Cyrl-UZ" dirty="0" smtClean="0">
              <a:latin typeface="Times New Roman" pitchFamily="18" charset="0"/>
              <a:cs typeface="Times New Roman" pitchFamily="18" charset="0"/>
            </a:rPr>
            <a:t>1. Даромад ҳажми ўсиб бориши билан ўртача ставкаси ўсиб борувчи солиқлар</a:t>
          </a:r>
          <a:endParaRPr lang="ru-RU" dirty="0">
            <a:latin typeface="Times New Roman" pitchFamily="18" charset="0"/>
            <a:cs typeface="Times New Roman" pitchFamily="18" charset="0"/>
          </a:endParaRPr>
        </a:p>
      </dgm:t>
    </dgm:pt>
    <dgm:pt modelId="{3994D498-BFAD-45DB-BA86-574D0336AE96}" type="parTrans" cxnId="{E8BAFD5C-1226-43B2-9D5D-321126112125}">
      <dgm:prSet/>
      <dgm:spPr/>
      <dgm:t>
        <a:bodyPr/>
        <a:lstStyle/>
        <a:p>
          <a:endParaRPr lang="ru-RU">
            <a:latin typeface="Times New Roman" pitchFamily="18" charset="0"/>
            <a:cs typeface="Times New Roman" pitchFamily="18" charset="0"/>
          </a:endParaRPr>
        </a:p>
      </dgm:t>
    </dgm:pt>
    <dgm:pt modelId="{2CBACE84-9DDD-4EA3-9082-0C064CC02F99}" type="sibTrans" cxnId="{E8BAFD5C-1226-43B2-9D5D-321126112125}">
      <dgm:prSet/>
      <dgm:spPr/>
      <dgm:t>
        <a:bodyPr/>
        <a:lstStyle/>
        <a:p>
          <a:endParaRPr lang="ru-RU">
            <a:latin typeface="Times New Roman" pitchFamily="18" charset="0"/>
            <a:cs typeface="Times New Roman" pitchFamily="18" charset="0"/>
          </a:endParaRPr>
        </a:p>
      </dgm:t>
    </dgm:pt>
    <dgm:pt modelId="{B82575E4-BEF9-4DFD-837B-5D6E295BD1B8}">
      <dgm:prSet/>
      <dgm:spPr/>
      <dgm:t>
        <a:bodyPr/>
        <a:lstStyle/>
        <a:p>
          <a:pPr rtl="0"/>
          <a:r>
            <a:rPr lang="uz-Cyrl-UZ" dirty="0" smtClean="0">
              <a:latin typeface="Times New Roman" pitchFamily="18" charset="0"/>
              <a:cs typeface="Times New Roman" pitchFamily="18" charset="0"/>
            </a:rPr>
            <a:t>2. Даромад ҳажми ўсиб бориши билан ўртача ставкаси пасайиб борувчи солиқлар</a:t>
          </a:r>
          <a:endParaRPr lang="ru-RU" dirty="0">
            <a:latin typeface="Times New Roman" pitchFamily="18" charset="0"/>
            <a:cs typeface="Times New Roman" pitchFamily="18" charset="0"/>
          </a:endParaRPr>
        </a:p>
      </dgm:t>
    </dgm:pt>
    <dgm:pt modelId="{EA2CC777-BDED-4FEE-9BEF-77614FA01C21}" type="parTrans" cxnId="{7CA6E1F1-9026-4A43-B8E5-4F3FBDB6DCF4}">
      <dgm:prSet/>
      <dgm:spPr/>
      <dgm:t>
        <a:bodyPr/>
        <a:lstStyle/>
        <a:p>
          <a:endParaRPr lang="ru-RU">
            <a:latin typeface="Times New Roman" pitchFamily="18" charset="0"/>
            <a:cs typeface="Times New Roman" pitchFamily="18" charset="0"/>
          </a:endParaRPr>
        </a:p>
      </dgm:t>
    </dgm:pt>
    <dgm:pt modelId="{39190FFD-56CC-4EFB-907A-9798C6490E38}" type="sibTrans" cxnId="{7CA6E1F1-9026-4A43-B8E5-4F3FBDB6DCF4}">
      <dgm:prSet/>
      <dgm:spPr/>
      <dgm:t>
        <a:bodyPr/>
        <a:lstStyle/>
        <a:p>
          <a:endParaRPr lang="ru-RU">
            <a:latin typeface="Times New Roman" pitchFamily="18" charset="0"/>
            <a:cs typeface="Times New Roman" pitchFamily="18" charset="0"/>
          </a:endParaRPr>
        </a:p>
      </dgm:t>
    </dgm:pt>
    <dgm:pt modelId="{1DC6F581-3ED2-432E-AC9B-002D31BB375C}">
      <dgm:prSet/>
      <dgm:spPr/>
      <dgm:t>
        <a:bodyPr/>
        <a:lstStyle/>
        <a:p>
          <a:pPr rtl="0"/>
          <a:r>
            <a:rPr lang="uz-Cyrl-UZ" dirty="0" smtClean="0">
              <a:latin typeface="Times New Roman" pitchFamily="18" charset="0"/>
              <a:cs typeface="Times New Roman" pitchFamily="18" charset="0"/>
            </a:rPr>
            <a:t>3. Даромад ҳажми ўсиб бориши билан ўртача ставкаси ўзгаришсиз қолувчи солиқлар</a:t>
          </a:r>
          <a:endParaRPr lang="ru-RU" dirty="0">
            <a:latin typeface="Times New Roman" pitchFamily="18" charset="0"/>
            <a:cs typeface="Times New Roman" pitchFamily="18" charset="0"/>
          </a:endParaRPr>
        </a:p>
      </dgm:t>
    </dgm:pt>
    <dgm:pt modelId="{5985FC0F-B488-429E-9606-3F062E091B9E}" type="parTrans" cxnId="{C948DACD-C456-4540-9A28-900A06AEC2BB}">
      <dgm:prSet/>
      <dgm:spPr/>
      <dgm:t>
        <a:bodyPr/>
        <a:lstStyle/>
        <a:p>
          <a:endParaRPr lang="ru-RU">
            <a:latin typeface="Times New Roman" pitchFamily="18" charset="0"/>
            <a:cs typeface="Times New Roman" pitchFamily="18" charset="0"/>
          </a:endParaRPr>
        </a:p>
      </dgm:t>
    </dgm:pt>
    <dgm:pt modelId="{A81B52AC-43D9-4854-964E-C96059704292}" type="sibTrans" cxnId="{C948DACD-C456-4540-9A28-900A06AEC2BB}">
      <dgm:prSet/>
      <dgm:spPr/>
      <dgm:t>
        <a:bodyPr/>
        <a:lstStyle/>
        <a:p>
          <a:endParaRPr lang="ru-RU">
            <a:latin typeface="Times New Roman" pitchFamily="18" charset="0"/>
            <a:cs typeface="Times New Roman" pitchFamily="18" charset="0"/>
          </a:endParaRPr>
        </a:p>
      </dgm:t>
    </dgm:pt>
    <dgm:pt modelId="{B3109A69-87C3-44B5-9422-D145F8070704}" type="pres">
      <dgm:prSet presAssocID="{BA03E800-E959-4A5F-B42E-2688C4A6E73F}" presName="linear" presStyleCnt="0">
        <dgm:presLayoutVars>
          <dgm:animLvl val="lvl"/>
          <dgm:resizeHandles val="exact"/>
        </dgm:presLayoutVars>
      </dgm:prSet>
      <dgm:spPr/>
      <dgm:t>
        <a:bodyPr/>
        <a:lstStyle/>
        <a:p>
          <a:endParaRPr lang="ru-RU"/>
        </a:p>
      </dgm:t>
    </dgm:pt>
    <dgm:pt modelId="{7BB72919-6DBA-459D-A5D5-D0B487AFF211}" type="pres">
      <dgm:prSet presAssocID="{230432E0-3489-412E-AA75-6F931CD880F2}" presName="parentText" presStyleLbl="node1" presStyleIdx="0" presStyleCnt="3">
        <dgm:presLayoutVars>
          <dgm:chMax val="0"/>
          <dgm:bulletEnabled val="1"/>
        </dgm:presLayoutVars>
      </dgm:prSet>
      <dgm:spPr/>
      <dgm:t>
        <a:bodyPr/>
        <a:lstStyle/>
        <a:p>
          <a:endParaRPr lang="ru-RU"/>
        </a:p>
      </dgm:t>
    </dgm:pt>
    <dgm:pt modelId="{2F29155F-47A6-45DE-969E-DE257952989C}" type="pres">
      <dgm:prSet presAssocID="{2CBACE84-9DDD-4EA3-9082-0C064CC02F99}" presName="spacer" presStyleCnt="0"/>
      <dgm:spPr/>
    </dgm:pt>
    <dgm:pt modelId="{A693C7BF-DD44-48D1-A1DC-49EA565335BA}" type="pres">
      <dgm:prSet presAssocID="{B82575E4-BEF9-4DFD-837B-5D6E295BD1B8}" presName="parentText" presStyleLbl="node1" presStyleIdx="1" presStyleCnt="3">
        <dgm:presLayoutVars>
          <dgm:chMax val="0"/>
          <dgm:bulletEnabled val="1"/>
        </dgm:presLayoutVars>
      </dgm:prSet>
      <dgm:spPr/>
      <dgm:t>
        <a:bodyPr/>
        <a:lstStyle/>
        <a:p>
          <a:endParaRPr lang="ru-RU"/>
        </a:p>
      </dgm:t>
    </dgm:pt>
    <dgm:pt modelId="{FDF52648-A9E2-48E8-9FBF-B946EEAF0C62}" type="pres">
      <dgm:prSet presAssocID="{39190FFD-56CC-4EFB-907A-9798C6490E38}" presName="spacer" presStyleCnt="0"/>
      <dgm:spPr/>
    </dgm:pt>
    <dgm:pt modelId="{F0F27AB6-FE57-4A81-8714-502D9BA4CCE8}" type="pres">
      <dgm:prSet presAssocID="{1DC6F581-3ED2-432E-AC9B-002D31BB375C}" presName="parentText" presStyleLbl="node1" presStyleIdx="2" presStyleCnt="3">
        <dgm:presLayoutVars>
          <dgm:chMax val="0"/>
          <dgm:bulletEnabled val="1"/>
        </dgm:presLayoutVars>
      </dgm:prSet>
      <dgm:spPr/>
      <dgm:t>
        <a:bodyPr/>
        <a:lstStyle/>
        <a:p>
          <a:endParaRPr lang="ru-RU"/>
        </a:p>
      </dgm:t>
    </dgm:pt>
  </dgm:ptLst>
  <dgm:cxnLst>
    <dgm:cxn modelId="{717F651F-FDA4-4B1D-88D0-5FBA4C472533}" type="presOf" srcId="{230432E0-3489-412E-AA75-6F931CD880F2}" destId="{7BB72919-6DBA-459D-A5D5-D0B487AFF211}" srcOrd="0" destOrd="0" presId="urn:microsoft.com/office/officeart/2005/8/layout/vList2"/>
    <dgm:cxn modelId="{7CA6E1F1-9026-4A43-B8E5-4F3FBDB6DCF4}" srcId="{BA03E800-E959-4A5F-B42E-2688C4A6E73F}" destId="{B82575E4-BEF9-4DFD-837B-5D6E295BD1B8}" srcOrd="1" destOrd="0" parTransId="{EA2CC777-BDED-4FEE-9BEF-77614FA01C21}" sibTransId="{39190FFD-56CC-4EFB-907A-9798C6490E38}"/>
    <dgm:cxn modelId="{C948DACD-C456-4540-9A28-900A06AEC2BB}" srcId="{BA03E800-E959-4A5F-B42E-2688C4A6E73F}" destId="{1DC6F581-3ED2-432E-AC9B-002D31BB375C}" srcOrd="2" destOrd="0" parTransId="{5985FC0F-B488-429E-9606-3F062E091B9E}" sibTransId="{A81B52AC-43D9-4854-964E-C96059704292}"/>
    <dgm:cxn modelId="{7BC6CEB8-30C2-42E9-B848-5AE27CE5357C}" type="presOf" srcId="{BA03E800-E959-4A5F-B42E-2688C4A6E73F}" destId="{B3109A69-87C3-44B5-9422-D145F8070704}" srcOrd="0" destOrd="0" presId="urn:microsoft.com/office/officeart/2005/8/layout/vList2"/>
    <dgm:cxn modelId="{BE8B7843-0392-4F60-B3BE-2B7F3A47E718}" type="presOf" srcId="{B82575E4-BEF9-4DFD-837B-5D6E295BD1B8}" destId="{A693C7BF-DD44-48D1-A1DC-49EA565335BA}" srcOrd="0" destOrd="0" presId="urn:microsoft.com/office/officeart/2005/8/layout/vList2"/>
    <dgm:cxn modelId="{AE500B13-FDC9-4D10-923B-413BCFF2BF09}" type="presOf" srcId="{1DC6F581-3ED2-432E-AC9B-002D31BB375C}" destId="{F0F27AB6-FE57-4A81-8714-502D9BA4CCE8}" srcOrd="0" destOrd="0" presId="urn:microsoft.com/office/officeart/2005/8/layout/vList2"/>
    <dgm:cxn modelId="{E8BAFD5C-1226-43B2-9D5D-321126112125}" srcId="{BA03E800-E959-4A5F-B42E-2688C4A6E73F}" destId="{230432E0-3489-412E-AA75-6F931CD880F2}" srcOrd="0" destOrd="0" parTransId="{3994D498-BFAD-45DB-BA86-574D0336AE96}" sibTransId="{2CBACE84-9DDD-4EA3-9082-0C064CC02F99}"/>
    <dgm:cxn modelId="{C175DDEE-EC94-4F1C-9437-8361D093F46B}" type="presParOf" srcId="{B3109A69-87C3-44B5-9422-D145F8070704}" destId="{7BB72919-6DBA-459D-A5D5-D0B487AFF211}" srcOrd="0" destOrd="0" presId="urn:microsoft.com/office/officeart/2005/8/layout/vList2"/>
    <dgm:cxn modelId="{262207E0-C3B7-4BFC-BAC3-739EF64FEAD3}" type="presParOf" srcId="{B3109A69-87C3-44B5-9422-D145F8070704}" destId="{2F29155F-47A6-45DE-969E-DE257952989C}" srcOrd="1" destOrd="0" presId="urn:microsoft.com/office/officeart/2005/8/layout/vList2"/>
    <dgm:cxn modelId="{442A7DFD-21C9-4027-A2A4-A68761274261}" type="presParOf" srcId="{B3109A69-87C3-44B5-9422-D145F8070704}" destId="{A693C7BF-DD44-48D1-A1DC-49EA565335BA}" srcOrd="2" destOrd="0" presId="urn:microsoft.com/office/officeart/2005/8/layout/vList2"/>
    <dgm:cxn modelId="{D2E96EA9-737A-4CA5-BEAE-9C331B648D4A}" type="presParOf" srcId="{B3109A69-87C3-44B5-9422-D145F8070704}" destId="{FDF52648-A9E2-48E8-9FBF-B946EEAF0C62}" srcOrd="3" destOrd="0" presId="urn:microsoft.com/office/officeart/2005/8/layout/vList2"/>
    <dgm:cxn modelId="{D69B8EE1-6DA1-4803-9269-82A88207A622}" type="presParOf" srcId="{B3109A69-87C3-44B5-9422-D145F8070704}" destId="{F0F27AB6-FE57-4A81-8714-502D9BA4CCE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8E346BDF-72AB-4B2B-88D8-6A21B48AD6DE}"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F88CAFB9-1C38-47EE-8790-86658571150C}">
      <dgm:prSet/>
      <dgm:spPr>
        <a:solidFill>
          <a:srgbClr val="7030A0"/>
        </a:solidFill>
      </dgm:spPr>
      <dgm:t>
        <a:bodyPr/>
        <a:lstStyle/>
        <a:p>
          <a:pPr algn="ctr" rtl="0"/>
          <a:r>
            <a:rPr lang="uz-Cyrl-UZ" dirty="0" smtClean="0">
              <a:latin typeface="Times New Roman" pitchFamily="18" charset="0"/>
              <a:cs typeface="Times New Roman" pitchFamily="18" charset="0"/>
            </a:rPr>
            <a:t>прогрессив солиқлар дейилади.</a:t>
          </a:r>
          <a:endParaRPr lang="ru-RU" dirty="0">
            <a:latin typeface="Times New Roman" pitchFamily="18" charset="0"/>
            <a:cs typeface="Times New Roman" pitchFamily="18" charset="0"/>
          </a:endParaRPr>
        </a:p>
      </dgm:t>
    </dgm:pt>
    <dgm:pt modelId="{CF0489B2-DA2A-4B3D-B927-8D73DA774A69}" type="parTrans" cxnId="{7A9A3C15-D6C3-43E9-AA69-055550A9F513}">
      <dgm:prSet/>
      <dgm:spPr/>
      <dgm:t>
        <a:bodyPr/>
        <a:lstStyle/>
        <a:p>
          <a:pPr algn="ctr"/>
          <a:endParaRPr lang="ru-RU">
            <a:latin typeface="Times New Roman" pitchFamily="18" charset="0"/>
            <a:cs typeface="Times New Roman" pitchFamily="18" charset="0"/>
          </a:endParaRPr>
        </a:p>
      </dgm:t>
    </dgm:pt>
    <dgm:pt modelId="{2A8BDE5C-D5AB-425A-8C33-7864920297C7}" type="sibTrans" cxnId="{7A9A3C15-D6C3-43E9-AA69-055550A9F513}">
      <dgm:prSet/>
      <dgm:spPr/>
      <dgm:t>
        <a:bodyPr/>
        <a:lstStyle/>
        <a:p>
          <a:pPr algn="ctr"/>
          <a:endParaRPr lang="ru-RU">
            <a:latin typeface="Times New Roman" pitchFamily="18" charset="0"/>
            <a:cs typeface="Times New Roman" pitchFamily="18" charset="0"/>
          </a:endParaRPr>
        </a:p>
      </dgm:t>
    </dgm:pt>
    <dgm:pt modelId="{3F680EBD-9234-4FC9-B05A-F7627F15CFF0}" type="pres">
      <dgm:prSet presAssocID="{8E346BDF-72AB-4B2B-88D8-6A21B48AD6DE}" presName="linear" presStyleCnt="0">
        <dgm:presLayoutVars>
          <dgm:animLvl val="lvl"/>
          <dgm:resizeHandles val="exact"/>
        </dgm:presLayoutVars>
      </dgm:prSet>
      <dgm:spPr/>
      <dgm:t>
        <a:bodyPr/>
        <a:lstStyle/>
        <a:p>
          <a:endParaRPr lang="ru-RU"/>
        </a:p>
      </dgm:t>
    </dgm:pt>
    <dgm:pt modelId="{53183F75-23D7-4902-90FD-B71B69B74194}" type="pres">
      <dgm:prSet presAssocID="{F88CAFB9-1C38-47EE-8790-86658571150C}" presName="parentText" presStyleLbl="node1" presStyleIdx="0" presStyleCnt="1" custLinFactNeighborY="8810">
        <dgm:presLayoutVars>
          <dgm:chMax val="0"/>
          <dgm:bulletEnabled val="1"/>
        </dgm:presLayoutVars>
      </dgm:prSet>
      <dgm:spPr/>
      <dgm:t>
        <a:bodyPr/>
        <a:lstStyle/>
        <a:p>
          <a:endParaRPr lang="ru-RU"/>
        </a:p>
      </dgm:t>
    </dgm:pt>
  </dgm:ptLst>
  <dgm:cxnLst>
    <dgm:cxn modelId="{86F59AD9-EF81-471F-AE23-FCE5DA950EBB}" type="presOf" srcId="{F88CAFB9-1C38-47EE-8790-86658571150C}" destId="{53183F75-23D7-4902-90FD-B71B69B74194}" srcOrd="0" destOrd="0" presId="urn:microsoft.com/office/officeart/2005/8/layout/vList2"/>
    <dgm:cxn modelId="{3FDDEB6E-460A-453C-B11D-C3F98662BEC5}" type="presOf" srcId="{8E346BDF-72AB-4B2B-88D8-6A21B48AD6DE}" destId="{3F680EBD-9234-4FC9-B05A-F7627F15CFF0}" srcOrd="0" destOrd="0" presId="urn:microsoft.com/office/officeart/2005/8/layout/vList2"/>
    <dgm:cxn modelId="{7A9A3C15-D6C3-43E9-AA69-055550A9F513}" srcId="{8E346BDF-72AB-4B2B-88D8-6A21B48AD6DE}" destId="{F88CAFB9-1C38-47EE-8790-86658571150C}" srcOrd="0" destOrd="0" parTransId="{CF0489B2-DA2A-4B3D-B927-8D73DA774A69}" sibTransId="{2A8BDE5C-D5AB-425A-8C33-7864920297C7}"/>
    <dgm:cxn modelId="{269AF054-1EB8-4482-B2BF-7A70B1315738}" type="presParOf" srcId="{3F680EBD-9234-4FC9-B05A-F7627F15CFF0}" destId="{53183F75-23D7-4902-90FD-B71B69B7419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8E346BDF-72AB-4B2B-88D8-6A21B48AD6DE}" type="doc">
      <dgm:prSet loTypeId="urn:microsoft.com/office/officeart/2005/8/layout/vList2" loCatId="list" qsTypeId="urn:microsoft.com/office/officeart/2005/8/quickstyle/3d1" qsCatId="3D" csTypeId="urn:microsoft.com/office/officeart/2005/8/colors/colorful4" csCatId="colorful" phldr="1"/>
      <dgm:spPr/>
      <dgm:t>
        <a:bodyPr/>
        <a:lstStyle/>
        <a:p>
          <a:endParaRPr lang="ru-RU"/>
        </a:p>
      </dgm:t>
    </dgm:pt>
    <dgm:pt modelId="{F88CAFB9-1C38-47EE-8790-86658571150C}">
      <dgm:prSet>
        <dgm:style>
          <a:lnRef idx="0">
            <a:schemeClr val="accent1"/>
          </a:lnRef>
          <a:fillRef idx="3">
            <a:schemeClr val="accent1"/>
          </a:fillRef>
          <a:effectRef idx="3">
            <a:schemeClr val="accent1"/>
          </a:effectRef>
          <a:fontRef idx="minor">
            <a:schemeClr val="lt1"/>
          </a:fontRef>
        </dgm:style>
      </dgm:prSet>
      <dgm:spPr/>
      <dgm:t>
        <a:bodyPr/>
        <a:lstStyle/>
        <a:p>
          <a:pPr algn="ctr" rtl="0"/>
          <a:r>
            <a:rPr lang="uz-Cyrl-UZ" dirty="0" smtClean="0">
              <a:latin typeface="Times New Roman" pitchFamily="18" charset="0"/>
              <a:cs typeface="Times New Roman" pitchFamily="18" charset="0"/>
            </a:rPr>
            <a:t>регрессив солиқлар дейилади.</a:t>
          </a:r>
          <a:endParaRPr lang="ru-RU" dirty="0">
            <a:latin typeface="Times New Roman" pitchFamily="18" charset="0"/>
            <a:cs typeface="Times New Roman" pitchFamily="18" charset="0"/>
          </a:endParaRPr>
        </a:p>
      </dgm:t>
    </dgm:pt>
    <dgm:pt modelId="{CF0489B2-DA2A-4B3D-B927-8D73DA774A69}" type="parTrans" cxnId="{7A9A3C15-D6C3-43E9-AA69-055550A9F513}">
      <dgm:prSet/>
      <dgm:spPr/>
      <dgm:t>
        <a:bodyPr/>
        <a:lstStyle/>
        <a:p>
          <a:pPr algn="ctr"/>
          <a:endParaRPr lang="ru-RU">
            <a:latin typeface="Times New Roman" pitchFamily="18" charset="0"/>
            <a:cs typeface="Times New Roman" pitchFamily="18" charset="0"/>
          </a:endParaRPr>
        </a:p>
      </dgm:t>
    </dgm:pt>
    <dgm:pt modelId="{2A8BDE5C-D5AB-425A-8C33-7864920297C7}" type="sibTrans" cxnId="{7A9A3C15-D6C3-43E9-AA69-055550A9F513}">
      <dgm:prSet/>
      <dgm:spPr/>
      <dgm:t>
        <a:bodyPr/>
        <a:lstStyle/>
        <a:p>
          <a:pPr algn="ctr"/>
          <a:endParaRPr lang="ru-RU">
            <a:latin typeface="Times New Roman" pitchFamily="18" charset="0"/>
            <a:cs typeface="Times New Roman" pitchFamily="18" charset="0"/>
          </a:endParaRPr>
        </a:p>
      </dgm:t>
    </dgm:pt>
    <dgm:pt modelId="{3F680EBD-9234-4FC9-B05A-F7627F15CFF0}" type="pres">
      <dgm:prSet presAssocID="{8E346BDF-72AB-4B2B-88D8-6A21B48AD6DE}" presName="linear" presStyleCnt="0">
        <dgm:presLayoutVars>
          <dgm:animLvl val="lvl"/>
          <dgm:resizeHandles val="exact"/>
        </dgm:presLayoutVars>
      </dgm:prSet>
      <dgm:spPr/>
      <dgm:t>
        <a:bodyPr/>
        <a:lstStyle/>
        <a:p>
          <a:endParaRPr lang="ru-RU"/>
        </a:p>
      </dgm:t>
    </dgm:pt>
    <dgm:pt modelId="{53183F75-23D7-4902-90FD-B71B69B74194}" type="pres">
      <dgm:prSet presAssocID="{F88CAFB9-1C38-47EE-8790-86658571150C}" presName="parentText" presStyleLbl="node1" presStyleIdx="0" presStyleCnt="1">
        <dgm:presLayoutVars>
          <dgm:chMax val="0"/>
          <dgm:bulletEnabled val="1"/>
        </dgm:presLayoutVars>
      </dgm:prSet>
      <dgm:spPr/>
      <dgm:t>
        <a:bodyPr/>
        <a:lstStyle/>
        <a:p>
          <a:endParaRPr lang="ru-RU"/>
        </a:p>
      </dgm:t>
    </dgm:pt>
  </dgm:ptLst>
  <dgm:cxnLst>
    <dgm:cxn modelId="{AAA291D0-486F-4DDC-9796-CED344281913}" type="presOf" srcId="{8E346BDF-72AB-4B2B-88D8-6A21B48AD6DE}" destId="{3F680EBD-9234-4FC9-B05A-F7627F15CFF0}" srcOrd="0" destOrd="0" presId="urn:microsoft.com/office/officeart/2005/8/layout/vList2"/>
    <dgm:cxn modelId="{4508B205-0E2C-44AB-915C-BC10F89EFFF5}" type="presOf" srcId="{F88CAFB9-1C38-47EE-8790-86658571150C}" destId="{53183F75-23D7-4902-90FD-B71B69B74194}" srcOrd="0" destOrd="0" presId="urn:microsoft.com/office/officeart/2005/8/layout/vList2"/>
    <dgm:cxn modelId="{7A9A3C15-D6C3-43E9-AA69-055550A9F513}" srcId="{8E346BDF-72AB-4B2B-88D8-6A21B48AD6DE}" destId="{F88CAFB9-1C38-47EE-8790-86658571150C}" srcOrd="0" destOrd="0" parTransId="{CF0489B2-DA2A-4B3D-B927-8D73DA774A69}" sibTransId="{2A8BDE5C-D5AB-425A-8C33-7864920297C7}"/>
    <dgm:cxn modelId="{CDB6E3F9-4B0A-4D45-BFB0-9F43D4D201D7}" type="presParOf" srcId="{3F680EBD-9234-4FC9-B05A-F7627F15CFF0}" destId="{53183F75-23D7-4902-90FD-B71B69B74194}"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8E346BDF-72AB-4B2B-88D8-6A21B48AD6DE}"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F88CAFB9-1C38-47EE-8790-86658571150C}">
      <dgm:prSet>
        <dgm:style>
          <a:lnRef idx="0">
            <a:schemeClr val="accent5"/>
          </a:lnRef>
          <a:fillRef idx="3">
            <a:schemeClr val="accent5"/>
          </a:fillRef>
          <a:effectRef idx="3">
            <a:schemeClr val="accent5"/>
          </a:effectRef>
          <a:fontRef idx="minor">
            <a:schemeClr val="lt1"/>
          </a:fontRef>
        </dgm:style>
      </dgm:prSet>
      <dgm:spPr/>
      <dgm:t>
        <a:bodyPr/>
        <a:lstStyle/>
        <a:p>
          <a:pPr algn="ctr" rtl="0"/>
          <a:r>
            <a:rPr lang="uz-Cyrl-UZ" dirty="0" smtClean="0">
              <a:latin typeface="Times New Roman" pitchFamily="18" charset="0"/>
              <a:cs typeface="Times New Roman" pitchFamily="18" charset="0"/>
            </a:rPr>
            <a:t>пропорционал солиқлар дейилади.</a:t>
          </a:r>
          <a:endParaRPr lang="ru-RU" dirty="0">
            <a:latin typeface="Times New Roman" pitchFamily="18" charset="0"/>
            <a:cs typeface="Times New Roman" pitchFamily="18" charset="0"/>
          </a:endParaRPr>
        </a:p>
      </dgm:t>
    </dgm:pt>
    <dgm:pt modelId="{CF0489B2-DA2A-4B3D-B927-8D73DA774A69}" type="parTrans" cxnId="{7A9A3C15-D6C3-43E9-AA69-055550A9F513}">
      <dgm:prSet/>
      <dgm:spPr/>
      <dgm:t>
        <a:bodyPr/>
        <a:lstStyle/>
        <a:p>
          <a:pPr algn="ctr"/>
          <a:endParaRPr lang="ru-RU">
            <a:latin typeface="Times New Roman" pitchFamily="18" charset="0"/>
            <a:cs typeface="Times New Roman" pitchFamily="18" charset="0"/>
          </a:endParaRPr>
        </a:p>
      </dgm:t>
    </dgm:pt>
    <dgm:pt modelId="{2A8BDE5C-D5AB-425A-8C33-7864920297C7}" type="sibTrans" cxnId="{7A9A3C15-D6C3-43E9-AA69-055550A9F513}">
      <dgm:prSet/>
      <dgm:spPr/>
      <dgm:t>
        <a:bodyPr/>
        <a:lstStyle/>
        <a:p>
          <a:pPr algn="ctr"/>
          <a:endParaRPr lang="ru-RU">
            <a:latin typeface="Times New Roman" pitchFamily="18" charset="0"/>
            <a:cs typeface="Times New Roman" pitchFamily="18" charset="0"/>
          </a:endParaRPr>
        </a:p>
      </dgm:t>
    </dgm:pt>
    <dgm:pt modelId="{3F680EBD-9234-4FC9-B05A-F7627F15CFF0}" type="pres">
      <dgm:prSet presAssocID="{8E346BDF-72AB-4B2B-88D8-6A21B48AD6DE}" presName="linear" presStyleCnt="0">
        <dgm:presLayoutVars>
          <dgm:animLvl val="lvl"/>
          <dgm:resizeHandles val="exact"/>
        </dgm:presLayoutVars>
      </dgm:prSet>
      <dgm:spPr/>
      <dgm:t>
        <a:bodyPr/>
        <a:lstStyle/>
        <a:p>
          <a:endParaRPr lang="ru-RU"/>
        </a:p>
      </dgm:t>
    </dgm:pt>
    <dgm:pt modelId="{53183F75-23D7-4902-90FD-B71B69B74194}" type="pres">
      <dgm:prSet presAssocID="{F88CAFB9-1C38-47EE-8790-86658571150C}" presName="parentText" presStyleLbl="node1" presStyleIdx="0" presStyleCnt="1">
        <dgm:presLayoutVars>
          <dgm:chMax val="0"/>
          <dgm:bulletEnabled val="1"/>
        </dgm:presLayoutVars>
      </dgm:prSet>
      <dgm:spPr/>
      <dgm:t>
        <a:bodyPr/>
        <a:lstStyle/>
        <a:p>
          <a:endParaRPr lang="ru-RU"/>
        </a:p>
      </dgm:t>
    </dgm:pt>
  </dgm:ptLst>
  <dgm:cxnLst>
    <dgm:cxn modelId="{47CCAC0C-62E4-4AAB-B954-C1708801C454}" type="presOf" srcId="{8E346BDF-72AB-4B2B-88D8-6A21B48AD6DE}" destId="{3F680EBD-9234-4FC9-B05A-F7627F15CFF0}" srcOrd="0" destOrd="0" presId="urn:microsoft.com/office/officeart/2005/8/layout/vList2"/>
    <dgm:cxn modelId="{7A9A3C15-D6C3-43E9-AA69-055550A9F513}" srcId="{8E346BDF-72AB-4B2B-88D8-6A21B48AD6DE}" destId="{F88CAFB9-1C38-47EE-8790-86658571150C}" srcOrd="0" destOrd="0" parTransId="{CF0489B2-DA2A-4B3D-B927-8D73DA774A69}" sibTransId="{2A8BDE5C-D5AB-425A-8C33-7864920297C7}"/>
    <dgm:cxn modelId="{60A58EE6-4860-4363-9417-BE9049723447}" type="presOf" srcId="{F88CAFB9-1C38-47EE-8790-86658571150C}" destId="{53183F75-23D7-4902-90FD-B71B69B74194}" srcOrd="0" destOrd="0" presId="urn:microsoft.com/office/officeart/2005/8/layout/vList2"/>
    <dgm:cxn modelId="{7DEDDC4A-012F-4FF4-B4E5-C24813A77D21}" type="presParOf" srcId="{3F680EBD-9234-4FC9-B05A-F7627F15CFF0}" destId="{53183F75-23D7-4902-90FD-B71B69B74194}"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FB7790C4-8ABA-4DB2-B087-AFA3BE10CBA7}"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45E8FD60-76D7-4322-9961-B86BCB244697}">
      <dgm:prSet/>
      <dgm:spPr/>
      <dgm:t>
        <a:bodyPr/>
        <a:lstStyle/>
        <a:p>
          <a:pPr algn="ctr" rtl="0"/>
          <a:r>
            <a:rPr lang="uz-Cyrl-UZ" dirty="0" smtClean="0">
              <a:latin typeface="Times New Roman" pitchFamily="18" charset="0"/>
              <a:cs typeface="Times New Roman" pitchFamily="18" charset="0"/>
            </a:rPr>
            <a:t>Даромад солиғини ҳисоблаш</a:t>
          </a:r>
          <a:endParaRPr lang="ru-RU" dirty="0">
            <a:latin typeface="Times New Roman" pitchFamily="18" charset="0"/>
            <a:cs typeface="Times New Roman" pitchFamily="18" charset="0"/>
          </a:endParaRPr>
        </a:p>
      </dgm:t>
    </dgm:pt>
    <dgm:pt modelId="{F8B76BB8-499E-471B-B18A-AAA019DB3279}" type="parTrans" cxnId="{9AB06348-5839-42D7-92A2-99E65002CD7F}">
      <dgm:prSet/>
      <dgm:spPr/>
      <dgm:t>
        <a:bodyPr/>
        <a:lstStyle/>
        <a:p>
          <a:pPr algn="ctr"/>
          <a:endParaRPr lang="ru-RU"/>
        </a:p>
      </dgm:t>
    </dgm:pt>
    <dgm:pt modelId="{C74BAB67-C2A7-46F2-9203-D46EC3109631}" type="sibTrans" cxnId="{9AB06348-5839-42D7-92A2-99E65002CD7F}">
      <dgm:prSet/>
      <dgm:spPr/>
      <dgm:t>
        <a:bodyPr/>
        <a:lstStyle/>
        <a:p>
          <a:pPr algn="ctr"/>
          <a:endParaRPr lang="ru-RU"/>
        </a:p>
      </dgm:t>
    </dgm:pt>
    <dgm:pt modelId="{19FCA2C5-B444-4D18-B059-AD20BC0ABC74}" type="pres">
      <dgm:prSet presAssocID="{FB7790C4-8ABA-4DB2-B087-AFA3BE10CBA7}" presName="linear" presStyleCnt="0">
        <dgm:presLayoutVars>
          <dgm:animLvl val="lvl"/>
          <dgm:resizeHandles val="exact"/>
        </dgm:presLayoutVars>
      </dgm:prSet>
      <dgm:spPr/>
      <dgm:t>
        <a:bodyPr/>
        <a:lstStyle/>
        <a:p>
          <a:endParaRPr lang="ru-RU"/>
        </a:p>
      </dgm:t>
    </dgm:pt>
    <dgm:pt modelId="{7E5A1D4D-7735-4D69-B1A7-7315F398B432}" type="pres">
      <dgm:prSet presAssocID="{45E8FD60-76D7-4322-9961-B86BCB244697}" presName="parentText" presStyleLbl="node1" presStyleIdx="0" presStyleCnt="1">
        <dgm:presLayoutVars>
          <dgm:chMax val="0"/>
          <dgm:bulletEnabled val="1"/>
        </dgm:presLayoutVars>
      </dgm:prSet>
      <dgm:spPr/>
      <dgm:t>
        <a:bodyPr/>
        <a:lstStyle/>
        <a:p>
          <a:endParaRPr lang="ru-RU"/>
        </a:p>
      </dgm:t>
    </dgm:pt>
  </dgm:ptLst>
  <dgm:cxnLst>
    <dgm:cxn modelId="{9AB06348-5839-42D7-92A2-99E65002CD7F}" srcId="{FB7790C4-8ABA-4DB2-B087-AFA3BE10CBA7}" destId="{45E8FD60-76D7-4322-9961-B86BCB244697}" srcOrd="0" destOrd="0" parTransId="{F8B76BB8-499E-471B-B18A-AAA019DB3279}" sibTransId="{C74BAB67-C2A7-46F2-9203-D46EC3109631}"/>
    <dgm:cxn modelId="{AD1CDEF3-1EE4-4ABC-A02B-212159224C61}" type="presOf" srcId="{FB7790C4-8ABA-4DB2-B087-AFA3BE10CBA7}" destId="{19FCA2C5-B444-4D18-B059-AD20BC0ABC74}" srcOrd="0" destOrd="0" presId="urn:microsoft.com/office/officeart/2005/8/layout/vList2"/>
    <dgm:cxn modelId="{DFEE089D-F88B-4D30-9111-CB9365E077A8}" type="presOf" srcId="{45E8FD60-76D7-4322-9961-B86BCB244697}" destId="{7E5A1D4D-7735-4D69-B1A7-7315F398B432}" srcOrd="0" destOrd="0" presId="urn:microsoft.com/office/officeart/2005/8/layout/vList2"/>
    <dgm:cxn modelId="{A50F5577-9703-4EAF-A44C-8ABE87AC8979}" type="presParOf" srcId="{19FCA2C5-B444-4D18-B059-AD20BC0ABC74}" destId="{7E5A1D4D-7735-4D69-B1A7-7315F398B43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ECB01F19-CD5D-49B4-A3A0-F3264DE7E7A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723C054C-1919-4D12-85F8-A9B5659003FB}">
      <dgm:prSet/>
      <dgm:spPr/>
      <dgm:t>
        <a:bodyPr/>
        <a:lstStyle/>
        <a:p>
          <a:pPr marL="0" indent="365125" algn="just" rtl="0"/>
          <a:r>
            <a:rPr lang="uz-Cyrl-UZ" dirty="0" smtClean="0">
              <a:latin typeface="Times New Roman" pitchFamily="18" charset="0"/>
              <a:cs typeface="Times New Roman" pitchFamily="18" charset="0"/>
            </a:rPr>
            <a:t>Корхона ўз ходимларига 2021 йил январ ойи учун 600000 сўм иш ҳақи ҳисоблади. Ходимнинг бу даромадидан давлатга қанча солиқ тўлаши керак?</a:t>
          </a:r>
          <a:endParaRPr lang="ru-RU" dirty="0">
            <a:latin typeface="Times New Roman" pitchFamily="18" charset="0"/>
            <a:cs typeface="Times New Roman" pitchFamily="18" charset="0"/>
          </a:endParaRPr>
        </a:p>
      </dgm:t>
    </dgm:pt>
    <dgm:pt modelId="{F9473E29-0D4B-40CB-B95B-602B00F88D40}" type="parTrans" cxnId="{498BFF27-0AE7-431D-829F-6C4A3680E275}">
      <dgm:prSet/>
      <dgm:spPr/>
      <dgm:t>
        <a:bodyPr/>
        <a:lstStyle/>
        <a:p>
          <a:pPr algn="just"/>
          <a:endParaRPr lang="ru-RU">
            <a:latin typeface="Times New Roman" pitchFamily="18" charset="0"/>
            <a:cs typeface="Times New Roman" pitchFamily="18" charset="0"/>
          </a:endParaRPr>
        </a:p>
      </dgm:t>
    </dgm:pt>
    <dgm:pt modelId="{4905CDF5-7D60-4929-97AA-5D3595E551C1}" type="sibTrans" cxnId="{498BFF27-0AE7-431D-829F-6C4A3680E275}">
      <dgm:prSet/>
      <dgm:spPr/>
      <dgm:t>
        <a:bodyPr/>
        <a:lstStyle/>
        <a:p>
          <a:pPr algn="just"/>
          <a:endParaRPr lang="ru-RU">
            <a:latin typeface="Times New Roman" pitchFamily="18" charset="0"/>
            <a:cs typeface="Times New Roman" pitchFamily="18" charset="0"/>
          </a:endParaRPr>
        </a:p>
      </dgm:t>
    </dgm:pt>
    <dgm:pt modelId="{7D1984BD-8460-4865-A37A-68816091D185}" type="pres">
      <dgm:prSet presAssocID="{ECB01F19-CD5D-49B4-A3A0-F3264DE7E7A0}" presName="linear" presStyleCnt="0">
        <dgm:presLayoutVars>
          <dgm:animLvl val="lvl"/>
          <dgm:resizeHandles val="exact"/>
        </dgm:presLayoutVars>
      </dgm:prSet>
      <dgm:spPr/>
      <dgm:t>
        <a:bodyPr/>
        <a:lstStyle/>
        <a:p>
          <a:endParaRPr lang="ru-RU"/>
        </a:p>
      </dgm:t>
    </dgm:pt>
    <dgm:pt modelId="{FCD379A2-028A-462B-B505-98C9649C9AC9}" type="pres">
      <dgm:prSet presAssocID="{723C054C-1919-4D12-85F8-A9B5659003FB}" presName="parentText" presStyleLbl="node1" presStyleIdx="0" presStyleCnt="1">
        <dgm:presLayoutVars>
          <dgm:chMax val="0"/>
          <dgm:bulletEnabled val="1"/>
        </dgm:presLayoutVars>
      </dgm:prSet>
      <dgm:spPr/>
      <dgm:t>
        <a:bodyPr/>
        <a:lstStyle/>
        <a:p>
          <a:endParaRPr lang="ru-RU"/>
        </a:p>
      </dgm:t>
    </dgm:pt>
  </dgm:ptLst>
  <dgm:cxnLst>
    <dgm:cxn modelId="{8592248C-74FC-472D-97C4-55DA822F0A28}" type="presOf" srcId="{723C054C-1919-4D12-85F8-A9B5659003FB}" destId="{FCD379A2-028A-462B-B505-98C9649C9AC9}" srcOrd="0" destOrd="0" presId="urn:microsoft.com/office/officeart/2005/8/layout/vList2"/>
    <dgm:cxn modelId="{498BFF27-0AE7-431D-829F-6C4A3680E275}" srcId="{ECB01F19-CD5D-49B4-A3A0-F3264DE7E7A0}" destId="{723C054C-1919-4D12-85F8-A9B5659003FB}" srcOrd="0" destOrd="0" parTransId="{F9473E29-0D4B-40CB-B95B-602B00F88D40}" sibTransId="{4905CDF5-7D60-4929-97AA-5D3595E551C1}"/>
    <dgm:cxn modelId="{7A0E0D35-CB30-47EA-9C41-DE2F61333331}" type="presOf" srcId="{ECB01F19-CD5D-49B4-A3A0-F3264DE7E7A0}" destId="{7D1984BD-8460-4865-A37A-68816091D185}" srcOrd="0" destOrd="0" presId="urn:microsoft.com/office/officeart/2005/8/layout/vList2"/>
    <dgm:cxn modelId="{DA1F8D29-4DFA-4B45-8A57-02212964DC92}" type="presParOf" srcId="{7D1984BD-8460-4865-A37A-68816091D185}" destId="{FCD379A2-028A-462B-B505-98C9649C9AC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6C09C689-BAD0-4430-A761-49801038BF4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2554788B-6A7D-45B7-8F7A-71E8DBE3860E}">
      <dgm:prSet/>
      <dgm:spPr/>
      <dgm:t>
        <a:bodyPr/>
        <a:lstStyle/>
        <a:p>
          <a:pPr algn="ctr" rtl="0"/>
          <a:r>
            <a:rPr lang="uz-Cyrl-UZ" b="1" dirty="0" smtClean="0">
              <a:latin typeface="Times New Roman" pitchFamily="18" charset="0"/>
              <a:cs typeface="Times New Roman" pitchFamily="18" charset="0"/>
            </a:rPr>
            <a:t>Лаффер эгри чизиғи</a:t>
          </a:r>
          <a:endParaRPr lang="ru-RU" dirty="0">
            <a:latin typeface="Times New Roman" pitchFamily="18" charset="0"/>
            <a:cs typeface="Times New Roman" pitchFamily="18" charset="0"/>
          </a:endParaRPr>
        </a:p>
      </dgm:t>
    </dgm:pt>
    <dgm:pt modelId="{0ED6D1C3-4788-42EB-A1C8-24480F0E6402}" type="parTrans" cxnId="{0EE2E4C9-D848-4927-9FE2-3B2E73D7CCB5}">
      <dgm:prSet/>
      <dgm:spPr/>
      <dgm:t>
        <a:bodyPr/>
        <a:lstStyle/>
        <a:p>
          <a:endParaRPr lang="ru-RU"/>
        </a:p>
      </dgm:t>
    </dgm:pt>
    <dgm:pt modelId="{D8294C19-6ABD-46BE-9394-F5EF5B770CAC}" type="sibTrans" cxnId="{0EE2E4C9-D848-4927-9FE2-3B2E73D7CCB5}">
      <dgm:prSet/>
      <dgm:spPr/>
      <dgm:t>
        <a:bodyPr/>
        <a:lstStyle/>
        <a:p>
          <a:endParaRPr lang="ru-RU"/>
        </a:p>
      </dgm:t>
    </dgm:pt>
    <dgm:pt modelId="{DF45B2C7-C281-4793-9B43-3C5E436110D1}" type="pres">
      <dgm:prSet presAssocID="{6C09C689-BAD0-4430-A761-49801038BF43}" presName="linear" presStyleCnt="0">
        <dgm:presLayoutVars>
          <dgm:animLvl val="lvl"/>
          <dgm:resizeHandles val="exact"/>
        </dgm:presLayoutVars>
      </dgm:prSet>
      <dgm:spPr/>
      <dgm:t>
        <a:bodyPr/>
        <a:lstStyle/>
        <a:p>
          <a:endParaRPr lang="ru-RU"/>
        </a:p>
      </dgm:t>
    </dgm:pt>
    <dgm:pt modelId="{3B2868CA-49D8-470C-9BFE-9B66125C1D0B}" type="pres">
      <dgm:prSet presAssocID="{2554788B-6A7D-45B7-8F7A-71E8DBE3860E}" presName="parentText" presStyleLbl="node1" presStyleIdx="0" presStyleCnt="1">
        <dgm:presLayoutVars>
          <dgm:chMax val="0"/>
          <dgm:bulletEnabled val="1"/>
        </dgm:presLayoutVars>
      </dgm:prSet>
      <dgm:spPr/>
      <dgm:t>
        <a:bodyPr/>
        <a:lstStyle/>
        <a:p>
          <a:endParaRPr lang="ru-RU"/>
        </a:p>
      </dgm:t>
    </dgm:pt>
  </dgm:ptLst>
  <dgm:cxnLst>
    <dgm:cxn modelId="{556CEFB2-8D65-40E2-A164-65A1DB0292CF}" type="presOf" srcId="{6C09C689-BAD0-4430-A761-49801038BF43}" destId="{DF45B2C7-C281-4793-9B43-3C5E436110D1}" srcOrd="0" destOrd="0" presId="urn:microsoft.com/office/officeart/2005/8/layout/vList2"/>
    <dgm:cxn modelId="{0EE2E4C9-D848-4927-9FE2-3B2E73D7CCB5}" srcId="{6C09C689-BAD0-4430-A761-49801038BF43}" destId="{2554788B-6A7D-45B7-8F7A-71E8DBE3860E}" srcOrd="0" destOrd="0" parTransId="{0ED6D1C3-4788-42EB-A1C8-24480F0E6402}" sibTransId="{D8294C19-6ABD-46BE-9394-F5EF5B770CAC}"/>
    <dgm:cxn modelId="{1C84A3A6-DE02-4513-A975-54620E4F105A}" type="presOf" srcId="{2554788B-6A7D-45B7-8F7A-71E8DBE3860E}" destId="{3B2868CA-49D8-470C-9BFE-9B66125C1D0B}" srcOrd="0" destOrd="0" presId="urn:microsoft.com/office/officeart/2005/8/layout/vList2"/>
    <dgm:cxn modelId="{154F84F5-152E-4207-B7EF-A05B5D6EFF15}" type="presParOf" srcId="{DF45B2C7-C281-4793-9B43-3C5E436110D1}" destId="{3B2868CA-49D8-470C-9BFE-9B66125C1D0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A2A9DF81-E099-4710-AD9A-EC5DB1585880}" type="doc">
      <dgm:prSet loTypeId="urn:microsoft.com/office/officeart/2005/8/layout/vList5" loCatId="list" qsTypeId="urn:microsoft.com/office/officeart/2005/8/quickstyle/3d1" qsCatId="3D" csTypeId="urn:microsoft.com/office/officeart/2005/8/colors/colorful1#21" csCatId="colorful" phldr="1"/>
      <dgm:spPr/>
      <dgm:t>
        <a:bodyPr/>
        <a:lstStyle/>
        <a:p>
          <a:endParaRPr lang="ru-RU"/>
        </a:p>
      </dgm:t>
    </dgm:pt>
    <dgm:pt modelId="{7A0B31CF-5CA2-4D27-8C75-7AECED90148C}">
      <dgm:prSet/>
      <dgm:spPr/>
      <dgm:t>
        <a:bodyPr/>
        <a:lstStyle/>
        <a:p>
          <a:pPr rtl="0"/>
          <a:r>
            <a:rPr lang="uz-Cyrl-UZ" dirty="0" smtClean="0">
              <a:latin typeface="Times New Roman" pitchFamily="18" charset="0"/>
              <a:cs typeface="Times New Roman" pitchFamily="18" charset="0"/>
            </a:rPr>
            <a:t>Бу ерда:</a:t>
          </a:r>
          <a:endParaRPr lang="uz-Cyrl-UZ" dirty="0">
            <a:latin typeface="Times New Roman" pitchFamily="18" charset="0"/>
            <a:cs typeface="Times New Roman" pitchFamily="18" charset="0"/>
          </a:endParaRPr>
        </a:p>
      </dgm:t>
    </dgm:pt>
    <dgm:pt modelId="{E14BD6D3-A625-4605-9F56-7F95785D18EE}" type="parTrans" cxnId="{A5DF660F-50C7-4D51-8BB5-253F12507591}">
      <dgm:prSet/>
      <dgm:spPr/>
      <dgm:t>
        <a:bodyPr/>
        <a:lstStyle/>
        <a:p>
          <a:endParaRPr lang="ru-RU">
            <a:latin typeface="Times New Roman" pitchFamily="18" charset="0"/>
            <a:cs typeface="Times New Roman" pitchFamily="18" charset="0"/>
          </a:endParaRPr>
        </a:p>
      </dgm:t>
    </dgm:pt>
    <dgm:pt modelId="{0C46F466-558B-4426-B5E4-C5CE675DFD38}" type="sibTrans" cxnId="{A5DF660F-50C7-4D51-8BB5-253F12507591}">
      <dgm:prSet/>
      <dgm:spPr/>
      <dgm:t>
        <a:bodyPr/>
        <a:lstStyle/>
        <a:p>
          <a:endParaRPr lang="ru-RU">
            <a:latin typeface="Times New Roman" pitchFamily="18" charset="0"/>
            <a:cs typeface="Times New Roman" pitchFamily="18" charset="0"/>
          </a:endParaRPr>
        </a:p>
      </dgm:t>
    </dgm:pt>
    <dgm:pt modelId="{48991AE0-57F7-47DF-82FD-4E1EF31286AA}">
      <dgm:prSet>
        <dgm:style>
          <a:lnRef idx="0">
            <a:schemeClr val="accent1"/>
          </a:lnRef>
          <a:fillRef idx="3">
            <a:schemeClr val="accent1"/>
          </a:fillRef>
          <a:effectRef idx="3">
            <a:schemeClr val="accent1"/>
          </a:effectRef>
          <a:fontRef idx="minor">
            <a:schemeClr val="lt1"/>
          </a:fontRef>
        </dgm:style>
      </dgm:prSet>
      <dgm:spPr/>
      <dgm:t>
        <a:bodyPr/>
        <a:lstStyle/>
        <a:p>
          <a:pPr rtl="0"/>
          <a:r>
            <a:rPr lang="uz-Cyrl-UZ" dirty="0" smtClean="0">
              <a:latin typeface="Times New Roman" pitchFamily="18" charset="0"/>
              <a:cs typeface="Times New Roman" pitchFamily="18" charset="0"/>
            </a:rPr>
            <a:t>R</a:t>
          </a:r>
          <a:endParaRPr lang="ru-RU" dirty="0">
            <a:latin typeface="Times New Roman" pitchFamily="18" charset="0"/>
            <a:cs typeface="Times New Roman" pitchFamily="18" charset="0"/>
          </a:endParaRPr>
        </a:p>
      </dgm:t>
    </dgm:pt>
    <dgm:pt modelId="{FC95C1F7-9156-4AAF-ADB3-6EDC2467CFFF}" type="parTrans" cxnId="{2018B1FD-5696-4C18-AA1D-1DAB64F0BD3D}">
      <dgm:prSet/>
      <dgm:spPr/>
      <dgm:t>
        <a:bodyPr/>
        <a:lstStyle/>
        <a:p>
          <a:endParaRPr lang="ru-RU">
            <a:latin typeface="Times New Roman" pitchFamily="18" charset="0"/>
            <a:cs typeface="Times New Roman" pitchFamily="18" charset="0"/>
          </a:endParaRPr>
        </a:p>
      </dgm:t>
    </dgm:pt>
    <dgm:pt modelId="{FCEBD4F2-B634-45FD-95FD-A6273E8040D3}" type="sibTrans" cxnId="{2018B1FD-5696-4C18-AA1D-1DAB64F0BD3D}">
      <dgm:prSet/>
      <dgm:spPr/>
      <dgm:t>
        <a:bodyPr/>
        <a:lstStyle/>
        <a:p>
          <a:endParaRPr lang="ru-RU">
            <a:latin typeface="Times New Roman" pitchFamily="18" charset="0"/>
            <a:cs typeface="Times New Roman" pitchFamily="18" charset="0"/>
          </a:endParaRPr>
        </a:p>
      </dgm:t>
    </dgm:pt>
    <dgm:pt modelId="{9A0A50E9-CFCB-42DF-A695-4A5DA5FA2DC0}">
      <dgm:prSet/>
      <dgm:spPr/>
      <dgm:t>
        <a:bodyPr/>
        <a:lstStyle/>
        <a:p>
          <a:pPr rtl="0"/>
          <a:r>
            <a:rPr lang="uz-Cyrl-UZ" dirty="0" smtClean="0">
              <a:latin typeface="Times New Roman" pitchFamily="18" charset="0"/>
              <a:cs typeface="Times New Roman" pitchFamily="18" charset="0"/>
            </a:rPr>
            <a:t>V</a:t>
          </a:r>
          <a:endParaRPr lang="ru-RU" dirty="0">
            <a:latin typeface="Times New Roman" pitchFamily="18" charset="0"/>
            <a:cs typeface="Times New Roman" pitchFamily="18" charset="0"/>
          </a:endParaRPr>
        </a:p>
      </dgm:t>
    </dgm:pt>
    <dgm:pt modelId="{C8B707BA-DEB0-42C8-B33C-9561D76AC0A7}" type="parTrans" cxnId="{7EB81494-16E8-429D-AF7F-0573D4E43A15}">
      <dgm:prSet/>
      <dgm:spPr/>
      <dgm:t>
        <a:bodyPr/>
        <a:lstStyle/>
        <a:p>
          <a:endParaRPr lang="ru-RU">
            <a:latin typeface="Times New Roman" pitchFamily="18" charset="0"/>
            <a:cs typeface="Times New Roman" pitchFamily="18" charset="0"/>
          </a:endParaRPr>
        </a:p>
      </dgm:t>
    </dgm:pt>
    <dgm:pt modelId="{2E85BE75-5E87-44D7-9B12-3A2A6F2AFBE9}" type="sibTrans" cxnId="{7EB81494-16E8-429D-AF7F-0573D4E43A15}">
      <dgm:prSet/>
      <dgm:spPr/>
      <dgm:t>
        <a:bodyPr/>
        <a:lstStyle/>
        <a:p>
          <a:endParaRPr lang="ru-RU">
            <a:latin typeface="Times New Roman" pitchFamily="18" charset="0"/>
            <a:cs typeface="Times New Roman" pitchFamily="18" charset="0"/>
          </a:endParaRPr>
        </a:p>
      </dgm:t>
    </dgm:pt>
    <dgm:pt modelId="{F69DEC66-8365-410E-B0E7-6F1C265CB55B}">
      <dgm:prSet custT="1"/>
      <dgm:spPr/>
      <dgm:t>
        <a:bodyPr/>
        <a:lstStyle/>
        <a:p>
          <a:pPr marL="0" indent="0" rtl="0"/>
          <a:r>
            <a:rPr lang="uz-Cyrl-UZ" sz="1600" dirty="0" smtClean="0">
              <a:latin typeface="Times New Roman" pitchFamily="18" charset="0"/>
              <a:cs typeface="Times New Roman" pitchFamily="18" charset="0"/>
            </a:rPr>
            <a:t>- солиқ ставкаси </a:t>
          </a:r>
          <a:endParaRPr lang="ru-RU" sz="1600" dirty="0">
            <a:latin typeface="Times New Roman" pitchFamily="18" charset="0"/>
            <a:cs typeface="Times New Roman" pitchFamily="18" charset="0"/>
          </a:endParaRPr>
        </a:p>
      </dgm:t>
    </dgm:pt>
    <dgm:pt modelId="{F0E7C1E8-CD76-4645-82FD-414266AFD3FE}" type="parTrans" cxnId="{BC18B68E-6CA7-49AD-9633-F54F89FC8CDD}">
      <dgm:prSet/>
      <dgm:spPr/>
      <dgm:t>
        <a:bodyPr/>
        <a:lstStyle/>
        <a:p>
          <a:endParaRPr lang="ru-RU">
            <a:latin typeface="Times New Roman" pitchFamily="18" charset="0"/>
            <a:cs typeface="Times New Roman" pitchFamily="18" charset="0"/>
          </a:endParaRPr>
        </a:p>
      </dgm:t>
    </dgm:pt>
    <dgm:pt modelId="{7DDCC575-E054-4173-8A78-FAF024F61FBB}" type="sibTrans" cxnId="{BC18B68E-6CA7-49AD-9633-F54F89FC8CDD}">
      <dgm:prSet/>
      <dgm:spPr/>
      <dgm:t>
        <a:bodyPr/>
        <a:lstStyle/>
        <a:p>
          <a:endParaRPr lang="ru-RU">
            <a:latin typeface="Times New Roman" pitchFamily="18" charset="0"/>
            <a:cs typeface="Times New Roman" pitchFamily="18" charset="0"/>
          </a:endParaRPr>
        </a:p>
      </dgm:t>
    </dgm:pt>
    <dgm:pt modelId="{669E896A-4A7A-4424-A912-C209B3BE912A}">
      <dgm:prSet custT="1"/>
      <dgm:spPr/>
      <dgm:t>
        <a:bodyPr/>
        <a:lstStyle/>
        <a:p>
          <a:pPr rtl="0"/>
          <a:r>
            <a:rPr lang="uz-Cyrl-UZ" sz="1600" dirty="0" smtClean="0">
              <a:latin typeface="Times New Roman" pitchFamily="18" charset="0"/>
              <a:cs typeface="Times New Roman" pitchFamily="18" charset="0"/>
            </a:rPr>
            <a:t>- давлат бюджетига тушумлар</a:t>
          </a:r>
          <a:endParaRPr lang="ru-RU" sz="1600" dirty="0">
            <a:latin typeface="Times New Roman" pitchFamily="18" charset="0"/>
            <a:cs typeface="Times New Roman" pitchFamily="18" charset="0"/>
          </a:endParaRPr>
        </a:p>
      </dgm:t>
    </dgm:pt>
    <dgm:pt modelId="{60A55743-E728-4370-A5CA-5AF9383AD121}" type="parTrans" cxnId="{3C994F81-01CF-4ED4-AEDB-A67998C6E190}">
      <dgm:prSet/>
      <dgm:spPr/>
      <dgm:t>
        <a:bodyPr/>
        <a:lstStyle/>
        <a:p>
          <a:endParaRPr lang="ru-RU">
            <a:latin typeface="Times New Roman" pitchFamily="18" charset="0"/>
            <a:cs typeface="Times New Roman" pitchFamily="18" charset="0"/>
          </a:endParaRPr>
        </a:p>
      </dgm:t>
    </dgm:pt>
    <dgm:pt modelId="{D7C38ABB-393A-48C4-96C1-9C12CFE6D812}" type="sibTrans" cxnId="{3C994F81-01CF-4ED4-AEDB-A67998C6E190}">
      <dgm:prSet/>
      <dgm:spPr/>
      <dgm:t>
        <a:bodyPr/>
        <a:lstStyle/>
        <a:p>
          <a:endParaRPr lang="ru-RU">
            <a:latin typeface="Times New Roman" pitchFamily="18" charset="0"/>
            <a:cs typeface="Times New Roman" pitchFamily="18" charset="0"/>
          </a:endParaRPr>
        </a:p>
      </dgm:t>
    </dgm:pt>
    <dgm:pt modelId="{38469B96-55A5-48BE-BA0B-3EA4C642E9A6}" type="pres">
      <dgm:prSet presAssocID="{A2A9DF81-E099-4710-AD9A-EC5DB1585880}" presName="Name0" presStyleCnt="0">
        <dgm:presLayoutVars>
          <dgm:dir/>
          <dgm:animLvl val="lvl"/>
          <dgm:resizeHandles val="exact"/>
        </dgm:presLayoutVars>
      </dgm:prSet>
      <dgm:spPr/>
      <dgm:t>
        <a:bodyPr/>
        <a:lstStyle/>
        <a:p>
          <a:endParaRPr lang="ru-RU"/>
        </a:p>
      </dgm:t>
    </dgm:pt>
    <dgm:pt modelId="{007963A3-E094-47A0-B889-114F72FC0B15}" type="pres">
      <dgm:prSet presAssocID="{7A0B31CF-5CA2-4D27-8C75-7AECED90148C}" presName="linNode" presStyleCnt="0"/>
      <dgm:spPr/>
    </dgm:pt>
    <dgm:pt modelId="{64B94E9D-D51A-451C-AB9C-669EFBD1AACD}" type="pres">
      <dgm:prSet presAssocID="{7A0B31CF-5CA2-4D27-8C75-7AECED90148C}" presName="parentText" presStyleLbl="node1" presStyleIdx="0" presStyleCnt="3">
        <dgm:presLayoutVars>
          <dgm:chMax val="1"/>
          <dgm:bulletEnabled val="1"/>
        </dgm:presLayoutVars>
      </dgm:prSet>
      <dgm:spPr/>
      <dgm:t>
        <a:bodyPr/>
        <a:lstStyle/>
        <a:p>
          <a:endParaRPr lang="ru-RU"/>
        </a:p>
      </dgm:t>
    </dgm:pt>
    <dgm:pt modelId="{395BF594-D7CB-4FBE-857D-18414588A7B2}" type="pres">
      <dgm:prSet presAssocID="{0C46F466-558B-4426-B5E4-C5CE675DFD38}" presName="sp" presStyleCnt="0"/>
      <dgm:spPr/>
    </dgm:pt>
    <dgm:pt modelId="{97D6ADBC-8100-46C4-97BC-7C663899FA67}" type="pres">
      <dgm:prSet presAssocID="{48991AE0-57F7-47DF-82FD-4E1EF31286AA}" presName="linNode" presStyleCnt="0"/>
      <dgm:spPr/>
    </dgm:pt>
    <dgm:pt modelId="{41314624-D3C4-4B3A-9D56-A1BF8F15DEFD}" type="pres">
      <dgm:prSet presAssocID="{48991AE0-57F7-47DF-82FD-4E1EF31286AA}" presName="parentText" presStyleLbl="node1" presStyleIdx="1" presStyleCnt="3">
        <dgm:presLayoutVars>
          <dgm:chMax val="1"/>
          <dgm:bulletEnabled val="1"/>
        </dgm:presLayoutVars>
      </dgm:prSet>
      <dgm:spPr/>
      <dgm:t>
        <a:bodyPr/>
        <a:lstStyle/>
        <a:p>
          <a:endParaRPr lang="ru-RU"/>
        </a:p>
      </dgm:t>
    </dgm:pt>
    <dgm:pt modelId="{7453C8B8-3E45-4676-9344-89FEB11A3CDE}" type="pres">
      <dgm:prSet presAssocID="{48991AE0-57F7-47DF-82FD-4E1EF31286AA}" presName="descendantText" presStyleLbl="alignAccFollowNode1" presStyleIdx="0" presStyleCnt="2">
        <dgm:presLayoutVars>
          <dgm:bulletEnabled val="1"/>
        </dgm:presLayoutVars>
      </dgm:prSet>
      <dgm:spPr/>
      <dgm:t>
        <a:bodyPr/>
        <a:lstStyle/>
        <a:p>
          <a:endParaRPr lang="ru-RU"/>
        </a:p>
      </dgm:t>
    </dgm:pt>
    <dgm:pt modelId="{AD456FCA-33C1-4FB3-8A43-EBAEBB064DF4}" type="pres">
      <dgm:prSet presAssocID="{FCEBD4F2-B634-45FD-95FD-A6273E8040D3}" presName="sp" presStyleCnt="0"/>
      <dgm:spPr/>
    </dgm:pt>
    <dgm:pt modelId="{B6D1DFE3-BB57-436F-AE75-CA781BC13A8D}" type="pres">
      <dgm:prSet presAssocID="{9A0A50E9-CFCB-42DF-A695-4A5DA5FA2DC0}" presName="linNode" presStyleCnt="0"/>
      <dgm:spPr/>
    </dgm:pt>
    <dgm:pt modelId="{F30E8B1E-7D11-41B4-8277-CAB4E3299CA1}" type="pres">
      <dgm:prSet presAssocID="{9A0A50E9-CFCB-42DF-A695-4A5DA5FA2DC0}" presName="parentText" presStyleLbl="node1" presStyleIdx="2" presStyleCnt="3">
        <dgm:presLayoutVars>
          <dgm:chMax val="1"/>
          <dgm:bulletEnabled val="1"/>
        </dgm:presLayoutVars>
      </dgm:prSet>
      <dgm:spPr/>
      <dgm:t>
        <a:bodyPr/>
        <a:lstStyle/>
        <a:p>
          <a:endParaRPr lang="ru-RU"/>
        </a:p>
      </dgm:t>
    </dgm:pt>
    <dgm:pt modelId="{54BE131B-C60C-4627-A815-B1A05F712AFD}" type="pres">
      <dgm:prSet presAssocID="{9A0A50E9-CFCB-42DF-A695-4A5DA5FA2DC0}" presName="descendantText" presStyleLbl="alignAccFollowNode1" presStyleIdx="1" presStyleCnt="2">
        <dgm:presLayoutVars>
          <dgm:bulletEnabled val="1"/>
        </dgm:presLayoutVars>
      </dgm:prSet>
      <dgm:spPr/>
      <dgm:t>
        <a:bodyPr/>
        <a:lstStyle/>
        <a:p>
          <a:endParaRPr lang="ru-RU"/>
        </a:p>
      </dgm:t>
    </dgm:pt>
  </dgm:ptLst>
  <dgm:cxnLst>
    <dgm:cxn modelId="{62B08862-C122-4136-BF7E-2BAA7D1DB336}" type="presOf" srcId="{A2A9DF81-E099-4710-AD9A-EC5DB1585880}" destId="{38469B96-55A5-48BE-BA0B-3EA4C642E9A6}" srcOrd="0" destOrd="0" presId="urn:microsoft.com/office/officeart/2005/8/layout/vList5"/>
    <dgm:cxn modelId="{33E8B741-8040-44B0-A379-0DF332878C6B}" type="presOf" srcId="{669E896A-4A7A-4424-A912-C209B3BE912A}" destId="{54BE131B-C60C-4627-A815-B1A05F712AFD}" srcOrd="0" destOrd="0" presId="urn:microsoft.com/office/officeart/2005/8/layout/vList5"/>
    <dgm:cxn modelId="{BC18B68E-6CA7-49AD-9633-F54F89FC8CDD}" srcId="{48991AE0-57F7-47DF-82FD-4E1EF31286AA}" destId="{F69DEC66-8365-410E-B0E7-6F1C265CB55B}" srcOrd="0" destOrd="0" parTransId="{F0E7C1E8-CD76-4645-82FD-414266AFD3FE}" sibTransId="{7DDCC575-E054-4173-8A78-FAF024F61FBB}"/>
    <dgm:cxn modelId="{7EB81494-16E8-429D-AF7F-0573D4E43A15}" srcId="{A2A9DF81-E099-4710-AD9A-EC5DB1585880}" destId="{9A0A50E9-CFCB-42DF-A695-4A5DA5FA2DC0}" srcOrd="2" destOrd="0" parTransId="{C8B707BA-DEB0-42C8-B33C-9561D76AC0A7}" sibTransId="{2E85BE75-5E87-44D7-9B12-3A2A6F2AFBE9}"/>
    <dgm:cxn modelId="{4E72955A-147C-4A11-AF1F-E0F93C41906A}" type="presOf" srcId="{F69DEC66-8365-410E-B0E7-6F1C265CB55B}" destId="{7453C8B8-3E45-4676-9344-89FEB11A3CDE}" srcOrd="0" destOrd="0" presId="urn:microsoft.com/office/officeart/2005/8/layout/vList5"/>
    <dgm:cxn modelId="{3C994F81-01CF-4ED4-AEDB-A67998C6E190}" srcId="{9A0A50E9-CFCB-42DF-A695-4A5DA5FA2DC0}" destId="{669E896A-4A7A-4424-A912-C209B3BE912A}" srcOrd="0" destOrd="0" parTransId="{60A55743-E728-4370-A5CA-5AF9383AD121}" sibTransId="{D7C38ABB-393A-48C4-96C1-9C12CFE6D812}"/>
    <dgm:cxn modelId="{0A74AAC0-EC9E-4692-8767-36020F60F2FB}" type="presOf" srcId="{9A0A50E9-CFCB-42DF-A695-4A5DA5FA2DC0}" destId="{F30E8B1E-7D11-41B4-8277-CAB4E3299CA1}" srcOrd="0" destOrd="0" presId="urn:microsoft.com/office/officeart/2005/8/layout/vList5"/>
    <dgm:cxn modelId="{97F2BD56-A7B1-414A-BDC1-FB63A963C922}" type="presOf" srcId="{48991AE0-57F7-47DF-82FD-4E1EF31286AA}" destId="{41314624-D3C4-4B3A-9D56-A1BF8F15DEFD}" srcOrd="0" destOrd="0" presId="urn:microsoft.com/office/officeart/2005/8/layout/vList5"/>
    <dgm:cxn modelId="{A5DF660F-50C7-4D51-8BB5-253F12507591}" srcId="{A2A9DF81-E099-4710-AD9A-EC5DB1585880}" destId="{7A0B31CF-5CA2-4D27-8C75-7AECED90148C}" srcOrd="0" destOrd="0" parTransId="{E14BD6D3-A625-4605-9F56-7F95785D18EE}" sibTransId="{0C46F466-558B-4426-B5E4-C5CE675DFD38}"/>
    <dgm:cxn modelId="{2018B1FD-5696-4C18-AA1D-1DAB64F0BD3D}" srcId="{A2A9DF81-E099-4710-AD9A-EC5DB1585880}" destId="{48991AE0-57F7-47DF-82FD-4E1EF31286AA}" srcOrd="1" destOrd="0" parTransId="{FC95C1F7-9156-4AAF-ADB3-6EDC2467CFFF}" sibTransId="{FCEBD4F2-B634-45FD-95FD-A6273E8040D3}"/>
    <dgm:cxn modelId="{745DB02F-8B56-4D99-BE4D-6352032822C8}" type="presOf" srcId="{7A0B31CF-5CA2-4D27-8C75-7AECED90148C}" destId="{64B94E9D-D51A-451C-AB9C-669EFBD1AACD}" srcOrd="0" destOrd="0" presId="urn:microsoft.com/office/officeart/2005/8/layout/vList5"/>
    <dgm:cxn modelId="{29D8D1C7-6A00-46A0-94A1-CFB05F2A231D}" type="presParOf" srcId="{38469B96-55A5-48BE-BA0B-3EA4C642E9A6}" destId="{007963A3-E094-47A0-B889-114F72FC0B15}" srcOrd="0" destOrd="0" presId="urn:microsoft.com/office/officeart/2005/8/layout/vList5"/>
    <dgm:cxn modelId="{9195CD9A-5862-4BAD-9DC9-5CD0E9C67EA5}" type="presParOf" srcId="{007963A3-E094-47A0-B889-114F72FC0B15}" destId="{64B94E9D-D51A-451C-AB9C-669EFBD1AACD}" srcOrd="0" destOrd="0" presId="urn:microsoft.com/office/officeart/2005/8/layout/vList5"/>
    <dgm:cxn modelId="{45655DF2-6330-4852-84A8-7B7BEBC55624}" type="presParOf" srcId="{38469B96-55A5-48BE-BA0B-3EA4C642E9A6}" destId="{395BF594-D7CB-4FBE-857D-18414588A7B2}" srcOrd="1" destOrd="0" presId="urn:microsoft.com/office/officeart/2005/8/layout/vList5"/>
    <dgm:cxn modelId="{856D5E91-974B-4593-94A5-C079B0D30A4B}" type="presParOf" srcId="{38469B96-55A5-48BE-BA0B-3EA4C642E9A6}" destId="{97D6ADBC-8100-46C4-97BC-7C663899FA67}" srcOrd="2" destOrd="0" presId="urn:microsoft.com/office/officeart/2005/8/layout/vList5"/>
    <dgm:cxn modelId="{BEBD54A7-8177-49EF-AA19-74C911A4BE55}" type="presParOf" srcId="{97D6ADBC-8100-46C4-97BC-7C663899FA67}" destId="{41314624-D3C4-4B3A-9D56-A1BF8F15DEFD}" srcOrd="0" destOrd="0" presId="urn:microsoft.com/office/officeart/2005/8/layout/vList5"/>
    <dgm:cxn modelId="{32C84690-5041-48EB-8D71-9B10DC9A88C5}" type="presParOf" srcId="{97D6ADBC-8100-46C4-97BC-7C663899FA67}" destId="{7453C8B8-3E45-4676-9344-89FEB11A3CDE}" srcOrd="1" destOrd="0" presId="urn:microsoft.com/office/officeart/2005/8/layout/vList5"/>
    <dgm:cxn modelId="{56A0F97A-F209-4282-800D-1CF1121A7946}" type="presParOf" srcId="{38469B96-55A5-48BE-BA0B-3EA4C642E9A6}" destId="{AD456FCA-33C1-4FB3-8A43-EBAEBB064DF4}" srcOrd="3" destOrd="0" presId="urn:microsoft.com/office/officeart/2005/8/layout/vList5"/>
    <dgm:cxn modelId="{43D185B4-3D66-4E6B-818F-AA3584707FC6}" type="presParOf" srcId="{38469B96-55A5-48BE-BA0B-3EA4C642E9A6}" destId="{B6D1DFE3-BB57-436F-AE75-CA781BC13A8D}" srcOrd="4" destOrd="0" presId="urn:microsoft.com/office/officeart/2005/8/layout/vList5"/>
    <dgm:cxn modelId="{2B00035D-0A3C-4B7F-9294-1AFA7AF4F416}" type="presParOf" srcId="{B6D1DFE3-BB57-436F-AE75-CA781BC13A8D}" destId="{F30E8B1E-7D11-41B4-8277-CAB4E3299CA1}" srcOrd="0" destOrd="0" presId="urn:microsoft.com/office/officeart/2005/8/layout/vList5"/>
    <dgm:cxn modelId="{790B271B-A574-4C81-A11C-4F552D926953}" type="presParOf" srcId="{B6D1DFE3-BB57-436F-AE75-CA781BC13A8D}" destId="{54BE131B-C60C-4627-A815-B1A05F712AFD}"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6C09C689-BAD0-4430-A761-49801038BF43}"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2554788B-6A7D-45B7-8F7A-71E8DBE3860E}">
      <dgm:prSet/>
      <dgm:spPr/>
      <dgm:t>
        <a:bodyPr/>
        <a:lstStyle/>
        <a:p>
          <a:pPr algn="ctr" rtl="0"/>
          <a:r>
            <a:rPr lang="uz-Cyrl-UZ" b="1" dirty="0" smtClean="0">
              <a:latin typeface="Times New Roman" pitchFamily="18" charset="0"/>
              <a:cs typeface="Times New Roman" pitchFamily="18" charset="0"/>
            </a:rPr>
            <a:t>Лаффер эгри чизиғи</a:t>
          </a:r>
          <a:endParaRPr lang="ru-RU" dirty="0">
            <a:latin typeface="Times New Roman" pitchFamily="18" charset="0"/>
            <a:cs typeface="Times New Roman" pitchFamily="18" charset="0"/>
          </a:endParaRPr>
        </a:p>
      </dgm:t>
    </dgm:pt>
    <dgm:pt modelId="{0ED6D1C3-4788-42EB-A1C8-24480F0E6402}" type="parTrans" cxnId="{0EE2E4C9-D848-4927-9FE2-3B2E73D7CCB5}">
      <dgm:prSet/>
      <dgm:spPr/>
      <dgm:t>
        <a:bodyPr/>
        <a:lstStyle/>
        <a:p>
          <a:endParaRPr lang="ru-RU"/>
        </a:p>
      </dgm:t>
    </dgm:pt>
    <dgm:pt modelId="{D8294C19-6ABD-46BE-9394-F5EF5B770CAC}" type="sibTrans" cxnId="{0EE2E4C9-D848-4927-9FE2-3B2E73D7CCB5}">
      <dgm:prSet/>
      <dgm:spPr/>
      <dgm:t>
        <a:bodyPr/>
        <a:lstStyle/>
        <a:p>
          <a:endParaRPr lang="ru-RU"/>
        </a:p>
      </dgm:t>
    </dgm:pt>
    <dgm:pt modelId="{DF45B2C7-C281-4793-9B43-3C5E436110D1}" type="pres">
      <dgm:prSet presAssocID="{6C09C689-BAD0-4430-A761-49801038BF43}" presName="linear" presStyleCnt="0">
        <dgm:presLayoutVars>
          <dgm:animLvl val="lvl"/>
          <dgm:resizeHandles val="exact"/>
        </dgm:presLayoutVars>
      </dgm:prSet>
      <dgm:spPr/>
      <dgm:t>
        <a:bodyPr/>
        <a:lstStyle/>
        <a:p>
          <a:endParaRPr lang="ru-RU"/>
        </a:p>
      </dgm:t>
    </dgm:pt>
    <dgm:pt modelId="{3B2868CA-49D8-470C-9BFE-9B66125C1D0B}" type="pres">
      <dgm:prSet presAssocID="{2554788B-6A7D-45B7-8F7A-71E8DBE3860E}" presName="parentText" presStyleLbl="node1" presStyleIdx="0" presStyleCnt="1">
        <dgm:presLayoutVars>
          <dgm:chMax val="0"/>
          <dgm:bulletEnabled val="1"/>
        </dgm:presLayoutVars>
      </dgm:prSet>
      <dgm:spPr/>
      <dgm:t>
        <a:bodyPr/>
        <a:lstStyle/>
        <a:p>
          <a:endParaRPr lang="ru-RU"/>
        </a:p>
      </dgm:t>
    </dgm:pt>
  </dgm:ptLst>
  <dgm:cxnLst>
    <dgm:cxn modelId="{727E3A91-DE65-4C6B-88DF-258ABD95B3F2}" type="presOf" srcId="{6C09C689-BAD0-4430-A761-49801038BF43}" destId="{DF45B2C7-C281-4793-9B43-3C5E436110D1}" srcOrd="0" destOrd="0" presId="urn:microsoft.com/office/officeart/2005/8/layout/vList2"/>
    <dgm:cxn modelId="{0EE2E4C9-D848-4927-9FE2-3B2E73D7CCB5}" srcId="{6C09C689-BAD0-4430-A761-49801038BF43}" destId="{2554788B-6A7D-45B7-8F7A-71E8DBE3860E}" srcOrd="0" destOrd="0" parTransId="{0ED6D1C3-4788-42EB-A1C8-24480F0E6402}" sibTransId="{D8294C19-6ABD-46BE-9394-F5EF5B770CAC}"/>
    <dgm:cxn modelId="{C087436B-1BD4-4B18-B90F-8AA47DC7B7FB}" type="presOf" srcId="{2554788B-6A7D-45B7-8F7A-71E8DBE3860E}" destId="{3B2868CA-49D8-470C-9BFE-9B66125C1D0B}" srcOrd="0" destOrd="0" presId="urn:microsoft.com/office/officeart/2005/8/layout/vList2"/>
    <dgm:cxn modelId="{AB7B2BB6-1E07-4147-B285-8C3B0738EF1B}" type="presParOf" srcId="{DF45B2C7-C281-4793-9B43-3C5E436110D1}" destId="{3B2868CA-49D8-470C-9BFE-9B66125C1D0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A2A9DF81-E099-4710-AD9A-EC5DB1585880}" type="doc">
      <dgm:prSet loTypeId="urn:microsoft.com/office/officeart/2005/8/layout/vList2" loCatId="list" qsTypeId="urn:microsoft.com/office/officeart/2005/8/quickstyle/3d1" qsCatId="3D" csTypeId="urn:microsoft.com/office/officeart/2005/8/colors/colorful1#22" csCatId="colorful" phldr="1"/>
      <dgm:spPr/>
      <dgm:t>
        <a:bodyPr/>
        <a:lstStyle/>
        <a:p>
          <a:endParaRPr lang="ru-RU"/>
        </a:p>
      </dgm:t>
    </dgm:pt>
    <dgm:pt modelId="{7151816F-8B8B-4C09-89D0-C3E8BE5F6506}">
      <dgm:prSet/>
      <dgm:spPr/>
      <dgm:t>
        <a:bodyPr/>
        <a:lstStyle/>
        <a:p>
          <a:r>
            <a:rPr lang="uz-Cyrl-UZ" dirty="0" smtClean="0">
              <a:latin typeface="Times New Roman" pitchFamily="18" charset="0"/>
              <a:cs typeface="Times New Roman" pitchFamily="18" charset="0"/>
            </a:rPr>
            <a:t>Агар солиққа олинадиган даромад 1 трлн. Сўм бўлса</a:t>
          </a:r>
          <a:endParaRPr lang="ru-RU" dirty="0">
            <a:latin typeface="Times New Roman" pitchFamily="18" charset="0"/>
            <a:cs typeface="Times New Roman" pitchFamily="18" charset="0"/>
          </a:endParaRPr>
        </a:p>
      </dgm:t>
    </dgm:pt>
    <dgm:pt modelId="{FAD67AFC-AC06-4EF9-BF98-A69462E59270}" type="parTrans" cxnId="{7B72FD19-77D5-4EF4-8885-97E6862A2815}">
      <dgm:prSet/>
      <dgm:spPr/>
      <dgm:t>
        <a:bodyPr/>
        <a:lstStyle/>
        <a:p>
          <a:endParaRPr lang="ru-RU">
            <a:latin typeface="Times New Roman" pitchFamily="18" charset="0"/>
            <a:cs typeface="Times New Roman" pitchFamily="18" charset="0"/>
          </a:endParaRPr>
        </a:p>
      </dgm:t>
    </dgm:pt>
    <dgm:pt modelId="{66FEC249-E0A1-4001-BCA3-42B9DE11BDEB}" type="sibTrans" cxnId="{7B72FD19-77D5-4EF4-8885-97E6862A2815}">
      <dgm:prSet/>
      <dgm:spPr/>
      <dgm:t>
        <a:bodyPr/>
        <a:lstStyle/>
        <a:p>
          <a:endParaRPr lang="ru-RU">
            <a:latin typeface="Times New Roman" pitchFamily="18" charset="0"/>
            <a:cs typeface="Times New Roman" pitchFamily="18" charset="0"/>
          </a:endParaRPr>
        </a:p>
      </dgm:t>
    </dgm:pt>
    <dgm:pt modelId="{F1D9E41C-F39A-4444-AC0C-B1B37DE46BAD}">
      <dgm:prSet custT="1"/>
      <dgm:spPr/>
      <dgm:t>
        <a:bodyPr/>
        <a:lstStyle/>
        <a:p>
          <a:r>
            <a:rPr lang="uz-Cyrl-UZ" sz="1800" dirty="0" smtClean="0">
              <a:latin typeface="Times New Roman" pitchFamily="18" charset="0"/>
              <a:cs typeface="Times New Roman" pitchFamily="18" charset="0"/>
            </a:rPr>
            <a:t>30 %* 1 трлн. Сўм </a:t>
          </a:r>
          <a:r>
            <a:rPr lang="en-US" sz="1800" dirty="0" smtClean="0">
              <a:latin typeface="Times New Roman" pitchFamily="18" charset="0"/>
              <a:cs typeface="Times New Roman" pitchFamily="18" charset="0"/>
            </a:rPr>
            <a:t>= 300 </a:t>
          </a:r>
          <a:r>
            <a:rPr lang="uz-Cyrl-UZ" sz="1800" dirty="0" smtClean="0">
              <a:latin typeface="Times New Roman" pitchFamily="18" charset="0"/>
              <a:cs typeface="Times New Roman" pitchFamily="18" charset="0"/>
            </a:rPr>
            <a:t>млрд</a:t>
          </a:r>
          <a:r>
            <a:rPr lang="uz-Cyrl-UZ" sz="1800" smtClean="0">
              <a:latin typeface="Times New Roman" pitchFamily="18" charset="0"/>
              <a:cs typeface="Times New Roman" pitchFamily="18" charset="0"/>
            </a:rPr>
            <a:t>. сўм</a:t>
          </a:r>
          <a:endParaRPr lang="ru-RU" sz="1800" dirty="0">
            <a:latin typeface="Times New Roman" pitchFamily="18" charset="0"/>
            <a:cs typeface="Times New Roman" pitchFamily="18" charset="0"/>
          </a:endParaRPr>
        </a:p>
      </dgm:t>
    </dgm:pt>
    <dgm:pt modelId="{D0143033-126E-432A-B295-DA5060DE1BB9}" type="parTrans" cxnId="{8962CD31-51AF-41DF-93CC-A754460D8C9B}">
      <dgm:prSet/>
      <dgm:spPr/>
      <dgm:t>
        <a:bodyPr/>
        <a:lstStyle/>
        <a:p>
          <a:endParaRPr lang="ru-RU">
            <a:latin typeface="Times New Roman" pitchFamily="18" charset="0"/>
            <a:cs typeface="Times New Roman" pitchFamily="18" charset="0"/>
          </a:endParaRPr>
        </a:p>
      </dgm:t>
    </dgm:pt>
    <dgm:pt modelId="{664BC577-D98B-45C0-A612-79537EFA2098}" type="sibTrans" cxnId="{8962CD31-51AF-41DF-93CC-A754460D8C9B}">
      <dgm:prSet/>
      <dgm:spPr/>
      <dgm:t>
        <a:bodyPr/>
        <a:lstStyle/>
        <a:p>
          <a:endParaRPr lang="ru-RU">
            <a:latin typeface="Times New Roman" pitchFamily="18" charset="0"/>
            <a:cs typeface="Times New Roman" pitchFamily="18" charset="0"/>
          </a:endParaRPr>
        </a:p>
      </dgm:t>
    </dgm:pt>
    <dgm:pt modelId="{D169FEC4-7DEA-4034-8CD0-338147C9E9BD}" type="pres">
      <dgm:prSet presAssocID="{A2A9DF81-E099-4710-AD9A-EC5DB1585880}" presName="linear" presStyleCnt="0">
        <dgm:presLayoutVars>
          <dgm:animLvl val="lvl"/>
          <dgm:resizeHandles val="exact"/>
        </dgm:presLayoutVars>
      </dgm:prSet>
      <dgm:spPr/>
      <dgm:t>
        <a:bodyPr/>
        <a:lstStyle/>
        <a:p>
          <a:endParaRPr lang="ru-RU"/>
        </a:p>
      </dgm:t>
    </dgm:pt>
    <dgm:pt modelId="{806B2EBA-4CFE-4C56-A440-8D2E0FA8BAD5}" type="pres">
      <dgm:prSet presAssocID="{7151816F-8B8B-4C09-89D0-C3E8BE5F6506}" presName="parentText" presStyleLbl="node1" presStyleIdx="0" presStyleCnt="1">
        <dgm:presLayoutVars>
          <dgm:chMax val="0"/>
          <dgm:bulletEnabled val="1"/>
        </dgm:presLayoutVars>
      </dgm:prSet>
      <dgm:spPr/>
      <dgm:t>
        <a:bodyPr/>
        <a:lstStyle/>
        <a:p>
          <a:endParaRPr lang="ru-RU"/>
        </a:p>
      </dgm:t>
    </dgm:pt>
    <dgm:pt modelId="{9D337215-261E-49A2-9C84-7A622C83BD49}" type="pres">
      <dgm:prSet presAssocID="{7151816F-8B8B-4C09-89D0-C3E8BE5F6506}" presName="childText" presStyleLbl="revTx" presStyleIdx="0" presStyleCnt="1">
        <dgm:presLayoutVars>
          <dgm:bulletEnabled val="1"/>
        </dgm:presLayoutVars>
      </dgm:prSet>
      <dgm:spPr/>
      <dgm:t>
        <a:bodyPr/>
        <a:lstStyle/>
        <a:p>
          <a:endParaRPr lang="ru-RU"/>
        </a:p>
      </dgm:t>
    </dgm:pt>
  </dgm:ptLst>
  <dgm:cxnLst>
    <dgm:cxn modelId="{A1ED6D8C-67C0-46F5-A184-3D668547EDC3}" type="presOf" srcId="{7151816F-8B8B-4C09-89D0-C3E8BE5F6506}" destId="{806B2EBA-4CFE-4C56-A440-8D2E0FA8BAD5}" srcOrd="0" destOrd="0" presId="urn:microsoft.com/office/officeart/2005/8/layout/vList2"/>
    <dgm:cxn modelId="{7B72FD19-77D5-4EF4-8885-97E6862A2815}" srcId="{A2A9DF81-E099-4710-AD9A-EC5DB1585880}" destId="{7151816F-8B8B-4C09-89D0-C3E8BE5F6506}" srcOrd="0" destOrd="0" parTransId="{FAD67AFC-AC06-4EF9-BF98-A69462E59270}" sibTransId="{66FEC249-E0A1-4001-BCA3-42B9DE11BDEB}"/>
    <dgm:cxn modelId="{E1E66481-89DF-4CF6-A1C6-AB16E48A40E2}" type="presOf" srcId="{F1D9E41C-F39A-4444-AC0C-B1B37DE46BAD}" destId="{9D337215-261E-49A2-9C84-7A622C83BD49}" srcOrd="0" destOrd="0" presId="urn:microsoft.com/office/officeart/2005/8/layout/vList2"/>
    <dgm:cxn modelId="{8962CD31-51AF-41DF-93CC-A754460D8C9B}" srcId="{7151816F-8B8B-4C09-89D0-C3E8BE5F6506}" destId="{F1D9E41C-F39A-4444-AC0C-B1B37DE46BAD}" srcOrd="0" destOrd="0" parTransId="{D0143033-126E-432A-B295-DA5060DE1BB9}" sibTransId="{664BC577-D98B-45C0-A612-79537EFA2098}"/>
    <dgm:cxn modelId="{7D0FF544-3ED3-4B32-9EC1-D512EB728657}" type="presOf" srcId="{A2A9DF81-E099-4710-AD9A-EC5DB1585880}" destId="{D169FEC4-7DEA-4034-8CD0-338147C9E9BD}" srcOrd="0" destOrd="0" presId="urn:microsoft.com/office/officeart/2005/8/layout/vList2"/>
    <dgm:cxn modelId="{E5A14BCF-5207-4CB7-A772-20A24EC9E0CD}" type="presParOf" srcId="{D169FEC4-7DEA-4034-8CD0-338147C9E9BD}" destId="{806B2EBA-4CFE-4C56-A440-8D2E0FA8BAD5}" srcOrd="0" destOrd="0" presId="urn:microsoft.com/office/officeart/2005/8/layout/vList2"/>
    <dgm:cxn modelId="{E2611DA2-1D93-4882-A9EA-A480830A8C7D}" type="presParOf" srcId="{D169FEC4-7DEA-4034-8CD0-338147C9E9BD}" destId="{9D337215-261E-49A2-9C84-7A622C83BD49}"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98D164DF-3625-47D1-ADBB-1DCF25B1C54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D1F71C7A-93F1-4F09-B5FE-825DFA4E64E0}">
      <dgm:prSet custT="1"/>
      <dgm:spPr/>
      <dgm:t>
        <a:bodyPr/>
        <a:lstStyle/>
        <a:p>
          <a:pPr rtl="0"/>
          <a:r>
            <a:rPr lang="uz-Cyrl-UZ" sz="1800" dirty="0" smtClean="0">
              <a:latin typeface="Times New Roman" pitchFamily="18" charset="0"/>
              <a:cs typeface="Times New Roman" pitchFamily="18" charset="0"/>
            </a:rPr>
            <a:t>Солиқ ставкасининг 30 % дан 50%га чиқиши солиққа олинадиган даромадни 500 млрд. Сўм бўлишига олиб келди.</a:t>
          </a:r>
          <a:endParaRPr lang="ru-RU" sz="1800" dirty="0">
            <a:latin typeface="Times New Roman" pitchFamily="18" charset="0"/>
            <a:cs typeface="Times New Roman" pitchFamily="18" charset="0"/>
          </a:endParaRPr>
        </a:p>
      </dgm:t>
    </dgm:pt>
    <dgm:pt modelId="{B158472A-9CF1-43A2-A60A-A669A3F326EC}" type="parTrans" cxnId="{B2D9991A-081A-4931-A7C0-92E63C578EC1}">
      <dgm:prSet/>
      <dgm:spPr/>
      <dgm:t>
        <a:bodyPr/>
        <a:lstStyle/>
        <a:p>
          <a:endParaRPr lang="ru-RU" sz="1800"/>
        </a:p>
      </dgm:t>
    </dgm:pt>
    <dgm:pt modelId="{555B94E8-C8E6-4784-89DB-268A3BB43666}" type="sibTrans" cxnId="{B2D9991A-081A-4931-A7C0-92E63C578EC1}">
      <dgm:prSet/>
      <dgm:spPr/>
      <dgm:t>
        <a:bodyPr/>
        <a:lstStyle/>
        <a:p>
          <a:endParaRPr lang="ru-RU" sz="1800"/>
        </a:p>
      </dgm:t>
    </dgm:pt>
    <dgm:pt modelId="{141ED5BB-7215-4C42-907C-C140200F095E}">
      <dgm:prSet custT="1"/>
      <dgm:spPr/>
      <dgm:t>
        <a:bodyPr/>
        <a:lstStyle/>
        <a:p>
          <a:pPr rtl="0"/>
          <a:r>
            <a:rPr lang="uz-Cyrl-UZ" sz="1800" dirty="0" smtClean="0">
              <a:latin typeface="Times New Roman" pitchFamily="18" charset="0"/>
              <a:cs typeface="Times New Roman" pitchFamily="18" charset="0"/>
            </a:rPr>
            <a:t>50%*500 млрд. Сўм </a:t>
          </a:r>
          <a:r>
            <a:rPr lang="ru-RU" sz="1800" dirty="0" smtClean="0">
              <a:latin typeface="Times New Roman" pitchFamily="18" charset="0"/>
              <a:cs typeface="Times New Roman" pitchFamily="18" charset="0"/>
            </a:rPr>
            <a:t>= 250 </a:t>
          </a:r>
          <a:r>
            <a:rPr lang="ru-RU" sz="1800" dirty="0" err="1" smtClean="0">
              <a:latin typeface="Times New Roman" pitchFamily="18" charset="0"/>
              <a:cs typeface="Times New Roman" pitchFamily="18" charset="0"/>
            </a:rPr>
            <a:t>млрд.сўм</a:t>
          </a:r>
          <a:endParaRPr lang="ru-RU" sz="1800" dirty="0">
            <a:latin typeface="Times New Roman" pitchFamily="18" charset="0"/>
            <a:cs typeface="Times New Roman" pitchFamily="18" charset="0"/>
          </a:endParaRPr>
        </a:p>
      </dgm:t>
    </dgm:pt>
    <dgm:pt modelId="{6AAB75A6-CA88-4D34-A042-404E0E1BE9BD}" type="parTrans" cxnId="{FD556966-BC78-496A-87CE-8FCBFCF4DF86}">
      <dgm:prSet/>
      <dgm:spPr/>
      <dgm:t>
        <a:bodyPr/>
        <a:lstStyle/>
        <a:p>
          <a:endParaRPr lang="ru-RU" sz="1800"/>
        </a:p>
      </dgm:t>
    </dgm:pt>
    <dgm:pt modelId="{6746AFF7-4A96-4933-A45F-A65F4B3EE811}" type="sibTrans" cxnId="{FD556966-BC78-496A-87CE-8FCBFCF4DF86}">
      <dgm:prSet/>
      <dgm:spPr/>
      <dgm:t>
        <a:bodyPr/>
        <a:lstStyle/>
        <a:p>
          <a:endParaRPr lang="ru-RU" sz="1800"/>
        </a:p>
      </dgm:t>
    </dgm:pt>
    <dgm:pt modelId="{BA2B4F7B-8EF2-4FB1-87C6-A1974964D2F8}" type="pres">
      <dgm:prSet presAssocID="{98D164DF-3625-47D1-ADBB-1DCF25B1C54F}" presName="linear" presStyleCnt="0">
        <dgm:presLayoutVars>
          <dgm:animLvl val="lvl"/>
          <dgm:resizeHandles val="exact"/>
        </dgm:presLayoutVars>
      </dgm:prSet>
      <dgm:spPr/>
      <dgm:t>
        <a:bodyPr/>
        <a:lstStyle/>
        <a:p>
          <a:endParaRPr lang="ru-RU"/>
        </a:p>
      </dgm:t>
    </dgm:pt>
    <dgm:pt modelId="{D1818EDA-ECFF-4317-8736-4E1CEA5290E9}" type="pres">
      <dgm:prSet presAssocID="{D1F71C7A-93F1-4F09-B5FE-825DFA4E64E0}" presName="parentText" presStyleLbl="node1" presStyleIdx="0" presStyleCnt="1">
        <dgm:presLayoutVars>
          <dgm:chMax val="0"/>
          <dgm:bulletEnabled val="1"/>
        </dgm:presLayoutVars>
      </dgm:prSet>
      <dgm:spPr/>
      <dgm:t>
        <a:bodyPr/>
        <a:lstStyle/>
        <a:p>
          <a:endParaRPr lang="ru-RU"/>
        </a:p>
      </dgm:t>
    </dgm:pt>
    <dgm:pt modelId="{16CBD991-FB44-47EB-8273-0BF35DF8DA1A}" type="pres">
      <dgm:prSet presAssocID="{D1F71C7A-93F1-4F09-B5FE-825DFA4E64E0}" presName="childText" presStyleLbl="revTx" presStyleIdx="0" presStyleCnt="1">
        <dgm:presLayoutVars>
          <dgm:bulletEnabled val="1"/>
        </dgm:presLayoutVars>
      </dgm:prSet>
      <dgm:spPr/>
      <dgm:t>
        <a:bodyPr/>
        <a:lstStyle/>
        <a:p>
          <a:endParaRPr lang="ru-RU"/>
        </a:p>
      </dgm:t>
    </dgm:pt>
  </dgm:ptLst>
  <dgm:cxnLst>
    <dgm:cxn modelId="{FD556966-BC78-496A-87CE-8FCBFCF4DF86}" srcId="{D1F71C7A-93F1-4F09-B5FE-825DFA4E64E0}" destId="{141ED5BB-7215-4C42-907C-C140200F095E}" srcOrd="0" destOrd="0" parTransId="{6AAB75A6-CA88-4D34-A042-404E0E1BE9BD}" sibTransId="{6746AFF7-4A96-4933-A45F-A65F4B3EE811}"/>
    <dgm:cxn modelId="{AE36FA2B-B50E-4E83-B562-5D690EB5FD44}" type="presOf" srcId="{98D164DF-3625-47D1-ADBB-1DCF25B1C54F}" destId="{BA2B4F7B-8EF2-4FB1-87C6-A1974964D2F8}" srcOrd="0" destOrd="0" presId="urn:microsoft.com/office/officeart/2005/8/layout/vList2"/>
    <dgm:cxn modelId="{B2D9991A-081A-4931-A7C0-92E63C578EC1}" srcId="{98D164DF-3625-47D1-ADBB-1DCF25B1C54F}" destId="{D1F71C7A-93F1-4F09-B5FE-825DFA4E64E0}" srcOrd="0" destOrd="0" parTransId="{B158472A-9CF1-43A2-A60A-A669A3F326EC}" sibTransId="{555B94E8-C8E6-4784-89DB-268A3BB43666}"/>
    <dgm:cxn modelId="{EA0D0583-672E-41C8-88E0-18CC6055A7D1}" type="presOf" srcId="{D1F71C7A-93F1-4F09-B5FE-825DFA4E64E0}" destId="{D1818EDA-ECFF-4317-8736-4E1CEA5290E9}" srcOrd="0" destOrd="0" presId="urn:microsoft.com/office/officeart/2005/8/layout/vList2"/>
    <dgm:cxn modelId="{5639557C-F013-4F84-90A0-8F34177F1DDD}" type="presOf" srcId="{141ED5BB-7215-4C42-907C-C140200F095E}" destId="{16CBD991-FB44-47EB-8273-0BF35DF8DA1A}" srcOrd="0" destOrd="0" presId="urn:microsoft.com/office/officeart/2005/8/layout/vList2"/>
    <dgm:cxn modelId="{7EA53BC4-83D4-4A09-961D-9C0A85AC965D}" type="presParOf" srcId="{BA2B4F7B-8EF2-4FB1-87C6-A1974964D2F8}" destId="{D1818EDA-ECFF-4317-8736-4E1CEA5290E9}" srcOrd="0" destOrd="0" presId="urn:microsoft.com/office/officeart/2005/8/layout/vList2"/>
    <dgm:cxn modelId="{77D9D9B4-8BB1-49AD-8794-DF6A33560935}" type="presParOf" srcId="{BA2B4F7B-8EF2-4FB1-87C6-A1974964D2F8}" destId="{16CBD991-FB44-47EB-8273-0BF35DF8DA1A}" srcOrd="1"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25BE1906-35F1-4734-9094-C681969D0337}"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E4B5F515-A204-43A4-83CF-A4CEC41E7BF1}">
      <dgm:prSet/>
      <dgm:spPr/>
      <dgm:t>
        <a:bodyPr/>
        <a:lstStyle/>
        <a:p>
          <a:pPr marL="0" indent="354013" algn="just" rtl="0"/>
          <a:r>
            <a:rPr lang="ru-RU" b="0" dirty="0" err="1" smtClean="0">
              <a:latin typeface="Times New Roman" pitchFamily="18" charset="0"/>
              <a:cs typeface="Times New Roman" pitchFamily="18" charset="0"/>
            </a:rPr>
            <a:t>Солиқ юки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даражасини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миқдоран аҳоли жон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бошига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тўғри келувчи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солиқлар миқдорини тўловга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лаёқатлилик кўрсаткичига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нисбати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ёки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солиқ тўлангандан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кейинги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даромад</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миқдорини тўловга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лаёқатлилик кўрсаткичига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нисбати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сифатида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ифодалаш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мумкин</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CB09B882-5B7B-40D6-A87C-EB8BF5977193}" type="parTrans" cxnId="{492C55B7-AB6B-44DD-9619-B8938A19F344}">
      <dgm:prSet/>
      <dgm:spPr/>
      <dgm:t>
        <a:bodyPr/>
        <a:lstStyle/>
        <a:p>
          <a:endParaRPr lang="ru-RU"/>
        </a:p>
      </dgm:t>
    </dgm:pt>
    <dgm:pt modelId="{4AD59038-A0DE-4167-B278-5A5311F0BBFF}" type="sibTrans" cxnId="{492C55B7-AB6B-44DD-9619-B8938A19F344}">
      <dgm:prSet/>
      <dgm:spPr/>
      <dgm:t>
        <a:bodyPr/>
        <a:lstStyle/>
        <a:p>
          <a:endParaRPr lang="ru-RU"/>
        </a:p>
      </dgm:t>
    </dgm:pt>
    <dgm:pt modelId="{FE6050E0-0CFE-4E54-9E78-FEC1B16E8713}" type="pres">
      <dgm:prSet presAssocID="{25BE1906-35F1-4734-9094-C681969D0337}" presName="linear" presStyleCnt="0">
        <dgm:presLayoutVars>
          <dgm:animLvl val="lvl"/>
          <dgm:resizeHandles val="exact"/>
        </dgm:presLayoutVars>
      </dgm:prSet>
      <dgm:spPr/>
      <dgm:t>
        <a:bodyPr/>
        <a:lstStyle/>
        <a:p>
          <a:endParaRPr lang="ru-RU"/>
        </a:p>
      </dgm:t>
    </dgm:pt>
    <dgm:pt modelId="{C35672CC-4AE0-4BDF-A1A9-EBB39AD64111}" type="pres">
      <dgm:prSet presAssocID="{E4B5F515-A204-43A4-83CF-A4CEC41E7BF1}" presName="parentText" presStyleLbl="node1" presStyleIdx="0" presStyleCnt="1">
        <dgm:presLayoutVars>
          <dgm:chMax val="0"/>
          <dgm:bulletEnabled val="1"/>
        </dgm:presLayoutVars>
      </dgm:prSet>
      <dgm:spPr/>
      <dgm:t>
        <a:bodyPr/>
        <a:lstStyle/>
        <a:p>
          <a:endParaRPr lang="ru-RU"/>
        </a:p>
      </dgm:t>
    </dgm:pt>
  </dgm:ptLst>
  <dgm:cxnLst>
    <dgm:cxn modelId="{7D624AEF-BC86-4D0F-9654-C0CCF1C71AD8}" type="presOf" srcId="{E4B5F515-A204-43A4-83CF-A4CEC41E7BF1}" destId="{C35672CC-4AE0-4BDF-A1A9-EBB39AD64111}" srcOrd="0" destOrd="0" presId="urn:microsoft.com/office/officeart/2005/8/layout/vList2"/>
    <dgm:cxn modelId="{087AD9F7-A1DA-4304-8EAE-665559C146BA}" type="presOf" srcId="{25BE1906-35F1-4734-9094-C681969D0337}" destId="{FE6050E0-0CFE-4E54-9E78-FEC1B16E8713}" srcOrd="0" destOrd="0" presId="urn:microsoft.com/office/officeart/2005/8/layout/vList2"/>
    <dgm:cxn modelId="{492C55B7-AB6B-44DD-9619-B8938A19F344}" srcId="{25BE1906-35F1-4734-9094-C681969D0337}" destId="{E4B5F515-A204-43A4-83CF-A4CEC41E7BF1}" srcOrd="0" destOrd="0" parTransId="{CB09B882-5B7B-40D6-A87C-EB8BF5977193}" sibTransId="{4AD59038-A0DE-4167-B278-5A5311F0BBFF}"/>
    <dgm:cxn modelId="{5EC2ECE1-DA58-4EC3-B4DA-8A3F9CD8833D}" type="presParOf" srcId="{FE6050E0-0CFE-4E54-9E78-FEC1B16E8713}" destId="{C35672CC-4AE0-4BDF-A1A9-EBB39AD64111}"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39ECD3D0-C6A2-4E05-A9CB-7D719547DEB0}" type="doc">
      <dgm:prSet loTypeId="urn:microsoft.com/office/officeart/2005/8/layout/vList5" loCatId="list" qsTypeId="urn:microsoft.com/office/officeart/2005/8/quickstyle/3d1" qsCatId="3D" csTypeId="urn:microsoft.com/office/officeart/2005/8/colors/colorful4" csCatId="colorful" phldr="1"/>
      <dgm:spPr/>
      <dgm:t>
        <a:bodyPr/>
        <a:lstStyle/>
        <a:p>
          <a:endParaRPr lang="ru-RU"/>
        </a:p>
      </dgm:t>
    </dgm:pt>
    <dgm:pt modelId="{6D459FFC-69E8-4CA8-9155-127B02C48380}">
      <dgm:prSet/>
      <dgm:spPr/>
      <dgm:t>
        <a:bodyPr/>
        <a:lstStyle/>
        <a:p>
          <a:pPr rtl="0"/>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ерда</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0462B307-97C9-4A4B-80F9-97C7ED8F3320}" type="parTrans" cxnId="{8280B5FF-B10E-48C6-8530-D12A4CCD1370}">
      <dgm:prSet/>
      <dgm:spPr/>
      <dgm:t>
        <a:bodyPr/>
        <a:lstStyle/>
        <a:p>
          <a:endParaRPr lang="ru-RU">
            <a:latin typeface="Times New Roman" pitchFamily="18" charset="0"/>
            <a:cs typeface="Times New Roman" pitchFamily="18" charset="0"/>
          </a:endParaRPr>
        </a:p>
      </dgm:t>
    </dgm:pt>
    <dgm:pt modelId="{BE2C4FB2-218C-4D3F-B6C1-803DA2EBCCFA}" type="sibTrans" cxnId="{8280B5FF-B10E-48C6-8530-D12A4CCD1370}">
      <dgm:prSet/>
      <dgm:spPr/>
      <dgm:t>
        <a:bodyPr/>
        <a:lstStyle/>
        <a:p>
          <a:endParaRPr lang="ru-RU">
            <a:latin typeface="Times New Roman" pitchFamily="18" charset="0"/>
            <a:cs typeface="Times New Roman" pitchFamily="18" charset="0"/>
          </a:endParaRPr>
        </a:p>
      </dgm:t>
    </dgm:pt>
    <dgm:pt modelId="{8531E406-4545-4EF5-9A48-DCF031318CE3}">
      <dgm:prSet/>
      <dgm:spPr/>
      <dgm:t>
        <a:bodyPr/>
        <a:lstStyle/>
        <a:p>
          <a:pPr rtl="0"/>
          <a:r>
            <a:rPr lang="ru-RU" i="1" dirty="0" err="1" smtClean="0">
              <a:latin typeface="Times New Roman" pitchFamily="18" charset="0"/>
              <a:cs typeface="Times New Roman" pitchFamily="18" charset="0"/>
            </a:rPr>
            <a:t>Н</a:t>
          </a:r>
          <a:r>
            <a:rPr lang="ru-RU" i="1" baseline="-25000" dirty="0" err="1" smtClean="0">
              <a:latin typeface="Times New Roman" pitchFamily="18" charset="0"/>
              <a:cs typeface="Times New Roman" pitchFamily="18" charset="0"/>
            </a:rPr>
            <a:t>х</a:t>
          </a:r>
          <a:r>
            <a:rPr lang="ru-RU" i="1" baseline="-25000"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2EFB37D-1580-4E54-999E-4C9696594569}" type="parTrans" cxnId="{C6CDE4F1-D21F-46E4-9FA3-B7DE2A80A84A}">
      <dgm:prSet/>
      <dgm:spPr/>
      <dgm:t>
        <a:bodyPr/>
        <a:lstStyle/>
        <a:p>
          <a:endParaRPr lang="ru-RU">
            <a:latin typeface="Times New Roman" pitchFamily="18" charset="0"/>
            <a:cs typeface="Times New Roman" pitchFamily="18" charset="0"/>
          </a:endParaRPr>
        </a:p>
      </dgm:t>
    </dgm:pt>
    <dgm:pt modelId="{81673026-E923-4DE7-ABA2-019833110089}" type="sibTrans" cxnId="{C6CDE4F1-D21F-46E4-9FA3-B7DE2A80A84A}">
      <dgm:prSet/>
      <dgm:spPr/>
      <dgm:t>
        <a:bodyPr/>
        <a:lstStyle/>
        <a:p>
          <a:endParaRPr lang="ru-RU">
            <a:latin typeface="Times New Roman" pitchFamily="18" charset="0"/>
            <a:cs typeface="Times New Roman" pitchFamily="18" charset="0"/>
          </a:endParaRPr>
        </a:p>
      </dgm:t>
    </dgm:pt>
    <dgm:pt modelId="{30149226-BC10-4D24-8AD9-A12072643E4E}">
      <dgm:prSet/>
      <dgm:spPr/>
      <dgm:t>
        <a:bodyPr/>
        <a:lstStyle/>
        <a:p>
          <a:pPr rtl="0"/>
          <a:r>
            <a:rPr lang="ru-RU" i="1"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аҳоли жон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тўғри келувчи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солиқларнинг ўртача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миқдори;</a:t>
          </a:r>
          <a:endParaRPr lang="ru-RU" dirty="0">
            <a:latin typeface="Times New Roman" pitchFamily="18" charset="0"/>
            <a:cs typeface="Times New Roman" pitchFamily="18" charset="0"/>
          </a:endParaRPr>
        </a:p>
      </dgm:t>
    </dgm:pt>
    <dgm:pt modelId="{37B5BEDA-D228-4EBB-BEEA-E3ED571F409F}" type="parTrans" cxnId="{2778C890-6CCC-4A90-A818-939AAB359C26}">
      <dgm:prSet/>
      <dgm:spPr/>
      <dgm:t>
        <a:bodyPr/>
        <a:lstStyle/>
        <a:p>
          <a:endParaRPr lang="ru-RU">
            <a:latin typeface="Times New Roman" pitchFamily="18" charset="0"/>
            <a:cs typeface="Times New Roman" pitchFamily="18" charset="0"/>
          </a:endParaRPr>
        </a:p>
      </dgm:t>
    </dgm:pt>
    <dgm:pt modelId="{A5362504-9186-400C-95D6-F93E487EB4FF}" type="sibTrans" cxnId="{2778C890-6CCC-4A90-A818-939AAB359C26}">
      <dgm:prSet/>
      <dgm:spPr/>
      <dgm:t>
        <a:bodyPr/>
        <a:lstStyle/>
        <a:p>
          <a:endParaRPr lang="ru-RU">
            <a:latin typeface="Times New Roman" pitchFamily="18" charset="0"/>
            <a:cs typeface="Times New Roman" pitchFamily="18" charset="0"/>
          </a:endParaRPr>
        </a:p>
      </dgm:t>
    </dgm:pt>
    <dgm:pt modelId="{06941276-06B4-4DCA-BB2C-652BF041795D}">
      <dgm:prSet/>
      <dgm:spPr/>
      <dgm:t>
        <a:bodyPr/>
        <a:lstStyle/>
        <a:p>
          <a:pPr rtl="0"/>
          <a:r>
            <a:rPr lang="ru-RU" i="1" dirty="0" smtClean="0">
              <a:latin typeface="Times New Roman" pitchFamily="18" charset="0"/>
              <a:cs typeface="Times New Roman" pitchFamily="18" charset="0"/>
            </a:rPr>
            <a:t>ДН</a:t>
          </a:r>
          <a:endParaRPr lang="ru-RU" dirty="0">
            <a:latin typeface="Times New Roman" pitchFamily="18" charset="0"/>
            <a:cs typeface="Times New Roman" pitchFamily="18" charset="0"/>
          </a:endParaRPr>
        </a:p>
      </dgm:t>
    </dgm:pt>
    <dgm:pt modelId="{817A8CBB-E6D6-4D98-B71C-623F388B282F}" type="parTrans" cxnId="{1C71430F-F34A-413E-9789-31EF42105E4E}">
      <dgm:prSet/>
      <dgm:spPr/>
      <dgm:t>
        <a:bodyPr/>
        <a:lstStyle/>
        <a:p>
          <a:endParaRPr lang="ru-RU">
            <a:latin typeface="Times New Roman" pitchFamily="18" charset="0"/>
            <a:cs typeface="Times New Roman" pitchFamily="18" charset="0"/>
          </a:endParaRPr>
        </a:p>
      </dgm:t>
    </dgm:pt>
    <dgm:pt modelId="{A6B37A27-1D32-43CB-BE85-D0D53B44652D}" type="sibTrans" cxnId="{1C71430F-F34A-413E-9789-31EF42105E4E}">
      <dgm:prSet/>
      <dgm:spPr/>
      <dgm:t>
        <a:bodyPr/>
        <a:lstStyle/>
        <a:p>
          <a:endParaRPr lang="ru-RU">
            <a:latin typeface="Times New Roman" pitchFamily="18" charset="0"/>
            <a:cs typeface="Times New Roman" pitchFamily="18" charset="0"/>
          </a:endParaRPr>
        </a:p>
      </dgm:t>
    </dgm:pt>
    <dgm:pt modelId="{C7C7A447-E3BD-41A3-80A4-F15CBD28587B}">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аҳолининг солиқлар тўлангандан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кейинги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D6CF574-B173-41D9-8FD7-126CF03C0673}" type="parTrans" cxnId="{96123B13-1B05-4564-82FD-2E05ED5B14E0}">
      <dgm:prSet/>
      <dgm:spPr/>
      <dgm:t>
        <a:bodyPr/>
        <a:lstStyle/>
        <a:p>
          <a:endParaRPr lang="ru-RU">
            <a:latin typeface="Times New Roman" pitchFamily="18" charset="0"/>
            <a:cs typeface="Times New Roman" pitchFamily="18" charset="0"/>
          </a:endParaRPr>
        </a:p>
      </dgm:t>
    </dgm:pt>
    <dgm:pt modelId="{8D6D3A88-B324-4288-813E-DAEC8219B465}" type="sibTrans" cxnId="{96123B13-1B05-4564-82FD-2E05ED5B14E0}">
      <dgm:prSet/>
      <dgm:spPr/>
      <dgm:t>
        <a:bodyPr/>
        <a:lstStyle/>
        <a:p>
          <a:endParaRPr lang="ru-RU">
            <a:latin typeface="Times New Roman" pitchFamily="18" charset="0"/>
            <a:cs typeface="Times New Roman" pitchFamily="18" charset="0"/>
          </a:endParaRPr>
        </a:p>
      </dgm:t>
    </dgm:pt>
    <dgm:pt modelId="{9D5D182C-3E74-4AFC-8B9E-32A7FCA1B023}">
      <dgm:prSet/>
      <dgm:spPr/>
      <dgm:t>
        <a:bodyPr/>
        <a:lstStyle/>
        <a:p>
          <a:pPr rtl="0"/>
          <a:r>
            <a:rPr lang="ru-RU" i="1" dirty="0" smtClean="0">
              <a:latin typeface="Times New Roman" pitchFamily="18" charset="0"/>
              <a:cs typeface="Times New Roman" pitchFamily="18" charset="0"/>
            </a:rPr>
            <a:t>ПН </a:t>
          </a:r>
          <a:endParaRPr lang="ru-RU" dirty="0">
            <a:latin typeface="Times New Roman" pitchFamily="18" charset="0"/>
            <a:cs typeface="Times New Roman" pitchFamily="18" charset="0"/>
          </a:endParaRPr>
        </a:p>
      </dgm:t>
    </dgm:pt>
    <dgm:pt modelId="{29929217-C128-44D7-A5FC-5500465BCECA}" type="parTrans" cxnId="{FB7570AE-E5A6-4C29-BB16-B99C71B75B77}">
      <dgm:prSet/>
      <dgm:spPr/>
      <dgm:t>
        <a:bodyPr/>
        <a:lstStyle/>
        <a:p>
          <a:endParaRPr lang="ru-RU">
            <a:latin typeface="Times New Roman" pitchFamily="18" charset="0"/>
            <a:cs typeface="Times New Roman" pitchFamily="18" charset="0"/>
          </a:endParaRPr>
        </a:p>
      </dgm:t>
    </dgm:pt>
    <dgm:pt modelId="{606AF5AB-CFD3-487D-96BC-1BBEC2AF566F}" type="sibTrans" cxnId="{FB7570AE-E5A6-4C29-BB16-B99C71B75B77}">
      <dgm:prSet/>
      <dgm:spPr/>
      <dgm:t>
        <a:bodyPr/>
        <a:lstStyle/>
        <a:p>
          <a:endParaRPr lang="ru-RU">
            <a:latin typeface="Times New Roman" pitchFamily="18" charset="0"/>
            <a:cs typeface="Times New Roman" pitchFamily="18" charset="0"/>
          </a:endParaRPr>
        </a:p>
      </dgm:t>
    </dgm:pt>
    <dgm:pt modelId="{D9348D39-7426-4DB7-ADF8-8D30C7D4797F}">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аҳолининг тўловга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лаёқатлилиги.</a:t>
          </a:r>
          <a:endParaRPr lang="ru-RU" dirty="0">
            <a:latin typeface="Times New Roman" pitchFamily="18" charset="0"/>
            <a:cs typeface="Times New Roman" pitchFamily="18" charset="0"/>
          </a:endParaRPr>
        </a:p>
      </dgm:t>
    </dgm:pt>
    <dgm:pt modelId="{AB8A2C73-EAD2-4274-8E04-F16EEAB21DDF}" type="parTrans" cxnId="{CA6F578D-BC3A-4957-9705-216B06ABA1F5}">
      <dgm:prSet/>
      <dgm:spPr/>
      <dgm:t>
        <a:bodyPr/>
        <a:lstStyle/>
        <a:p>
          <a:endParaRPr lang="ru-RU">
            <a:latin typeface="Times New Roman" pitchFamily="18" charset="0"/>
            <a:cs typeface="Times New Roman" pitchFamily="18" charset="0"/>
          </a:endParaRPr>
        </a:p>
      </dgm:t>
    </dgm:pt>
    <dgm:pt modelId="{CB7287EB-E206-42B7-950B-AC4BE7695596}" type="sibTrans" cxnId="{CA6F578D-BC3A-4957-9705-216B06ABA1F5}">
      <dgm:prSet/>
      <dgm:spPr/>
      <dgm:t>
        <a:bodyPr/>
        <a:lstStyle/>
        <a:p>
          <a:endParaRPr lang="ru-RU">
            <a:latin typeface="Times New Roman" pitchFamily="18" charset="0"/>
            <a:cs typeface="Times New Roman" pitchFamily="18" charset="0"/>
          </a:endParaRPr>
        </a:p>
      </dgm:t>
    </dgm:pt>
    <dgm:pt modelId="{5940CEDD-CDE1-4F8C-BACA-ED91CB2C4C83}" type="pres">
      <dgm:prSet presAssocID="{39ECD3D0-C6A2-4E05-A9CB-7D719547DEB0}" presName="Name0" presStyleCnt="0">
        <dgm:presLayoutVars>
          <dgm:dir/>
          <dgm:animLvl val="lvl"/>
          <dgm:resizeHandles val="exact"/>
        </dgm:presLayoutVars>
      </dgm:prSet>
      <dgm:spPr/>
      <dgm:t>
        <a:bodyPr/>
        <a:lstStyle/>
        <a:p>
          <a:endParaRPr lang="ru-RU"/>
        </a:p>
      </dgm:t>
    </dgm:pt>
    <dgm:pt modelId="{6FADFC0C-CE57-46EA-AF0E-62A8518F7A48}" type="pres">
      <dgm:prSet presAssocID="{6D459FFC-69E8-4CA8-9155-127B02C48380}" presName="linNode" presStyleCnt="0"/>
      <dgm:spPr/>
    </dgm:pt>
    <dgm:pt modelId="{159FD4AB-06D0-4B2F-9A6D-DA18809993C1}" type="pres">
      <dgm:prSet presAssocID="{6D459FFC-69E8-4CA8-9155-127B02C48380}" presName="parentText" presStyleLbl="node1" presStyleIdx="0" presStyleCnt="4" custScaleX="57326">
        <dgm:presLayoutVars>
          <dgm:chMax val="1"/>
          <dgm:bulletEnabled val="1"/>
        </dgm:presLayoutVars>
      </dgm:prSet>
      <dgm:spPr/>
      <dgm:t>
        <a:bodyPr/>
        <a:lstStyle/>
        <a:p>
          <a:endParaRPr lang="ru-RU"/>
        </a:p>
      </dgm:t>
    </dgm:pt>
    <dgm:pt modelId="{1FD3ED54-6236-4336-99BB-A5ADDCB1F1BA}" type="pres">
      <dgm:prSet presAssocID="{BE2C4FB2-218C-4D3F-B6C1-803DA2EBCCFA}" presName="sp" presStyleCnt="0"/>
      <dgm:spPr/>
    </dgm:pt>
    <dgm:pt modelId="{E3BE6D47-B697-4C02-94D7-8783F4E15493}" type="pres">
      <dgm:prSet presAssocID="{8531E406-4545-4EF5-9A48-DCF031318CE3}" presName="linNode" presStyleCnt="0"/>
      <dgm:spPr/>
    </dgm:pt>
    <dgm:pt modelId="{12AAFBE8-AD59-45EA-9024-90C6B38A3E84}" type="pres">
      <dgm:prSet presAssocID="{8531E406-4545-4EF5-9A48-DCF031318CE3}" presName="parentText" presStyleLbl="node1" presStyleIdx="1" presStyleCnt="4" custScaleX="57326">
        <dgm:presLayoutVars>
          <dgm:chMax val="1"/>
          <dgm:bulletEnabled val="1"/>
        </dgm:presLayoutVars>
      </dgm:prSet>
      <dgm:spPr/>
      <dgm:t>
        <a:bodyPr/>
        <a:lstStyle/>
        <a:p>
          <a:endParaRPr lang="ru-RU"/>
        </a:p>
      </dgm:t>
    </dgm:pt>
    <dgm:pt modelId="{D6973824-B70D-4701-B579-D47F70D28237}" type="pres">
      <dgm:prSet presAssocID="{8531E406-4545-4EF5-9A48-DCF031318CE3}" presName="descendantText" presStyleLbl="alignAccFollowNode1" presStyleIdx="0" presStyleCnt="3" custScaleX="124125">
        <dgm:presLayoutVars>
          <dgm:bulletEnabled val="1"/>
        </dgm:presLayoutVars>
      </dgm:prSet>
      <dgm:spPr/>
      <dgm:t>
        <a:bodyPr/>
        <a:lstStyle/>
        <a:p>
          <a:endParaRPr lang="ru-RU"/>
        </a:p>
      </dgm:t>
    </dgm:pt>
    <dgm:pt modelId="{160CFC37-BFCC-429D-AD80-1CF71A3C409D}" type="pres">
      <dgm:prSet presAssocID="{81673026-E923-4DE7-ABA2-019833110089}" presName="sp" presStyleCnt="0"/>
      <dgm:spPr/>
    </dgm:pt>
    <dgm:pt modelId="{089DED97-1740-424D-BCF2-ECA76526A6D6}" type="pres">
      <dgm:prSet presAssocID="{06941276-06B4-4DCA-BB2C-652BF041795D}" presName="linNode" presStyleCnt="0"/>
      <dgm:spPr/>
    </dgm:pt>
    <dgm:pt modelId="{58DC3ECA-910A-41B4-99AD-E86021646E38}" type="pres">
      <dgm:prSet presAssocID="{06941276-06B4-4DCA-BB2C-652BF041795D}" presName="parentText" presStyleLbl="node1" presStyleIdx="2" presStyleCnt="4" custScaleX="57326">
        <dgm:presLayoutVars>
          <dgm:chMax val="1"/>
          <dgm:bulletEnabled val="1"/>
        </dgm:presLayoutVars>
      </dgm:prSet>
      <dgm:spPr/>
      <dgm:t>
        <a:bodyPr/>
        <a:lstStyle/>
        <a:p>
          <a:endParaRPr lang="ru-RU"/>
        </a:p>
      </dgm:t>
    </dgm:pt>
    <dgm:pt modelId="{F34D9930-F6CE-4297-95CF-64CCBD4A8691}" type="pres">
      <dgm:prSet presAssocID="{06941276-06B4-4DCA-BB2C-652BF041795D}" presName="descendantText" presStyleLbl="alignAccFollowNode1" presStyleIdx="1" presStyleCnt="3" custScaleX="124125">
        <dgm:presLayoutVars>
          <dgm:bulletEnabled val="1"/>
        </dgm:presLayoutVars>
      </dgm:prSet>
      <dgm:spPr/>
      <dgm:t>
        <a:bodyPr/>
        <a:lstStyle/>
        <a:p>
          <a:endParaRPr lang="ru-RU"/>
        </a:p>
      </dgm:t>
    </dgm:pt>
    <dgm:pt modelId="{146C74EC-6968-4F6B-BD80-CE1CDA0CB64D}" type="pres">
      <dgm:prSet presAssocID="{A6B37A27-1D32-43CB-BE85-D0D53B44652D}" presName="sp" presStyleCnt="0"/>
      <dgm:spPr/>
    </dgm:pt>
    <dgm:pt modelId="{5C76E77F-033F-4F2B-AA25-15CF108A78A3}" type="pres">
      <dgm:prSet presAssocID="{9D5D182C-3E74-4AFC-8B9E-32A7FCA1B023}" presName="linNode" presStyleCnt="0"/>
      <dgm:spPr/>
    </dgm:pt>
    <dgm:pt modelId="{A6825D9D-997E-4E0E-81A1-3F2DA77AD014}" type="pres">
      <dgm:prSet presAssocID="{9D5D182C-3E74-4AFC-8B9E-32A7FCA1B023}" presName="parentText" presStyleLbl="node1" presStyleIdx="3" presStyleCnt="4" custScaleX="57326">
        <dgm:presLayoutVars>
          <dgm:chMax val="1"/>
          <dgm:bulletEnabled val="1"/>
        </dgm:presLayoutVars>
      </dgm:prSet>
      <dgm:spPr/>
      <dgm:t>
        <a:bodyPr/>
        <a:lstStyle/>
        <a:p>
          <a:endParaRPr lang="ru-RU"/>
        </a:p>
      </dgm:t>
    </dgm:pt>
    <dgm:pt modelId="{0AC0B9B4-7484-41B6-BAE6-3675C8A0034F}" type="pres">
      <dgm:prSet presAssocID="{9D5D182C-3E74-4AFC-8B9E-32A7FCA1B023}" presName="descendantText" presStyleLbl="alignAccFollowNode1" presStyleIdx="2" presStyleCnt="3" custScaleX="124125">
        <dgm:presLayoutVars>
          <dgm:bulletEnabled val="1"/>
        </dgm:presLayoutVars>
      </dgm:prSet>
      <dgm:spPr/>
      <dgm:t>
        <a:bodyPr/>
        <a:lstStyle/>
        <a:p>
          <a:endParaRPr lang="ru-RU"/>
        </a:p>
      </dgm:t>
    </dgm:pt>
  </dgm:ptLst>
  <dgm:cxnLst>
    <dgm:cxn modelId="{CA6F578D-BC3A-4957-9705-216B06ABA1F5}" srcId="{9D5D182C-3E74-4AFC-8B9E-32A7FCA1B023}" destId="{D9348D39-7426-4DB7-ADF8-8D30C7D4797F}" srcOrd="0" destOrd="0" parTransId="{AB8A2C73-EAD2-4274-8E04-F16EEAB21DDF}" sibTransId="{CB7287EB-E206-42B7-950B-AC4BE7695596}"/>
    <dgm:cxn modelId="{886C829C-1FC5-453E-9AA4-08A5F1A528C8}" type="presOf" srcId="{30149226-BC10-4D24-8AD9-A12072643E4E}" destId="{D6973824-B70D-4701-B579-D47F70D28237}" srcOrd="0" destOrd="0" presId="urn:microsoft.com/office/officeart/2005/8/layout/vList5"/>
    <dgm:cxn modelId="{D75305F5-448D-4A47-B60C-C67CBCD0571A}" type="presOf" srcId="{6D459FFC-69E8-4CA8-9155-127B02C48380}" destId="{159FD4AB-06D0-4B2F-9A6D-DA18809993C1}" srcOrd="0" destOrd="0" presId="urn:microsoft.com/office/officeart/2005/8/layout/vList5"/>
    <dgm:cxn modelId="{FAF4C8DC-C806-4F3A-8D6C-FD6E5AF2E5D2}" type="presOf" srcId="{D9348D39-7426-4DB7-ADF8-8D30C7D4797F}" destId="{0AC0B9B4-7484-41B6-BAE6-3675C8A0034F}" srcOrd="0" destOrd="0" presId="urn:microsoft.com/office/officeart/2005/8/layout/vList5"/>
    <dgm:cxn modelId="{1C71430F-F34A-413E-9789-31EF42105E4E}" srcId="{39ECD3D0-C6A2-4E05-A9CB-7D719547DEB0}" destId="{06941276-06B4-4DCA-BB2C-652BF041795D}" srcOrd="2" destOrd="0" parTransId="{817A8CBB-E6D6-4D98-B71C-623F388B282F}" sibTransId="{A6B37A27-1D32-43CB-BE85-D0D53B44652D}"/>
    <dgm:cxn modelId="{14F307EE-534C-4483-99AE-B7AD0A20FF20}" type="presOf" srcId="{39ECD3D0-C6A2-4E05-A9CB-7D719547DEB0}" destId="{5940CEDD-CDE1-4F8C-BACA-ED91CB2C4C83}" srcOrd="0" destOrd="0" presId="urn:microsoft.com/office/officeart/2005/8/layout/vList5"/>
    <dgm:cxn modelId="{8280B5FF-B10E-48C6-8530-D12A4CCD1370}" srcId="{39ECD3D0-C6A2-4E05-A9CB-7D719547DEB0}" destId="{6D459FFC-69E8-4CA8-9155-127B02C48380}" srcOrd="0" destOrd="0" parTransId="{0462B307-97C9-4A4B-80F9-97C7ED8F3320}" sibTransId="{BE2C4FB2-218C-4D3F-B6C1-803DA2EBCCFA}"/>
    <dgm:cxn modelId="{96123B13-1B05-4564-82FD-2E05ED5B14E0}" srcId="{06941276-06B4-4DCA-BB2C-652BF041795D}" destId="{C7C7A447-E3BD-41A3-80A4-F15CBD28587B}" srcOrd="0" destOrd="0" parTransId="{7D6CF574-B173-41D9-8FD7-126CF03C0673}" sibTransId="{8D6D3A88-B324-4288-813E-DAEC8219B465}"/>
    <dgm:cxn modelId="{340E4826-C60A-48A8-97F6-1A116AB0DCC1}" type="presOf" srcId="{C7C7A447-E3BD-41A3-80A4-F15CBD28587B}" destId="{F34D9930-F6CE-4297-95CF-64CCBD4A8691}" srcOrd="0" destOrd="0" presId="urn:microsoft.com/office/officeart/2005/8/layout/vList5"/>
    <dgm:cxn modelId="{FB7570AE-E5A6-4C29-BB16-B99C71B75B77}" srcId="{39ECD3D0-C6A2-4E05-A9CB-7D719547DEB0}" destId="{9D5D182C-3E74-4AFC-8B9E-32A7FCA1B023}" srcOrd="3" destOrd="0" parTransId="{29929217-C128-44D7-A5FC-5500465BCECA}" sibTransId="{606AF5AB-CFD3-487D-96BC-1BBEC2AF566F}"/>
    <dgm:cxn modelId="{C6CDE4F1-D21F-46E4-9FA3-B7DE2A80A84A}" srcId="{39ECD3D0-C6A2-4E05-A9CB-7D719547DEB0}" destId="{8531E406-4545-4EF5-9A48-DCF031318CE3}" srcOrd="1" destOrd="0" parTransId="{72EFB37D-1580-4E54-999E-4C9696594569}" sibTransId="{81673026-E923-4DE7-ABA2-019833110089}"/>
    <dgm:cxn modelId="{B1A10328-5B14-4D1A-9E11-E4B8415CFAE6}" type="presOf" srcId="{9D5D182C-3E74-4AFC-8B9E-32A7FCA1B023}" destId="{A6825D9D-997E-4E0E-81A1-3F2DA77AD014}" srcOrd="0" destOrd="0" presId="urn:microsoft.com/office/officeart/2005/8/layout/vList5"/>
    <dgm:cxn modelId="{2778C890-6CCC-4A90-A818-939AAB359C26}" srcId="{8531E406-4545-4EF5-9A48-DCF031318CE3}" destId="{30149226-BC10-4D24-8AD9-A12072643E4E}" srcOrd="0" destOrd="0" parTransId="{37B5BEDA-D228-4EBB-BEEA-E3ED571F409F}" sibTransId="{A5362504-9186-400C-95D6-F93E487EB4FF}"/>
    <dgm:cxn modelId="{B4974A81-5FA2-479C-9B2C-88F37F2403B1}" type="presOf" srcId="{06941276-06B4-4DCA-BB2C-652BF041795D}" destId="{58DC3ECA-910A-41B4-99AD-E86021646E38}" srcOrd="0" destOrd="0" presId="urn:microsoft.com/office/officeart/2005/8/layout/vList5"/>
    <dgm:cxn modelId="{F7304700-10B2-4822-8044-552D91A9F49D}" type="presOf" srcId="{8531E406-4545-4EF5-9A48-DCF031318CE3}" destId="{12AAFBE8-AD59-45EA-9024-90C6B38A3E84}" srcOrd="0" destOrd="0" presId="urn:microsoft.com/office/officeart/2005/8/layout/vList5"/>
    <dgm:cxn modelId="{82BF14C3-4D34-41F1-A882-DDF46EB3152E}" type="presParOf" srcId="{5940CEDD-CDE1-4F8C-BACA-ED91CB2C4C83}" destId="{6FADFC0C-CE57-46EA-AF0E-62A8518F7A48}" srcOrd="0" destOrd="0" presId="urn:microsoft.com/office/officeart/2005/8/layout/vList5"/>
    <dgm:cxn modelId="{AA9C89C4-328F-48C4-9DA0-4BF383BF664B}" type="presParOf" srcId="{6FADFC0C-CE57-46EA-AF0E-62A8518F7A48}" destId="{159FD4AB-06D0-4B2F-9A6D-DA18809993C1}" srcOrd="0" destOrd="0" presId="urn:microsoft.com/office/officeart/2005/8/layout/vList5"/>
    <dgm:cxn modelId="{F91FA0BF-CDC6-4857-A0BE-B4E75B705BE3}" type="presParOf" srcId="{5940CEDD-CDE1-4F8C-BACA-ED91CB2C4C83}" destId="{1FD3ED54-6236-4336-99BB-A5ADDCB1F1BA}" srcOrd="1" destOrd="0" presId="urn:microsoft.com/office/officeart/2005/8/layout/vList5"/>
    <dgm:cxn modelId="{576554F7-E942-401C-9F4D-8A10672635F9}" type="presParOf" srcId="{5940CEDD-CDE1-4F8C-BACA-ED91CB2C4C83}" destId="{E3BE6D47-B697-4C02-94D7-8783F4E15493}" srcOrd="2" destOrd="0" presId="urn:microsoft.com/office/officeart/2005/8/layout/vList5"/>
    <dgm:cxn modelId="{5F03FD27-E850-47BE-B1B0-FFDDF4FD47E6}" type="presParOf" srcId="{E3BE6D47-B697-4C02-94D7-8783F4E15493}" destId="{12AAFBE8-AD59-45EA-9024-90C6B38A3E84}" srcOrd="0" destOrd="0" presId="urn:microsoft.com/office/officeart/2005/8/layout/vList5"/>
    <dgm:cxn modelId="{0B877D33-9D62-4AC2-AE9D-2C19856E968B}" type="presParOf" srcId="{E3BE6D47-B697-4C02-94D7-8783F4E15493}" destId="{D6973824-B70D-4701-B579-D47F70D28237}" srcOrd="1" destOrd="0" presId="urn:microsoft.com/office/officeart/2005/8/layout/vList5"/>
    <dgm:cxn modelId="{3E97461F-70A4-4F1B-A305-D971319B0876}" type="presParOf" srcId="{5940CEDD-CDE1-4F8C-BACA-ED91CB2C4C83}" destId="{160CFC37-BFCC-429D-AD80-1CF71A3C409D}" srcOrd="3" destOrd="0" presId="urn:microsoft.com/office/officeart/2005/8/layout/vList5"/>
    <dgm:cxn modelId="{9BFD8BE3-C196-420E-9657-5367FFFEB33F}" type="presParOf" srcId="{5940CEDD-CDE1-4F8C-BACA-ED91CB2C4C83}" destId="{089DED97-1740-424D-BCF2-ECA76526A6D6}" srcOrd="4" destOrd="0" presId="urn:microsoft.com/office/officeart/2005/8/layout/vList5"/>
    <dgm:cxn modelId="{5B79593A-C4A9-4B41-9C51-75F52BCA8213}" type="presParOf" srcId="{089DED97-1740-424D-BCF2-ECA76526A6D6}" destId="{58DC3ECA-910A-41B4-99AD-E86021646E38}" srcOrd="0" destOrd="0" presId="urn:microsoft.com/office/officeart/2005/8/layout/vList5"/>
    <dgm:cxn modelId="{46D1FB9E-A795-4FF1-A218-F8C800B6904E}" type="presParOf" srcId="{089DED97-1740-424D-BCF2-ECA76526A6D6}" destId="{F34D9930-F6CE-4297-95CF-64CCBD4A8691}" srcOrd="1" destOrd="0" presId="urn:microsoft.com/office/officeart/2005/8/layout/vList5"/>
    <dgm:cxn modelId="{B579EDC7-5FA6-42AB-B2E7-49C2D8F2754B}" type="presParOf" srcId="{5940CEDD-CDE1-4F8C-BACA-ED91CB2C4C83}" destId="{146C74EC-6968-4F6B-BD80-CE1CDA0CB64D}" srcOrd="5" destOrd="0" presId="urn:microsoft.com/office/officeart/2005/8/layout/vList5"/>
    <dgm:cxn modelId="{5DED941B-926E-4C12-B2B1-2E651BB410AF}" type="presParOf" srcId="{5940CEDD-CDE1-4F8C-BACA-ED91CB2C4C83}" destId="{5C76E77F-033F-4F2B-AA25-15CF108A78A3}" srcOrd="6" destOrd="0" presId="urn:microsoft.com/office/officeart/2005/8/layout/vList5"/>
    <dgm:cxn modelId="{77B0C030-37ED-4EA6-82A5-1214C738857E}" type="presParOf" srcId="{5C76E77F-033F-4F2B-AA25-15CF108A78A3}" destId="{A6825D9D-997E-4E0E-81A1-3F2DA77AD014}" srcOrd="0" destOrd="0" presId="urn:microsoft.com/office/officeart/2005/8/layout/vList5"/>
    <dgm:cxn modelId="{0D257E67-DF13-4798-90C5-0365017E6781}" type="presParOf" srcId="{5C76E77F-033F-4F2B-AA25-15CF108A78A3}" destId="{0AC0B9B4-7484-41B6-BAE6-3675C8A0034F}" srcOrd="1"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9879D67A-1989-4CD6-AD91-DA09F205D3D5}"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590657CC-2650-4821-BC99-938E9A094ECE}">
      <dgm:prSet/>
      <dgm:spPr/>
      <dgm:t>
        <a:bodyPr/>
        <a:lstStyle/>
        <a:p>
          <a:pPr algn="just" rtl="0"/>
          <a:r>
            <a:rPr lang="ru-RU" dirty="0" err="1" smtClean="0">
              <a:latin typeface="Times New Roman" pitchFamily="18" charset="0"/>
              <a:cs typeface="Times New Roman" pitchFamily="18" charset="0"/>
            </a:rPr>
            <a:t>Солиқ юки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солиқларнинг ялпи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маҳсулотдаги салмоғи бўйича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аниқлаш мумкин</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9EA6186F-0D22-448A-8D0B-D32273193301}" type="parTrans" cxnId="{A1DFDBBA-B92D-484A-93E5-E5C42CD6FEE4}">
      <dgm:prSet/>
      <dgm:spPr/>
      <dgm:t>
        <a:bodyPr/>
        <a:lstStyle/>
        <a:p>
          <a:endParaRPr lang="ru-RU"/>
        </a:p>
      </dgm:t>
    </dgm:pt>
    <dgm:pt modelId="{FA4676BB-5BD6-4EDC-8F9B-7821125B9F40}" type="sibTrans" cxnId="{A1DFDBBA-B92D-484A-93E5-E5C42CD6FEE4}">
      <dgm:prSet/>
      <dgm:spPr/>
      <dgm:t>
        <a:bodyPr/>
        <a:lstStyle/>
        <a:p>
          <a:endParaRPr lang="ru-RU"/>
        </a:p>
      </dgm:t>
    </dgm:pt>
    <dgm:pt modelId="{DEB0B8E3-09CA-4518-8E46-8154551EE906}" type="pres">
      <dgm:prSet presAssocID="{9879D67A-1989-4CD6-AD91-DA09F205D3D5}" presName="linear" presStyleCnt="0">
        <dgm:presLayoutVars>
          <dgm:animLvl val="lvl"/>
          <dgm:resizeHandles val="exact"/>
        </dgm:presLayoutVars>
      </dgm:prSet>
      <dgm:spPr/>
      <dgm:t>
        <a:bodyPr/>
        <a:lstStyle/>
        <a:p>
          <a:endParaRPr lang="ru-RU"/>
        </a:p>
      </dgm:t>
    </dgm:pt>
    <dgm:pt modelId="{036AAC11-9703-4C68-AEC5-DCF1F1B8B82D}" type="pres">
      <dgm:prSet presAssocID="{590657CC-2650-4821-BC99-938E9A094ECE}" presName="parentText" presStyleLbl="node1" presStyleIdx="0" presStyleCnt="1">
        <dgm:presLayoutVars>
          <dgm:chMax val="0"/>
          <dgm:bulletEnabled val="1"/>
        </dgm:presLayoutVars>
      </dgm:prSet>
      <dgm:spPr/>
      <dgm:t>
        <a:bodyPr/>
        <a:lstStyle/>
        <a:p>
          <a:endParaRPr lang="ru-RU"/>
        </a:p>
      </dgm:t>
    </dgm:pt>
  </dgm:ptLst>
  <dgm:cxnLst>
    <dgm:cxn modelId="{6B5FC1C8-51D0-40CE-83AD-26B6A6587B2F}" type="presOf" srcId="{590657CC-2650-4821-BC99-938E9A094ECE}" destId="{036AAC11-9703-4C68-AEC5-DCF1F1B8B82D}" srcOrd="0" destOrd="0" presId="urn:microsoft.com/office/officeart/2005/8/layout/vList2"/>
    <dgm:cxn modelId="{A1DFDBBA-B92D-484A-93E5-E5C42CD6FEE4}" srcId="{9879D67A-1989-4CD6-AD91-DA09F205D3D5}" destId="{590657CC-2650-4821-BC99-938E9A094ECE}" srcOrd="0" destOrd="0" parTransId="{9EA6186F-0D22-448A-8D0B-D32273193301}" sibTransId="{FA4676BB-5BD6-4EDC-8F9B-7821125B9F40}"/>
    <dgm:cxn modelId="{D5E6F534-1276-435E-824C-EDF12FC4C06D}" type="presOf" srcId="{9879D67A-1989-4CD6-AD91-DA09F205D3D5}" destId="{DEB0B8E3-09CA-4518-8E46-8154551EE906}" srcOrd="0" destOrd="0" presId="urn:microsoft.com/office/officeart/2005/8/layout/vList2"/>
    <dgm:cxn modelId="{3CB120FF-331B-490A-A03F-A0FDD6582567}" type="presParOf" srcId="{DEB0B8E3-09CA-4518-8E46-8154551EE906}" destId="{036AAC11-9703-4C68-AEC5-DCF1F1B8B82D}"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C73C7516-1B41-49C9-AE69-E8B2BB6BF6A0}" type="doc">
      <dgm:prSet loTypeId="urn:microsoft.com/office/officeart/2005/8/layout/vList5" loCatId="list" qsTypeId="urn:microsoft.com/office/officeart/2005/8/quickstyle/3d1" qsCatId="3D" csTypeId="urn:microsoft.com/office/officeart/2005/8/colors/colorful4" csCatId="colorful" phldr="1"/>
      <dgm:spPr/>
      <dgm:t>
        <a:bodyPr/>
        <a:lstStyle/>
        <a:p>
          <a:endParaRPr lang="ru-RU"/>
        </a:p>
      </dgm:t>
    </dgm:pt>
    <dgm:pt modelId="{313C3FB6-8285-47A7-BD65-526C24EB6E0F}">
      <dgm:prSet/>
      <dgm:spPr/>
      <dgm:t>
        <a:bodyPr/>
        <a:lstStyle/>
        <a:p>
          <a:pPr rtl="0"/>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ерда</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0F467DB5-770D-4959-81C4-3EE31170B4DF}" type="parTrans" cxnId="{3493C2EF-AA9A-4F9D-87DE-F94A7EA4206C}">
      <dgm:prSet/>
      <dgm:spPr/>
      <dgm:t>
        <a:bodyPr/>
        <a:lstStyle/>
        <a:p>
          <a:endParaRPr lang="ru-RU">
            <a:latin typeface="Times New Roman" pitchFamily="18" charset="0"/>
            <a:cs typeface="Times New Roman" pitchFamily="18" charset="0"/>
          </a:endParaRPr>
        </a:p>
      </dgm:t>
    </dgm:pt>
    <dgm:pt modelId="{44EB5649-B35C-4C4A-8EA4-F2FC7E97FAA5}" type="sibTrans" cxnId="{3493C2EF-AA9A-4F9D-87DE-F94A7EA4206C}">
      <dgm:prSet/>
      <dgm:spPr/>
      <dgm:t>
        <a:bodyPr/>
        <a:lstStyle/>
        <a:p>
          <a:endParaRPr lang="ru-RU">
            <a:latin typeface="Times New Roman" pitchFamily="18" charset="0"/>
            <a:cs typeface="Times New Roman" pitchFamily="18" charset="0"/>
          </a:endParaRPr>
        </a:p>
      </dgm:t>
    </dgm:pt>
    <dgm:pt modelId="{012F7EA0-534B-494E-ABFC-E9A0DBF5D86A}">
      <dgm:prSet/>
      <dgm:spPr/>
      <dgm:t>
        <a:bodyPr/>
        <a:lstStyle/>
        <a:p>
          <a:pPr rtl="0"/>
          <a:r>
            <a:rPr lang="ru-RU" dirty="0" smtClean="0">
              <a:latin typeface="Times New Roman" pitchFamily="18" charset="0"/>
              <a:cs typeface="Times New Roman" pitchFamily="18" charset="0"/>
            </a:rPr>
            <a:t>Н </a:t>
          </a:r>
          <a:endParaRPr lang="ru-RU" dirty="0">
            <a:latin typeface="Times New Roman" pitchFamily="18" charset="0"/>
            <a:cs typeface="Times New Roman" pitchFamily="18" charset="0"/>
          </a:endParaRPr>
        </a:p>
      </dgm:t>
    </dgm:pt>
    <dgm:pt modelId="{22F3C422-4715-44FE-AA62-596CAA31D187}" type="parTrans" cxnId="{0E638C31-0B97-4B83-A583-4129BCAC0852}">
      <dgm:prSet/>
      <dgm:spPr/>
      <dgm:t>
        <a:bodyPr/>
        <a:lstStyle/>
        <a:p>
          <a:endParaRPr lang="ru-RU">
            <a:latin typeface="Times New Roman" pitchFamily="18" charset="0"/>
            <a:cs typeface="Times New Roman" pitchFamily="18" charset="0"/>
          </a:endParaRPr>
        </a:p>
      </dgm:t>
    </dgm:pt>
    <dgm:pt modelId="{A31B8028-7B25-4066-957F-935AF09A35A5}" type="sibTrans" cxnId="{0E638C31-0B97-4B83-A583-4129BCAC0852}">
      <dgm:prSet/>
      <dgm:spPr/>
      <dgm:t>
        <a:bodyPr/>
        <a:lstStyle/>
        <a:p>
          <a:endParaRPr lang="ru-RU">
            <a:latin typeface="Times New Roman" pitchFamily="18" charset="0"/>
            <a:cs typeface="Times New Roman" pitchFamily="18" charset="0"/>
          </a:endParaRPr>
        </a:p>
      </dgm:t>
    </dgm:pt>
    <dgm:pt modelId="{839AB0C5-833C-41C1-AB90-B55D1C4A85F7}">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солиқлар миқдори;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6E76C02F-B6C0-41A9-8695-376D28330F0E}" type="parTrans" cxnId="{80103219-99D9-411F-AD78-B38A6EFFD513}">
      <dgm:prSet/>
      <dgm:spPr/>
      <dgm:t>
        <a:bodyPr/>
        <a:lstStyle/>
        <a:p>
          <a:endParaRPr lang="ru-RU">
            <a:latin typeface="Times New Roman" pitchFamily="18" charset="0"/>
            <a:cs typeface="Times New Roman" pitchFamily="18" charset="0"/>
          </a:endParaRPr>
        </a:p>
      </dgm:t>
    </dgm:pt>
    <dgm:pt modelId="{130BDA6B-5F4A-4CE6-996B-1EB29364EA6D}" type="sibTrans" cxnId="{80103219-99D9-411F-AD78-B38A6EFFD513}">
      <dgm:prSet/>
      <dgm:spPr/>
      <dgm:t>
        <a:bodyPr/>
        <a:lstStyle/>
        <a:p>
          <a:endParaRPr lang="ru-RU">
            <a:latin typeface="Times New Roman" pitchFamily="18" charset="0"/>
            <a:cs typeface="Times New Roman" pitchFamily="18" charset="0"/>
          </a:endParaRPr>
        </a:p>
      </dgm:t>
    </dgm:pt>
    <dgm:pt modelId="{BFC61F2C-4780-4205-989B-273F75741C41}">
      <dgm:prSet/>
      <dgm:spPr/>
      <dgm:t>
        <a:bodyPr/>
        <a:lstStyle/>
        <a:p>
          <a:pPr rtl="0"/>
          <a:r>
            <a:rPr lang="ru-RU" dirty="0" smtClean="0">
              <a:latin typeface="Times New Roman" pitchFamily="18" charset="0"/>
              <a:cs typeface="Times New Roman" pitchFamily="18" charset="0"/>
            </a:rPr>
            <a:t>ЯИМ </a:t>
          </a:r>
          <a:endParaRPr lang="ru-RU" dirty="0">
            <a:latin typeface="Times New Roman" pitchFamily="18" charset="0"/>
            <a:cs typeface="Times New Roman" pitchFamily="18" charset="0"/>
          </a:endParaRPr>
        </a:p>
      </dgm:t>
    </dgm:pt>
    <dgm:pt modelId="{75E2F012-6DB4-4F40-A856-7DF743F486AF}" type="parTrans" cxnId="{EF2A6CE4-F003-4F04-AAF8-6FAA33A44BED}">
      <dgm:prSet/>
      <dgm:spPr/>
      <dgm:t>
        <a:bodyPr/>
        <a:lstStyle/>
        <a:p>
          <a:endParaRPr lang="ru-RU">
            <a:latin typeface="Times New Roman" pitchFamily="18" charset="0"/>
            <a:cs typeface="Times New Roman" pitchFamily="18" charset="0"/>
          </a:endParaRPr>
        </a:p>
      </dgm:t>
    </dgm:pt>
    <dgm:pt modelId="{3606B330-A14F-44DA-970C-64BF9D1060A4}" type="sibTrans" cxnId="{EF2A6CE4-F003-4F04-AAF8-6FAA33A44BED}">
      <dgm:prSet/>
      <dgm:spPr/>
      <dgm:t>
        <a:bodyPr/>
        <a:lstStyle/>
        <a:p>
          <a:endParaRPr lang="ru-RU">
            <a:latin typeface="Times New Roman" pitchFamily="18" charset="0"/>
            <a:cs typeface="Times New Roman" pitchFamily="18" charset="0"/>
          </a:endParaRPr>
        </a:p>
      </dgm:t>
    </dgm:pt>
    <dgm:pt modelId="{A8095F16-EC68-450A-B54A-C3F098D28830}">
      <dgm:prSet/>
      <dgm:spPr/>
      <dgm:t>
        <a:bodyPr/>
        <a:lstStyle/>
        <a:p>
          <a:pPr rtl="0"/>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ялпи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 ҳажми.</a:t>
          </a:r>
          <a:endParaRPr lang="ru-RU" dirty="0">
            <a:latin typeface="Times New Roman" pitchFamily="18" charset="0"/>
            <a:cs typeface="Times New Roman" pitchFamily="18" charset="0"/>
          </a:endParaRPr>
        </a:p>
      </dgm:t>
    </dgm:pt>
    <dgm:pt modelId="{67F1C481-7468-4964-9D52-4487E43DAEEE}" type="parTrans" cxnId="{FCF90F58-48FC-4454-AA1D-E518D8AE9076}">
      <dgm:prSet/>
      <dgm:spPr/>
      <dgm:t>
        <a:bodyPr/>
        <a:lstStyle/>
        <a:p>
          <a:endParaRPr lang="ru-RU">
            <a:latin typeface="Times New Roman" pitchFamily="18" charset="0"/>
            <a:cs typeface="Times New Roman" pitchFamily="18" charset="0"/>
          </a:endParaRPr>
        </a:p>
      </dgm:t>
    </dgm:pt>
    <dgm:pt modelId="{B07D416F-51C2-4E00-8191-7A030DF59164}" type="sibTrans" cxnId="{FCF90F58-48FC-4454-AA1D-E518D8AE9076}">
      <dgm:prSet/>
      <dgm:spPr/>
      <dgm:t>
        <a:bodyPr/>
        <a:lstStyle/>
        <a:p>
          <a:endParaRPr lang="ru-RU">
            <a:latin typeface="Times New Roman" pitchFamily="18" charset="0"/>
            <a:cs typeface="Times New Roman" pitchFamily="18" charset="0"/>
          </a:endParaRPr>
        </a:p>
      </dgm:t>
    </dgm:pt>
    <dgm:pt modelId="{699EB077-3D19-4581-8701-A674F2BB9E16}" type="pres">
      <dgm:prSet presAssocID="{C73C7516-1B41-49C9-AE69-E8B2BB6BF6A0}" presName="Name0" presStyleCnt="0">
        <dgm:presLayoutVars>
          <dgm:dir/>
          <dgm:animLvl val="lvl"/>
          <dgm:resizeHandles val="exact"/>
        </dgm:presLayoutVars>
      </dgm:prSet>
      <dgm:spPr/>
      <dgm:t>
        <a:bodyPr/>
        <a:lstStyle/>
        <a:p>
          <a:endParaRPr lang="ru-RU"/>
        </a:p>
      </dgm:t>
    </dgm:pt>
    <dgm:pt modelId="{CCC0EF58-8CA2-46F9-BB09-427052D9C40C}" type="pres">
      <dgm:prSet presAssocID="{313C3FB6-8285-47A7-BD65-526C24EB6E0F}" presName="linNode" presStyleCnt="0"/>
      <dgm:spPr/>
    </dgm:pt>
    <dgm:pt modelId="{75288588-480B-4F7F-8420-32767F298D01}" type="pres">
      <dgm:prSet presAssocID="{313C3FB6-8285-47A7-BD65-526C24EB6E0F}" presName="parentText" presStyleLbl="node1" presStyleIdx="0" presStyleCnt="3" custScaleX="53788">
        <dgm:presLayoutVars>
          <dgm:chMax val="1"/>
          <dgm:bulletEnabled val="1"/>
        </dgm:presLayoutVars>
      </dgm:prSet>
      <dgm:spPr/>
      <dgm:t>
        <a:bodyPr/>
        <a:lstStyle/>
        <a:p>
          <a:endParaRPr lang="ru-RU"/>
        </a:p>
      </dgm:t>
    </dgm:pt>
    <dgm:pt modelId="{60D986EE-42EB-418F-A396-DFC0095B37A8}" type="pres">
      <dgm:prSet presAssocID="{44EB5649-B35C-4C4A-8EA4-F2FC7E97FAA5}" presName="sp" presStyleCnt="0"/>
      <dgm:spPr/>
    </dgm:pt>
    <dgm:pt modelId="{161B6D01-6916-41ED-988B-D5417652828C}" type="pres">
      <dgm:prSet presAssocID="{012F7EA0-534B-494E-ABFC-E9A0DBF5D86A}" presName="linNode" presStyleCnt="0"/>
      <dgm:spPr/>
    </dgm:pt>
    <dgm:pt modelId="{FB487F38-3BD3-42A0-BA49-9D824EE70653}" type="pres">
      <dgm:prSet presAssocID="{012F7EA0-534B-494E-ABFC-E9A0DBF5D86A}" presName="parentText" presStyleLbl="node1" presStyleIdx="1" presStyleCnt="3" custScaleX="53788">
        <dgm:presLayoutVars>
          <dgm:chMax val="1"/>
          <dgm:bulletEnabled val="1"/>
        </dgm:presLayoutVars>
      </dgm:prSet>
      <dgm:spPr/>
      <dgm:t>
        <a:bodyPr/>
        <a:lstStyle/>
        <a:p>
          <a:endParaRPr lang="ru-RU"/>
        </a:p>
      </dgm:t>
    </dgm:pt>
    <dgm:pt modelId="{11971AA2-8323-4803-8E26-DB11FCE25549}" type="pres">
      <dgm:prSet presAssocID="{012F7EA0-534B-494E-ABFC-E9A0DBF5D86A}" presName="descendantText" presStyleLbl="alignAccFollowNode1" presStyleIdx="0" presStyleCnt="2" custScaleX="124373">
        <dgm:presLayoutVars>
          <dgm:bulletEnabled val="1"/>
        </dgm:presLayoutVars>
      </dgm:prSet>
      <dgm:spPr/>
      <dgm:t>
        <a:bodyPr/>
        <a:lstStyle/>
        <a:p>
          <a:endParaRPr lang="ru-RU"/>
        </a:p>
      </dgm:t>
    </dgm:pt>
    <dgm:pt modelId="{D7DDD17A-BA73-4162-B1F5-1BE84B57249C}" type="pres">
      <dgm:prSet presAssocID="{A31B8028-7B25-4066-957F-935AF09A35A5}" presName="sp" presStyleCnt="0"/>
      <dgm:spPr/>
    </dgm:pt>
    <dgm:pt modelId="{C511ED62-C75A-48AB-9B81-C19CCF6BFF54}" type="pres">
      <dgm:prSet presAssocID="{BFC61F2C-4780-4205-989B-273F75741C41}" presName="linNode" presStyleCnt="0"/>
      <dgm:spPr/>
    </dgm:pt>
    <dgm:pt modelId="{20F71527-DDB6-4918-9122-4AC9E385B608}" type="pres">
      <dgm:prSet presAssocID="{BFC61F2C-4780-4205-989B-273F75741C41}" presName="parentText" presStyleLbl="node1" presStyleIdx="2" presStyleCnt="3" custScaleX="53788">
        <dgm:presLayoutVars>
          <dgm:chMax val="1"/>
          <dgm:bulletEnabled val="1"/>
        </dgm:presLayoutVars>
      </dgm:prSet>
      <dgm:spPr/>
      <dgm:t>
        <a:bodyPr/>
        <a:lstStyle/>
        <a:p>
          <a:endParaRPr lang="ru-RU"/>
        </a:p>
      </dgm:t>
    </dgm:pt>
    <dgm:pt modelId="{34936772-EA0D-4C16-866F-483856956057}" type="pres">
      <dgm:prSet presAssocID="{BFC61F2C-4780-4205-989B-273F75741C41}" presName="descendantText" presStyleLbl="alignAccFollowNode1" presStyleIdx="1" presStyleCnt="2" custScaleX="124373">
        <dgm:presLayoutVars>
          <dgm:bulletEnabled val="1"/>
        </dgm:presLayoutVars>
      </dgm:prSet>
      <dgm:spPr/>
      <dgm:t>
        <a:bodyPr/>
        <a:lstStyle/>
        <a:p>
          <a:endParaRPr lang="ru-RU"/>
        </a:p>
      </dgm:t>
    </dgm:pt>
  </dgm:ptLst>
  <dgm:cxnLst>
    <dgm:cxn modelId="{0E638C31-0B97-4B83-A583-4129BCAC0852}" srcId="{C73C7516-1B41-49C9-AE69-E8B2BB6BF6A0}" destId="{012F7EA0-534B-494E-ABFC-E9A0DBF5D86A}" srcOrd="1" destOrd="0" parTransId="{22F3C422-4715-44FE-AA62-596CAA31D187}" sibTransId="{A31B8028-7B25-4066-957F-935AF09A35A5}"/>
    <dgm:cxn modelId="{836EBE8C-E60C-451C-9EF7-12D22A4BA5AD}" type="presOf" srcId="{839AB0C5-833C-41C1-AB90-B55D1C4A85F7}" destId="{11971AA2-8323-4803-8E26-DB11FCE25549}" srcOrd="0" destOrd="0" presId="urn:microsoft.com/office/officeart/2005/8/layout/vList5"/>
    <dgm:cxn modelId="{15245C88-02CE-4CD0-BC9E-132FF543BDBE}" type="presOf" srcId="{313C3FB6-8285-47A7-BD65-526C24EB6E0F}" destId="{75288588-480B-4F7F-8420-32767F298D01}" srcOrd="0" destOrd="0" presId="urn:microsoft.com/office/officeart/2005/8/layout/vList5"/>
    <dgm:cxn modelId="{3493C2EF-AA9A-4F9D-87DE-F94A7EA4206C}" srcId="{C73C7516-1B41-49C9-AE69-E8B2BB6BF6A0}" destId="{313C3FB6-8285-47A7-BD65-526C24EB6E0F}" srcOrd="0" destOrd="0" parTransId="{0F467DB5-770D-4959-81C4-3EE31170B4DF}" sibTransId="{44EB5649-B35C-4C4A-8EA4-F2FC7E97FAA5}"/>
    <dgm:cxn modelId="{FCF90F58-48FC-4454-AA1D-E518D8AE9076}" srcId="{BFC61F2C-4780-4205-989B-273F75741C41}" destId="{A8095F16-EC68-450A-B54A-C3F098D28830}" srcOrd="0" destOrd="0" parTransId="{67F1C481-7468-4964-9D52-4487E43DAEEE}" sibTransId="{B07D416F-51C2-4E00-8191-7A030DF59164}"/>
    <dgm:cxn modelId="{1B77B603-F96F-4EDC-8966-336E1E651DFE}" type="presOf" srcId="{BFC61F2C-4780-4205-989B-273F75741C41}" destId="{20F71527-DDB6-4918-9122-4AC9E385B608}" srcOrd="0" destOrd="0" presId="urn:microsoft.com/office/officeart/2005/8/layout/vList5"/>
    <dgm:cxn modelId="{1B1D606B-A8A5-48F0-AB1D-B311A7A1BA6A}" type="presOf" srcId="{012F7EA0-534B-494E-ABFC-E9A0DBF5D86A}" destId="{FB487F38-3BD3-42A0-BA49-9D824EE70653}" srcOrd="0" destOrd="0" presId="urn:microsoft.com/office/officeart/2005/8/layout/vList5"/>
    <dgm:cxn modelId="{EF2A6CE4-F003-4F04-AAF8-6FAA33A44BED}" srcId="{C73C7516-1B41-49C9-AE69-E8B2BB6BF6A0}" destId="{BFC61F2C-4780-4205-989B-273F75741C41}" srcOrd="2" destOrd="0" parTransId="{75E2F012-6DB4-4F40-A856-7DF743F486AF}" sibTransId="{3606B330-A14F-44DA-970C-64BF9D1060A4}"/>
    <dgm:cxn modelId="{80103219-99D9-411F-AD78-B38A6EFFD513}" srcId="{012F7EA0-534B-494E-ABFC-E9A0DBF5D86A}" destId="{839AB0C5-833C-41C1-AB90-B55D1C4A85F7}" srcOrd="0" destOrd="0" parTransId="{6E76C02F-B6C0-41A9-8695-376D28330F0E}" sibTransId="{130BDA6B-5F4A-4CE6-996B-1EB29364EA6D}"/>
    <dgm:cxn modelId="{ACEF3259-0296-4AE5-83BE-A549FF5153E6}" type="presOf" srcId="{C73C7516-1B41-49C9-AE69-E8B2BB6BF6A0}" destId="{699EB077-3D19-4581-8701-A674F2BB9E16}" srcOrd="0" destOrd="0" presId="urn:microsoft.com/office/officeart/2005/8/layout/vList5"/>
    <dgm:cxn modelId="{D7DBC623-72EC-4D0C-9A72-C14482D611A9}" type="presOf" srcId="{A8095F16-EC68-450A-B54A-C3F098D28830}" destId="{34936772-EA0D-4C16-866F-483856956057}" srcOrd="0" destOrd="0" presId="urn:microsoft.com/office/officeart/2005/8/layout/vList5"/>
    <dgm:cxn modelId="{F0EFB3FE-6767-4ACE-B314-566219E943EF}" type="presParOf" srcId="{699EB077-3D19-4581-8701-A674F2BB9E16}" destId="{CCC0EF58-8CA2-46F9-BB09-427052D9C40C}" srcOrd="0" destOrd="0" presId="urn:microsoft.com/office/officeart/2005/8/layout/vList5"/>
    <dgm:cxn modelId="{23679167-FF36-42A5-9469-F11EAC88E7C9}" type="presParOf" srcId="{CCC0EF58-8CA2-46F9-BB09-427052D9C40C}" destId="{75288588-480B-4F7F-8420-32767F298D01}" srcOrd="0" destOrd="0" presId="urn:microsoft.com/office/officeart/2005/8/layout/vList5"/>
    <dgm:cxn modelId="{8E7D739B-975A-458D-A012-EC92FF215050}" type="presParOf" srcId="{699EB077-3D19-4581-8701-A674F2BB9E16}" destId="{60D986EE-42EB-418F-A396-DFC0095B37A8}" srcOrd="1" destOrd="0" presId="urn:microsoft.com/office/officeart/2005/8/layout/vList5"/>
    <dgm:cxn modelId="{D1477BFD-2EDB-443D-B1F7-BD435ADD3C51}" type="presParOf" srcId="{699EB077-3D19-4581-8701-A674F2BB9E16}" destId="{161B6D01-6916-41ED-988B-D5417652828C}" srcOrd="2" destOrd="0" presId="urn:microsoft.com/office/officeart/2005/8/layout/vList5"/>
    <dgm:cxn modelId="{1DB561C4-1D4A-47A2-B702-243BB505C1D1}" type="presParOf" srcId="{161B6D01-6916-41ED-988B-D5417652828C}" destId="{FB487F38-3BD3-42A0-BA49-9D824EE70653}" srcOrd="0" destOrd="0" presId="urn:microsoft.com/office/officeart/2005/8/layout/vList5"/>
    <dgm:cxn modelId="{366D5E62-7F7E-40AB-A5F0-A43AFEF26312}" type="presParOf" srcId="{161B6D01-6916-41ED-988B-D5417652828C}" destId="{11971AA2-8323-4803-8E26-DB11FCE25549}" srcOrd="1" destOrd="0" presId="urn:microsoft.com/office/officeart/2005/8/layout/vList5"/>
    <dgm:cxn modelId="{5B9D25EE-CE9E-4D9B-9306-1104E9FF7E93}" type="presParOf" srcId="{699EB077-3D19-4581-8701-A674F2BB9E16}" destId="{D7DDD17A-BA73-4162-B1F5-1BE84B57249C}" srcOrd="3" destOrd="0" presId="urn:microsoft.com/office/officeart/2005/8/layout/vList5"/>
    <dgm:cxn modelId="{0BDB2C3E-8668-47A6-98A7-2FC841790096}" type="presParOf" srcId="{699EB077-3D19-4581-8701-A674F2BB9E16}" destId="{C511ED62-C75A-48AB-9B81-C19CCF6BFF54}" srcOrd="4" destOrd="0" presId="urn:microsoft.com/office/officeart/2005/8/layout/vList5"/>
    <dgm:cxn modelId="{A5DFAD4B-A851-4BA6-B285-E9A60EE17762}" type="presParOf" srcId="{C511ED62-C75A-48AB-9B81-C19CCF6BFF54}" destId="{20F71527-DDB6-4918-9122-4AC9E385B608}" srcOrd="0" destOrd="0" presId="urn:microsoft.com/office/officeart/2005/8/layout/vList5"/>
    <dgm:cxn modelId="{39DD9CD4-BABE-48F2-93F0-E03EE0992807}" type="presParOf" srcId="{C511ED62-C75A-48AB-9B81-C19CCF6BFF54}" destId="{34936772-EA0D-4C16-866F-483856956057}" srcOrd="1"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16937100-CD4C-4FDC-A7F4-A917B8714A9C}"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EA86C695-6DB7-4946-8DA1-C6F58AA982FB}">
      <dgm:prSet/>
      <dgm:spPr/>
      <dgm:t>
        <a:bodyPr/>
        <a:lstStyle/>
        <a:p>
          <a:pPr algn="just" rtl="0"/>
          <a:r>
            <a:rPr lang="uz-Cyrl-UZ" b="1" dirty="0" smtClean="0">
              <a:latin typeface="Times New Roman" pitchFamily="18" charset="0"/>
              <a:cs typeface="Times New Roman" pitchFamily="18" charset="0"/>
            </a:rPr>
            <a:t>Солиқ юки –</a:t>
          </a:r>
          <a:r>
            <a:rPr lang="uz-Cyrl-UZ" dirty="0" smtClean="0">
              <a:latin typeface="Times New Roman" pitchFamily="18" charset="0"/>
              <a:cs typeface="Times New Roman" pitchFamily="18" charset="0"/>
            </a:rPr>
            <a:t> солиқ тўловчининг муайян даврда бюджетга тўланган солиқлар ва бошқа мажбурий тўловларнинг йиғиндисини ифодалайди.</a:t>
          </a:r>
          <a:endParaRPr lang="ru-RU" dirty="0">
            <a:latin typeface="Times New Roman" pitchFamily="18" charset="0"/>
            <a:cs typeface="Times New Roman" pitchFamily="18" charset="0"/>
          </a:endParaRPr>
        </a:p>
      </dgm:t>
    </dgm:pt>
    <dgm:pt modelId="{24A93748-BDB4-4698-BD7D-F7EBA2168D99}" type="parTrans" cxnId="{92ABE7D1-CCE0-40DB-BD6E-27E5EFBC29E7}">
      <dgm:prSet/>
      <dgm:spPr/>
      <dgm:t>
        <a:bodyPr/>
        <a:lstStyle/>
        <a:p>
          <a:endParaRPr lang="ru-RU">
            <a:latin typeface="Times New Roman" pitchFamily="18" charset="0"/>
            <a:cs typeface="Times New Roman" pitchFamily="18" charset="0"/>
          </a:endParaRPr>
        </a:p>
      </dgm:t>
    </dgm:pt>
    <dgm:pt modelId="{5792CC47-0449-455E-9EBB-ABA1D13E4668}" type="sibTrans" cxnId="{92ABE7D1-CCE0-40DB-BD6E-27E5EFBC29E7}">
      <dgm:prSet/>
      <dgm:spPr/>
      <dgm:t>
        <a:bodyPr/>
        <a:lstStyle/>
        <a:p>
          <a:endParaRPr lang="ru-RU">
            <a:latin typeface="Times New Roman" pitchFamily="18" charset="0"/>
            <a:cs typeface="Times New Roman" pitchFamily="18" charset="0"/>
          </a:endParaRPr>
        </a:p>
      </dgm:t>
    </dgm:pt>
    <dgm:pt modelId="{0677FCE7-159D-4E30-893E-83990F5BF8DB}" type="pres">
      <dgm:prSet presAssocID="{16937100-CD4C-4FDC-A7F4-A917B8714A9C}" presName="linear" presStyleCnt="0">
        <dgm:presLayoutVars>
          <dgm:animLvl val="lvl"/>
          <dgm:resizeHandles val="exact"/>
        </dgm:presLayoutVars>
      </dgm:prSet>
      <dgm:spPr/>
      <dgm:t>
        <a:bodyPr/>
        <a:lstStyle/>
        <a:p>
          <a:endParaRPr lang="ru-RU"/>
        </a:p>
      </dgm:t>
    </dgm:pt>
    <dgm:pt modelId="{FFD1DAB5-E2A4-4CD0-B227-DB78D57FD24B}" type="pres">
      <dgm:prSet presAssocID="{EA86C695-6DB7-4946-8DA1-C6F58AA982FB}" presName="parentText" presStyleLbl="node1" presStyleIdx="0" presStyleCnt="1">
        <dgm:presLayoutVars>
          <dgm:chMax val="0"/>
          <dgm:bulletEnabled val="1"/>
        </dgm:presLayoutVars>
      </dgm:prSet>
      <dgm:spPr/>
      <dgm:t>
        <a:bodyPr/>
        <a:lstStyle/>
        <a:p>
          <a:endParaRPr lang="ru-RU"/>
        </a:p>
      </dgm:t>
    </dgm:pt>
  </dgm:ptLst>
  <dgm:cxnLst>
    <dgm:cxn modelId="{1AE5A496-0895-4C96-A6FE-E8CBF57908E2}" type="presOf" srcId="{EA86C695-6DB7-4946-8DA1-C6F58AA982FB}" destId="{FFD1DAB5-E2A4-4CD0-B227-DB78D57FD24B}" srcOrd="0" destOrd="0" presId="urn:microsoft.com/office/officeart/2005/8/layout/vList2"/>
    <dgm:cxn modelId="{92ABE7D1-CCE0-40DB-BD6E-27E5EFBC29E7}" srcId="{16937100-CD4C-4FDC-A7F4-A917B8714A9C}" destId="{EA86C695-6DB7-4946-8DA1-C6F58AA982FB}" srcOrd="0" destOrd="0" parTransId="{24A93748-BDB4-4698-BD7D-F7EBA2168D99}" sibTransId="{5792CC47-0449-455E-9EBB-ABA1D13E4668}"/>
    <dgm:cxn modelId="{31EF942A-65DF-407F-B7F6-5CDF54836C68}" type="presOf" srcId="{16937100-CD4C-4FDC-A7F4-A917B8714A9C}" destId="{0677FCE7-159D-4E30-893E-83990F5BF8DB}" srcOrd="0" destOrd="0" presId="urn:microsoft.com/office/officeart/2005/8/layout/vList2"/>
    <dgm:cxn modelId="{7C05E651-E308-4904-BA50-3C8D76C0A71D}" type="presParOf" srcId="{0677FCE7-159D-4E30-893E-83990F5BF8DB}" destId="{FFD1DAB5-E2A4-4CD0-B227-DB78D57FD24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554AD116-22CB-4744-A425-DA2BC32F4489}" type="doc">
      <dgm:prSet loTypeId="urn:microsoft.com/office/officeart/2005/8/layout/hList1" loCatId="list" qsTypeId="urn:microsoft.com/office/officeart/2005/8/quickstyle/3d1" qsCatId="3D" csTypeId="urn:microsoft.com/office/officeart/2005/8/colors/accent1_2" csCatId="accent1" phldr="1"/>
      <dgm:spPr/>
      <dgm:t>
        <a:bodyPr/>
        <a:lstStyle/>
        <a:p>
          <a:endParaRPr lang="ru-RU"/>
        </a:p>
      </dgm:t>
    </dgm:pt>
    <dgm:pt modelId="{01369914-82C2-4B3C-8D07-8581FC33A68A}">
      <dgm:prSet/>
      <dgm:spPr/>
      <dgm:t>
        <a:bodyPr/>
        <a:lstStyle/>
        <a:p>
          <a:pPr rtl="0"/>
          <a:r>
            <a:rPr lang="ru-RU" b="1" dirty="0" smtClean="0">
              <a:latin typeface="Times New Roman" pitchFamily="18" charset="0"/>
              <a:cs typeface="Times New Roman" pitchFamily="18" charset="0"/>
            </a:rPr>
            <a:t>МОЛИЯВИЙ СИЁСАТ</a:t>
          </a:r>
          <a:endParaRPr lang="ru-RU" dirty="0">
            <a:latin typeface="Times New Roman" pitchFamily="18" charset="0"/>
            <a:cs typeface="Times New Roman" pitchFamily="18" charset="0"/>
          </a:endParaRPr>
        </a:p>
      </dgm:t>
    </dgm:pt>
    <dgm:pt modelId="{F34281AD-F9E5-42AB-974F-DCAF0FBC1611}" type="parTrans" cxnId="{726BF5CD-462D-4B80-9B54-D702322F61E5}">
      <dgm:prSet/>
      <dgm:spPr/>
      <dgm:t>
        <a:bodyPr/>
        <a:lstStyle/>
        <a:p>
          <a:endParaRPr lang="ru-RU">
            <a:latin typeface="Times New Roman" pitchFamily="18" charset="0"/>
            <a:cs typeface="Times New Roman" pitchFamily="18" charset="0"/>
          </a:endParaRPr>
        </a:p>
      </dgm:t>
    </dgm:pt>
    <dgm:pt modelId="{B9B342CA-81A6-44AF-9413-23E22E31A4F5}" type="sibTrans" cxnId="{726BF5CD-462D-4B80-9B54-D702322F61E5}">
      <dgm:prSet/>
      <dgm:spPr/>
      <dgm:t>
        <a:bodyPr/>
        <a:lstStyle/>
        <a:p>
          <a:endParaRPr lang="ru-RU">
            <a:latin typeface="Times New Roman" pitchFamily="18" charset="0"/>
            <a:cs typeface="Times New Roman" pitchFamily="18" charset="0"/>
          </a:endParaRPr>
        </a:p>
      </dgm:t>
    </dgm:pt>
    <dgm:pt modelId="{4CA8BE39-4227-42AA-8482-4FFA4B2335B9}">
      <dgm:prSet/>
      <dgm:spPr/>
      <dgm:t>
        <a:bodyPr/>
        <a:lstStyle/>
        <a:p>
          <a:pPr algn="just" rtl="0"/>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давлатнинг</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ўз</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вазифаларини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амалга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ошириш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учун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молияни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ташкил</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этиш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фойдаланиш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бўйича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чора-тадбирлар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мажмуи</a:t>
          </a:r>
          <a:r>
            <a:rPr lang="ru-RU" b="0" dirty="0" smtClean="0">
              <a:latin typeface="Times New Roman" pitchFamily="18" charset="0"/>
              <a:cs typeface="Times New Roman" pitchFamily="18" charset="0"/>
            </a:rPr>
            <a:t>.</a:t>
          </a:r>
          <a:endParaRPr lang="ru-RU" b="0" dirty="0">
            <a:latin typeface="Times New Roman" pitchFamily="18" charset="0"/>
            <a:cs typeface="Times New Roman" pitchFamily="18" charset="0"/>
          </a:endParaRPr>
        </a:p>
      </dgm:t>
    </dgm:pt>
    <dgm:pt modelId="{3E536AB6-B264-4FB3-B8D3-5D5E1EC4E9FF}" type="parTrans" cxnId="{917413A9-C710-4F5E-B6F6-5FF5FFEC7C08}">
      <dgm:prSet/>
      <dgm:spPr/>
      <dgm:t>
        <a:bodyPr/>
        <a:lstStyle/>
        <a:p>
          <a:endParaRPr lang="ru-RU">
            <a:latin typeface="Times New Roman" pitchFamily="18" charset="0"/>
            <a:cs typeface="Times New Roman" pitchFamily="18" charset="0"/>
          </a:endParaRPr>
        </a:p>
      </dgm:t>
    </dgm:pt>
    <dgm:pt modelId="{42C9FDFB-4914-4D42-A955-452EB6A1C5EA}" type="sibTrans" cxnId="{917413A9-C710-4F5E-B6F6-5FF5FFEC7C08}">
      <dgm:prSet/>
      <dgm:spPr/>
      <dgm:t>
        <a:bodyPr/>
        <a:lstStyle/>
        <a:p>
          <a:endParaRPr lang="ru-RU">
            <a:latin typeface="Times New Roman" pitchFamily="18" charset="0"/>
            <a:cs typeface="Times New Roman" pitchFamily="18" charset="0"/>
          </a:endParaRPr>
        </a:p>
      </dgm:t>
    </dgm:pt>
    <dgm:pt modelId="{16B293EA-BC37-4465-BA30-484AC512FA7B}" type="pres">
      <dgm:prSet presAssocID="{554AD116-22CB-4744-A425-DA2BC32F4489}" presName="Name0" presStyleCnt="0">
        <dgm:presLayoutVars>
          <dgm:dir/>
          <dgm:animLvl val="lvl"/>
          <dgm:resizeHandles val="exact"/>
        </dgm:presLayoutVars>
      </dgm:prSet>
      <dgm:spPr/>
      <dgm:t>
        <a:bodyPr/>
        <a:lstStyle/>
        <a:p>
          <a:endParaRPr lang="ru-RU"/>
        </a:p>
      </dgm:t>
    </dgm:pt>
    <dgm:pt modelId="{22F9C810-C34C-4F59-A04F-7825852097FF}" type="pres">
      <dgm:prSet presAssocID="{01369914-82C2-4B3C-8D07-8581FC33A68A}" presName="composite" presStyleCnt="0"/>
      <dgm:spPr/>
    </dgm:pt>
    <dgm:pt modelId="{0CE47314-992C-43B7-AA54-EAB35DBE9E6D}" type="pres">
      <dgm:prSet presAssocID="{01369914-82C2-4B3C-8D07-8581FC33A68A}" presName="parTx" presStyleLbl="alignNode1" presStyleIdx="0" presStyleCnt="1">
        <dgm:presLayoutVars>
          <dgm:chMax val="0"/>
          <dgm:chPref val="0"/>
          <dgm:bulletEnabled val="1"/>
        </dgm:presLayoutVars>
      </dgm:prSet>
      <dgm:spPr/>
      <dgm:t>
        <a:bodyPr/>
        <a:lstStyle/>
        <a:p>
          <a:endParaRPr lang="ru-RU"/>
        </a:p>
      </dgm:t>
    </dgm:pt>
    <dgm:pt modelId="{43A9F368-FC07-425C-925B-DF8B94BF0C63}" type="pres">
      <dgm:prSet presAssocID="{01369914-82C2-4B3C-8D07-8581FC33A68A}" presName="desTx" presStyleLbl="alignAccFollowNode1" presStyleIdx="0" presStyleCnt="1">
        <dgm:presLayoutVars>
          <dgm:bulletEnabled val="1"/>
        </dgm:presLayoutVars>
      </dgm:prSet>
      <dgm:spPr/>
      <dgm:t>
        <a:bodyPr/>
        <a:lstStyle/>
        <a:p>
          <a:endParaRPr lang="ru-RU"/>
        </a:p>
      </dgm:t>
    </dgm:pt>
  </dgm:ptLst>
  <dgm:cxnLst>
    <dgm:cxn modelId="{726BF5CD-462D-4B80-9B54-D702322F61E5}" srcId="{554AD116-22CB-4744-A425-DA2BC32F4489}" destId="{01369914-82C2-4B3C-8D07-8581FC33A68A}" srcOrd="0" destOrd="0" parTransId="{F34281AD-F9E5-42AB-974F-DCAF0FBC1611}" sibTransId="{B9B342CA-81A6-44AF-9413-23E22E31A4F5}"/>
    <dgm:cxn modelId="{F25794E4-B9D9-4F10-ABC9-6278FC18D855}" type="presOf" srcId="{01369914-82C2-4B3C-8D07-8581FC33A68A}" destId="{0CE47314-992C-43B7-AA54-EAB35DBE9E6D}" srcOrd="0" destOrd="0" presId="urn:microsoft.com/office/officeart/2005/8/layout/hList1"/>
    <dgm:cxn modelId="{245DB9A2-8152-4EA3-828B-6E1850DC65CA}" type="presOf" srcId="{4CA8BE39-4227-42AA-8482-4FFA4B2335B9}" destId="{43A9F368-FC07-425C-925B-DF8B94BF0C63}" srcOrd="0" destOrd="0" presId="urn:microsoft.com/office/officeart/2005/8/layout/hList1"/>
    <dgm:cxn modelId="{917413A9-C710-4F5E-B6F6-5FF5FFEC7C08}" srcId="{01369914-82C2-4B3C-8D07-8581FC33A68A}" destId="{4CA8BE39-4227-42AA-8482-4FFA4B2335B9}" srcOrd="0" destOrd="0" parTransId="{3E536AB6-B264-4FB3-B8D3-5D5E1EC4E9FF}" sibTransId="{42C9FDFB-4914-4D42-A955-452EB6A1C5EA}"/>
    <dgm:cxn modelId="{6474F009-D65D-4D49-B941-D40A11BE3EE2}" type="presOf" srcId="{554AD116-22CB-4744-A425-DA2BC32F4489}" destId="{16B293EA-BC37-4465-BA30-484AC512FA7B}" srcOrd="0" destOrd="0" presId="urn:microsoft.com/office/officeart/2005/8/layout/hList1"/>
    <dgm:cxn modelId="{EEEE727D-CF4F-4C9E-94A7-F09D9BBCB743}" type="presParOf" srcId="{16B293EA-BC37-4465-BA30-484AC512FA7B}" destId="{22F9C810-C34C-4F59-A04F-7825852097FF}" srcOrd="0" destOrd="0" presId="urn:microsoft.com/office/officeart/2005/8/layout/hList1"/>
    <dgm:cxn modelId="{42DE66AF-5A56-4A1B-9E5C-03C57299F54A}" type="presParOf" srcId="{22F9C810-C34C-4F59-A04F-7825852097FF}" destId="{0CE47314-992C-43B7-AA54-EAB35DBE9E6D}" srcOrd="0" destOrd="0" presId="urn:microsoft.com/office/officeart/2005/8/layout/hList1"/>
    <dgm:cxn modelId="{1CC3269D-0434-43C8-A5AB-AF91268D36BB}" type="presParOf" srcId="{22F9C810-C34C-4F59-A04F-7825852097FF}" destId="{43A9F368-FC07-425C-925B-DF8B94BF0C6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2EF14D81-244E-4741-BFC0-F827AA4899DF}" type="doc">
      <dgm:prSet loTypeId="urn:microsoft.com/office/officeart/2005/8/layout/hList1" loCatId="list" qsTypeId="urn:microsoft.com/office/officeart/2005/8/quickstyle/3d1" qsCatId="3D" csTypeId="urn:microsoft.com/office/officeart/2005/8/colors/colorful4" csCatId="colorful"/>
      <dgm:spPr/>
      <dgm:t>
        <a:bodyPr/>
        <a:lstStyle/>
        <a:p>
          <a:endParaRPr lang="ru-RU"/>
        </a:p>
      </dgm:t>
    </dgm:pt>
    <dgm:pt modelId="{EF845821-8699-4B70-BD35-51A992FDD7F7}">
      <dgm:prSet/>
      <dgm:spPr/>
      <dgm:t>
        <a:bodyPr/>
        <a:lstStyle/>
        <a:p>
          <a:pPr rtl="0"/>
          <a:r>
            <a:rPr lang="ru-RU" dirty="0" err="1" smtClean="0">
              <a:latin typeface="Times New Roman" pitchFamily="18" charset="0"/>
              <a:cs typeface="Times New Roman" pitchFamily="18" charset="0"/>
            </a:rPr>
            <a:t>Дискрецион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сиёсат</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7FB247A5-204F-4CDD-BFE9-7C2BF3A47136}" type="parTrans" cxnId="{A016C01C-71BB-4C17-8A8A-DEAE61734E72}">
      <dgm:prSet/>
      <dgm:spPr/>
      <dgm:t>
        <a:bodyPr/>
        <a:lstStyle/>
        <a:p>
          <a:endParaRPr lang="ru-RU">
            <a:latin typeface="Times New Roman" pitchFamily="18" charset="0"/>
            <a:cs typeface="Times New Roman" pitchFamily="18" charset="0"/>
          </a:endParaRPr>
        </a:p>
      </dgm:t>
    </dgm:pt>
    <dgm:pt modelId="{4778E373-9D56-416A-B768-30D4143873E9}" type="sibTrans" cxnId="{A016C01C-71BB-4C17-8A8A-DEAE61734E72}">
      <dgm:prSet/>
      <dgm:spPr/>
      <dgm:t>
        <a:bodyPr/>
        <a:lstStyle/>
        <a:p>
          <a:endParaRPr lang="ru-RU">
            <a:latin typeface="Times New Roman" pitchFamily="18" charset="0"/>
            <a:cs typeface="Times New Roman" pitchFamily="18" charset="0"/>
          </a:endParaRPr>
        </a:p>
      </dgm:t>
    </dgm:pt>
    <dgm:pt modelId="{1E315E09-A6AF-4C78-BADF-804539F0DAA7}">
      <dgm:prSet/>
      <dgm:spPr/>
      <dgm:t>
        <a:bodyPr/>
        <a:lstStyle/>
        <a:p>
          <a:pPr algn="just" rtl="0"/>
          <a:r>
            <a:rPr lang="ru-RU" dirty="0" err="1" smtClean="0">
              <a:latin typeface="Times New Roman" pitchFamily="18" charset="0"/>
              <a:cs typeface="Times New Roman" pitchFamily="18" charset="0"/>
            </a:rPr>
            <a:t>иқтисодиётга таъсир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ўтказиш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мақсадида солиқ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ўзгартириб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боғлиқ.</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A5F9EB88-47F4-439F-8466-B5B499810EF2}" type="parTrans" cxnId="{D84D7AF9-D941-4EC4-BB1F-3C9540D2493E}">
      <dgm:prSet/>
      <dgm:spPr/>
      <dgm:t>
        <a:bodyPr/>
        <a:lstStyle/>
        <a:p>
          <a:endParaRPr lang="ru-RU">
            <a:latin typeface="Times New Roman" pitchFamily="18" charset="0"/>
            <a:cs typeface="Times New Roman" pitchFamily="18" charset="0"/>
          </a:endParaRPr>
        </a:p>
      </dgm:t>
    </dgm:pt>
    <dgm:pt modelId="{7A26AE60-D13D-461A-86BC-C28DE5098A00}" type="sibTrans" cxnId="{D84D7AF9-D941-4EC4-BB1F-3C9540D2493E}">
      <dgm:prSet/>
      <dgm:spPr/>
      <dgm:t>
        <a:bodyPr/>
        <a:lstStyle/>
        <a:p>
          <a:endParaRPr lang="ru-RU">
            <a:latin typeface="Times New Roman" pitchFamily="18" charset="0"/>
            <a:cs typeface="Times New Roman" pitchFamily="18" charset="0"/>
          </a:endParaRPr>
        </a:p>
      </dgm:t>
    </dgm:pt>
    <dgm:pt modelId="{6E0532BF-D2FF-4716-8F74-0CB45C37CE0F}">
      <dgm:prSet/>
      <dgm:spPr/>
      <dgm:t>
        <a:bodyPr/>
        <a:lstStyle/>
        <a:p>
          <a:pPr rtl="0"/>
          <a:r>
            <a:rPr lang="ru-RU" dirty="0" err="1" smtClean="0">
              <a:latin typeface="Times New Roman" pitchFamily="18" charset="0"/>
              <a:cs typeface="Times New Roman" pitchFamily="18" charset="0"/>
            </a:rPr>
            <a:t>Ўз-ўзидан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тартибланувчи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молиявий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сиёсат</a:t>
          </a:r>
          <a:endParaRPr lang="ru-RU" dirty="0">
            <a:latin typeface="Times New Roman" pitchFamily="18" charset="0"/>
            <a:cs typeface="Times New Roman" pitchFamily="18" charset="0"/>
          </a:endParaRPr>
        </a:p>
      </dgm:t>
    </dgm:pt>
    <dgm:pt modelId="{B19153CD-C4D8-4166-893D-9C91CEC17208}" type="parTrans" cxnId="{1F943762-8E93-46FE-BED1-D99BCF66106C}">
      <dgm:prSet/>
      <dgm:spPr/>
      <dgm:t>
        <a:bodyPr/>
        <a:lstStyle/>
        <a:p>
          <a:endParaRPr lang="ru-RU">
            <a:latin typeface="Times New Roman" pitchFamily="18" charset="0"/>
            <a:cs typeface="Times New Roman" pitchFamily="18" charset="0"/>
          </a:endParaRPr>
        </a:p>
      </dgm:t>
    </dgm:pt>
    <dgm:pt modelId="{9427348D-9C39-48DC-8152-D8F7A9849483}" type="sibTrans" cxnId="{1F943762-8E93-46FE-BED1-D99BCF66106C}">
      <dgm:prSet/>
      <dgm:spPr/>
      <dgm:t>
        <a:bodyPr/>
        <a:lstStyle/>
        <a:p>
          <a:endParaRPr lang="ru-RU">
            <a:latin typeface="Times New Roman" pitchFamily="18" charset="0"/>
            <a:cs typeface="Times New Roman" pitchFamily="18" charset="0"/>
          </a:endParaRPr>
        </a:p>
      </dgm:t>
    </dgm:pt>
    <dgm:pt modelId="{63BE50F5-438B-4F62-9EEB-099B94EFD790}">
      <dgm:prSet/>
      <dgm:spPr/>
      <dgm:t>
        <a:bodyPr/>
        <a:lstStyle/>
        <a:p>
          <a:pPr algn="just" rtl="0"/>
          <a:r>
            <a:rPr lang="ru-RU" dirty="0" err="1" smtClean="0">
              <a:latin typeface="Times New Roman" pitchFamily="18" charset="0"/>
              <a:cs typeface="Times New Roman" pitchFamily="18" charset="0"/>
            </a:rPr>
            <a:t>иқтисодиётдаги ҳолат ўзгаришига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мувофиқ тарзда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тартибловчи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механизмларни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тушишига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асосланади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FA365E40-AA30-45BE-8831-B486378FFFDB}" type="parTrans" cxnId="{845D08AE-3E45-4396-8D6A-9D68FDD3975B}">
      <dgm:prSet/>
      <dgm:spPr/>
      <dgm:t>
        <a:bodyPr/>
        <a:lstStyle/>
        <a:p>
          <a:endParaRPr lang="ru-RU">
            <a:latin typeface="Times New Roman" pitchFamily="18" charset="0"/>
            <a:cs typeface="Times New Roman" pitchFamily="18" charset="0"/>
          </a:endParaRPr>
        </a:p>
      </dgm:t>
    </dgm:pt>
    <dgm:pt modelId="{DBF7963B-B74C-474D-A45D-4154957D9D4B}" type="sibTrans" cxnId="{845D08AE-3E45-4396-8D6A-9D68FDD3975B}">
      <dgm:prSet/>
      <dgm:spPr/>
      <dgm:t>
        <a:bodyPr/>
        <a:lstStyle/>
        <a:p>
          <a:endParaRPr lang="ru-RU">
            <a:latin typeface="Times New Roman" pitchFamily="18" charset="0"/>
            <a:cs typeface="Times New Roman" pitchFamily="18" charset="0"/>
          </a:endParaRPr>
        </a:p>
      </dgm:t>
    </dgm:pt>
    <dgm:pt modelId="{053A2156-E840-4A50-82C0-C9DB676D8579}" type="pres">
      <dgm:prSet presAssocID="{2EF14D81-244E-4741-BFC0-F827AA4899DF}" presName="Name0" presStyleCnt="0">
        <dgm:presLayoutVars>
          <dgm:dir/>
          <dgm:animLvl val="lvl"/>
          <dgm:resizeHandles val="exact"/>
        </dgm:presLayoutVars>
      </dgm:prSet>
      <dgm:spPr/>
      <dgm:t>
        <a:bodyPr/>
        <a:lstStyle/>
        <a:p>
          <a:endParaRPr lang="ru-RU"/>
        </a:p>
      </dgm:t>
    </dgm:pt>
    <dgm:pt modelId="{CEB01F54-2596-45F1-ADE5-720EC3FEAF99}" type="pres">
      <dgm:prSet presAssocID="{EF845821-8699-4B70-BD35-51A992FDD7F7}" presName="composite" presStyleCnt="0"/>
      <dgm:spPr/>
    </dgm:pt>
    <dgm:pt modelId="{9B053CC0-FA84-49F9-95A5-E1EDE5A90737}" type="pres">
      <dgm:prSet presAssocID="{EF845821-8699-4B70-BD35-51A992FDD7F7}" presName="parTx" presStyleLbl="alignNode1" presStyleIdx="0" presStyleCnt="2">
        <dgm:presLayoutVars>
          <dgm:chMax val="0"/>
          <dgm:chPref val="0"/>
          <dgm:bulletEnabled val="1"/>
        </dgm:presLayoutVars>
      </dgm:prSet>
      <dgm:spPr/>
      <dgm:t>
        <a:bodyPr/>
        <a:lstStyle/>
        <a:p>
          <a:endParaRPr lang="ru-RU"/>
        </a:p>
      </dgm:t>
    </dgm:pt>
    <dgm:pt modelId="{E1E16A26-4242-4270-B2AA-FCC47498EE7E}" type="pres">
      <dgm:prSet presAssocID="{EF845821-8699-4B70-BD35-51A992FDD7F7}" presName="desTx" presStyleLbl="alignAccFollowNode1" presStyleIdx="0" presStyleCnt="2">
        <dgm:presLayoutVars>
          <dgm:bulletEnabled val="1"/>
        </dgm:presLayoutVars>
      </dgm:prSet>
      <dgm:spPr/>
      <dgm:t>
        <a:bodyPr/>
        <a:lstStyle/>
        <a:p>
          <a:endParaRPr lang="ru-RU"/>
        </a:p>
      </dgm:t>
    </dgm:pt>
    <dgm:pt modelId="{06BD359F-B2EF-4B38-8E88-FBDB0518F480}" type="pres">
      <dgm:prSet presAssocID="{4778E373-9D56-416A-B768-30D4143873E9}" presName="space" presStyleCnt="0"/>
      <dgm:spPr/>
    </dgm:pt>
    <dgm:pt modelId="{8EBB1342-FBD3-4BF0-AC60-D5976CB342CB}" type="pres">
      <dgm:prSet presAssocID="{6E0532BF-D2FF-4716-8F74-0CB45C37CE0F}" presName="composite" presStyleCnt="0"/>
      <dgm:spPr/>
    </dgm:pt>
    <dgm:pt modelId="{A57AA649-D4DD-47E6-BF2A-BBE1E53CE662}" type="pres">
      <dgm:prSet presAssocID="{6E0532BF-D2FF-4716-8F74-0CB45C37CE0F}" presName="parTx" presStyleLbl="alignNode1" presStyleIdx="1" presStyleCnt="2">
        <dgm:presLayoutVars>
          <dgm:chMax val="0"/>
          <dgm:chPref val="0"/>
          <dgm:bulletEnabled val="1"/>
        </dgm:presLayoutVars>
      </dgm:prSet>
      <dgm:spPr/>
      <dgm:t>
        <a:bodyPr/>
        <a:lstStyle/>
        <a:p>
          <a:endParaRPr lang="ru-RU"/>
        </a:p>
      </dgm:t>
    </dgm:pt>
    <dgm:pt modelId="{DB96D0C7-12BD-41CE-9A30-75E4EE0B1F2A}" type="pres">
      <dgm:prSet presAssocID="{6E0532BF-D2FF-4716-8F74-0CB45C37CE0F}" presName="desTx" presStyleLbl="alignAccFollowNode1" presStyleIdx="1" presStyleCnt="2">
        <dgm:presLayoutVars>
          <dgm:bulletEnabled val="1"/>
        </dgm:presLayoutVars>
      </dgm:prSet>
      <dgm:spPr/>
      <dgm:t>
        <a:bodyPr/>
        <a:lstStyle/>
        <a:p>
          <a:endParaRPr lang="ru-RU"/>
        </a:p>
      </dgm:t>
    </dgm:pt>
  </dgm:ptLst>
  <dgm:cxnLst>
    <dgm:cxn modelId="{A016C01C-71BB-4C17-8A8A-DEAE61734E72}" srcId="{2EF14D81-244E-4741-BFC0-F827AA4899DF}" destId="{EF845821-8699-4B70-BD35-51A992FDD7F7}" srcOrd="0" destOrd="0" parTransId="{7FB247A5-204F-4CDD-BFE9-7C2BF3A47136}" sibTransId="{4778E373-9D56-416A-B768-30D4143873E9}"/>
    <dgm:cxn modelId="{EFE273C3-61B1-43FB-BA98-5C2DC5B84EE2}" type="presOf" srcId="{2EF14D81-244E-4741-BFC0-F827AA4899DF}" destId="{053A2156-E840-4A50-82C0-C9DB676D8579}" srcOrd="0" destOrd="0" presId="urn:microsoft.com/office/officeart/2005/8/layout/hList1"/>
    <dgm:cxn modelId="{6F0D9876-9199-4041-A11D-F97F0160FD30}" type="presOf" srcId="{6E0532BF-D2FF-4716-8F74-0CB45C37CE0F}" destId="{A57AA649-D4DD-47E6-BF2A-BBE1E53CE662}" srcOrd="0" destOrd="0" presId="urn:microsoft.com/office/officeart/2005/8/layout/hList1"/>
    <dgm:cxn modelId="{CA5A2C81-1AFF-40BA-8858-BF3060F07B97}" type="presOf" srcId="{1E315E09-A6AF-4C78-BADF-804539F0DAA7}" destId="{E1E16A26-4242-4270-B2AA-FCC47498EE7E}" srcOrd="0" destOrd="0" presId="urn:microsoft.com/office/officeart/2005/8/layout/hList1"/>
    <dgm:cxn modelId="{2A51709A-4104-4A6A-AF1D-85D5C2F70A54}" type="presOf" srcId="{EF845821-8699-4B70-BD35-51A992FDD7F7}" destId="{9B053CC0-FA84-49F9-95A5-E1EDE5A90737}" srcOrd="0" destOrd="0" presId="urn:microsoft.com/office/officeart/2005/8/layout/hList1"/>
    <dgm:cxn modelId="{845D08AE-3E45-4396-8D6A-9D68FDD3975B}" srcId="{6E0532BF-D2FF-4716-8F74-0CB45C37CE0F}" destId="{63BE50F5-438B-4F62-9EEB-099B94EFD790}" srcOrd="0" destOrd="0" parTransId="{FA365E40-AA30-45BE-8831-B486378FFFDB}" sibTransId="{DBF7963B-B74C-474D-A45D-4154957D9D4B}"/>
    <dgm:cxn modelId="{1F943762-8E93-46FE-BED1-D99BCF66106C}" srcId="{2EF14D81-244E-4741-BFC0-F827AA4899DF}" destId="{6E0532BF-D2FF-4716-8F74-0CB45C37CE0F}" srcOrd="1" destOrd="0" parTransId="{B19153CD-C4D8-4166-893D-9C91CEC17208}" sibTransId="{9427348D-9C39-48DC-8152-D8F7A9849483}"/>
    <dgm:cxn modelId="{ACC8CEB8-91FB-4212-AAEA-5E5AEB6B4E63}" type="presOf" srcId="{63BE50F5-438B-4F62-9EEB-099B94EFD790}" destId="{DB96D0C7-12BD-41CE-9A30-75E4EE0B1F2A}" srcOrd="0" destOrd="0" presId="urn:microsoft.com/office/officeart/2005/8/layout/hList1"/>
    <dgm:cxn modelId="{D84D7AF9-D941-4EC4-BB1F-3C9540D2493E}" srcId="{EF845821-8699-4B70-BD35-51A992FDD7F7}" destId="{1E315E09-A6AF-4C78-BADF-804539F0DAA7}" srcOrd="0" destOrd="0" parTransId="{A5F9EB88-47F4-439F-8466-B5B499810EF2}" sibTransId="{7A26AE60-D13D-461A-86BC-C28DE5098A00}"/>
    <dgm:cxn modelId="{7EF9EF3F-7C37-4365-AED7-DD1202AD4B05}" type="presParOf" srcId="{053A2156-E840-4A50-82C0-C9DB676D8579}" destId="{CEB01F54-2596-45F1-ADE5-720EC3FEAF99}" srcOrd="0" destOrd="0" presId="urn:microsoft.com/office/officeart/2005/8/layout/hList1"/>
    <dgm:cxn modelId="{C77FA26E-5EC3-4F09-87E5-A20FD9BFE7CE}" type="presParOf" srcId="{CEB01F54-2596-45F1-ADE5-720EC3FEAF99}" destId="{9B053CC0-FA84-49F9-95A5-E1EDE5A90737}" srcOrd="0" destOrd="0" presId="urn:microsoft.com/office/officeart/2005/8/layout/hList1"/>
    <dgm:cxn modelId="{18AC10DE-8A2C-4A84-81B6-F311EF47B1E7}" type="presParOf" srcId="{CEB01F54-2596-45F1-ADE5-720EC3FEAF99}" destId="{E1E16A26-4242-4270-B2AA-FCC47498EE7E}" srcOrd="1" destOrd="0" presId="urn:microsoft.com/office/officeart/2005/8/layout/hList1"/>
    <dgm:cxn modelId="{008DFF5A-39BB-406A-B039-D8E1E110B2E4}" type="presParOf" srcId="{053A2156-E840-4A50-82C0-C9DB676D8579}" destId="{06BD359F-B2EF-4B38-8E88-FBDB0518F480}" srcOrd="1" destOrd="0" presId="urn:microsoft.com/office/officeart/2005/8/layout/hList1"/>
    <dgm:cxn modelId="{52380237-191A-437C-828C-EA27B81959F3}" type="presParOf" srcId="{053A2156-E840-4A50-82C0-C9DB676D8579}" destId="{8EBB1342-FBD3-4BF0-AC60-D5976CB342CB}" srcOrd="2" destOrd="0" presId="urn:microsoft.com/office/officeart/2005/8/layout/hList1"/>
    <dgm:cxn modelId="{2AC1A553-80FB-43C1-AC75-EC36D8284A68}" type="presParOf" srcId="{8EBB1342-FBD3-4BF0-AC60-D5976CB342CB}" destId="{A57AA649-D4DD-47E6-BF2A-BBE1E53CE662}" srcOrd="0" destOrd="0" presId="urn:microsoft.com/office/officeart/2005/8/layout/hList1"/>
    <dgm:cxn modelId="{BA72B1EE-FE5B-41A1-9AEA-9ACD0AF1FDD2}" type="presParOf" srcId="{8EBB1342-FBD3-4BF0-AC60-D5976CB342CB}" destId="{DB96D0C7-12BD-41CE-9A30-75E4EE0B1F2A}"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3CCBE4C3-085F-484D-9AFF-F6709394BAF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7B49C6F7-E588-4556-8AFA-91BE50F74146}">
      <dgm:prSet/>
      <dgm:spPr/>
      <dgm:t>
        <a:bodyPr/>
        <a:lstStyle/>
        <a:p>
          <a:pPr marL="0" indent="354013" algn="just" rtl="0"/>
          <a:r>
            <a:rPr lang="ru-RU" b="0" dirty="0" err="1" smtClean="0">
              <a:latin typeface="Times New Roman" pitchFamily="18" charset="0"/>
              <a:cs typeface="Times New Roman" pitchFamily="18" charset="0"/>
            </a:rPr>
            <a:t>Давлат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томонидан</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иқтисодиётга таъсир</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кўрсатиш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мақсадида солиққа тортиш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ва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давлат</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сарфи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таркибини</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ўзгартириш</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бўйича</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қўлланилувчи чора-тадбирлар</a:t>
          </a:r>
          <a:r>
            <a:rPr lang="ru-RU" b="0"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фискал </a:t>
          </a:r>
          <a:r>
            <a:rPr lang="ru-RU" b="1" dirty="0" err="1" smtClean="0">
              <a:latin typeface="Times New Roman" pitchFamily="18" charset="0"/>
              <a:cs typeface="Times New Roman" pitchFamily="18" charset="0"/>
            </a:rPr>
            <a:t>ёки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солиқ-бюджет сиёсати</a:t>
          </a:r>
          <a:r>
            <a:rPr lang="ru-RU" b="1"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деб</a:t>
          </a:r>
          <a:r>
            <a:rPr lang="ru-RU" b="0" dirty="0" smtClean="0">
              <a:latin typeface="Times New Roman" pitchFamily="18" charset="0"/>
              <a:cs typeface="Times New Roman" pitchFamily="18" charset="0"/>
            </a:rPr>
            <a:t> </a:t>
          </a:r>
          <a:r>
            <a:rPr lang="ru-RU" b="0" dirty="0" err="1" smtClean="0">
              <a:latin typeface="Times New Roman" pitchFamily="18" charset="0"/>
              <a:cs typeface="Times New Roman" pitchFamily="18" charset="0"/>
            </a:rPr>
            <a:t>аталади</a:t>
          </a:r>
          <a:r>
            <a:rPr lang="ru-RU" b="0" dirty="0" smtClean="0">
              <a:latin typeface="Times New Roman" pitchFamily="18" charset="0"/>
              <a:cs typeface="Times New Roman" pitchFamily="18" charset="0"/>
            </a:rPr>
            <a:t>.  </a:t>
          </a:r>
          <a:endParaRPr lang="ru-RU" b="0" dirty="0">
            <a:latin typeface="Times New Roman" pitchFamily="18" charset="0"/>
            <a:cs typeface="Times New Roman" pitchFamily="18" charset="0"/>
          </a:endParaRPr>
        </a:p>
      </dgm:t>
    </dgm:pt>
    <dgm:pt modelId="{0FA458F6-C3BE-41D5-B90C-AC1FAB4F3440}" type="parTrans" cxnId="{55706714-51C3-4C67-A6C6-4F43E72CE57D}">
      <dgm:prSet/>
      <dgm:spPr/>
      <dgm:t>
        <a:bodyPr/>
        <a:lstStyle/>
        <a:p>
          <a:pPr algn="just"/>
          <a:endParaRPr lang="ru-RU" b="0"/>
        </a:p>
      </dgm:t>
    </dgm:pt>
    <dgm:pt modelId="{48A2D286-295E-4FD1-A45E-785BDEA7B23E}" type="sibTrans" cxnId="{55706714-51C3-4C67-A6C6-4F43E72CE57D}">
      <dgm:prSet/>
      <dgm:spPr/>
      <dgm:t>
        <a:bodyPr/>
        <a:lstStyle/>
        <a:p>
          <a:pPr algn="just"/>
          <a:endParaRPr lang="ru-RU" b="0"/>
        </a:p>
      </dgm:t>
    </dgm:pt>
    <dgm:pt modelId="{AA50561F-246A-4F57-846F-C0FFF153590F}" type="pres">
      <dgm:prSet presAssocID="{3CCBE4C3-085F-484D-9AFF-F6709394BAF0}" presName="linear" presStyleCnt="0">
        <dgm:presLayoutVars>
          <dgm:animLvl val="lvl"/>
          <dgm:resizeHandles val="exact"/>
        </dgm:presLayoutVars>
      </dgm:prSet>
      <dgm:spPr/>
      <dgm:t>
        <a:bodyPr/>
        <a:lstStyle/>
        <a:p>
          <a:endParaRPr lang="ru-RU"/>
        </a:p>
      </dgm:t>
    </dgm:pt>
    <dgm:pt modelId="{5321784C-EEE8-4271-B82A-A04442E06B7D}" type="pres">
      <dgm:prSet presAssocID="{7B49C6F7-E588-4556-8AFA-91BE50F74146}" presName="parentText" presStyleLbl="node1" presStyleIdx="0" presStyleCnt="1">
        <dgm:presLayoutVars>
          <dgm:chMax val="0"/>
          <dgm:bulletEnabled val="1"/>
        </dgm:presLayoutVars>
      </dgm:prSet>
      <dgm:spPr/>
      <dgm:t>
        <a:bodyPr/>
        <a:lstStyle/>
        <a:p>
          <a:endParaRPr lang="ru-RU"/>
        </a:p>
      </dgm:t>
    </dgm:pt>
  </dgm:ptLst>
  <dgm:cxnLst>
    <dgm:cxn modelId="{BCC092D1-B214-432D-9C0E-6F0EA51BA8DE}" type="presOf" srcId="{7B49C6F7-E588-4556-8AFA-91BE50F74146}" destId="{5321784C-EEE8-4271-B82A-A04442E06B7D}" srcOrd="0" destOrd="0" presId="urn:microsoft.com/office/officeart/2005/8/layout/vList2"/>
    <dgm:cxn modelId="{C013EAF6-E463-4CE6-A58E-50BC929BE2D6}" type="presOf" srcId="{3CCBE4C3-085F-484D-9AFF-F6709394BAF0}" destId="{AA50561F-246A-4F57-846F-C0FFF153590F}" srcOrd="0" destOrd="0" presId="urn:microsoft.com/office/officeart/2005/8/layout/vList2"/>
    <dgm:cxn modelId="{55706714-51C3-4C67-A6C6-4F43E72CE57D}" srcId="{3CCBE4C3-085F-484D-9AFF-F6709394BAF0}" destId="{7B49C6F7-E588-4556-8AFA-91BE50F74146}" srcOrd="0" destOrd="0" parTransId="{0FA458F6-C3BE-41D5-B90C-AC1FAB4F3440}" sibTransId="{48A2D286-295E-4FD1-A45E-785BDEA7B23E}"/>
    <dgm:cxn modelId="{5A28A019-E373-414A-9E36-C11FC882F235}" type="presParOf" srcId="{AA50561F-246A-4F57-846F-C0FFF153590F}" destId="{5321784C-EEE8-4271-B82A-A04442E06B7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AFEE6F85-8C84-4669-BA19-BA66FC7597DC}" type="doc">
      <dgm:prSet loTypeId="urn:microsoft.com/office/officeart/2005/8/layout/vList5" loCatId="list" qsTypeId="urn:microsoft.com/office/officeart/2005/8/quickstyle/3d1" qsCatId="3D" csTypeId="urn:microsoft.com/office/officeart/2005/8/colors/colorful1#23" csCatId="colorful" phldr="1"/>
      <dgm:spPr/>
      <dgm:t>
        <a:bodyPr/>
        <a:lstStyle/>
        <a:p>
          <a:endParaRPr lang="ru-RU"/>
        </a:p>
      </dgm:t>
    </dgm:pt>
    <dgm:pt modelId="{C9B2756A-28B1-4692-8A7E-51396375CB19}">
      <dgm:prSet custT="1">
        <dgm:style>
          <a:lnRef idx="0">
            <a:schemeClr val="accent1"/>
          </a:lnRef>
          <a:fillRef idx="3">
            <a:schemeClr val="accent1"/>
          </a:fillRef>
          <a:effectRef idx="3">
            <a:schemeClr val="accent1"/>
          </a:effectRef>
          <a:fontRef idx="minor">
            <a:schemeClr val="lt1"/>
          </a:fontRef>
        </dgm:style>
      </dgm:prSet>
      <dgm:spPr>
        <a:solidFill>
          <a:srgbClr val="0070C0"/>
        </a:solidFill>
      </dgm:spPr>
      <dgm:t>
        <a:bodyPr/>
        <a:lstStyle/>
        <a:p>
          <a:pPr rtl="0"/>
          <a:r>
            <a:rPr lang="ru-RU" sz="3200" dirty="0" smtClean="0">
              <a:latin typeface="Times New Roman" pitchFamily="18" charset="0"/>
              <a:cs typeface="Times New Roman" pitchFamily="18" charset="0"/>
            </a:rPr>
            <a:t>Фискал </a:t>
          </a:r>
          <a:r>
            <a:rPr lang="ru-RU" sz="3200" dirty="0" err="1" smtClean="0">
              <a:latin typeface="Times New Roman" pitchFamily="18" charset="0"/>
              <a:cs typeface="Times New Roman" pitchFamily="18" charset="0"/>
            </a:rPr>
            <a:t>сиёсат</a:t>
          </a:r>
          <a:r>
            <a:rPr lang="ru-RU" sz="3200" dirty="0" smtClean="0">
              <a:latin typeface="Times New Roman" pitchFamily="18" charset="0"/>
              <a:cs typeface="Times New Roman" pitchFamily="18" charset="0"/>
            </a:rPr>
            <a:t> </a:t>
          </a:r>
          <a:endParaRPr lang="ru-RU" sz="3200" dirty="0">
            <a:latin typeface="Times New Roman" pitchFamily="18" charset="0"/>
            <a:cs typeface="Times New Roman" pitchFamily="18" charset="0"/>
          </a:endParaRPr>
        </a:p>
      </dgm:t>
    </dgm:pt>
    <dgm:pt modelId="{8EE5F165-7883-4A76-899D-1414716E450F}" type="parTrans" cxnId="{05723E8B-CBCA-4B38-A39A-BF0E68ECEE21}">
      <dgm:prSet/>
      <dgm:spPr/>
      <dgm:t>
        <a:bodyPr/>
        <a:lstStyle/>
        <a:p>
          <a:endParaRPr lang="ru-RU">
            <a:latin typeface="Times New Roman" pitchFamily="18" charset="0"/>
            <a:cs typeface="Times New Roman" pitchFamily="18" charset="0"/>
          </a:endParaRPr>
        </a:p>
      </dgm:t>
    </dgm:pt>
    <dgm:pt modelId="{76248E3C-BFA4-43F7-BC1B-825918CE7143}" type="sibTrans" cxnId="{05723E8B-CBCA-4B38-A39A-BF0E68ECEE21}">
      <dgm:prSet/>
      <dgm:spPr/>
      <dgm:t>
        <a:bodyPr/>
        <a:lstStyle/>
        <a:p>
          <a:endParaRPr lang="ru-RU">
            <a:latin typeface="Times New Roman" pitchFamily="18" charset="0"/>
            <a:cs typeface="Times New Roman" pitchFamily="18" charset="0"/>
          </a:endParaRPr>
        </a:p>
      </dgm:t>
    </dgm:pt>
    <dgm:pt modelId="{6936D09D-5AB8-4EFC-89DC-ABB586927B40}">
      <dgm:prSet>
        <dgm:style>
          <a:lnRef idx="0">
            <a:schemeClr val="accent2"/>
          </a:lnRef>
          <a:fillRef idx="3">
            <a:schemeClr val="accent2"/>
          </a:fillRef>
          <a:effectRef idx="3">
            <a:schemeClr val="accent2"/>
          </a:effectRef>
          <a:fontRef idx="minor">
            <a:schemeClr val="lt1"/>
          </a:fontRef>
        </dgm:style>
      </dgm:prSet>
      <dgm:spPr/>
      <dgm:t>
        <a:bodyPr/>
        <a:lstStyle/>
        <a:p>
          <a:pPr rtl="0"/>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томондан</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E0E14908-7742-4430-8DC1-E39C7D7EA7EB}" type="parTrans" cxnId="{058A48AD-538B-4B2E-86C3-704E5B612D3F}">
      <dgm:prSet/>
      <dgm:spPr/>
      <dgm:t>
        <a:bodyPr/>
        <a:lstStyle/>
        <a:p>
          <a:endParaRPr lang="ru-RU">
            <a:latin typeface="Times New Roman" pitchFamily="18" charset="0"/>
            <a:cs typeface="Times New Roman" pitchFamily="18" charset="0"/>
          </a:endParaRPr>
        </a:p>
      </dgm:t>
    </dgm:pt>
    <dgm:pt modelId="{918417A4-F86D-46C8-8547-601795A11AE2}" type="sibTrans" cxnId="{058A48AD-538B-4B2E-86C3-704E5B612D3F}">
      <dgm:prSet/>
      <dgm:spPr/>
      <dgm:t>
        <a:bodyPr/>
        <a:lstStyle/>
        <a:p>
          <a:endParaRPr lang="ru-RU">
            <a:latin typeface="Times New Roman" pitchFamily="18" charset="0"/>
            <a:cs typeface="Times New Roman" pitchFamily="18" charset="0"/>
          </a:endParaRPr>
        </a:p>
      </dgm:t>
    </dgm:pt>
    <dgm:pt modelId="{584D507B-F943-4149-8BA8-B9663F6DEEAA}">
      <dgm:prSet custT="1"/>
      <dgm:spPr/>
      <dgm:t>
        <a:bodyPr/>
        <a:lstStyle/>
        <a:p>
          <a:pPr algn="just" rtl="0"/>
          <a:r>
            <a:rPr lang="ru-RU" sz="2000" dirty="0" err="1" smtClean="0">
              <a:latin typeface="Times New Roman" pitchFamily="18" charset="0"/>
              <a:cs typeface="Times New Roman" pitchFamily="18" charset="0"/>
            </a:rPr>
            <a:t>иқтисодиётнинг таназзул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даврида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давлат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сарфларини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ошириш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ёки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солиқларни пасайтириш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орқали хўжалик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ҳаётини рағбатлантиришни,</a:t>
          </a:r>
          <a:endParaRPr lang="ru-RU" sz="2000" dirty="0">
            <a:latin typeface="Times New Roman" pitchFamily="18" charset="0"/>
            <a:cs typeface="Times New Roman" pitchFamily="18" charset="0"/>
          </a:endParaRPr>
        </a:p>
      </dgm:t>
    </dgm:pt>
    <dgm:pt modelId="{EDB2418E-4185-4508-A5AB-EF87A8B12F4A}" type="parTrans" cxnId="{EBCB92B5-927E-4163-970D-4FFD284BEAD4}">
      <dgm:prSet/>
      <dgm:spPr/>
      <dgm:t>
        <a:bodyPr/>
        <a:lstStyle/>
        <a:p>
          <a:endParaRPr lang="ru-RU">
            <a:latin typeface="Times New Roman" pitchFamily="18" charset="0"/>
            <a:cs typeface="Times New Roman" pitchFamily="18" charset="0"/>
          </a:endParaRPr>
        </a:p>
      </dgm:t>
    </dgm:pt>
    <dgm:pt modelId="{ECB59180-9CC5-4093-ABC3-C072C21762E5}" type="sibTrans" cxnId="{EBCB92B5-927E-4163-970D-4FFD284BEAD4}">
      <dgm:prSet/>
      <dgm:spPr/>
      <dgm:t>
        <a:bodyPr/>
        <a:lstStyle/>
        <a:p>
          <a:endParaRPr lang="ru-RU">
            <a:latin typeface="Times New Roman" pitchFamily="18" charset="0"/>
            <a:cs typeface="Times New Roman" pitchFamily="18" charset="0"/>
          </a:endParaRPr>
        </a:p>
      </dgm:t>
    </dgm:pt>
    <dgm:pt modelId="{DEDA58D5-6EC4-4203-B0AC-1A8A1BB2F417}">
      <dgm:prSet>
        <dgm:style>
          <a:lnRef idx="0">
            <a:schemeClr val="accent3"/>
          </a:lnRef>
          <a:fillRef idx="3">
            <a:schemeClr val="accent3"/>
          </a:fillRef>
          <a:effectRef idx="3">
            <a:schemeClr val="accent3"/>
          </a:effectRef>
          <a:fontRef idx="minor">
            <a:schemeClr val="lt1"/>
          </a:fontRef>
        </dgm:style>
      </dgm:prSet>
      <dgm:spPr/>
      <dgm:t>
        <a:bodyPr/>
        <a:lstStyle/>
        <a:p>
          <a:pPr rtl="0"/>
          <a:r>
            <a:rPr lang="ru-RU" dirty="0" err="1" smtClean="0">
              <a:latin typeface="Times New Roman" pitchFamily="18" charset="0"/>
              <a:cs typeface="Times New Roman" pitchFamily="18" charset="0"/>
            </a:rPr>
            <a:t>бошқа томондан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B23F3E1-0361-432E-9DBD-EBED23BAF8FD}" type="parTrans" cxnId="{A2BC6A98-406D-4070-842C-006057614A99}">
      <dgm:prSet/>
      <dgm:spPr/>
      <dgm:t>
        <a:bodyPr/>
        <a:lstStyle/>
        <a:p>
          <a:endParaRPr lang="ru-RU">
            <a:latin typeface="Times New Roman" pitchFamily="18" charset="0"/>
            <a:cs typeface="Times New Roman" pitchFamily="18" charset="0"/>
          </a:endParaRPr>
        </a:p>
      </dgm:t>
    </dgm:pt>
    <dgm:pt modelId="{99FE1532-A204-49C2-AD45-03B1C9D4667C}" type="sibTrans" cxnId="{A2BC6A98-406D-4070-842C-006057614A99}">
      <dgm:prSet/>
      <dgm:spPr/>
      <dgm:t>
        <a:bodyPr/>
        <a:lstStyle/>
        <a:p>
          <a:endParaRPr lang="ru-RU">
            <a:latin typeface="Times New Roman" pitchFamily="18" charset="0"/>
            <a:cs typeface="Times New Roman" pitchFamily="18" charset="0"/>
          </a:endParaRPr>
        </a:p>
      </dgm:t>
    </dgm:pt>
    <dgm:pt modelId="{791C706C-8A85-4212-BB0E-EC2B37168454}">
      <dgm:prSet custT="1"/>
      <dgm:spPr/>
      <dgm:t>
        <a:bodyPr/>
        <a:lstStyle/>
        <a:p>
          <a:pPr algn="just" rtl="0"/>
          <a:r>
            <a:rPr lang="ru-RU" sz="2000" dirty="0" err="1" smtClean="0">
              <a:latin typeface="Times New Roman" pitchFamily="18" charset="0"/>
              <a:cs typeface="Times New Roman" pitchFamily="18" charset="0"/>
            </a:rPr>
            <a:t>иқтисодий ривожланишнинг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юқори даржасида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давлат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сарфларини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қисқартириш ёки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солиқларни кўпайтириш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орқали </a:t>
          </a:r>
          <a:r>
            <a:rPr lang="ru-RU" sz="2000" dirty="0" smtClean="0">
              <a:latin typeface="Times New Roman" pitchFamily="18" charset="0"/>
              <a:cs typeface="Times New Roman" pitchFamily="18" charset="0"/>
            </a:rPr>
            <a:t>юз </a:t>
          </a:r>
          <a:r>
            <a:rPr lang="ru-RU" sz="2000" dirty="0" err="1" smtClean="0">
              <a:latin typeface="Times New Roman" pitchFamily="18" charset="0"/>
              <a:cs typeface="Times New Roman" pitchFamily="18" charset="0"/>
            </a:rPr>
            <a:t>бериши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мумкин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бўлган</a:t>
          </a:r>
          <a:r>
            <a:rPr lang="ru-RU" sz="2000" dirty="0" smtClean="0">
              <a:latin typeface="Times New Roman" pitchFamily="18" charset="0"/>
              <a:cs typeface="Times New Roman" pitchFamily="18" charset="0"/>
            </a:rPr>
            <a:t> инфляция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ишсизликнинг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олдини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олишни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кўзда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тутади</a:t>
          </a:r>
          <a:r>
            <a:rPr lang="ru-RU" sz="2000"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dgm:t>
    </dgm:pt>
    <dgm:pt modelId="{AE77E58A-CCC4-4DDC-B6CD-30D271331481}" type="parTrans" cxnId="{5422B141-B312-4D82-B5A4-86417F4DD595}">
      <dgm:prSet/>
      <dgm:spPr/>
      <dgm:t>
        <a:bodyPr/>
        <a:lstStyle/>
        <a:p>
          <a:endParaRPr lang="ru-RU">
            <a:latin typeface="Times New Roman" pitchFamily="18" charset="0"/>
            <a:cs typeface="Times New Roman" pitchFamily="18" charset="0"/>
          </a:endParaRPr>
        </a:p>
      </dgm:t>
    </dgm:pt>
    <dgm:pt modelId="{7990424D-6E41-4773-B87E-0DADB5B2F531}" type="sibTrans" cxnId="{5422B141-B312-4D82-B5A4-86417F4DD595}">
      <dgm:prSet/>
      <dgm:spPr/>
      <dgm:t>
        <a:bodyPr/>
        <a:lstStyle/>
        <a:p>
          <a:endParaRPr lang="ru-RU">
            <a:latin typeface="Times New Roman" pitchFamily="18" charset="0"/>
            <a:cs typeface="Times New Roman" pitchFamily="18" charset="0"/>
          </a:endParaRPr>
        </a:p>
      </dgm:t>
    </dgm:pt>
    <dgm:pt modelId="{48B4F9B2-007B-47E5-9777-67496510A99A}" type="pres">
      <dgm:prSet presAssocID="{AFEE6F85-8C84-4669-BA19-BA66FC7597DC}" presName="Name0" presStyleCnt="0">
        <dgm:presLayoutVars>
          <dgm:dir/>
          <dgm:animLvl val="lvl"/>
          <dgm:resizeHandles val="exact"/>
        </dgm:presLayoutVars>
      </dgm:prSet>
      <dgm:spPr/>
      <dgm:t>
        <a:bodyPr/>
        <a:lstStyle/>
        <a:p>
          <a:endParaRPr lang="ru-RU"/>
        </a:p>
      </dgm:t>
    </dgm:pt>
    <dgm:pt modelId="{7FB34AA9-58A8-47A7-B819-5FA3A0BC57EF}" type="pres">
      <dgm:prSet presAssocID="{C9B2756A-28B1-4692-8A7E-51396375CB19}" presName="linNode" presStyleCnt="0"/>
      <dgm:spPr/>
    </dgm:pt>
    <dgm:pt modelId="{4C9840AE-61A3-4949-8618-C052E8C040F3}" type="pres">
      <dgm:prSet presAssocID="{C9B2756A-28B1-4692-8A7E-51396375CB19}" presName="parentText" presStyleLbl="node1" presStyleIdx="0" presStyleCnt="3" custScaleX="105440">
        <dgm:presLayoutVars>
          <dgm:chMax val="1"/>
          <dgm:bulletEnabled val="1"/>
        </dgm:presLayoutVars>
      </dgm:prSet>
      <dgm:spPr/>
      <dgm:t>
        <a:bodyPr/>
        <a:lstStyle/>
        <a:p>
          <a:endParaRPr lang="ru-RU"/>
        </a:p>
      </dgm:t>
    </dgm:pt>
    <dgm:pt modelId="{638F1550-07DE-446F-AD34-05B320BC8054}" type="pres">
      <dgm:prSet presAssocID="{76248E3C-BFA4-43F7-BC1B-825918CE7143}" presName="sp" presStyleCnt="0"/>
      <dgm:spPr/>
    </dgm:pt>
    <dgm:pt modelId="{055189E5-2AA8-4C01-8B21-544A83B26D65}" type="pres">
      <dgm:prSet presAssocID="{6936D09D-5AB8-4EFC-89DC-ABB586927B40}" presName="linNode" presStyleCnt="0"/>
      <dgm:spPr/>
    </dgm:pt>
    <dgm:pt modelId="{B086F578-3C65-4A45-94D7-51AA0A116707}" type="pres">
      <dgm:prSet presAssocID="{6936D09D-5AB8-4EFC-89DC-ABB586927B40}" presName="parentText" presStyleLbl="node1" presStyleIdx="1" presStyleCnt="3" custScaleX="53706">
        <dgm:presLayoutVars>
          <dgm:chMax val="1"/>
          <dgm:bulletEnabled val="1"/>
        </dgm:presLayoutVars>
      </dgm:prSet>
      <dgm:spPr/>
      <dgm:t>
        <a:bodyPr/>
        <a:lstStyle/>
        <a:p>
          <a:endParaRPr lang="ru-RU"/>
        </a:p>
      </dgm:t>
    </dgm:pt>
    <dgm:pt modelId="{053523BC-F524-4BCB-BD58-E82A0FEEA22A}" type="pres">
      <dgm:prSet presAssocID="{6936D09D-5AB8-4EFC-89DC-ABB586927B40}" presName="descendantText" presStyleLbl="alignAccFollowNode1" presStyleIdx="0" presStyleCnt="2" custScaleX="123342">
        <dgm:presLayoutVars>
          <dgm:bulletEnabled val="1"/>
        </dgm:presLayoutVars>
      </dgm:prSet>
      <dgm:spPr/>
      <dgm:t>
        <a:bodyPr/>
        <a:lstStyle/>
        <a:p>
          <a:endParaRPr lang="ru-RU"/>
        </a:p>
      </dgm:t>
    </dgm:pt>
    <dgm:pt modelId="{75A1323A-2D39-4FEC-B02A-6B9B5F6DEED6}" type="pres">
      <dgm:prSet presAssocID="{918417A4-F86D-46C8-8547-601795A11AE2}" presName="sp" presStyleCnt="0"/>
      <dgm:spPr/>
    </dgm:pt>
    <dgm:pt modelId="{DF530A7A-E901-49A8-85FB-3DAC6EAB11FC}" type="pres">
      <dgm:prSet presAssocID="{DEDA58D5-6EC4-4203-B0AC-1A8A1BB2F417}" presName="linNode" presStyleCnt="0"/>
      <dgm:spPr/>
    </dgm:pt>
    <dgm:pt modelId="{ACA1AC25-7000-4F49-9D86-3BB85D2A7C67}" type="pres">
      <dgm:prSet presAssocID="{DEDA58D5-6EC4-4203-B0AC-1A8A1BB2F417}" presName="parentText" presStyleLbl="node1" presStyleIdx="2" presStyleCnt="3" custScaleX="53706">
        <dgm:presLayoutVars>
          <dgm:chMax val="1"/>
          <dgm:bulletEnabled val="1"/>
        </dgm:presLayoutVars>
      </dgm:prSet>
      <dgm:spPr/>
      <dgm:t>
        <a:bodyPr/>
        <a:lstStyle/>
        <a:p>
          <a:endParaRPr lang="ru-RU"/>
        </a:p>
      </dgm:t>
    </dgm:pt>
    <dgm:pt modelId="{6939B1D8-F32A-4C97-8FC0-85421285F39C}" type="pres">
      <dgm:prSet presAssocID="{DEDA58D5-6EC4-4203-B0AC-1A8A1BB2F417}" presName="descendantText" presStyleLbl="alignAccFollowNode1" presStyleIdx="1" presStyleCnt="2" custScaleX="123342" custScaleY="141275">
        <dgm:presLayoutVars>
          <dgm:bulletEnabled val="1"/>
        </dgm:presLayoutVars>
      </dgm:prSet>
      <dgm:spPr/>
      <dgm:t>
        <a:bodyPr/>
        <a:lstStyle/>
        <a:p>
          <a:endParaRPr lang="ru-RU"/>
        </a:p>
      </dgm:t>
    </dgm:pt>
  </dgm:ptLst>
  <dgm:cxnLst>
    <dgm:cxn modelId="{05723E8B-CBCA-4B38-A39A-BF0E68ECEE21}" srcId="{AFEE6F85-8C84-4669-BA19-BA66FC7597DC}" destId="{C9B2756A-28B1-4692-8A7E-51396375CB19}" srcOrd="0" destOrd="0" parTransId="{8EE5F165-7883-4A76-899D-1414716E450F}" sibTransId="{76248E3C-BFA4-43F7-BC1B-825918CE7143}"/>
    <dgm:cxn modelId="{75012824-80CC-4E05-9B64-46D35C167D06}" type="presOf" srcId="{DEDA58D5-6EC4-4203-B0AC-1A8A1BB2F417}" destId="{ACA1AC25-7000-4F49-9D86-3BB85D2A7C67}" srcOrd="0" destOrd="0" presId="urn:microsoft.com/office/officeart/2005/8/layout/vList5"/>
    <dgm:cxn modelId="{E1F0B8C2-F692-46AF-9D45-A3403CDB1392}" type="presOf" srcId="{6936D09D-5AB8-4EFC-89DC-ABB586927B40}" destId="{B086F578-3C65-4A45-94D7-51AA0A116707}" srcOrd="0" destOrd="0" presId="urn:microsoft.com/office/officeart/2005/8/layout/vList5"/>
    <dgm:cxn modelId="{070EC067-6E0D-4ED7-A5F1-EED8296C2729}" type="presOf" srcId="{584D507B-F943-4149-8BA8-B9663F6DEEAA}" destId="{053523BC-F524-4BCB-BD58-E82A0FEEA22A}" srcOrd="0" destOrd="0" presId="urn:microsoft.com/office/officeart/2005/8/layout/vList5"/>
    <dgm:cxn modelId="{EBCB92B5-927E-4163-970D-4FFD284BEAD4}" srcId="{6936D09D-5AB8-4EFC-89DC-ABB586927B40}" destId="{584D507B-F943-4149-8BA8-B9663F6DEEAA}" srcOrd="0" destOrd="0" parTransId="{EDB2418E-4185-4508-A5AB-EF87A8B12F4A}" sibTransId="{ECB59180-9CC5-4093-ABC3-C072C21762E5}"/>
    <dgm:cxn modelId="{058A48AD-538B-4B2E-86C3-704E5B612D3F}" srcId="{AFEE6F85-8C84-4669-BA19-BA66FC7597DC}" destId="{6936D09D-5AB8-4EFC-89DC-ABB586927B40}" srcOrd="1" destOrd="0" parTransId="{E0E14908-7742-4430-8DC1-E39C7D7EA7EB}" sibTransId="{918417A4-F86D-46C8-8547-601795A11AE2}"/>
    <dgm:cxn modelId="{245966A1-70D4-4010-BB5B-6E7266262435}" type="presOf" srcId="{C9B2756A-28B1-4692-8A7E-51396375CB19}" destId="{4C9840AE-61A3-4949-8618-C052E8C040F3}" srcOrd="0" destOrd="0" presId="urn:microsoft.com/office/officeart/2005/8/layout/vList5"/>
    <dgm:cxn modelId="{A584292C-F65D-4269-8983-825C459F9227}" type="presOf" srcId="{AFEE6F85-8C84-4669-BA19-BA66FC7597DC}" destId="{48B4F9B2-007B-47E5-9777-67496510A99A}" srcOrd="0" destOrd="0" presId="urn:microsoft.com/office/officeart/2005/8/layout/vList5"/>
    <dgm:cxn modelId="{A56EA9B2-E63A-4626-94DF-E9F2A52B603A}" type="presOf" srcId="{791C706C-8A85-4212-BB0E-EC2B37168454}" destId="{6939B1D8-F32A-4C97-8FC0-85421285F39C}" srcOrd="0" destOrd="0" presId="urn:microsoft.com/office/officeart/2005/8/layout/vList5"/>
    <dgm:cxn modelId="{5422B141-B312-4D82-B5A4-86417F4DD595}" srcId="{DEDA58D5-6EC4-4203-B0AC-1A8A1BB2F417}" destId="{791C706C-8A85-4212-BB0E-EC2B37168454}" srcOrd="0" destOrd="0" parTransId="{AE77E58A-CCC4-4DDC-B6CD-30D271331481}" sibTransId="{7990424D-6E41-4773-B87E-0DADB5B2F531}"/>
    <dgm:cxn modelId="{A2BC6A98-406D-4070-842C-006057614A99}" srcId="{AFEE6F85-8C84-4669-BA19-BA66FC7597DC}" destId="{DEDA58D5-6EC4-4203-B0AC-1A8A1BB2F417}" srcOrd="2" destOrd="0" parTransId="{DB23F3E1-0361-432E-9DBD-EBED23BAF8FD}" sibTransId="{99FE1532-A204-49C2-AD45-03B1C9D4667C}"/>
    <dgm:cxn modelId="{BD8064ED-4A1B-4515-913A-E0AADCEECD48}" type="presParOf" srcId="{48B4F9B2-007B-47E5-9777-67496510A99A}" destId="{7FB34AA9-58A8-47A7-B819-5FA3A0BC57EF}" srcOrd="0" destOrd="0" presId="urn:microsoft.com/office/officeart/2005/8/layout/vList5"/>
    <dgm:cxn modelId="{D9734B26-E456-429C-AC22-312D434ADAB9}" type="presParOf" srcId="{7FB34AA9-58A8-47A7-B819-5FA3A0BC57EF}" destId="{4C9840AE-61A3-4949-8618-C052E8C040F3}" srcOrd="0" destOrd="0" presId="urn:microsoft.com/office/officeart/2005/8/layout/vList5"/>
    <dgm:cxn modelId="{6FD9E6EB-4025-4CEA-AA3E-C0CDA3463091}" type="presParOf" srcId="{48B4F9B2-007B-47E5-9777-67496510A99A}" destId="{638F1550-07DE-446F-AD34-05B320BC8054}" srcOrd="1" destOrd="0" presId="urn:microsoft.com/office/officeart/2005/8/layout/vList5"/>
    <dgm:cxn modelId="{C5822CE0-6CF3-49CE-9F92-B67B5093424A}" type="presParOf" srcId="{48B4F9B2-007B-47E5-9777-67496510A99A}" destId="{055189E5-2AA8-4C01-8B21-544A83B26D65}" srcOrd="2" destOrd="0" presId="urn:microsoft.com/office/officeart/2005/8/layout/vList5"/>
    <dgm:cxn modelId="{EC19BEDC-6203-477E-816E-809EBFEB6325}" type="presParOf" srcId="{055189E5-2AA8-4C01-8B21-544A83B26D65}" destId="{B086F578-3C65-4A45-94D7-51AA0A116707}" srcOrd="0" destOrd="0" presId="urn:microsoft.com/office/officeart/2005/8/layout/vList5"/>
    <dgm:cxn modelId="{AB5FC803-49F4-4DFA-9371-3B5654153DD9}" type="presParOf" srcId="{055189E5-2AA8-4C01-8B21-544A83B26D65}" destId="{053523BC-F524-4BCB-BD58-E82A0FEEA22A}" srcOrd="1" destOrd="0" presId="urn:microsoft.com/office/officeart/2005/8/layout/vList5"/>
    <dgm:cxn modelId="{DAC3374C-33F7-466C-B725-7CA2636FB2B9}" type="presParOf" srcId="{48B4F9B2-007B-47E5-9777-67496510A99A}" destId="{75A1323A-2D39-4FEC-B02A-6B9B5F6DEED6}" srcOrd="3" destOrd="0" presId="urn:microsoft.com/office/officeart/2005/8/layout/vList5"/>
    <dgm:cxn modelId="{31E4ABAB-BA2B-467A-80AE-7BFAA7BD0ECA}" type="presParOf" srcId="{48B4F9B2-007B-47E5-9777-67496510A99A}" destId="{DF530A7A-E901-49A8-85FB-3DAC6EAB11FC}" srcOrd="4" destOrd="0" presId="urn:microsoft.com/office/officeart/2005/8/layout/vList5"/>
    <dgm:cxn modelId="{358780B9-AC70-46C7-8D2B-92F3FB165F2B}" type="presParOf" srcId="{DF530A7A-E901-49A8-85FB-3DAC6EAB11FC}" destId="{ACA1AC25-7000-4F49-9D86-3BB85D2A7C67}" srcOrd="0" destOrd="0" presId="urn:microsoft.com/office/officeart/2005/8/layout/vList5"/>
    <dgm:cxn modelId="{763367FA-8B0D-4B93-9A76-66397E6229A1}" type="presParOf" srcId="{DF530A7A-E901-49A8-85FB-3DAC6EAB11FC}" destId="{6939B1D8-F32A-4C97-8FC0-85421285F39C}"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7E506B4B-C895-4FB8-BDBA-C96CE51D791D}" type="doc">
      <dgm:prSet loTypeId="urn:microsoft.com/office/officeart/2005/8/layout/vList2" loCatId="list" qsTypeId="urn:microsoft.com/office/officeart/2005/8/quickstyle/3d1" qsCatId="3D" csTypeId="urn:microsoft.com/office/officeart/2005/8/colors/colorful1" csCatId="colorful" phldr="1"/>
      <dgm:spPr/>
      <dgm:t>
        <a:bodyPr/>
        <a:lstStyle/>
        <a:p>
          <a:endParaRPr lang="ru-RU"/>
        </a:p>
      </dgm:t>
    </dgm:pt>
    <dgm:pt modelId="{049CD2F3-11AD-46EE-8941-5F12E94A4183}">
      <dgm:prSet/>
      <dgm:spPr/>
      <dgm:t>
        <a:bodyPr/>
        <a:lstStyle/>
        <a:p>
          <a:pPr algn="ctr" rtl="0"/>
          <a:r>
            <a:rPr lang="ru-RU" b="1" dirty="0" smtClean="0">
              <a:latin typeface="Times New Roman" pitchFamily="18" charset="0"/>
              <a:cs typeface="Times New Roman" pitchFamily="18" charset="0"/>
            </a:rPr>
            <a:t>4. </a:t>
          </a:r>
          <a:r>
            <a:rPr lang="ru-RU" b="1" dirty="0" err="1" smtClean="0">
              <a:latin typeface="Times New Roman" pitchFamily="18" charset="0"/>
              <a:cs typeface="Times New Roman" pitchFamily="18" charset="0"/>
            </a:rPr>
            <a:t>Мамлакатда</a:t>
          </a:r>
          <a:r>
            <a:rPr lang="ru-RU" b="1" dirty="0" smtClean="0">
              <a:latin typeface="Times New Roman" pitchFamily="18" charset="0"/>
              <a:cs typeface="Times New Roman" pitchFamily="18" charset="0"/>
            </a:rPr>
            <a:t> бюджет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солиқ</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тизимини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такомиллаштириш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масалалари</a:t>
          </a:r>
          <a:endParaRPr lang="ru-RU" dirty="0">
            <a:latin typeface="Times New Roman" pitchFamily="18" charset="0"/>
            <a:cs typeface="Times New Roman" pitchFamily="18" charset="0"/>
          </a:endParaRPr>
        </a:p>
      </dgm:t>
    </dgm:pt>
    <dgm:pt modelId="{27428F46-EF3D-4B46-ADCF-6EABB57DD3E0}" type="parTrans" cxnId="{173C911D-84C3-4F76-9D32-CA5E41F389F2}">
      <dgm:prSet/>
      <dgm:spPr/>
      <dgm:t>
        <a:bodyPr/>
        <a:lstStyle/>
        <a:p>
          <a:endParaRPr lang="ru-RU"/>
        </a:p>
      </dgm:t>
    </dgm:pt>
    <dgm:pt modelId="{D6E6BA08-17C9-4D10-B604-131D14558227}" type="sibTrans" cxnId="{173C911D-84C3-4F76-9D32-CA5E41F389F2}">
      <dgm:prSet/>
      <dgm:spPr/>
      <dgm:t>
        <a:bodyPr/>
        <a:lstStyle/>
        <a:p>
          <a:endParaRPr lang="ru-RU"/>
        </a:p>
      </dgm:t>
    </dgm:pt>
    <dgm:pt modelId="{983E9829-627A-46AF-8B6C-8918E4E1FE54}" type="pres">
      <dgm:prSet presAssocID="{7E506B4B-C895-4FB8-BDBA-C96CE51D791D}" presName="linear" presStyleCnt="0">
        <dgm:presLayoutVars>
          <dgm:animLvl val="lvl"/>
          <dgm:resizeHandles val="exact"/>
        </dgm:presLayoutVars>
      </dgm:prSet>
      <dgm:spPr/>
      <dgm:t>
        <a:bodyPr/>
        <a:lstStyle/>
        <a:p>
          <a:endParaRPr lang="ru-RU"/>
        </a:p>
      </dgm:t>
    </dgm:pt>
    <dgm:pt modelId="{B83BB690-753D-4D34-9835-A719FF41F6CC}" type="pres">
      <dgm:prSet presAssocID="{049CD2F3-11AD-46EE-8941-5F12E94A4183}" presName="parentText" presStyleLbl="node1" presStyleIdx="0" presStyleCnt="1">
        <dgm:presLayoutVars>
          <dgm:chMax val="0"/>
          <dgm:bulletEnabled val="1"/>
        </dgm:presLayoutVars>
      </dgm:prSet>
      <dgm:spPr/>
      <dgm:t>
        <a:bodyPr/>
        <a:lstStyle/>
        <a:p>
          <a:endParaRPr lang="ru-RU"/>
        </a:p>
      </dgm:t>
    </dgm:pt>
  </dgm:ptLst>
  <dgm:cxnLst>
    <dgm:cxn modelId="{173C911D-84C3-4F76-9D32-CA5E41F389F2}" srcId="{7E506B4B-C895-4FB8-BDBA-C96CE51D791D}" destId="{049CD2F3-11AD-46EE-8941-5F12E94A4183}" srcOrd="0" destOrd="0" parTransId="{27428F46-EF3D-4B46-ADCF-6EABB57DD3E0}" sibTransId="{D6E6BA08-17C9-4D10-B604-131D14558227}"/>
    <dgm:cxn modelId="{E93F1BD7-C132-495F-8432-1EEDDCF6E780}" type="presOf" srcId="{049CD2F3-11AD-46EE-8941-5F12E94A4183}" destId="{B83BB690-753D-4D34-9835-A719FF41F6CC}" srcOrd="0" destOrd="0" presId="urn:microsoft.com/office/officeart/2005/8/layout/vList2"/>
    <dgm:cxn modelId="{AE981BAF-1310-405C-8DE2-B701DA9FA859}" type="presOf" srcId="{7E506B4B-C895-4FB8-BDBA-C96CE51D791D}" destId="{983E9829-627A-46AF-8B6C-8918E4E1FE54}" srcOrd="0" destOrd="0" presId="urn:microsoft.com/office/officeart/2005/8/layout/vList2"/>
    <dgm:cxn modelId="{0E3A5A65-1936-46F6-A756-C0E4AFE12497}" type="presParOf" srcId="{983E9829-627A-46AF-8B6C-8918E4E1FE54}" destId="{B83BB690-753D-4D34-9835-A719FF41F6C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87F85CBE-C76C-46A0-A11B-83BA5F57A751}" type="doc">
      <dgm:prSet loTypeId="urn:microsoft.com/office/officeart/2005/8/layout/vList2" loCatId="list" qsTypeId="urn:microsoft.com/office/officeart/2005/8/quickstyle/3d1" qsCatId="3D" csTypeId="urn:microsoft.com/office/officeart/2005/8/colors/colorful1#24" csCatId="colorful" phldr="1"/>
      <dgm:spPr/>
      <dgm:t>
        <a:bodyPr/>
        <a:lstStyle/>
        <a:p>
          <a:endParaRPr lang="ru-RU"/>
        </a:p>
      </dgm:t>
    </dgm:pt>
    <dgm:pt modelId="{2FD5F179-0D2B-4BBE-9AFB-7A6B31E39022}">
      <dgm:prSet/>
      <dgm:spPr/>
      <dgm:t>
        <a:bodyPr/>
        <a:lstStyle/>
        <a:p>
          <a:pPr algn="just" rtl="0"/>
          <a:r>
            <a:rPr lang="uz-Cyrl-UZ" dirty="0" smtClean="0">
              <a:latin typeface="Times New Roman" pitchFamily="18" charset="0"/>
              <a:cs typeface="Times New Roman" pitchFamily="18" charset="0"/>
            </a:rPr>
            <a:t>1. Солиқ юкининг камайтирилиши орқали солиқ имтиёзларининг кенгайтирилиши хорижий инвестицияларнинг жалб қилиниши ва иқтисодиётни модернизациялашни кенгайтиришга имкон яратади;</a:t>
          </a:r>
          <a:endParaRPr lang="ru-RU" dirty="0">
            <a:latin typeface="Times New Roman" pitchFamily="18" charset="0"/>
            <a:cs typeface="Times New Roman" pitchFamily="18" charset="0"/>
          </a:endParaRPr>
        </a:p>
      </dgm:t>
    </dgm:pt>
    <dgm:pt modelId="{9C4062DE-A3DE-4017-9BD3-6867546E8B38}" type="parTrans" cxnId="{3EA64509-A8E9-42AF-BE13-26D0BDA02B4E}">
      <dgm:prSet/>
      <dgm:spPr/>
      <dgm:t>
        <a:bodyPr/>
        <a:lstStyle/>
        <a:p>
          <a:endParaRPr lang="ru-RU">
            <a:latin typeface="Times New Roman" pitchFamily="18" charset="0"/>
            <a:cs typeface="Times New Roman" pitchFamily="18" charset="0"/>
          </a:endParaRPr>
        </a:p>
      </dgm:t>
    </dgm:pt>
    <dgm:pt modelId="{9CD4F064-7AB9-4FE5-A3B3-98A8123B4982}" type="sibTrans" cxnId="{3EA64509-A8E9-42AF-BE13-26D0BDA02B4E}">
      <dgm:prSet/>
      <dgm:spPr/>
      <dgm:t>
        <a:bodyPr/>
        <a:lstStyle/>
        <a:p>
          <a:endParaRPr lang="ru-RU">
            <a:latin typeface="Times New Roman" pitchFamily="18" charset="0"/>
            <a:cs typeface="Times New Roman" pitchFamily="18" charset="0"/>
          </a:endParaRPr>
        </a:p>
      </dgm:t>
    </dgm:pt>
    <dgm:pt modelId="{842054E9-4A67-4F7C-A74D-E1E132E7B10F}">
      <dgm:prSet/>
      <dgm:spPr/>
      <dgm:t>
        <a:bodyPr/>
        <a:lstStyle/>
        <a:p>
          <a:pPr algn="just" rtl="0"/>
          <a:r>
            <a:rPr lang="uz-Cyrl-UZ" dirty="0" smtClean="0">
              <a:latin typeface="Times New Roman" pitchFamily="18" charset="0"/>
              <a:cs typeface="Times New Roman" pitchFamily="18" charset="0"/>
            </a:rPr>
            <a:t>2. Солиқ тизимини соддалаштириш ва солиқ ставкаларини пасайтириш ўз навбатида хусусий мулкчилик тармоғини кенгайтиради, бизнес учун қулай муҳит яратади ва унинг кафолатларини мустаҳкамлайди;</a:t>
          </a:r>
          <a:endParaRPr lang="ru-RU" dirty="0">
            <a:latin typeface="Times New Roman" pitchFamily="18" charset="0"/>
            <a:cs typeface="Times New Roman" pitchFamily="18" charset="0"/>
          </a:endParaRPr>
        </a:p>
      </dgm:t>
    </dgm:pt>
    <dgm:pt modelId="{4BF0C93F-12CB-4213-90D6-CC7031ADAC9E}" type="parTrans" cxnId="{6BA5216C-BC01-4310-9AE4-613715A98FA7}">
      <dgm:prSet/>
      <dgm:spPr/>
      <dgm:t>
        <a:bodyPr/>
        <a:lstStyle/>
        <a:p>
          <a:endParaRPr lang="ru-RU">
            <a:latin typeface="Times New Roman" pitchFamily="18" charset="0"/>
            <a:cs typeface="Times New Roman" pitchFamily="18" charset="0"/>
          </a:endParaRPr>
        </a:p>
      </dgm:t>
    </dgm:pt>
    <dgm:pt modelId="{506AFC4B-6D19-4A3D-911B-A684020EFA00}" type="sibTrans" cxnId="{6BA5216C-BC01-4310-9AE4-613715A98FA7}">
      <dgm:prSet/>
      <dgm:spPr/>
      <dgm:t>
        <a:bodyPr/>
        <a:lstStyle/>
        <a:p>
          <a:endParaRPr lang="ru-RU">
            <a:latin typeface="Times New Roman" pitchFamily="18" charset="0"/>
            <a:cs typeface="Times New Roman" pitchFamily="18" charset="0"/>
          </a:endParaRPr>
        </a:p>
      </dgm:t>
    </dgm:pt>
    <dgm:pt modelId="{91ADC96D-BF9E-4F37-9110-503434844865}" type="pres">
      <dgm:prSet presAssocID="{87F85CBE-C76C-46A0-A11B-83BA5F57A751}" presName="linear" presStyleCnt="0">
        <dgm:presLayoutVars>
          <dgm:animLvl val="lvl"/>
          <dgm:resizeHandles val="exact"/>
        </dgm:presLayoutVars>
      </dgm:prSet>
      <dgm:spPr/>
      <dgm:t>
        <a:bodyPr/>
        <a:lstStyle/>
        <a:p>
          <a:endParaRPr lang="ru-RU"/>
        </a:p>
      </dgm:t>
    </dgm:pt>
    <dgm:pt modelId="{0D64A018-DCB4-41C4-8A8A-A476BEF8C841}" type="pres">
      <dgm:prSet presAssocID="{2FD5F179-0D2B-4BBE-9AFB-7A6B31E39022}" presName="parentText" presStyleLbl="node1" presStyleIdx="0" presStyleCnt="2">
        <dgm:presLayoutVars>
          <dgm:chMax val="0"/>
          <dgm:bulletEnabled val="1"/>
        </dgm:presLayoutVars>
      </dgm:prSet>
      <dgm:spPr/>
      <dgm:t>
        <a:bodyPr/>
        <a:lstStyle/>
        <a:p>
          <a:endParaRPr lang="ru-RU"/>
        </a:p>
      </dgm:t>
    </dgm:pt>
    <dgm:pt modelId="{37AFF43D-DCEF-4104-B5AB-B03D59BA821C}" type="pres">
      <dgm:prSet presAssocID="{9CD4F064-7AB9-4FE5-A3B3-98A8123B4982}" presName="spacer" presStyleCnt="0"/>
      <dgm:spPr/>
    </dgm:pt>
    <dgm:pt modelId="{9C83DD30-46E1-4ED6-9F0A-1EFFF85276B2}" type="pres">
      <dgm:prSet presAssocID="{842054E9-4A67-4F7C-A74D-E1E132E7B10F}" presName="parentText" presStyleLbl="node1" presStyleIdx="1" presStyleCnt="2">
        <dgm:presLayoutVars>
          <dgm:chMax val="0"/>
          <dgm:bulletEnabled val="1"/>
        </dgm:presLayoutVars>
      </dgm:prSet>
      <dgm:spPr/>
      <dgm:t>
        <a:bodyPr/>
        <a:lstStyle/>
        <a:p>
          <a:endParaRPr lang="ru-RU"/>
        </a:p>
      </dgm:t>
    </dgm:pt>
  </dgm:ptLst>
  <dgm:cxnLst>
    <dgm:cxn modelId="{3EA64509-A8E9-42AF-BE13-26D0BDA02B4E}" srcId="{87F85CBE-C76C-46A0-A11B-83BA5F57A751}" destId="{2FD5F179-0D2B-4BBE-9AFB-7A6B31E39022}" srcOrd="0" destOrd="0" parTransId="{9C4062DE-A3DE-4017-9BD3-6867546E8B38}" sibTransId="{9CD4F064-7AB9-4FE5-A3B3-98A8123B4982}"/>
    <dgm:cxn modelId="{10E2A37F-3FAE-4D6D-AAC5-2D611AA9DA73}" type="presOf" srcId="{842054E9-4A67-4F7C-A74D-E1E132E7B10F}" destId="{9C83DD30-46E1-4ED6-9F0A-1EFFF85276B2}" srcOrd="0" destOrd="0" presId="urn:microsoft.com/office/officeart/2005/8/layout/vList2"/>
    <dgm:cxn modelId="{F01584ED-C34A-491D-9D2C-799F626F6098}" type="presOf" srcId="{2FD5F179-0D2B-4BBE-9AFB-7A6B31E39022}" destId="{0D64A018-DCB4-41C4-8A8A-A476BEF8C841}" srcOrd="0" destOrd="0" presId="urn:microsoft.com/office/officeart/2005/8/layout/vList2"/>
    <dgm:cxn modelId="{6BA5216C-BC01-4310-9AE4-613715A98FA7}" srcId="{87F85CBE-C76C-46A0-A11B-83BA5F57A751}" destId="{842054E9-4A67-4F7C-A74D-E1E132E7B10F}" srcOrd="1" destOrd="0" parTransId="{4BF0C93F-12CB-4213-90D6-CC7031ADAC9E}" sibTransId="{506AFC4B-6D19-4A3D-911B-A684020EFA00}"/>
    <dgm:cxn modelId="{FE35FB8B-55AF-42A2-B2AD-2EA964256D14}" type="presOf" srcId="{87F85CBE-C76C-46A0-A11B-83BA5F57A751}" destId="{91ADC96D-BF9E-4F37-9110-503434844865}" srcOrd="0" destOrd="0" presId="urn:microsoft.com/office/officeart/2005/8/layout/vList2"/>
    <dgm:cxn modelId="{CD53F05F-1BF5-4820-839A-32566952B22D}" type="presParOf" srcId="{91ADC96D-BF9E-4F37-9110-503434844865}" destId="{0D64A018-DCB4-41C4-8A8A-A476BEF8C841}" srcOrd="0" destOrd="0" presId="urn:microsoft.com/office/officeart/2005/8/layout/vList2"/>
    <dgm:cxn modelId="{F6A4D163-543D-4DEC-B4F4-2429F12F6F78}" type="presParOf" srcId="{91ADC96D-BF9E-4F37-9110-503434844865}" destId="{37AFF43D-DCEF-4104-B5AB-B03D59BA821C}" srcOrd="1" destOrd="0" presId="urn:microsoft.com/office/officeart/2005/8/layout/vList2"/>
    <dgm:cxn modelId="{C40422FE-6C30-4304-BC8C-56C538B6FD7D}" type="presParOf" srcId="{91ADC96D-BF9E-4F37-9110-503434844865}" destId="{9C83DD30-46E1-4ED6-9F0A-1EFFF85276B2}"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5B9473DE-E06E-4267-9315-6B1EE0A97391}" type="doc">
      <dgm:prSet loTypeId="urn:microsoft.com/office/officeart/2005/8/layout/vList2" loCatId="list" qsTypeId="urn:microsoft.com/office/officeart/2005/8/quickstyle/3d1" qsCatId="3D" csTypeId="urn:microsoft.com/office/officeart/2005/8/colors/accent1_2" csCatId="accent1"/>
      <dgm:spPr/>
      <dgm:t>
        <a:bodyPr/>
        <a:lstStyle/>
        <a:p>
          <a:endParaRPr lang="ru-RU"/>
        </a:p>
      </dgm:t>
    </dgm:pt>
    <dgm:pt modelId="{AAED2B8B-6D0A-49DC-887E-E4F469B90754}">
      <dgm:prSet/>
      <dgm:spPr/>
      <dgm:t>
        <a:bodyPr/>
        <a:lstStyle/>
        <a:p>
          <a:pPr marL="0" indent="365125" algn="just" rtl="0"/>
          <a:r>
            <a:rPr lang="uz-Cyrl-UZ" b="0" i="0" baseline="0" dirty="0" smtClean="0">
              <a:latin typeface="Times New Roman" pitchFamily="18" charset="0"/>
              <a:cs typeface="Times New Roman" pitchFamily="18" charset="0"/>
            </a:rPr>
            <a:t>Мамлакатдаги солиқ тизимини соддалаштирилиши ва унификация қилиниши, солиқ юкининг янада камайтирилиши қуйидаги бир қатор вазифаларнинг муваффақиятли амалга оширилишига моддий замин яратади: </a:t>
          </a:r>
          <a:endParaRPr lang="uz-Cyrl-UZ" b="0" i="0" baseline="0" dirty="0">
            <a:latin typeface="Times New Roman" pitchFamily="18" charset="0"/>
            <a:cs typeface="Times New Roman" pitchFamily="18" charset="0"/>
          </a:endParaRPr>
        </a:p>
      </dgm:t>
    </dgm:pt>
    <dgm:pt modelId="{506CA8E5-9C8A-476A-9A0F-9C0EDF2887B5}" type="parTrans" cxnId="{B3A7D525-8A3D-4F7C-80E4-84C8BCF21BD4}">
      <dgm:prSet/>
      <dgm:spPr/>
      <dgm:t>
        <a:bodyPr/>
        <a:lstStyle/>
        <a:p>
          <a:endParaRPr lang="ru-RU">
            <a:latin typeface="Times New Roman" pitchFamily="18" charset="0"/>
            <a:cs typeface="Times New Roman" pitchFamily="18" charset="0"/>
          </a:endParaRPr>
        </a:p>
      </dgm:t>
    </dgm:pt>
    <dgm:pt modelId="{2B314464-7013-4908-9EED-4781D0AD79E8}" type="sibTrans" cxnId="{B3A7D525-8A3D-4F7C-80E4-84C8BCF21BD4}">
      <dgm:prSet/>
      <dgm:spPr/>
      <dgm:t>
        <a:bodyPr/>
        <a:lstStyle/>
        <a:p>
          <a:endParaRPr lang="ru-RU">
            <a:latin typeface="Times New Roman" pitchFamily="18" charset="0"/>
            <a:cs typeface="Times New Roman" pitchFamily="18" charset="0"/>
          </a:endParaRPr>
        </a:p>
      </dgm:t>
    </dgm:pt>
    <dgm:pt modelId="{EC0E887B-358D-4EC6-B5F3-8B3E4273B1C0}" type="pres">
      <dgm:prSet presAssocID="{5B9473DE-E06E-4267-9315-6B1EE0A97391}" presName="linear" presStyleCnt="0">
        <dgm:presLayoutVars>
          <dgm:animLvl val="lvl"/>
          <dgm:resizeHandles val="exact"/>
        </dgm:presLayoutVars>
      </dgm:prSet>
      <dgm:spPr/>
      <dgm:t>
        <a:bodyPr/>
        <a:lstStyle/>
        <a:p>
          <a:endParaRPr lang="ru-RU"/>
        </a:p>
      </dgm:t>
    </dgm:pt>
    <dgm:pt modelId="{463A526A-201B-4326-A0CE-0AE78EF93485}" type="pres">
      <dgm:prSet presAssocID="{AAED2B8B-6D0A-49DC-887E-E4F469B90754}" presName="parentText" presStyleLbl="node1" presStyleIdx="0" presStyleCnt="1">
        <dgm:presLayoutVars>
          <dgm:chMax val="0"/>
          <dgm:bulletEnabled val="1"/>
        </dgm:presLayoutVars>
      </dgm:prSet>
      <dgm:spPr/>
      <dgm:t>
        <a:bodyPr/>
        <a:lstStyle/>
        <a:p>
          <a:endParaRPr lang="ru-RU"/>
        </a:p>
      </dgm:t>
    </dgm:pt>
  </dgm:ptLst>
  <dgm:cxnLst>
    <dgm:cxn modelId="{4FCE11D3-3649-4D1E-BFEE-7FFCBC7576DE}" type="presOf" srcId="{AAED2B8B-6D0A-49DC-887E-E4F469B90754}" destId="{463A526A-201B-4326-A0CE-0AE78EF93485}" srcOrd="0" destOrd="0" presId="urn:microsoft.com/office/officeart/2005/8/layout/vList2"/>
    <dgm:cxn modelId="{B3A7D525-8A3D-4F7C-80E4-84C8BCF21BD4}" srcId="{5B9473DE-E06E-4267-9315-6B1EE0A97391}" destId="{AAED2B8B-6D0A-49DC-887E-E4F469B90754}" srcOrd="0" destOrd="0" parTransId="{506CA8E5-9C8A-476A-9A0F-9C0EDF2887B5}" sibTransId="{2B314464-7013-4908-9EED-4781D0AD79E8}"/>
    <dgm:cxn modelId="{9FEB1A3D-4326-419B-8AF7-3B556774B887}" type="presOf" srcId="{5B9473DE-E06E-4267-9315-6B1EE0A97391}" destId="{EC0E887B-358D-4EC6-B5F3-8B3E4273B1C0}" srcOrd="0" destOrd="0" presId="urn:microsoft.com/office/officeart/2005/8/layout/vList2"/>
    <dgm:cxn modelId="{6AAA4B99-882F-42C4-9417-79DB8BBC3606}" type="presParOf" srcId="{EC0E887B-358D-4EC6-B5F3-8B3E4273B1C0}" destId="{463A526A-201B-4326-A0CE-0AE78EF93485}"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F650CE64-0D11-493F-88E6-BC987085CFDF}" type="doc">
      <dgm:prSet loTypeId="urn:microsoft.com/office/officeart/2005/8/layout/vList2" loCatId="list" qsTypeId="urn:microsoft.com/office/officeart/2005/8/quickstyle/3d1" qsCatId="3D" csTypeId="urn:microsoft.com/office/officeart/2005/8/colors/colorful4" csCatId="colorful" phldr="1"/>
      <dgm:spPr/>
      <dgm:t>
        <a:bodyPr/>
        <a:lstStyle/>
        <a:p>
          <a:endParaRPr lang="ru-RU"/>
        </a:p>
      </dgm:t>
    </dgm:pt>
    <dgm:pt modelId="{056DC5F5-105A-4B15-97D2-51C6BFD95349}">
      <dgm:prSet custT="1"/>
      <dgm:spPr/>
      <dgm:t>
        <a:bodyPr/>
        <a:lstStyle/>
        <a:p>
          <a:pPr algn="just" rtl="0"/>
          <a:r>
            <a:rPr lang="uz-Cyrl-UZ" sz="2400" dirty="0" smtClean="0">
              <a:latin typeface="Times New Roman" pitchFamily="18" charset="0"/>
              <a:cs typeface="Times New Roman" pitchFamily="18" charset="0"/>
            </a:rPr>
            <a:t>3. Солиқ юкини камайтириш ҳисобига солиқ тўловчилар ихтиёрида қоладиган маблағлар реинвестиция қилинишига ҳамда ишчи ходимларнинг иш ҳақига йўналтирилишига тавсия қилиниши, жисмоний шахслар даромадларидан олинадиган солиқ ставкасининг оралиқ чегаралари бўйича пасайтирилиши, жисмоний шахслардан олинадиган даромад солиғи бўйича имтиёзларининг кенгайтирилиши пировардида аҳоли даромадларининг ошишига ҳамда янги иш ўринларининг яратилишига олиб келади;</a:t>
          </a:r>
          <a:endParaRPr lang="ru-RU" sz="2400" dirty="0">
            <a:latin typeface="Times New Roman" pitchFamily="18" charset="0"/>
            <a:cs typeface="Times New Roman" pitchFamily="18" charset="0"/>
          </a:endParaRPr>
        </a:p>
      </dgm:t>
    </dgm:pt>
    <dgm:pt modelId="{8EC304E2-EF75-47B5-8A72-AB5BA690A6E6}" type="parTrans" cxnId="{F9FB75F2-1D50-4992-9033-364DF13515D3}">
      <dgm:prSet/>
      <dgm:spPr/>
      <dgm:t>
        <a:bodyPr/>
        <a:lstStyle/>
        <a:p>
          <a:endParaRPr lang="ru-RU">
            <a:latin typeface="Times New Roman" pitchFamily="18" charset="0"/>
            <a:cs typeface="Times New Roman" pitchFamily="18" charset="0"/>
          </a:endParaRPr>
        </a:p>
      </dgm:t>
    </dgm:pt>
    <dgm:pt modelId="{D05B5E8A-49E0-4274-AC81-E6F2C9B7BD1B}" type="sibTrans" cxnId="{F9FB75F2-1D50-4992-9033-364DF13515D3}">
      <dgm:prSet/>
      <dgm:spPr/>
      <dgm:t>
        <a:bodyPr/>
        <a:lstStyle/>
        <a:p>
          <a:endParaRPr lang="ru-RU">
            <a:latin typeface="Times New Roman" pitchFamily="18" charset="0"/>
            <a:cs typeface="Times New Roman" pitchFamily="18" charset="0"/>
          </a:endParaRPr>
        </a:p>
      </dgm:t>
    </dgm:pt>
    <dgm:pt modelId="{71DE1FE7-8878-4492-8A80-080C4F372EDC}">
      <dgm:prSet custT="1"/>
      <dgm:spPr/>
      <dgm:t>
        <a:bodyPr/>
        <a:lstStyle/>
        <a:p>
          <a:pPr algn="just" rtl="0"/>
          <a:r>
            <a:rPr lang="uz-Cyrl-UZ" sz="2400" dirty="0" smtClean="0">
              <a:latin typeface="Times New Roman" pitchFamily="18" charset="0"/>
              <a:cs typeface="Times New Roman" pitchFamily="18" charset="0"/>
            </a:rPr>
            <a:t>4. Солиқ юкини камайтириш натижасида солиқ тўловчилар ихтиёрида қолган маблағлардан самарали фойдаланиш аҳоли даромади ва бандлик даражасини ошириш орқали харид талабининг жадал ўсишини таъминлайди; </a:t>
          </a:r>
          <a:endParaRPr lang="ru-RU" sz="2400" dirty="0">
            <a:latin typeface="Times New Roman" pitchFamily="18" charset="0"/>
            <a:cs typeface="Times New Roman" pitchFamily="18" charset="0"/>
          </a:endParaRPr>
        </a:p>
      </dgm:t>
    </dgm:pt>
    <dgm:pt modelId="{046E0A42-294A-486B-824D-BE322AA1A502}" type="parTrans" cxnId="{365C0CA2-A805-415B-817F-BA4D31BBE1A3}">
      <dgm:prSet/>
      <dgm:spPr/>
      <dgm:t>
        <a:bodyPr/>
        <a:lstStyle/>
        <a:p>
          <a:endParaRPr lang="ru-RU">
            <a:latin typeface="Times New Roman" pitchFamily="18" charset="0"/>
            <a:cs typeface="Times New Roman" pitchFamily="18" charset="0"/>
          </a:endParaRPr>
        </a:p>
      </dgm:t>
    </dgm:pt>
    <dgm:pt modelId="{CE233A64-C3EC-4156-B163-6BB0B77268FB}" type="sibTrans" cxnId="{365C0CA2-A805-415B-817F-BA4D31BBE1A3}">
      <dgm:prSet/>
      <dgm:spPr/>
      <dgm:t>
        <a:bodyPr/>
        <a:lstStyle/>
        <a:p>
          <a:endParaRPr lang="ru-RU">
            <a:latin typeface="Times New Roman" pitchFamily="18" charset="0"/>
            <a:cs typeface="Times New Roman" pitchFamily="18" charset="0"/>
          </a:endParaRPr>
        </a:p>
      </dgm:t>
    </dgm:pt>
    <dgm:pt modelId="{A4DB2CF2-3974-4CA7-8186-7D434A875F94}" type="pres">
      <dgm:prSet presAssocID="{F650CE64-0D11-493F-88E6-BC987085CFDF}" presName="linear" presStyleCnt="0">
        <dgm:presLayoutVars>
          <dgm:animLvl val="lvl"/>
          <dgm:resizeHandles val="exact"/>
        </dgm:presLayoutVars>
      </dgm:prSet>
      <dgm:spPr/>
      <dgm:t>
        <a:bodyPr/>
        <a:lstStyle/>
        <a:p>
          <a:endParaRPr lang="ru-RU"/>
        </a:p>
      </dgm:t>
    </dgm:pt>
    <dgm:pt modelId="{E00DFD99-69C3-43E7-B897-9164745ADB89}" type="pres">
      <dgm:prSet presAssocID="{056DC5F5-105A-4B15-97D2-51C6BFD95349}" presName="parentText" presStyleLbl="node1" presStyleIdx="0" presStyleCnt="2">
        <dgm:presLayoutVars>
          <dgm:chMax val="0"/>
          <dgm:bulletEnabled val="1"/>
        </dgm:presLayoutVars>
      </dgm:prSet>
      <dgm:spPr/>
      <dgm:t>
        <a:bodyPr/>
        <a:lstStyle/>
        <a:p>
          <a:endParaRPr lang="ru-RU"/>
        </a:p>
      </dgm:t>
    </dgm:pt>
    <dgm:pt modelId="{298C7DF6-9835-4D87-A695-A65801587999}" type="pres">
      <dgm:prSet presAssocID="{D05B5E8A-49E0-4274-AC81-E6F2C9B7BD1B}" presName="spacer" presStyleCnt="0"/>
      <dgm:spPr/>
    </dgm:pt>
    <dgm:pt modelId="{3D7B883E-1387-4C9A-91CF-6D40B2015C84}" type="pres">
      <dgm:prSet presAssocID="{71DE1FE7-8878-4492-8A80-080C4F372EDC}" presName="parentText" presStyleLbl="node1" presStyleIdx="1" presStyleCnt="2">
        <dgm:presLayoutVars>
          <dgm:chMax val="0"/>
          <dgm:bulletEnabled val="1"/>
        </dgm:presLayoutVars>
      </dgm:prSet>
      <dgm:spPr/>
      <dgm:t>
        <a:bodyPr/>
        <a:lstStyle/>
        <a:p>
          <a:endParaRPr lang="ru-RU"/>
        </a:p>
      </dgm:t>
    </dgm:pt>
  </dgm:ptLst>
  <dgm:cxnLst>
    <dgm:cxn modelId="{365C0CA2-A805-415B-817F-BA4D31BBE1A3}" srcId="{F650CE64-0D11-493F-88E6-BC987085CFDF}" destId="{71DE1FE7-8878-4492-8A80-080C4F372EDC}" srcOrd="1" destOrd="0" parTransId="{046E0A42-294A-486B-824D-BE322AA1A502}" sibTransId="{CE233A64-C3EC-4156-B163-6BB0B77268FB}"/>
    <dgm:cxn modelId="{C2BC6EB4-55C1-471F-A30E-EBEB649536A0}" type="presOf" srcId="{71DE1FE7-8878-4492-8A80-080C4F372EDC}" destId="{3D7B883E-1387-4C9A-91CF-6D40B2015C84}" srcOrd="0" destOrd="0" presId="urn:microsoft.com/office/officeart/2005/8/layout/vList2"/>
    <dgm:cxn modelId="{F9FB75F2-1D50-4992-9033-364DF13515D3}" srcId="{F650CE64-0D11-493F-88E6-BC987085CFDF}" destId="{056DC5F5-105A-4B15-97D2-51C6BFD95349}" srcOrd="0" destOrd="0" parTransId="{8EC304E2-EF75-47B5-8A72-AB5BA690A6E6}" sibTransId="{D05B5E8A-49E0-4274-AC81-E6F2C9B7BD1B}"/>
    <dgm:cxn modelId="{D7B1D73C-3389-41EE-BD97-4F90EC4F3FE0}" type="presOf" srcId="{056DC5F5-105A-4B15-97D2-51C6BFD95349}" destId="{E00DFD99-69C3-43E7-B897-9164745ADB89}" srcOrd="0" destOrd="0" presId="urn:microsoft.com/office/officeart/2005/8/layout/vList2"/>
    <dgm:cxn modelId="{B61CFC68-0A21-4E11-8EAD-4FC0E71255C3}" type="presOf" srcId="{F650CE64-0D11-493F-88E6-BC987085CFDF}" destId="{A4DB2CF2-3974-4CA7-8186-7D434A875F94}" srcOrd="0" destOrd="0" presId="urn:microsoft.com/office/officeart/2005/8/layout/vList2"/>
    <dgm:cxn modelId="{4C5CC54E-45FB-4B37-B1A1-BDF67E27BC58}" type="presParOf" srcId="{A4DB2CF2-3974-4CA7-8186-7D434A875F94}" destId="{E00DFD99-69C3-43E7-B897-9164745ADB89}" srcOrd="0" destOrd="0" presId="urn:microsoft.com/office/officeart/2005/8/layout/vList2"/>
    <dgm:cxn modelId="{AFC0AF37-B70E-477F-83ED-B61B857E85AE}" type="presParOf" srcId="{A4DB2CF2-3974-4CA7-8186-7D434A875F94}" destId="{298C7DF6-9835-4D87-A695-A65801587999}" srcOrd="1" destOrd="0" presId="urn:microsoft.com/office/officeart/2005/8/layout/vList2"/>
    <dgm:cxn modelId="{3F85311E-B96F-484B-A9AC-9109EF7F21B2}" type="presParOf" srcId="{A4DB2CF2-3974-4CA7-8186-7D434A875F94}" destId="{3D7B883E-1387-4C9A-91CF-6D40B2015C8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F650CE64-0D11-493F-88E6-BC987085CFDF}" type="doc">
      <dgm:prSet loTypeId="urn:microsoft.com/office/officeart/2005/8/layout/vList2" loCatId="list" qsTypeId="urn:microsoft.com/office/officeart/2005/8/quickstyle/3d1" qsCatId="3D" csTypeId="urn:microsoft.com/office/officeart/2005/8/colors/colorful4" csCatId="colorful" phldr="1"/>
      <dgm:spPr/>
      <dgm:t>
        <a:bodyPr/>
        <a:lstStyle/>
        <a:p>
          <a:endParaRPr lang="ru-RU"/>
        </a:p>
      </dgm:t>
    </dgm:pt>
    <dgm:pt modelId="{16559700-E33B-4A99-AF82-0A95B9287127}">
      <dgm:prSet custT="1"/>
      <dgm:spPr/>
      <dgm:t>
        <a:bodyPr/>
        <a:lstStyle/>
        <a:p>
          <a:pPr algn="just" rtl="0"/>
          <a:r>
            <a:rPr lang="uz-Cyrl-UZ" sz="2800" dirty="0" smtClean="0">
              <a:latin typeface="Times New Roman" pitchFamily="18" charset="0"/>
              <a:cs typeface="Times New Roman" pitchFamily="18" charset="0"/>
            </a:rPr>
            <a:t>5. Солиқ соҳасидаги ислоҳотларни чуқурлаштириш ва солиқ юкини камайтириш экспортни ҳар томонлама рағбатлантириш ва валюта заҳираларини тежаш, улардан оқилона ва самарали фойдаланишни ҳам таъминлайди;</a:t>
          </a:r>
          <a:endParaRPr lang="ru-RU" sz="2800" dirty="0">
            <a:latin typeface="Times New Roman" pitchFamily="18" charset="0"/>
            <a:cs typeface="Times New Roman" pitchFamily="18" charset="0"/>
          </a:endParaRPr>
        </a:p>
      </dgm:t>
    </dgm:pt>
    <dgm:pt modelId="{FF324877-1727-4E50-AF90-BA8340C74FD5}" type="parTrans" cxnId="{163AB54C-6099-4684-BC09-77CC9C4CD097}">
      <dgm:prSet/>
      <dgm:spPr/>
      <dgm:t>
        <a:bodyPr/>
        <a:lstStyle/>
        <a:p>
          <a:endParaRPr lang="ru-RU">
            <a:latin typeface="Times New Roman" pitchFamily="18" charset="0"/>
            <a:cs typeface="Times New Roman" pitchFamily="18" charset="0"/>
          </a:endParaRPr>
        </a:p>
      </dgm:t>
    </dgm:pt>
    <dgm:pt modelId="{3DAFB26D-93C0-450A-B879-1C4F5FCFD38E}" type="sibTrans" cxnId="{163AB54C-6099-4684-BC09-77CC9C4CD097}">
      <dgm:prSet/>
      <dgm:spPr/>
      <dgm:t>
        <a:bodyPr/>
        <a:lstStyle/>
        <a:p>
          <a:endParaRPr lang="ru-RU">
            <a:latin typeface="Times New Roman" pitchFamily="18" charset="0"/>
            <a:cs typeface="Times New Roman" pitchFamily="18" charset="0"/>
          </a:endParaRPr>
        </a:p>
      </dgm:t>
    </dgm:pt>
    <dgm:pt modelId="{BB0314D7-E3EC-4DB2-B360-594A07B7AE0C}">
      <dgm:prSet custT="1"/>
      <dgm:spPr/>
      <dgm:t>
        <a:bodyPr/>
        <a:lstStyle/>
        <a:p>
          <a:pPr algn="just" rtl="0"/>
          <a:r>
            <a:rPr lang="uz-Cyrl-UZ" sz="2800" dirty="0" smtClean="0">
              <a:latin typeface="Times New Roman" pitchFamily="18" charset="0"/>
              <a:cs typeface="Times New Roman" pitchFamily="18" charset="0"/>
            </a:rPr>
            <a:t>6. Солиқ тизимидаги ислоҳотларни чуқурлаштириш уй-жой коммунал хўжалигидаги ислоҳотларни чуқурлаштириш ҳамда энергия ресурсларидан фойдаланишда тежамкорликни таъминлаш билан боғлиқ чора-тадбирларнинг амалга оширилишига ҳам таъсир кўрсатади.</a:t>
          </a:r>
          <a:endParaRPr lang="ru-RU" sz="2800" dirty="0">
            <a:latin typeface="Times New Roman" pitchFamily="18" charset="0"/>
            <a:cs typeface="Times New Roman" pitchFamily="18" charset="0"/>
          </a:endParaRPr>
        </a:p>
      </dgm:t>
    </dgm:pt>
    <dgm:pt modelId="{26DE5ABC-417E-4883-958C-4B79CD4DC194}" type="parTrans" cxnId="{3499AB0A-9E0C-4500-B6F4-B3E4E6DF26E6}">
      <dgm:prSet/>
      <dgm:spPr/>
      <dgm:t>
        <a:bodyPr/>
        <a:lstStyle/>
        <a:p>
          <a:endParaRPr lang="ru-RU">
            <a:latin typeface="Times New Roman" pitchFamily="18" charset="0"/>
            <a:cs typeface="Times New Roman" pitchFamily="18" charset="0"/>
          </a:endParaRPr>
        </a:p>
      </dgm:t>
    </dgm:pt>
    <dgm:pt modelId="{DE7A205E-E4F5-4D35-BD4F-BF483C42B48D}" type="sibTrans" cxnId="{3499AB0A-9E0C-4500-B6F4-B3E4E6DF26E6}">
      <dgm:prSet/>
      <dgm:spPr/>
      <dgm:t>
        <a:bodyPr/>
        <a:lstStyle/>
        <a:p>
          <a:endParaRPr lang="ru-RU">
            <a:latin typeface="Times New Roman" pitchFamily="18" charset="0"/>
            <a:cs typeface="Times New Roman" pitchFamily="18" charset="0"/>
          </a:endParaRPr>
        </a:p>
      </dgm:t>
    </dgm:pt>
    <dgm:pt modelId="{28F64AAD-28F5-49BC-8F25-9E021F5B2512}" type="pres">
      <dgm:prSet presAssocID="{F650CE64-0D11-493F-88E6-BC987085CFDF}" presName="linear" presStyleCnt="0">
        <dgm:presLayoutVars>
          <dgm:animLvl val="lvl"/>
          <dgm:resizeHandles val="exact"/>
        </dgm:presLayoutVars>
      </dgm:prSet>
      <dgm:spPr/>
      <dgm:t>
        <a:bodyPr/>
        <a:lstStyle/>
        <a:p>
          <a:endParaRPr lang="ru-RU"/>
        </a:p>
      </dgm:t>
    </dgm:pt>
    <dgm:pt modelId="{2B280F3F-039E-4B21-B4E6-B394E9DA4FC7}" type="pres">
      <dgm:prSet presAssocID="{16559700-E33B-4A99-AF82-0A95B9287127}" presName="parentText" presStyleLbl="node1" presStyleIdx="0" presStyleCnt="2">
        <dgm:presLayoutVars>
          <dgm:chMax val="0"/>
          <dgm:bulletEnabled val="1"/>
        </dgm:presLayoutVars>
      </dgm:prSet>
      <dgm:spPr/>
      <dgm:t>
        <a:bodyPr/>
        <a:lstStyle/>
        <a:p>
          <a:endParaRPr lang="ru-RU"/>
        </a:p>
      </dgm:t>
    </dgm:pt>
    <dgm:pt modelId="{7BAECC52-43F4-469B-90C6-2C167166FF70}" type="pres">
      <dgm:prSet presAssocID="{3DAFB26D-93C0-450A-B879-1C4F5FCFD38E}" presName="spacer" presStyleCnt="0"/>
      <dgm:spPr/>
    </dgm:pt>
    <dgm:pt modelId="{7796ECB1-6B69-43DA-84ED-003D2746B161}" type="pres">
      <dgm:prSet presAssocID="{BB0314D7-E3EC-4DB2-B360-594A07B7AE0C}" presName="parentText" presStyleLbl="node1" presStyleIdx="1" presStyleCnt="2">
        <dgm:presLayoutVars>
          <dgm:chMax val="0"/>
          <dgm:bulletEnabled val="1"/>
        </dgm:presLayoutVars>
      </dgm:prSet>
      <dgm:spPr/>
      <dgm:t>
        <a:bodyPr/>
        <a:lstStyle/>
        <a:p>
          <a:endParaRPr lang="ru-RU"/>
        </a:p>
      </dgm:t>
    </dgm:pt>
  </dgm:ptLst>
  <dgm:cxnLst>
    <dgm:cxn modelId="{163AB54C-6099-4684-BC09-77CC9C4CD097}" srcId="{F650CE64-0D11-493F-88E6-BC987085CFDF}" destId="{16559700-E33B-4A99-AF82-0A95B9287127}" srcOrd="0" destOrd="0" parTransId="{FF324877-1727-4E50-AF90-BA8340C74FD5}" sibTransId="{3DAFB26D-93C0-450A-B879-1C4F5FCFD38E}"/>
    <dgm:cxn modelId="{DA7F12F0-6BB3-465D-B9AD-74167F67884C}" type="presOf" srcId="{16559700-E33B-4A99-AF82-0A95B9287127}" destId="{2B280F3F-039E-4B21-B4E6-B394E9DA4FC7}" srcOrd="0" destOrd="0" presId="urn:microsoft.com/office/officeart/2005/8/layout/vList2"/>
    <dgm:cxn modelId="{3499AB0A-9E0C-4500-B6F4-B3E4E6DF26E6}" srcId="{F650CE64-0D11-493F-88E6-BC987085CFDF}" destId="{BB0314D7-E3EC-4DB2-B360-594A07B7AE0C}" srcOrd="1" destOrd="0" parTransId="{26DE5ABC-417E-4883-958C-4B79CD4DC194}" sibTransId="{DE7A205E-E4F5-4D35-BD4F-BF483C42B48D}"/>
    <dgm:cxn modelId="{6DB1429E-3746-4458-B6B6-AD7A66E589C1}" type="presOf" srcId="{BB0314D7-E3EC-4DB2-B360-594A07B7AE0C}" destId="{7796ECB1-6B69-43DA-84ED-003D2746B161}" srcOrd="0" destOrd="0" presId="urn:microsoft.com/office/officeart/2005/8/layout/vList2"/>
    <dgm:cxn modelId="{46B48DC8-949D-4776-92D4-A5F348FF763A}" type="presOf" srcId="{F650CE64-0D11-493F-88E6-BC987085CFDF}" destId="{28F64AAD-28F5-49BC-8F25-9E021F5B2512}" srcOrd="0" destOrd="0" presId="urn:microsoft.com/office/officeart/2005/8/layout/vList2"/>
    <dgm:cxn modelId="{FA47863E-E94C-409A-BFCF-881D24187BE8}" type="presParOf" srcId="{28F64AAD-28F5-49BC-8F25-9E021F5B2512}" destId="{2B280F3F-039E-4B21-B4E6-B394E9DA4FC7}" srcOrd="0" destOrd="0" presId="urn:microsoft.com/office/officeart/2005/8/layout/vList2"/>
    <dgm:cxn modelId="{24C27AA6-781A-45C4-ACF6-4A36F21BBE9E}" type="presParOf" srcId="{28F64AAD-28F5-49BC-8F25-9E021F5B2512}" destId="{7BAECC52-43F4-469B-90C6-2C167166FF70}" srcOrd="1" destOrd="0" presId="urn:microsoft.com/office/officeart/2005/8/layout/vList2"/>
    <dgm:cxn modelId="{DE3C1A22-A0F7-42B4-9161-DD0FE551909D}" type="presParOf" srcId="{28F64AAD-28F5-49BC-8F25-9E021F5B2512}" destId="{7796ECB1-6B69-43DA-84ED-003D2746B16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C4558F98-2F8F-4CB1-88D0-69F7CF70AE7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AEF71B8-444B-44E6-A0F7-FA890174CB22}">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b="1" dirty="0">
            <a:latin typeface="Times New Roman" panose="02020603050405020304" pitchFamily="18" charset="0"/>
            <a:cs typeface="Times New Roman" panose="02020603050405020304" pitchFamily="18" charset="0"/>
          </a:endParaRPr>
        </a:p>
      </dgm:t>
    </dgm:pt>
    <dgm:pt modelId="{5E2993C3-F83D-4CC6-93F5-D3B4B49A2EE1}" type="parTrans" cxnId="{A71ED320-0F68-429F-B421-7979558A64FA}">
      <dgm:prSet/>
      <dgm:spPr/>
      <dgm:t>
        <a:bodyPr/>
        <a:lstStyle/>
        <a:p>
          <a:endParaRPr lang="ru-RU"/>
        </a:p>
      </dgm:t>
    </dgm:pt>
    <dgm:pt modelId="{B8464B33-9A9B-4370-B2DE-2CEC35F7EF37}" type="sibTrans" cxnId="{A71ED320-0F68-429F-B421-7979558A64FA}">
      <dgm:prSet/>
      <dgm:spPr/>
      <dgm:t>
        <a:bodyPr/>
        <a:lstStyle/>
        <a:p>
          <a:endParaRPr lang="ru-RU"/>
        </a:p>
      </dgm:t>
    </dgm:pt>
    <dgm:pt modelId="{DDFEA0F0-8502-43BE-A998-AB826E331CAD}" type="pres">
      <dgm:prSet presAssocID="{C4558F98-2F8F-4CB1-88D0-69F7CF70AE7D}" presName="linear" presStyleCnt="0">
        <dgm:presLayoutVars>
          <dgm:animLvl val="lvl"/>
          <dgm:resizeHandles val="exact"/>
        </dgm:presLayoutVars>
      </dgm:prSet>
      <dgm:spPr/>
      <dgm:t>
        <a:bodyPr/>
        <a:lstStyle/>
        <a:p>
          <a:endParaRPr lang="ru-RU"/>
        </a:p>
      </dgm:t>
    </dgm:pt>
    <dgm:pt modelId="{10DEBB0B-84FD-4F44-9A5A-DA823C67F8BF}" type="pres">
      <dgm:prSet presAssocID="{DAEF71B8-444B-44E6-A0F7-FA890174CB22}" presName="parentText" presStyleLbl="node1" presStyleIdx="0" presStyleCnt="1">
        <dgm:presLayoutVars>
          <dgm:chMax val="0"/>
          <dgm:bulletEnabled val="1"/>
        </dgm:presLayoutVars>
      </dgm:prSet>
      <dgm:spPr/>
      <dgm:t>
        <a:bodyPr/>
        <a:lstStyle/>
        <a:p>
          <a:endParaRPr lang="ru-RU"/>
        </a:p>
      </dgm:t>
    </dgm:pt>
  </dgm:ptLst>
  <dgm:cxnLst>
    <dgm:cxn modelId="{4408A790-8815-4C44-993F-313CDDD894FE}" type="presOf" srcId="{DAEF71B8-444B-44E6-A0F7-FA890174CB22}" destId="{10DEBB0B-84FD-4F44-9A5A-DA823C67F8BF}" srcOrd="0" destOrd="0" presId="urn:microsoft.com/office/officeart/2005/8/layout/vList2"/>
    <dgm:cxn modelId="{10685568-82CE-44FE-9422-9313B3885729}" type="presOf" srcId="{C4558F98-2F8F-4CB1-88D0-69F7CF70AE7D}" destId="{DDFEA0F0-8502-43BE-A998-AB826E331CAD}" srcOrd="0" destOrd="0" presId="urn:microsoft.com/office/officeart/2005/8/layout/vList2"/>
    <dgm:cxn modelId="{A71ED320-0F68-429F-B421-7979558A64FA}" srcId="{C4558F98-2F8F-4CB1-88D0-69F7CF70AE7D}" destId="{DAEF71B8-444B-44E6-A0F7-FA890174CB22}" srcOrd="0" destOrd="0" parTransId="{5E2993C3-F83D-4CC6-93F5-D3B4B49A2EE1}" sibTransId="{B8464B33-9A9B-4370-B2DE-2CEC35F7EF37}"/>
    <dgm:cxn modelId="{096A4F04-7ED7-4153-A407-015E5C377FD4}" type="presParOf" srcId="{DDFEA0F0-8502-43BE-A998-AB826E331CAD}" destId="{10DEBB0B-84FD-4F44-9A5A-DA823C67F8B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9207E89A-4520-4E65-9E55-15C760DFE49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971D345-606C-43DF-A868-9DEEFDCCBDD7}">
      <dgm:prSet/>
      <dgm:spPr/>
      <dgm:t>
        <a:bodyPr/>
        <a:lstStyle/>
        <a:p>
          <a:pPr algn="just" rtl="0"/>
          <a:r>
            <a:rPr lang="uz-Cyrl-UZ" dirty="0" smtClean="0">
              <a:latin typeface="Times New Roman" panose="02020603050405020304" pitchFamily="18" charset="0"/>
              <a:cs typeface="Times New Roman" panose="02020603050405020304" pitchFamily="18" charset="0"/>
            </a:rPr>
            <a:t>1. Shodmonov Sh.Sh., G’afurov U.V. Iqtisodiyot nazariyasi (darslik). – T., «Fan va texnologiya» nashriyoti, 2005.</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9412488-8E77-470C-81C7-0873F39BE436}" type="parTrans" cxnId="{E1F68639-D5C4-41D3-AFC7-F997DD69DD21}">
      <dgm:prSet/>
      <dgm:spPr/>
      <dgm:t>
        <a:bodyPr/>
        <a:lstStyle/>
        <a:p>
          <a:endParaRPr lang="ru-RU"/>
        </a:p>
      </dgm:t>
    </dgm:pt>
    <dgm:pt modelId="{4F01B3BE-0F1D-4387-8778-4569A3BF1BA9}" type="sibTrans" cxnId="{E1F68639-D5C4-41D3-AFC7-F997DD69DD21}">
      <dgm:prSet/>
      <dgm:spPr/>
      <dgm:t>
        <a:bodyPr/>
        <a:lstStyle/>
        <a:p>
          <a:endParaRPr lang="ru-RU"/>
        </a:p>
      </dgm:t>
    </dgm:pt>
    <dgm:pt modelId="{B824C086-4504-424B-BD31-4CDA6533FF8A}">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en-US" dirty="0" err="1" smtClean="0">
              <a:latin typeface="Times New Roman" panose="02020603050405020304" pitchFamily="18" charset="0"/>
              <a:cs typeface="Times New Roman" panose="02020603050405020304" pitchFamily="18" charset="0"/>
            </a:rPr>
            <a:t>Razzoqov</a:t>
          </a:r>
          <a:r>
            <a:rPr lang="en-US" dirty="0" smtClean="0">
              <a:latin typeface="Times New Roman" panose="02020603050405020304" pitchFamily="18" charset="0"/>
              <a:cs typeface="Times New Roman" panose="02020603050405020304" pitchFamily="18" charset="0"/>
            </a:rPr>
            <a:t> A. </a:t>
          </a:r>
          <a:r>
            <a:rPr lang="en-US" dirty="0" err="1" smtClean="0">
              <a:latin typeface="Times New Roman" panose="02020603050405020304" pitchFamily="18" charset="0"/>
              <a:cs typeface="Times New Roman" panose="02020603050405020304" pitchFamily="18" charset="0"/>
            </a:rPr>
            <a:t>Iqtisodiy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ta’limotlar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tarixi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muassasalarining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talabalari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uchun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darslik</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A.A.Razzoqov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Sh.H.Tashmatov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N.T.O’rmonov</a:t>
          </a:r>
          <a:r>
            <a:rPr lang="en-US" dirty="0" smtClean="0">
              <a:latin typeface="Times New Roman" panose="02020603050405020304" pitchFamily="18" charset="0"/>
              <a:cs typeface="Times New Roman" panose="02020603050405020304" pitchFamily="18" charset="0"/>
            </a:rPr>
            <a:t>. – T.: </a:t>
          </a:r>
          <a:r>
            <a:rPr lang="en-US" dirty="0" err="1" smtClean="0">
              <a:latin typeface="Times New Roman" panose="02020603050405020304" pitchFamily="18" charset="0"/>
              <a:cs typeface="Times New Roman" panose="02020603050405020304" pitchFamily="18" charset="0"/>
            </a:rPr>
            <a:t>Iqtisod-moliya</a:t>
          </a:r>
          <a:r>
            <a:rPr lang="en-US" dirty="0" smtClean="0">
              <a:latin typeface="Times New Roman" panose="02020603050405020304" pitchFamily="18" charset="0"/>
              <a:cs typeface="Times New Roman" panose="02020603050405020304" pitchFamily="18" charset="0"/>
            </a:rPr>
            <a:t>, 2007.</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CF882C3-D38F-402E-85CE-8F407806C81D}" type="parTrans" cxnId="{59147A37-F500-45D8-8F13-82134D52427B}">
      <dgm:prSet/>
      <dgm:spPr/>
      <dgm:t>
        <a:bodyPr/>
        <a:lstStyle/>
        <a:p>
          <a:endParaRPr lang="ru-RU"/>
        </a:p>
      </dgm:t>
    </dgm:pt>
    <dgm:pt modelId="{A8B43918-FEF6-4D06-A4A8-A37AA1FA59F9}" type="sibTrans" cxnId="{59147A37-F500-45D8-8F13-82134D52427B}">
      <dgm:prSet/>
      <dgm:spPr/>
      <dgm:t>
        <a:bodyPr/>
        <a:lstStyle/>
        <a:p>
          <a:endParaRPr lang="ru-RU"/>
        </a:p>
      </dgm:t>
    </dgm:pt>
    <dgm:pt modelId="{6625EEEE-08C8-4F2F-898A-CBEE45641F67}">
      <dgm:prSet/>
      <dgm:spPr/>
      <dgm:t>
        <a:bodyPr/>
        <a:lstStyle/>
        <a:p>
          <a:pPr algn="just" rtl="0"/>
          <a:r>
            <a:rPr lang="uz-Cyrl-UZ"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dirty="0">
            <a:latin typeface="Times New Roman" panose="02020603050405020304" pitchFamily="18" charset="0"/>
            <a:cs typeface="Times New Roman" panose="02020603050405020304" pitchFamily="18" charset="0"/>
          </a:endParaRPr>
        </a:p>
      </dgm:t>
    </dgm:pt>
    <dgm:pt modelId="{EBFB705E-A97E-4790-AF58-321B00F5DC7B}" type="parTrans" cxnId="{A105CD7B-C129-4E63-9C98-086F8FABEE1F}">
      <dgm:prSet/>
      <dgm:spPr/>
      <dgm:t>
        <a:bodyPr/>
        <a:lstStyle/>
        <a:p>
          <a:endParaRPr lang="ru-RU"/>
        </a:p>
      </dgm:t>
    </dgm:pt>
    <dgm:pt modelId="{F1637AD4-0A5E-4FBA-8A11-68AA6E7AF9DD}" type="sibTrans" cxnId="{A105CD7B-C129-4E63-9C98-086F8FABEE1F}">
      <dgm:prSet/>
      <dgm:spPr/>
      <dgm:t>
        <a:bodyPr/>
        <a:lstStyle/>
        <a:p>
          <a:endParaRPr lang="ru-RU"/>
        </a:p>
      </dgm:t>
    </dgm:pt>
    <dgm:pt modelId="{E5DF2987-BD1C-42C4-A831-BC991EA29AA5}">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ru-RU" dirty="0" smtClean="0">
              <a:latin typeface="Times New Roman" panose="02020603050405020304" pitchFamily="18" charset="0"/>
              <a:cs typeface="Times New Roman" panose="02020603050405020304" pitchFamily="18" charset="0"/>
            </a:rPr>
            <a:t>Экономическая теория: Учеб. для студ. </a:t>
          </a:r>
          <a:r>
            <a:rPr lang="ru-RU" dirty="0" err="1" smtClean="0">
              <a:latin typeface="Times New Roman" panose="02020603050405020304" pitchFamily="18" charset="0"/>
              <a:cs typeface="Times New Roman" panose="02020603050405020304" pitchFamily="18" charset="0"/>
            </a:rPr>
            <a:t>высш</a:t>
          </a:r>
          <a:r>
            <a:rPr lang="ru-RU" dirty="0" smtClean="0">
              <a:latin typeface="Times New Roman" panose="02020603050405020304" pitchFamily="18" charset="0"/>
              <a:cs typeface="Times New Roman" panose="02020603050405020304" pitchFamily="18" charset="0"/>
            </a:rPr>
            <a:t>. учеб. заведений / Под ред. </a:t>
          </a:r>
          <a:r>
            <a:rPr lang="ru-RU" dirty="0" err="1" smtClean="0">
              <a:latin typeface="Times New Roman" panose="02020603050405020304" pitchFamily="18" charset="0"/>
              <a:cs typeface="Times New Roman" panose="02020603050405020304" pitchFamily="18" charset="0"/>
            </a:rPr>
            <a:t>В.Д.Камаева</a:t>
          </a:r>
          <a:r>
            <a:rPr lang="ru-RU" dirty="0" smtClean="0">
              <a:latin typeface="Times New Roman" panose="02020603050405020304" pitchFamily="18" charset="0"/>
              <a:cs typeface="Times New Roman" panose="02020603050405020304" pitchFamily="18" charset="0"/>
            </a:rPr>
            <a:t>. – 10-е изд., </a:t>
          </a:r>
          <a:r>
            <a:rPr lang="ru-RU" dirty="0" err="1" smtClean="0">
              <a:latin typeface="Times New Roman" panose="02020603050405020304" pitchFamily="18" charset="0"/>
              <a:cs typeface="Times New Roman" panose="02020603050405020304" pitchFamily="18" charset="0"/>
            </a:rPr>
            <a:t>перераб</a:t>
          </a:r>
          <a:r>
            <a:rPr lang="ru-RU" dirty="0" smtClean="0">
              <a:latin typeface="Times New Roman" panose="02020603050405020304" pitchFamily="18" charset="0"/>
              <a:cs typeface="Times New Roman" panose="02020603050405020304" pitchFamily="18" charset="0"/>
            </a:rPr>
            <a:t>. и доп. - М.: </a:t>
          </a:r>
          <a:r>
            <a:rPr lang="ru-RU" dirty="0" err="1" smtClean="0">
              <a:latin typeface="Times New Roman" panose="02020603050405020304" pitchFamily="18" charset="0"/>
              <a:cs typeface="Times New Roman" panose="02020603050405020304" pitchFamily="18" charset="0"/>
            </a:rPr>
            <a:t>Гуманит</a:t>
          </a:r>
          <a:r>
            <a:rPr lang="ru-RU" dirty="0" smtClean="0">
              <a:latin typeface="Times New Roman" panose="02020603050405020304" pitchFamily="18" charset="0"/>
              <a:cs typeface="Times New Roman" panose="02020603050405020304" pitchFamily="18" charset="0"/>
            </a:rPr>
            <a:t>. изд. центр ВЛАДОС, 2004.</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CAD3F06-6D25-4D5B-B9AA-F5515E66471A}" type="parTrans" cxnId="{08CDE0AF-FC50-4E49-99DB-79B217B23DCF}">
      <dgm:prSet/>
      <dgm:spPr/>
      <dgm:t>
        <a:bodyPr/>
        <a:lstStyle/>
        <a:p>
          <a:endParaRPr lang="ru-RU"/>
        </a:p>
      </dgm:t>
    </dgm:pt>
    <dgm:pt modelId="{2173E23A-5C56-4AB3-90B5-7EE392FE1891}" type="sibTrans" cxnId="{08CDE0AF-FC50-4E49-99DB-79B217B23DCF}">
      <dgm:prSet/>
      <dgm:spPr/>
      <dgm:t>
        <a:bodyPr/>
        <a:lstStyle/>
        <a:p>
          <a:endParaRPr lang="ru-RU"/>
        </a:p>
      </dgm:t>
    </dgm:pt>
    <dgm:pt modelId="{60C2A51F-B358-46E2-8721-8B68CE1A5F34}">
      <dgm:prSet/>
      <dgm:spPr/>
      <dgm:t>
        <a:bodyPr/>
        <a:lstStyle/>
        <a:p>
          <a:pPr algn="just" rtl="0"/>
          <a:r>
            <a:rPr lang="ru-RU" dirty="0" smtClean="0">
              <a:latin typeface="Times New Roman" panose="02020603050405020304" pitchFamily="18" charset="0"/>
              <a:cs typeface="Times New Roman" panose="02020603050405020304" pitchFamily="18" charset="0"/>
            </a:rPr>
            <a:t>5. Куликов Л.М. Экономическая теория: учеб. – М.: ТК </a:t>
          </a:r>
          <a:r>
            <a:rPr lang="ru-RU" dirty="0" err="1" smtClean="0">
              <a:latin typeface="Times New Roman" panose="02020603050405020304" pitchFamily="18" charset="0"/>
              <a:cs typeface="Times New Roman" panose="02020603050405020304" pitchFamily="18" charset="0"/>
            </a:rPr>
            <a:t>Вебли</a:t>
          </a:r>
          <a:r>
            <a:rPr lang="ru-RU" dirty="0" smtClean="0">
              <a:latin typeface="Times New Roman" panose="02020603050405020304" pitchFamily="18" charset="0"/>
              <a:cs typeface="Times New Roman" panose="02020603050405020304" pitchFamily="18" charset="0"/>
            </a:rPr>
            <a:t>, Изд-во Проспект, 2005.</a:t>
          </a:r>
          <a:endParaRPr lang="ru-RU" dirty="0">
            <a:latin typeface="Times New Roman" panose="02020603050405020304" pitchFamily="18" charset="0"/>
            <a:cs typeface="Times New Roman" panose="02020603050405020304" pitchFamily="18" charset="0"/>
          </a:endParaRPr>
        </a:p>
      </dgm:t>
    </dgm:pt>
    <dgm:pt modelId="{4F7526D5-9243-4A86-A357-D28BAFFC61D3}" type="parTrans" cxnId="{EF8970C4-7886-4B9C-8C97-620881E01D37}">
      <dgm:prSet/>
      <dgm:spPr/>
      <dgm:t>
        <a:bodyPr/>
        <a:lstStyle/>
        <a:p>
          <a:endParaRPr lang="ru-RU"/>
        </a:p>
      </dgm:t>
    </dgm:pt>
    <dgm:pt modelId="{E45B979A-5843-4176-88D9-F7367679FE7A}" type="sibTrans" cxnId="{EF8970C4-7886-4B9C-8C97-620881E01D37}">
      <dgm:prSet/>
      <dgm:spPr/>
      <dgm:t>
        <a:bodyPr/>
        <a:lstStyle/>
        <a:p>
          <a:endParaRPr lang="ru-RU"/>
        </a:p>
      </dgm:t>
    </dgm:pt>
    <dgm:pt modelId="{FF99D594-0361-48D0-8223-8C2F02D3BD8B}">
      <dgm:prSet/>
      <dgm:spPr/>
      <dgm:t>
        <a:bodyPr/>
        <a:lstStyle/>
        <a:p>
          <a:pPr algn="just" rtl="0"/>
          <a:r>
            <a:rPr lang="ru-RU" dirty="0" smtClean="0">
              <a:latin typeface="Times New Roman" panose="02020603050405020304" pitchFamily="18" charset="0"/>
              <a:cs typeface="Times New Roman" panose="02020603050405020304" pitchFamily="18" charset="0"/>
            </a:rPr>
            <a:t>6. Экономическая теория: Учебник. - Изд., </a:t>
          </a:r>
          <a:r>
            <a:rPr lang="ru-RU" dirty="0" err="1" smtClean="0">
              <a:latin typeface="Times New Roman" panose="02020603050405020304" pitchFamily="18" charset="0"/>
              <a:cs typeface="Times New Roman" panose="02020603050405020304" pitchFamily="18" charset="0"/>
            </a:rPr>
            <a:t>испр</a:t>
          </a:r>
          <a:r>
            <a:rPr lang="ru-RU" dirty="0" smtClean="0">
              <a:latin typeface="Times New Roman" panose="02020603050405020304" pitchFamily="18" charset="0"/>
              <a:cs typeface="Times New Roman" panose="02020603050405020304" pitchFamily="18" charset="0"/>
            </a:rPr>
            <a:t>. и доп. / Под общ. ред. акад. </a:t>
          </a:r>
          <a:r>
            <a:rPr lang="ru-RU" dirty="0" err="1" smtClean="0">
              <a:latin typeface="Times New Roman" panose="02020603050405020304" pitchFamily="18" charset="0"/>
              <a:cs typeface="Times New Roman" panose="02020603050405020304" pitchFamily="18" charset="0"/>
            </a:rPr>
            <a:t>В.И.Видяпина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А.И.Добрынина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Г.П.Журавлевой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Л.С.Тарасевича</a:t>
          </a:r>
          <a:r>
            <a:rPr lang="ru-RU" dirty="0" smtClean="0">
              <a:latin typeface="Times New Roman" panose="02020603050405020304" pitchFamily="18" charset="0"/>
              <a:cs typeface="Times New Roman" panose="02020603050405020304" pitchFamily="18" charset="0"/>
            </a:rPr>
            <a:t>. – М.: ИНФРА-М, 2005.</a:t>
          </a:r>
          <a:endParaRPr lang="ru-RU" dirty="0">
            <a:latin typeface="Times New Roman" panose="02020603050405020304" pitchFamily="18" charset="0"/>
            <a:cs typeface="Times New Roman" panose="02020603050405020304" pitchFamily="18" charset="0"/>
          </a:endParaRPr>
        </a:p>
      </dgm:t>
    </dgm:pt>
    <dgm:pt modelId="{7D8476D8-C736-4491-9A39-291CEA248F4A}" type="parTrans" cxnId="{E20889DD-831E-4CBE-B8DE-823078051BE7}">
      <dgm:prSet/>
      <dgm:spPr/>
      <dgm:t>
        <a:bodyPr/>
        <a:lstStyle/>
        <a:p>
          <a:endParaRPr lang="ru-RU"/>
        </a:p>
      </dgm:t>
    </dgm:pt>
    <dgm:pt modelId="{797AD6A9-0FBF-4D69-8658-5D1ED6CB7DD4}" type="sibTrans" cxnId="{E20889DD-831E-4CBE-B8DE-823078051BE7}">
      <dgm:prSet/>
      <dgm:spPr/>
      <dgm:t>
        <a:bodyPr/>
        <a:lstStyle/>
        <a:p>
          <a:endParaRPr lang="ru-RU"/>
        </a:p>
      </dgm:t>
    </dgm:pt>
    <dgm:pt modelId="{EAADD916-3EFA-483B-93FB-9BEA2E2B6896}">
      <dgm:prSet/>
      <dgm:spPr/>
      <dgm:t>
        <a:bodyPr/>
        <a:lstStyle/>
        <a:p>
          <a:pPr algn="just" rtl="0"/>
          <a:r>
            <a:rPr lang="uz-Cyrl-UZ" dirty="0" smtClean="0">
              <a:latin typeface="Times New Roman" panose="02020603050405020304" pitchFamily="18" charset="0"/>
              <a:cs typeface="Times New Roman" panose="02020603050405020304" pitchFamily="18" charset="0"/>
            </a:rPr>
            <a:t>7. </a:t>
          </a:r>
          <a:r>
            <a:rPr lang="ru-RU" dirty="0" smtClean="0">
              <a:latin typeface="Times New Roman" panose="02020603050405020304" pitchFamily="18" charset="0"/>
              <a:cs typeface="Times New Roman" panose="02020603050405020304" pitchFamily="18" charset="0"/>
            </a:rPr>
            <a:t>Экономика: Учебник, 3-е изд., </a:t>
          </a:r>
          <a:r>
            <a:rPr lang="ru-RU" dirty="0" err="1" smtClean="0">
              <a:latin typeface="Times New Roman" panose="02020603050405020304" pitchFamily="18" charset="0"/>
              <a:cs typeface="Times New Roman" panose="02020603050405020304" pitchFamily="18" charset="0"/>
            </a:rPr>
            <a:t>перераб</a:t>
          </a:r>
          <a:r>
            <a:rPr lang="ru-RU" dirty="0" smtClean="0">
              <a:latin typeface="Times New Roman" panose="02020603050405020304" pitchFamily="18" charset="0"/>
              <a:cs typeface="Times New Roman" panose="02020603050405020304" pitchFamily="18" charset="0"/>
            </a:rPr>
            <a:t>. и доп./Под ред. д-ра </a:t>
          </a:r>
          <a:r>
            <a:rPr lang="ru-RU" dirty="0" err="1" smtClean="0">
              <a:latin typeface="Times New Roman" panose="02020603050405020304" pitchFamily="18" charset="0"/>
              <a:cs typeface="Times New Roman" panose="02020603050405020304" pitchFamily="18" charset="0"/>
            </a:rPr>
            <a:t>экон</a:t>
          </a:r>
          <a:r>
            <a:rPr lang="ru-RU" dirty="0" smtClean="0">
              <a:latin typeface="Times New Roman" panose="02020603050405020304" pitchFamily="18" charset="0"/>
              <a:cs typeface="Times New Roman" panose="02020603050405020304" pitchFamily="18" charset="0"/>
            </a:rPr>
            <a:t>. наук проф. </a:t>
          </a:r>
          <a:r>
            <a:rPr lang="ru-RU" dirty="0" err="1" smtClean="0">
              <a:latin typeface="Times New Roman" panose="02020603050405020304" pitchFamily="18" charset="0"/>
              <a:cs typeface="Times New Roman" panose="02020603050405020304" pitchFamily="18" charset="0"/>
            </a:rPr>
            <a:t>А.С.Булатова</a:t>
          </a:r>
          <a:r>
            <a:rPr lang="ru-RU" dirty="0" smtClean="0">
              <a:latin typeface="Times New Roman" panose="02020603050405020304" pitchFamily="18" charset="0"/>
              <a:cs typeface="Times New Roman" panose="02020603050405020304" pitchFamily="18" charset="0"/>
            </a:rPr>
            <a:t>. – М.: </a:t>
          </a:r>
          <a:r>
            <a:rPr lang="ru-RU" dirty="0" err="1" smtClean="0">
              <a:latin typeface="Times New Roman" panose="02020603050405020304" pitchFamily="18" charset="0"/>
              <a:cs typeface="Times New Roman" panose="02020603050405020304" pitchFamily="18" charset="0"/>
            </a:rPr>
            <a:t>Экономистъ</a:t>
          </a:r>
          <a:r>
            <a:rPr lang="ru-RU" dirty="0" smtClean="0">
              <a:latin typeface="Times New Roman" panose="02020603050405020304" pitchFamily="18" charset="0"/>
              <a:cs typeface="Times New Roman" panose="02020603050405020304" pitchFamily="18" charset="0"/>
            </a:rPr>
            <a:t>, 2005.</a:t>
          </a:r>
          <a:endParaRPr lang="ru-RU" dirty="0">
            <a:latin typeface="Times New Roman" panose="02020603050405020304" pitchFamily="18" charset="0"/>
            <a:cs typeface="Times New Roman" panose="02020603050405020304" pitchFamily="18" charset="0"/>
          </a:endParaRPr>
        </a:p>
      </dgm:t>
    </dgm:pt>
    <dgm:pt modelId="{5C053794-D21A-4B96-955B-607B0986CBB6}" type="parTrans" cxnId="{C1C62E0D-85DC-422A-A81D-EDF9B4BBE9F0}">
      <dgm:prSet/>
      <dgm:spPr/>
      <dgm:t>
        <a:bodyPr/>
        <a:lstStyle/>
        <a:p>
          <a:endParaRPr lang="ru-RU"/>
        </a:p>
      </dgm:t>
    </dgm:pt>
    <dgm:pt modelId="{CCB7DC8E-BA10-45DF-8CDB-55793655C96D}" type="sibTrans" cxnId="{C1C62E0D-85DC-422A-A81D-EDF9B4BBE9F0}">
      <dgm:prSet/>
      <dgm:spPr/>
      <dgm:t>
        <a:bodyPr/>
        <a:lstStyle/>
        <a:p>
          <a:endParaRPr lang="ru-RU"/>
        </a:p>
      </dgm:t>
    </dgm:pt>
    <dgm:pt modelId="{CB9F9A99-F174-427F-9797-44266A7C8FD9}">
      <dgm:prSet/>
      <dgm:spPr/>
      <dgm:t>
        <a:bodyPr/>
        <a:lstStyle/>
        <a:p>
          <a:pPr algn="just" rtl="0"/>
          <a:r>
            <a:rPr lang="uz-Cyrl-UZ" dirty="0" smtClean="0">
              <a:latin typeface="Times New Roman" panose="02020603050405020304" pitchFamily="18" charset="0"/>
              <a:cs typeface="Times New Roman" panose="02020603050405020304" pitchFamily="18" charset="0"/>
            </a:rPr>
            <a:t>8. </a:t>
          </a:r>
          <a:r>
            <a:rPr lang="ru-RU" dirty="0" err="1" smtClean="0">
              <a:latin typeface="Times New Roman" panose="02020603050405020304" pitchFamily="18" charset="0"/>
              <a:cs typeface="Times New Roman" panose="02020603050405020304" pitchFamily="18" charset="0"/>
            </a:rPr>
            <a:t>Иохин</a:t>
          </a:r>
          <a:r>
            <a:rPr lang="ru-RU" dirty="0" smtClean="0">
              <a:latin typeface="Times New Roman" panose="02020603050405020304" pitchFamily="18" charset="0"/>
              <a:cs typeface="Times New Roman" panose="02020603050405020304" pitchFamily="18" charset="0"/>
            </a:rPr>
            <a:t> В.Я. Экономическая теория: Учебник / </a:t>
          </a:r>
          <a:r>
            <a:rPr lang="ru-RU" dirty="0" err="1" smtClean="0">
              <a:latin typeface="Times New Roman" panose="02020603050405020304" pitchFamily="18" charset="0"/>
              <a:cs typeface="Times New Roman" panose="02020603050405020304" pitchFamily="18" charset="0"/>
            </a:rPr>
            <a:t>В.Я.Иохин</a:t>
          </a:r>
          <a:r>
            <a:rPr lang="ru-RU" dirty="0" smtClean="0">
              <a:latin typeface="Times New Roman" panose="02020603050405020304" pitchFamily="18" charset="0"/>
              <a:cs typeface="Times New Roman" panose="02020603050405020304" pitchFamily="18" charset="0"/>
            </a:rPr>
            <a:t>. – М.: </a:t>
          </a:r>
          <a:r>
            <a:rPr lang="ru-RU" dirty="0" err="1" smtClean="0">
              <a:latin typeface="Times New Roman" panose="02020603050405020304" pitchFamily="18" charset="0"/>
              <a:cs typeface="Times New Roman" panose="02020603050405020304" pitchFamily="18" charset="0"/>
            </a:rPr>
            <a:t>Экономистъ</a:t>
          </a:r>
          <a:r>
            <a:rPr lang="ru-RU" dirty="0" smtClean="0">
              <a:latin typeface="Times New Roman" panose="02020603050405020304" pitchFamily="18" charset="0"/>
              <a:cs typeface="Times New Roman" panose="02020603050405020304" pitchFamily="18" charset="0"/>
            </a:rPr>
            <a:t>, 2005.</a:t>
          </a:r>
          <a:endParaRPr lang="ru-RU" dirty="0">
            <a:latin typeface="Times New Roman" panose="02020603050405020304" pitchFamily="18" charset="0"/>
            <a:cs typeface="Times New Roman" panose="02020603050405020304" pitchFamily="18" charset="0"/>
          </a:endParaRPr>
        </a:p>
      </dgm:t>
    </dgm:pt>
    <dgm:pt modelId="{4C5C86F8-C92C-4D2B-9695-1BCC09F431CE}" type="parTrans" cxnId="{21DDFD7F-946F-4F65-905C-8B11567414FD}">
      <dgm:prSet/>
      <dgm:spPr/>
      <dgm:t>
        <a:bodyPr/>
        <a:lstStyle/>
        <a:p>
          <a:endParaRPr lang="ru-RU"/>
        </a:p>
      </dgm:t>
    </dgm:pt>
    <dgm:pt modelId="{3DAF81C8-B69B-4B1F-B14A-2E1F6BE8375C}" type="sibTrans" cxnId="{21DDFD7F-946F-4F65-905C-8B11567414FD}">
      <dgm:prSet/>
      <dgm:spPr/>
      <dgm:t>
        <a:bodyPr/>
        <a:lstStyle/>
        <a:p>
          <a:endParaRPr lang="ru-RU"/>
        </a:p>
      </dgm:t>
    </dgm:pt>
    <dgm:pt modelId="{83C3F5F7-2143-4235-A9B4-3CB0DE13E552}">
      <dgm:prSet/>
      <dgm:spPr/>
      <dgm:t>
        <a:bodyPr/>
        <a:lstStyle/>
        <a:p>
          <a:pPr algn="just" rtl="0"/>
          <a:r>
            <a:rPr lang="uz-Cyrl-UZ" dirty="0" smtClean="0">
              <a:latin typeface="Times New Roman" panose="02020603050405020304" pitchFamily="18" charset="0"/>
              <a:cs typeface="Times New Roman" panose="02020603050405020304" pitchFamily="18" charset="0"/>
            </a:rPr>
            <a:t>9. </a:t>
          </a:r>
          <a:r>
            <a:rPr lang="ru-RU" dirty="0" smtClean="0">
              <a:latin typeface="Times New Roman" panose="02020603050405020304" pitchFamily="18" charset="0"/>
              <a:cs typeface="Times New Roman" panose="02020603050405020304" pitchFamily="18" charset="0"/>
            </a:rPr>
            <a:t>Курс экономической теории: Общие основы экономической теории. </a:t>
          </a:r>
          <a:r>
            <a:rPr lang="ru-RU" dirty="0" err="1" smtClean="0">
              <a:latin typeface="Times New Roman" panose="02020603050405020304" pitchFamily="18" charset="0"/>
              <a:cs typeface="Times New Roman" panose="02020603050405020304" pitchFamily="18" charset="0"/>
            </a:rPr>
            <a:t>Микроэконмика</a:t>
          </a:r>
          <a:r>
            <a:rPr lang="ru-RU" dirty="0" smtClean="0">
              <a:latin typeface="Times New Roman" panose="02020603050405020304" pitchFamily="18" charset="0"/>
              <a:cs typeface="Times New Roman" panose="02020603050405020304" pitchFamily="18" charset="0"/>
            </a:rPr>
            <a:t>. Макроэкономика. Основы национальной экономики: Учебное пособие / Под ред. д.э.н., проф. </a:t>
          </a:r>
          <a:r>
            <a:rPr lang="ru-RU" dirty="0" err="1" smtClean="0">
              <a:latin typeface="Times New Roman" panose="02020603050405020304" pitchFamily="18" charset="0"/>
              <a:cs typeface="Times New Roman" panose="02020603050405020304" pitchFamily="18" charset="0"/>
            </a:rPr>
            <a:t>А.В.Сидоровича</a:t>
          </a:r>
          <a:r>
            <a:rPr lang="ru-RU" dirty="0" smtClean="0">
              <a:latin typeface="Times New Roman" panose="02020603050405020304" pitchFamily="18" charset="0"/>
              <a:cs typeface="Times New Roman" panose="02020603050405020304" pitchFamily="18" charset="0"/>
            </a:rPr>
            <a:t>. – М.: «Дело и Сервис», 2001</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A952A07-3A95-4A9B-8824-A86793E9ECD7}" type="parTrans" cxnId="{234E95BF-2312-41FD-B022-D723C5C4CCA5}">
      <dgm:prSet/>
      <dgm:spPr/>
      <dgm:t>
        <a:bodyPr/>
        <a:lstStyle/>
        <a:p>
          <a:endParaRPr lang="ru-RU"/>
        </a:p>
      </dgm:t>
    </dgm:pt>
    <dgm:pt modelId="{65712E40-9688-4238-9125-3EC9A4901787}" type="sibTrans" cxnId="{234E95BF-2312-41FD-B022-D723C5C4CCA5}">
      <dgm:prSet/>
      <dgm:spPr/>
      <dgm:t>
        <a:bodyPr/>
        <a:lstStyle/>
        <a:p>
          <a:endParaRPr lang="ru-RU"/>
        </a:p>
      </dgm:t>
    </dgm:pt>
    <dgm:pt modelId="{50294F19-2314-44C3-BA3A-E34E2B7DF7AE}" type="pres">
      <dgm:prSet presAssocID="{9207E89A-4520-4E65-9E55-15C760DFE49C}" presName="linear" presStyleCnt="0">
        <dgm:presLayoutVars>
          <dgm:animLvl val="lvl"/>
          <dgm:resizeHandles val="exact"/>
        </dgm:presLayoutVars>
      </dgm:prSet>
      <dgm:spPr/>
      <dgm:t>
        <a:bodyPr/>
        <a:lstStyle/>
        <a:p>
          <a:endParaRPr lang="ru-RU"/>
        </a:p>
      </dgm:t>
    </dgm:pt>
    <dgm:pt modelId="{C74DB9B0-5F3B-49A8-B726-C00E49CEECB1}" type="pres">
      <dgm:prSet presAssocID="{F971D345-606C-43DF-A868-9DEEFDCCBDD7}" presName="parentText" presStyleLbl="node1" presStyleIdx="0" presStyleCnt="9">
        <dgm:presLayoutVars>
          <dgm:chMax val="0"/>
          <dgm:bulletEnabled val="1"/>
        </dgm:presLayoutVars>
      </dgm:prSet>
      <dgm:spPr/>
      <dgm:t>
        <a:bodyPr/>
        <a:lstStyle/>
        <a:p>
          <a:endParaRPr lang="ru-RU"/>
        </a:p>
      </dgm:t>
    </dgm:pt>
    <dgm:pt modelId="{67F72CBB-8B4F-4FEC-8CAA-B47E8B5B7A55}" type="pres">
      <dgm:prSet presAssocID="{4F01B3BE-0F1D-4387-8778-4569A3BF1BA9}" presName="spacer" presStyleCnt="0"/>
      <dgm:spPr/>
    </dgm:pt>
    <dgm:pt modelId="{20198682-2390-4C68-BF11-D610A97D3969}" type="pres">
      <dgm:prSet presAssocID="{B824C086-4504-424B-BD31-4CDA6533FF8A}" presName="parentText" presStyleLbl="node1" presStyleIdx="1" presStyleCnt="9">
        <dgm:presLayoutVars>
          <dgm:chMax val="0"/>
          <dgm:bulletEnabled val="1"/>
        </dgm:presLayoutVars>
      </dgm:prSet>
      <dgm:spPr/>
      <dgm:t>
        <a:bodyPr/>
        <a:lstStyle/>
        <a:p>
          <a:endParaRPr lang="ru-RU"/>
        </a:p>
      </dgm:t>
    </dgm:pt>
    <dgm:pt modelId="{1FB22758-36BC-4F1E-AF1D-E7C66D89E1EE}" type="pres">
      <dgm:prSet presAssocID="{A8B43918-FEF6-4D06-A4A8-A37AA1FA59F9}" presName="spacer" presStyleCnt="0"/>
      <dgm:spPr/>
    </dgm:pt>
    <dgm:pt modelId="{B3A74D21-630C-4070-84C4-7248284F5907}" type="pres">
      <dgm:prSet presAssocID="{6625EEEE-08C8-4F2F-898A-CBEE45641F67}" presName="parentText" presStyleLbl="node1" presStyleIdx="2" presStyleCnt="9">
        <dgm:presLayoutVars>
          <dgm:chMax val="0"/>
          <dgm:bulletEnabled val="1"/>
        </dgm:presLayoutVars>
      </dgm:prSet>
      <dgm:spPr/>
      <dgm:t>
        <a:bodyPr/>
        <a:lstStyle/>
        <a:p>
          <a:endParaRPr lang="ru-RU"/>
        </a:p>
      </dgm:t>
    </dgm:pt>
    <dgm:pt modelId="{DBBC7469-5E1A-42D2-B273-AC6CF6524654}" type="pres">
      <dgm:prSet presAssocID="{F1637AD4-0A5E-4FBA-8A11-68AA6E7AF9DD}" presName="spacer" presStyleCnt="0"/>
      <dgm:spPr/>
    </dgm:pt>
    <dgm:pt modelId="{78F82FDC-B8A7-4B8F-A94E-1181A43A4744}" type="pres">
      <dgm:prSet presAssocID="{E5DF2987-BD1C-42C4-A831-BC991EA29AA5}" presName="parentText" presStyleLbl="node1" presStyleIdx="3" presStyleCnt="9">
        <dgm:presLayoutVars>
          <dgm:chMax val="0"/>
          <dgm:bulletEnabled val="1"/>
        </dgm:presLayoutVars>
      </dgm:prSet>
      <dgm:spPr/>
      <dgm:t>
        <a:bodyPr/>
        <a:lstStyle/>
        <a:p>
          <a:endParaRPr lang="ru-RU"/>
        </a:p>
      </dgm:t>
    </dgm:pt>
    <dgm:pt modelId="{43AE5EB8-EE2D-4C61-8570-042776EBF455}" type="pres">
      <dgm:prSet presAssocID="{2173E23A-5C56-4AB3-90B5-7EE392FE1891}" presName="spacer" presStyleCnt="0"/>
      <dgm:spPr/>
    </dgm:pt>
    <dgm:pt modelId="{A7E388BC-C0DA-457B-AB86-7AAF736E7014}" type="pres">
      <dgm:prSet presAssocID="{60C2A51F-B358-46E2-8721-8B68CE1A5F34}" presName="parentText" presStyleLbl="node1" presStyleIdx="4" presStyleCnt="9">
        <dgm:presLayoutVars>
          <dgm:chMax val="0"/>
          <dgm:bulletEnabled val="1"/>
        </dgm:presLayoutVars>
      </dgm:prSet>
      <dgm:spPr/>
      <dgm:t>
        <a:bodyPr/>
        <a:lstStyle/>
        <a:p>
          <a:endParaRPr lang="ru-RU"/>
        </a:p>
      </dgm:t>
    </dgm:pt>
    <dgm:pt modelId="{80A3B020-4C08-421F-B527-60BCC3DE223C}" type="pres">
      <dgm:prSet presAssocID="{E45B979A-5843-4176-88D9-F7367679FE7A}" presName="spacer" presStyleCnt="0"/>
      <dgm:spPr/>
    </dgm:pt>
    <dgm:pt modelId="{3B170F8B-FF42-48E7-AF70-BFBBEE7BE6A4}" type="pres">
      <dgm:prSet presAssocID="{FF99D594-0361-48D0-8223-8C2F02D3BD8B}" presName="parentText" presStyleLbl="node1" presStyleIdx="5" presStyleCnt="9">
        <dgm:presLayoutVars>
          <dgm:chMax val="0"/>
          <dgm:bulletEnabled val="1"/>
        </dgm:presLayoutVars>
      </dgm:prSet>
      <dgm:spPr/>
      <dgm:t>
        <a:bodyPr/>
        <a:lstStyle/>
        <a:p>
          <a:endParaRPr lang="ru-RU"/>
        </a:p>
      </dgm:t>
    </dgm:pt>
    <dgm:pt modelId="{5E2F45AD-7DC8-4E17-B6D0-6EC6B9C58480}" type="pres">
      <dgm:prSet presAssocID="{797AD6A9-0FBF-4D69-8658-5D1ED6CB7DD4}" presName="spacer" presStyleCnt="0"/>
      <dgm:spPr/>
    </dgm:pt>
    <dgm:pt modelId="{8E1EE6FB-4C07-40EA-95D7-0F61620E03B0}" type="pres">
      <dgm:prSet presAssocID="{EAADD916-3EFA-483B-93FB-9BEA2E2B6896}" presName="parentText" presStyleLbl="node1" presStyleIdx="6" presStyleCnt="9">
        <dgm:presLayoutVars>
          <dgm:chMax val="0"/>
          <dgm:bulletEnabled val="1"/>
        </dgm:presLayoutVars>
      </dgm:prSet>
      <dgm:spPr/>
      <dgm:t>
        <a:bodyPr/>
        <a:lstStyle/>
        <a:p>
          <a:endParaRPr lang="ru-RU"/>
        </a:p>
      </dgm:t>
    </dgm:pt>
    <dgm:pt modelId="{62E32A5F-B7CD-40E8-97D4-FCC041510FBB}" type="pres">
      <dgm:prSet presAssocID="{CCB7DC8E-BA10-45DF-8CDB-55793655C96D}" presName="spacer" presStyleCnt="0"/>
      <dgm:spPr/>
    </dgm:pt>
    <dgm:pt modelId="{CE8C773F-56AF-4881-BE9B-AF88F1D4A1EF}" type="pres">
      <dgm:prSet presAssocID="{CB9F9A99-F174-427F-9797-44266A7C8FD9}" presName="parentText" presStyleLbl="node1" presStyleIdx="7" presStyleCnt="9">
        <dgm:presLayoutVars>
          <dgm:chMax val="0"/>
          <dgm:bulletEnabled val="1"/>
        </dgm:presLayoutVars>
      </dgm:prSet>
      <dgm:spPr/>
      <dgm:t>
        <a:bodyPr/>
        <a:lstStyle/>
        <a:p>
          <a:endParaRPr lang="ru-RU"/>
        </a:p>
      </dgm:t>
    </dgm:pt>
    <dgm:pt modelId="{22171FCE-1FCC-4484-A56D-344BB64237FB}" type="pres">
      <dgm:prSet presAssocID="{3DAF81C8-B69B-4B1F-B14A-2E1F6BE8375C}" presName="spacer" presStyleCnt="0"/>
      <dgm:spPr/>
    </dgm:pt>
    <dgm:pt modelId="{EE337B5C-BFAB-487A-BA90-C7B6C7BEE2CB}" type="pres">
      <dgm:prSet presAssocID="{83C3F5F7-2143-4235-A9B4-3CB0DE13E552}" presName="parentText" presStyleLbl="node1" presStyleIdx="8" presStyleCnt="9">
        <dgm:presLayoutVars>
          <dgm:chMax val="0"/>
          <dgm:bulletEnabled val="1"/>
        </dgm:presLayoutVars>
      </dgm:prSet>
      <dgm:spPr/>
      <dgm:t>
        <a:bodyPr/>
        <a:lstStyle/>
        <a:p>
          <a:endParaRPr lang="ru-RU"/>
        </a:p>
      </dgm:t>
    </dgm:pt>
  </dgm:ptLst>
  <dgm:cxnLst>
    <dgm:cxn modelId="{234E95BF-2312-41FD-B022-D723C5C4CCA5}" srcId="{9207E89A-4520-4E65-9E55-15C760DFE49C}" destId="{83C3F5F7-2143-4235-A9B4-3CB0DE13E552}" srcOrd="8" destOrd="0" parTransId="{BA952A07-3A95-4A9B-8824-A86793E9ECD7}" sibTransId="{65712E40-9688-4238-9125-3EC9A4901787}"/>
    <dgm:cxn modelId="{938EE3F4-D29F-4AAD-815A-FCB4C852D8BB}" type="presOf" srcId="{6625EEEE-08C8-4F2F-898A-CBEE45641F67}" destId="{B3A74D21-630C-4070-84C4-7248284F5907}" srcOrd="0" destOrd="0" presId="urn:microsoft.com/office/officeart/2005/8/layout/vList2"/>
    <dgm:cxn modelId="{E5877627-601D-4B04-9CF1-62F0D3C08740}" type="presOf" srcId="{F971D345-606C-43DF-A868-9DEEFDCCBDD7}" destId="{C74DB9B0-5F3B-49A8-B726-C00E49CEECB1}" srcOrd="0" destOrd="0" presId="urn:microsoft.com/office/officeart/2005/8/layout/vList2"/>
    <dgm:cxn modelId="{0E0419CE-C7D8-423A-A728-B1BF64E483D1}" type="presOf" srcId="{E5DF2987-BD1C-42C4-A831-BC991EA29AA5}" destId="{78F82FDC-B8A7-4B8F-A94E-1181A43A4744}" srcOrd="0" destOrd="0" presId="urn:microsoft.com/office/officeart/2005/8/layout/vList2"/>
    <dgm:cxn modelId="{4F89485C-9694-47CF-82E6-62C8EE474F06}" type="presOf" srcId="{FF99D594-0361-48D0-8223-8C2F02D3BD8B}" destId="{3B170F8B-FF42-48E7-AF70-BFBBEE7BE6A4}" srcOrd="0" destOrd="0" presId="urn:microsoft.com/office/officeart/2005/8/layout/vList2"/>
    <dgm:cxn modelId="{21DDFD7F-946F-4F65-905C-8B11567414FD}" srcId="{9207E89A-4520-4E65-9E55-15C760DFE49C}" destId="{CB9F9A99-F174-427F-9797-44266A7C8FD9}" srcOrd="7" destOrd="0" parTransId="{4C5C86F8-C92C-4D2B-9695-1BCC09F431CE}" sibTransId="{3DAF81C8-B69B-4B1F-B14A-2E1F6BE8375C}"/>
    <dgm:cxn modelId="{51E9F178-2D63-456A-A40F-3F2237BF5AD8}" type="presOf" srcId="{EAADD916-3EFA-483B-93FB-9BEA2E2B6896}" destId="{8E1EE6FB-4C07-40EA-95D7-0F61620E03B0}" srcOrd="0" destOrd="0" presId="urn:microsoft.com/office/officeart/2005/8/layout/vList2"/>
    <dgm:cxn modelId="{C1C62E0D-85DC-422A-A81D-EDF9B4BBE9F0}" srcId="{9207E89A-4520-4E65-9E55-15C760DFE49C}" destId="{EAADD916-3EFA-483B-93FB-9BEA2E2B6896}" srcOrd="6" destOrd="0" parTransId="{5C053794-D21A-4B96-955B-607B0986CBB6}" sibTransId="{CCB7DC8E-BA10-45DF-8CDB-55793655C96D}"/>
    <dgm:cxn modelId="{E1F68639-D5C4-41D3-AFC7-F997DD69DD21}" srcId="{9207E89A-4520-4E65-9E55-15C760DFE49C}" destId="{F971D345-606C-43DF-A868-9DEEFDCCBDD7}" srcOrd="0" destOrd="0" parTransId="{69412488-8E77-470C-81C7-0873F39BE436}" sibTransId="{4F01B3BE-0F1D-4387-8778-4569A3BF1BA9}"/>
    <dgm:cxn modelId="{08CDE0AF-FC50-4E49-99DB-79B217B23DCF}" srcId="{9207E89A-4520-4E65-9E55-15C760DFE49C}" destId="{E5DF2987-BD1C-42C4-A831-BC991EA29AA5}" srcOrd="3" destOrd="0" parTransId="{7CAD3F06-6D25-4D5B-B9AA-F5515E66471A}" sibTransId="{2173E23A-5C56-4AB3-90B5-7EE392FE1891}"/>
    <dgm:cxn modelId="{D0282347-0D6F-49FE-8F4B-CAE1EFE3429D}" type="presOf" srcId="{83C3F5F7-2143-4235-A9B4-3CB0DE13E552}" destId="{EE337B5C-BFAB-487A-BA90-C7B6C7BEE2CB}" srcOrd="0" destOrd="0" presId="urn:microsoft.com/office/officeart/2005/8/layout/vList2"/>
    <dgm:cxn modelId="{E20889DD-831E-4CBE-B8DE-823078051BE7}" srcId="{9207E89A-4520-4E65-9E55-15C760DFE49C}" destId="{FF99D594-0361-48D0-8223-8C2F02D3BD8B}" srcOrd="5" destOrd="0" parTransId="{7D8476D8-C736-4491-9A39-291CEA248F4A}" sibTransId="{797AD6A9-0FBF-4D69-8658-5D1ED6CB7DD4}"/>
    <dgm:cxn modelId="{9255ACA6-60F5-4174-83E4-2990CE9166A2}" type="presOf" srcId="{9207E89A-4520-4E65-9E55-15C760DFE49C}" destId="{50294F19-2314-44C3-BA3A-E34E2B7DF7AE}" srcOrd="0" destOrd="0" presId="urn:microsoft.com/office/officeart/2005/8/layout/vList2"/>
    <dgm:cxn modelId="{A105CD7B-C129-4E63-9C98-086F8FABEE1F}" srcId="{9207E89A-4520-4E65-9E55-15C760DFE49C}" destId="{6625EEEE-08C8-4F2F-898A-CBEE45641F67}" srcOrd="2" destOrd="0" parTransId="{EBFB705E-A97E-4790-AF58-321B00F5DC7B}" sibTransId="{F1637AD4-0A5E-4FBA-8A11-68AA6E7AF9DD}"/>
    <dgm:cxn modelId="{EF8970C4-7886-4B9C-8C97-620881E01D37}" srcId="{9207E89A-4520-4E65-9E55-15C760DFE49C}" destId="{60C2A51F-B358-46E2-8721-8B68CE1A5F34}" srcOrd="4" destOrd="0" parTransId="{4F7526D5-9243-4A86-A357-D28BAFFC61D3}" sibTransId="{E45B979A-5843-4176-88D9-F7367679FE7A}"/>
    <dgm:cxn modelId="{59147A37-F500-45D8-8F13-82134D52427B}" srcId="{9207E89A-4520-4E65-9E55-15C760DFE49C}" destId="{B824C086-4504-424B-BD31-4CDA6533FF8A}" srcOrd="1" destOrd="0" parTransId="{5CF882C3-D38F-402E-85CE-8F407806C81D}" sibTransId="{A8B43918-FEF6-4D06-A4A8-A37AA1FA59F9}"/>
    <dgm:cxn modelId="{86805EAA-E836-42A7-BBE8-9070579E36AF}" type="presOf" srcId="{B824C086-4504-424B-BD31-4CDA6533FF8A}" destId="{20198682-2390-4C68-BF11-D610A97D3969}" srcOrd="0" destOrd="0" presId="urn:microsoft.com/office/officeart/2005/8/layout/vList2"/>
    <dgm:cxn modelId="{0C2DADEA-F4FE-4E52-8D11-C75CB3AA0601}" type="presOf" srcId="{CB9F9A99-F174-427F-9797-44266A7C8FD9}" destId="{CE8C773F-56AF-4881-BE9B-AF88F1D4A1EF}" srcOrd="0" destOrd="0" presId="urn:microsoft.com/office/officeart/2005/8/layout/vList2"/>
    <dgm:cxn modelId="{76985F91-78FA-414E-94EB-412DB55732F5}" type="presOf" srcId="{60C2A51F-B358-46E2-8721-8B68CE1A5F34}" destId="{A7E388BC-C0DA-457B-AB86-7AAF736E7014}" srcOrd="0" destOrd="0" presId="urn:microsoft.com/office/officeart/2005/8/layout/vList2"/>
    <dgm:cxn modelId="{E2209EC5-69F6-4161-8236-C234DEB0A66A}" type="presParOf" srcId="{50294F19-2314-44C3-BA3A-E34E2B7DF7AE}" destId="{C74DB9B0-5F3B-49A8-B726-C00E49CEECB1}" srcOrd="0" destOrd="0" presId="urn:microsoft.com/office/officeart/2005/8/layout/vList2"/>
    <dgm:cxn modelId="{181F333A-E07B-4618-B2B1-DE211A832375}" type="presParOf" srcId="{50294F19-2314-44C3-BA3A-E34E2B7DF7AE}" destId="{67F72CBB-8B4F-4FEC-8CAA-B47E8B5B7A55}" srcOrd="1" destOrd="0" presId="urn:microsoft.com/office/officeart/2005/8/layout/vList2"/>
    <dgm:cxn modelId="{8C6C0AF3-BBA2-4744-9E1E-91BE45284E24}" type="presParOf" srcId="{50294F19-2314-44C3-BA3A-E34E2B7DF7AE}" destId="{20198682-2390-4C68-BF11-D610A97D3969}" srcOrd="2" destOrd="0" presId="urn:microsoft.com/office/officeart/2005/8/layout/vList2"/>
    <dgm:cxn modelId="{82BA6C00-1C54-4AED-B177-A6765BA4247D}" type="presParOf" srcId="{50294F19-2314-44C3-BA3A-E34E2B7DF7AE}" destId="{1FB22758-36BC-4F1E-AF1D-E7C66D89E1EE}" srcOrd="3" destOrd="0" presId="urn:microsoft.com/office/officeart/2005/8/layout/vList2"/>
    <dgm:cxn modelId="{9043F454-BC1F-4F6E-B236-DEBDF74ED37A}" type="presParOf" srcId="{50294F19-2314-44C3-BA3A-E34E2B7DF7AE}" destId="{B3A74D21-630C-4070-84C4-7248284F5907}" srcOrd="4" destOrd="0" presId="urn:microsoft.com/office/officeart/2005/8/layout/vList2"/>
    <dgm:cxn modelId="{A8CBCAA8-7DE3-44D9-8D5D-3CE6D8357F42}" type="presParOf" srcId="{50294F19-2314-44C3-BA3A-E34E2B7DF7AE}" destId="{DBBC7469-5E1A-42D2-B273-AC6CF6524654}" srcOrd="5" destOrd="0" presId="urn:microsoft.com/office/officeart/2005/8/layout/vList2"/>
    <dgm:cxn modelId="{6A0A7963-5F41-4FCB-A1A7-287A4CE5B092}" type="presParOf" srcId="{50294F19-2314-44C3-BA3A-E34E2B7DF7AE}" destId="{78F82FDC-B8A7-4B8F-A94E-1181A43A4744}" srcOrd="6" destOrd="0" presId="urn:microsoft.com/office/officeart/2005/8/layout/vList2"/>
    <dgm:cxn modelId="{A6ABF1EC-92AD-40E1-A8EA-8B95C7C3EAFB}" type="presParOf" srcId="{50294F19-2314-44C3-BA3A-E34E2B7DF7AE}" destId="{43AE5EB8-EE2D-4C61-8570-042776EBF455}" srcOrd="7" destOrd="0" presId="urn:microsoft.com/office/officeart/2005/8/layout/vList2"/>
    <dgm:cxn modelId="{A423202C-AFB9-4C2A-8407-CD273D227910}" type="presParOf" srcId="{50294F19-2314-44C3-BA3A-E34E2B7DF7AE}" destId="{A7E388BC-C0DA-457B-AB86-7AAF736E7014}" srcOrd="8" destOrd="0" presId="urn:microsoft.com/office/officeart/2005/8/layout/vList2"/>
    <dgm:cxn modelId="{0C91B14F-3C4C-482A-9FE4-17AB42098D56}" type="presParOf" srcId="{50294F19-2314-44C3-BA3A-E34E2B7DF7AE}" destId="{80A3B020-4C08-421F-B527-60BCC3DE223C}" srcOrd="9" destOrd="0" presId="urn:microsoft.com/office/officeart/2005/8/layout/vList2"/>
    <dgm:cxn modelId="{6F158DE0-35D5-4DB4-A74F-1729E62E6902}" type="presParOf" srcId="{50294F19-2314-44C3-BA3A-E34E2B7DF7AE}" destId="{3B170F8B-FF42-48E7-AF70-BFBBEE7BE6A4}" srcOrd="10" destOrd="0" presId="urn:microsoft.com/office/officeart/2005/8/layout/vList2"/>
    <dgm:cxn modelId="{FF26294E-227A-47C1-BC32-F0807D96243B}" type="presParOf" srcId="{50294F19-2314-44C3-BA3A-E34E2B7DF7AE}" destId="{5E2F45AD-7DC8-4E17-B6D0-6EC6B9C58480}" srcOrd="11" destOrd="0" presId="urn:microsoft.com/office/officeart/2005/8/layout/vList2"/>
    <dgm:cxn modelId="{44C914E7-6268-4D6B-AF74-3467918FE8C0}" type="presParOf" srcId="{50294F19-2314-44C3-BA3A-E34E2B7DF7AE}" destId="{8E1EE6FB-4C07-40EA-95D7-0F61620E03B0}" srcOrd="12" destOrd="0" presId="urn:microsoft.com/office/officeart/2005/8/layout/vList2"/>
    <dgm:cxn modelId="{1BDAB176-8882-4A06-B762-3DFEB82E011E}" type="presParOf" srcId="{50294F19-2314-44C3-BA3A-E34E2B7DF7AE}" destId="{62E32A5F-B7CD-40E8-97D4-FCC041510FBB}" srcOrd="13" destOrd="0" presId="urn:microsoft.com/office/officeart/2005/8/layout/vList2"/>
    <dgm:cxn modelId="{F6375CF8-AD30-46F2-988A-63A584D6C64D}" type="presParOf" srcId="{50294F19-2314-44C3-BA3A-E34E2B7DF7AE}" destId="{CE8C773F-56AF-4881-BE9B-AF88F1D4A1EF}" srcOrd="14" destOrd="0" presId="urn:microsoft.com/office/officeart/2005/8/layout/vList2"/>
    <dgm:cxn modelId="{1ED4AF63-26BB-4D30-83F5-9DD6B3D42F6B}" type="presParOf" srcId="{50294F19-2314-44C3-BA3A-E34E2B7DF7AE}" destId="{22171FCE-1FCC-4484-A56D-344BB64237FB}" srcOrd="15" destOrd="0" presId="urn:microsoft.com/office/officeart/2005/8/layout/vList2"/>
    <dgm:cxn modelId="{FD7E711A-EDB4-40A4-82F6-791D59CD7A88}" type="presParOf" srcId="{50294F19-2314-44C3-BA3A-E34E2B7DF7AE}" destId="{EE337B5C-BFAB-487A-BA90-C7B6C7BEE2CB}" srcOrd="1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C2CB7AE2-E211-4777-9537-9E4109A723B4}"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ED737880-421A-4CD2-8BDC-5BD3D5FA341B}">
      <dgm:prSet/>
      <dgm:spPr/>
      <dgm:t>
        <a:bodyPr/>
        <a:lstStyle/>
        <a:p>
          <a:pPr algn="ctr" rtl="0"/>
          <a:r>
            <a:rPr lang="uz-Cyrl-UZ" i="1" dirty="0" smtClean="0">
              <a:latin typeface="Times New Roman" pitchFamily="18" charset="0"/>
              <a:cs typeface="Times New Roman" pitchFamily="18" charset="0"/>
            </a:rPr>
            <a:t>Эътиборингиз учун рахмат!</a:t>
          </a:r>
          <a:endParaRPr lang="ru-RU" i="1" dirty="0">
            <a:latin typeface="Times New Roman" pitchFamily="18" charset="0"/>
            <a:cs typeface="Times New Roman" pitchFamily="18" charset="0"/>
          </a:endParaRPr>
        </a:p>
      </dgm:t>
    </dgm:pt>
    <dgm:pt modelId="{31F4AB74-C4D3-4420-84BC-DEE0D720B83D}" type="parTrans" cxnId="{AB1A9902-258E-43E0-A40D-6A75BF7DCB71}">
      <dgm:prSet/>
      <dgm:spPr/>
      <dgm:t>
        <a:bodyPr/>
        <a:lstStyle/>
        <a:p>
          <a:pPr algn="ctr"/>
          <a:endParaRPr lang="ru-RU"/>
        </a:p>
      </dgm:t>
    </dgm:pt>
    <dgm:pt modelId="{1A1E9350-AE33-48A9-84E3-A8F4F71859D7}" type="sibTrans" cxnId="{AB1A9902-258E-43E0-A40D-6A75BF7DCB71}">
      <dgm:prSet/>
      <dgm:spPr/>
      <dgm:t>
        <a:bodyPr/>
        <a:lstStyle/>
        <a:p>
          <a:pPr algn="ctr"/>
          <a:endParaRPr lang="ru-RU"/>
        </a:p>
      </dgm:t>
    </dgm:pt>
    <dgm:pt modelId="{A5999315-73A8-4B2B-AD33-916EC52F1A5E}" type="pres">
      <dgm:prSet presAssocID="{C2CB7AE2-E211-4777-9537-9E4109A723B4}" presName="linear" presStyleCnt="0">
        <dgm:presLayoutVars>
          <dgm:animLvl val="lvl"/>
          <dgm:resizeHandles val="exact"/>
        </dgm:presLayoutVars>
      </dgm:prSet>
      <dgm:spPr/>
      <dgm:t>
        <a:bodyPr/>
        <a:lstStyle/>
        <a:p>
          <a:endParaRPr lang="ru-RU"/>
        </a:p>
      </dgm:t>
    </dgm:pt>
    <dgm:pt modelId="{EDA96B2F-B3FC-42A6-B16A-0FE335B5C6A1}" type="pres">
      <dgm:prSet presAssocID="{ED737880-421A-4CD2-8BDC-5BD3D5FA341B}" presName="parentText" presStyleLbl="node1" presStyleIdx="0" presStyleCnt="1">
        <dgm:presLayoutVars>
          <dgm:chMax val="0"/>
          <dgm:bulletEnabled val="1"/>
        </dgm:presLayoutVars>
      </dgm:prSet>
      <dgm:spPr/>
      <dgm:t>
        <a:bodyPr/>
        <a:lstStyle/>
        <a:p>
          <a:endParaRPr lang="ru-RU"/>
        </a:p>
      </dgm:t>
    </dgm:pt>
  </dgm:ptLst>
  <dgm:cxnLst>
    <dgm:cxn modelId="{45A16933-92FA-4CD1-ABC3-54F490F58FB0}" type="presOf" srcId="{C2CB7AE2-E211-4777-9537-9E4109A723B4}" destId="{A5999315-73A8-4B2B-AD33-916EC52F1A5E}" srcOrd="0" destOrd="0" presId="urn:microsoft.com/office/officeart/2005/8/layout/vList2"/>
    <dgm:cxn modelId="{AB1A9902-258E-43E0-A40D-6A75BF7DCB71}" srcId="{C2CB7AE2-E211-4777-9537-9E4109A723B4}" destId="{ED737880-421A-4CD2-8BDC-5BD3D5FA341B}" srcOrd="0" destOrd="0" parTransId="{31F4AB74-C4D3-4420-84BC-DEE0D720B83D}" sibTransId="{1A1E9350-AE33-48A9-84E3-A8F4F71859D7}"/>
    <dgm:cxn modelId="{081A0BE0-FF5D-4212-A822-6443B034D83F}" type="presOf" srcId="{ED737880-421A-4CD2-8BDC-5BD3D5FA341B}" destId="{EDA96B2F-B3FC-42A6-B16A-0FE335B5C6A1}" srcOrd="0" destOrd="0" presId="urn:microsoft.com/office/officeart/2005/8/layout/vList2"/>
    <dgm:cxn modelId="{472DBAF8-57FB-42A1-9B16-7B545032854E}" type="presParOf" srcId="{A5999315-73A8-4B2B-AD33-916EC52F1A5E}" destId="{EDA96B2F-B3FC-42A6-B16A-0FE335B5C6A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90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n-US" sz="3600" b="1" kern="1200" dirty="0" smtClean="0">
              <a:latin typeface="Times New Roman" panose="02020603050405020304" pitchFamily="18" charset="0"/>
              <a:cs typeface="Times New Roman" panose="02020603050405020304" pitchFamily="18" charset="0"/>
            </a:rPr>
            <a:t>Course title: “</a:t>
          </a:r>
          <a:r>
            <a:rPr lang="ru-RU" sz="3600" b="1" kern="1200" dirty="0" err="1" smtClean="0">
              <a:latin typeface="Times New Roman" panose="02020603050405020304" pitchFamily="18" charset="0"/>
              <a:cs typeface="Times New Roman" panose="02020603050405020304" pitchFamily="18" charset="0"/>
            </a:rPr>
            <a:t>Market</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mechanisms</a:t>
          </a:r>
          <a:r>
            <a:rPr lang="en-US" sz="3600" b="1" kern="1200" dirty="0" smtClean="0">
              <a:latin typeface="Times New Roman" panose="02020603050405020304" pitchFamily="18" charset="0"/>
              <a:cs typeface="Times New Roman" panose="02020603050405020304" pitchFamily="18" charset="0"/>
            </a:rPr>
            <a:t>”</a:t>
          </a:r>
          <a:endParaRPr lang="ru-RU" sz="3600" b="1" kern="1200" dirty="0">
            <a:latin typeface="Times New Roman" panose="02020603050405020304" pitchFamily="18" charset="0"/>
            <a:cs typeface="Times New Roman" panose="02020603050405020304" pitchFamily="18" charset="0"/>
          </a:endParaRPr>
        </a:p>
      </dsp:txBody>
      <dsp:txXfrm>
        <a:off x="66824" y="67733"/>
        <a:ext cx="10989623" cy="1235252"/>
      </dsp:txXfrm>
    </dsp:sp>
    <dsp:sp modelId="{0B4D4B7B-6397-4734-804B-3CA96F141444}">
      <dsp:nvSpPr>
        <dsp:cNvPr id="0" name=""/>
        <dsp:cNvSpPr/>
      </dsp:nvSpPr>
      <dsp:spPr>
        <a:xfrm>
          <a:off x="0" y="147348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n-US" sz="3600" b="1" kern="1200" dirty="0" smtClean="0">
              <a:latin typeface="Times New Roman" panose="02020603050405020304" pitchFamily="18" charset="0"/>
              <a:cs typeface="Times New Roman" panose="02020603050405020304" pitchFamily="18" charset="0"/>
            </a:rPr>
            <a:t>Lecture </a:t>
          </a:r>
          <a:r>
            <a:rPr lang="uz-Cyrl-UZ" sz="3600" b="1" kern="1200" dirty="0" smtClean="0">
              <a:latin typeface="Times New Roman" panose="02020603050405020304" pitchFamily="18" charset="0"/>
              <a:cs typeface="Times New Roman" panose="02020603050405020304" pitchFamily="18" charset="0"/>
            </a:rPr>
            <a:t>8</a:t>
          </a:r>
          <a:r>
            <a:rPr lang="en-US" sz="3600" b="1" kern="1200" dirty="0" smtClean="0">
              <a:latin typeface="Times New Roman" panose="02020603050405020304" pitchFamily="18" charset="0"/>
              <a:cs typeface="Times New Roman" panose="02020603050405020304" pitchFamily="18" charset="0"/>
            </a:rPr>
            <a:t>. Financial market and its mechanism of action</a:t>
          </a:r>
          <a:endParaRPr lang="ru-RU" sz="3600" b="1" kern="1200" dirty="0">
            <a:latin typeface="Times New Roman" panose="02020603050405020304" pitchFamily="18" charset="0"/>
            <a:cs typeface="Times New Roman" panose="02020603050405020304" pitchFamily="18" charset="0"/>
          </a:endParaRPr>
        </a:p>
      </dsp:txBody>
      <dsp:txXfrm>
        <a:off x="66824" y="1540313"/>
        <a:ext cx="10989623" cy="1235252"/>
      </dsp:txXfrm>
    </dsp:sp>
    <dsp:sp modelId="{85CDE54F-6194-482B-A97E-A0EE4632972C}">
      <dsp:nvSpPr>
        <dsp:cNvPr id="0" name=""/>
        <dsp:cNvSpPr/>
      </dsp:nvSpPr>
      <dsp:spPr>
        <a:xfrm>
          <a:off x="0" y="294606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Фан номи: </a:t>
          </a:r>
          <a:r>
            <a:rPr lang="ru-RU" sz="3600" b="1" kern="1200" dirty="0" err="1" smtClean="0">
              <a:latin typeface="Times New Roman" panose="02020603050405020304" pitchFamily="18" charset="0"/>
              <a:cs typeface="Times New Roman" panose="02020603050405020304" pitchFamily="18" charset="0"/>
            </a:rPr>
            <a:t>Бозор</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механизмлари</a:t>
          </a:r>
          <a:endParaRPr lang="ru-RU" sz="3600" b="1" kern="1200" dirty="0">
            <a:latin typeface="Times New Roman" panose="02020603050405020304" pitchFamily="18" charset="0"/>
            <a:cs typeface="Times New Roman" panose="02020603050405020304" pitchFamily="18" charset="0"/>
          </a:endParaRPr>
        </a:p>
      </dsp:txBody>
      <dsp:txXfrm>
        <a:off x="66824" y="3012893"/>
        <a:ext cx="10989623" cy="1235252"/>
      </dsp:txXfrm>
    </dsp:sp>
    <dsp:sp modelId="{318173FA-3CC5-49DA-B687-FCF7DDCB6E3F}">
      <dsp:nvSpPr>
        <dsp:cNvPr id="0" name=""/>
        <dsp:cNvSpPr/>
      </dsp:nvSpPr>
      <dsp:spPr>
        <a:xfrm>
          <a:off x="0" y="441864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8-мавзу. Молия бозори ва унинг амал қилиш механизми</a:t>
          </a:r>
          <a:endParaRPr lang="ru-RU" sz="3600" b="1" kern="1200" dirty="0">
            <a:latin typeface="Times New Roman" panose="02020603050405020304" pitchFamily="18" charset="0"/>
            <a:cs typeface="Times New Roman" panose="02020603050405020304" pitchFamily="18" charset="0"/>
          </a:endParaRPr>
        </a:p>
      </dsp:txBody>
      <dsp:txXfrm>
        <a:off x="66824" y="4485473"/>
        <a:ext cx="10989623" cy="12352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6BF004-51DA-432C-8032-D3AAEA131D84}">
      <dsp:nvSpPr>
        <dsp:cNvPr id="0" name=""/>
        <dsp:cNvSpPr/>
      </dsp:nvSpPr>
      <dsp:spPr>
        <a:xfrm>
          <a:off x="0" y="204330"/>
          <a:ext cx="11030858" cy="7722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b="1" kern="1200" dirty="0" smtClean="0">
              <a:latin typeface="Times New Roman" panose="02020603050405020304" pitchFamily="18" charset="0"/>
              <a:cs typeface="Times New Roman" panose="02020603050405020304" pitchFamily="18" charset="0"/>
            </a:rPr>
            <a:t>8</a:t>
          </a:r>
          <a:r>
            <a:rPr lang="ru-RU" sz="3300" b="1" kern="1200" dirty="0" smtClean="0">
              <a:latin typeface="Times New Roman" panose="02020603050405020304" pitchFamily="18" charset="0"/>
              <a:cs typeface="Times New Roman" panose="02020603050405020304" pitchFamily="18" charset="0"/>
            </a:rPr>
            <a:t>-</a:t>
          </a:r>
          <a:r>
            <a:rPr lang="ru-RU" sz="3300" b="1" kern="1200" dirty="0" err="1" smtClean="0">
              <a:latin typeface="Times New Roman" panose="02020603050405020304" pitchFamily="18" charset="0"/>
              <a:cs typeface="Times New Roman" panose="02020603050405020304" pitchFamily="18" charset="0"/>
            </a:rPr>
            <a:t>мавзу</a:t>
          </a:r>
          <a:r>
            <a:rPr lang="ru-RU" sz="3300" b="1" kern="1200" dirty="0" smtClean="0">
              <a:latin typeface="Times New Roman" panose="02020603050405020304" pitchFamily="18" charset="0"/>
              <a:cs typeface="Times New Roman" panose="02020603050405020304" pitchFamily="18" charset="0"/>
            </a:rPr>
            <a:t>. </a:t>
          </a:r>
          <a:r>
            <a:rPr lang="uz-Cyrl-UZ" sz="3300" b="1" kern="1200" dirty="0" smtClean="0">
              <a:latin typeface="Times New Roman" panose="02020603050405020304" pitchFamily="18" charset="0"/>
              <a:cs typeface="Times New Roman" panose="02020603050405020304" pitchFamily="18" charset="0"/>
            </a:rPr>
            <a:t>Молия бозори ва унинг амал қилиш механизми</a:t>
          </a:r>
          <a:endParaRPr lang="ru-RU" sz="3300" b="1" kern="1200" dirty="0">
            <a:latin typeface="Times New Roman" pitchFamily="18" charset="0"/>
            <a:cs typeface="Times New Roman" pitchFamily="18" charset="0"/>
          </a:endParaRPr>
        </a:p>
      </dsp:txBody>
      <dsp:txXfrm>
        <a:off x="37696" y="242026"/>
        <a:ext cx="10955466" cy="6968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6B655-E6B1-4A95-8453-FBB806D30DDC}">
      <dsp:nvSpPr>
        <dsp:cNvPr id="0" name=""/>
        <dsp:cNvSpPr/>
      </dsp:nvSpPr>
      <dsp:spPr>
        <a:xfrm>
          <a:off x="0" y="842193"/>
          <a:ext cx="10784114" cy="56159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ru-RU" sz="2400" b="1" kern="1200" dirty="0" smtClean="0">
              <a:latin typeface="Times New Roman" pitchFamily="18" charset="0"/>
              <a:cs typeface="Times New Roman" pitchFamily="18" charset="0"/>
            </a:rPr>
            <a:t>1. </a:t>
          </a:r>
          <a:r>
            <a:rPr lang="ru-RU" sz="2400" b="1" kern="1200" dirty="0" err="1" smtClean="0">
              <a:latin typeface="Times New Roman" pitchFamily="18" charset="0"/>
              <a:cs typeface="Times New Roman" pitchFamily="18" charset="0"/>
            </a:rPr>
            <a:t>Молиянинг</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моҳияти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вазифалари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Молия</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тизими</a:t>
          </a:r>
          <a:r>
            <a:rPr lang="ru-RU" sz="2400" b="1" kern="1200" dirty="0" smtClean="0">
              <a:latin typeface="Times New Roman" pitchFamily="18" charset="0"/>
              <a:cs typeface="Times New Roman" pitchFamily="18" charset="0"/>
            </a:rPr>
            <a:t>.</a:t>
          </a:r>
          <a:endParaRPr lang="ru-RU" sz="2400" b="1" kern="1200" dirty="0">
            <a:latin typeface="Times New Roman" pitchFamily="18" charset="0"/>
            <a:cs typeface="Times New Roman" pitchFamily="18" charset="0"/>
          </a:endParaRPr>
        </a:p>
      </dsp:txBody>
      <dsp:txXfrm>
        <a:off x="27415" y="869608"/>
        <a:ext cx="10729284" cy="506769"/>
      </dsp:txXfrm>
    </dsp:sp>
    <dsp:sp modelId="{FF8EF5F3-40AA-4F0D-8A6F-002599121BCA}">
      <dsp:nvSpPr>
        <dsp:cNvPr id="0" name=""/>
        <dsp:cNvSpPr/>
      </dsp:nvSpPr>
      <dsp:spPr>
        <a:xfrm>
          <a:off x="0" y="1472913"/>
          <a:ext cx="10784114" cy="56159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ru-RU" sz="2400" b="1" kern="1200" dirty="0" smtClean="0">
              <a:latin typeface="Times New Roman" pitchFamily="18" charset="0"/>
              <a:cs typeface="Times New Roman" pitchFamily="18" charset="0"/>
            </a:rPr>
            <a:t>2. Бюджет </a:t>
          </a:r>
          <a:r>
            <a:rPr lang="ru-RU" sz="2400" b="1" kern="1200" dirty="0" err="1" smtClean="0">
              <a:latin typeface="Times New Roman" pitchFamily="18" charset="0"/>
              <a:cs typeface="Times New Roman" pitchFamily="18" charset="0"/>
            </a:rPr>
            <a:t>тақчиллиги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давлат</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қарзлари</a:t>
          </a:r>
          <a:r>
            <a:rPr lang="ru-RU" sz="2400" b="1" kern="1200" dirty="0" smtClean="0">
              <a:latin typeface="Times New Roman" pitchFamily="18" charset="0"/>
              <a:cs typeface="Times New Roman" pitchFamily="18" charset="0"/>
            </a:rPr>
            <a:t>.</a:t>
          </a:r>
          <a:endParaRPr lang="ru-RU" sz="2400" b="1" kern="1200" dirty="0">
            <a:latin typeface="Times New Roman" pitchFamily="18" charset="0"/>
            <a:cs typeface="Times New Roman" pitchFamily="18" charset="0"/>
          </a:endParaRPr>
        </a:p>
      </dsp:txBody>
      <dsp:txXfrm>
        <a:off x="27415" y="1500328"/>
        <a:ext cx="10729284" cy="506769"/>
      </dsp:txXfrm>
    </dsp:sp>
    <dsp:sp modelId="{FD05C9B2-49E3-472A-BF62-379F0CECF19D}">
      <dsp:nvSpPr>
        <dsp:cNvPr id="0" name=""/>
        <dsp:cNvSpPr/>
      </dsp:nvSpPr>
      <dsp:spPr>
        <a:xfrm>
          <a:off x="0" y="2103633"/>
          <a:ext cx="10784114" cy="56159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b="1" kern="1200" dirty="0" smtClean="0">
              <a:latin typeface="Times New Roman" pitchFamily="18" charset="0"/>
              <a:cs typeface="Times New Roman" pitchFamily="18" charset="0"/>
            </a:rPr>
            <a:t>3. Солиқ тизими ва унинг вазифалари.</a:t>
          </a:r>
          <a:endParaRPr lang="ru-RU" sz="2400" b="1" kern="1200" dirty="0">
            <a:latin typeface="Times New Roman" pitchFamily="18" charset="0"/>
            <a:cs typeface="Times New Roman" pitchFamily="18" charset="0"/>
          </a:endParaRPr>
        </a:p>
      </dsp:txBody>
      <dsp:txXfrm>
        <a:off x="27415" y="2131048"/>
        <a:ext cx="10729284" cy="506769"/>
      </dsp:txXfrm>
    </dsp:sp>
    <dsp:sp modelId="{80B82511-7CCE-4E27-93AB-83E39C386BD0}">
      <dsp:nvSpPr>
        <dsp:cNvPr id="0" name=""/>
        <dsp:cNvSpPr/>
      </dsp:nvSpPr>
      <dsp:spPr>
        <a:xfrm>
          <a:off x="0" y="2734353"/>
          <a:ext cx="10784114" cy="56159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uz-Cyrl-UZ" sz="2400" b="1" kern="1200" dirty="0" smtClean="0">
              <a:latin typeface="Times New Roman" pitchFamily="18" charset="0"/>
              <a:cs typeface="Times New Roman" pitchFamily="18" charset="0"/>
            </a:rPr>
            <a:t>4. </a:t>
          </a:r>
          <a:r>
            <a:rPr lang="ru-RU" sz="2400" b="1" kern="1200" dirty="0" smtClean="0">
              <a:latin typeface="Times New Roman" pitchFamily="18" charset="0"/>
              <a:cs typeface="Times New Roman" pitchFamily="18" charset="0"/>
            </a:rPr>
            <a:t>Со</a:t>
          </a:r>
          <a:r>
            <a:rPr lang="uz-Cyrl-UZ" sz="2400" b="1" kern="1200" dirty="0" smtClean="0">
              <a:latin typeface="Times New Roman" pitchFamily="18" charset="0"/>
              <a:cs typeface="Times New Roman" pitchFamily="18" charset="0"/>
            </a:rPr>
            <a:t>лиқнинг турлари. Лаффер эгри чизиғи.</a:t>
          </a:r>
          <a:endParaRPr lang="ru-RU" sz="2400" b="1" kern="1200" dirty="0">
            <a:latin typeface="Times New Roman" pitchFamily="18" charset="0"/>
            <a:cs typeface="Times New Roman" pitchFamily="18" charset="0"/>
          </a:endParaRPr>
        </a:p>
      </dsp:txBody>
      <dsp:txXfrm>
        <a:off x="27415" y="2761768"/>
        <a:ext cx="10729284" cy="506769"/>
      </dsp:txXfrm>
    </dsp:sp>
    <dsp:sp modelId="{7DCC351B-BA89-4DCB-8007-011EB49BC3AD}">
      <dsp:nvSpPr>
        <dsp:cNvPr id="0" name=""/>
        <dsp:cNvSpPr/>
      </dsp:nvSpPr>
      <dsp:spPr>
        <a:xfrm>
          <a:off x="0" y="3365073"/>
          <a:ext cx="10784114" cy="56159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uz-Cyrl-UZ" sz="2400" b="1" kern="1200" dirty="0" smtClean="0">
              <a:latin typeface="Times New Roman" pitchFamily="18" charset="0"/>
              <a:cs typeface="Times New Roman" pitchFamily="18" charset="0"/>
            </a:rPr>
            <a:t>5. </a:t>
          </a:r>
          <a:r>
            <a:rPr lang="ru-RU" sz="2400" b="1" kern="1200" dirty="0" err="1" smtClean="0">
              <a:latin typeface="Times New Roman" pitchFamily="18" charset="0"/>
              <a:cs typeface="Times New Roman" pitchFamily="18" charset="0"/>
            </a:rPr>
            <a:t>Мамлакатда</a:t>
          </a:r>
          <a:r>
            <a:rPr lang="ru-RU" sz="2400" b="1" kern="1200" dirty="0" smtClean="0">
              <a:latin typeface="Times New Roman" pitchFamily="18" charset="0"/>
              <a:cs typeface="Times New Roman" pitchFamily="18" charset="0"/>
            </a:rPr>
            <a:t> бюджет </a:t>
          </a:r>
          <a:r>
            <a:rPr lang="ru-RU" sz="2400" b="1" kern="1200" dirty="0" err="1" smtClean="0">
              <a:latin typeface="Times New Roman" pitchFamily="18" charset="0"/>
              <a:cs typeface="Times New Roman" pitchFamily="18" charset="0"/>
            </a:rPr>
            <a:t>ва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солиқ</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тизимини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такомиллаштириш</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масалалари</a:t>
          </a:r>
          <a:r>
            <a:rPr lang="ru-RU" sz="2400" b="1" kern="1200" dirty="0" smtClean="0">
              <a:latin typeface="Times New Roman" pitchFamily="18" charset="0"/>
              <a:cs typeface="Times New Roman" pitchFamily="18" charset="0"/>
            </a:rPr>
            <a:t>.</a:t>
          </a:r>
          <a:endParaRPr lang="ru-RU" sz="2400" b="1" kern="1200" dirty="0">
            <a:latin typeface="Times New Roman" pitchFamily="18" charset="0"/>
            <a:cs typeface="Times New Roman" pitchFamily="18" charset="0"/>
          </a:endParaRPr>
        </a:p>
      </dsp:txBody>
      <dsp:txXfrm>
        <a:off x="27415" y="3392488"/>
        <a:ext cx="10729284" cy="5067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EE3222-21F3-4D5F-BDDF-D59E37F12EA9}">
      <dsp:nvSpPr>
        <dsp:cNvPr id="0" name=""/>
        <dsp:cNvSpPr/>
      </dsp:nvSpPr>
      <dsp:spPr>
        <a:xfrm>
          <a:off x="0" y="3680"/>
          <a:ext cx="8229600" cy="10038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ru-RU" sz="2600" b="1" kern="1200" dirty="0" smtClean="0">
              <a:latin typeface="Times New Roman" pitchFamily="18" charset="0"/>
              <a:cs typeface="Times New Roman" pitchFamily="18" charset="0"/>
            </a:rPr>
            <a:t>1. </a:t>
          </a:r>
          <a:r>
            <a:rPr lang="ru-RU" sz="2600" b="1" kern="1200" dirty="0" err="1" smtClean="0">
              <a:latin typeface="Times New Roman" pitchFamily="18" charset="0"/>
              <a:cs typeface="Times New Roman" pitchFamily="18" charset="0"/>
            </a:rPr>
            <a:t>Молиянинг</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моҳияти ва</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вазифалари</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Молия</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тизими</a:t>
          </a:r>
          <a:endParaRPr lang="ru-RU" sz="2600" kern="1200" dirty="0">
            <a:latin typeface="Times New Roman" pitchFamily="18" charset="0"/>
            <a:cs typeface="Times New Roman" pitchFamily="18" charset="0"/>
          </a:endParaRPr>
        </a:p>
      </dsp:txBody>
      <dsp:txXfrm>
        <a:off x="49004" y="52684"/>
        <a:ext cx="8131592" cy="90585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E12A0A-C79B-494E-9787-CDA7AB9876F9}">
      <dsp:nvSpPr>
        <dsp:cNvPr id="0" name=""/>
        <dsp:cNvSpPr/>
      </dsp:nvSpPr>
      <dsp:spPr>
        <a:xfrm>
          <a:off x="0" y="0"/>
          <a:ext cx="8229600" cy="107961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56032" tIns="146304" rIns="256032" bIns="146304" numCol="1" spcCol="1270" anchor="ctr" anchorCtr="0">
          <a:noAutofit/>
        </a:bodyPr>
        <a:lstStyle/>
        <a:p>
          <a:pPr lvl="0" algn="ctr" defTabSz="1600200" rtl="0">
            <a:lnSpc>
              <a:spcPct val="90000"/>
            </a:lnSpc>
            <a:spcBef>
              <a:spcPct val="0"/>
            </a:spcBef>
            <a:spcAft>
              <a:spcPct val="35000"/>
            </a:spcAft>
          </a:pPr>
          <a:r>
            <a:rPr lang="ru-RU" sz="3600" b="1" kern="1200" dirty="0" smtClean="0">
              <a:latin typeface="Times New Roman" pitchFamily="18" charset="0"/>
              <a:cs typeface="Times New Roman" pitchFamily="18" charset="0"/>
            </a:rPr>
            <a:t>МОЛИЯ</a:t>
          </a:r>
          <a:endParaRPr lang="uz-Cyrl-UZ" sz="3600" b="1" kern="1200" dirty="0">
            <a:latin typeface="Times New Roman" pitchFamily="18" charset="0"/>
            <a:cs typeface="Times New Roman" pitchFamily="18" charset="0"/>
          </a:endParaRPr>
        </a:p>
      </dsp:txBody>
      <dsp:txXfrm>
        <a:off x="0" y="0"/>
        <a:ext cx="8229600" cy="1079617"/>
      </dsp:txXfrm>
    </dsp:sp>
    <dsp:sp modelId="{C8BA1237-8FAD-4EF6-A6A8-B5AC8091B4B8}">
      <dsp:nvSpPr>
        <dsp:cNvPr id="0" name=""/>
        <dsp:cNvSpPr/>
      </dsp:nvSpPr>
      <dsp:spPr>
        <a:xfrm>
          <a:off x="0" y="1031329"/>
          <a:ext cx="8229600" cy="1546807"/>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just" defTabSz="1022350" rtl="0">
            <a:lnSpc>
              <a:spcPct val="90000"/>
            </a:lnSpc>
            <a:spcBef>
              <a:spcPct val="0"/>
            </a:spcBef>
            <a:spcAft>
              <a:spcPct val="15000"/>
            </a:spcAft>
            <a:buChar char="••"/>
          </a:pPr>
          <a:r>
            <a:rPr lang="ru-RU" sz="2300" b="0" kern="1200" dirty="0" smtClean="0">
              <a:latin typeface="Times New Roman" pitchFamily="18" charset="0"/>
              <a:cs typeface="Times New Roman" pitchFamily="18" charset="0"/>
            </a:rPr>
            <a:t> – </a:t>
          </a:r>
          <a:r>
            <a:rPr lang="ru-RU" sz="2300" b="0" kern="1200" dirty="0" err="1" smtClean="0">
              <a:latin typeface="Times New Roman" pitchFamily="18" charset="0"/>
              <a:cs typeface="Times New Roman" pitchFamily="18" charset="0"/>
            </a:rPr>
            <a:t>иқтисодий </a:t>
          </a:r>
          <a:r>
            <a:rPr lang="ru-RU" sz="2300" b="0" kern="1200" dirty="0" smtClean="0">
              <a:latin typeface="Times New Roman" pitchFamily="18" charset="0"/>
              <a:cs typeface="Times New Roman" pitchFamily="18" charset="0"/>
            </a:rPr>
            <a:t>категория </a:t>
          </a:r>
          <a:r>
            <a:rPr lang="ru-RU" sz="2300" b="0" kern="1200" dirty="0" err="1" smtClean="0">
              <a:latin typeface="Times New Roman" pitchFamily="18" charset="0"/>
              <a:cs typeface="Times New Roman" pitchFamily="18" charset="0"/>
            </a:rPr>
            <a:t>сифатида</a:t>
          </a:r>
          <a:r>
            <a:rPr lang="ru-RU" sz="2300" b="0" kern="1200" dirty="0" smtClean="0">
              <a:latin typeface="Times New Roman" pitchFamily="18" charset="0"/>
              <a:cs typeface="Times New Roman" pitchFamily="18" charset="0"/>
            </a:rPr>
            <a:t> пул </a:t>
          </a:r>
          <a:r>
            <a:rPr lang="ru-RU" sz="2300" b="0" kern="1200" dirty="0" err="1" smtClean="0">
              <a:latin typeface="Times New Roman" pitchFamily="18" charset="0"/>
              <a:cs typeface="Times New Roman" pitchFamily="18" charset="0"/>
            </a:rPr>
            <a:t>маблағларидан фойдаланиш</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ва</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унинг</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ҳаракатини тартибга</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солиш</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билан</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боғлиқ бўлган</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муносабатлар</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тизими</a:t>
          </a:r>
          <a:r>
            <a:rPr lang="uz-Cyrl-UZ" sz="2300" b="0" kern="1200" dirty="0" smtClean="0">
              <a:latin typeface="Times New Roman" pitchFamily="18" charset="0"/>
              <a:cs typeface="Times New Roman" pitchFamily="18" charset="0"/>
            </a:rPr>
            <a:t>дир. </a:t>
          </a:r>
          <a:r>
            <a:rPr lang="uz-Cyrl-UZ" sz="2300" b="0" kern="1200" dirty="0" smtClean="0">
              <a:solidFill>
                <a:srgbClr val="000000"/>
              </a:solidFill>
              <a:latin typeface="Times New Roman" pitchFamily="18" charset="0"/>
            </a:rPr>
            <a:t>Лотинча сўз бўлиб </a:t>
          </a:r>
          <a:r>
            <a:rPr lang="uz-Cyrl-UZ" sz="2300" b="1" kern="1200" dirty="0" smtClean="0">
              <a:solidFill>
                <a:srgbClr val="000000"/>
              </a:solidFill>
              <a:latin typeface="Times New Roman" pitchFamily="18" charset="0"/>
            </a:rPr>
            <a:t>“</a:t>
          </a:r>
          <a:r>
            <a:rPr lang="en-US" sz="2300" b="1" kern="1200" dirty="0" smtClean="0">
              <a:solidFill>
                <a:srgbClr val="000000"/>
              </a:solidFill>
              <a:latin typeface="Times New Roman" pitchFamily="18" charset="0"/>
            </a:rPr>
            <a:t>Finance</a:t>
          </a:r>
          <a:r>
            <a:rPr lang="uz-Cyrl-UZ" sz="2300" b="1" kern="1200" dirty="0" smtClean="0">
              <a:solidFill>
                <a:srgbClr val="000000"/>
              </a:solidFill>
              <a:latin typeface="Times New Roman" pitchFamily="18" charset="0"/>
            </a:rPr>
            <a:t>”</a:t>
          </a:r>
          <a:r>
            <a:rPr lang="en-US" sz="2300" b="1" kern="1200" dirty="0" smtClean="0">
              <a:solidFill>
                <a:srgbClr val="000000"/>
              </a:solidFill>
              <a:latin typeface="Times New Roman" pitchFamily="18" charset="0"/>
            </a:rPr>
            <a:t> – </a:t>
          </a:r>
          <a:r>
            <a:rPr lang="uz-Cyrl-UZ" sz="2300" b="1" kern="1200" dirty="0" smtClean="0">
              <a:solidFill>
                <a:srgbClr val="000000"/>
              </a:solidFill>
              <a:latin typeface="Times New Roman" pitchFamily="18" charset="0"/>
            </a:rPr>
            <a:t>пул тўлови,  даромад </a:t>
          </a:r>
          <a:r>
            <a:rPr lang="uz-Cyrl-UZ" sz="2300" b="0" kern="1200" dirty="0" smtClean="0">
              <a:solidFill>
                <a:srgbClr val="000000"/>
              </a:solidFill>
              <a:latin typeface="Times New Roman" pitchFamily="18" charset="0"/>
            </a:rPr>
            <a:t>деган маънони англатади.</a:t>
          </a:r>
          <a:r>
            <a:rPr lang="uz-Cyrl-UZ" sz="2300" b="0" kern="1200" dirty="0" smtClean="0">
              <a:latin typeface="Times New Roman" pitchFamily="18" charset="0"/>
              <a:cs typeface="Times New Roman" pitchFamily="18" charset="0"/>
            </a:rPr>
            <a:t> </a:t>
          </a:r>
          <a:endParaRPr lang="uz-Cyrl-UZ" sz="2300" b="0" kern="1200" dirty="0">
            <a:latin typeface="Times New Roman" pitchFamily="18" charset="0"/>
            <a:cs typeface="Times New Roman" pitchFamily="18" charset="0"/>
          </a:endParaRPr>
        </a:p>
      </dsp:txBody>
      <dsp:txXfrm>
        <a:off x="0" y="1031329"/>
        <a:ext cx="8229600" cy="154680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63A325-A3F6-467A-9609-EE6B6EEC5F59}">
      <dsp:nvSpPr>
        <dsp:cNvPr id="0" name=""/>
        <dsp:cNvSpPr/>
      </dsp:nvSpPr>
      <dsp:spPr>
        <a:xfrm>
          <a:off x="0" y="837"/>
          <a:ext cx="8001056" cy="171283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442913" algn="just" defTabSz="1066800" rtl="0">
            <a:lnSpc>
              <a:spcPct val="90000"/>
            </a:lnSpc>
            <a:spcBef>
              <a:spcPct val="0"/>
            </a:spcBef>
            <a:spcAft>
              <a:spcPct val="35000"/>
            </a:spcAft>
          </a:pPr>
          <a:r>
            <a:rPr lang="ru-RU" sz="2400" b="0" kern="1200" dirty="0" err="1" smtClean="0">
              <a:latin typeface="Times New Roman" pitchFamily="18" charset="0"/>
              <a:cs typeface="Times New Roman" pitchFamily="18" charset="0"/>
            </a:rPr>
            <a:t>Молия</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воситасида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турли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даражада</a:t>
          </a:r>
          <a:r>
            <a:rPr lang="ru-RU" sz="2400" b="0" kern="1200" dirty="0" smtClean="0">
              <a:latin typeface="Times New Roman" pitchFamily="18" charset="0"/>
              <a:cs typeface="Times New Roman" pitchFamily="18" charset="0"/>
            </a:rPr>
            <a:t> пул </a:t>
          </a:r>
          <a:r>
            <a:rPr lang="ru-RU" sz="2400" b="0" kern="1200" dirty="0" err="1" smtClean="0">
              <a:latin typeface="Times New Roman" pitchFamily="18" charset="0"/>
              <a:cs typeface="Times New Roman" pitchFamily="18" charset="0"/>
            </a:rPr>
            <a:t>маблағлари фондлари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вужудга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келтирилади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ва</a:t>
          </a:r>
          <a:r>
            <a:rPr lang="ru-RU" sz="2400" b="0" kern="1200" dirty="0" smtClean="0">
              <a:latin typeface="Times New Roman" pitchFamily="18" charset="0"/>
              <a:cs typeface="Times New Roman" pitchFamily="18" charset="0"/>
            </a:rPr>
            <a:t> улар </a:t>
          </a:r>
          <a:r>
            <a:rPr lang="ru-RU" sz="2400" b="0" kern="1200" dirty="0" err="1" smtClean="0">
              <a:latin typeface="Times New Roman" pitchFamily="18" charset="0"/>
              <a:cs typeface="Times New Roman" pitchFamily="18" charset="0"/>
            </a:rPr>
            <a:t>такрор</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ишлаб</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чиқариш эҳтиёжлари ва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бошқа ижтимоий</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эҳтиёжларни қондириш мақсадида тақсимланади</a:t>
          </a:r>
          <a:r>
            <a:rPr lang="ru-RU" sz="2400" b="0" kern="1200" dirty="0" smtClean="0">
              <a:latin typeface="Times New Roman" pitchFamily="18" charset="0"/>
              <a:cs typeface="Times New Roman" pitchFamily="18" charset="0"/>
            </a:rPr>
            <a:t>.</a:t>
          </a:r>
          <a:endParaRPr lang="ru-RU" sz="2400" b="0" kern="1200" dirty="0">
            <a:latin typeface="Times New Roman" pitchFamily="18" charset="0"/>
            <a:cs typeface="Times New Roman" pitchFamily="18" charset="0"/>
          </a:endParaRPr>
        </a:p>
      </dsp:txBody>
      <dsp:txXfrm>
        <a:off x="83614" y="84451"/>
        <a:ext cx="7833828" cy="154560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A5CF94-987F-4D10-9A8F-9D9F20631071}">
      <dsp:nvSpPr>
        <dsp:cNvPr id="0" name=""/>
        <dsp:cNvSpPr/>
      </dsp:nvSpPr>
      <dsp:spPr>
        <a:xfrm>
          <a:off x="0" y="338574"/>
          <a:ext cx="8229600" cy="1801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58216" rIns="638708" bIns="156464" numCol="1" spcCol="1270" anchor="t" anchorCtr="0">
          <a:noAutofit/>
        </a:bodyPr>
        <a:lstStyle/>
        <a:p>
          <a:pPr marL="228600" lvl="1" indent="-228600" algn="just" defTabSz="977900" rtl="0">
            <a:lnSpc>
              <a:spcPct val="90000"/>
            </a:lnSpc>
            <a:spcBef>
              <a:spcPct val="0"/>
            </a:spcBef>
            <a:spcAft>
              <a:spcPct val="15000"/>
            </a:spcAft>
            <a:buChar char="••"/>
          </a:pP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давлат</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минтақалар, тармоқлар, корхона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ва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ташкилотлар</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ҳамда алоҳида фуқаролар ўртасида</a:t>
          </a:r>
          <a:r>
            <a:rPr lang="ru-RU" sz="2200" kern="1200" dirty="0" smtClean="0">
              <a:latin typeface="Times New Roman" pitchFamily="18" charset="0"/>
              <a:cs typeface="Times New Roman" pitchFamily="18" charset="0"/>
            </a:rPr>
            <a:t> пул </a:t>
          </a:r>
          <a:r>
            <a:rPr lang="ru-RU" sz="2200" kern="1200" dirty="0" err="1" smtClean="0">
              <a:latin typeface="Times New Roman" pitchFamily="18" charset="0"/>
              <a:cs typeface="Times New Roman" pitchFamily="18" charset="0"/>
            </a:rPr>
            <a:t>маблағлари фондларининг</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ҳаракати билан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боғлиқ ҳолда вужудга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келувчи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иқтисодий муносабатлар</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мажмуи</a:t>
          </a:r>
          <a:r>
            <a:rPr lang="ru-RU" sz="2200" kern="1200" dirty="0" smtClean="0">
              <a:latin typeface="Times New Roman" pitchFamily="18" charset="0"/>
              <a:cs typeface="Times New Roman" pitchFamily="18" charset="0"/>
            </a:rPr>
            <a:t>.</a:t>
          </a:r>
          <a:endParaRPr lang="ru-RU" sz="2200" kern="1200" dirty="0">
            <a:latin typeface="Times New Roman" pitchFamily="18" charset="0"/>
            <a:cs typeface="Times New Roman" pitchFamily="18" charset="0"/>
          </a:endParaRPr>
        </a:p>
      </dsp:txBody>
      <dsp:txXfrm>
        <a:off x="0" y="338574"/>
        <a:ext cx="8229600" cy="1801800"/>
      </dsp:txXfrm>
    </dsp:sp>
    <dsp:sp modelId="{1D6C3A0D-1CE7-4C4A-B5F8-D1DB3ABFABA0}">
      <dsp:nvSpPr>
        <dsp:cNvPr id="0" name=""/>
        <dsp:cNvSpPr/>
      </dsp:nvSpPr>
      <dsp:spPr>
        <a:xfrm>
          <a:off x="411480" y="13854"/>
          <a:ext cx="5760720" cy="64944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1244600" rtl="0">
            <a:lnSpc>
              <a:spcPct val="90000"/>
            </a:lnSpc>
            <a:spcBef>
              <a:spcPct val="0"/>
            </a:spcBef>
            <a:spcAft>
              <a:spcPct val="35000"/>
            </a:spcAft>
          </a:pPr>
          <a:r>
            <a:rPr lang="ru-RU" sz="2800" kern="1200" dirty="0" err="1" smtClean="0">
              <a:latin typeface="Times New Roman" pitchFamily="18" charset="0"/>
              <a:cs typeface="Times New Roman" pitchFamily="18" charset="0"/>
            </a:rPr>
            <a:t>Молиявий</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муносабатлар</a:t>
          </a:r>
          <a:endParaRPr lang="ru-RU" sz="2800" kern="1200" dirty="0">
            <a:latin typeface="Times New Roman" pitchFamily="18" charset="0"/>
            <a:cs typeface="Times New Roman" pitchFamily="18" charset="0"/>
          </a:endParaRPr>
        </a:p>
      </dsp:txBody>
      <dsp:txXfrm>
        <a:off x="443183" y="45557"/>
        <a:ext cx="5697314" cy="5860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79024-4DEB-4C90-AF3C-5F5C514E949B}">
      <dsp:nvSpPr>
        <dsp:cNvPr id="0" name=""/>
        <dsp:cNvSpPr/>
      </dsp:nvSpPr>
      <dsp:spPr>
        <a:xfrm>
          <a:off x="39" y="10049"/>
          <a:ext cx="3825554" cy="120106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lvl="0" algn="ctr" defTabSz="1111250" rtl="0">
            <a:lnSpc>
              <a:spcPct val="90000"/>
            </a:lnSpc>
            <a:spcBef>
              <a:spcPct val="0"/>
            </a:spcBef>
            <a:spcAft>
              <a:spcPct val="35000"/>
            </a:spcAft>
          </a:pPr>
          <a:r>
            <a:rPr lang="ru-RU" sz="2500" b="1" kern="1200" dirty="0" err="1" smtClean="0">
              <a:latin typeface="Times New Roman" pitchFamily="18" charset="0"/>
              <a:cs typeface="Times New Roman" pitchFamily="18" charset="0"/>
            </a:rPr>
            <a:t>Молиявий</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муносабатларнинг</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объектлари</a:t>
          </a:r>
          <a:endParaRPr lang="ru-RU" sz="2500" kern="1200" dirty="0">
            <a:latin typeface="Times New Roman" pitchFamily="18" charset="0"/>
            <a:cs typeface="Times New Roman" pitchFamily="18" charset="0"/>
          </a:endParaRPr>
        </a:p>
      </dsp:txBody>
      <dsp:txXfrm>
        <a:off x="39" y="10049"/>
        <a:ext cx="3825554" cy="1201069"/>
      </dsp:txXfrm>
    </dsp:sp>
    <dsp:sp modelId="{34D3C29A-32C6-4F54-8571-90396C89C36E}">
      <dsp:nvSpPr>
        <dsp:cNvPr id="0" name=""/>
        <dsp:cNvSpPr/>
      </dsp:nvSpPr>
      <dsp:spPr>
        <a:xfrm>
          <a:off x="39" y="1211119"/>
          <a:ext cx="3825554" cy="2333250"/>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3350" tIns="133350" rIns="177800" bIns="200025" numCol="1" spcCol="1270" anchor="t" anchorCtr="0">
          <a:noAutofit/>
        </a:bodyPr>
        <a:lstStyle/>
        <a:p>
          <a:pPr marL="228600" lvl="1" indent="-228600" algn="just" defTabSz="1111250" rtl="0">
            <a:lnSpc>
              <a:spcPct val="90000"/>
            </a:lnSpc>
            <a:spcBef>
              <a:spcPct val="0"/>
            </a:spcBef>
            <a:spcAft>
              <a:spcPct val="15000"/>
            </a:spcAft>
            <a:buChar char="••"/>
          </a:pPr>
          <a:r>
            <a:rPr lang="ru-RU" sz="2500" kern="1200" smtClean="0">
              <a:latin typeface="Times New Roman" pitchFamily="18" charset="0"/>
              <a:cs typeface="Times New Roman" pitchFamily="18" charset="0"/>
            </a:rPr>
            <a:t>бўлиб </a:t>
          </a:r>
          <a:r>
            <a:rPr lang="ru-RU" sz="2500" kern="1200" dirty="0" err="1" smtClean="0">
              <a:latin typeface="Times New Roman" pitchFamily="18" charset="0"/>
              <a:cs typeface="Times New Roman" pitchFamily="18" charset="0"/>
            </a:rPr>
            <a:t>иқтисодиётнинг турли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даражаларида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таркиб</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топувчи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ва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ҳаракат қилувчи </a:t>
          </a:r>
          <a:r>
            <a:rPr lang="ru-RU" sz="2500" kern="1200" dirty="0" smtClean="0">
              <a:latin typeface="Times New Roman" pitchFamily="18" charset="0"/>
              <a:cs typeface="Times New Roman" pitchFamily="18" charset="0"/>
            </a:rPr>
            <a:t>пул </a:t>
          </a:r>
          <a:r>
            <a:rPr lang="ru-RU" sz="2500" kern="1200" dirty="0" err="1" smtClean="0">
              <a:latin typeface="Times New Roman" pitchFamily="18" charset="0"/>
              <a:cs typeface="Times New Roman" pitchFamily="18" charset="0"/>
            </a:rPr>
            <a:t>маблағлари фондлари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ҳисобланади</a:t>
          </a:r>
          <a:r>
            <a:rPr lang="ru-RU" sz="2500" kern="1200" dirty="0" smtClean="0">
              <a:latin typeface="Times New Roman" pitchFamily="18" charset="0"/>
              <a:cs typeface="Times New Roman" pitchFamily="18" charset="0"/>
            </a:rPr>
            <a:t>. </a:t>
          </a:r>
          <a:endParaRPr lang="ru-RU" sz="2500" kern="1200" dirty="0">
            <a:latin typeface="Times New Roman" pitchFamily="18" charset="0"/>
            <a:cs typeface="Times New Roman" pitchFamily="18" charset="0"/>
          </a:endParaRPr>
        </a:p>
      </dsp:txBody>
      <dsp:txXfrm>
        <a:off x="39" y="1211119"/>
        <a:ext cx="3825554" cy="2333250"/>
      </dsp:txXfrm>
    </dsp:sp>
    <dsp:sp modelId="{3E22041D-8347-4E05-BE64-99BFCD5F223C}">
      <dsp:nvSpPr>
        <dsp:cNvPr id="0" name=""/>
        <dsp:cNvSpPr/>
      </dsp:nvSpPr>
      <dsp:spPr>
        <a:xfrm>
          <a:off x="4361171" y="10049"/>
          <a:ext cx="3825554" cy="120106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lvl="0" algn="ctr" defTabSz="1111250" rtl="0">
            <a:lnSpc>
              <a:spcPct val="90000"/>
            </a:lnSpc>
            <a:spcBef>
              <a:spcPct val="0"/>
            </a:spcBef>
            <a:spcAft>
              <a:spcPct val="35000"/>
            </a:spcAft>
          </a:pPr>
          <a:r>
            <a:rPr lang="ru-RU" sz="2500" b="1" kern="1200" dirty="0" err="1" smtClean="0">
              <a:latin typeface="Times New Roman" pitchFamily="18" charset="0"/>
              <a:cs typeface="Times New Roman" pitchFamily="18" charset="0"/>
            </a:rPr>
            <a:t>Молиявий</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муносабатлар</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субъектлари</a:t>
          </a:r>
          <a:endParaRPr lang="ru-RU" sz="2500" kern="1200" dirty="0">
            <a:latin typeface="Times New Roman" pitchFamily="18" charset="0"/>
            <a:cs typeface="Times New Roman" pitchFamily="18" charset="0"/>
          </a:endParaRPr>
        </a:p>
      </dsp:txBody>
      <dsp:txXfrm>
        <a:off x="4361171" y="10049"/>
        <a:ext cx="3825554" cy="1201069"/>
      </dsp:txXfrm>
    </dsp:sp>
    <dsp:sp modelId="{6E2413C1-B06C-4531-B174-C52F1196A1FF}">
      <dsp:nvSpPr>
        <dsp:cNvPr id="0" name=""/>
        <dsp:cNvSpPr/>
      </dsp:nvSpPr>
      <dsp:spPr>
        <a:xfrm>
          <a:off x="4361171" y="1211119"/>
          <a:ext cx="3825554" cy="2333250"/>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3350" tIns="133350" rIns="177800" bIns="200025" numCol="1" spcCol="1270" anchor="t" anchorCtr="0">
          <a:noAutofit/>
        </a:bodyPr>
        <a:lstStyle/>
        <a:p>
          <a:pPr marL="228600" lvl="1" indent="-228600" algn="just" defTabSz="1111250" rtl="0">
            <a:lnSpc>
              <a:spcPct val="90000"/>
            </a:lnSpc>
            <a:spcBef>
              <a:spcPct val="0"/>
            </a:spcBef>
            <a:spcAft>
              <a:spcPct val="15000"/>
            </a:spcAft>
            <a:buChar char="••"/>
          </a:pPr>
          <a:r>
            <a:rPr lang="ru-RU" sz="2500" kern="1200" smtClean="0">
              <a:latin typeface="Times New Roman" pitchFamily="18" charset="0"/>
              <a:cs typeface="Times New Roman" pitchFamily="18" charset="0"/>
            </a:rPr>
            <a:t>таркибан </a:t>
          </a:r>
          <a:r>
            <a:rPr lang="ru-RU" sz="2500" kern="1200" dirty="0" err="1" smtClean="0">
              <a:latin typeface="Times New Roman" pitchFamily="18" charset="0"/>
              <a:cs typeface="Times New Roman" pitchFamily="18" charset="0"/>
            </a:rPr>
            <a:t>мураккаб</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бўлиб</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уларга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барча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ташкилотлар</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корхоналар</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юридик</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ва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жисмоний</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шахслар</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фуқаролар киради</a:t>
          </a:r>
          <a:r>
            <a:rPr lang="ru-RU" sz="2500" kern="1200" dirty="0" smtClean="0">
              <a:latin typeface="Times New Roman" pitchFamily="18" charset="0"/>
              <a:cs typeface="Times New Roman" pitchFamily="18" charset="0"/>
            </a:rPr>
            <a:t>. </a:t>
          </a:r>
          <a:endParaRPr lang="ru-RU" sz="2500" kern="1200" dirty="0">
            <a:latin typeface="Times New Roman" pitchFamily="18" charset="0"/>
            <a:cs typeface="Times New Roman" pitchFamily="18" charset="0"/>
          </a:endParaRPr>
        </a:p>
      </dsp:txBody>
      <dsp:txXfrm>
        <a:off x="4361171" y="1211119"/>
        <a:ext cx="3825554" cy="233325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585358-4DA2-4337-8DC3-03B9C0B7EB17}">
      <dsp:nvSpPr>
        <dsp:cNvPr id="0" name=""/>
        <dsp:cNvSpPr/>
      </dsp:nvSpPr>
      <dsp:spPr>
        <a:xfrm>
          <a:off x="0" y="3680"/>
          <a:ext cx="8229600" cy="10038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uz-Cyrl-UZ" sz="2600" kern="1200" dirty="0" smtClean="0">
              <a:latin typeface="Times New Roman" pitchFamily="18" charset="0"/>
              <a:cs typeface="Times New Roman" pitchFamily="18" charset="0"/>
            </a:rPr>
            <a:t>Молиявий муносабатларнинг асосийлари сифатида қуйидаги муносабатларни кўрсатиш мумкин:</a:t>
          </a:r>
          <a:endParaRPr lang="ru-RU" sz="2600" kern="1200" dirty="0">
            <a:latin typeface="Times New Roman" pitchFamily="18" charset="0"/>
            <a:cs typeface="Times New Roman" pitchFamily="18" charset="0"/>
          </a:endParaRPr>
        </a:p>
      </dsp:txBody>
      <dsp:txXfrm>
        <a:off x="49004" y="52684"/>
        <a:ext cx="8131592" cy="90585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B27FDE-5B59-47B6-8B1B-017EBB0F8004}">
      <dsp:nvSpPr>
        <dsp:cNvPr id="0" name=""/>
        <dsp:cNvSpPr/>
      </dsp:nvSpPr>
      <dsp:spPr>
        <a:xfrm rot="5400000">
          <a:off x="-184459" y="186143"/>
          <a:ext cx="1229727" cy="860809"/>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1</a:t>
          </a:r>
          <a:endParaRPr lang="ru-RU" sz="2400" kern="1200" dirty="0">
            <a:latin typeface="Times New Roman" pitchFamily="18" charset="0"/>
            <a:cs typeface="Times New Roman" pitchFamily="18" charset="0"/>
          </a:endParaRPr>
        </a:p>
      </dsp:txBody>
      <dsp:txXfrm rot="-5400000">
        <a:off x="1" y="432089"/>
        <a:ext cx="860809" cy="368918"/>
      </dsp:txXfrm>
    </dsp:sp>
    <dsp:sp modelId="{7FFEE197-A969-47F1-A6AB-67E653525AE9}">
      <dsp:nvSpPr>
        <dsp:cNvPr id="0" name=""/>
        <dsp:cNvSpPr/>
      </dsp:nvSpPr>
      <dsp:spPr>
        <a:xfrm rot="5400000">
          <a:off x="4145543" y="-3283049"/>
          <a:ext cx="799323" cy="7368790"/>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just" defTabSz="977900" rtl="0">
            <a:lnSpc>
              <a:spcPct val="90000"/>
            </a:lnSpc>
            <a:spcBef>
              <a:spcPct val="0"/>
            </a:spcBef>
            <a:spcAft>
              <a:spcPct val="15000"/>
            </a:spcAft>
            <a:buChar char="••"/>
          </a:pPr>
          <a:r>
            <a:rPr lang="uz-Cyrl-UZ" sz="2200" kern="1200" dirty="0" smtClean="0">
              <a:latin typeface="Times New Roman" pitchFamily="18" charset="0"/>
              <a:cs typeface="Times New Roman" pitchFamily="18" charset="0"/>
            </a:rPr>
            <a:t> давлатлараро молиявий муносабатлар;</a:t>
          </a:r>
          <a:endParaRPr lang="ru-RU" sz="2200" kern="1200" dirty="0">
            <a:latin typeface="Times New Roman" pitchFamily="18" charset="0"/>
            <a:cs typeface="Times New Roman" pitchFamily="18" charset="0"/>
          </a:endParaRPr>
        </a:p>
      </dsp:txBody>
      <dsp:txXfrm rot="-5400000">
        <a:off x="860810" y="40704"/>
        <a:ext cx="7329770" cy="721283"/>
      </dsp:txXfrm>
    </dsp:sp>
    <dsp:sp modelId="{D93B2BD7-8690-4658-97CE-E113D1C50E3A}">
      <dsp:nvSpPr>
        <dsp:cNvPr id="0" name=""/>
        <dsp:cNvSpPr/>
      </dsp:nvSpPr>
      <dsp:spPr>
        <a:xfrm rot="5400000">
          <a:off x="-184459" y="1268873"/>
          <a:ext cx="1229727" cy="860809"/>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2</a:t>
          </a:r>
          <a:endParaRPr lang="ru-RU" sz="2400" kern="1200" dirty="0">
            <a:latin typeface="Times New Roman" pitchFamily="18" charset="0"/>
            <a:cs typeface="Times New Roman" pitchFamily="18" charset="0"/>
          </a:endParaRPr>
        </a:p>
      </dsp:txBody>
      <dsp:txXfrm rot="-5400000">
        <a:off x="1" y="1514819"/>
        <a:ext cx="860809" cy="368918"/>
      </dsp:txXfrm>
    </dsp:sp>
    <dsp:sp modelId="{02A09F3C-1300-401C-A78A-9A9FF2FBBDE9}">
      <dsp:nvSpPr>
        <dsp:cNvPr id="0" name=""/>
        <dsp:cNvSpPr/>
      </dsp:nvSpPr>
      <dsp:spPr>
        <a:xfrm rot="5400000">
          <a:off x="4145543" y="-2200319"/>
          <a:ext cx="799323" cy="7368790"/>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just" defTabSz="977900" rtl="0">
            <a:lnSpc>
              <a:spcPct val="90000"/>
            </a:lnSpc>
            <a:spcBef>
              <a:spcPct val="0"/>
            </a:spcBef>
            <a:spcAft>
              <a:spcPct val="15000"/>
            </a:spcAft>
            <a:buChar char="••"/>
          </a:pPr>
          <a:r>
            <a:rPr lang="uz-Cyrl-UZ" sz="2200" kern="1200" dirty="0" smtClean="0">
              <a:latin typeface="Times New Roman" pitchFamily="18" charset="0"/>
              <a:cs typeface="Times New Roman" pitchFamily="18" charset="0"/>
            </a:rPr>
            <a:t>давлат ва турли халқаро ташкилотлар, хорижий фирма ва корхоналар ўртасидаги молиявий муносабатлар; </a:t>
          </a:r>
          <a:endParaRPr lang="ru-RU" sz="2200" kern="1200" dirty="0">
            <a:latin typeface="Times New Roman" pitchFamily="18" charset="0"/>
            <a:cs typeface="Times New Roman" pitchFamily="18" charset="0"/>
          </a:endParaRPr>
        </a:p>
      </dsp:txBody>
      <dsp:txXfrm rot="-5400000">
        <a:off x="860810" y="1123434"/>
        <a:ext cx="7329770" cy="721283"/>
      </dsp:txXfrm>
    </dsp:sp>
    <dsp:sp modelId="{F1AD5377-0A38-4CC5-BE77-3629C5591789}">
      <dsp:nvSpPr>
        <dsp:cNvPr id="0" name=""/>
        <dsp:cNvSpPr/>
      </dsp:nvSpPr>
      <dsp:spPr>
        <a:xfrm rot="5400000">
          <a:off x="-184459" y="2351603"/>
          <a:ext cx="1229727" cy="860809"/>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3</a:t>
          </a:r>
          <a:endParaRPr lang="ru-RU" sz="2400" kern="1200" dirty="0">
            <a:latin typeface="Times New Roman" pitchFamily="18" charset="0"/>
            <a:cs typeface="Times New Roman" pitchFamily="18" charset="0"/>
          </a:endParaRPr>
        </a:p>
      </dsp:txBody>
      <dsp:txXfrm rot="-5400000">
        <a:off x="1" y="2597549"/>
        <a:ext cx="860809" cy="368918"/>
      </dsp:txXfrm>
    </dsp:sp>
    <dsp:sp modelId="{34EDC1DD-192C-4ED4-855A-517CFD700AD5}">
      <dsp:nvSpPr>
        <dsp:cNvPr id="0" name=""/>
        <dsp:cNvSpPr/>
      </dsp:nvSpPr>
      <dsp:spPr>
        <a:xfrm rot="5400000">
          <a:off x="4145543" y="-1117589"/>
          <a:ext cx="799323" cy="7368790"/>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just" defTabSz="977900" rtl="0">
            <a:lnSpc>
              <a:spcPct val="90000"/>
            </a:lnSpc>
            <a:spcBef>
              <a:spcPct val="0"/>
            </a:spcBef>
            <a:spcAft>
              <a:spcPct val="15000"/>
            </a:spcAft>
            <a:buChar char="••"/>
          </a:pPr>
          <a:r>
            <a:rPr lang="uz-Cyrl-UZ" sz="2200" kern="1200" dirty="0" smtClean="0">
              <a:latin typeface="Times New Roman" pitchFamily="18" charset="0"/>
              <a:cs typeface="Times New Roman" pitchFamily="18" charset="0"/>
            </a:rPr>
            <a:t>бошқарувнинг турли даражаларидаги давлат органлари ўртасидаги молиявий муносабатлар;</a:t>
          </a:r>
          <a:endParaRPr lang="ru-RU" sz="2200" kern="1200" dirty="0">
            <a:latin typeface="Times New Roman" pitchFamily="18" charset="0"/>
            <a:cs typeface="Times New Roman" pitchFamily="18" charset="0"/>
          </a:endParaRPr>
        </a:p>
      </dsp:txBody>
      <dsp:txXfrm rot="-5400000">
        <a:off x="860810" y="2206164"/>
        <a:ext cx="7329770" cy="721283"/>
      </dsp:txXfrm>
    </dsp:sp>
    <dsp:sp modelId="{64357943-2383-4D72-ADA9-6554DDC62D33}">
      <dsp:nvSpPr>
        <dsp:cNvPr id="0" name=""/>
        <dsp:cNvSpPr/>
      </dsp:nvSpPr>
      <dsp:spPr>
        <a:xfrm rot="5400000">
          <a:off x="-184459" y="3434332"/>
          <a:ext cx="1229727" cy="860809"/>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ru-RU" sz="2400" kern="1200" dirty="0" smtClean="0">
              <a:latin typeface="Times New Roman" pitchFamily="18" charset="0"/>
              <a:cs typeface="Times New Roman" pitchFamily="18" charset="0"/>
            </a:rPr>
            <a:t>4</a:t>
          </a:r>
          <a:endParaRPr lang="ru-RU" sz="2400" kern="1200" dirty="0">
            <a:latin typeface="Times New Roman" pitchFamily="18" charset="0"/>
            <a:cs typeface="Times New Roman" pitchFamily="18" charset="0"/>
          </a:endParaRPr>
        </a:p>
      </dsp:txBody>
      <dsp:txXfrm rot="-5400000">
        <a:off x="1" y="3680278"/>
        <a:ext cx="860809" cy="368918"/>
      </dsp:txXfrm>
    </dsp:sp>
    <dsp:sp modelId="{A8BDFBC4-7FC3-4A30-B4F1-570FBE8E667F}">
      <dsp:nvSpPr>
        <dsp:cNvPr id="0" name=""/>
        <dsp:cNvSpPr/>
      </dsp:nvSpPr>
      <dsp:spPr>
        <a:xfrm rot="5400000">
          <a:off x="4145543" y="-34859"/>
          <a:ext cx="799323" cy="7368790"/>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56464" tIns="13970" rIns="13970" bIns="13970" numCol="1" spcCol="1270" anchor="ctr" anchorCtr="0">
          <a:noAutofit/>
        </a:bodyPr>
        <a:lstStyle/>
        <a:p>
          <a:pPr marL="228600" lvl="1" indent="-228600" algn="just" defTabSz="977900" rtl="0">
            <a:lnSpc>
              <a:spcPct val="90000"/>
            </a:lnSpc>
            <a:spcBef>
              <a:spcPct val="0"/>
            </a:spcBef>
            <a:spcAft>
              <a:spcPct val="15000"/>
            </a:spcAft>
            <a:buChar char="••"/>
          </a:pPr>
          <a:r>
            <a:rPr lang="ru-RU" sz="2200" kern="1200" dirty="0" err="1" smtClean="0">
              <a:latin typeface="Times New Roman" pitchFamily="18" charset="0"/>
              <a:cs typeface="Times New Roman" pitchFamily="18" charset="0"/>
            </a:rPr>
            <a:t>давлат</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ва</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корхоналар</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ўртасидаги</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молиявий</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муносабатлар</a:t>
          </a:r>
          <a:r>
            <a:rPr lang="ru-RU" sz="2200" kern="1200" dirty="0" smtClean="0">
              <a:latin typeface="Times New Roman" pitchFamily="18" charset="0"/>
              <a:cs typeface="Times New Roman" pitchFamily="18" charset="0"/>
            </a:rPr>
            <a:t>;</a:t>
          </a:r>
          <a:endParaRPr lang="ru-RU" sz="2200" kern="1200" dirty="0">
            <a:latin typeface="Times New Roman" pitchFamily="18" charset="0"/>
            <a:cs typeface="Times New Roman" pitchFamily="18" charset="0"/>
          </a:endParaRPr>
        </a:p>
      </dsp:txBody>
      <dsp:txXfrm rot="-5400000">
        <a:off x="860810" y="3288894"/>
        <a:ext cx="7329770" cy="72128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B7405B-7BA2-49DF-9519-DB843C6E3629}">
      <dsp:nvSpPr>
        <dsp:cNvPr id="0" name=""/>
        <dsp:cNvSpPr/>
      </dsp:nvSpPr>
      <dsp:spPr>
        <a:xfrm>
          <a:off x="0" y="30960"/>
          <a:ext cx="8229600" cy="10810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Молиявий муносабатларнинг асосийлари сифатида қуйидаги муносабатларни кўрсатиш мумкин:</a:t>
          </a:r>
          <a:endParaRPr lang="ru-RU" sz="2800" kern="1200" dirty="0">
            <a:latin typeface="Times New Roman" pitchFamily="18" charset="0"/>
            <a:cs typeface="Times New Roman" pitchFamily="18" charset="0"/>
          </a:endParaRPr>
        </a:p>
      </dsp:txBody>
      <dsp:txXfrm>
        <a:off x="52774" y="83734"/>
        <a:ext cx="8124052" cy="97553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1F734-6D2E-409E-B218-660AC33F8F97}">
      <dsp:nvSpPr>
        <dsp:cNvPr id="0" name=""/>
        <dsp:cNvSpPr/>
      </dsp:nvSpPr>
      <dsp:spPr>
        <a:xfrm rot="5400000">
          <a:off x="-149834" y="152032"/>
          <a:ext cx="998894" cy="699225"/>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5</a:t>
          </a:r>
          <a:endParaRPr lang="ru-RU" sz="2000" kern="1200" dirty="0">
            <a:latin typeface="Times New Roman" pitchFamily="18" charset="0"/>
            <a:cs typeface="Times New Roman" pitchFamily="18" charset="0"/>
          </a:endParaRPr>
        </a:p>
      </dsp:txBody>
      <dsp:txXfrm rot="-5400000">
        <a:off x="1" y="351811"/>
        <a:ext cx="699225" cy="299669"/>
      </dsp:txXfrm>
    </dsp:sp>
    <dsp:sp modelId="{D7262448-6CB0-48A1-87EB-B53234E77F97}">
      <dsp:nvSpPr>
        <dsp:cNvPr id="0" name=""/>
        <dsp:cNvSpPr/>
      </dsp:nvSpPr>
      <dsp:spPr>
        <a:xfrm rot="5400000">
          <a:off x="4139772" y="-3438347"/>
          <a:ext cx="649281" cy="7530374"/>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давлат</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жамоат</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ташкилотлари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ўртасидаги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молиявий</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муносабатлар</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rot="-5400000">
        <a:off x="699226" y="33894"/>
        <a:ext cx="7498679" cy="585891"/>
      </dsp:txXfrm>
    </dsp:sp>
    <dsp:sp modelId="{6BACE70E-588D-451C-9EFD-9E06DF69E4B2}">
      <dsp:nvSpPr>
        <dsp:cNvPr id="0" name=""/>
        <dsp:cNvSpPr/>
      </dsp:nvSpPr>
      <dsp:spPr>
        <a:xfrm rot="5400000">
          <a:off x="-149834" y="1032700"/>
          <a:ext cx="998894" cy="699225"/>
        </a:xfrm>
        <a:prstGeom prst="chevron">
          <a:avLst/>
        </a:prstGeom>
        <a:gradFill rotWithShape="0">
          <a:gsLst>
            <a:gs pos="0">
              <a:schemeClr val="accent3">
                <a:hueOff val="677650"/>
                <a:satOff val="25000"/>
                <a:lumOff val="-3676"/>
                <a:alphaOff val="0"/>
                <a:satMod val="103000"/>
                <a:lumMod val="102000"/>
                <a:tint val="94000"/>
              </a:schemeClr>
            </a:gs>
            <a:gs pos="50000">
              <a:schemeClr val="accent3">
                <a:hueOff val="677650"/>
                <a:satOff val="25000"/>
                <a:lumOff val="-3676"/>
                <a:alphaOff val="0"/>
                <a:satMod val="110000"/>
                <a:lumMod val="100000"/>
                <a:shade val="100000"/>
              </a:schemeClr>
            </a:gs>
            <a:gs pos="100000">
              <a:schemeClr val="accent3">
                <a:hueOff val="677650"/>
                <a:satOff val="25000"/>
                <a:lumOff val="-3676"/>
                <a:alphaOff val="0"/>
                <a:lumMod val="99000"/>
                <a:satMod val="120000"/>
                <a:shade val="78000"/>
              </a:schemeClr>
            </a:gs>
          </a:gsLst>
          <a:lin ang="5400000" scaled="0"/>
        </a:gra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6</a:t>
          </a:r>
          <a:endParaRPr lang="ru-RU" sz="2000" kern="1200" dirty="0">
            <a:latin typeface="Times New Roman" pitchFamily="18" charset="0"/>
            <a:cs typeface="Times New Roman" pitchFamily="18" charset="0"/>
          </a:endParaRPr>
        </a:p>
      </dsp:txBody>
      <dsp:txXfrm rot="-5400000">
        <a:off x="1" y="1232479"/>
        <a:ext cx="699225" cy="299669"/>
      </dsp:txXfrm>
    </dsp:sp>
    <dsp:sp modelId="{5D087B38-3168-4C8E-B128-D309369C8F2E}">
      <dsp:nvSpPr>
        <dsp:cNvPr id="0" name=""/>
        <dsp:cNvSpPr/>
      </dsp:nvSpPr>
      <dsp:spPr>
        <a:xfrm rot="5400000">
          <a:off x="4139772" y="-2557679"/>
          <a:ext cx="649281" cy="7530374"/>
        </a:xfrm>
        <a:prstGeom prst="round2SameRect">
          <a:avLst/>
        </a:prstGeom>
        <a:solidFill>
          <a:schemeClr val="lt1">
            <a:alpha val="90000"/>
            <a:hueOff val="0"/>
            <a:satOff val="0"/>
            <a:lumOff val="0"/>
            <a:alphaOff val="0"/>
          </a:schemeClr>
        </a:solidFill>
        <a:ln w="6350" cap="flat" cmpd="sng" algn="ctr">
          <a:solidFill>
            <a:schemeClr val="accent3">
              <a:hueOff val="677650"/>
              <a:satOff val="25000"/>
              <a:lumOff val="-367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давлат</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аҳоли ўртасидаги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молиявий</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муносабатлар</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rot="-5400000">
        <a:off x="699226" y="914562"/>
        <a:ext cx="7498679" cy="585891"/>
      </dsp:txXfrm>
    </dsp:sp>
    <dsp:sp modelId="{C7FB492E-E3CE-4765-AB7F-303F4AF87ECC}">
      <dsp:nvSpPr>
        <dsp:cNvPr id="0" name=""/>
        <dsp:cNvSpPr/>
      </dsp:nvSpPr>
      <dsp:spPr>
        <a:xfrm rot="5400000">
          <a:off x="-149834" y="1913368"/>
          <a:ext cx="998894" cy="699225"/>
        </a:xfrm>
        <a:prstGeom prst="chevron">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7</a:t>
          </a:r>
          <a:endParaRPr lang="ru-RU" sz="2000" kern="1200" dirty="0">
            <a:latin typeface="Times New Roman" pitchFamily="18" charset="0"/>
            <a:cs typeface="Times New Roman" pitchFamily="18" charset="0"/>
          </a:endParaRPr>
        </a:p>
      </dsp:txBody>
      <dsp:txXfrm rot="-5400000">
        <a:off x="1" y="2113147"/>
        <a:ext cx="699225" cy="299669"/>
      </dsp:txXfrm>
    </dsp:sp>
    <dsp:sp modelId="{8355E5B9-350D-40E3-8DC9-9F0F7BD1CDC0}">
      <dsp:nvSpPr>
        <dsp:cNvPr id="0" name=""/>
        <dsp:cNvSpPr/>
      </dsp:nvSpPr>
      <dsp:spPr>
        <a:xfrm rot="5400000">
          <a:off x="4139772" y="-1677012"/>
          <a:ext cx="649281" cy="7530374"/>
        </a:xfrm>
        <a:prstGeom prst="round2Same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корхоналараро</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молиявий</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муносабатлар</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rot="-5400000">
        <a:off x="699226" y="1795229"/>
        <a:ext cx="7498679" cy="585891"/>
      </dsp:txXfrm>
    </dsp:sp>
    <dsp:sp modelId="{2F674FBE-BE7F-47E9-A658-DFFD22B38D94}">
      <dsp:nvSpPr>
        <dsp:cNvPr id="0" name=""/>
        <dsp:cNvSpPr/>
      </dsp:nvSpPr>
      <dsp:spPr>
        <a:xfrm rot="5400000">
          <a:off x="-149834" y="2794036"/>
          <a:ext cx="998894" cy="699225"/>
        </a:xfrm>
        <a:prstGeom prst="chevron">
          <a:avLst/>
        </a:prstGeom>
        <a:gradFill rotWithShape="0">
          <a:gsLst>
            <a:gs pos="0">
              <a:schemeClr val="accent3">
                <a:hueOff val="2032949"/>
                <a:satOff val="75000"/>
                <a:lumOff val="-11029"/>
                <a:alphaOff val="0"/>
                <a:satMod val="103000"/>
                <a:lumMod val="102000"/>
                <a:tint val="94000"/>
              </a:schemeClr>
            </a:gs>
            <a:gs pos="50000">
              <a:schemeClr val="accent3">
                <a:hueOff val="2032949"/>
                <a:satOff val="75000"/>
                <a:lumOff val="-11029"/>
                <a:alphaOff val="0"/>
                <a:satMod val="110000"/>
                <a:lumMod val="100000"/>
                <a:shade val="100000"/>
              </a:schemeClr>
            </a:gs>
            <a:gs pos="100000">
              <a:schemeClr val="accent3">
                <a:hueOff val="2032949"/>
                <a:satOff val="75000"/>
                <a:lumOff val="-11029"/>
                <a:alphaOff val="0"/>
                <a:lumMod val="99000"/>
                <a:satMod val="120000"/>
                <a:shade val="78000"/>
              </a:schemeClr>
            </a:gs>
          </a:gsLst>
          <a:lin ang="5400000" scaled="0"/>
        </a:gra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8</a:t>
          </a:r>
          <a:endParaRPr lang="ru-RU" sz="2000" kern="1200" dirty="0">
            <a:latin typeface="Times New Roman" pitchFamily="18" charset="0"/>
            <a:cs typeface="Times New Roman" pitchFamily="18" charset="0"/>
          </a:endParaRPr>
        </a:p>
      </dsp:txBody>
      <dsp:txXfrm rot="-5400000">
        <a:off x="1" y="2993815"/>
        <a:ext cx="699225" cy="299669"/>
      </dsp:txXfrm>
    </dsp:sp>
    <dsp:sp modelId="{23832C97-BC81-4C61-9614-B344C0230385}">
      <dsp:nvSpPr>
        <dsp:cNvPr id="0" name=""/>
        <dsp:cNvSpPr/>
      </dsp:nvSpPr>
      <dsp:spPr>
        <a:xfrm rot="5400000">
          <a:off x="4139772" y="-796344"/>
          <a:ext cx="649281" cy="7530374"/>
        </a:xfrm>
        <a:prstGeom prst="round2SameRect">
          <a:avLst/>
        </a:prstGeom>
        <a:solidFill>
          <a:schemeClr val="lt1">
            <a:alpha val="90000"/>
            <a:hueOff val="0"/>
            <a:satOff val="0"/>
            <a:lumOff val="0"/>
            <a:alphaOff val="0"/>
          </a:schemeClr>
        </a:solidFill>
        <a:ln w="6350" cap="flat" cmpd="sng" algn="ctr">
          <a:solidFill>
            <a:schemeClr val="accent3">
              <a:hueOff val="2032949"/>
              <a:satOff val="75000"/>
              <a:lumOff val="-1102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корхоналар</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банклар</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ўртасидаги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молиявий</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муносабатлар</a:t>
          </a:r>
          <a:r>
            <a:rPr lang="ru-RU" sz="2100" kern="1200" dirty="0" smtClean="0">
              <a:latin typeface="Times New Roman" pitchFamily="18" charset="0"/>
              <a:cs typeface="Times New Roman" pitchFamily="18" charset="0"/>
            </a:rPr>
            <a:t>;</a:t>
          </a:r>
          <a:endParaRPr lang="ru-RU" sz="2100" kern="1200" dirty="0">
            <a:latin typeface="Times New Roman" pitchFamily="18" charset="0"/>
            <a:cs typeface="Times New Roman" pitchFamily="18" charset="0"/>
          </a:endParaRPr>
        </a:p>
      </dsp:txBody>
      <dsp:txXfrm rot="-5400000">
        <a:off x="699226" y="2675897"/>
        <a:ext cx="7498679" cy="585891"/>
      </dsp:txXfrm>
    </dsp:sp>
    <dsp:sp modelId="{60D2E1BF-7A0C-428D-954D-46F389812E9D}">
      <dsp:nvSpPr>
        <dsp:cNvPr id="0" name=""/>
        <dsp:cNvSpPr/>
      </dsp:nvSpPr>
      <dsp:spPr>
        <a:xfrm rot="5400000">
          <a:off x="-149834" y="3674704"/>
          <a:ext cx="998894" cy="699225"/>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9</a:t>
          </a:r>
          <a:endParaRPr lang="ru-RU" sz="2000" kern="1200" dirty="0">
            <a:latin typeface="Times New Roman" pitchFamily="18" charset="0"/>
            <a:cs typeface="Times New Roman" pitchFamily="18" charset="0"/>
          </a:endParaRPr>
        </a:p>
      </dsp:txBody>
      <dsp:txXfrm rot="-5400000">
        <a:off x="1" y="3874483"/>
        <a:ext cx="699225" cy="299669"/>
      </dsp:txXfrm>
    </dsp:sp>
    <dsp:sp modelId="{CC951818-1E39-46CF-9FDC-7B1D976DE4B2}">
      <dsp:nvSpPr>
        <dsp:cNvPr id="0" name=""/>
        <dsp:cNvSpPr/>
      </dsp:nvSpPr>
      <dsp:spPr>
        <a:xfrm rot="5400000">
          <a:off x="4139772" y="84323"/>
          <a:ext cx="649281" cy="7530374"/>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just" defTabSz="933450" rtl="0">
            <a:lnSpc>
              <a:spcPct val="90000"/>
            </a:lnSpc>
            <a:spcBef>
              <a:spcPct val="0"/>
            </a:spcBef>
            <a:spcAft>
              <a:spcPct val="15000"/>
            </a:spcAft>
            <a:buChar char="••"/>
          </a:pPr>
          <a:r>
            <a:rPr lang="ru-RU" sz="2100" kern="1200" dirty="0" err="1" smtClean="0">
              <a:latin typeface="Times New Roman" pitchFamily="18" charset="0"/>
              <a:cs typeface="Times New Roman" pitchFamily="18" charset="0"/>
            </a:rPr>
            <a:t>корхона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ичидаги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хўжалик</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алоқаларига хизмат</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қилувчи молиявий</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муносабатлар</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бошқалар.</a:t>
          </a:r>
          <a:endParaRPr lang="ru-RU" sz="2100" kern="1200" dirty="0">
            <a:latin typeface="Times New Roman" pitchFamily="18" charset="0"/>
            <a:cs typeface="Times New Roman" pitchFamily="18" charset="0"/>
          </a:endParaRPr>
        </a:p>
      </dsp:txBody>
      <dsp:txXfrm rot="-5400000">
        <a:off x="699226" y="3556565"/>
        <a:ext cx="7498679" cy="58589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51D4C8-056A-4FF4-A42A-039DBBD38558}">
      <dsp:nvSpPr>
        <dsp:cNvPr id="0" name=""/>
        <dsp:cNvSpPr/>
      </dsp:nvSpPr>
      <dsp:spPr>
        <a:xfrm rot="16200000">
          <a:off x="761938" y="-761938"/>
          <a:ext cx="2590922" cy="4114800"/>
        </a:xfrm>
        <a:prstGeom prst="round1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just"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иқтисодий</a:t>
          </a:r>
          <a:r>
            <a:rPr lang="uz-Cyrl-UZ" sz="2400" kern="1200" dirty="0" smtClean="0">
              <a:latin typeface="Times New Roman" pitchFamily="18" charset="0"/>
              <a:cs typeface="Times New Roman" pitchFamily="18" charset="0"/>
            </a:rPr>
            <a:t> жараёнларни, лойиҳалар ва тадбирларни пул ресурслари билан таъминлаш ва унга хизмат кўрсатиш </a:t>
          </a:r>
          <a:r>
            <a:rPr lang="ru-RU" sz="2400" kern="1200" dirty="0" err="1" smtClean="0">
              <a:latin typeface="Times New Roman" pitchFamily="18" charset="0"/>
              <a:cs typeface="Times New Roman" pitchFamily="18" charset="0"/>
            </a:rPr>
            <a:t>вазифаси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rot="5400000">
        <a:off x="0" y="0"/>
        <a:ext cx="4114800" cy="1943191"/>
      </dsp:txXfrm>
    </dsp:sp>
    <dsp:sp modelId="{F60D4EA9-A8D9-44EC-B524-97E91D836B7E}">
      <dsp:nvSpPr>
        <dsp:cNvPr id="0" name=""/>
        <dsp:cNvSpPr/>
      </dsp:nvSpPr>
      <dsp:spPr>
        <a:xfrm>
          <a:off x="4114800" y="0"/>
          <a:ext cx="4114800" cy="2590922"/>
        </a:xfrm>
        <a:prstGeom prst="round1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тақсимлаш вазифаси</a:t>
          </a:r>
          <a:r>
            <a:rPr lang="ru-RU" sz="2400" kern="1200" dirty="0" smtClean="0">
              <a:latin typeface="Times New Roman" pitchFamily="18" charset="0"/>
              <a:cs typeface="Times New Roman" pitchFamily="18" charset="0"/>
            </a:rPr>
            <a:t>;</a:t>
          </a:r>
          <a:endParaRPr lang="ru-RU" kern="1200" dirty="0">
            <a:latin typeface="Times New Roman" pitchFamily="18" charset="0"/>
            <a:cs typeface="Times New Roman" pitchFamily="18" charset="0"/>
          </a:endParaRPr>
        </a:p>
      </dsp:txBody>
      <dsp:txXfrm>
        <a:off x="4114800" y="0"/>
        <a:ext cx="4114800" cy="1943191"/>
      </dsp:txXfrm>
    </dsp:sp>
    <dsp:sp modelId="{A4F39DAB-753C-4318-B9B6-3C876BF2F821}">
      <dsp:nvSpPr>
        <dsp:cNvPr id="0" name=""/>
        <dsp:cNvSpPr/>
      </dsp:nvSpPr>
      <dsp:spPr>
        <a:xfrm rot="10800000">
          <a:off x="0" y="2590922"/>
          <a:ext cx="4114800" cy="2590922"/>
        </a:xfrm>
        <a:prstGeom prst="round1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just"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рағбатлантириш вазифаси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rot="10800000">
        <a:off x="0" y="3238652"/>
        <a:ext cx="4114800" cy="1943191"/>
      </dsp:txXfrm>
    </dsp:sp>
    <dsp:sp modelId="{B9F652C3-F477-44F9-8801-21A4896A2413}">
      <dsp:nvSpPr>
        <dsp:cNvPr id="0" name=""/>
        <dsp:cNvSpPr/>
      </dsp:nvSpPr>
      <dsp:spPr>
        <a:xfrm rot="5400000">
          <a:off x="4876739" y="1828983"/>
          <a:ext cx="2590922" cy="4114800"/>
        </a:xfrm>
        <a:prstGeom prst="round1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just"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назорат</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қилиш вазифаси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rot="-5400000">
        <a:off x="4114800" y="3238652"/>
        <a:ext cx="4114800" cy="1943191"/>
      </dsp:txXfrm>
    </dsp:sp>
    <dsp:sp modelId="{28503076-E8AE-4329-ADF6-60358E9E7738}">
      <dsp:nvSpPr>
        <dsp:cNvPr id="0" name=""/>
        <dsp:cNvSpPr/>
      </dsp:nvSpPr>
      <dsp:spPr>
        <a:xfrm>
          <a:off x="2328849" y="1817007"/>
          <a:ext cx="3571901" cy="1547829"/>
        </a:xfrm>
        <a:prstGeom prst="roundRect">
          <a:avLst/>
        </a:prstGeom>
        <a:solidFill>
          <a:schemeClr val="accent2">
            <a:tint val="40000"/>
            <a:hueOff val="0"/>
            <a:satOff val="0"/>
            <a:lumOff val="0"/>
            <a:alphaOff val="0"/>
          </a:schemeClr>
        </a:solidFill>
        <a:ln>
          <a:noFill/>
        </a:ln>
        <a:effectLst>
          <a:outerShdw blurRad="57150" dist="19050" dir="5400000" algn="ctr" rotWithShape="0">
            <a:srgbClr val="000000">
              <a:alpha val="63000"/>
            </a:srgbClr>
          </a:outerShdw>
        </a:effectLst>
        <a:scene3d>
          <a:camera prst="orthographicFront"/>
          <a:lightRig rig="flat" dir="t"/>
        </a:scene3d>
        <a:sp3d z="190500" prstMaterial="plastic">
          <a:bevelT w="120900" h="88900"/>
          <a:bevelB w="88900" h="31750" prst="angle"/>
        </a:sp3d>
      </dsp:spPr>
      <dsp:style>
        <a:lnRef idx="0">
          <a:scrgbClr r="0" g="0" b="0"/>
        </a:lnRef>
        <a:fillRef idx="1">
          <a:scrgbClr r="0" g="0" b="0"/>
        </a:fillRef>
        <a:effectRef idx="3">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ru-RU" sz="4100" b="1" kern="1200" dirty="0" err="1" smtClean="0">
              <a:latin typeface="Times New Roman" pitchFamily="18" charset="0"/>
              <a:cs typeface="Times New Roman" pitchFamily="18" charset="0"/>
            </a:rPr>
            <a:t>Молиянинг</a:t>
          </a:r>
          <a:r>
            <a:rPr lang="ru-RU" sz="4100" b="1" kern="1200" dirty="0" smtClean="0">
              <a:latin typeface="Times New Roman" pitchFamily="18" charset="0"/>
              <a:cs typeface="Times New Roman" pitchFamily="18" charset="0"/>
            </a:rPr>
            <a:t> </a:t>
          </a:r>
          <a:r>
            <a:rPr lang="ru-RU" sz="4100" b="1" kern="1200" dirty="0" err="1" smtClean="0">
              <a:latin typeface="Times New Roman" pitchFamily="18" charset="0"/>
              <a:cs typeface="Times New Roman" pitchFamily="18" charset="0"/>
            </a:rPr>
            <a:t>вазифалари</a:t>
          </a:r>
          <a:r>
            <a:rPr lang="ru-RU" sz="4100" b="1" kern="1200" dirty="0" smtClean="0">
              <a:latin typeface="Times New Roman" pitchFamily="18" charset="0"/>
              <a:cs typeface="Times New Roman" pitchFamily="18" charset="0"/>
            </a:rPr>
            <a:t> </a:t>
          </a:r>
          <a:endParaRPr lang="ru-RU" sz="4100" b="1" kern="1200" dirty="0">
            <a:latin typeface="Times New Roman" pitchFamily="18" charset="0"/>
            <a:cs typeface="Times New Roman" pitchFamily="18" charset="0"/>
          </a:endParaRPr>
        </a:p>
      </dsp:txBody>
      <dsp:txXfrm>
        <a:off x="2404408" y="1892566"/>
        <a:ext cx="3420783" cy="139671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3FAAC5-3EE5-4DD6-9369-3474C0F0BBC2}">
      <dsp:nvSpPr>
        <dsp:cNvPr id="0" name=""/>
        <dsp:cNvSpPr/>
      </dsp:nvSpPr>
      <dsp:spPr>
        <a:xfrm>
          <a:off x="0" y="49499"/>
          <a:ext cx="8229600" cy="114380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rtl="0">
            <a:lnSpc>
              <a:spcPct val="90000"/>
            </a:lnSpc>
            <a:spcBef>
              <a:spcPct val="0"/>
            </a:spcBef>
            <a:spcAft>
              <a:spcPct val="35000"/>
            </a:spcAft>
          </a:pPr>
          <a:r>
            <a:rPr lang="ru-RU" sz="3200" b="1" kern="1200" dirty="0" err="1" smtClean="0">
              <a:latin typeface="Times New Roman" pitchFamily="18" charset="0"/>
              <a:cs typeface="Times New Roman" pitchFamily="18" charset="0"/>
            </a:rPr>
            <a:t>Молиявий</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таъминлаш</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уларга</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хизмат</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кўрсатиш</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вазифаси</a:t>
          </a:r>
          <a:endParaRPr lang="ru-RU" sz="3200" kern="1200" dirty="0">
            <a:latin typeface="Times New Roman" pitchFamily="18" charset="0"/>
            <a:cs typeface="Times New Roman" pitchFamily="18" charset="0"/>
          </a:endParaRPr>
        </a:p>
      </dsp:txBody>
      <dsp:txXfrm>
        <a:off x="0" y="49499"/>
        <a:ext cx="8229600" cy="1143809"/>
      </dsp:txXfrm>
    </dsp:sp>
    <dsp:sp modelId="{39E2B38C-D792-4D64-B57D-240C388A8B1B}">
      <dsp:nvSpPr>
        <dsp:cNvPr id="0" name=""/>
        <dsp:cNvSpPr/>
      </dsp:nvSpPr>
      <dsp:spPr>
        <a:xfrm>
          <a:off x="0" y="1189477"/>
          <a:ext cx="8229600" cy="46555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70688" rIns="227584" bIns="256032" numCol="1" spcCol="1270" anchor="t" anchorCtr="0">
          <a:noAutofit/>
        </a:bodyPr>
        <a:lstStyle/>
        <a:p>
          <a:pPr marL="285750" lvl="1" indent="-285750" algn="just" defTabSz="1422400" rtl="0">
            <a:lnSpc>
              <a:spcPct val="90000"/>
            </a:lnSpc>
            <a:spcBef>
              <a:spcPct val="0"/>
            </a:spcBef>
            <a:spcAft>
              <a:spcPct val="15000"/>
            </a:spcAft>
            <a:buChar char="••"/>
          </a:pPr>
          <a:r>
            <a:rPr lang="ru-RU" sz="3200" kern="1200" dirty="0" err="1" smtClean="0">
              <a:latin typeface="Times New Roman" pitchFamily="18" charset="0"/>
              <a:cs typeface="Times New Roman" pitchFamily="18" charset="0"/>
            </a:rPr>
            <a:t>Жамият</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миқёсидаги иқтисодий фаолият</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турли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жараён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ва</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тадбирларнинг</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жумладан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мамлакатни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бошқариш, мудофаа</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қобилиятини таъминлаш</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ҳуқуқ-тартибот ишларини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йўлга</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қўйиш, соғлиқни сақлаш, маданий-маърифий</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ишлар</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ва</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бошқаларнинг  амалга</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оширилишини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тақозо этади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Бунинг</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учун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энг</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аввало</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уларни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молиявий</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ресурслар</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билан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таъминлаш</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керак</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бўлади</a:t>
          </a:r>
          <a:r>
            <a:rPr lang="ru-RU" sz="3200" kern="1200" dirty="0" smtClean="0">
              <a:latin typeface="Times New Roman" pitchFamily="18" charset="0"/>
              <a:cs typeface="Times New Roman" pitchFamily="18" charset="0"/>
            </a:rPr>
            <a:t>. </a:t>
          </a:r>
          <a:endParaRPr lang="ru-RU" sz="3200" kern="1200" dirty="0">
            <a:latin typeface="Times New Roman" pitchFamily="18" charset="0"/>
            <a:cs typeface="Times New Roman" pitchFamily="18" charset="0"/>
          </a:endParaRPr>
        </a:p>
      </dsp:txBody>
      <dsp:txXfrm>
        <a:off x="0" y="1189477"/>
        <a:ext cx="8229600" cy="465552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8E23DC-B331-4412-B0C5-F75ADD016914}">
      <dsp:nvSpPr>
        <dsp:cNvPr id="0" name=""/>
        <dsp:cNvSpPr/>
      </dsp:nvSpPr>
      <dsp:spPr>
        <a:xfrm>
          <a:off x="0" y="219781"/>
          <a:ext cx="8229600" cy="92160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rtl="0">
            <a:lnSpc>
              <a:spcPct val="90000"/>
            </a:lnSpc>
            <a:spcBef>
              <a:spcPct val="0"/>
            </a:spcBef>
            <a:spcAft>
              <a:spcPct val="35000"/>
            </a:spcAft>
          </a:pPr>
          <a:r>
            <a:rPr lang="ru-RU" sz="3200" b="1" kern="1200" dirty="0" err="1" smtClean="0">
              <a:latin typeface="Times New Roman" pitchFamily="18" charset="0"/>
              <a:cs typeface="Times New Roman" pitchFamily="18" charset="0"/>
            </a:rPr>
            <a:t>Тақсимловчи вазифаси</a:t>
          </a:r>
          <a:endParaRPr lang="ru-RU" sz="3200" b="1" kern="1200" dirty="0">
            <a:latin typeface="Times New Roman" pitchFamily="18" charset="0"/>
            <a:cs typeface="Times New Roman" pitchFamily="18" charset="0"/>
          </a:endParaRPr>
        </a:p>
      </dsp:txBody>
      <dsp:txXfrm>
        <a:off x="0" y="219781"/>
        <a:ext cx="8229600" cy="921600"/>
      </dsp:txXfrm>
    </dsp:sp>
    <dsp:sp modelId="{A913BCA7-A6D7-4F8E-8820-788340E56660}">
      <dsp:nvSpPr>
        <dsp:cNvPr id="0" name=""/>
        <dsp:cNvSpPr/>
      </dsp:nvSpPr>
      <dsp:spPr>
        <a:xfrm>
          <a:off x="0" y="1141381"/>
          <a:ext cx="8229600" cy="4216320"/>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rtl="0">
            <a:lnSpc>
              <a:spcPct val="90000"/>
            </a:lnSpc>
            <a:spcBef>
              <a:spcPct val="0"/>
            </a:spcBef>
            <a:spcAft>
              <a:spcPct val="15000"/>
            </a:spcAft>
            <a:buChar char="••"/>
          </a:pPr>
          <a:r>
            <a:rPr lang="ru-RU" sz="3200" kern="1200" dirty="0" err="1" smtClean="0">
              <a:latin typeface="Times New Roman" pitchFamily="18" charset="0"/>
              <a:cs typeface="Times New Roman" pitchFamily="18" charset="0"/>
            </a:rPr>
            <a:t>моддий</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ишлаб</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чиқариш соҳаларида яратилган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ялпи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миллий</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маҳсулотни, айниқса, унинг</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миллий</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даромадни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ташкил</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қилувчи қисмини давлат</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ва</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мулкчиликнинг</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турли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шаклларига</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асосланган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корхоналар</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иқтисодиёт тармоқлари, моддий</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ишлаб</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чиқариш соҳалари, мамлакат</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ҳудудлари ўртасида</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тақсимлаш ва</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қайта тақсимлашда намоён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бўлади</a:t>
          </a:r>
          <a:r>
            <a:rPr lang="ru-RU" sz="3200" kern="1200" dirty="0" smtClean="0">
              <a:latin typeface="Times New Roman" pitchFamily="18" charset="0"/>
              <a:cs typeface="Times New Roman" pitchFamily="18" charset="0"/>
            </a:rPr>
            <a:t>. </a:t>
          </a:r>
          <a:endParaRPr lang="ru-RU" sz="3200" kern="1200" dirty="0">
            <a:latin typeface="Times New Roman" pitchFamily="18" charset="0"/>
            <a:cs typeface="Times New Roman" pitchFamily="18" charset="0"/>
          </a:endParaRPr>
        </a:p>
      </dsp:txBody>
      <dsp:txXfrm>
        <a:off x="0" y="1141381"/>
        <a:ext cx="8229600" cy="421632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E0F62-D55F-40C5-B949-D0D3C5A88114}">
      <dsp:nvSpPr>
        <dsp:cNvPr id="0" name=""/>
        <dsp:cNvSpPr/>
      </dsp:nvSpPr>
      <dsp:spPr>
        <a:xfrm>
          <a:off x="0" y="172268"/>
          <a:ext cx="8229600" cy="146988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98704" tIns="170688" rIns="298704" bIns="170688" numCol="1" spcCol="1270" anchor="ctr" anchorCtr="0">
          <a:noAutofit/>
        </a:bodyPr>
        <a:lstStyle/>
        <a:p>
          <a:pPr lvl="0" algn="ctr" defTabSz="1866900" rtl="0">
            <a:lnSpc>
              <a:spcPct val="90000"/>
            </a:lnSpc>
            <a:spcBef>
              <a:spcPct val="0"/>
            </a:spcBef>
            <a:spcAft>
              <a:spcPct val="35000"/>
            </a:spcAft>
          </a:pPr>
          <a:r>
            <a:rPr lang="ru-RU" sz="4200" b="1" kern="1200" dirty="0" err="1" smtClean="0">
              <a:latin typeface="Times New Roman" pitchFamily="18" charset="0"/>
              <a:cs typeface="Times New Roman" pitchFamily="18" charset="0"/>
            </a:rPr>
            <a:t>Рағбатлантирувчилик вазифаси</a:t>
          </a:r>
          <a:r>
            <a:rPr lang="ru-RU" sz="4200" kern="1200" dirty="0" smtClean="0">
              <a:latin typeface="Times New Roman" pitchFamily="18" charset="0"/>
              <a:cs typeface="Times New Roman" pitchFamily="18" charset="0"/>
            </a:rPr>
            <a:t>,</a:t>
          </a:r>
          <a:endParaRPr lang="ru-RU" sz="4200" kern="1200" dirty="0">
            <a:latin typeface="Times New Roman" pitchFamily="18" charset="0"/>
            <a:cs typeface="Times New Roman" pitchFamily="18" charset="0"/>
          </a:endParaRPr>
        </a:p>
      </dsp:txBody>
      <dsp:txXfrm>
        <a:off x="0" y="172268"/>
        <a:ext cx="8229600" cy="1469880"/>
      </dsp:txXfrm>
    </dsp:sp>
    <dsp:sp modelId="{96F4598A-28F0-4A51-A2DD-86E2C3A8D842}">
      <dsp:nvSpPr>
        <dsp:cNvPr id="0" name=""/>
        <dsp:cNvSpPr/>
      </dsp:nvSpPr>
      <dsp:spPr>
        <a:xfrm>
          <a:off x="0" y="1642148"/>
          <a:ext cx="8229600" cy="3919860"/>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24028" tIns="224028" rIns="298704" bIns="336042" numCol="1" spcCol="1270" anchor="t" anchorCtr="0">
          <a:noAutofit/>
        </a:bodyPr>
        <a:lstStyle/>
        <a:p>
          <a:pPr marL="285750" lvl="1" indent="-285750" algn="l" defTabSz="1866900" rtl="0">
            <a:lnSpc>
              <a:spcPct val="90000"/>
            </a:lnSpc>
            <a:spcBef>
              <a:spcPct val="0"/>
            </a:spcBef>
            <a:spcAft>
              <a:spcPct val="15000"/>
            </a:spcAft>
            <a:buChar char="••"/>
          </a:pP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биринчидан</a:t>
          </a: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яратилган</a:t>
          </a: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маҳсулот қийматини тақсимлаш жараёни</a:t>
          </a: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орқали, иккинчидан</a:t>
          </a:r>
          <a:r>
            <a:rPr lang="ru-RU" sz="4200" kern="1200" dirty="0" smtClean="0">
              <a:latin typeface="Times New Roman" pitchFamily="18" charset="0"/>
              <a:cs typeface="Times New Roman" pitchFamily="18" charset="0"/>
            </a:rPr>
            <a:t>, пул </a:t>
          </a:r>
          <a:r>
            <a:rPr lang="ru-RU" sz="4200" kern="1200" dirty="0" err="1" smtClean="0">
              <a:latin typeface="Times New Roman" pitchFamily="18" charset="0"/>
              <a:cs typeface="Times New Roman" pitchFamily="18" charset="0"/>
            </a:rPr>
            <a:t>фондларини</a:t>
          </a: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ташкил</a:t>
          </a: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қилиш ва</a:t>
          </a: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сарфлаш</a:t>
          </a: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механизми</a:t>
          </a: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орқали амалга</a:t>
          </a:r>
          <a:r>
            <a:rPr lang="ru-RU" sz="4200" kern="1200" dirty="0" smtClean="0">
              <a:latin typeface="Times New Roman" pitchFamily="18" charset="0"/>
              <a:cs typeface="Times New Roman" pitchFamily="18" charset="0"/>
            </a:rPr>
            <a:t> </a:t>
          </a:r>
          <a:r>
            <a:rPr lang="ru-RU" sz="4200" kern="1200" dirty="0" err="1" smtClean="0">
              <a:latin typeface="Times New Roman" pitchFamily="18" charset="0"/>
              <a:cs typeface="Times New Roman" pitchFamily="18" charset="0"/>
            </a:rPr>
            <a:t>оширилади</a:t>
          </a:r>
          <a:r>
            <a:rPr lang="ru-RU" sz="4200" kern="1200" dirty="0" smtClean="0">
              <a:latin typeface="Times New Roman" pitchFamily="18" charset="0"/>
              <a:cs typeface="Times New Roman" pitchFamily="18" charset="0"/>
            </a:rPr>
            <a:t>. </a:t>
          </a:r>
          <a:endParaRPr lang="ru-RU" sz="4200" kern="1200" dirty="0">
            <a:latin typeface="Times New Roman" pitchFamily="18" charset="0"/>
            <a:cs typeface="Times New Roman" pitchFamily="18" charset="0"/>
          </a:endParaRPr>
        </a:p>
      </dsp:txBody>
      <dsp:txXfrm>
        <a:off x="0" y="1642148"/>
        <a:ext cx="8229600" cy="391986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653F93-16CB-4968-8427-5D90357B37DD}">
      <dsp:nvSpPr>
        <dsp:cNvPr id="0" name=""/>
        <dsp:cNvSpPr/>
      </dsp:nvSpPr>
      <dsp:spPr>
        <a:xfrm>
          <a:off x="0" y="131229"/>
          <a:ext cx="8229600" cy="97920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41808" tIns="138176" rIns="241808" bIns="138176" numCol="1" spcCol="1270" anchor="ctr" anchorCtr="0">
          <a:noAutofit/>
        </a:bodyPr>
        <a:lstStyle/>
        <a:p>
          <a:pPr lvl="0" algn="ctr" defTabSz="1511300" rtl="0">
            <a:lnSpc>
              <a:spcPct val="90000"/>
            </a:lnSpc>
            <a:spcBef>
              <a:spcPct val="0"/>
            </a:spcBef>
            <a:spcAft>
              <a:spcPct val="35000"/>
            </a:spcAft>
          </a:pPr>
          <a:r>
            <a:rPr lang="ru-RU" sz="3400" b="1" kern="1200" dirty="0" err="1" smtClean="0">
              <a:latin typeface="Times New Roman" pitchFamily="18" charset="0"/>
              <a:cs typeface="Times New Roman" pitchFamily="18" charset="0"/>
            </a:rPr>
            <a:t>Назорат</a:t>
          </a:r>
          <a:r>
            <a:rPr lang="ru-RU" sz="3400" b="1" kern="1200" dirty="0" smtClean="0">
              <a:latin typeface="Times New Roman" pitchFamily="18" charset="0"/>
              <a:cs typeface="Times New Roman" pitchFamily="18" charset="0"/>
            </a:rPr>
            <a:t> </a:t>
          </a:r>
          <a:r>
            <a:rPr lang="ru-RU" sz="3400" b="1" kern="1200" dirty="0" err="1" smtClean="0">
              <a:latin typeface="Times New Roman" pitchFamily="18" charset="0"/>
              <a:cs typeface="Times New Roman" pitchFamily="18" charset="0"/>
            </a:rPr>
            <a:t>қилиш воситаси</a:t>
          </a:r>
          <a:endParaRPr lang="ru-RU" sz="3400" b="1" kern="1200" dirty="0">
            <a:latin typeface="Times New Roman" pitchFamily="18" charset="0"/>
            <a:cs typeface="Times New Roman" pitchFamily="18" charset="0"/>
          </a:endParaRPr>
        </a:p>
      </dsp:txBody>
      <dsp:txXfrm>
        <a:off x="0" y="131229"/>
        <a:ext cx="8229600" cy="979200"/>
      </dsp:txXfrm>
    </dsp:sp>
    <dsp:sp modelId="{EBDBEB2C-AE1B-420B-B60B-020B5848A079}">
      <dsp:nvSpPr>
        <dsp:cNvPr id="0" name=""/>
        <dsp:cNvSpPr/>
      </dsp:nvSpPr>
      <dsp:spPr>
        <a:xfrm>
          <a:off x="0" y="1110429"/>
          <a:ext cx="8229600" cy="4479840"/>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81356" tIns="181356" rIns="241808" bIns="272034" numCol="1" spcCol="1270" anchor="t" anchorCtr="0">
          <a:noAutofit/>
        </a:bodyPr>
        <a:lstStyle/>
        <a:p>
          <a:pPr marL="285750" lvl="1" indent="-285750" algn="just" defTabSz="1511300" rtl="0">
            <a:lnSpc>
              <a:spcPct val="90000"/>
            </a:lnSpc>
            <a:spcBef>
              <a:spcPct val="0"/>
            </a:spcBef>
            <a:spcAft>
              <a:spcPct val="15000"/>
            </a:spcAft>
            <a:buChar char="••"/>
          </a:pPr>
          <a:r>
            <a:rPr lang="ru-RU" sz="3400" b="0" kern="1200" dirty="0" err="1" smtClean="0">
              <a:latin typeface="Times New Roman" pitchFamily="18" charset="0"/>
              <a:cs typeface="Times New Roman" pitchFamily="18" charset="0"/>
            </a:rPr>
            <a:t>Молиявий</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назорат</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корхона</a:t>
          </a:r>
          <a:r>
            <a:rPr lang="ru-RU" sz="3400" b="0" kern="1200" dirty="0" smtClean="0">
              <a:latin typeface="Times New Roman" pitchFamily="18" charset="0"/>
              <a:cs typeface="Times New Roman" pitchFamily="18" charset="0"/>
            </a:rPr>
            <a:t> (фирма)</a:t>
          </a:r>
          <a:r>
            <a:rPr lang="ru-RU" sz="3400" b="0" kern="1200" dirty="0" err="1" smtClean="0">
              <a:latin typeface="Times New Roman" pitchFamily="18" charset="0"/>
              <a:cs typeface="Times New Roman" pitchFamily="18" charset="0"/>
            </a:rPr>
            <a:t>ларнинг</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молия</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интизомига</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риоя</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қилиш учун</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моддий</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жавобгар</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бўлиш</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тизими</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турли</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солиқлар ундириб</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олиш</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ва</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маблағ билан</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таъминлаш</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тизими</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орқали амалга</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оширилади</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Молиядан</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ишлаб</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чиқариш, тақсимлаш ва</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истеъмол</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устидан</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назорат</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қилиш воситаси</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сифатида</a:t>
          </a:r>
          <a:r>
            <a:rPr lang="ru-RU" sz="3400" b="0" kern="1200" dirty="0" smtClean="0">
              <a:latin typeface="Times New Roman" pitchFamily="18" charset="0"/>
              <a:cs typeface="Times New Roman" pitchFamily="18" charset="0"/>
            </a:rPr>
            <a:t> </a:t>
          </a:r>
          <a:r>
            <a:rPr lang="ru-RU" sz="3400" b="0" kern="1200" dirty="0" err="1" smtClean="0">
              <a:latin typeface="Times New Roman" pitchFamily="18" charset="0"/>
              <a:cs typeface="Times New Roman" pitchFamily="18" charset="0"/>
            </a:rPr>
            <a:t>фойдаланилади</a:t>
          </a:r>
          <a:endParaRPr lang="ru-RU" sz="3400" b="0" kern="1200" dirty="0">
            <a:latin typeface="Times New Roman" pitchFamily="18" charset="0"/>
            <a:cs typeface="Times New Roman" pitchFamily="18" charset="0"/>
          </a:endParaRPr>
        </a:p>
      </dsp:txBody>
      <dsp:txXfrm>
        <a:off x="0" y="1110429"/>
        <a:ext cx="8229600" cy="447984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E85A0-0683-4204-A97F-F2F7B88F28E7}">
      <dsp:nvSpPr>
        <dsp:cNvPr id="0" name=""/>
        <dsp:cNvSpPr/>
      </dsp:nvSpPr>
      <dsp:spPr>
        <a:xfrm>
          <a:off x="0" y="850106"/>
          <a:ext cx="8229600" cy="4190453"/>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lvl="0" algn="just" defTabSz="1778000" rtl="0">
            <a:lnSpc>
              <a:spcPct val="90000"/>
            </a:lnSpc>
            <a:spcBef>
              <a:spcPct val="0"/>
            </a:spcBef>
            <a:spcAft>
              <a:spcPct val="35000"/>
            </a:spcAft>
          </a:pPr>
          <a:r>
            <a:rPr lang="ru-RU" sz="4000" b="0" kern="1200" dirty="0" err="1" smtClean="0">
              <a:latin typeface="Times New Roman" pitchFamily="18" charset="0"/>
              <a:cs typeface="Times New Roman" pitchFamily="18" charset="0"/>
            </a:rPr>
            <a:t>Молиявий</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муносабатлар</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ва</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уларга</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хизмат</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қилувчи махсус</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муассасалар</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жамиятнинг</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молия</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тизимини</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ташкил</a:t>
          </a:r>
          <a:r>
            <a:rPr lang="ru-RU" sz="4000" b="0" kern="1200" dirty="0" smtClean="0">
              <a:latin typeface="Times New Roman" pitchFamily="18" charset="0"/>
              <a:cs typeface="Times New Roman" pitchFamily="18" charset="0"/>
            </a:rPr>
            <a:t> </a:t>
          </a:r>
          <a:r>
            <a:rPr lang="ru-RU" sz="4000" b="0" kern="1200" dirty="0" err="1" smtClean="0">
              <a:latin typeface="Times New Roman" pitchFamily="18" charset="0"/>
              <a:cs typeface="Times New Roman" pitchFamily="18" charset="0"/>
            </a:rPr>
            <a:t>қилади</a:t>
          </a:r>
          <a:endParaRPr lang="ru-RU" sz="4000" b="0" kern="1200" dirty="0">
            <a:latin typeface="Times New Roman" pitchFamily="18" charset="0"/>
            <a:cs typeface="Times New Roman" pitchFamily="18" charset="0"/>
          </a:endParaRPr>
        </a:p>
      </dsp:txBody>
      <dsp:txXfrm>
        <a:off x="204561" y="1054667"/>
        <a:ext cx="7820478" cy="378133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60D59D-AAE7-43CF-B66F-0B43A1BCB73F}">
      <dsp:nvSpPr>
        <dsp:cNvPr id="0" name=""/>
        <dsp:cNvSpPr/>
      </dsp:nvSpPr>
      <dsp:spPr>
        <a:xfrm rot="5400000">
          <a:off x="-379799" y="381418"/>
          <a:ext cx="2531995" cy="1772397"/>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3020" tIns="33020" rIns="33020" bIns="33020" numCol="1" spcCol="1270" anchor="ctr" anchorCtr="0">
          <a:noAutofit/>
        </a:bodyPr>
        <a:lstStyle/>
        <a:p>
          <a:pPr lvl="0" algn="ctr" defTabSz="2311400" rtl="0">
            <a:lnSpc>
              <a:spcPct val="90000"/>
            </a:lnSpc>
            <a:spcBef>
              <a:spcPct val="0"/>
            </a:spcBef>
            <a:spcAft>
              <a:spcPct val="35000"/>
            </a:spcAft>
          </a:pPr>
          <a:r>
            <a:rPr lang="uz-Cyrl-UZ" sz="5200" kern="1200" dirty="0" smtClean="0">
              <a:latin typeface="Times New Roman" pitchFamily="18" charset="0"/>
              <a:cs typeface="Times New Roman" pitchFamily="18" charset="0"/>
            </a:rPr>
            <a:t>1</a:t>
          </a:r>
          <a:endParaRPr lang="ru-RU" sz="5200" kern="1200" dirty="0">
            <a:latin typeface="Times New Roman" pitchFamily="18" charset="0"/>
            <a:cs typeface="Times New Roman" pitchFamily="18" charset="0"/>
          </a:endParaRPr>
        </a:p>
      </dsp:txBody>
      <dsp:txXfrm rot="-5400000">
        <a:off x="1" y="887818"/>
        <a:ext cx="1772397" cy="759598"/>
      </dsp:txXfrm>
    </dsp:sp>
    <dsp:sp modelId="{E0D9DCBB-B1C1-442F-A0A5-1F94F1A4BE75}">
      <dsp:nvSpPr>
        <dsp:cNvPr id="0" name=""/>
        <dsp:cNvSpPr/>
      </dsp:nvSpPr>
      <dsp:spPr>
        <a:xfrm rot="5400000">
          <a:off x="4178099" y="-2404083"/>
          <a:ext cx="1645797" cy="6457202"/>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rtl="0">
            <a:lnSpc>
              <a:spcPct val="90000"/>
            </a:lnSpc>
            <a:spcBef>
              <a:spcPct val="0"/>
            </a:spcBef>
            <a:spcAft>
              <a:spcPct val="15000"/>
            </a:spcAft>
            <a:buChar char="••"/>
          </a:pPr>
          <a:r>
            <a:rPr lang="uz-Cyrl-UZ" sz="3600" kern="1200" dirty="0" smtClean="0">
              <a:latin typeface="Times New Roman" pitchFamily="18" charset="0"/>
              <a:cs typeface="Times New Roman" pitchFamily="18" charset="0"/>
            </a:rPr>
            <a:t>давлат ва бошқа турли даражадаги бюджетларни, </a:t>
          </a:r>
          <a:endParaRPr lang="uz-Cyrl-UZ" sz="3600" kern="1200" dirty="0">
            <a:latin typeface="Times New Roman" pitchFamily="18" charset="0"/>
            <a:cs typeface="Times New Roman" pitchFamily="18" charset="0"/>
          </a:endParaRPr>
        </a:p>
      </dsp:txBody>
      <dsp:txXfrm rot="-5400000">
        <a:off x="1772397" y="81960"/>
        <a:ext cx="6376861" cy="1485115"/>
      </dsp:txXfrm>
    </dsp:sp>
    <dsp:sp modelId="{9A7A1910-70F0-4E23-A57F-A8C8BCB7BADE}">
      <dsp:nvSpPr>
        <dsp:cNvPr id="0" name=""/>
        <dsp:cNvSpPr/>
      </dsp:nvSpPr>
      <dsp:spPr>
        <a:xfrm rot="5400000">
          <a:off x="-379799" y="2629881"/>
          <a:ext cx="2531995" cy="1772397"/>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3020" tIns="33020" rIns="33020" bIns="33020" numCol="1" spcCol="1270" anchor="ctr" anchorCtr="0">
          <a:noAutofit/>
        </a:bodyPr>
        <a:lstStyle/>
        <a:p>
          <a:pPr lvl="0" algn="ctr" defTabSz="2311400" rtl="0">
            <a:lnSpc>
              <a:spcPct val="90000"/>
            </a:lnSpc>
            <a:spcBef>
              <a:spcPct val="0"/>
            </a:spcBef>
            <a:spcAft>
              <a:spcPct val="35000"/>
            </a:spcAft>
          </a:pPr>
          <a:r>
            <a:rPr lang="uz-Cyrl-UZ" sz="5200" kern="1200" dirty="0" smtClean="0">
              <a:latin typeface="Times New Roman" pitchFamily="18" charset="0"/>
              <a:cs typeface="Times New Roman" pitchFamily="18" charset="0"/>
            </a:rPr>
            <a:t>2</a:t>
          </a:r>
          <a:endParaRPr lang="ru-RU" sz="5200" kern="1200" dirty="0">
            <a:latin typeface="Times New Roman" pitchFamily="18" charset="0"/>
            <a:cs typeface="Times New Roman" pitchFamily="18" charset="0"/>
          </a:endParaRPr>
        </a:p>
      </dsp:txBody>
      <dsp:txXfrm rot="-5400000">
        <a:off x="1" y="3136281"/>
        <a:ext cx="1772397" cy="759598"/>
      </dsp:txXfrm>
    </dsp:sp>
    <dsp:sp modelId="{D42FCA09-14FA-4CA2-B01E-69ADEF107B9E}">
      <dsp:nvSpPr>
        <dsp:cNvPr id="0" name=""/>
        <dsp:cNvSpPr/>
      </dsp:nvSpPr>
      <dsp:spPr>
        <a:xfrm rot="5400000">
          <a:off x="4178099" y="-155621"/>
          <a:ext cx="1645797" cy="6457202"/>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rtl="0">
            <a:lnSpc>
              <a:spcPct val="90000"/>
            </a:lnSpc>
            <a:spcBef>
              <a:spcPct val="0"/>
            </a:spcBef>
            <a:spcAft>
              <a:spcPct val="15000"/>
            </a:spcAft>
            <a:buChar char="••"/>
          </a:pPr>
          <a:r>
            <a:rPr lang="uz-Cyrl-UZ" sz="3600" kern="1200" dirty="0" smtClean="0">
              <a:latin typeface="Times New Roman" pitchFamily="18" charset="0"/>
              <a:cs typeface="Times New Roman" pitchFamily="18" charset="0"/>
            </a:rPr>
            <a:t>ижтимоий, мол-мулк ва шахсий суғурта фондларини</a:t>
          </a:r>
          <a:r>
            <a:rPr lang="uz-Cyrl-UZ" sz="3600" kern="1200" smtClean="0">
              <a:latin typeface="Times New Roman" pitchFamily="18" charset="0"/>
              <a:cs typeface="Times New Roman" pitchFamily="18" charset="0"/>
            </a:rPr>
            <a:t>,   </a:t>
          </a:r>
          <a:endParaRPr lang="uz-Cyrl-UZ" sz="3600" kern="1200" dirty="0">
            <a:latin typeface="Times New Roman" pitchFamily="18" charset="0"/>
            <a:cs typeface="Times New Roman" pitchFamily="18" charset="0"/>
          </a:endParaRPr>
        </a:p>
      </dsp:txBody>
      <dsp:txXfrm rot="-5400000">
        <a:off x="1772397" y="2330422"/>
        <a:ext cx="6376861" cy="148511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692A3-F31C-4F71-AC34-3DD037E4C810}">
      <dsp:nvSpPr>
        <dsp:cNvPr id="0" name=""/>
        <dsp:cNvSpPr/>
      </dsp:nvSpPr>
      <dsp:spPr>
        <a:xfrm>
          <a:off x="0" y="101027"/>
          <a:ext cx="7429552" cy="6552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Молия тизими ўз ичига қуйидагиларни олади </a:t>
          </a:r>
          <a:endParaRPr lang="uz-Cyrl-UZ" sz="2800" kern="1200" dirty="0">
            <a:latin typeface="Times New Roman" pitchFamily="18" charset="0"/>
            <a:cs typeface="Times New Roman" pitchFamily="18" charset="0"/>
          </a:endParaRPr>
        </a:p>
      </dsp:txBody>
      <dsp:txXfrm>
        <a:off x="31984" y="133011"/>
        <a:ext cx="7365584" cy="59123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7DEC80-B6FC-4C3A-95CE-BC7706F15A10}">
      <dsp:nvSpPr>
        <dsp:cNvPr id="0" name=""/>
        <dsp:cNvSpPr/>
      </dsp:nvSpPr>
      <dsp:spPr>
        <a:xfrm rot="5400000">
          <a:off x="-298485" y="299455"/>
          <a:ext cx="1989906" cy="1392934"/>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6035" tIns="26035" rIns="26035" bIns="26035" numCol="1" spcCol="1270" anchor="ctr" anchorCtr="0">
          <a:noAutofit/>
        </a:bodyPr>
        <a:lstStyle/>
        <a:p>
          <a:pPr lvl="0" algn="ctr" defTabSz="1822450" rtl="0">
            <a:lnSpc>
              <a:spcPct val="90000"/>
            </a:lnSpc>
            <a:spcBef>
              <a:spcPct val="0"/>
            </a:spcBef>
            <a:spcAft>
              <a:spcPct val="35000"/>
            </a:spcAft>
          </a:pPr>
          <a:r>
            <a:rPr lang="uz-Cyrl-UZ" sz="4100" kern="1200" dirty="0" smtClean="0">
              <a:latin typeface="Times New Roman" pitchFamily="18" charset="0"/>
              <a:cs typeface="Times New Roman" pitchFamily="18" charset="0"/>
            </a:rPr>
            <a:t>3</a:t>
          </a:r>
          <a:endParaRPr lang="uz-Cyrl-UZ" sz="4100" kern="1200" dirty="0">
            <a:latin typeface="Times New Roman" pitchFamily="18" charset="0"/>
            <a:cs typeface="Times New Roman" pitchFamily="18" charset="0"/>
          </a:endParaRPr>
        </a:p>
      </dsp:txBody>
      <dsp:txXfrm rot="-5400000">
        <a:off x="1" y="697436"/>
        <a:ext cx="1392934" cy="596972"/>
      </dsp:txXfrm>
    </dsp:sp>
    <dsp:sp modelId="{0F9D5737-45D9-4802-BA50-C92426DB518A}">
      <dsp:nvSpPr>
        <dsp:cNvPr id="0" name=""/>
        <dsp:cNvSpPr/>
      </dsp:nvSpPr>
      <dsp:spPr>
        <a:xfrm rot="5400000">
          <a:off x="4164547" y="-2770644"/>
          <a:ext cx="1293439" cy="6836665"/>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l" defTabSz="1111250" rtl="0">
            <a:lnSpc>
              <a:spcPct val="90000"/>
            </a:lnSpc>
            <a:spcBef>
              <a:spcPct val="0"/>
            </a:spcBef>
            <a:spcAft>
              <a:spcPct val="15000"/>
            </a:spcAft>
            <a:buChar char="••"/>
          </a:pPr>
          <a:r>
            <a:rPr lang="uz-Cyrl-UZ" sz="2500" kern="1200" dirty="0" smtClean="0">
              <a:latin typeface="Times New Roman" pitchFamily="18" charset="0"/>
              <a:cs typeface="Times New Roman" pitchFamily="18" charset="0"/>
            </a:rPr>
            <a:t>давлатнинг валюта захираларини,</a:t>
          </a:r>
          <a:endParaRPr lang="ru-RU" sz="2500" kern="1200" dirty="0">
            <a:latin typeface="Times New Roman" pitchFamily="18" charset="0"/>
            <a:cs typeface="Times New Roman" pitchFamily="18" charset="0"/>
          </a:endParaRPr>
        </a:p>
      </dsp:txBody>
      <dsp:txXfrm rot="-5400000">
        <a:off x="1392934" y="64109"/>
        <a:ext cx="6773525" cy="1167159"/>
      </dsp:txXfrm>
    </dsp:sp>
    <dsp:sp modelId="{3687D27B-5A94-4D0F-80B1-BD5A1534EFF5}">
      <dsp:nvSpPr>
        <dsp:cNvPr id="0" name=""/>
        <dsp:cNvSpPr/>
      </dsp:nvSpPr>
      <dsp:spPr>
        <a:xfrm rot="5400000">
          <a:off x="-298485" y="2098682"/>
          <a:ext cx="1989906" cy="1392934"/>
        </a:xfrm>
        <a:prstGeom prst="chevron">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6035" tIns="26035" rIns="26035" bIns="26035" numCol="1" spcCol="1270" anchor="ctr" anchorCtr="0">
          <a:noAutofit/>
        </a:bodyPr>
        <a:lstStyle/>
        <a:p>
          <a:pPr lvl="0" algn="ctr" defTabSz="1822450" rtl="0">
            <a:lnSpc>
              <a:spcPct val="90000"/>
            </a:lnSpc>
            <a:spcBef>
              <a:spcPct val="0"/>
            </a:spcBef>
            <a:spcAft>
              <a:spcPct val="35000"/>
            </a:spcAft>
          </a:pPr>
          <a:r>
            <a:rPr lang="uz-Cyrl-UZ" sz="4100" kern="1200" dirty="0" smtClean="0">
              <a:latin typeface="Times New Roman" pitchFamily="18" charset="0"/>
              <a:cs typeface="Times New Roman" pitchFamily="18" charset="0"/>
            </a:rPr>
            <a:t>4</a:t>
          </a:r>
          <a:endParaRPr lang="ru-RU" sz="4100" kern="1200" dirty="0">
            <a:latin typeface="Times New Roman" pitchFamily="18" charset="0"/>
            <a:cs typeface="Times New Roman" pitchFamily="18" charset="0"/>
          </a:endParaRPr>
        </a:p>
      </dsp:txBody>
      <dsp:txXfrm rot="-5400000">
        <a:off x="1" y="2496663"/>
        <a:ext cx="1392934" cy="596972"/>
      </dsp:txXfrm>
    </dsp:sp>
    <dsp:sp modelId="{0C84E406-5A8B-4D2C-B883-3ACF9968D9D9}">
      <dsp:nvSpPr>
        <dsp:cNvPr id="0" name=""/>
        <dsp:cNvSpPr/>
      </dsp:nvSpPr>
      <dsp:spPr>
        <a:xfrm rot="5400000">
          <a:off x="4164547" y="-971416"/>
          <a:ext cx="1293439" cy="6836665"/>
        </a:xfrm>
        <a:prstGeom prst="round2SameRect">
          <a:avLst/>
        </a:prstGeom>
        <a:solidFill>
          <a:schemeClr val="lt1">
            <a:alpha val="90000"/>
            <a:hueOff val="0"/>
            <a:satOff val="0"/>
            <a:lumOff val="0"/>
            <a:alphaOff val="0"/>
          </a:schemeClr>
        </a:solidFill>
        <a:ln w="6350" cap="flat" cmpd="sng" algn="ctr">
          <a:solidFill>
            <a:schemeClr val="accent3">
              <a:hueOff val="1355300"/>
              <a:satOff val="50000"/>
              <a:lumOff val="-735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l" defTabSz="1111250" rtl="0">
            <a:lnSpc>
              <a:spcPct val="90000"/>
            </a:lnSpc>
            <a:spcBef>
              <a:spcPct val="0"/>
            </a:spcBef>
            <a:spcAft>
              <a:spcPct val="15000"/>
            </a:spcAft>
            <a:buChar char="••"/>
          </a:pPr>
          <a:r>
            <a:rPr lang="uz-Cyrl-UZ" sz="2500" kern="1200" dirty="0" smtClean="0">
              <a:latin typeface="Times New Roman" pitchFamily="18" charset="0"/>
              <a:cs typeface="Times New Roman" pitchFamily="18" charset="0"/>
            </a:rPr>
            <a:t>банклар, пул муомаласи, кредит ва солиқ тизими, корхона ва фирмалар, тижорат ва нотижорат тузилмаларининг пул фондларини, </a:t>
          </a:r>
          <a:endParaRPr lang="uz-Cyrl-UZ" sz="2500" kern="1200" dirty="0">
            <a:latin typeface="Times New Roman" pitchFamily="18" charset="0"/>
            <a:cs typeface="Times New Roman" pitchFamily="18" charset="0"/>
          </a:endParaRPr>
        </a:p>
      </dsp:txBody>
      <dsp:txXfrm rot="-5400000">
        <a:off x="1392934" y="1863337"/>
        <a:ext cx="6773525" cy="1167159"/>
      </dsp:txXfrm>
    </dsp:sp>
    <dsp:sp modelId="{467E5CE6-E153-46AE-BFD1-CA74DAC0F1F9}">
      <dsp:nvSpPr>
        <dsp:cNvPr id="0" name=""/>
        <dsp:cNvSpPr/>
      </dsp:nvSpPr>
      <dsp:spPr>
        <a:xfrm rot="5400000">
          <a:off x="-298485" y="3897909"/>
          <a:ext cx="1989906" cy="1392934"/>
        </a:xfrm>
        <a:prstGeom prst="chevron">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6035" tIns="26035" rIns="26035" bIns="26035" numCol="1" spcCol="1270" anchor="ctr" anchorCtr="0">
          <a:noAutofit/>
        </a:bodyPr>
        <a:lstStyle/>
        <a:p>
          <a:pPr lvl="0" algn="ctr" defTabSz="1822450" rtl="0">
            <a:lnSpc>
              <a:spcPct val="90000"/>
            </a:lnSpc>
            <a:spcBef>
              <a:spcPct val="0"/>
            </a:spcBef>
            <a:spcAft>
              <a:spcPct val="35000"/>
            </a:spcAft>
          </a:pPr>
          <a:r>
            <a:rPr lang="uz-Cyrl-UZ" sz="4100" kern="1200" dirty="0" smtClean="0">
              <a:latin typeface="Times New Roman" pitchFamily="18" charset="0"/>
              <a:cs typeface="Times New Roman" pitchFamily="18" charset="0"/>
            </a:rPr>
            <a:t>5</a:t>
          </a:r>
          <a:endParaRPr lang="ru-RU" sz="4100" kern="1200" dirty="0">
            <a:latin typeface="Times New Roman" pitchFamily="18" charset="0"/>
            <a:cs typeface="Times New Roman" pitchFamily="18" charset="0"/>
          </a:endParaRPr>
        </a:p>
      </dsp:txBody>
      <dsp:txXfrm rot="-5400000">
        <a:off x="1" y="4295890"/>
        <a:ext cx="1392934" cy="596972"/>
      </dsp:txXfrm>
    </dsp:sp>
    <dsp:sp modelId="{D7CDE2DD-59FE-4E17-B0F6-B6EF8D3AD8C7}">
      <dsp:nvSpPr>
        <dsp:cNvPr id="0" name=""/>
        <dsp:cNvSpPr/>
      </dsp:nvSpPr>
      <dsp:spPr>
        <a:xfrm rot="5400000">
          <a:off x="4164547" y="827810"/>
          <a:ext cx="1293439" cy="6836665"/>
        </a:xfrm>
        <a:prstGeom prst="round2Same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7800" tIns="15875" rIns="15875" bIns="15875" numCol="1" spcCol="1270" anchor="ctr" anchorCtr="0">
          <a:noAutofit/>
        </a:bodyPr>
        <a:lstStyle/>
        <a:p>
          <a:pPr marL="228600" lvl="1" indent="-228600" algn="l" defTabSz="1111250" rtl="0">
            <a:lnSpc>
              <a:spcPct val="90000"/>
            </a:lnSpc>
            <a:spcBef>
              <a:spcPct val="0"/>
            </a:spcBef>
            <a:spcAft>
              <a:spcPct val="15000"/>
            </a:spcAft>
            <a:buChar char="••"/>
          </a:pPr>
          <a:r>
            <a:rPr lang="uz-Cyrl-UZ" sz="2500" kern="1200" dirty="0" smtClean="0">
              <a:latin typeface="Times New Roman" pitchFamily="18" charset="0"/>
              <a:cs typeface="Times New Roman" pitchFamily="18" charset="0"/>
            </a:rPr>
            <a:t>бошқа махсус пул фондларининг  ҳаракатини  </a:t>
          </a:r>
          <a:endParaRPr lang="ru-RU" sz="2500" kern="1200" dirty="0">
            <a:latin typeface="Times New Roman" pitchFamily="18" charset="0"/>
            <a:cs typeface="Times New Roman" pitchFamily="18" charset="0"/>
          </a:endParaRPr>
        </a:p>
      </dsp:txBody>
      <dsp:txXfrm rot="-5400000">
        <a:off x="1392934" y="3662563"/>
        <a:ext cx="6773525" cy="116715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8EF10-2402-4D09-AE1C-1D2483973C91}">
      <dsp:nvSpPr>
        <dsp:cNvPr id="0" name=""/>
        <dsp:cNvSpPr/>
      </dsp:nvSpPr>
      <dsp:spPr>
        <a:xfrm>
          <a:off x="0" y="421703"/>
          <a:ext cx="8229600" cy="22113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562356" rIns="638708" bIns="192024" numCol="1" spcCol="1270" anchor="t" anchorCtr="0">
          <a:noAutofit/>
        </a:bodyPr>
        <a:lstStyle/>
        <a:p>
          <a:pPr marL="228600" lvl="1" indent="-228600" algn="just" defTabSz="1200150" rtl="0">
            <a:lnSpc>
              <a:spcPct val="90000"/>
            </a:lnSpc>
            <a:spcBef>
              <a:spcPct val="0"/>
            </a:spcBef>
            <a:spcAft>
              <a:spcPct val="15000"/>
            </a:spcAft>
            <a:buChar char="••"/>
          </a:pPr>
          <a:r>
            <a:rPr lang="ru-RU" sz="2700" kern="1200" dirty="0" err="1" smtClean="0">
              <a:latin typeface="Times New Roman" pitchFamily="18" charset="0"/>
              <a:cs typeface="Times New Roman" pitchFamily="18" charset="0"/>
            </a:rPr>
            <a:t>улардаги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такрор</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ишлаб</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чиқариш жараёнида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ҳамда алоҳида фондлар</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яратиш</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йўли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билан</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уларнинг</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молиявий</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эҳтиёжларига хизмат</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қилади.</a:t>
          </a:r>
          <a:endParaRPr lang="ru-RU" sz="2700" kern="1200" dirty="0">
            <a:latin typeface="Times New Roman" pitchFamily="18" charset="0"/>
            <a:cs typeface="Times New Roman" pitchFamily="18" charset="0"/>
          </a:endParaRPr>
        </a:p>
      </dsp:txBody>
      <dsp:txXfrm>
        <a:off x="0" y="421703"/>
        <a:ext cx="8229600" cy="2211300"/>
      </dsp:txXfrm>
    </dsp:sp>
    <dsp:sp modelId="{6497AE82-4B12-4FD0-AB6E-B05A4FE468AD}">
      <dsp:nvSpPr>
        <dsp:cNvPr id="0" name=""/>
        <dsp:cNvSpPr/>
      </dsp:nvSpPr>
      <dsp:spPr>
        <a:xfrm>
          <a:off x="411480" y="23183"/>
          <a:ext cx="5760720" cy="79704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just" defTabSz="1200150" rtl="0">
            <a:lnSpc>
              <a:spcPct val="90000"/>
            </a:lnSpc>
            <a:spcBef>
              <a:spcPct val="0"/>
            </a:spcBef>
            <a:spcAft>
              <a:spcPct val="35000"/>
            </a:spcAft>
          </a:pPr>
          <a:r>
            <a:rPr lang="ru-RU" sz="2700" kern="1200" dirty="0" err="1" smtClean="0">
              <a:latin typeface="Times New Roman" pitchFamily="18" charset="0"/>
              <a:cs typeface="Times New Roman" pitchFamily="18" charset="0"/>
            </a:rPr>
            <a:t>Корхона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ва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тармоқлар молияси</a:t>
          </a:r>
          <a:endParaRPr lang="ru-RU" sz="2700" kern="1200" dirty="0">
            <a:latin typeface="Times New Roman" pitchFamily="18" charset="0"/>
            <a:cs typeface="Times New Roman" pitchFamily="18" charset="0"/>
          </a:endParaRPr>
        </a:p>
      </dsp:txBody>
      <dsp:txXfrm>
        <a:off x="450388" y="62091"/>
        <a:ext cx="5682904" cy="719224"/>
      </dsp:txXfrm>
    </dsp:sp>
    <dsp:sp modelId="{503542FC-286F-4411-A79C-A124E21D1E2C}">
      <dsp:nvSpPr>
        <dsp:cNvPr id="0" name=""/>
        <dsp:cNvSpPr/>
      </dsp:nvSpPr>
      <dsp:spPr>
        <a:xfrm>
          <a:off x="0" y="3177323"/>
          <a:ext cx="8229600" cy="2211300"/>
        </a:xfrm>
        <a:prstGeom prst="rect">
          <a:avLst/>
        </a:prstGeom>
        <a:solidFill>
          <a:schemeClr val="lt1">
            <a:alpha val="90000"/>
            <a:hueOff val="0"/>
            <a:satOff val="0"/>
            <a:lumOff val="0"/>
            <a:alphaOff val="0"/>
          </a:schemeClr>
        </a:solidFill>
        <a:ln w="6350" cap="flat" cmpd="sng" algn="ctr">
          <a:solidFill>
            <a:schemeClr val="accent4">
              <a:hueOff val="10395692"/>
              <a:satOff val="-47968"/>
              <a:lumOff val="1765"/>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562356" rIns="638708" bIns="192024" numCol="1" spcCol="1270" anchor="t" anchorCtr="0">
          <a:noAutofit/>
        </a:bodyPr>
        <a:lstStyle/>
        <a:p>
          <a:pPr marL="228600" lvl="1" indent="-228600" algn="just" defTabSz="1200150" rtl="0">
            <a:lnSpc>
              <a:spcPct val="90000"/>
            </a:lnSpc>
            <a:spcBef>
              <a:spcPct val="0"/>
            </a:spcBef>
            <a:spcAft>
              <a:spcPct val="15000"/>
            </a:spcAft>
            <a:buChar char="••"/>
          </a:pPr>
          <a:r>
            <a:rPr lang="ru-RU" sz="2700" kern="1200" dirty="0" err="1" smtClean="0">
              <a:latin typeface="Times New Roman" pitchFamily="18" charset="0"/>
              <a:cs typeface="Times New Roman" pitchFamily="18" charset="0"/>
            </a:rPr>
            <a:t>давлат</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бюджетини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ижтимоий</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суғурта фондини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ҳамда давлат</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мол-мулк</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ва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шахсий</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суғуртаси фондини</a:t>
          </a:r>
          <a:r>
            <a:rPr lang="uz-Cyrl-UZ" sz="2700" kern="1200" dirty="0" smtClean="0">
              <a:latin typeface="Times New Roman" pitchFamily="18" charset="0"/>
              <a:cs typeface="Times New Roman" pitchFamily="18" charset="0"/>
            </a:rPr>
            <a:t>, со</a:t>
          </a:r>
          <a:r>
            <a:rPr lang="ru-RU" sz="2700" kern="1200" dirty="0" err="1" smtClean="0">
              <a:latin typeface="Times New Roman" pitchFamily="18" charset="0"/>
              <a:cs typeface="Times New Roman" pitchFamily="18" charset="0"/>
            </a:rPr>
            <a:t>лиқ тизимини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ўз</a:t>
          </a:r>
          <a:r>
            <a:rPr lang="ru-RU" sz="2700" kern="1200" dirty="0" smtClean="0">
              <a:latin typeface="Times New Roman" pitchFamily="18" charset="0"/>
              <a:cs typeface="Times New Roman" pitchFamily="18" charset="0"/>
            </a:rPr>
            <a:t> ичига </a:t>
          </a:r>
          <a:r>
            <a:rPr lang="ru-RU" sz="2700" kern="1200" dirty="0" err="1" smtClean="0">
              <a:latin typeface="Times New Roman" pitchFamily="18" charset="0"/>
              <a:cs typeface="Times New Roman" pitchFamily="18" charset="0"/>
            </a:rPr>
            <a:t>олади</a:t>
          </a:r>
          <a:r>
            <a:rPr lang="ru-RU" sz="2700" kern="1200" dirty="0" smtClean="0">
              <a:latin typeface="Times New Roman" pitchFamily="18" charset="0"/>
              <a:cs typeface="Times New Roman" pitchFamily="18" charset="0"/>
            </a:rPr>
            <a:t>. </a:t>
          </a:r>
          <a:endParaRPr lang="ru-RU" sz="2700" kern="1200" dirty="0">
            <a:latin typeface="Times New Roman" pitchFamily="18" charset="0"/>
            <a:cs typeface="Times New Roman" pitchFamily="18" charset="0"/>
          </a:endParaRPr>
        </a:p>
      </dsp:txBody>
      <dsp:txXfrm>
        <a:off x="0" y="3177323"/>
        <a:ext cx="8229600" cy="2211300"/>
      </dsp:txXfrm>
    </dsp:sp>
    <dsp:sp modelId="{E9A845A8-5C42-41A2-8CAA-F608D4027803}">
      <dsp:nvSpPr>
        <dsp:cNvPr id="0" name=""/>
        <dsp:cNvSpPr/>
      </dsp:nvSpPr>
      <dsp:spPr>
        <a:xfrm>
          <a:off x="411480" y="2778803"/>
          <a:ext cx="5760720" cy="797040"/>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just" defTabSz="1200150" rtl="0">
            <a:lnSpc>
              <a:spcPct val="90000"/>
            </a:lnSpc>
            <a:spcBef>
              <a:spcPct val="0"/>
            </a:spcBef>
            <a:spcAft>
              <a:spcPct val="35000"/>
            </a:spcAft>
          </a:pPr>
          <a:r>
            <a:rPr lang="ru-RU" sz="2700" kern="1200" dirty="0" err="1" smtClean="0">
              <a:latin typeface="Times New Roman" pitchFamily="18" charset="0"/>
              <a:cs typeface="Times New Roman" pitchFamily="18" charset="0"/>
            </a:rPr>
            <a:t>Умумдавлат</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молияси</a:t>
          </a:r>
          <a:r>
            <a:rPr lang="ru-RU" sz="2700" kern="1200" dirty="0" smtClean="0">
              <a:latin typeface="Times New Roman" pitchFamily="18" charset="0"/>
              <a:cs typeface="Times New Roman" pitchFamily="18" charset="0"/>
            </a:rPr>
            <a:t> </a:t>
          </a:r>
          <a:endParaRPr lang="ru-RU" sz="2700" kern="1200" dirty="0">
            <a:latin typeface="Times New Roman" pitchFamily="18" charset="0"/>
            <a:cs typeface="Times New Roman" pitchFamily="18" charset="0"/>
          </a:endParaRPr>
        </a:p>
      </dsp:txBody>
      <dsp:txXfrm>
        <a:off x="450388" y="2817711"/>
        <a:ext cx="5682904" cy="71922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8753DE-D7A7-4DDD-B71E-4F618C744F52}">
      <dsp:nvSpPr>
        <dsp:cNvPr id="0" name=""/>
        <dsp:cNvSpPr/>
      </dsp:nvSpPr>
      <dsp:spPr>
        <a:xfrm>
          <a:off x="0" y="165"/>
          <a:ext cx="8229600" cy="114266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530225" algn="just"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Давлат</a:t>
          </a:r>
          <a:r>
            <a:rPr lang="ru-RU" sz="2400" kern="1200" dirty="0" smtClean="0">
              <a:latin typeface="Times New Roman" pitchFamily="18" charset="0"/>
              <a:cs typeface="Times New Roman" pitchFamily="18" charset="0"/>
            </a:rPr>
            <a:t> пул </a:t>
          </a:r>
          <a:r>
            <a:rPr lang="ru-RU" sz="2400" kern="1200" dirty="0" err="1" smtClean="0">
              <a:latin typeface="Times New Roman" pitchFamily="18" charset="0"/>
              <a:cs typeface="Times New Roman" pitchFamily="18" charset="0"/>
            </a:rPr>
            <a:t>маблағларининг асосий</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марказлашган</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фонди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бўлмиш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давлат</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бюджети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молия</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тизимининг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муҳим бўғини бўлиб</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хизмат</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қилади</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a:off x="55781" y="55946"/>
        <a:ext cx="8118038" cy="1031107"/>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95D66-CE58-4C58-85B5-6E728CDF64BF}">
      <dsp:nvSpPr>
        <dsp:cNvPr id="0" name=""/>
        <dsp:cNvSpPr/>
      </dsp:nvSpPr>
      <dsp:spPr>
        <a:xfrm>
          <a:off x="0" y="90491"/>
          <a:ext cx="8229600" cy="7488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912" tIns="105664" rIns="184912" bIns="105664" numCol="1" spcCol="1270" anchor="ctr" anchorCtr="0">
          <a:noAutofit/>
        </a:bodyPr>
        <a:lstStyle/>
        <a:p>
          <a:pPr lvl="0" algn="ctr" defTabSz="1155700" rtl="0">
            <a:lnSpc>
              <a:spcPct val="90000"/>
            </a:lnSpc>
            <a:spcBef>
              <a:spcPct val="0"/>
            </a:spcBef>
            <a:spcAft>
              <a:spcPct val="35000"/>
            </a:spcAft>
          </a:pPr>
          <a:r>
            <a:rPr lang="ru-RU" sz="2600" b="1" kern="1200" dirty="0" err="1" smtClean="0">
              <a:latin typeface="Times New Roman" pitchFamily="18" charset="0"/>
              <a:cs typeface="Times New Roman" pitchFamily="18" charset="0"/>
            </a:rPr>
            <a:t>Давлат</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бюджети</a:t>
          </a:r>
          <a:endParaRPr lang="ru-RU" sz="2600" b="1" kern="1200" dirty="0">
            <a:latin typeface="Times New Roman" pitchFamily="18" charset="0"/>
            <a:cs typeface="Times New Roman" pitchFamily="18" charset="0"/>
          </a:endParaRPr>
        </a:p>
      </dsp:txBody>
      <dsp:txXfrm>
        <a:off x="0" y="90491"/>
        <a:ext cx="8229600" cy="748800"/>
      </dsp:txXfrm>
    </dsp:sp>
    <dsp:sp modelId="{57EF8B5A-6342-416F-91FE-706251A748FA}">
      <dsp:nvSpPr>
        <dsp:cNvPr id="0" name=""/>
        <dsp:cNvSpPr/>
      </dsp:nvSpPr>
      <dsp:spPr>
        <a:xfrm>
          <a:off x="0" y="839291"/>
          <a:ext cx="8229600" cy="11419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rtl="0">
            <a:lnSpc>
              <a:spcPct val="90000"/>
            </a:lnSpc>
            <a:spcBef>
              <a:spcPct val="0"/>
            </a:spcBef>
            <a:spcAft>
              <a:spcPct val="15000"/>
            </a:spcAft>
            <a:buChar char="••"/>
          </a:pP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бу</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давлат</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даромадлари</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ва</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харажатлар</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ҳамда уларни</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молиявий</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қоплаш манбаларининг</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йиллик</a:t>
          </a:r>
          <a:r>
            <a:rPr lang="ru-RU" sz="2600" b="0" kern="1200" dirty="0" smtClean="0">
              <a:latin typeface="Times New Roman" pitchFamily="18" charset="0"/>
              <a:cs typeface="Times New Roman" pitchFamily="18" charset="0"/>
            </a:rPr>
            <a:t> </a:t>
          </a:r>
          <a:r>
            <a:rPr lang="ru-RU" sz="2600" b="0" kern="1200" dirty="0" err="1" smtClean="0">
              <a:latin typeface="Times New Roman" pitchFamily="18" charset="0"/>
              <a:cs typeface="Times New Roman" pitchFamily="18" charset="0"/>
            </a:rPr>
            <a:t>режасидир</a:t>
          </a:r>
          <a:r>
            <a:rPr lang="ru-RU" sz="2600" b="0" kern="1200" dirty="0" smtClean="0">
              <a:latin typeface="Times New Roman" pitchFamily="18" charset="0"/>
              <a:cs typeface="Times New Roman" pitchFamily="18" charset="0"/>
            </a:rPr>
            <a:t>. </a:t>
          </a:r>
          <a:endParaRPr lang="ru-RU" sz="2600" b="0" kern="1200" dirty="0">
            <a:latin typeface="Times New Roman" pitchFamily="18" charset="0"/>
            <a:cs typeface="Times New Roman" pitchFamily="18" charset="0"/>
          </a:endParaRPr>
        </a:p>
      </dsp:txBody>
      <dsp:txXfrm>
        <a:off x="0" y="839291"/>
        <a:ext cx="8229600" cy="114192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844387-D24B-47A0-AA6F-F4AD6BFD5E9D}">
      <dsp:nvSpPr>
        <dsp:cNvPr id="0" name=""/>
        <dsp:cNvSpPr/>
      </dsp:nvSpPr>
      <dsp:spPr>
        <a:xfrm>
          <a:off x="0" y="17646"/>
          <a:ext cx="8207736" cy="6624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lvl="0" algn="ctr" defTabSz="1022350" rtl="0">
            <a:lnSpc>
              <a:spcPct val="90000"/>
            </a:lnSpc>
            <a:spcBef>
              <a:spcPct val="0"/>
            </a:spcBef>
            <a:spcAft>
              <a:spcPct val="35000"/>
            </a:spcAft>
          </a:pPr>
          <a:r>
            <a:rPr lang="ru-RU" sz="2300" b="1" i="0" kern="1200" baseline="0" dirty="0" err="1" smtClean="0">
              <a:latin typeface="Times New Roman" pitchFamily="18" charset="0"/>
              <a:cs typeface="Times New Roman" pitchFamily="18" charset="0"/>
            </a:rPr>
            <a:t>Давлат</a:t>
          </a:r>
          <a:r>
            <a:rPr lang="ru-RU" sz="2300" b="1" i="0" kern="1200" baseline="0" dirty="0" smtClean="0">
              <a:latin typeface="Times New Roman" pitchFamily="18" charset="0"/>
              <a:cs typeface="Times New Roman" pitchFamily="18" charset="0"/>
            </a:rPr>
            <a:t> </a:t>
          </a:r>
          <a:r>
            <a:rPr lang="ru-RU" sz="2300" b="1" i="0" kern="1200" baseline="0" dirty="0" err="1" smtClean="0">
              <a:latin typeface="Times New Roman" pitchFamily="18" charset="0"/>
              <a:cs typeface="Times New Roman" pitchFamily="18" charset="0"/>
            </a:rPr>
            <a:t>бюджетининг</a:t>
          </a:r>
          <a:r>
            <a:rPr lang="ru-RU" sz="2300" b="1" i="0" kern="1200" baseline="0" dirty="0" smtClean="0">
              <a:latin typeface="Times New Roman" pitchFamily="18" charset="0"/>
              <a:cs typeface="Times New Roman" pitchFamily="18" charset="0"/>
            </a:rPr>
            <a:t> </a:t>
          </a:r>
          <a:r>
            <a:rPr lang="ru-RU" sz="2300" b="1" i="0" kern="1200" baseline="0" dirty="0" err="1" smtClean="0">
              <a:latin typeface="Times New Roman" pitchFamily="18" charset="0"/>
              <a:cs typeface="Times New Roman" pitchFamily="18" charset="0"/>
            </a:rPr>
            <a:t>асосий</a:t>
          </a:r>
          <a:r>
            <a:rPr lang="ru-RU" sz="2300" b="1" i="0" kern="1200" baseline="0" dirty="0" smtClean="0">
              <a:latin typeface="Times New Roman" pitchFamily="18" charset="0"/>
              <a:cs typeface="Times New Roman" pitchFamily="18" charset="0"/>
            </a:rPr>
            <a:t> </a:t>
          </a:r>
          <a:r>
            <a:rPr lang="ru-RU" sz="2300" b="1" i="0" kern="1200" baseline="0" dirty="0" err="1" smtClean="0">
              <a:latin typeface="Times New Roman" pitchFamily="18" charset="0"/>
              <a:cs typeface="Times New Roman" pitchFamily="18" charset="0"/>
            </a:rPr>
            <a:t>вазифаси</a:t>
          </a:r>
          <a:r>
            <a:rPr lang="ru-RU" sz="2300" b="1" i="0" kern="1200" baseline="0" dirty="0" smtClean="0">
              <a:latin typeface="Times New Roman" pitchFamily="18" charset="0"/>
              <a:cs typeface="Times New Roman" pitchFamily="18" charset="0"/>
            </a:rPr>
            <a:t> </a:t>
          </a:r>
          <a:endParaRPr lang="ru-RU" sz="2300" b="1" kern="1200" dirty="0">
            <a:latin typeface="Times New Roman" pitchFamily="18" charset="0"/>
            <a:cs typeface="Times New Roman" pitchFamily="18" charset="0"/>
          </a:endParaRPr>
        </a:p>
      </dsp:txBody>
      <dsp:txXfrm>
        <a:off x="0" y="17646"/>
        <a:ext cx="8207736" cy="662400"/>
      </dsp:txXfrm>
    </dsp:sp>
    <dsp:sp modelId="{BA29D2D2-507D-4817-B028-2B52519FD3BF}">
      <dsp:nvSpPr>
        <dsp:cNvPr id="0" name=""/>
        <dsp:cNvSpPr/>
      </dsp:nvSpPr>
      <dsp:spPr>
        <a:xfrm>
          <a:off x="0" y="680046"/>
          <a:ext cx="8207736" cy="1231132"/>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just" defTabSz="1022350" rtl="0">
            <a:lnSpc>
              <a:spcPct val="90000"/>
            </a:lnSpc>
            <a:spcBef>
              <a:spcPct val="0"/>
            </a:spcBef>
            <a:spcAft>
              <a:spcPct val="15000"/>
            </a:spcAft>
            <a:buChar char="••"/>
          </a:pPr>
          <a:r>
            <a:rPr lang="ru-RU" sz="2300" b="0" i="0" kern="1200" baseline="0" dirty="0" err="1" smtClean="0">
              <a:latin typeface="Times New Roman" pitchFamily="18" charset="0"/>
              <a:cs typeface="Times New Roman" pitchFamily="18" charset="0"/>
            </a:rPr>
            <a:t>молиявий</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воситалар</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ёрдамида</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иқтисодиётни самарали</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ривожлантириш</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ва</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умумдавлат</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миқёсидаги ижтимоий</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вазифаларни</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ҳал қилиш учун</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шароит</a:t>
          </a:r>
          <a:r>
            <a:rPr lang="ru-RU" sz="2300" b="0" i="0" kern="1200" baseline="0" dirty="0" smtClean="0">
              <a:latin typeface="Times New Roman" pitchFamily="18" charset="0"/>
              <a:cs typeface="Times New Roman" pitchFamily="18" charset="0"/>
            </a:rPr>
            <a:t> </a:t>
          </a:r>
          <a:r>
            <a:rPr lang="ru-RU" sz="2300" b="0" i="0" kern="1200" baseline="0" dirty="0" err="1" smtClean="0">
              <a:latin typeface="Times New Roman" pitchFamily="18" charset="0"/>
              <a:cs typeface="Times New Roman" pitchFamily="18" charset="0"/>
            </a:rPr>
            <a:t>яратишдир</a:t>
          </a:r>
          <a:r>
            <a:rPr lang="ru-RU" sz="2300" b="0" i="0" kern="1200" baseline="0" dirty="0" smtClean="0">
              <a:latin typeface="Times New Roman" pitchFamily="18" charset="0"/>
              <a:cs typeface="Times New Roman" pitchFamily="18" charset="0"/>
            </a:rPr>
            <a:t>.</a:t>
          </a:r>
          <a:endParaRPr lang="ru-RU" sz="2300" b="0" i="0" kern="1200" baseline="0" dirty="0">
            <a:latin typeface="Times New Roman" pitchFamily="18" charset="0"/>
            <a:cs typeface="Times New Roman" pitchFamily="18" charset="0"/>
          </a:endParaRPr>
        </a:p>
      </dsp:txBody>
      <dsp:txXfrm>
        <a:off x="0" y="680046"/>
        <a:ext cx="8207736" cy="1231132"/>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CA8756-AAB6-4B98-805A-3750B0D75A5D}">
      <dsp:nvSpPr>
        <dsp:cNvPr id="0" name=""/>
        <dsp:cNvSpPr/>
      </dsp:nvSpPr>
      <dsp:spPr>
        <a:xfrm>
          <a:off x="0" y="22871"/>
          <a:ext cx="8001056" cy="13689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uz-Cyrl-UZ" sz="2600" b="1" kern="1200" dirty="0" smtClean="0">
              <a:latin typeface="Times New Roman" pitchFamily="18" charset="0"/>
              <a:cs typeface="Times New Roman" pitchFamily="18" charset="0"/>
            </a:rPr>
            <a:t>Давлат </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бюджети</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даромадлари</a:t>
          </a:r>
          <a:r>
            <a:rPr lang="uz-Cyrl-UZ" sz="2600" b="1" kern="1200" dirty="0" smtClean="0">
              <a:latin typeface="Times New Roman" pitchFamily="18" charset="0"/>
              <a:cs typeface="Times New Roman" pitchFamily="18" charset="0"/>
            </a:rPr>
            <a:t> қисмини шакллантириш тартиби ва унинг манбалари кўрсатиб берилган. </a:t>
          </a:r>
          <a:endParaRPr lang="uz-Cyrl-UZ" sz="2600" b="1" kern="1200" dirty="0">
            <a:latin typeface="Times New Roman" pitchFamily="18" charset="0"/>
            <a:cs typeface="Times New Roman" pitchFamily="18" charset="0"/>
          </a:endParaRPr>
        </a:p>
      </dsp:txBody>
      <dsp:txXfrm>
        <a:off x="66824" y="89695"/>
        <a:ext cx="7867408" cy="1235252"/>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596BE-C084-4D19-A436-EB55C8AB1ED8}">
      <dsp:nvSpPr>
        <dsp:cNvPr id="0" name=""/>
        <dsp:cNvSpPr/>
      </dsp:nvSpPr>
      <dsp:spPr>
        <a:xfrm>
          <a:off x="0" y="197099"/>
          <a:ext cx="8229600" cy="7488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ru-RU" sz="3200" b="1" kern="1200" dirty="0" smtClean="0">
              <a:latin typeface="Times New Roman" pitchFamily="18" charset="0"/>
              <a:cs typeface="Times New Roman" pitchFamily="18" charset="0"/>
            </a:rPr>
            <a:t>2. Бюджет </a:t>
          </a:r>
          <a:r>
            <a:rPr lang="ru-RU" sz="3200" b="1" kern="1200" dirty="0" err="1" smtClean="0">
              <a:latin typeface="Times New Roman" pitchFamily="18" charset="0"/>
              <a:cs typeface="Times New Roman" pitchFamily="18" charset="0"/>
            </a:rPr>
            <a:t>тақчиллиги ва</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давлат</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қарзлари</a:t>
          </a:r>
          <a:endParaRPr lang="ru-RU" sz="3200" kern="1200" dirty="0">
            <a:latin typeface="Times New Roman" pitchFamily="18" charset="0"/>
            <a:cs typeface="Times New Roman" pitchFamily="18" charset="0"/>
          </a:endParaRPr>
        </a:p>
      </dsp:txBody>
      <dsp:txXfrm>
        <a:off x="36553" y="233652"/>
        <a:ext cx="8156494" cy="675694"/>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402EC7-B7ED-4805-96B8-9DE5AB165E49}">
      <dsp:nvSpPr>
        <dsp:cNvPr id="0" name=""/>
        <dsp:cNvSpPr/>
      </dsp:nvSpPr>
      <dsp:spPr>
        <a:xfrm>
          <a:off x="0" y="198696"/>
          <a:ext cx="8229600" cy="276705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20472" tIns="125984" rIns="220472" bIns="125984" numCol="1" spcCol="1270" anchor="ctr" anchorCtr="0">
          <a:noAutofit/>
        </a:bodyPr>
        <a:lstStyle/>
        <a:p>
          <a:pPr marL="0" lvl="0" indent="442913" algn="just" defTabSz="1377950" rtl="0">
            <a:lnSpc>
              <a:spcPct val="90000"/>
            </a:lnSpc>
            <a:spcBef>
              <a:spcPct val="0"/>
            </a:spcBef>
            <a:spcAft>
              <a:spcPct val="35000"/>
            </a:spcAft>
          </a:pPr>
          <a:r>
            <a:rPr lang="ru-RU" sz="3100" kern="1200" dirty="0" err="1" smtClean="0">
              <a:latin typeface="Times New Roman" pitchFamily="18" charset="0"/>
              <a:cs typeface="Times New Roman" pitchFamily="18" charset="0"/>
            </a:rPr>
            <a:t>Давлат</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бюджетининг</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даромадлари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ва</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харажатлари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мувозанатда</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бўлишини</a:t>
          </a:r>
          <a:r>
            <a:rPr lang="ru-RU" sz="3100" kern="1200" dirty="0" smtClean="0">
              <a:latin typeface="Times New Roman" pitchFamily="18" charset="0"/>
              <a:cs typeface="Times New Roman" pitchFamily="18" charset="0"/>
            </a:rPr>
            <a:t> </a:t>
          </a:r>
          <a:r>
            <a:rPr lang="ru-RU" sz="3100" kern="1200" dirty="0" err="1" smtClean="0">
              <a:latin typeface="Times New Roman" pitchFamily="18" charset="0"/>
              <a:cs typeface="Times New Roman" pitchFamily="18" charset="0"/>
            </a:rPr>
            <a:t>тақозо қилади.</a:t>
          </a:r>
          <a:r>
            <a:rPr lang="ru-RU" sz="3100"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Лекин</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кўпчилик</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ҳолларда</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давлат</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бюджети</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харажатларининг</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даромадлардан</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ортиқчалиги</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кузатилади</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бунинг</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оқибатида</a:t>
          </a:r>
          <a:r>
            <a:rPr lang="ru-RU" sz="3100" b="1" kern="1200" dirty="0" smtClean="0">
              <a:latin typeface="Times New Roman" pitchFamily="18" charset="0"/>
              <a:cs typeface="Times New Roman" pitchFamily="18" charset="0"/>
            </a:rPr>
            <a:t> бюджет </a:t>
          </a:r>
          <a:r>
            <a:rPr lang="ru-RU" sz="3100" b="1" kern="1200" dirty="0" err="1" smtClean="0">
              <a:latin typeface="Times New Roman" pitchFamily="18" charset="0"/>
              <a:cs typeface="Times New Roman" pitchFamily="18" charset="0"/>
            </a:rPr>
            <a:t>тақчиллиги</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рўй</a:t>
          </a:r>
          <a:r>
            <a:rPr lang="ru-RU" sz="3100" b="1" kern="1200" dirty="0" smtClean="0">
              <a:latin typeface="Times New Roman" pitchFamily="18" charset="0"/>
              <a:cs typeface="Times New Roman" pitchFamily="18" charset="0"/>
            </a:rPr>
            <a:t> </a:t>
          </a:r>
          <a:r>
            <a:rPr lang="ru-RU" sz="3100" b="1" kern="1200" dirty="0" err="1" smtClean="0">
              <a:latin typeface="Times New Roman" pitchFamily="18" charset="0"/>
              <a:cs typeface="Times New Roman" pitchFamily="18" charset="0"/>
            </a:rPr>
            <a:t>беради</a:t>
          </a:r>
          <a:r>
            <a:rPr lang="ru-RU" sz="3100" b="1" kern="1200" dirty="0" smtClean="0">
              <a:latin typeface="Times New Roman" pitchFamily="18" charset="0"/>
              <a:cs typeface="Times New Roman" pitchFamily="18" charset="0"/>
            </a:rPr>
            <a:t>.</a:t>
          </a:r>
          <a:r>
            <a:rPr lang="ru-RU" sz="3100" kern="1200" dirty="0" smtClean="0">
              <a:latin typeface="Times New Roman" pitchFamily="18" charset="0"/>
              <a:cs typeface="Times New Roman" pitchFamily="18" charset="0"/>
            </a:rPr>
            <a:t>  </a:t>
          </a:r>
          <a:endParaRPr lang="ru-RU" sz="3100" kern="1200" dirty="0">
            <a:latin typeface="Times New Roman" pitchFamily="18" charset="0"/>
            <a:cs typeface="Times New Roman" pitchFamily="18" charset="0"/>
          </a:endParaRPr>
        </a:p>
      </dsp:txBody>
      <dsp:txXfrm>
        <a:off x="0" y="198696"/>
        <a:ext cx="8229600" cy="2767050"/>
      </dsp:txXfrm>
    </dsp:sp>
    <dsp:sp modelId="{68395440-8595-45D6-81C2-0E0ADDBEC18B}">
      <dsp:nvSpPr>
        <dsp:cNvPr id="0" name=""/>
        <dsp:cNvSpPr/>
      </dsp:nvSpPr>
      <dsp:spPr>
        <a:xfrm>
          <a:off x="0" y="2965746"/>
          <a:ext cx="8229600" cy="13615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402EC7-B7ED-4805-96B8-9DE5AB165E49}">
      <dsp:nvSpPr>
        <dsp:cNvPr id="0" name=""/>
        <dsp:cNvSpPr/>
      </dsp:nvSpPr>
      <dsp:spPr>
        <a:xfrm>
          <a:off x="0" y="469977"/>
          <a:ext cx="8229600" cy="329184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06248" tIns="117856" rIns="206248" bIns="117856" numCol="1" spcCol="1270" anchor="ctr" anchorCtr="0">
          <a:noAutofit/>
        </a:bodyPr>
        <a:lstStyle/>
        <a:p>
          <a:pPr marL="0" lvl="0" indent="442913" algn="just" defTabSz="1289050" rtl="0">
            <a:lnSpc>
              <a:spcPct val="90000"/>
            </a:lnSpc>
            <a:spcBef>
              <a:spcPct val="0"/>
            </a:spcBef>
            <a:spcAft>
              <a:spcPct val="35000"/>
            </a:spcAft>
          </a:pPr>
          <a:r>
            <a:rPr lang="ru-RU" sz="2900" kern="1200" dirty="0" err="1" smtClean="0">
              <a:latin typeface="Times New Roman" pitchFamily="18" charset="0"/>
              <a:cs typeface="Times New Roman" pitchFamily="18" charset="0"/>
            </a:rPr>
            <a:t>Бу</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ҳолнинг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сабаблари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кўп</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бўлиб</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уларнинг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ичида</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давлатнинг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жамият</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ҳаётининг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барча</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соҳаларидаги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ролининг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узлуксиз</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ўсиб</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бориши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унинг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иқтисодий</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ва</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ижтимоий</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вазифаларининг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кенгайиши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алоҳида</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ўрин</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тутади</a:t>
          </a:r>
          <a:r>
            <a:rPr lang="ru-RU" sz="2900" kern="1200" dirty="0" smtClean="0">
              <a:latin typeface="Times New Roman" pitchFamily="18" charset="0"/>
              <a:cs typeface="Times New Roman" pitchFamily="18" charset="0"/>
            </a:rPr>
            <a:t>. Бюджет </a:t>
          </a:r>
          <a:r>
            <a:rPr lang="ru-RU" sz="2900" kern="1200" dirty="0" err="1" smtClean="0">
              <a:latin typeface="Times New Roman" pitchFamily="18" charset="0"/>
              <a:cs typeface="Times New Roman" pitchFamily="18" charset="0"/>
            </a:rPr>
            <a:t>тақчиллигининг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ўсиши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ёки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камайиши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мутлақ</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миқдорда</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ва</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унинг</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ялпи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ички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маҳсулот</a:t>
          </a:r>
          <a:r>
            <a:rPr lang="ru-RU" sz="2900" kern="1200" dirty="0" smtClean="0">
              <a:latin typeface="Times New Roman" pitchFamily="18" charset="0"/>
              <a:cs typeface="Times New Roman" pitchFamily="18" charset="0"/>
            </a:rPr>
            <a:t> (ЯИМ)га </a:t>
          </a:r>
          <a:r>
            <a:rPr lang="ru-RU" sz="2900" kern="1200" dirty="0" err="1" smtClean="0">
              <a:latin typeface="Times New Roman" pitchFamily="18" charset="0"/>
              <a:cs typeface="Times New Roman" pitchFamily="18" charset="0"/>
            </a:rPr>
            <a:t>нисбатида</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аниқ</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намоён</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бўлади</a:t>
          </a:r>
          <a:r>
            <a:rPr lang="ru-RU" sz="2900" kern="1200" dirty="0" smtClean="0">
              <a:latin typeface="Times New Roman" pitchFamily="18" charset="0"/>
              <a:cs typeface="Times New Roman" pitchFamily="18" charset="0"/>
            </a:rPr>
            <a:t>. </a:t>
          </a:r>
          <a:endParaRPr lang="ru-RU" sz="2900" kern="1200" dirty="0">
            <a:latin typeface="Times New Roman" pitchFamily="18" charset="0"/>
            <a:cs typeface="Times New Roman" pitchFamily="18" charset="0"/>
          </a:endParaRPr>
        </a:p>
      </dsp:txBody>
      <dsp:txXfrm>
        <a:off x="0" y="469977"/>
        <a:ext cx="8229600" cy="3291840"/>
      </dsp:txXfrm>
    </dsp:sp>
    <dsp:sp modelId="{68395440-8595-45D6-81C2-0E0ADDBEC18B}">
      <dsp:nvSpPr>
        <dsp:cNvPr id="0" name=""/>
        <dsp:cNvSpPr/>
      </dsp:nvSpPr>
      <dsp:spPr>
        <a:xfrm>
          <a:off x="0" y="3761817"/>
          <a:ext cx="8229600" cy="127368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63C797-E6F8-4640-9DF9-634C5259B1A3}">
      <dsp:nvSpPr>
        <dsp:cNvPr id="0" name=""/>
        <dsp:cNvSpPr/>
      </dsp:nvSpPr>
      <dsp:spPr>
        <a:xfrm>
          <a:off x="7994" y="-58382"/>
          <a:ext cx="8178771" cy="53533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6464" tIns="89408" rIns="156464" bIns="89408" numCol="1" spcCol="1270" anchor="ctr" anchorCtr="0">
          <a:noAutofit/>
        </a:bodyPr>
        <a:lstStyle/>
        <a:p>
          <a:pPr lvl="0" algn="ctr" defTabSz="977900" rtl="0">
            <a:lnSpc>
              <a:spcPct val="90000"/>
            </a:lnSpc>
            <a:spcBef>
              <a:spcPct val="0"/>
            </a:spcBef>
            <a:spcAft>
              <a:spcPct val="35000"/>
            </a:spcAft>
          </a:pPr>
          <a:r>
            <a:rPr lang="ru-RU" sz="2200" b="1" kern="1200" dirty="0" smtClean="0">
              <a:latin typeface="Times New Roman" pitchFamily="18" charset="0"/>
              <a:cs typeface="Times New Roman" pitchFamily="18" charset="0"/>
            </a:rPr>
            <a:t>Бюджет </a:t>
          </a:r>
          <a:r>
            <a:rPr lang="ru-RU" sz="2200" b="1" kern="1200" dirty="0" err="1" smtClean="0">
              <a:latin typeface="Times New Roman" pitchFamily="18" charset="0"/>
              <a:cs typeface="Times New Roman" pitchFamily="18" charset="0"/>
            </a:rPr>
            <a:t>тақчиллиги</a:t>
          </a:r>
          <a:endParaRPr lang="ru-RU" sz="2200" kern="1200" dirty="0">
            <a:latin typeface="Times New Roman" pitchFamily="18" charset="0"/>
            <a:cs typeface="Times New Roman" pitchFamily="18" charset="0"/>
          </a:endParaRPr>
        </a:p>
      </dsp:txBody>
      <dsp:txXfrm>
        <a:off x="7994" y="-58382"/>
        <a:ext cx="8178771" cy="535338"/>
      </dsp:txXfrm>
    </dsp:sp>
    <dsp:sp modelId="{D92760D1-E87C-4004-8D6E-425626C405D3}">
      <dsp:nvSpPr>
        <dsp:cNvPr id="0" name=""/>
        <dsp:cNvSpPr/>
      </dsp:nvSpPr>
      <dsp:spPr>
        <a:xfrm>
          <a:off x="3997" y="476956"/>
          <a:ext cx="8178771" cy="87840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7348" tIns="117348" rIns="156464" bIns="176022" numCol="1" spcCol="1270" anchor="t" anchorCtr="0">
          <a:noAutofit/>
        </a:bodyPr>
        <a:lstStyle/>
        <a:p>
          <a:pPr marL="228600" lvl="1" indent="-228600" algn="just" defTabSz="977900" rtl="0">
            <a:lnSpc>
              <a:spcPct val="90000"/>
            </a:lnSpc>
            <a:spcBef>
              <a:spcPct val="0"/>
            </a:spcBef>
            <a:spcAft>
              <a:spcPct val="15000"/>
            </a:spcAft>
            <a:buChar char="••"/>
          </a:pP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муайян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даврда</a:t>
          </a:r>
          <a:r>
            <a:rPr lang="ru-RU" sz="2200" kern="1200" dirty="0" smtClean="0">
              <a:latin typeface="Times New Roman" pitchFamily="18" charset="0"/>
              <a:cs typeface="Times New Roman" pitchFamily="18" charset="0"/>
            </a:rPr>
            <a:t> бюджет </a:t>
          </a:r>
          <a:r>
            <a:rPr lang="ru-RU" sz="2200" kern="1200" dirty="0" err="1" smtClean="0">
              <a:latin typeface="Times New Roman" pitchFamily="18" charset="0"/>
              <a:cs typeface="Times New Roman" pitchFamily="18" charset="0"/>
            </a:rPr>
            <a:t>харажатларининг</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бюджет</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даромадларидан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ортиқ бўлган</a:t>
          </a:r>
          <a:r>
            <a:rPr lang="ru-RU" sz="2200" kern="1200" dirty="0" smtClean="0">
              <a:latin typeface="Times New Roman" pitchFamily="18" charset="0"/>
              <a:cs typeface="Times New Roman" pitchFamily="18" charset="0"/>
            </a:rPr>
            <a:t> </a:t>
          </a:r>
          <a:r>
            <a:rPr lang="ru-RU" sz="2200" kern="1200" dirty="0" err="1" smtClean="0">
              <a:latin typeface="Times New Roman" pitchFamily="18" charset="0"/>
              <a:cs typeface="Times New Roman" pitchFamily="18" charset="0"/>
            </a:rPr>
            <a:t>суммаси</a:t>
          </a:r>
          <a:r>
            <a:rPr lang="ru-RU" sz="2200" kern="1200" dirty="0" smtClean="0">
              <a:latin typeface="Times New Roman" pitchFamily="18" charset="0"/>
              <a:cs typeface="Times New Roman" pitchFamily="18" charset="0"/>
            </a:rPr>
            <a:t>.</a:t>
          </a:r>
          <a:endParaRPr lang="ru-RU" sz="2200" kern="1200" dirty="0">
            <a:latin typeface="Times New Roman" pitchFamily="18" charset="0"/>
            <a:cs typeface="Times New Roman" pitchFamily="18" charset="0"/>
          </a:endParaRPr>
        </a:p>
      </dsp:txBody>
      <dsp:txXfrm>
        <a:off x="3997" y="476956"/>
        <a:ext cx="8178771" cy="87840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C93AF3-74C1-4E5F-BDCD-03E125B67E63}">
      <dsp:nvSpPr>
        <dsp:cNvPr id="0" name=""/>
        <dsp:cNvSpPr/>
      </dsp:nvSpPr>
      <dsp:spPr>
        <a:xfrm>
          <a:off x="1940888" y="0"/>
          <a:ext cx="2023243" cy="882335"/>
        </a:xfrm>
        <a:prstGeom prst="roundRect">
          <a:avLst>
            <a:gd name="adj" fmla="val 10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Бюджет даромадлари</a:t>
          </a:r>
          <a:endParaRPr lang="ru-RU" sz="2000" kern="1200" dirty="0">
            <a:latin typeface="Times New Roman" pitchFamily="18" charset="0"/>
            <a:cs typeface="Times New Roman" pitchFamily="18" charset="0"/>
          </a:endParaRPr>
        </a:p>
      </dsp:txBody>
      <dsp:txXfrm>
        <a:off x="1966731" y="25843"/>
        <a:ext cx="1971557" cy="830649"/>
      </dsp:txXfrm>
    </dsp:sp>
    <dsp:sp modelId="{3719B571-7F2D-4B8D-B336-088FC10BDB87}">
      <dsp:nvSpPr>
        <dsp:cNvPr id="0" name=""/>
        <dsp:cNvSpPr/>
      </dsp:nvSpPr>
      <dsp:spPr>
        <a:xfrm>
          <a:off x="4204449" y="0"/>
          <a:ext cx="2084262" cy="882335"/>
        </a:xfrm>
        <a:prstGeom prst="roundRect">
          <a:avLst>
            <a:gd name="adj" fmla="val 1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Бюджет харажатлари</a:t>
          </a:r>
          <a:endParaRPr lang="ru-RU" sz="2000" kern="1200" dirty="0">
            <a:latin typeface="Times New Roman" pitchFamily="18" charset="0"/>
            <a:cs typeface="Times New Roman" pitchFamily="18" charset="0"/>
          </a:endParaRPr>
        </a:p>
      </dsp:txBody>
      <dsp:txXfrm>
        <a:off x="4230292" y="25843"/>
        <a:ext cx="2032576" cy="830649"/>
      </dsp:txXfrm>
    </dsp:sp>
    <dsp:sp modelId="{516E81AF-A8F6-4183-9B5E-7A9ACFAD9328}">
      <dsp:nvSpPr>
        <dsp:cNvPr id="0" name=""/>
        <dsp:cNvSpPr/>
      </dsp:nvSpPr>
      <dsp:spPr>
        <a:xfrm>
          <a:off x="3783924" y="3749923"/>
          <a:ext cx="661751" cy="661751"/>
        </a:xfrm>
        <a:prstGeom prst="triangle">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 modelId="{5BFDE843-9311-4A72-B335-84B1D58ABE54}">
      <dsp:nvSpPr>
        <dsp:cNvPr id="0" name=""/>
        <dsp:cNvSpPr/>
      </dsp:nvSpPr>
      <dsp:spPr>
        <a:xfrm rot="240000">
          <a:off x="1450510" y="3418915"/>
          <a:ext cx="5328578" cy="372610"/>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 modelId="{ADD6CB30-4D1B-4619-AF7A-81D8E9EB9F9D}">
      <dsp:nvSpPr>
        <dsp:cNvPr id="0" name=""/>
        <dsp:cNvSpPr/>
      </dsp:nvSpPr>
      <dsp:spPr>
        <a:xfrm rot="240000">
          <a:off x="4303605" y="2786648"/>
          <a:ext cx="2004694" cy="70892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Бошқа харажатлар</a:t>
          </a:r>
          <a:endParaRPr lang="ru-RU" sz="2000" kern="1200" dirty="0">
            <a:latin typeface="Times New Roman" pitchFamily="18" charset="0"/>
            <a:cs typeface="Times New Roman" pitchFamily="18" charset="0"/>
          </a:endParaRPr>
        </a:p>
      </dsp:txBody>
      <dsp:txXfrm>
        <a:off x="4338212" y="2821255"/>
        <a:ext cx="1935480" cy="639714"/>
      </dsp:txXfrm>
    </dsp:sp>
    <dsp:sp modelId="{3DE03657-84A7-4ADA-BBE4-77EF14139B66}">
      <dsp:nvSpPr>
        <dsp:cNvPr id="0" name=""/>
        <dsp:cNvSpPr/>
      </dsp:nvSpPr>
      <dsp:spPr>
        <a:xfrm rot="240000">
          <a:off x="4360956" y="1992547"/>
          <a:ext cx="2004694" cy="708928"/>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Иқтисодиётга</a:t>
          </a:r>
          <a:endParaRPr lang="ru-RU" sz="2000" kern="1200" dirty="0">
            <a:latin typeface="Times New Roman" pitchFamily="18" charset="0"/>
            <a:cs typeface="Times New Roman" pitchFamily="18" charset="0"/>
          </a:endParaRPr>
        </a:p>
      </dsp:txBody>
      <dsp:txXfrm>
        <a:off x="4395563" y="2027154"/>
        <a:ext cx="1935480" cy="639714"/>
      </dsp:txXfrm>
    </dsp:sp>
    <dsp:sp modelId="{E024186A-6894-40F8-AE84-A3A10FFDA5F4}">
      <dsp:nvSpPr>
        <dsp:cNvPr id="0" name=""/>
        <dsp:cNvSpPr/>
      </dsp:nvSpPr>
      <dsp:spPr>
        <a:xfrm rot="240000">
          <a:off x="4418308" y="1216092"/>
          <a:ext cx="2004694" cy="708928"/>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kumimoji="0" lang="ru-RU" sz="2000" u="none" strike="noStrike" kern="1200" cap="none" normalizeH="0" baseline="0" dirty="0" err="1" smtClean="0">
              <a:ln>
                <a:noFill/>
              </a:ln>
              <a:effectLst/>
              <a:latin typeface="Times New Roman" pitchFamily="18" charset="0"/>
              <a:cs typeface="Times New Roman" pitchFamily="18" charset="0"/>
            </a:rPr>
            <a:t>Ижтимоий</a:t>
          </a:r>
          <a:r>
            <a:rPr kumimoji="0" lang="ru-RU" sz="2000" u="none" strike="noStrike" kern="1200" cap="none" normalizeH="0" baseline="0" dirty="0" smtClean="0">
              <a:ln>
                <a:noFill/>
              </a:ln>
              <a:effectLst/>
              <a:latin typeface="Times New Roman" pitchFamily="18" charset="0"/>
              <a:cs typeface="Times New Roman" pitchFamily="18" charset="0"/>
            </a:rPr>
            <a:t> </a:t>
          </a:r>
          <a:r>
            <a:rPr kumimoji="0" lang="ru-RU" sz="2000" u="none" strike="noStrike" kern="1200" cap="none" normalizeH="0" baseline="0" dirty="0" err="1" smtClean="0">
              <a:ln>
                <a:noFill/>
              </a:ln>
              <a:effectLst/>
              <a:latin typeface="Times New Roman" pitchFamily="18" charset="0"/>
              <a:cs typeface="Times New Roman" pitchFamily="18" charset="0"/>
            </a:rPr>
            <a:t>соҳага</a:t>
          </a:r>
          <a:endParaRPr lang="ru-RU" sz="2000" kern="1200" dirty="0">
            <a:latin typeface="Times New Roman" pitchFamily="18" charset="0"/>
            <a:cs typeface="Times New Roman" pitchFamily="18" charset="0"/>
          </a:endParaRPr>
        </a:p>
      </dsp:txBody>
      <dsp:txXfrm>
        <a:off x="4452915" y="1250699"/>
        <a:ext cx="1935480" cy="639714"/>
      </dsp:txXfrm>
    </dsp:sp>
    <dsp:sp modelId="{27E38B05-6355-4B27-9FE8-FA978D274042}">
      <dsp:nvSpPr>
        <dsp:cNvPr id="0" name=""/>
        <dsp:cNvSpPr/>
      </dsp:nvSpPr>
      <dsp:spPr>
        <a:xfrm rot="240000">
          <a:off x="2028764" y="2628026"/>
          <a:ext cx="2010350" cy="708532"/>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Бюджетга тўловлар</a:t>
          </a:r>
          <a:endParaRPr lang="ru-RU" sz="2000" kern="1200" dirty="0">
            <a:latin typeface="Times New Roman" pitchFamily="18" charset="0"/>
            <a:cs typeface="Times New Roman" pitchFamily="18" charset="0"/>
          </a:endParaRPr>
        </a:p>
      </dsp:txBody>
      <dsp:txXfrm>
        <a:off x="2063352" y="2662614"/>
        <a:ext cx="1941174" cy="639356"/>
      </dsp:txXfrm>
    </dsp:sp>
    <dsp:sp modelId="{8AAE3DAA-9F2E-4E1C-9348-DE95ABEFCD7D}">
      <dsp:nvSpPr>
        <dsp:cNvPr id="0" name=""/>
        <dsp:cNvSpPr/>
      </dsp:nvSpPr>
      <dsp:spPr>
        <a:xfrm rot="240000">
          <a:off x="2086116" y="1833924"/>
          <a:ext cx="2010350" cy="708532"/>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Солиқлар</a:t>
          </a:r>
          <a:endParaRPr lang="ru-RU" sz="2000" kern="1200" dirty="0">
            <a:latin typeface="Times New Roman" pitchFamily="18" charset="0"/>
            <a:cs typeface="Times New Roman" pitchFamily="18" charset="0"/>
          </a:endParaRPr>
        </a:p>
      </dsp:txBody>
      <dsp:txXfrm>
        <a:off x="2120704" y="1868512"/>
        <a:ext cx="1941174" cy="639356"/>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ED5628-31FC-4185-9E24-472A07C97F86}">
      <dsp:nvSpPr>
        <dsp:cNvPr id="0" name=""/>
        <dsp:cNvSpPr/>
      </dsp:nvSpPr>
      <dsp:spPr>
        <a:xfrm>
          <a:off x="0" y="22257"/>
          <a:ext cx="8229600" cy="6048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rtl="0">
            <a:lnSpc>
              <a:spcPct val="90000"/>
            </a:lnSpc>
            <a:spcBef>
              <a:spcPct val="0"/>
            </a:spcBef>
            <a:spcAft>
              <a:spcPct val="35000"/>
            </a:spcAft>
          </a:pPr>
          <a:r>
            <a:rPr lang="ru-RU" sz="2100" b="1" kern="1200" dirty="0" smtClean="0">
              <a:latin typeface="Times New Roman" pitchFamily="18" charset="0"/>
              <a:cs typeface="Times New Roman" pitchFamily="18" charset="0"/>
            </a:rPr>
            <a:t>Бюджет </a:t>
          </a:r>
          <a:r>
            <a:rPr lang="ru-RU" sz="2100" b="1" kern="1200" dirty="0" err="1" smtClean="0">
              <a:latin typeface="Times New Roman" pitchFamily="18" charset="0"/>
              <a:cs typeface="Times New Roman" pitchFamily="18" charset="0"/>
            </a:rPr>
            <a:t>профицити</a:t>
          </a:r>
          <a:r>
            <a:rPr lang="uz-Cyrl-UZ" sz="2100" b="1" kern="1200" dirty="0" smtClean="0">
              <a:latin typeface="Times New Roman" pitchFamily="18" charset="0"/>
              <a:cs typeface="Times New Roman" pitchFamily="18" charset="0"/>
            </a:rPr>
            <a:t> </a:t>
          </a:r>
          <a:endParaRPr lang="uz-Cyrl-UZ" sz="2100" b="1" kern="1200" dirty="0">
            <a:latin typeface="Times New Roman" pitchFamily="18" charset="0"/>
            <a:cs typeface="Times New Roman" pitchFamily="18" charset="0"/>
          </a:endParaRPr>
        </a:p>
      </dsp:txBody>
      <dsp:txXfrm>
        <a:off x="0" y="22257"/>
        <a:ext cx="8229600" cy="604800"/>
      </dsp:txXfrm>
    </dsp:sp>
    <dsp:sp modelId="{4B5ACEF1-33BF-4E4C-B8B1-B89801EE05A2}">
      <dsp:nvSpPr>
        <dsp:cNvPr id="0" name=""/>
        <dsp:cNvSpPr/>
      </dsp:nvSpPr>
      <dsp:spPr>
        <a:xfrm>
          <a:off x="0" y="627058"/>
          <a:ext cx="8229600" cy="9223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ru-RU" sz="2100" b="1" kern="1200" dirty="0" smtClean="0">
              <a:latin typeface="Times New Roman" pitchFamily="18" charset="0"/>
              <a:cs typeface="Times New Roman" pitchFamily="18" charset="0"/>
            </a:rPr>
            <a:t>-</a:t>
          </a:r>
          <a:r>
            <a:rPr lang="uz-Cyrl-UZ" sz="2100" b="1"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муайян</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даврда</a:t>
          </a:r>
          <a:r>
            <a:rPr lang="ru-RU" sz="2100" kern="1200" dirty="0" smtClean="0">
              <a:latin typeface="Times New Roman" pitchFamily="18" charset="0"/>
              <a:cs typeface="Times New Roman" pitchFamily="18" charset="0"/>
            </a:rPr>
            <a:t> бюджет </a:t>
          </a:r>
          <a:r>
            <a:rPr lang="ru-RU" sz="2100" kern="1200" dirty="0" err="1" smtClean="0">
              <a:latin typeface="Times New Roman" pitchFamily="18" charset="0"/>
              <a:cs typeface="Times New Roman" pitchFamily="18" charset="0"/>
            </a:rPr>
            <a:t>даромадларининг</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бюджет</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харажатларидан</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ортиқ бўлган</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суммаси</a:t>
          </a:r>
          <a:r>
            <a:rPr lang="ru-RU" sz="2100" kern="1200" dirty="0" smtClean="0">
              <a:latin typeface="Times New Roman" pitchFamily="18" charset="0"/>
              <a:cs typeface="Times New Roman" pitchFamily="18" charset="0"/>
            </a:rPr>
            <a:t>.</a:t>
          </a:r>
          <a:endParaRPr lang="uz-Cyrl-UZ" sz="2100" kern="1200" dirty="0">
            <a:latin typeface="Times New Roman" pitchFamily="18" charset="0"/>
            <a:cs typeface="Times New Roman" pitchFamily="18" charset="0"/>
          </a:endParaRPr>
        </a:p>
      </dsp:txBody>
      <dsp:txXfrm>
        <a:off x="0" y="627058"/>
        <a:ext cx="8229600" cy="922320"/>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C93AF3-74C1-4E5F-BDCD-03E125B67E63}">
      <dsp:nvSpPr>
        <dsp:cNvPr id="0" name=""/>
        <dsp:cNvSpPr/>
      </dsp:nvSpPr>
      <dsp:spPr>
        <a:xfrm>
          <a:off x="2281914" y="0"/>
          <a:ext cx="1739095" cy="758418"/>
        </a:xfrm>
        <a:prstGeom prst="roundRect">
          <a:avLst>
            <a:gd name="adj" fmla="val 10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Бюджет даромадлари</a:t>
          </a:r>
          <a:endParaRPr lang="ru-RU" sz="2000" kern="1200" dirty="0">
            <a:latin typeface="Times New Roman" pitchFamily="18" charset="0"/>
            <a:cs typeface="Times New Roman" pitchFamily="18" charset="0"/>
          </a:endParaRPr>
        </a:p>
      </dsp:txBody>
      <dsp:txXfrm>
        <a:off x="2304127" y="22213"/>
        <a:ext cx="1694669" cy="713992"/>
      </dsp:txXfrm>
    </dsp:sp>
    <dsp:sp modelId="{3719B571-7F2D-4B8D-B336-088FC10BDB87}">
      <dsp:nvSpPr>
        <dsp:cNvPr id="0" name=""/>
        <dsp:cNvSpPr/>
      </dsp:nvSpPr>
      <dsp:spPr>
        <a:xfrm>
          <a:off x="4227578" y="0"/>
          <a:ext cx="1791545" cy="758418"/>
        </a:xfrm>
        <a:prstGeom prst="roundRect">
          <a:avLst>
            <a:gd name="adj" fmla="val 1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Бюджет харажатлари</a:t>
          </a:r>
          <a:endParaRPr lang="ru-RU" sz="2000" kern="1200" dirty="0">
            <a:latin typeface="Times New Roman" pitchFamily="18" charset="0"/>
            <a:cs typeface="Times New Roman" pitchFamily="18" charset="0"/>
          </a:endParaRPr>
        </a:p>
      </dsp:txBody>
      <dsp:txXfrm>
        <a:off x="4249791" y="22213"/>
        <a:ext cx="1747119" cy="713992"/>
      </dsp:txXfrm>
    </dsp:sp>
    <dsp:sp modelId="{516E81AF-A8F6-4183-9B5E-7A9ACFAD9328}">
      <dsp:nvSpPr>
        <dsp:cNvPr id="0" name=""/>
        <dsp:cNvSpPr/>
      </dsp:nvSpPr>
      <dsp:spPr>
        <a:xfrm>
          <a:off x="3866112" y="3223278"/>
          <a:ext cx="568813" cy="568813"/>
        </a:xfrm>
        <a:prstGeom prst="triangle">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 modelId="{F0381470-67D9-4F5D-8DE0-175D2549C075}">
      <dsp:nvSpPr>
        <dsp:cNvPr id="0" name=""/>
        <dsp:cNvSpPr/>
      </dsp:nvSpPr>
      <dsp:spPr>
        <a:xfrm rot="21360000">
          <a:off x="2082909" y="2954316"/>
          <a:ext cx="4135219" cy="289162"/>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 modelId="{560B83C3-8076-43B0-A16A-71D1FB6B58B4}">
      <dsp:nvSpPr>
        <dsp:cNvPr id="0" name=""/>
        <dsp:cNvSpPr/>
      </dsp:nvSpPr>
      <dsp:spPr>
        <a:xfrm rot="21360000">
          <a:off x="2317042" y="2391653"/>
          <a:ext cx="1619223" cy="616632"/>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Бошқа даромадлар</a:t>
          </a:r>
          <a:endParaRPr lang="ru-RU" sz="2000" kern="1200" dirty="0">
            <a:latin typeface="Times New Roman" pitchFamily="18" charset="0"/>
            <a:cs typeface="Times New Roman" pitchFamily="18" charset="0"/>
          </a:endParaRPr>
        </a:p>
      </dsp:txBody>
      <dsp:txXfrm>
        <a:off x="2347143" y="2421754"/>
        <a:ext cx="1559021" cy="556430"/>
      </dsp:txXfrm>
    </dsp:sp>
    <dsp:sp modelId="{2771A9DD-9EF0-4964-9699-EF7915B99C70}">
      <dsp:nvSpPr>
        <dsp:cNvPr id="0" name=""/>
        <dsp:cNvSpPr/>
      </dsp:nvSpPr>
      <dsp:spPr>
        <a:xfrm rot="21360000">
          <a:off x="2267745" y="1709076"/>
          <a:ext cx="1619223" cy="616632"/>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Бюджетга тўловлар</a:t>
          </a:r>
          <a:endParaRPr lang="ru-RU" sz="2000" kern="1200" dirty="0">
            <a:latin typeface="Times New Roman" pitchFamily="18" charset="0"/>
            <a:cs typeface="Times New Roman" pitchFamily="18" charset="0"/>
          </a:endParaRPr>
        </a:p>
      </dsp:txBody>
      <dsp:txXfrm>
        <a:off x="2297846" y="1739177"/>
        <a:ext cx="1559021" cy="556430"/>
      </dsp:txXfrm>
    </dsp:sp>
    <dsp:sp modelId="{FDAA1931-078D-4DAC-A84C-45477F23A5AA}">
      <dsp:nvSpPr>
        <dsp:cNvPr id="0" name=""/>
        <dsp:cNvSpPr/>
      </dsp:nvSpPr>
      <dsp:spPr>
        <a:xfrm rot="21360000">
          <a:off x="2218448" y="1041668"/>
          <a:ext cx="1619223" cy="61663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Солиқлар</a:t>
          </a:r>
          <a:endParaRPr lang="ru-RU" sz="2000" kern="1200" dirty="0">
            <a:latin typeface="Times New Roman" pitchFamily="18" charset="0"/>
            <a:cs typeface="Times New Roman" pitchFamily="18" charset="0"/>
          </a:endParaRPr>
        </a:p>
      </dsp:txBody>
      <dsp:txXfrm>
        <a:off x="2248549" y="1071769"/>
        <a:ext cx="1559021" cy="556430"/>
      </dsp:txXfrm>
    </dsp:sp>
    <dsp:sp modelId="{16230E93-6641-4817-840B-45692A6AC520}">
      <dsp:nvSpPr>
        <dsp:cNvPr id="0" name=""/>
        <dsp:cNvSpPr/>
      </dsp:nvSpPr>
      <dsp:spPr>
        <a:xfrm rot="21360000">
          <a:off x="4277298" y="2254625"/>
          <a:ext cx="1604566" cy="617657"/>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Иқтисодиётга</a:t>
          </a:r>
          <a:endParaRPr lang="ru-RU" sz="2000" kern="1200" dirty="0">
            <a:latin typeface="Times New Roman" pitchFamily="18" charset="0"/>
            <a:cs typeface="Times New Roman" pitchFamily="18" charset="0"/>
          </a:endParaRPr>
        </a:p>
      </dsp:txBody>
      <dsp:txXfrm>
        <a:off x="4307450" y="2284777"/>
        <a:ext cx="1544262" cy="557353"/>
      </dsp:txXfrm>
    </dsp:sp>
    <dsp:sp modelId="{D0E5BF04-1CC8-4424-B6EE-7243D9E11C4A}">
      <dsp:nvSpPr>
        <dsp:cNvPr id="0" name=""/>
        <dsp:cNvSpPr/>
      </dsp:nvSpPr>
      <dsp:spPr>
        <a:xfrm rot="21360000">
          <a:off x="4228001" y="1572048"/>
          <a:ext cx="1604566" cy="617657"/>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kumimoji="0" lang="ru-RU" sz="2000" u="none" strike="noStrike" kern="1200" cap="none" normalizeH="0" baseline="0" dirty="0" err="1" smtClean="0">
              <a:ln>
                <a:noFill/>
              </a:ln>
              <a:effectLst/>
              <a:latin typeface="Times New Roman" pitchFamily="18" charset="0"/>
              <a:cs typeface="Times New Roman" pitchFamily="18" charset="0"/>
            </a:rPr>
            <a:t>Ижтимоий</a:t>
          </a:r>
          <a:r>
            <a:rPr kumimoji="0" lang="ru-RU" sz="2000" u="none" strike="noStrike" kern="1200" cap="none" normalizeH="0" baseline="0" dirty="0" smtClean="0">
              <a:ln>
                <a:noFill/>
              </a:ln>
              <a:effectLst/>
              <a:latin typeface="Times New Roman" pitchFamily="18" charset="0"/>
              <a:cs typeface="Times New Roman" pitchFamily="18" charset="0"/>
            </a:rPr>
            <a:t> </a:t>
          </a:r>
          <a:r>
            <a:rPr kumimoji="0" lang="ru-RU" sz="2000" u="none" strike="noStrike" kern="1200" cap="none" normalizeH="0" baseline="0" dirty="0" err="1" smtClean="0">
              <a:ln>
                <a:noFill/>
              </a:ln>
              <a:effectLst/>
              <a:latin typeface="Times New Roman" pitchFamily="18" charset="0"/>
              <a:cs typeface="Times New Roman" pitchFamily="18" charset="0"/>
            </a:rPr>
            <a:t>соҳага</a:t>
          </a:r>
          <a:endParaRPr lang="ru-RU" sz="2000" kern="1200" dirty="0">
            <a:latin typeface="Times New Roman" pitchFamily="18" charset="0"/>
            <a:cs typeface="Times New Roman" pitchFamily="18" charset="0"/>
          </a:endParaRPr>
        </a:p>
      </dsp:txBody>
      <dsp:txXfrm>
        <a:off x="4258153" y="1602200"/>
        <a:ext cx="1544262" cy="557353"/>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7FC81D-BB83-402D-A60C-6B5E201641A6}">
      <dsp:nvSpPr>
        <dsp:cNvPr id="0" name=""/>
        <dsp:cNvSpPr/>
      </dsp:nvSpPr>
      <dsp:spPr>
        <a:xfrm>
          <a:off x="0" y="6572"/>
          <a:ext cx="8229600" cy="92663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1" kern="1200" dirty="0" smtClean="0">
              <a:latin typeface="Times New Roman" pitchFamily="18" charset="0"/>
              <a:cs typeface="Times New Roman" pitchFamily="18" charset="0"/>
            </a:rPr>
            <a:t>Бюджет </a:t>
          </a:r>
          <a:r>
            <a:rPr lang="ru-RU" sz="2400" b="1" kern="1200" dirty="0" err="1" smtClean="0">
              <a:latin typeface="Times New Roman" pitchFamily="18" charset="0"/>
              <a:cs typeface="Times New Roman" pitchFamily="18" charset="0"/>
            </a:rPr>
            <a:t>тақчиллиги</a:t>
          </a:r>
          <a:r>
            <a:rPr lang="uz-Cyrl-UZ" sz="2400" b="1" kern="1200" dirty="0" smtClean="0">
              <a:latin typeface="Times New Roman" pitchFamily="18" charset="0"/>
              <a:cs typeface="Times New Roman" pitchFamily="18" charset="0"/>
            </a:rPr>
            <a:t>ни келтириб чиқарувчи умумий омиллар:</a:t>
          </a:r>
          <a:endParaRPr lang="ru-RU" sz="2400" kern="1200" dirty="0">
            <a:latin typeface="Times New Roman" pitchFamily="18" charset="0"/>
            <a:cs typeface="Times New Roman" pitchFamily="18" charset="0"/>
          </a:endParaRPr>
        </a:p>
      </dsp:txBody>
      <dsp:txXfrm>
        <a:off x="45235" y="51807"/>
        <a:ext cx="8139130" cy="836169"/>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11819C-2742-45CA-821E-EDE21BAD223A}">
      <dsp:nvSpPr>
        <dsp:cNvPr id="0" name=""/>
        <dsp:cNvSpPr/>
      </dsp:nvSpPr>
      <dsp:spPr>
        <a:xfrm>
          <a:off x="0" y="164682"/>
          <a:ext cx="8229600" cy="86625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38708" tIns="208280" rIns="638708" bIns="227584" numCol="1" spcCol="1270" anchor="t" anchorCtr="0">
          <a:noAutofit/>
        </a:bodyPr>
        <a:lstStyle/>
        <a:p>
          <a:pPr marL="285750" lvl="1" indent="-285750" algn="l" defTabSz="1422400" rtl="0">
            <a:lnSpc>
              <a:spcPct val="90000"/>
            </a:lnSpc>
            <a:spcBef>
              <a:spcPct val="0"/>
            </a:spcBef>
            <a:spcAft>
              <a:spcPct val="15000"/>
            </a:spcAft>
            <a:buChar char="••"/>
          </a:pPr>
          <a:r>
            <a:rPr lang="uz-Cyrl-UZ" sz="3200" kern="1200" dirty="0" smtClean="0">
              <a:latin typeface="Times New Roman" pitchFamily="18" charset="0"/>
              <a:cs typeface="Times New Roman" pitchFamily="18" charset="0"/>
            </a:rPr>
            <a:t>(табиий офат, уруш)</a:t>
          </a:r>
          <a:endParaRPr lang="ru-RU" sz="3200" kern="1200" dirty="0">
            <a:latin typeface="Times New Roman" pitchFamily="18" charset="0"/>
            <a:cs typeface="Times New Roman" pitchFamily="18" charset="0"/>
          </a:endParaRPr>
        </a:p>
      </dsp:txBody>
      <dsp:txXfrm>
        <a:off x="0" y="164682"/>
        <a:ext cx="8229600" cy="866250"/>
      </dsp:txXfrm>
    </dsp:sp>
    <dsp:sp modelId="{7563371E-FB88-4100-8E02-3B0BC74504CD}">
      <dsp:nvSpPr>
        <dsp:cNvPr id="0" name=""/>
        <dsp:cNvSpPr/>
      </dsp:nvSpPr>
      <dsp:spPr>
        <a:xfrm>
          <a:off x="411480" y="17082"/>
          <a:ext cx="7475225" cy="295200"/>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742" tIns="0" rIns="217742" bIns="0" numCol="1" spcCol="1270" anchor="ctr" anchorCtr="0">
          <a:noAutofit/>
        </a:bodyPr>
        <a:lstStyle/>
        <a:p>
          <a:pPr lvl="0" algn="l" defTabSz="1422400" rtl="0">
            <a:lnSpc>
              <a:spcPct val="90000"/>
            </a:lnSpc>
            <a:spcBef>
              <a:spcPct val="0"/>
            </a:spcBef>
            <a:spcAft>
              <a:spcPct val="35000"/>
            </a:spcAft>
          </a:pPr>
          <a:r>
            <a:rPr lang="uz-Cyrl-UZ" sz="3200" kern="1200" dirty="0" smtClean="0">
              <a:latin typeface="Times New Roman" pitchFamily="18" charset="0"/>
              <a:cs typeface="Times New Roman" pitchFamily="18" charset="0"/>
            </a:rPr>
            <a:t>Фавқулодда ҳолатлар</a:t>
          </a:r>
          <a:endParaRPr lang="ru-RU" sz="3200" kern="1200" dirty="0">
            <a:latin typeface="Times New Roman" pitchFamily="18" charset="0"/>
            <a:cs typeface="Times New Roman" pitchFamily="18" charset="0"/>
          </a:endParaRPr>
        </a:p>
      </dsp:txBody>
      <dsp:txXfrm>
        <a:off x="425890" y="31492"/>
        <a:ext cx="7446405" cy="266380"/>
      </dsp:txXfrm>
    </dsp:sp>
    <dsp:sp modelId="{091923F9-4E9A-47AA-9685-B8F5B5CC5883}">
      <dsp:nvSpPr>
        <dsp:cNvPr id="0" name=""/>
        <dsp:cNvSpPr/>
      </dsp:nvSpPr>
      <dsp:spPr>
        <a:xfrm>
          <a:off x="0" y="1232532"/>
          <a:ext cx="8229600" cy="34020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38708" tIns="208280" rIns="638708" bIns="227584" numCol="1" spcCol="1270" anchor="t" anchorCtr="0">
          <a:noAutofit/>
        </a:bodyPr>
        <a:lstStyle/>
        <a:p>
          <a:pPr marL="285750" lvl="1" indent="-285750" algn="l" defTabSz="1422400" rtl="0">
            <a:lnSpc>
              <a:spcPct val="90000"/>
            </a:lnSpc>
            <a:spcBef>
              <a:spcPct val="0"/>
            </a:spcBef>
            <a:spcAft>
              <a:spcPct val="15000"/>
            </a:spcAft>
            <a:buChar char="••"/>
          </a:pPr>
          <a:r>
            <a:rPr lang="uz-Cyrl-UZ" sz="3200" kern="1200" dirty="0" smtClean="0">
              <a:latin typeface="Times New Roman" pitchFamily="18" charset="0"/>
              <a:cs typeface="Times New Roman" pitchFamily="18" charset="0"/>
            </a:rPr>
            <a:t>Ишлаб чиқариш хажмининг пасайши, бюджетнинг даромадларига ҳам салбий таъсир кўрсатади, ишсизлик авж олади, ижтимоий зиддиятларнинг кескинлашуви давлат харажатларининг ортишига олиб келади. </a:t>
          </a:r>
          <a:endParaRPr lang="uz-Cyrl-UZ" sz="3200" kern="1200" dirty="0">
            <a:latin typeface="Times New Roman" pitchFamily="18" charset="0"/>
            <a:cs typeface="Times New Roman" pitchFamily="18" charset="0"/>
          </a:endParaRPr>
        </a:p>
      </dsp:txBody>
      <dsp:txXfrm>
        <a:off x="0" y="1232532"/>
        <a:ext cx="8229600" cy="3402000"/>
      </dsp:txXfrm>
    </dsp:sp>
    <dsp:sp modelId="{C04A780A-87CE-41B5-B7D0-5BF26FC810A0}">
      <dsp:nvSpPr>
        <dsp:cNvPr id="0" name=""/>
        <dsp:cNvSpPr/>
      </dsp:nvSpPr>
      <dsp:spPr>
        <a:xfrm>
          <a:off x="411480" y="1084932"/>
          <a:ext cx="7475225" cy="295200"/>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742" tIns="0" rIns="217742" bIns="0" numCol="1" spcCol="1270" anchor="ctr" anchorCtr="0">
          <a:noAutofit/>
        </a:bodyPr>
        <a:lstStyle/>
        <a:p>
          <a:pPr lvl="0" algn="l" defTabSz="1422400" rtl="0">
            <a:lnSpc>
              <a:spcPct val="90000"/>
            </a:lnSpc>
            <a:spcBef>
              <a:spcPct val="0"/>
            </a:spcBef>
            <a:spcAft>
              <a:spcPct val="35000"/>
            </a:spcAft>
          </a:pPr>
          <a:r>
            <a:rPr lang="uz-Cyrl-UZ" sz="3200" kern="1200" dirty="0" smtClean="0">
              <a:latin typeface="Times New Roman" pitchFamily="18" charset="0"/>
              <a:cs typeface="Times New Roman" pitchFamily="18" charset="0"/>
            </a:rPr>
            <a:t>Иқтисодий инқироз. </a:t>
          </a:r>
          <a:endParaRPr lang="uz-Cyrl-UZ" sz="3200" kern="1200" dirty="0">
            <a:latin typeface="Times New Roman" pitchFamily="18" charset="0"/>
            <a:cs typeface="Times New Roman" pitchFamily="18" charset="0"/>
          </a:endParaRPr>
        </a:p>
      </dsp:txBody>
      <dsp:txXfrm>
        <a:off x="425890" y="1099342"/>
        <a:ext cx="7446405" cy="266380"/>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FD07B8-1876-46B8-B0DF-4002AE40DD3C}">
      <dsp:nvSpPr>
        <dsp:cNvPr id="0" name=""/>
        <dsp:cNvSpPr/>
      </dsp:nvSpPr>
      <dsp:spPr>
        <a:xfrm>
          <a:off x="0" y="487707"/>
          <a:ext cx="8229600" cy="2130975"/>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38708" tIns="687324" rIns="638708" bIns="170688" numCol="1" spcCol="1270" anchor="t" anchorCtr="0">
          <a:noAutofit/>
        </a:bodyPr>
        <a:lstStyle/>
        <a:p>
          <a:pPr marL="228600" lvl="1" indent="-228600" algn="l" defTabSz="1066800" rtl="0">
            <a:lnSpc>
              <a:spcPct val="90000"/>
            </a:lnSpc>
            <a:spcBef>
              <a:spcPct val="0"/>
            </a:spcBef>
            <a:spcAft>
              <a:spcPct val="15000"/>
            </a:spcAft>
            <a:buChar char="••"/>
          </a:pPr>
          <a:r>
            <a:rPr lang="uz-Cyrl-UZ" sz="2400" kern="1200" dirty="0" smtClean="0">
              <a:latin typeface="Times New Roman" pitchFamily="18" charset="0"/>
              <a:cs typeface="Times New Roman" pitchFamily="18" charset="0"/>
            </a:rPr>
            <a:t>Бунда бюджет даромадларининг ўсиши кузатилмаслиги мумкин. Лекин бюджет харажатларининг ўсиш динамикаси ҳисобига бюджет тақчиллиги содир бўлади.</a:t>
          </a:r>
          <a:endParaRPr lang="ru-RU" sz="2400" kern="1200" dirty="0">
            <a:latin typeface="Times New Roman" pitchFamily="18" charset="0"/>
            <a:cs typeface="Times New Roman" pitchFamily="18" charset="0"/>
          </a:endParaRPr>
        </a:p>
      </dsp:txBody>
      <dsp:txXfrm>
        <a:off x="0" y="487707"/>
        <a:ext cx="8229600" cy="2130975"/>
      </dsp:txXfrm>
    </dsp:sp>
    <dsp:sp modelId="{AE7133D0-769F-4EC5-954E-0953B4973365}">
      <dsp:nvSpPr>
        <dsp:cNvPr id="0" name=""/>
        <dsp:cNvSpPr/>
      </dsp:nvSpPr>
      <dsp:spPr>
        <a:xfrm>
          <a:off x="411480" y="627"/>
          <a:ext cx="5760720" cy="974160"/>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742" tIns="0" rIns="217742" bIns="0" numCol="1" spcCol="1270" anchor="ctr" anchorCtr="0">
          <a:noAutofit/>
        </a:bodyPr>
        <a:lstStyle/>
        <a:p>
          <a:pPr lvl="0" algn="just" defTabSz="800100" rtl="0">
            <a:lnSpc>
              <a:spcPct val="90000"/>
            </a:lnSpc>
            <a:spcBef>
              <a:spcPct val="0"/>
            </a:spcBef>
            <a:spcAft>
              <a:spcPct val="35000"/>
            </a:spcAft>
          </a:pPr>
          <a:r>
            <a:rPr lang="ru-RU" sz="1800" kern="1200" dirty="0" smtClean="0">
              <a:latin typeface="Times New Roman" pitchFamily="18" charset="0"/>
              <a:cs typeface="Times New Roman" pitchFamily="18" charset="0"/>
            </a:rPr>
            <a:t>ЯИМ </a:t>
          </a:r>
          <a:r>
            <a:rPr lang="uz-Cyrl-UZ" sz="1800" kern="1200" dirty="0" smtClean="0">
              <a:latin typeface="Times New Roman" pitchFamily="18" charset="0"/>
              <a:cs typeface="Times New Roman" pitchFamily="18" charset="0"/>
            </a:rPr>
            <a:t>ў</a:t>
          </a:r>
          <a:r>
            <a:rPr lang="ru-RU" sz="1800" kern="1200" dirty="0" err="1" smtClean="0">
              <a:latin typeface="Times New Roman" pitchFamily="18" charset="0"/>
              <a:cs typeface="Times New Roman" pitchFamily="18" charset="0"/>
            </a:rPr>
            <a:t>сиш</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даражасига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эришмасдан</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узо</a:t>
          </a:r>
          <a:r>
            <a:rPr lang="uz-Cyrl-UZ" sz="1800" kern="1200" dirty="0" smtClean="0">
              <a:latin typeface="Times New Roman" pitchFamily="18" charset="0"/>
              <a:cs typeface="Times New Roman" pitchFamily="18" charset="0"/>
            </a:rPr>
            <a:t>қ</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муддатли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инвестицияларни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ижтимоий</a:t>
          </a:r>
          <a:r>
            <a:rPr lang="uz-Cyrl-UZ" sz="1800" kern="1200" dirty="0" smtClean="0">
              <a:latin typeface="Times New Roman" pitchFamily="18" charset="0"/>
              <a:cs typeface="Times New Roman" pitchFamily="18" charset="0"/>
            </a:rPr>
            <a:t>-</a:t>
          </a:r>
          <a:r>
            <a:rPr lang="ru-RU" sz="1800" kern="1200" dirty="0" err="1" smtClean="0">
              <a:latin typeface="Times New Roman" pitchFamily="18" charset="0"/>
              <a:cs typeface="Times New Roman" pitchFamily="18" charset="0"/>
            </a:rPr>
            <a:t>маданий</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тадбирларни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молиялаштириш</a:t>
          </a:r>
          <a:r>
            <a:rPr lang="ru-RU" sz="1800" kern="1200" dirty="0" smtClean="0">
              <a:latin typeface="Times New Roman" pitchFamily="18" charset="0"/>
              <a:cs typeface="Times New Roman" pitchFamily="18" charset="0"/>
            </a:rPr>
            <a:t> </a:t>
          </a:r>
          <a:r>
            <a:rPr lang="uz-Cyrl-UZ" sz="1800" kern="1200" dirty="0" smtClean="0">
              <a:latin typeface="Times New Roman" pitchFamily="18" charset="0"/>
              <a:cs typeface="Times New Roman" pitchFamily="18" charset="0"/>
            </a:rPr>
            <a:t>ҳ</a:t>
          </a:r>
          <a:r>
            <a:rPr lang="ru-RU" sz="1800" kern="1200" dirty="0" err="1" smtClean="0">
              <a:latin typeface="Times New Roman" pitchFamily="18" charset="0"/>
              <a:cs typeface="Times New Roman" pitchFamily="18" charset="0"/>
            </a:rPr>
            <a:t>ажмини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ошириш</a:t>
          </a:r>
          <a:r>
            <a:rPr lang="uz-Cyrl-UZ" sz="1800" kern="1200" dirty="0" smtClean="0">
              <a:latin typeface="Times New Roman" pitchFamily="18" charset="0"/>
              <a:cs typeface="Times New Roman" pitchFamily="18" charset="0"/>
            </a:rPr>
            <a:t>. </a:t>
          </a:r>
          <a:endParaRPr lang="uz-Cyrl-UZ" sz="1800" kern="1200" dirty="0">
            <a:latin typeface="Times New Roman" pitchFamily="18" charset="0"/>
            <a:cs typeface="Times New Roman" pitchFamily="18" charset="0"/>
          </a:endParaRPr>
        </a:p>
      </dsp:txBody>
      <dsp:txXfrm>
        <a:off x="459035" y="48182"/>
        <a:ext cx="5665610" cy="879050"/>
      </dsp:txXfrm>
    </dsp:sp>
    <dsp:sp modelId="{78CB3216-E3E1-4644-B2DE-A49ABD53C1E4}">
      <dsp:nvSpPr>
        <dsp:cNvPr id="0" name=""/>
        <dsp:cNvSpPr/>
      </dsp:nvSpPr>
      <dsp:spPr>
        <a:xfrm>
          <a:off x="0" y="3283962"/>
          <a:ext cx="8229600" cy="2130975"/>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38708" tIns="687324" rIns="638708" bIns="170688" numCol="1" spcCol="1270" anchor="t" anchorCtr="0">
          <a:noAutofit/>
        </a:bodyPr>
        <a:lstStyle/>
        <a:p>
          <a:pPr marL="228600" lvl="1" indent="-228600" algn="l" defTabSz="1066800" rtl="0">
            <a:lnSpc>
              <a:spcPct val="90000"/>
            </a:lnSpc>
            <a:spcBef>
              <a:spcPct val="0"/>
            </a:spcBef>
            <a:spcAft>
              <a:spcPct val="15000"/>
            </a:spcAft>
            <a:buChar char="••"/>
          </a:pPr>
          <a:r>
            <a:rPr lang="uz-Cyrl-UZ" sz="2400" kern="1200" dirty="0" smtClean="0">
              <a:latin typeface="Times New Roman" pitchFamily="18" charset="0"/>
              <a:cs typeface="Times New Roman" pitchFamily="18" charset="0"/>
            </a:rPr>
            <a:t>иқтисодиётни модернизациялаш ва таркибий ислоҳотларни чуқурлаштириш билан боғлиқ йирик ва стратегик аҳамиятга эга лойиҳалар учун давлат харажатларининг ортиши.</a:t>
          </a:r>
          <a:endParaRPr lang="ru-RU" sz="2400" kern="1200" dirty="0">
            <a:latin typeface="Times New Roman" pitchFamily="18" charset="0"/>
            <a:cs typeface="Times New Roman" pitchFamily="18" charset="0"/>
          </a:endParaRPr>
        </a:p>
      </dsp:txBody>
      <dsp:txXfrm>
        <a:off x="0" y="3283962"/>
        <a:ext cx="8229600" cy="2130975"/>
      </dsp:txXfrm>
    </dsp:sp>
    <dsp:sp modelId="{6CD14C1B-C903-4772-B9D5-B3F13DDD045A}">
      <dsp:nvSpPr>
        <dsp:cNvPr id="0" name=""/>
        <dsp:cNvSpPr/>
      </dsp:nvSpPr>
      <dsp:spPr>
        <a:xfrm>
          <a:off x="411480" y="2796882"/>
          <a:ext cx="7475225" cy="974160"/>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742" tIns="0" rIns="217742" bIns="0" numCol="1" spcCol="1270" anchor="ctr" anchorCtr="0">
          <a:noAutofit/>
        </a:bodyPr>
        <a:lstStyle/>
        <a:p>
          <a:pPr lvl="0" algn="l"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Иқтисодиётни ривожлантириш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учун</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давлат</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инвестициялари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хажмини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ортиши</a:t>
          </a:r>
          <a:r>
            <a:rPr lang="uz-Cyrl-UZ"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a:off x="459035" y="2844437"/>
        <a:ext cx="7380115" cy="879050"/>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93C4F-E24C-4AAE-9C90-877166256DEF}">
      <dsp:nvSpPr>
        <dsp:cNvPr id="0" name=""/>
        <dsp:cNvSpPr/>
      </dsp:nvSpPr>
      <dsp:spPr>
        <a:xfrm>
          <a:off x="0" y="11654"/>
          <a:ext cx="8229600" cy="11196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kern="1200" dirty="0" smtClean="0">
              <a:latin typeface="Times New Roman" pitchFamily="18" charset="0"/>
              <a:cs typeface="Times New Roman" pitchFamily="18" charset="0"/>
            </a:rPr>
            <a:t>Бюджет </a:t>
          </a:r>
          <a:r>
            <a:rPr lang="ru-RU" sz="2900" kern="1200" dirty="0" err="1" smtClean="0">
              <a:latin typeface="Times New Roman" pitchFamily="18" charset="0"/>
              <a:cs typeface="Times New Roman" pitchFamily="18" charset="0"/>
            </a:rPr>
            <a:t>тақчиллиги асосан</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давлат</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қарзи ҳисобига қопланади</a:t>
          </a:r>
          <a:r>
            <a:rPr lang="ru-RU" sz="2900" kern="1200" dirty="0" smtClean="0">
              <a:latin typeface="Times New Roman" pitchFamily="18" charset="0"/>
              <a:cs typeface="Times New Roman" pitchFamily="18" charset="0"/>
            </a:rPr>
            <a:t>.</a:t>
          </a:r>
          <a:endParaRPr lang="ru-RU" sz="2900" kern="1200" dirty="0">
            <a:latin typeface="Times New Roman" pitchFamily="18" charset="0"/>
            <a:cs typeface="Times New Roman" pitchFamily="18" charset="0"/>
          </a:endParaRPr>
        </a:p>
      </dsp:txBody>
      <dsp:txXfrm>
        <a:off x="54659" y="66313"/>
        <a:ext cx="8120282" cy="1010372"/>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F65CDF-50AB-48BE-8EA2-4C2833C2995E}">
      <dsp:nvSpPr>
        <dsp:cNvPr id="0" name=""/>
        <dsp:cNvSpPr/>
      </dsp:nvSpPr>
      <dsp:spPr>
        <a:xfrm>
          <a:off x="0" y="419106"/>
          <a:ext cx="8229600" cy="20790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58216" rIns="638708" bIns="156464" numCol="1" spcCol="1270" anchor="t" anchorCtr="0">
          <a:noAutofit/>
        </a:bodyPr>
        <a:lstStyle/>
        <a:p>
          <a:pPr marL="228600" lvl="1" indent="-228600" algn="just" defTabSz="977900" rtl="0">
            <a:lnSpc>
              <a:spcPct val="90000"/>
            </a:lnSpc>
            <a:spcBef>
              <a:spcPct val="0"/>
            </a:spcBef>
            <a:spcAft>
              <a:spcPct val="15000"/>
            </a:spcAft>
            <a:buChar char="••"/>
          </a:pP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бу</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давлатнинг</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мамлакат</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ичида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заёмлар</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ва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бошқа қимматли қоғозларини чиқариш, турли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нобюджет</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фондлари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(суғурта фонди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ишсизлик</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бўйича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суғурталаш фонди</a:t>
          </a:r>
          <a:r>
            <a:rPr lang="ru-RU" sz="2200" b="0" kern="1200" dirty="0" smtClean="0">
              <a:latin typeface="Times New Roman" pitchFamily="18" charset="0"/>
              <a:cs typeface="Times New Roman" pitchFamily="18" charset="0"/>
            </a:rPr>
            <a:t>, пенсия </a:t>
          </a:r>
          <a:r>
            <a:rPr lang="ru-RU" sz="2200" b="0" kern="1200" dirty="0" err="1" smtClean="0">
              <a:latin typeface="Times New Roman" pitchFamily="18" charset="0"/>
              <a:cs typeface="Times New Roman" pitchFamily="18" charset="0"/>
            </a:rPr>
            <a:t>фонди</a:t>
          </a:r>
          <a:r>
            <a:rPr lang="ru-RU" sz="2200" b="0" kern="1200" dirty="0" smtClean="0">
              <a:latin typeface="Times New Roman" pitchFamily="18" charset="0"/>
              <a:cs typeface="Times New Roman" pitchFamily="18" charset="0"/>
            </a:rPr>
            <a:t>)дан </a:t>
          </a:r>
          <a:r>
            <a:rPr lang="ru-RU" sz="2200" b="0" kern="1200" dirty="0" err="1" smtClean="0">
              <a:latin typeface="Times New Roman" pitchFamily="18" charset="0"/>
              <a:cs typeface="Times New Roman" pitchFamily="18" charset="0"/>
            </a:rPr>
            <a:t>қарз олиш</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кўринишидаги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қарзлари</a:t>
          </a:r>
          <a:r>
            <a:rPr lang="ru-RU" sz="2200" b="0" kern="1200" dirty="0" smtClean="0">
              <a:latin typeface="Times New Roman" pitchFamily="18" charset="0"/>
              <a:cs typeface="Times New Roman" pitchFamily="18" charset="0"/>
            </a:rPr>
            <a:t>.  </a:t>
          </a:r>
          <a:endParaRPr lang="ru-RU" sz="2200" b="0" kern="1200" dirty="0">
            <a:latin typeface="Times New Roman" pitchFamily="18" charset="0"/>
            <a:cs typeface="Times New Roman" pitchFamily="18" charset="0"/>
          </a:endParaRPr>
        </a:p>
      </dsp:txBody>
      <dsp:txXfrm>
        <a:off x="0" y="419106"/>
        <a:ext cx="8229600" cy="2079000"/>
      </dsp:txXfrm>
    </dsp:sp>
    <dsp:sp modelId="{52AEF833-E460-492B-A883-7D1D247DEAEB}">
      <dsp:nvSpPr>
        <dsp:cNvPr id="0" name=""/>
        <dsp:cNvSpPr/>
      </dsp:nvSpPr>
      <dsp:spPr>
        <a:xfrm>
          <a:off x="411480" y="94386"/>
          <a:ext cx="5760720" cy="64944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977900" rtl="0">
            <a:lnSpc>
              <a:spcPct val="90000"/>
            </a:lnSpc>
            <a:spcBef>
              <a:spcPct val="0"/>
            </a:spcBef>
            <a:spcAft>
              <a:spcPct val="35000"/>
            </a:spcAft>
          </a:pPr>
          <a:r>
            <a:rPr lang="ru-RU" sz="2200" b="1" kern="1200" dirty="0" err="1" smtClean="0">
              <a:latin typeface="Times New Roman" pitchFamily="18" charset="0"/>
              <a:cs typeface="Times New Roman" pitchFamily="18" charset="0"/>
            </a:rPr>
            <a:t>Давлат</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ички</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қарзи</a:t>
          </a:r>
          <a:r>
            <a:rPr lang="ru-RU" sz="2200" b="1" kern="1200" dirty="0" smtClean="0">
              <a:latin typeface="Times New Roman" pitchFamily="18" charset="0"/>
              <a:cs typeface="Times New Roman" pitchFamily="18" charset="0"/>
            </a:rPr>
            <a:t> </a:t>
          </a:r>
          <a:endParaRPr lang="ru-RU" sz="2200" b="1" kern="1200" dirty="0">
            <a:latin typeface="Times New Roman" pitchFamily="18" charset="0"/>
            <a:cs typeface="Times New Roman" pitchFamily="18" charset="0"/>
          </a:endParaRPr>
        </a:p>
      </dsp:txBody>
      <dsp:txXfrm>
        <a:off x="443183" y="126089"/>
        <a:ext cx="5697314" cy="586034"/>
      </dsp:txXfrm>
    </dsp:sp>
    <dsp:sp modelId="{FFE140AE-DD62-4AAF-B722-F97D9EB3082D}">
      <dsp:nvSpPr>
        <dsp:cNvPr id="0" name=""/>
        <dsp:cNvSpPr/>
      </dsp:nvSpPr>
      <dsp:spPr>
        <a:xfrm>
          <a:off x="0" y="2941626"/>
          <a:ext cx="8229600" cy="1489950"/>
        </a:xfrm>
        <a:prstGeom prst="rect">
          <a:avLst/>
        </a:prstGeom>
        <a:solidFill>
          <a:schemeClr val="lt1">
            <a:alpha val="90000"/>
            <a:hueOff val="0"/>
            <a:satOff val="0"/>
            <a:lumOff val="0"/>
            <a:alphaOff val="0"/>
          </a:schemeClr>
        </a:solidFill>
        <a:ln w="6350" cap="flat" cmpd="sng" algn="ctr">
          <a:solidFill>
            <a:schemeClr val="accent4">
              <a:hueOff val="10395692"/>
              <a:satOff val="-47968"/>
              <a:lumOff val="1765"/>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58216" rIns="638708" bIns="156464" numCol="1" spcCol="1270" anchor="t" anchorCtr="0">
          <a:noAutofit/>
        </a:bodyPr>
        <a:lstStyle/>
        <a:p>
          <a:pPr marL="228600" lvl="1" indent="-228600" algn="just" defTabSz="977900" rtl="0">
            <a:lnSpc>
              <a:spcPct val="90000"/>
            </a:lnSpc>
            <a:spcBef>
              <a:spcPct val="0"/>
            </a:spcBef>
            <a:spcAft>
              <a:spcPct val="15000"/>
            </a:spcAft>
            <a:buChar char="••"/>
          </a:pP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хорижий</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давлатлардан</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улардаги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жисмоний</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ва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юридик</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шахслардан</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шунингдек</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халқаро молиявий</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ташкилотлардан</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олинган</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қарз.</a:t>
          </a:r>
          <a:r>
            <a:rPr lang="ru-RU" sz="2200" b="0" kern="1200" dirty="0" smtClean="0">
              <a:latin typeface="Times New Roman" pitchFamily="18" charset="0"/>
              <a:cs typeface="Times New Roman" pitchFamily="18" charset="0"/>
            </a:rPr>
            <a:t>  </a:t>
          </a:r>
          <a:endParaRPr lang="ru-RU" sz="2200" b="0" kern="1200" dirty="0">
            <a:latin typeface="Times New Roman" pitchFamily="18" charset="0"/>
            <a:cs typeface="Times New Roman" pitchFamily="18" charset="0"/>
          </a:endParaRPr>
        </a:p>
      </dsp:txBody>
      <dsp:txXfrm>
        <a:off x="0" y="2941626"/>
        <a:ext cx="8229600" cy="1489950"/>
      </dsp:txXfrm>
    </dsp:sp>
    <dsp:sp modelId="{4D511A1F-BD2A-4214-A0EC-FB67AF3760D9}">
      <dsp:nvSpPr>
        <dsp:cNvPr id="0" name=""/>
        <dsp:cNvSpPr/>
      </dsp:nvSpPr>
      <dsp:spPr>
        <a:xfrm>
          <a:off x="411480" y="2616906"/>
          <a:ext cx="5760720" cy="649440"/>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977900" rtl="0">
            <a:lnSpc>
              <a:spcPct val="90000"/>
            </a:lnSpc>
            <a:spcBef>
              <a:spcPct val="0"/>
            </a:spcBef>
            <a:spcAft>
              <a:spcPct val="35000"/>
            </a:spcAft>
          </a:pPr>
          <a:r>
            <a:rPr lang="ru-RU" sz="2200" b="1" kern="1200" dirty="0" err="1" smtClean="0">
              <a:latin typeface="Times New Roman" pitchFamily="18" charset="0"/>
              <a:cs typeface="Times New Roman" pitchFamily="18" charset="0"/>
            </a:rPr>
            <a:t>Давлат</a:t>
          </a:r>
          <a:r>
            <a:rPr lang="ru-RU" sz="2200" b="1" kern="1200" dirty="0" smtClean="0">
              <a:latin typeface="Times New Roman" pitchFamily="18" charset="0"/>
              <a:cs typeface="Times New Roman" pitchFamily="18" charset="0"/>
            </a:rPr>
            <a:t> </a:t>
          </a:r>
          <a:r>
            <a:rPr lang="ru-RU" sz="2200" b="1" kern="1200" dirty="0" err="1" smtClean="0">
              <a:latin typeface="Times New Roman" pitchFamily="18" charset="0"/>
              <a:cs typeface="Times New Roman" pitchFamily="18" charset="0"/>
            </a:rPr>
            <a:t>ташқи қарзи</a:t>
          </a:r>
          <a:r>
            <a:rPr lang="ru-RU" sz="2200" b="1" kern="1200" dirty="0" smtClean="0">
              <a:latin typeface="Times New Roman" pitchFamily="18" charset="0"/>
              <a:cs typeface="Times New Roman" pitchFamily="18" charset="0"/>
            </a:rPr>
            <a:t> </a:t>
          </a:r>
          <a:endParaRPr lang="ru-RU" sz="2200" b="1" kern="1200" dirty="0">
            <a:latin typeface="Times New Roman" pitchFamily="18" charset="0"/>
            <a:cs typeface="Times New Roman" pitchFamily="18" charset="0"/>
          </a:endParaRPr>
        </a:p>
      </dsp:txBody>
      <dsp:txXfrm>
        <a:off x="443183" y="2648609"/>
        <a:ext cx="5697314" cy="586034"/>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6E4E98-5C1A-4690-AD1A-B4144CFCD821}">
      <dsp:nvSpPr>
        <dsp:cNvPr id="0" name=""/>
        <dsp:cNvSpPr/>
      </dsp:nvSpPr>
      <dsp:spPr>
        <a:xfrm>
          <a:off x="0" y="108180"/>
          <a:ext cx="8229600" cy="92663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kern="1200" dirty="0" smtClean="0">
              <a:latin typeface="Times New Roman" pitchFamily="18" charset="0"/>
              <a:cs typeface="Times New Roman" pitchFamily="18" charset="0"/>
            </a:rPr>
            <a:t>Бюджет </a:t>
          </a:r>
          <a:r>
            <a:rPr lang="ru-RU" sz="2400" kern="1200" dirty="0" err="1" smtClean="0">
              <a:latin typeface="Times New Roman" pitchFamily="18" charset="0"/>
              <a:cs typeface="Times New Roman" pitchFamily="18" charset="0"/>
            </a:rPr>
            <a:t>тақчиллигини молиялаштириш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қоплаш</a:t>
          </a:r>
          <a:r>
            <a:rPr lang="ru-RU" sz="2400" kern="1200" dirty="0" smtClean="0">
              <a:latin typeface="Times New Roman" pitchFamily="18" charset="0"/>
              <a:cs typeface="Times New Roman" pitchFamily="18" charset="0"/>
            </a:rPr>
            <a:t>)</a:t>
          </a:r>
          <a:r>
            <a:rPr lang="ru-RU" sz="2400" kern="1200" dirty="0" err="1" smtClean="0">
              <a:latin typeface="Times New Roman" pitchFamily="18" charset="0"/>
              <a:cs typeface="Times New Roman" pitchFamily="18" charset="0"/>
            </a:rPr>
            <a:t>нинг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муҳим кўринишларидан</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бири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давлат</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кредити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ҳисобланади</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a:off x="45235" y="153415"/>
        <a:ext cx="8139130" cy="836169"/>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3A9115-E3C6-400D-A6BF-D93B0119A666}">
      <dsp:nvSpPr>
        <dsp:cNvPr id="0" name=""/>
        <dsp:cNvSpPr/>
      </dsp:nvSpPr>
      <dsp:spPr>
        <a:xfrm>
          <a:off x="0" y="17292"/>
          <a:ext cx="8229600" cy="77760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27584" tIns="130048" rIns="227584" bIns="130048" numCol="1" spcCol="1270" anchor="ctr" anchorCtr="0">
          <a:noAutofit/>
        </a:bodyPr>
        <a:lstStyle/>
        <a:p>
          <a:pPr lvl="0" algn="ctr" defTabSz="1422400" rtl="0">
            <a:lnSpc>
              <a:spcPct val="90000"/>
            </a:lnSpc>
            <a:spcBef>
              <a:spcPct val="0"/>
            </a:spcBef>
            <a:spcAft>
              <a:spcPct val="35000"/>
            </a:spcAft>
          </a:pPr>
          <a:r>
            <a:rPr lang="ru-RU" sz="3200" b="1" kern="1200" dirty="0" err="1" smtClean="0">
              <a:latin typeface="Times New Roman" pitchFamily="18" charset="0"/>
              <a:cs typeface="Times New Roman" pitchFamily="18" charset="0"/>
            </a:rPr>
            <a:t>Давлат</a:t>
          </a:r>
          <a:r>
            <a:rPr lang="ru-RU" sz="3200" b="1" kern="1200" dirty="0" smtClean="0">
              <a:latin typeface="Times New Roman" pitchFamily="18" charset="0"/>
              <a:cs typeface="Times New Roman" pitchFamily="18" charset="0"/>
            </a:rPr>
            <a:t> </a:t>
          </a:r>
          <a:r>
            <a:rPr lang="ru-RU" sz="3200" b="1" kern="1200" dirty="0" err="1" smtClean="0">
              <a:latin typeface="Times New Roman" pitchFamily="18" charset="0"/>
              <a:cs typeface="Times New Roman" pitchFamily="18" charset="0"/>
            </a:rPr>
            <a:t>кредити</a:t>
          </a:r>
          <a:endParaRPr lang="ru-RU" sz="3200" b="1" kern="1200" dirty="0">
            <a:latin typeface="Times New Roman" pitchFamily="18" charset="0"/>
            <a:cs typeface="Times New Roman" pitchFamily="18" charset="0"/>
          </a:endParaRPr>
        </a:p>
      </dsp:txBody>
      <dsp:txXfrm>
        <a:off x="0" y="17292"/>
        <a:ext cx="8229600" cy="777600"/>
      </dsp:txXfrm>
    </dsp:sp>
    <dsp:sp modelId="{3901F40C-C12A-43F5-BE1D-9B2A72B89020}">
      <dsp:nvSpPr>
        <dsp:cNvPr id="0" name=""/>
        <dsp:cNvSpPr/>
      </dsp:nvSpPr>
      <dsp:spPr>
        <a:xfrm>
          <a:off x="0" y="794892"/>
          <a:ext cx="8229600" cy="1445242"/>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4018" tIns="144018" rIns="192024" bIns="216027" numCol="1" spcCol="1270" anchor="t" anchorCtr="0">
          <a:noAutofit/>
        </a:bodyPr>
        <a:lstStyle/>
        <a:p>
          <a:pPr marL="228600" lvl="1" indent="-228600" algn="just" defTabSz="1200150" rtl="0">
            <a:lnSpc>
              <a:spcPct val="90000"/>
            </a:lnSpc>
            <a:spcBef>
              <a:spcPct val="0"/>
            </a:spcBef>
            <a:spcAft>
              <a:spcPct val="15000"/>
            </a:spcAft>
            <a:buChar char="••"/>
          </a:pP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давлат</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қарз олувчи</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ёки</a:t>
          </a:r>
          <a:r>
            <a:rPr lang="ru-RU" sz="2700" b="0" kern="1200" dirty="0" smtClean="0">
              <a:latin typeface="Times New Roman" pitchFamily="18" charset="0"/>
              <a:cs typeface="Times New Roman" pitchFamily="18" charset="0"/>
            </a:rPr>
            <a:t> кредитор </a:t>
          </a:r>
          <a:r>
            <a:rPr lang="ru-RU" sz="2700" b="0" kern="1200" dirty="0" err="1" smtClean="0">
              <a:latin typeface="Times New Roman" pitchFamily="18" charset="0"/>
              <a:cs typeface="Times New Roman" pitchFamily="18" charset="0"/>
            </a:rPr>
            <a:t>сифатида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майдонга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тушадиган</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барча</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молиявий-иқтисодий муносабатлар</a:t>
          </a:r>
          <a:r>
            <a:rPr lang="ru-RU" sz="2700" b="0" kern="1200" dirty="0" smtClean="0">
              <a:latin typeface="Times New Roman" pitchFamily="18" charset="0"/>
              <a:cs typeface="Times New Roman" pitchFamily="18" charset="0"/>
            </a:rPr>
            <a:t> </a:t>
          </a:r>
          <a:r>
            <a:rPr lang="ru-RU" sz="2700" b="0" kern="1200" dirty="0" err="1" smtClean="0">
              <a:latin typeface="Times New Roman" pitchFamily="18" charset="0"/>
              <a:cs typeface="Times New Roman" pitchFamily="18" charset="0"/>
            </a:rPr>
            <a:t>йиғиндиси</a:t>
          </a:r>
          <a:r>
            <a:rPr lang="ru-RU" sz="2700" b="0" kern="1200" dirty="0" smtClean="0">
              <a:latin typeface="Times New Roman" pitchFamily="18" charset="0"/>
              <a:cs typeface="Times New Roman" pitchFamily="18" charset="0"/>
            </a:rPr>
            <a:t>.</a:t>
          </a:r>
          <a:endParaRPr lang="ru-RU" sz="2700" b="0" kern="1200" dirty="0">
            <a:latin typeface="Times New Roman" pitchFamily="18" charset="0"/>
            <a:cs typeface="Times New Roman" pitchFamily="18" charset="0"/>
          </a:endParaRPr>
        </a:p>
      </dsp:txBody>
      <dsp:txXfrm>
        <a:off x="0" y="794892"/>
        <a:ext cx="8229600" cy="1445242"/>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A1FC42-7F29-474F-A74D-9186ADD2BBC5}">
      <dsp:nvSpPr>
        <dsp:cNvPr id="0" name=""/>
        <dsp:cNvSpPr/>
      </dsp:nvSpPr>
      <dsp:spPr>
        <a:xfrm>
          <a:off x="0" y="24412"/>
          <a:ext cx="11074400" cy="77760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rtl="0">
            <a:lnSpc>
              <a:spcPct val="90000"/>
            </a:lnSpc>
            <a:spcBef>
              <a:spcPct val="0"/>
            </a:spcBef>
            <a:spcAft>
              <a:spcPct val="35000"/>
            </a:spcAft>
          </a:pPr>
          <a:r>
            <a:rPr lang="ru-RU" sz="2400" b="0" i="0" kern="1200" baseline="0" dirty="0" err="1" smtClean="0">
              <a:latin typeface="Times New Roman" pitchFamily="18" charset="0"/>
              <a:cs typeface="Times New Roman" pitchFamily="18" charset="0"/>
            </a:rPr>
            <a:t>Молиявий</a:t>
          </a:r>
          <a:r>
            <a:rPr lang="ru-RU" sz="2400" b="0" i="0" kern="1200" baseline="0" dirty="0" smtClean="0">
              <a:latin typeface="Times New Roman" pitchFamily="18" charset="0"/>
              <a:cs typeface="Times New Roman" pitchFamily="18" charset="0"/>
            </a:rPr>
            <a:t> </a:t>
          </a:r>
          <a:r>
            <a:rPr lang="ru-RU" sz="2400" b="0" i="0" kern="1200" baseline="0" dirty="0" err="1" smtClean="0">
              <a:latin typeface="Times New Roman" pitchFamily="18" charset="0"/>
              <a:cs typeface="Times New Roman" pitchFamily="18" charset="0"/>
            </a:rPr>
            <a:t>ресурсларни</a:t>
          </a:r>
          <a:r>
            <a:rPr lang="ru-RU" sz="2400" b="0" i="0" kern="1200" baseline="0" dirty="0" smtClean="0">
              <a:latin typeface="Times New Roman" pitchFamily="18" charset="0"/>
              <a:cs typeface="Times New Roman" pitchFamily="18" charset="0"/>
            </a:rPr>
            <a:t> </a:t>
          </a:r>
          <a:r>
            <a:rPr lang="ru-RU" sz="2400" b="0" i="0" kern="1200" baseline="0" dirty="0" err="1" smtClean="0">
              <a:latin typeface="Times New Roman" pitchFamily="18" charset="0"/>
              <a:cs typeface="Times New Roman" pitchFamily="18" charset="0"/>
            </a:rPr>
            <a:t>давлат</a:t>
          </a:r>
          <a:r>
            <a:rPr lang="ru-RU" sz="2400" b="0" i="0" kern="1200" baseline="0" dirty="0" smtClean="0">
              <a:latin typeface="Times New Roman" pitchFamily="18" charset="0"/>
              <a:cs typeface="Times New Roman" pitchFamily="18" charset="0"/>
            </a:rPr>
            <a:t> </a:t>
          </a:r>
          <a:r>
            <a:rPr lang="ru-RU" sz="2400" b="0" i="0" kern="1200" baseline="0" dirty="0" err="1" smtClean="0">
              <a:latin typeface="Times New Roman" pitchFamily="18" charset="0"/>
              <a:cs typeface="Times New Roman" pitchFamily="18" charset="0"/>
            </a:rPr>
            <a:t>томонидан</a:t>
          </a:r>
          <a:r>
            <a:rPr lang="ru-RU" sz="2400" b="0" i="0" kern="1200" baseline="0" dirty="0" smtClean="0">
              <a:latin typeface="Times New Roman" pitchFamily="18" charset="0"/>
              <a:cs typeface="Times New Roman" pitchFamily="18" charset="0"/>
            </a:rPr>
            <a:t> </a:t>
          </a:r>
          <a:r>
            <a:rPr lang="ru-RU" sz="2400" b="0" i="0" kern="1200" baseline="0" dirty="0" err="1" smtClean="0">
              <a:latin typeface="Times New Roman" pitchFamily="18" charset="0"/>
              <a:cs typeface="Times New Roman" pitchFamily="18" charset="0"/>
            </a:rPr>
            <a:t>қарзга олишнинг</a:t>
          </a:r>
          <a:r>
            <a:rPr lang="ru-RU" sz="2400" b="0" i="0" kern="1200" baseline="0" dirty="0" smtClean="0">
              <a:latin typeface="Times New Roman" pitchFamily="18" charset="0"/>
              <a:cs typeface="Times New Roman" pitchFamily="18" charset="0"/>
            </a:rPr>
            <a:t> </a:t>
          </a:r>
          <a:r>
            <a:rPr lang="ru-RU" sz="2400" b="0" i="0" kern="1200" baseline="0" dirty="0" err="1" smtClean="0">
              <a:latin typeface="Times New Roman" pitchFamily="18" charset="0"/>
              <a:cs typeface="Times New Roman" pitchFamily="18" charset="0"/>
            </a:rPr>
            <a:t>асосий</a:t>
          </a:r>
          <a:r>
            <a:rPr lang="ru-RU" sz="2400" b="0" i="0" kern="1200" baseline="0" dirty="0" smtClean="0">
              <a:latin typeface="Times New Roman" pitchFamily="18" charset="0"/>
              <a:cs typeface="Times New Roman" pitchFamily="18" charset="0"/>
            </a:rPr>
            <a:t> </a:t>
          </a:r>
          <a:r>
            <a:rPr lang="ru-RU" sz="2400" b="0" i="0" kern="1200" baseline="0" dirty="0" err="1" smtClean="0">
              <a:latin typeface="Times New Roman" pitchFamily="18" charset="0"/>
              <a:cs typeface="Times New Roman" pitchFamily="18" charset="0"/>
            </a:rPr>
            <a:t>шакли</a:t>
          </a:r>
          <a:r>
            <a:rPr lang="ru-RU" sz="2400" b="0" i="0" kern="1200" baseline="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a:off x="0" y="24412"/>
        <a:ext cx="11074400" cy="777600"/>
      </dsp:txXfrm>
    </dsp:sp>
    <dsp:sp modelId="{7908D378-8934-4597-9960-B11FDB814C08}">
      <dsp:nvSpPr>
        <dsp:cNvPr id="0" name=""/>
        <dsp:cNvSpPr/>
      </dsp:nvSpPr>
      <dsp:spPr>
        <a:xfrm>
          <a:off x="0" y="802012"/>
          <a:ext cx="11074400" cy="1185840"/>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бу</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давлат</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қарз мажбуриятлари</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заёмлари</a:t>
          </a:r>
          <a:r>
            <a:rPr lang="ru-RU" sz="2000" b="0" i="0" kern="1200" baseline="0" dirty="0" smtClean="0">
              <a:latin typeface="Times New Roman" pitchFamily="18" charset="0"/>
              <a:cs typeface="Times New Roman" pitchFamily="18" charset="0"/>
            </a:rPr>
            <a:t>)ни </a:t>
          </a:r>
          <a:r>
            <a:rPr lang="ru-RU" sz="2000" b="0" i="0" kern="1200" baseline="0" dirty="0" err="1" smtClean="0">
              <a:latin typeface="Times New Roman" pitchFamily="18" charset="0"/>
              <a:cs typeface="Times New Roman" pitchFamily="18" charset="0"/>
            </a:rPr>
            <a:t>чиқариш ҳисобланади</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Уларни</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жойлаштириш</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жараёнида</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давлат</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аҳоли, банклар</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савдо</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ва</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саноат</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компанияларининг</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вақтинча бўш</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турган</a:t>
          </a:r>
          <a:r>
            <a:rPr lang="ru-RU" sz="2000" b="0" i="0" kern="1200" baseline="0" dirty="0" smtClean="0">
              <a:latin typeface="Times New Roman" pitchFamily="18" charset="0"/>
              <a:cs typeface="Times New Roman" pitchFamily="18" charset="0"/>
            </a:rPr>
            <a:t> пул </a:t>
          </a:r>
          <a:r>
            <a:rPr lang="ru-RU" sz="2000" b="0" i="0" kern="1200" baseline="0" dirty="0" err="1" smtClean="0">
              <a:latin typeface="Times New Roman" pitchFamily="18" charset="0"/>
              <a:cs typeface="Times New Roman" pitchFamily="18" charset="0"/>
            </a:rPr>
            <a:t>маблағларини жалб</a:t>
          </a:r>
          <a:r>
            <a:rPr lang="ru-RU" sz="2000" b="0" i="0" kern="1200" baseline="0" dirty="0" smtClean="0">
              <a:latin typeface="Times New Roman" pitchFamily="18" charset="0"/>
              <a:cs typeface="Times New Roman" pitchFamily="18" charset="0"/>
            </a:rPr>
            <a:t> </a:t>
          </a:r>
          <a:r>
            <a:rPr lang="ru-RU" sz="2000" b="0" i="0" kern="1200" baseline="0" dirty="0" err="1" smtClean="0">
              <a:latin typeface="Times New Roman" pitchFamily="18" charset="0"/>
              <a:cs typeface="Times New Roman" pitchFamily="18" charset="0"/>
            </a:rPr>
            <a:t>қилади</a:t>
          </a:r>
          <a:r>
            <a:rPr lang="ru-RU" sz="2000" b="0" i="0" kern="1200" baseline="0" dirty="0" smtClean="0">
              <a:latin typeface="Times New Roman" pitchFamily="18" charset="0"/>
              <a:cs typeface="Times New Roman" pitchFamily="18" charset="0"/>
            </a:rPr>
            <a:t>.</a:t>
          </a:r>
          <a:endParaRPr lang="ru-RU" sz="2000" b="0" i="0" kern="1200" baseline="0" dirty="0">
            <a:latin typeface="Times New Roman" pitchFamily="18" charset="0"/>
            <a:cs typeface="Times New Roman" pitchFamily="18" charset="0"/>
          </a:endParaRPr>
        </a:p>
      </dsp:txBody>
      <dsp:txXfrm>
        <a:off x="0" y="802012"/>
        <a:ext cx="11074400" cy="1185840"/>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9FBD27-2BE8-45F3-9226-42E4467F8DF4}">
      <dsp:nvSpPr>
        <dsp:cNvPr id="0" name=""/>
        <dsp:cNvSpPr/>
      </dsp:nvSpPr>
      <dsp:spPr>
        <a:xfrm>
          <a:off x="0" y="162000"/>
          <a:ext cx="8229600" cy="81899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uz-Cyrl-UZ" sz="3500" b="1" kern="1200" dirty="0" smtClean="0">
              <a:latin typeface="Times New Roman" pitchFamily="18" charset="0"/>
              <a:cs typeface="Times New Roman" pitchFamily="18" charset="0"/>
            </a:rPr>
            <a:t>3. Солиқ тизими ва унинг вазифалари</a:t>
          </a:r>
          <a:endParaRPr lang="ru-RU" sz="3500" kern="1200" dirty="0">
            <a:latin typeface="Times New Roman" pitchFamily="18" charset="0"/>
            <a:cs typeface="Times New Roman" pitchFamily="18" charset="0"/>
          </a:endParaRPr>
        </a:p>
      </dsp:txBody>
      <dsp:txXfrm>
        <a:off x="39980" y="201980"/>
        <a:ext cx="8149640" cy="739039"/>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EF4C5-F032-45AD-87A2-2A41F9D0F48E}">
      <dsp:nvSpPr>
        <dsp:cNvPr id="0" name=""/>
        <dsp:cNvSpPr/>
      </dsp:nvSpPr>
      <dsp:spPr>
        <a:xfrm>
          <a:off x="0" y="102186"/>
          <a:ext cx="8229600" cy="80037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56032" tIns="146304" rIns="256032" bIns="146304" numCol="1" spcCol="1270" anchor="ctr" anchorCtr="0">
          <a:noAutofit/>
        </a:bodyPr>
        <a:lstStyle/>
        <a:p>
          <a:pPr lvl="0" algn="ctr" defTabSz="1600200" rtl="0">
            <a:lnSpc>
              <a:spcPct val="90000"/>
            </a:lnSpc>
            <a:spcBef>
              <a:spcPct val="0"/>
            </a:spcBef>
            <a:spcAft>
              <a:spcPct val="35000"/>
            </a:spcAft>
          </a:pPr>
          <a:r>
            <a:rPr lang="uz-Cyrl-UZ" sz="3600" b="1" kern="1200" dirty="0" smtClean="0">
              <a:latin typeface="Times New Roman" pitchFamily="18" charset="0"/>
              <a:cs typeface="Times New Roman" pitchFamily="18" charset="0"/>
            </a:rPr>
            <a:t>СОЛИҚ</a:t>
          </a:r>
          <a:endParaRPr lang="ru-RU" sz="3600" kern="1200" dirty="0">
            <a:latin typeface="Times New Roman" pitchFamily="18" charset="0"/>
            <a:cs typeface="Times New Roman" pitchFamily="18" charset="0"/>
          </a:endParaRPr>
        </a:p>
      </dsp:txBody>
      <dsp:txXfrm>
        <a:off x="0" y="102186"/>
        <a:ext cx="8229600" cy="800370"/>
      </dsp:txXfrm>
    </dsp:sp>
    <dsp:sp modelId="{A3BE03EA-292A-4EDD-AC8B-67190C1AD931}">
      <dsp:nvSpPr>
        <dsp:cNvPr id="0" name=""/>
        <dsp:cNvSpPr/>
      </dsp:nvSpPr>
      <dsp:spPr>
        <a:xfrm>
          <a:off x="0" y="902556"/>
          <a:ext cx="8229600" cy="1681312"/>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3350" tIns="133350" rIns="177800" bIns="200025" numCol="1" spcCol="1270" anchor="t" anchorCtr="0">
          <a:noAutofit/>
        </a:bodyPr>
        <a:lstStyle/>
        <a:p>
          <a:pPr marL="228600" lvl="1" indent="-228600" algn="just" defTabSz="1111250" rtl="0">
            <a:lnSpc>
              <a:spcPct val="90000"/>
            </a:lnSpc>
            <a:spcBef>
              <a:spcPct val="0"/>
            </a:spcBef>
            <a:spcAft>
              <a:spcPct val="15000"/>
            </a:spcAft>
            <a:buChar char="••"/>
          </a:pPr>
          <a:r>
            <a:rPr lang="uz-Cyrl-UZ" sz="2500" b="0" kern="1200" dirty="0" smtClean="0">
              <a:latin typeface="Times New Roman" pitchFamily="18" charset="0"/>
              <a:cs typeface="Times New Roman" pitchFamily="18" charset="0"/>
            </a:rPr>
            <a:t>– бу давлатнинг ўз вазифаларини амалга ошириши учун зарур бўлган молиявий маблағларни шакллантириш мақсадида жисмоний ва ҳуқуқий шахслардан бюджетга мажбурий тўловларни ундириш шакли.</a:t>
          </a:r>
          <a:endParaRPr lang="ru-RU" sz="2500" b="0" kern="1200" dirty="0">
            <a:latin typeface="Times New Roman" pitchFamily="18" charset="0"/>
            <a:cs typeface="Times New Roman" pitchFamily="18" charset="0"/>
          </a:endParaRPr>
        </a:p>
      </dsp:txBody>
      <dsp:txXfrm>
        <a:off x="0" y="902556"/>
        <a:ext cx="8229600" cy="1681312"/>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DFDBE3-AF2F-4FA3-9A79-8AD6250DA5F8}">
      <dsp:nvSpPr>
        <dsp:cNvPr id="0" name=""/>
        <dsp:cNvSpPr/>
      </dsp:nvSpPr>
      <dsp:spPr>
        <a:xfrm>
          <a:off x="0" y="11142"/>
          <a:ext cx="8143932" cy="126359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b="0" i="0" kern="1200" baseline="0" dirty="0" smtClean="0">
              <a:latin typeface="Times New Roman" pitchFamily="18" charset="0"/>
              <a:cs typeface="Times New Roman" pitchFamily="18" charset="0"/>
            </a:rPr>
            <a:t>Давлат томонидан олинадиган солиқлар ҳамда уларнинг ташкил қилиниш шакл ва усуллари биргаликда </a:t>
          </a:r>
          <a:r>
            <a:rPr lang="uz-Cyrl-UZ" sz="2400" b="1" i="0" kern="1200" baseline="0" dirty="0" smtClean="0">
              <a:latin typeface="Times New Roman" pitchFamily="18" charset="0"/>
              <a:cs typeface="Times New Roman" pitchFamily="18" charset="0"/>
            </a:rPr>
            <a:t>солиқ тизимини</a:t>
          </a:r>
          <a:r>
            <a:rPr lang="uz-Cyrl-UZ" sz="2400" b="0" i="0" kern="1200" baseline="0" dirty="0" smtClean="0">
              <a:latin typeface="Times New Roman" pitchFamily="18" charset="0"/>
              <a:cs typeface="Times New Roman" pitchFamily="18" charset="0"/>
            </a:rPr>
            <a:t> ташкил қилади.</a:t>
          </a:r>
          <a:endParaRPr lang="uz-Cyrl-UZ" sz="2400" b="0" i="0" kern="1200" baseline="0" dirty="0">
            <a:latin typeface="Times New Roman" pitchFamily="18" charset="0"/>
            <a:cs typeface="Times New Roman" pitchFamily="18" charset="0"/>
          </a:endParaRPr>
        </a:p>
      </dsp:txBody>
      <dsp:txXfrm>
        <a:off x="61684" y="72826"/>
        <a:ext cx="8020564" cy="1140231"/>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031B63-754B-4550-B345-4DDEC82E21E3}">
      <dsp:nvSpPr>
        <dsp:cNvPr id="0" name=""/>
        <dsp:cNvSpPr/>
      </dsp:nvSpPr>
      <dsp:spPr>
        <a:xfrm>
          <a:off x="0" y="11654"/>
          <a:ext cx="8229600" cy="11196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uz-Cyrl-UZ" sz="2900" kern="1200" dirty="0" smtClean="0">
              <a:latin typeface="Times New Roman" pitchFamily="18" charset="0"/>
              <a:cs typeface="Times New Roman" pitchFamily="18" charset="0"/>
            </a:rPr>
            <a:t>Миллий иқтисодиётда солиқлар қуйидаги учта муҳим вазифани бажаради:</a:t>
          </a:r>
          <a:endParaRPr lang="ru-RU" sz="2900" kern="1200" dirty="0">
            <a:latin typeface="Times New Roman" pitchFamily="18" charset="0"/>
            <a:cs typeface="Times New Roman" pitchFamily="18" charset="0"/>
          </a:endParaRPr>
        </a:p>
      </dsp:txBody>
      <dsp:txXfrm>
        <a:off x="54659" y="66313"/>
        <a:ext cx="8120282" cy="1010372"/>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841D19-EB4B-4DDB-8CA5-8D46AA46B233}">
      <dsp:nvSpPr>
        <dsp:cNvPr id="0" name=""/>
        <dsp:cNvSpPr/>
      </dsp:nvSpPr>
      <dsp:spPr>
        <a:xfrm rot="5400000">
          <a:off x="-186098" y="189247"/>
          <a:ext cx="1240659" cy="868461"/>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1</a:t>
          </a:r>
          <a:endParaRPr lang="ru-RU" sz="2500" kern="1200" dirty="0">
            <a:latin typeface="Times New Roman" pitchFamily="18" charset="0"/>
            <a:cs typeface="Times New Roman" pitchFamily="18" charset="0"/>
          </a:endParaRPr>
        </a:p>
      </dsp:txBody>
      <dsp:txXfrm rot="-5400000">
        <a:off x="2" y="437379"/>
        <a:ext cx="868461" cy="372198"/>
      </dsp:txXfrm>
    </dsp:sp>
    <dsp:sp modelId="{EAB751B3-E214-4782-8725-60A600F48C0F}">
      <dsp:nvSpPr>
        <dsp:cNvPr id="0" name=""/>
        <dsp:cNvSpPr/>
      </dsp:nvSpPr>
      <dsp:spPr>
        <a:xfrm rot="5400000">
          <a:off x="4145816" y="-3274206"/>
          <a:ext cx="806428" cy="7361138"/>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9136" tIns="17780" rIns="17780" bIns="17780" numCol="1" spcCol="1270" anchor="ctr" anchorCtr="0">
          <a:noAutofit/>
        </a:bodyPr>
        <a:lstStyle/>
        <a:p>
          <a:pPr marL="285750" lvl="1" indent="-285750" algn="just" defTabSz="1244600" rtl="0">
            <a:lnSpc>
              <a:spcPct val="90000"/>
            </a:lnSpc>
            <a:spcBef>
              <a:spcPct val="0"/>
            </a:spcBef>
            <a:spcAft>
              <a:spcPct val="15000"/>
            </a:spcAft>
            <a:buChar char="••"/>
          </a:pPr>
          <a:r>
            <a:rPr lang="ru-RU" sz="2800" kern="1200" dirty="0" err="1" smtClean="0">
              <a:latin typeface="Times New Roman" pitchFamily="18" charset="0"/>
              <a:cs typeface="Times New Roman" pitchFamily="18" charset="0"/>
            </a:rPr>
            <a:t>давлат</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харажатларини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молиялаштириш</a:t>
          </a:r>
          <a:r>
            <a:rPr lang="ru-RU" sz="2800" kern="1200" dirty="0" smtClean="0">
              <a:latin typeface="Times New Roman" pitchFamily="18" charset="0"/>
              <a:cs typeface="Times New Roman" pitchFamily="18" charset="0"/>
            </a:rPr>
            <a:t> (фискал </a:t>
          </a:r>
          <a:r>
            <a:rPr lang="ru-RU" sz="2800" kern="1200" dirty="0" err="1" smtClean="0">
              <a:latin typeface="Times New Roman" pitchFamily="18" charset="0"/>
              <a:cs typeface="Times New Roman" pitchFamily="18" charset="0"/>
            </a:rPr>
            <a:t>вазифаси</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dsp:txBody>
      <dsp:txXfrm rot="-5400000">
        <a:off x="868462" y="42515"/>
        <a:ext cx="7321771" cy="727694"/>
      </dsp:txXfrm>
    </dsp:sp>
    <dsp:sp modelId="{BC5859FC-A0C5-4C4D-B15A-3DAC94F5A1A9}">
      <dsp:nvSpPr>
        <dsp:cNvPr id="0" name=""/>
        <dsp:cNvSpPr/>
      </dsp:nvSpPr>
      <dsp:spPr>
        <a:xfrm rot="5400000">
          <a:off x="-186098" y="1230267"/>
          <a:ext cx="1240659" cy="868461"/>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2</a:t>
          </a:r>
          <a:endParaRPr lang="ru-RU" sz="2500" kern="1200" dirty="0">
            <a:latin typeface="Times New Roman" pitchFamily="18" charset="0"/>
            <a:cs typeface="Times New Roman" pitchFamily="18" charset="0"/>
          </a:endParaRPr>
        </a:p>
      </dsp:txBody>
      <dsp:txXfrm rot="-5400000">
        <a:off x="2" y="1478399"/>
        <a:ext cx="868461" cy="372198"/>
      </dsp:txXfrm>
    </dsp:sp>
    <dsp:sp modelId="{E8AB9053-05E2-4DCD-B0A4-D81D7F0807B6}">
      <dsp:nvSpPr>
        <dsp:cNvPr id="0" name=""/>
        <dsp:cNvSpPr/>
      </dsp:nvSpPr>
      <dsp:spPr>
        <a:xfrm rot="5400000">
          <a:off x="4145816" y="-2233186"/>
          <a:ext cx="806428" cy="7361138"/>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9136" tIns="17780" rIns="17780" bIns="17780" numCol="1" spcCol="1270" anchor="ctr" anchorCtr="0">
          <a:noAutofit/>
        </a:bodyPr>
        <a:lstStyle/>
        <a:p>
          <a:pPr marL="285750" lvl="1" indent="-285750" algn="just" defTabSz="1244600" rtl="0">
            <a:lnSpc>
              <a:spcPct val="90000"/>
            </a:lnSpc>
            <a:spcBef>
              <a:spcPct val="0"/>
            </a:spcBef>
            <a:spcAft>
              <a:spcPct val="15000"/>
            </a:spcAft>
            <a:buChar char="••"/>
          </a:pPr>
          <a:r>
            <a:rPr lang="ru-RU" sz="2800" kern="1200" dirty="0" err="1" smtClean="0">
              <a:latin typeface="Times New Roman" pitchFamily="18" charset="0"/>
              <a:cs typeface="Times New Roman" pitchFamily="18" charset="0"/>
            </a:rPr>
            <a:t>ижтимоий</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тангликни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юмшатиш</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ижтимоий</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вазифаси</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dsp:txBody>
      <dsp:txXfrm rot="-5400000">
        <a:off x="868462" y="1083535"/>
        <a:ext cx="7321771" cy="727694"/>
      </dsp:txXfrm>
    </dsp:sp>
    <dsp:sp modelId="{44358991-E7BA-4CE6-BD1B-116A1C4868A4}">
      <dsp:nvSpPr>
        <dsp:cNvPr id="0" name=""/>
        <dsp:cNvSpPr/>
      </dsp:nvSpPr>
      <dsp:spPr>
        <a:xfrm rot="5400000">
          <a:off x="-186098" y="2271288"/>
          <a:ext cx="1240659" cy="868461"/>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3</a:t>
          </a:r>
          <a:endParaRPr lang="ru-RU" sz="2500" kern="1200" dirty="0">
            <a:latin typeface="Times New Roman" pitchFamily="18" charset="0"/>
            <a:cs typeface="Times New Roman" pitchFamily="18" charset="0"/>
          </a:endParaRPr>
        </a:p>
      </dsp:txBody>
      <dsp:txXfrm rot="-5400000">
        <a:off x="2" y="2519420"/>
        <a:ext cx="868461" cy="372198"/>
      </dsp:txXfrm>
    </dsp:sp>
    <dsp:sp modelId="{5C0EE011-DCB2-467F-AF95-EA921DD23D39}">
      <dsp:nvSpPr>
        <dsp:cNvPr id="0" name=""/>
        <dsp:cNvSpPr/>
      </dsp:nvSpPr>
      <dsp:spPr>
        <a:xfrm rot="5400000">
          <a:off x="4145816" y="-1192165"/>
          <a:ext cx="806428" cy="7361138"/>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9136" tIns="17780" rIns="17780" bIns="17780" numCol="1" spcCol="1270" anchor="ctr" anchorCtr="0">
          <a:noAutofit/>
        </a:bodyPr>
        <a:lstStyle/>
        <a:p>
          <a:pPr marL="285750" lvl="1" indent="-285750" algn="just" defTabSz="1244600" rtl="0">
            <a:lnSpc>
              <a:spcPct val="90000"/>
            </a:lnSpc>
            <a:spcBef>
              <a:spcPct val="0"/>
            </a:spcBef>
            <a:spcAft>
              <a:spcPct val="15000"/>
            </a:spcAft>
            <a:buChar char="••"/>
          </a:pPr>
          <a:r>
            <a:rPr lang="ru-RU" sz="2800" kern="1200" dirty="0" err="1" smtClean="0">
              <a:latin typeface="Times New Roman" pitchFamily="18" charset="0"/>
              <a:cs typeface="Times New Roman" pitchFamily="18" charset="0"/>
            </a:rPr>
            <a:t>иқтисодиётни тартибга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солиш</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тартибга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солиш</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вазифаси</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dsp:txBody>
      <dsp:txXfrm rot="-5400000">
        <a:off x="868462" y="2124556"/>
        <a:ext cx="7321771" cy="727694"/>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E36C9-9E7A-4D43-8698-A36DB78C5698}">
      <dsp:nvSpPr>
        <dsp:cNvPr id="0" name=""/>
        <dsp:cNvSpPr/>
      </dsp:nvSpPr>
      <dsp:spPr>
        <a:xfrm>
          <a:off x="0" y="18679"/>
          <a:ext cx="7929618" cy="110564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ru-RU" sz="2100" b="0" i="0" kern="1200" baseline="0" dirty="0" err="1" smtClean="0">
              <a:latin typeface="Times New Roman" pitchFamily="18" charset="0"/>
              <a:cs typeface="Times New Roman" pitchFamily="18" charset="0"/>
            </a:rPr>
            <a:t>Давлат</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сарфлари</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солиқ тушумлари</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ҳисобига амалга</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ошсада</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давлат</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сарфлари</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миқёсининг ўсиши</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ўз</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навбатида</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солиқларнинг ўсишини</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тақозо қилади ва</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унинг</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даражасини</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белгилаб</a:t>
          </a:r>
          <a:r>
            <a:rPr lang="ru-RU" sz="2100" b="0" i="0" kern="1200" baseline="0" dirty="0" smtClean="0">
              <a:latin typeface="Times New Roman" pitchFamily="18" charset="0"/>
              <a:cs typeface="Times New Roman" pitchFamily="18" charset="0"/>
            </a:rPr>
            <a:t> </a:t>
          </a:r>
          <a:r>
            <a:rPr lang="ru-RU" sz="2100" b="0" i="0" kern="1200" baseline="0" dirty="0" err="1" smtClean="0">
              <a:latin typeface="Times New Roman" pitchFamily="18" charset="0"/>
              <a:cs typeface="Times New Roman" pitchFamily="18" charset="0"/>
            </a:rPr>
            <a:t>беради</a:t>
          </a:r>
          <a:r>
            <a:rPr lang="ru-RU" sz="2100" b="0" i="0" kern="1200" baseline="0" dirty="0" smtClean="0">
              <a:latin typeface="Times New Roman" pitchFamily="18" charset="0"/>
              <a:cs typeface="Times New Roman" pitchFamily="18" charset="0"/>
            </a:rPr>
            <a:t>.</a:t>
          </a:r>
          <a:endParaRPr lang="ru-RU" sz="2100" b="0" i="0" kern="1200" baseline="0" dirty="0">
            <a:latin typeface="Times New Roman" pitchFamily="18" charset="0"/>
            <a:cs typeface="Times New Roman" pitchFamily="18" charset="0"/>
          </a:endParaRPr>
        </a:p>
      </dsp:txBody>
      <dsp:txXfrm>
        <a:off x="53973" y="72652"/>
        <a:ext cx="7821672" cy="997703"/>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889A5A-EC39-4F89-A185-6FA97DF686E2}">
      <dsp:nvSpPr>
        <dsp:cNvPr id="0" name=""/>
        <dsp:cNvSpPr/>
      </dsp:nvSpPr>
      <dsp:spPr>
        <a:xfrm>
          <a:off x="0" y="18675"/>
          <a:ext cx="8229600" cy="110564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ru-RU" sz="2100" kern="1200" dirty="0" err="1" smtClean="0">
              <a:latin typeface="Times New Roman" pitchFamily="18" charset="0"/>
              <a:cs typeface="Times New Roman" pitchFamily="18" charset="0"/>
            </a:rPr>
            <a:t>Ҳозирги даврда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умумий</a:t>
          </a:r>
          <a:r>
            <a:rPr lang="ru-RU" sz="2100" kern="1200" dirty="0" smtClean="0">
              <a:latin typeface="Times New Roman" pitchFamily="18" charset="0"/>
              <a:cs typeface="Times New Roman" pitchFamily="18" charset="0"/>
            </a:rPr>
            <a:t> тенденция </a:t>
          </a:r>
          <a:r>
            <a:rPr lang="ru-RU" sz="2100" kern="1200" dirty="0" err="1" smtClean="0">
              <a:latin typeface="Times New Roman" pitchFamily="18" charset="0"/>
              <a:cs typeface="Times New Roman" pitchFamily="18" charset="0"/>
            </a:rPr>
            <a:t>бўлган</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давлат</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сарфларининг</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шунга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мос</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равишда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солиқ ҳажмининг ўсиб</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боришини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қуйидаги омиллар</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тақозо қилади</a:t>
          </a:r>
          <a:r>
            <a:rPr lang="ru-RU" sz="2100" kern="1200" dirty="0" smtClean="0">
              <a:latin typeface="Times New Roman" pitchFamily="18" charset="0"/>
              <a:cs typeface="Times New Roman" pitchFamily="18" charset="0"/>
            </a:rPr>
            <a:t>. </a:t>
          </a:r>
          <a:endParaRPr lang="ru-RU" sz="2100" kern="1200" dirty="0">
            <a:latin typeface="Times New Roman" pitchFamily="18" charset="0"/>
            <a:cs typeface="Times New Roman" pitchFamily="18" charset="0"/>
          </a:endParaRPr>
        </a:p>
      </dsp:txBody>
      <dsp:txXfrm>
        <a:off x="53973" y="72648"/>
        <a:ext cx="8121654" cy="997703"/>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E937BB-2309-468F-8E8C-44C095ACFDF6}">
      <dsp:nvSpPr>
        <dsp:cNvPr id="0" name=""/>
        <dsp:cNvSpPr/>
      </dsp:nvSpPr>
      <dsp:spPr>
        <a:xfrm rot="5400000">
          <a:off x="-146535" y="147355"/>
          <a:ext cx="976901" cy="683831"/>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1</a:t>
          </a:r>
          <a:endParaRPr lang="ru-RU" sz="2000" kern="1200" dirty="0">
            <a:latin typeface="Times New Roman" pitchFamily="18" charset="0"/>
            <a:cs typeface="Times New Roman" pitchFamily="18" charset="0"/>
          </a:endParaRPr>
        </a:p>
      </dsp:txBody>
      <dsp:txXfrm rot="-5400000">
        <a:off x="1" y="342736"/>
        <a:ext cx="683831" cy="293070"/>
      </dsp:txXfrm>
    </dsp:sp>
    <dsp:sp modelId="{931934E6-0E83-4F1C-B5A9-499B9C060866}">
      <dsp:nvSpPr>
        <dsp:cNvPr id="0" name=""/>
        <dsp:cNvSpPr/>
      </dsp:nvSpPr>
      <dsp:spPr>
        <a:xfrm rot="5400000">
          <a:off x="4139222" y="-3454570"/>
          <a:ext cx="634986" cy="7545768"/>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Аҳоли сонининг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ўсиши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rot="-5400000">
        <a:off x="683832" y="31817"/>
        <a:ext cx="7514771" cy="572992"/>
      </dsp:txXfrm>
    </dsp:sp>
    <dsp:sp modelId="{B6B3A543-3437-4B7D-8011-1E28AAA8C42C}">
      <dsp:nvSpPr>
        <dsp:cNvPr id="0" name=""/>
        <dsp:cNvSpPr/>
      </dsp:nvSpPr>
      <dsp:spPr>
        <a:xfrm rot="5400000">
          <a:off x="-146535" y="1005638"/>
          <a:ext cx="976901" cy="683831"/>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2</a:t>
          </a:r>
          <a:endParaRPr lang="ru-RU" sz="2000" kern="1200" dirty="0">
            <a:latin typeface="Times New Roman" pitchFamily="18" charset="0"/>
            <a:cs typeface="Times New Roman" pitchFamily="18" charset="0"/>
          </a:endParaRPr>
        </a:p>
      </dsp:txBody>
      <dsp:txXfrm rot="-5400000">
        <a:off x="1" y="1201019"/>
        <a:ext cx="683831" cy="293070"/>
      </dsp:txXfrm>
    </dsp:sp>
    <dsp:sp modelId="{AE279815-810F-4272-AC89-24EA19423060}">
      <dsp:nvSpPr>
        <dsp:cNvPr id="0" name=""/>
        <dsp:cNvSpPr/>
      </dsp:nvSpPr>
      <dsp:spPr>
        <a:xfrm rot="5400000">
          <a:off x="4139222" y="-2596287"/>
          <a:ext cx="634986" cy="7545768"/>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Ижтимоий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соҳа хизматлари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сифатига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талабнинг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ортиши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ва</a:t>
          </a:r>
          <a:r>
            <a:rPr lang="ru-RU" sz="2000" kern="1200" dirty="0" smtClean="0">
              <a:latin typeface="Times New Roman" pitchFamily="18" charset="0"/>
              <a:cs typeface="Times New Roman" pitchFamily="18" charset="0"/>
            </a:rPr>
            <a:t> урбанизация. </a:t>
          </a:r>
          <a:endParaRPr lang="ru-RU" sz="2000" kern="1200" dirty="0">
            <a:latin typeface="Times New Roman" pitchFamily="18" charset="0"/>
            <a:cs typeface="Times New Roman" pitchFamily="18" charset="0"/>
          </a:endParaRPr>
        </a:p>
      </dsp:txBody>
      <dsp:txXfrm rot="-5400000">
        <a:off x="683832" y="890100"/>
        <a:ext cx="7514771" cy="572992"/>
      </dsp:txXfrm>
    </dsp:sp>
    <dsp:sp modelId="{46085225-3B29-4ED2-A3F0-497F8577A3E8}">
      <dsp:nvSpPr>
        <dsp:cNvPr id="0" name=""/>
        <dsp:cNvSpPr/>
      </dsp:nvSpPr>
      <dsp:spPr>
        <a:xfrm rot="5400000">
          <a:off x="-146535" y="1863921"/>
          <a:ext cx="976901" cy="683831"/>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3</a:t>
          </a:r>
          <a:endParaRPr lang="ru-RU" sz="2000" kern="1200" dirty="0">
            <a:latin typeface="Times New Roman" pitchFamily="18" charset="0"/>
            <a:cs typeface="Times New Roman" pitchFamily="18" charset="0"/>
          </a:endParaRPr>
        </a:p>
      </dsp:txBody>
      <dsp:txXfrm rot="-5400000">
        <a:off x="1" y="2059302"/>
        <a:ext cx="683831" cy="293070"/>
      </dsp:txXfrm>
    </dsp:sp>
    <dsp:sp modelId="{CAADA3E0-F87E-43A7-98CE-809C410AADE3}">
      <dsp:nvSpPr>
        <dsp:cNvPr id="0" name=""/>
        <dsp:cNvSpPr/>
      </dsp:nvSpPr>
      <dsp:spPr>
        <a:xfrm rot="5400000">
          <a:off x="4139222" y="-1738004"/>
          <a:ext cx="634986" cy="7545768"/>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Атроф-муҳитнинг ифлосланиши</a:t>
          </a:r>
          <a:r>
            <a:rPr lang="ru-RU" sz="2000"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rot="-5400000">
        <a:off x="683832" y="1748383"/>
        <a:ext cx="7514771" cy="572992"/>
      </dsp:txXfrm>
    </dsp:sp>
    <dsp:sp modelId="{BFC34B81-E516-4FAC-AB30-774E1B72C2CB}">
      <dsp:nvSpPr>
        <dsp:cNvPr id="0" name=""/>
        <dsp:cNvSpPr/>
      </dsp:nvSpPr>
      <dsp:spPr>
        <a:xfrm rot="5400000">
          <a:off x="-146535" y="2722204"/>
          <a:ext cx="976901" cy="683831"/>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4</a:t>
          </a:r>
          <a:endParaRPr lang="ru-RU" sz="2000" kern="1200" dirty="0">
            <a:latin typeface="Times New Roman" pitchFamily="18" charset="0"/>
            <a:cs typeface="Times New Roman" pitchFamily="18" charset="0"/>
          </a:endParaRPr>
        </a:p>
      </dsp:txBody>
      <dsp:txXfrm rot="-5400000">
        <a:off x="1" y="2917585"/>
        <a:ext cx="683831" cy="293070"/>
      </dsp:txXfrm>
    </dsp:sp>
    <dsp:sp modelId="{A326E43A-6E99-46FF-9B4B-026296E2DA66}">
      <dsp:nvSpPr>
        <dsp:cNvPr id="0" name=""/>
        <dsp:cNvSpPr/>
      </dsp:nvSpPr>
      <dsp:spPr>
        <a:xfrm rot="5400000">
          <a:off x="4139222" y="-879721"/>
          <a:ext cx="634986" cy="7545768"/>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Даромадлар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тенгсизлигини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қисқартириш дастурларини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амалга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ошириш</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683832" y="2606666"/>
        <a:ext cx="7514771" cy="572992"/>
      </dsp:txXfrm>
    </dsp:sp>
    <dsp:sp modelId="{5A401A80-7E9C-44DF-B31B-583CCDADBE40}">
      <dsp:nvSpPr>
        <dsp:cNvPr id="0" name=""/>
        <dsp:cNvSpPr/>
      </dsp:nvSpPr>
      <dsp:spPr>
        <a:xfrm rot="5400000">
          <a:off x="-146535" y="3580488"/>
          <a:ext cx="976901" cy="683831"/>
        </a:xfrm>
        <a:prstGeom prst="chevron">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5</a:t>
          </a:r>
          <a:endParaRPr lang="ru-RU" sz="2000" kern="1200" dirty="0">
            <a:latin typeface="Times New Roman" pitchFamily="18" charset="0"/>
            <a:cs typeface="Times New Roman" pitchFamily="18" charset="0"/>
          </a:endParaRPr>
        </a:p>
      </dsp:txBody>
      <dsp:txXfrm rot="-5400000">
        <a:off x="1" y="3775869"/>
        <a:ext cx="683831" cy="293070"/>
      </dsp:txXfrm>
    </dsp:sp>
    <dsp:sp modelId="{6A096670-2176-4CE5-ABA7-9B5C27D3FD65}">
      <dsp:nvSpPr>
        <dsp:cNvPr id="0" name=""/>
        <dsp:cNvSpPr/>
      </dsp:nvSpPr>
      <dsp:spPr>
        <a:xfrm rot="5400000">
          <a:off x="4139222" y="-21438"/>
          <a:ext cx="634986" cy="7545768"/>
        </a:xfrm>
        <a:prstGeom prst="round2SameRect">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Миллий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мудофаа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давлат</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хавфсизлигини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таъминлаш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харажатлари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ҳажмининг ўсиши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683832" y="3464949"/>
        <a:ext cx="7514771" cy="572992"/>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3CCBFE-004C-4359-B326-8BE5A2616E60}">
      <dsp:nvSpPr>
        <dsp:cNvPr id="0" name=""/>
        <dsp:cNvSpPr/>
      </dsp:nvSpPr>
      <dsp:spPr>
        <a:xfrm>
          <a:off x="0" y="185167"/>
          <a:ext cx="8229600" cy="92663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kern="1200" dirty="0" err="1" smtClean="0">
              <a:latin typeface="Times New Roman" pitchFamily="18" charset="0"/>
              <a:cs typeface="Times New Roman" pitchFamily="18" charset="0"/>
            </a:rPr>
            <a:t>Корхоналар</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фаолиятини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солиқ ёрдамида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тартибга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солиш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қуйидаги умумий</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тамойиллари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асосида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амалга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оширилади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45235" y="230402"/>
        <a:ext cx="8139130" cy="836169"/>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543C6A-03E1-4864-90DE-EE365A510938}">
      <dsp:nvSpPr>
        <dsp:cNvPr id="0" name=""/>
        <dsp:cNvSpPr/>
      </dsp:nvSpPr>
      <dsp:spPr>
        <a:xfrm rot="5400000">
          <a:off x="-185785" y="191522"/>
          <a:ext cx="1238567" cy="866997"/>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1</a:t>
          </a:r>
          <a:endParaRPr lang="ru-RU" sz="2500" kern="1200" dirty="0">
            <a:latin typeface="Times New Roman" pitchFamily="18" charset="0"/>
            <a:cs typeface="Times New Roman" pitchFamily="18" charset="0"/>
          </a:endParaRPr>
        </a:p>
      </dsp:txBody>
      <dsp:txXfrm rot="-5400000">
        <a:off x="1" y="439236"/>
        <a:ext cx="866997" cy="371570"/>
      </dsp:txXfrm>
    </dsp:sp>
    <dsp:sp modelId="{771351A3-CEAB-40C9-BDC7-1E5319DF2CE1}">
      <dsp:nvSpPr>
        <dsp:cNvPr id="0" name=""/>
        <dsp:cNvSpPr/>
      </dsp:nvSpPr>
      <dsp:spPr>
        <a:xfrm rot="5400000">
          <a:off x="4145764" y="-3273030"/>
          <a:ext cx="805068" cy="7362602"/>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барча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даромадлардан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уларнинг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манбаларига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боғлиқ бўлмаган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ҳолда солиқ ундиришнинг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мажбурийлиги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866997" y="45037"/>
        <a:ext cx="7323302" cy="726468"/>
      </dsp:txXfrm>
    </dsp:sp>
    <dsp:sp modelId="{394365CF-BE93-4DA9-913D-9475F6EE3F49}">
      <dsp:nvSpPr>
        <dsp:cNvPr id="0" name=""/>
        <dsp:cNvSpPr/>
      </dsp:nvSpPr>
      <dsp:spPr>
        <a:xfrm rot="5400000">
          <a:off x="-185785" y="1283495"/>
          <a:ext cx="1238567" cy="866997"/>
        </a:xfrm>
        <a:prstGeom prst="chevron">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2</a:t>
          </a:r>
          <a:endParaRPr lang="ru-RU" sz="2500" kern="1200" dirty="0">
            <a:latin typeface="Times New Roman" pitchFamily="18" charset="0"/>
            <a:cs typeface="Times New Roman" pitchFamily="18" charset="0"/>
          </a:endParaRPr>
        </a:p>
      </dsp:txBody>
      <dsp:txXfrm rot="-5400000">
        <a:off x="1" y="1531209"/>
        <a:ext cx="866997" cy="371570"/>
      </dsp:txXfrm>
    </dsp:sp>
    <dsp:sp modelId="{7AA41FCE-99D9-4DD4-8F84-76FB4290F0DF}">
      <dsp:nvSpPr>
        <dsp:cNvPr id="0" name=""/>
        <dsp:cNvSpPr/>
      </dsp:nvSpPr>
      <dsp:spPr>
        <a:xfrm rot="5400000">
          <a:off x="4145764" y="-2181056"/>
          <a:ext cx="805068" cy="7362602"/>
        </a:xfrm>
        <a:prstGeom prst="round2Same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солиқ ундиришда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барча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учун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ягона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умумдавлат</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сиёсати</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866997" y="1137011"/>
        <a:ext cx="7323302" cy="726468"/>
      </dsp:txXfrm>
    </dsp:sp>
    <dsp:sp modelId="{09BE598E-BF2B-4920-9A0C-FBB6C930A2B7}">
      <dsp:nvSpPr>
        <dsp:cNvPr id="0" name=""/>
        <dsp:cNvSpPr/>
      </dsp:nvSpPr>
      <dsp:spPr>
        <a:xfrm rot="5400000">
          <a:off x="-185785" y="2375469"/>
          <a:ext cx="1238567" cy="866997"/>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3</a:t>
          </a:r>
          <a:endParaRPr lang="ru-RU" sz="2500" kern="1200" dirty="0">
            <a:latin typeface="Times New Roman" pitchFamily="18" charset="0"/>
            <a:cs typeface="Times New Roman" pitchFamily="18" charset="0"/>
          </a:endParaRPr>
        </a:p>
      </dsp:txBody>
      <dsp:txXfrm rot="-5400000">
        <a:off x="1" y="2623183"/>
        <a:ext cx="866997" cy="371570"/>
      </dsp:txXfrm>
    </dsp:sp>
    <dsp:sp modelId="{0B1C6C11-119A-4858-B08B-CE10703B1E80}">
      <dsp:nvSpPr>
        <dsp:cNvPr id="0" name=""/>
        <dsp:cNvSpPr/>
      </dsp:nvSpPr>
      <dsp:spPr>
        <a:xfrm rot="5400000">
          <a:off x="4145764" y="-1089082"/>
          <a:ext cx="805068" cy="7362602"/>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самарали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ишловчи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корхоналарда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ҳамда хўжалик</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юритишнинг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илғор шакллари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учун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солиқ меъёрларининг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рағбатлантирувчи ролини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таъминлаш</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866997" y="2228985"/>
        <a:ext cx="7323302" cy="726468"/>
      </dsp:txXfrm>
    </dsp:sp>
    <dsp:sp modelId="{912F93BC-8908-4F65-81BD-6547764557F8}">
      <dsp:nvSpPr>
        <dsp:cNvPr id="0" name=""/>
        <dsp:cNvSpPr/>
      </dsp:nvSpPr>
      <dsp:spPr>
        <a:xfrm rot="5400000">
          <a:off x="-185785" y="3467443"/>
          <a:ext cx="1238567" cy="866997"/>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ru-RU" sz="2500" kern="1200" dirty="0" smtClean="0">
              <a:latin typeface="Times New Roman" pitchFamily="18" charset="0"/>
              <a:cs typeface="Times New Roman" pitchFamily="18" charset="0"/>
            </a:rPr>
            <a:t>4</a:t>
          </a:r>
          <a:endParaRPr lang="ru-RU" sz="2500" kern="1200" dirty="0">
            <a:latin typeface="Times New Roman" pitchFamily="18" charset="0"/>
            <a:cs typeface="Times New Roman" pitchFamily="18" charset="0"/>
          </a:endParaRPr>
        </a:p>
      </dsp:txBody>
      <dsp:txXfrm rot="-5400000">
        <a:off x="1" y="3715157"/>
        <a:ext cx="866997" cy="371570"/>
      </dsp:txXfrm>
    </dsp:sp>
    <dsp:sp modelId="{5063B899-C729-4988-AF91-E8F72F05651C}">
      <dsp:nvSpPr>
        <dsp:cNvPr id="0" name=""/>
        <dsp:cNvSpPr/>
      </dsp:nvSpPr>
      <dsp:spPr>
        <a:xfrm rot="5400000">
          <a:off x="4145764" y="2891"/>
          <a:ext cx="805068" cy="7362602"/>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солиқ тўлови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бўйича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барча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субъектлар</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мажбурияти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устидан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молиявий</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назорат</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rot="-5400000">
        <a:off x="866997" y="3320958"/>
        <a:ext cx="7323302" cy="726468"/>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2FEC70-7EB6-4C5C-85D4-6A925BA30D28}">
      <dsp:nvSpPr>
        <dsp:cNvPr id="0" name=""/>
        <dsp:cNvSpPr/>
      </dsp:nvSpPr>
      <dsp:spPr>
        <a:xfrm>
          <a:off x="0" y="3680"/>
          <a:ext cx="8229600" cy="10038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ru-RU" sz="2600" kern="1200" dirty="0" err="1" smtClean="0">
              <a:latin typeface="Times New Roman" pitchFamily="18" charset="0"/>
              <a:cs typeface="Times New Roman" pitchFamily="18" charset="0"/>
            </a:rPr>
            <a:t>Солиқ ставкасини</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белгилаш</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бир</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қатор тамойилларга</a:t>
          </a:r>
          <a:r>
            <a:rPr lang="ru-RU" sz="2600" kern="1200" dirty="0" smtClean="0">
              <a:latin typeface="Times New Roman" pitchFamily="18" charset="0"/>
              <a:cs typeface="Times New Roman" pitchFamily="18" charset="0"/>
            </a:rPr>
            <a:t> </a:t>
          </a:r>
          <a:r>
            <a:rPr lang="ru-RU" sz="2600" kern="1200" dirty="0" err="1" smtClean="0">
              <a:latin typeface="Times New Roman" pitchFamily="18" charset="0"/>
              <a:cs typeface="Times New Roman" pitchFamily="18" charset="0"/>
            </a:rPr>
            <a:t>асосланади</a:t>
          </a:r>
          <a:r>
            <a:rPr lang="ru-RU" sz="2600" kern="1200" dirty="0" smtClean="0">
              <a:latin typeface="Times New Roman" pitchFamily="18" charset="0"/>
              <a:cs typeface="Times New Roman" pitchFamily="18" charset="0"/>
            </a:rPr>
            <a:t>.</a:t>
          </a:r>
          <a:endParaRPr lang="ru-RU" sz="2600" kern="1200" dirty="0">
            <a:latin typeface="Times New Roman" pitchFamily="18" charset="0"/>
            <a:cs typeface="Times New Roman" pitchFamily="18" charset="0"/>
          </a:endParaRPr>
        </a:p>
      </dsp:txBody>
      <dsp:txXfrm>
        <a:off x="49004" y="52684"/>
        <a:ext cx="8131592" cy="905852"/>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21E34-472F-4673-AADB-2248BDE89A9F}">
      <dsp:nvSpPr>
        <dsp:cNvPr id="0" name=""/>
        <dsp:cNvSpPr/>
      </dsp:nvSpPr>
      <dsp:spPr>
        <a:xfrm>
          <a:off x="0" y="394471"/>
          <a:ext cx="8229600" cy="19656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499872" rIns="638708" bIns="170688" numCol="1" spcCol="1270" anchor="t" anchorCtr="0">
          <a:noAutofit/>
        </a:bodyPr>
        <a:lstStyle/>
        <a:p>
          <a:pPr marL="228600" lvl="1" indent="-228600" algn="just" defTabSz="1066800" rtl="0">
            <a:lnSpc>
              <a:spcPct val="90000"/>
            </a:lnSpc>
            <a:spcBef>
              <a:spcPct val="0"/>
            </a:spcBef>
            <a:spcAft>
              <a:spcPct val="15000"/>
            </a:spcAft>
            <a:buChar char="••"/>
          </a:pP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турли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шахслардан</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уларнинг</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солиқлар ҳисобига молиялаштириладиган</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дастурлардан</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фойдаланиши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даражасига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қараб турлича</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солиқ ундирилиши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кераклигини</a:t>
          </a:r>
          <a:r>
            <a:rPr lang="ru-RU" sz="2400" b="0" kern="1200" dirty="0" smtClean="0">
              <a:latin typeface="Times New Roman" pitchFamily="18" charset="0"/>
              <a:cs typeface="Times New Roman" pitchFamily="18" charset="0"/>
            </a:rPr>
            <a:t> </a:t>
          </a:r>
          <a:r>
            <a:rPr lang="ru-RU" sz="2400" b="0" kern="1200" dirty="0" err="1" smtClean="0">
              <a:latin typeface="Times New Roman" pitchFamily="18" charset="0"/>
              <a:cs typeface="Times New Roman" pitchFamily="18" charset="0"/>
            </a:rPr>
            <a:t>билдиради</a:t>
          </a:r>
          <a:r>
            <a:rPr lang="ru-RU" sz="2400" b="0" kern="1200" dirty="0" smtClean="0">
              <a:latin typeface="Times New Roman" pitchFamily="18" charset="0"/>
              <a:cs typeface="Times New Roman" pitchFamily="18" charset="0"/>
            </a:rPr>
            <a:t>.</a:t>
          </a:r>
          <a:endParaRPr lang="ru-RU" sz="2400" b="0" kern="1200" dirty="0">
            <a:latin typeface="Times New Roman" pitchFamily="18" charset="0"/>
            <a:cs typeface="Times New Roman" pitchFamily="18" charset="0"/>
          </a:endParaRPr>
        </a:p>
      </dsp:txBody>
      <dsp:txXfrm>
        <a:off x="0" y="394471"/>
        <a:ext cx="8229600" cy="1965600"/>
      </dsp:txXfrm>
    </dsp:sp>
    <dsp:sp modelId="{0B1004C3-8278-466D-8F9D-3756D36133F9}">
      <dsp:nvSpPr>
        <dsp:cNvPr id="0" name=""/>
        <dsp:cNvSpPr/>
      </dsp:nvSpPr>
      <dsp:spPr>
        <a:xfrm>
          <a:off x="411480" y="40231"/>
          <a:ext cx="5760720" cy="70848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1066800" rtl="0">
            <a:lnSpc>
              <a:spcPct val="90000"/>
            </a:lnSpc>
            <a:spcBef>
              <a:spcPct val="0"/>
            </a:spcBef>
            <a:spcAft>
              <a:spcPct val="35000"/>
            </a:spcAft>
          </a:pPr>
          <a:r>
            <a:rPr lang="ru-RU" sz="2400" b="1" kern="1200" dirty="0" smtClean="0">
              <a:latin typeface="Times New Roman" pitchFamily="18" charset="0"/>
              <a:cs typeface="Times New Roman" pitchFamily="18" charset="0"/>
            </a:rPr>
            <a:t>1. </a:t>
          </a:r>
          <a:r>
            <a:rPr lang="ru-RU" sz="2400" b="1" kern="1200" dirty="0" err="1" smtClean="0">
              <a:latin typeface="Times New Roman" pitchFamily="18" charset="0"/>
              <a:cs typeface="Times New Roman" pitchFamily="18" charset="0"/>
            </a:rPr>
            <a:t>Нафлилик</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тамойили</a:t>
          </a:r>
          <a:endParaRPr lang="ru-RU" sz="2400" b="1" kern="1200" dirty="0">
            <a:latin typeface="Times New Roman" pitchFamily="18" charset="0"/>
            <a:cs typeface="Times New Roman" pitchFamily="18" charset="0"/>
          </a:endParaRPr>
        </a:p>
      </dsp:txBody>
      <dsp:txXfrm>
        <a:off x="446065" y="74816"/>
        <a:ext cx="5691550" cy="639310"/>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30AE87-807C-463D-A42B-21E523F3A8A0}">
      <dsp:nvSpPr>
        <dsp:cNvPr id="0" name=""/>
        <dsp:cNvSpPr/>
      </dsp:nvSpPr>
      <dsp:spPr>
        <a:xfrm>
          <a:off x="0" y="122651"/>
          <a:ext cx="8001056" cy="84942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441325" algn="just" defTabSz="977900" rtl="0">
            <a:lnSpc>
              <a:spcPct val="90000"/>
            </a:lnSpc>
            <a:spcBef>
              <a:spcPct val="0"/>
            </a:spcBef>
            <a:spcAft>
              <a:spcPct val="35000"/>
            </a:spcAft>
          </a:pPr>
          <a:r>
            <a:rPr lang="ru-RU" sz="2200" b="0" i="0" kern="1200" baseline="0" dirty="0" err="1" smtClean="0">
              <a:latin typeface="Times New Roman" pitchFamily="18" charset="0"/>
              <a:cs typeface="Times New Roman" pitchFamily="18" charset="0"/>
            </a:rPr>
            <a:t>Солиқ суммасининг</a:t>
          </a:r>
          <a:r>
            <a:rPr lang="ru-RU" sz="2200" b="0" i="0" kern="1200" baseline="0" dirty="0" smtClean="0">
              <a:latin typeface="Times New Roman" pitchFamily="18" charset="0"/>
              <a:cs typeface="Times New Roman" pitchFamily="18" charset="0"/>
            </a:rPr>
            <a:t> (</a:t>
          </a:r>
          <a:r>
            <a:rPr lang="en-US" sz="2200" b="0" i="0" kern="1200" baseline="0" dirty="0" smtClean="0">
              <a:latin typeface="Times New Roman" pitchFamily="18" charset="0"/>
              <a:cs typeface="Times New Roman" pitchFamily="18" charset="0"/>
            </a:rPr>
            <a:t>R</a:t>
          </a:r>
          <a:r>
            <a:rPr lang="ru-RU" sz="2200" b="0" i="0" kern="1200" baseline="0" dirty="0" smtClean="0">
              <a:latin typeface="Times New Roman" pitchFamily="18" charset="0"/>
              <a:cs typeface="Times New Roman" pitchFamily="18" charset="0"/>
            </a:rPr>
            <a:t>) </a:t>
          </a:r>
          <a:r>
            <a:rPr lang="ru-RU" sz="2200" b="0" i="0" kern="1200" baseline="0" dirty="0" err="1" smtClean="0">
              <a:latin typeface="Times New Roman" pitchFamily="18" charset="0"/>
              <a:cs typeface="Times New Roman" pitchFamily="18" charset="0"/>
            </a:rPr>
            <a:t>солиқ олинадиган</a:t>
          </a:r>
          <a:r>
            <a:rPr lang="ru-RU" sz="2200" b="0" i="0" kern="1200" baseline="0" dirty="0" smtClean="0">
              <a:latin typeface="Times New Roman" pitchFamily="18" charset="0"/>
              <a:cs typeface="Times New Roman" pitchFamily="18" charset="0"/>
            </a:rPr>
            <a:t> </a:t>
          </a:r>
          <a:r>
            <a:rPr lang="ru-RU" sz="2200" b="0" i="0" kern="1200" baseline="0" dirty="0" err="1" smtClean="0">
              <a:latin typeface="Times New Roman" pitchFamily="18" charset="0"/>
              <a:cs typeface="Times New Roman" pitchFamily="18" charset="0"/>
            </a:rPr>
            <a:t>суммага</a:t>
          </a:r>
          <a:r>
            <a:rPr lang="ru-RU" sz="2200" b="0" i="0" kern="1200" baseline="0" dirty="0" smtClean="0">
              <a:latin typeface="Times New Roman" pitchFamily="18" charset="0"/>
              <a:cs typeface="Times New Roman" pitchFamily="18" charset="0"/>
            </a:rPr>
            <a:t> (</a:t>
          </a:r>
          <a:r>
            <a:rPr lang="en-US" sz="2200" b="0" i="0" kern="1200" baseline="0" dirty="0" smtClean="0">
              <a:latin typeface="Times New Roman" pitchFamily="18" charset="0"/>
              <a:cs typeface="Times New Roman" pitchFamily="18" charset="0"/>
            </a:rPr>
            <a:t>D</a:t>
          </a:r>
          <a:r>
            <a:rPr lang="ru-RU" sz="2200" b="0" i="0" kern="1200" baseline="0" dirty="0" smtClean="0">
              <a:latin typeface="Times New Roman" pitchFamily="18" charset="0"/>
              <a:cs typeface="Times New Roman" pitchFamily="18" charset="0"/>
            </a:rPr>
            <a:t>) </a:t>
          </a:r>
          <a:r>
            <a:rPr lang="ru-RU" sz="2200" b="0" i="0" kern="1200" baseline="0" dirty="0" err="1" smtClean="0">
              <a:latin typeface="Times New Roman" pitchFamily="18" charset="0"/>
              <a:cs typeface="Times New Roman" pitchFamily="18" charset="0"/>
            </a:rPr>
            <a:t>нисбатининг</a:t>
          </a:r>
          <a:r>
            <a:rPr lang="ru-RU" sz="2200" b="0" i="0" kern="1200" baseline="0" dirty="0" smtClean="0">
              <a:latin typeface="Times New Roman" pitchFamily="18" charset="0"/>
              <a:cs typeface="Times New Roman" pitchFamily="18" charset="0"/>
            </a:rPr>
            <a:t> </a:t>
          </a:r>
          <a:r>
            <a:rPr lang="ru-RU" sz="2200" b="0" i="0" kern="1200" baseline="0" dirty="0" err="1" smtClean="0">
              <a:latin typeface="Times New Roman" pitchFamily="18" charset="0"/>
              <a:cs typeface="Times New Roman" pitchFamily="18" charset="0"/>
            </a:rPr>
            <a:t>фоиздаги</a:t>
          </a:r>
          <a:r>
            <a:rPr lang="ru-RU" sz="2200" b="0" i="0" kern="1200" baseline="0" dirty="0" smtClean="0">
              <a:latin typeface="Times New Roman" pitchFamily="18" charset="0"/>
              <a:cs typeface="Times New Roman" pitchFamily="18" charset="0"/>
            </a:rPr>
            <a:t> </a:t>
          </a:r>
          <a:r>
            <a:rPr lang="ru-RU" sz="2200" b="0" i="0" kern="1200" baseline="0" dirty="0" err="1" smtClean="0">
              <a:latin typeface="Times New Roman" pitchFamily="18" charset="0"/>
              <a:cs typeface="Times New Roman" pitchFamily="18" charset="0"/>
            </a:rPr>
            <a:t>ифодаси</a:t>
          </a:r>
          <a:r>
            <a:rPr lang="ru-RU" sz="2200" b="0" i="0" kern="1200" baseline="0" dirty="0" smtClean="0">
              <a:latin typeface="Times New Roman" pitchFamily="18" charset="0"/>
              <a:cs typeface="Times New Roman" pitchFamily="18" charset="0"/>
            </a:rPr>
            <a:t> </a:t>
          </a:r>
          <a:r>
            <a:rPr lang="ru-RU" sz="2200" b="0" i="0" kern="1200" baseline="0" dirty="0" err="1" smtClean="0">
              <a:latin typeface="Times New Roman" pitchFamily="18" charset="0"/>
              <a:cs typeface="Times New Roman" pitchFamily="18" charset="0"/>
            </a:rPr>
            <a:t>солиқ ставкаси</a:t>
          </a:r>
          <a:r>
            <a:rPr lang="ru-RU" sz="2200" b="0" i="0" kern="1200" baseline="0" dirty="0" smtClean="0">
              <a:latin typeface="Times New Roman" pitchFamily="18" charset="0"/>
              <a:cs typeface="Times New Roman" pitchFamily="18" charset="0"/>
            </a:rPr>
            <a:t> (</a:t>
          </a:r>
          <a:r>
            <a:rPr lang="en-US" sz="2200" b="0" i="0" kern="1200" baseline="0" dirty="0" smtClean="0">
              <a:latin typeface="Times New Roman" pitchFamily="18" charset="0"/>
              <a:cs typeface="Times New Roman" pitchFamily="18" charset="0"/>
            </a:rPr>
            <a:t>R</a:t>
          </a:r>
          <a:r>
            <a:rPr lang="ru-RU" sz="2200" b="0" i="0" kern="1200" baseline="0" dirty="0" smtClean="0">
              <a:latin typeface="Times New Roman" pitchFamily="18" charset="0"/>
              <a:cs typeface="Times New Roman" pitchFamily="18" charset="0"/>
            </a:rPr>
            <a:t>`) </a:t>
          </a:r>
          <a:r>
            <a:rPr lang="ru-RU" sz="2200" b="0" i="0" kern="1200" baseline="0" dirty="0" err="1" smtClean="0">
              <a:latin typeface="Times New Roman" pitchFamily="18" charset="0"/>
              <a:cs typeface="Times New Roman" pitchFamily="18" charset="0"/>
            </a:rPr>
            <a:t>дейилади</a:t>
          </a:r>
          <a:r>
            <a:rPr lang="ru-RU" sz="2200" b="0" i="0" kern="1200" baseline="0" dirty="0" smtClean="0">
              <a:latin typeface="Times New Roman" pitchFamily="18" charset="0"/>
              <a:cs typeface="Times New Roman" pitchFamily="18" charset="0"/>
            </a:rPr>
            <a:t>: </a:t>
          </a:r>
          <a:endParaRPr lang="ru-RU" sz="2200" b="0" i="0" kern="1200" baseline="0" dirty="0">
            <a:latin typeface="Times New Roman" pitchFamily="18" charset="0"/>
            <a:cs typeface="Times New Roman" pitchFamily="18" charset="0"/>
          </a:endParaRPr>
        </a:p>
      </dsp:txBody>
      <dsp:txXfrm>
        <a:off x="41465" y="164116"/>
        <a:ext cx="7918126" cy="766490"/>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B73B5D-3D0B-4413-BF80-F41E66A57CDB}">
      <dsp:nvSpPr>
        <dsp:cNvPr id="0" name=""/>
        <dsp:cNvSpPr/>
      </dsp:nvSpPr>
      <dsp:spPr>
        <a:xfrm>
          <a:off x="0" y="482338"/>
          <a:ext cx="8229600" cy="20475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520700" rIns="638708" bIns="177800" numCol="1" spcCol="1270" anchor="t" anchorCtr="0">
          <a:noAutofit/>
        </a:bodyPr>
        <a:lstStyle/>
        <a:p>
          <a:pPr marL="228600" lvl="1" indent="-228600" algn="just" defTabSz="1111250" rtl="0">
            <a:lnSpc>
              <a:spcPct val="90000"/>
            </a:lnSpc>
            <a:spcBef>
              <a:spcPct val="0"/>
            </a:spcBef>
            <a:spcAft>
              <a:spcPct val="15000"/>
            </a:spcAft>
            <a:buChar char="••"/>
          </a:pP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солиқ миқдори солиқ тўловчининг</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бойлиги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ва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даромадлари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даражасига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мос</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келиши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зарур</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Бошқача айтганда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солиқ солиш</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даромадларнинг</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адолатли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тақсимланишини тақозо қилиши зарур</a:t>
          </a:r>
          <a:r>
            <a:rPr lang="ru-RU" sz="2500" b="0" kern="1200" dirty="0" smtClean="0">
              <a:latin typeface="Times New Roman" pitchFamily="18" charset="0"/>
              <a:cs typeface="Times New Roman" pitchFamily="18" charset="0"/>
            </a:rPr>
            <a:t>.</a:t>
          </a:r>
          <a:endParaRPr lang="ru-RU" sz="2500" b="0" kern="1200" dirty="0">
            <a:latin typeface="Times New Roman" pitchFamily="18" charset="0"/>
            <a:cs typeface="Times New Roman" pitchFamily="18" charset="0"/>
          </a:endParaRPr>
        </a:p>
      </dsp:txBody>
      <dsp:txXfrm>
        <a:off x="0" y="482338"/>
        <a:ext cx="8229600" cy="2047500"/>
      </dsp:txXfrm>
    </dsp:sp>
    <dsp:sp modelId="{043ACD09-C9D1-4617-93D9-332FF36D0CD0}">
      <dsp:nvSpPr>
        <dsp:cNvPr id="0" name=""/>
        <dsp:cNvSpPr/>
      </dsp:nvSpPr>
      <dsp:spPr>
        <a:xfrm>
          <a:off x="411480" y="113338"/>
          <a:ext cx="5760720" cy="73800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1111250" rtl="0">
            <a:lnSpc>
              <a:spcPct val="90000"/>
            </a:lnSpc>
            <a:spcBef>
              <a:spcPct val="0"/>
            </a:spcBef>
            <a:spcAft>
              <a:spcPct val="35000"/>
            </a:spcAft>
          </a:pPr>
          <a:r>
            <a:rPr lang="ru-RU" sz="2500" b="1" kern="1200" dirty="0" smtClean="0">
              <a:latin typeface="Times New Roman" pitchFamily="18" charset="0"/>
              <a:cs typeface="Times New Roman" pitchFamily="18" charset="0"/>
            </a:rPr>
            <a:t>2. </a:t>
          </a:r>
          <a:r>
            <a:rPr lang="ru-RU" sz="2500" b="1" kern="1200" dirty="0" err="1" smtClean="0">
              <a:latin typeface="Times New Roman" pitchFamily="18" charset="0"/>
              <a:cs typeface="Times New Roman" pitchFamily="18" charset="0"/>
            </a:rPr>
            <a:t>Тўловга</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лаёқатлилик тамойили</a:t>
          </a:r>
          <a:r>
            <a:rPr lang="ru-RU" sz="2500" kern="1200" dirty="0" smtClean="0">
              <a:latin typeface="Times New Roman" pitchFamily="18" charset="0"/>
              <a:cs typeface="Times New Roman" pitchFamily="18" charset="0"/>
            </a:rPr>
            <a:t> </a:t>
          </a:r>
          <a:endParaRPr lang="ru-RU" sz="2500" kern="1200" dirty="0">
            <a:latin typeface="Times New Roman" pitchFamily="18" charset="0"/>
            <a:cs typeface="Times New Roman" pitchFamily="18" charset="0"/>
          </a:endParaRPr>
        </a:p>
      </dsp:txBody>
      <dsp:txXfrm>
        <a:off x="447506" y="149364"/>
        <a:ext cx="5688668" cy="665948"/>
      </dsp:txXfrm>
    </dsp:sp>
    <dsp:sp modelId="{092C8FD6-0096-45AF-BB14-FEFACBD61DAD}">
      <dsp:nvSpPr>
        <dsp:cNvPr id="0" name=""/>
        <dsp:cNvSpPr/>
      </dsp:nvSpPr>
      <dsp:spPr>
        <a:xfrm>
          <a:off x="0" y="3033839"/>
          <a:ext cx="8229600" cy="1693125"/>
        </a:xfrm>
        <a:prstGeom prst="rect">
          <a:avLst/>
        </a:prstGeom>
        <a:solidFill>
          <a:schemeClr val="lt1">
            <a:alpha val="90000"/>
            <a:hueOff val="0"/>
            <a:satOff val="0"/>
            <a:lumOff val="0"/>
            <a:alphaOff val="0"/>
          </a:schemeClr>
        </a:solidFill>
        <a:ln w="6350" cap="flat" cmpd="sng" algn="ctr">
          <a:solidFill>
            <a:schemeClr val="accent3">
              <a:hueOff val="2710599"/>
              <a:satOff val="100000"/>
              <a:lumOff val="-14706"/>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38708" tIns="520700" rIns="638708" bIns="177800" numCol="1" spcCol="1270" anchor="t" anchorCtr="0">
          <a:noAutofit/>
        </a:bodyPr>
        <a:lstStyle/>
        <a:p>
          <a:pPr marL="228600" lvl="1" indent="-228600" algn="just" defTabSz="1111250" rtl="0">
            <a:lnSpc>
              <a:spcPct val="90000"/>
            </a:lnSpc>
            <a:spcBef>
              <a:spcPct val="0"/>
            </a:spcBef>
            <a:spcAft>
              <a:spcPct val="15000"/>
            </a:spcAft>
            <a:buChar char="••"/>
          </a:pP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даромадлари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ва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ҳукумат дастурларидан</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фойдаланиш</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даражаси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бўйича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тенг</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бўлган</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кишилар</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тенг</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миқдорда солиқ тўлаши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зарур</a:t>
          </a:r>
          <a:r>
            <a:rPr lang="ru-RU" sz="2500" b="0" kern="1200" dirty="0" smtClean="0">
              <a:latin typeface="Times New Roman" pitchFamily="18" charset="0"/>
              <a:cs typeface="Times New Roman" pitchFamily="18" charset="0"/>
            </a:rPr>
            <a:t>.</a:t>
          </a:r>
          <a:endParaRPr lang="ru-RU" sz="2500" b="0" kern="1200" dirty="0">
            <a:latin typeface="Times New Roman" pitchFamily="18" charset="0"/>
            <a:cs typeface="Times New Roman" pitchFamily="18" charset="0"/>
          </a:endParaRPr>
        </a:p>
      </dsp:txBody>
      <dsp:txXfrm>
        <a:off x="0" y="3033839"/>
        <a:ext cx="8229600" cy="1693125"/>
      </dsp:txXfrm>
    </dsp:sp>
    <dsp:sp modelId="{830FCC74-2EF6-4C82-AD71-9C0DDEA9590C}">
      <dsp:nvSpPr>
        <dsp:cNvPr id="0" name=""/>
        <dsp:cNvSpPr/>
      </dsp:nvSpPr>
      <dsp:spPr>
        <a:xfrm>
          <a:off x="411480" y="2664839"/>
          <a:ext cx="5760720" cy="73800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lvl="0" algn="l" defTabSz="1111250" rtl="0">
            <a:lnSpc>
              <a:spcPct val="90000"/>
            </a:lnSpc>
            <a:spcBef>
              <a:spcPct val="0"/>
            </a:spcBef>
            <a:spcAft>
              <a:spcPct val="35000"/>
            </a:spcAft>
          </a:pPr>
          <a:r>
            <a:rPr lang="ru-RU" sz="2500" b="1" kern="1200" dirty="0" smtClean="0">
              <a:latin typeface="Times New Roman" pitchFamily="18" charset="0"/>
              <a:cs typeface="Times New Roman" pitchFamily="18" charset="0"/>
            </a:rPr>
            <a:t>3. </a:t>
          </a:r>
          <a:r>
            <a:rPr lang="ru-RU" sz="2500" b="1" kern="1200" dirty="0" err="1" smtClean="0">
              <a:latin typeface="Times New Roman" pitchFamily="18" charset="0"/>
              <a:cs typeface="Times New Roman" pitchFamily="18" charset="0"/>
            </a:rPr>
            <a:t>Адолатлилик</a:t>
          </a:r>
          <a:r>
            <a:rPr lang="ru-RU" sz="2500" b="1" kern="1200" dirty="0" smtClean="0">
              <a:latin typeface="Times New Roman" pitchFamily="18" charset="0"/>
              <a:cs typeface="Times New Roman" pitchFamily="18" charset="0"/>
            </a:rPr>
            <a:t> </a:t>
          </a:r>
          <a:r>
            <a:rPr lang="ru-RU" sz="2500" b="1" kern="1200" dirty="0" err="1" smtClean="0">
              <a:latin typeface="Times New Roman" pitchFamily="18" charset="0"/>
              <a:cs typeface="Times New Roman" pitchFamily="18" charset="0"/>
            </a:rPr>
            <a:t>тамойили</a:t>
          </a:r>
          <a:r>
            <a:rPr lang="ru-RU" sz="2500" kern="1200" dirty="0" smtClean="0">
              <a:latin typeface="Times New Roman" pitchFamily="18" charset="0"/>
              <a:cs typeface="Times New Roman" pitchFamily="18" charset="0"/>
            </a:rPr>
            <a:t> </a:t>
          </a:r>
          <a:endParaRPr lang="ru-RU" sz="2500" kern="1200" dirty="0">
            <a:latin typeface="Times New Roman" pitchFamily="18" charset="0"/>
            <a:cs typeface="Times New Roman" pitchFamily="18" charset="0"/>
          </a:endParaRPr>
        </a:p>
      </dsp:txBody>
      <dsp:txXfrm>
        <a:off x="447506" y="2700865"/>
        <a:ext cx="5688668" cy="665948"/>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2E6550-72AA-4F03-8066-A70B656D375A}">
      <dsp:nvSpPr>
        <dsp:cNvPr id="0" name=""/>
        <dsp:cNvSpPr/>
      </dsp:nvSpPr>
      <dsp:spPr>
        <a:xfrm>
          <a:off x="0" y="18675"/>
          <a:ext cx="8229600" cy="110564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354013" algn="just" defTabSz="933450" rtl="0">
            <a:lnSpc>
              <a:spcPct val="90000"/>
            </a:lnSpc>
            <a:spcBef>
              <a:spcPct val="0"/>
            </a:spcBef>
            <a:spcAft>
              <a:spcPct val="35000"/>
            </a:spcAft>
          </a:pPr>
          <a:r>
            <a:rPr lang="ru-RU" sz="2100" kern="1200" dirty="0" err="1" smtClean="0">
              <a:latin typeface="Times New Roman" pitchFamily="18" charset="0"/>
              <a:cs typeface="Times New Roman" pitchFamily="18" charset="0"/>
            </a:rPr>
            <a:t>Солиқ бўйича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имтиёзлар</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қонунчилик битимларида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белгиланган</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тартиб</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ва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шароитлар</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асосида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ўрнатилади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Амалиётда</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солиқ имтиёзларининг</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қуйидаги турлари</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кенг</a:t>
          </a:r>
          <a:r>
            <a:rPr lang="ru-RU" sz="2100" kern="1200" dirty="0" smtClean="0">
              <a:latin typeface="Times New Roman" pitchFamily="18" charset="0"/>
              <a:cs typeface="Times New Roman" pitchFamily="18" charset="0"/>
            </a:rPr>
            <a:t> </a:t>
          </a:r>
          <a:r>
            <a:rPr lang="ru-RU" sz="2100" kern="1200" dirty="0" err="1" smtClean="0">
              <a:latin typeface="Times New Roman" pitchFamily="18" charset="0"/>
              <a:cs typeface="Times New Roman" pitchFamily="18" charset="0"/>
            </a:rPr>
            <a:t>тарқалган:</a:t>
          </a:r>
          <a:endParaRPr lang="ru-RU" sz="2100" kern="1200" dirty="0">
            <a:latin typeface="Times New Roman" pitchFamily="18" charset="0"/>
            <a:cs typeface="Times New Roman" pitchFamily="18" charset="0"/>
          </a:endParaRPr>
        </a:p>
      </dsp:txBody>
      <dsp:txXfrm>
        <a:off x="53973" y="72648"/>
        <a:ext cx="8121654" cy="997703"/>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D99D53-81D7-4958-8F5E-85C99C791DBF}">
      <dsp:nvSpPr>
        <dsp:cNvPr id="0" name=""/>
        <dsp:cNvSpPr/>
      </dsp:nvSpPr>
      <dsp:spPr>
        <a:xfrm rot="5400000">
          <a:off x="-360662" y="361516"/>
          <a:ext cx="2404417" cy="1683092"/>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lvl="0" algn="ctr" defTabSz="2222500" rtl="0">
            <a:lnSpc>
              <a:spcPct val="90000"/>
            </a:lnSpc>
            <a:spcBef>
              <a:spcPct val="0"/>
            </a:spcBef>
            <a:spcAft>
              <a:spcPct val="35000"/>
            </a:spcAft>
          </a:pPr>
          <a:r>
            <a:rPr lang="ru-RU" sz="5000" kern="1200" dirty="0" smtClean="0">
              <a:latin typeface="Times New Roman" pitchFamily="18" charset="0"/>
              <a:cs typeface="Times New Roman" pitchFamily="18" charset="0"/>
            </a:rPr>
            <a:t>1</a:t>
          </a:r>
          <a:endParaRPr lang="ru-RU" sz="5000" kern="1200" dirty="0">
            <a:latin typeface="Times New Roman" pitchFamily="18" charset="0"/>
            <a:cs typeface="Times New Roman" pitchFamily="18" charset="0"/>
          </a:endParaRPr>
        </a:p>
      </dsp:txBody>
      <dsp:txXfrm rot="-5400000">
        <a:off x="1" y="842399"/>
        <a:ext cx="1683092" cy="721325"/>
      </dsp:txXfrm>
    </dsp:sp>
    <dsp:sp modelId="{D9614B68-6058-4C27-8E0B-5E8D15C5A3EF}">
      <dsp:nvSpPr>
        <dsp:cNvPr id="0" name=""/>
        <dsp:cNvSpPr/>
      </dsp:nvSpPr>
      <dsp:spPr>
        <a:xfrm rot="5400000">
          <a:off x="4174910" y="-2490964"/>
          <a:ext cx="1562871" cy="6546507"/>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27584" tIns="20320" rIns="20320" bIns="20320" numCol="1" spcCol="1270" anchor="ctr" anchorCtr="0">
          <a:noAutofit/>
        </a:bodyPr>
        <a:lstStyle/>
        <a:p>
          <a:pPr marL="285750" lvl="1" indent="-285750" algn="just" defTabSz="1422400" rtl="0">
            <a:lnSpc>
              <a:spcPct val="90000"/>
            </a:lnSpc>
            <a:spcBef>
              <a:spcPct val="0"/>
            </a:spcBef>
            <a:spcAft>
              <a:spcPct val="15000"/>
            </a:spcAft>
            <a:buChar char="••"/>
          </a:pPr>
          <a:r>
            <a:rPr lang="ru-RU" sz="3200" kern="1200" dirty="0" err="1" smtClean="0">
              <a:latin typeface="Times New Roman" pitchFamily="18" charset="0"/>
              <a:cs typeface="Times New Roman" pitchFamily="18" charset="0"/>
            </a:rPr>
            <a:t>объектларнинг</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солиқ олинмайдиган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энг</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кам</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даражасини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белгилаш</a:t>
          </a:r>
          <a:r>
            <a:rPr lang="ru-RU" sz="3200" kern="1200" dirty="0" smtClean="0">
              <a:latin typeface="Times New Roman" pitchFamily="18" charset="0"/>
              <a:cs typeface="Times New Roman" pitchFamily="18" charset="0"/>
            </a:rPr>
            <a:t>;</a:t>
          </a:r>
          <a:endParaRPr lang="ru-RU" sz="3200" kern="1200" dirty="0">
            <a:latin typeface="Times New Roman" pitchFamily="18" charset="0"/>
            <a:cs typeface="Times New Roman" pitchFamily="18" charset="0"/>
          </a:endParaRPr>
        </a:p>
      </dsp:txBody>
      <dsp:txXfrm rot="-5400000">
        <a:off x="1683093" y="77146"/>
        <a:ext cx="6470214" cy="1410285"/>
      </dsp:txXfrm>
    </dsp:sp>
    <dsp:sp modelId="{AA407F0B-08F0-4375-8B23-167975A02951}">
      <dsp:nvSpPr>
        <dsp:cNvPr id="0" name=""/>
        <dsp:cNvSpPr/>
      </dsp:nvSpPr>
      <dsp:spPr>
        <a:xfrm rot="5400000">
          <a:off x="-360662" y="2481354"/>
          <a:ext cx="2404417" cy="1683092"/>
        </a:xfrm>
        <a:prstGeom prst="chevron">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w="6350" cap="flat" cmpd="sng" algn="ctr">
          <a:solidFill>
            <a:schemeClr val="accent4">
              <a:hueOff val="10395692"/>
              <a:satOff val="-47968"/>
              <a:lumOff val="1765"/>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lvl="0" algn="ctr" defTabSz="2222500" rtl="0">
            <a:lnSpc>
              <a:spcPct val="90000"/>
            </a:lnSpc>
            <a:spcBef>
              <a:spcPct val="0"/>
            </a:spcBef>
            <a:spcAft>
              <a:spcPct val="35000"/>
            </a:spcAft>
          </a:pPr>
          <a:r>
            <a:rPr lang="ru-RU" sz="5000" kern="1200" dirty="0" smtClean="0">
              <a:latin typeface="Times New Roman" pitchFamily="18" charset="0"/>
              <a:cs typeface="Times New Roman" pitchFamily="18" charset="0"/>
            </a:rPr>
            <a:t>2</a:t>
          </a:r>
          <a:endParaRPr lang="ru-RU" sz="5000" kern="1200" dirty="0">
            <a:latin typeface="Times New Roman" pitchFamily="18" charset="0"/>
            <a:cs typeface="Times New Roman" pitchFamily="18" charset="0"/>
          </a:endParaRPr>
        </a:p>
      </dsp:txBody>
      <dsp:txXfrm rot="-5400000">
        <a:off x="1" y="2962237"/>
        <a:ext cx="1683092" cy="721325"/>
      </dsp:txXfrm>
    </dsp:sp>
    <dsp:sp modelId="{8EC52CEB-52DC-4105-99F2-5C3D7CBF581D}">
      <dsp:nvSpPr>
        <dsp:cNvPr id="0" name=""/>
        <dsp:cNvSpPr/>
      </dsp:nvSpPr>
      <dsp:spPr>
        <a:xfrm rot="5400000">
          <a:off x="4174910" y="-371126"/>
          <a:ext cx="1562871" cy="6546507"/>
        </a:xfrm>
        <a:prstGeom prst="round2SameRect">
          <a:avLst/>
        </a:prstGeom>
        <a:solidFill>
          <a:schemeClr val="lt1">
            <a:alpha val="90000"/>
            <a:hueOff val="0"/>
            <a:satOff val="0"/>
            <a:lumOff val="0"/>
            <a:alphaOff val="0"/>
          </a:schemeClr>
        </a:solidFill>
        <a:ln w="6350" cap="flat" cmpd="sng" algn="ctr">
          <a:solidFill>
            <a:schemeClr val="accent4">
              <a:hueOff val="10395692"/>
              <a:satOff val="-47968"/>
              <a:lumOff val="1765"/>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27584" tIns="20320" rIns="20320" bIns="20320" numCol="1" spcCol="1270" anchor="ctr" anchorCtr="0">
          <a:noAutofit/>
        </a:bodyPr>
        <a:lstStyle/>
        <a:p>
          <a:pPr marL="285750" lvl="1" indent="-285750" algn="just" defTabSz="1422400" rtl="0">
            <a:lnSpc>
              <a:spcPct val="90000"/>
            </a:lnSpc>
            <a:spcBef>
              <a:spcPct val="0"/>
            </a:spcBef>
            <a:spcAft>
              <a:spcPct val="15000"/>
            </a:spcAft>
            <a:buChar char="••"/>
          </a:pPr>
          <a:r>
            <a:rPr lang="ru-RU" sz="3200" kern="1200" dirty="0" err="1" smtClean="0">
              <a:latin typeface="Times New Roman" pitchFamily="18" charset="0"/>
              <a:cs typeface="Times New Roman" pitchFamily="18" charset="0"/>
            </a:rPr>
            <a:t>солиқ тўлашдан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алоҳида шахс</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ёки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маълум</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гуруҳларни </a:t>
          </a:r>
          <a:r>
            <a:rPr lang="ru-RU" sz="3200" kern="1200" dirty="0" smtClean="0">
              <a:latin typeface="Times New Roman" pitchFamily="18" charset="0"/>
              <a:cs typeface="Times New Roman" pitchFamily="18" charset="0"/>
            </a:rPr>
            <a:t>(</a:t>
          </a:r>
          <a:r>
            <a:rPr lang="ru-RU" sz="3200" kern="1200" dirty="0" err="1" smtClean="0">
              <a:latin typeface="Times New Roman" pitchFamily="18" charset="0"/>
              <a:cs typeface="Times New Roman" pitchFamily="18" charset="0"/>
            </a:rPr>
            <a:t>масалан</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уруш</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фаҳрийларини</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озод</a:t>
          </a:r>
          <a:r>
            <a:rPr lang="ru-RU" sz="3200" kern="1200" dirty="0" smtClean="0">
              <a:latin typeface="Times New Roman" pitchFamily="18" charset="0"/>
              <a:cs typeface="Times New Roman" pitchFamily="18" charset="0"/>
            </a:rPr>
            <a:t> </a:t>
          </a:r>
          <a:r>
            <a:rPr lang="ru-RU" sz="3200" kern="1200" dirty="0" err="1" smtClean="0">
              <a:latin typeface="Times New Roman" pitchFamily="18" charset="0"/>
              <a:cs typeface="Times New Roman" pitchFamily="18" charset="0"/>
            </a:rPr>
            <a:t>қилиш;</a:t>
          </a:r>
          <a:endParaRPr lang="ru-RU" sz="3200" kern="1200" dirty="0">
            <a:latin typeface="Times New Roman" pitchFamily="18" charset="0"/>
            <a:cs typeface="Times New Roman" pitchFamily="18" charset="0"/>
          </a:endParaRPr>
        </a:p>
      </dsp:txBody>
      <dsp:txXfrm rot="-5400000">
        <a:off x="1683093" y="2196984"/>
        <a:ext cx="6470214" cy="1410285"/>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3B770-86B9-4884-B6A0-80637DC0185B}">
      <dsp:nvSpPr>
        <dsp:cNvPr id="0" name=""/>
        <dsp:cNvSpPr/>
      </dsp:nvSpPr>
      <dsp:spPr>
        <a:xfrm rot="5400000">
          <a:off x="-310738" y="311402"/>
          <a:ext cx="2071590" cy="1450113"/>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7305" tIns="27305" rIns="27305" bIns="27305" numCol="1" spcCol="1270" anchor="ctr" anchorCtr="0">
          <a:noAutofit/>
        </a:bodyPr>
        <a:lstStyle/>
        <a:p>
          <a:pPr lvl="0" algn="just" defTabSz="1911350" rtl="0">
            <a:lnSpc>
              <a:spcPct val="90000"/>
            </a:lnSpc>
            <a:spcBef>
              <a:spcPct val="0"/>
            </a:spcBef>
            <a:spcAft>
              <a:spcPct val="35000"/>
            </a:spcAft>
          </a:pPr>
          <a:r>
            <a:rPr lang="ru-RU" sz="4300" kern="1200" dirty="0" smtClean="0">
              <a:latin typeface="Times New Roman" pitchFamily="18" charset="0"/>
              <a:cs typeface="Times New Roman" pitchFamily="18" charset="0"/>
            </a:rPr>
            <a:t>3</a:t>
          </a:r>
          <a:endParaRPr lang="ru-RU" sz="4300" kern="1200" dirty="0">
            <a:latin typeface="Times New Roman" pitchFamily="18" charset="0"/>
            <a:cs typeface="Times New Roman" pitchFamily="18" charset="0"/>
          </a:endParaRPr>
        </a:p>
      </dsp:txBody>
      <dsp:txXfrm rot="-5400000">
        <a:off x="1" y="725721"/>
        <a:ext cx="1450113" cy="621477"/>
      </dsp:txXfrm>
    </dsp:sp>
    <dsp:sp modelId="{0ABF764B-3351-449E-BF14-B55414E07536}">
      <dsp:nvSpPr>
        <dsp:cNvPr id="0" name=""/>
        <dsp:cNvSpPr/>
      </dsp:nvSpPr>
      <dsp:spPr>
        <a:xfrm rot="5400000">
          <a:off x="4166589" y="-2715812"/>
          <a:ext cx="1346533" cy="6779486"/>
        </a:xfrm>
        <a:prstGeom prst="round2Same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06248" tIns="18415" rIns="18415" bIns="18415" numCol="1" spcCol="1270" anchor="ctr" anchorCtr="0">
          <a:noAutofit/>
        </a:bodyPr>
        <a:lstStyle/>
        <a:p>
          <a:pPr marL="285750" lvl="1" indent="-285750" algn="just" defTabSz="1289050" rtl="0">
            <a:lnSpc>
              <a:spcPct val="90000"/>
            </a:lnSpc>
            <a:spcBef>
              <a:spcPct val="0"/>
            </a:spcBef>
            <a:spcAft>
              <a:spcPct val="15000"/>
            </a:spcAft>
            <a:buChar char="••"/>
          </a:pPr>
          <a:r>
            <a:rPr lang="ru-RU" sz="2900" kern="1200" dirty="0" err="1" smtClean="0">
              <a:latin typeface="Times New Roman" pitchFamily="18" charset="0"/>
              <a:cs typeface="Times New Roman" pitchFamily="18" charset="0"/>
            </a:rPr>
            <a:t>солиқ даражаси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ставкаси</a:t>
          </a:r>
          <a:r>
            <a:rPr lang="ru-RU" sz="2900" kern="1200" dirty="0" smtClean="0">
              <a:latin typeface="Times New Roman" pitchFamily="18" charset="0"/>
              <a:cs typeface="Times New Roman" pitchFamily="18" charset="0"/>
            </a:rPr>
            <a:t>)ни </a:t>
          </a:r>
          <a:r>
            <a:rPr lang="ru-RU" sz="2900" kern="1200" dirty="0" err="1" smtClean="0">
              <a:latin typeface="Times New Roman" pitchFamily="18" charset="0"/>
              <a:cs typeface="Times New Roman" pitchFamily="18" charset="0"/>
            </a:rPr>
            <a:t>пасайтириш</a:t>
          </a:r>
          <a:r>
            <a:rPr lang="ru-RU" sz="2900" kern="1200" dirty="0" smtClean="0">
              <a:latin typeface="Times New Roman" pitchFamily="18" charset="0"/>
              <a:cs typeface="Times New Roman" pitchFamily="18" charset="0"/>
            </a:rPr>
            <a:t>;</a:t>
          </a:r>
          <a:endParaRPr lang="ru-RU" sz="2900" kern="1200" dirty="0">
            <a:latin typeface="Times New Roman" pitchFamily="18" charset="0"/>
            <a:cs typeface="Times New Roman" pitchFamily="18" charset="0"/>
          </a:endParaRPr>
        </a:p>
      </dsp:txBody>
      <dsp:txXfrm rot="-5400000">
        <a:off x="1450113" y="66396"/>
        <a:ext cx="6713754" cy="1215069"/>
      </dsp:txXfrm>
    </dsp:sp>
    <dsp:sp modelId="{2853796F-C819-49EC-9676-300F94BE1217}">
      <dsp:nvSpPr>
        <dsp:cNvPr id="0" name=""/>
        <dsp:cNvSpPr/>
      </dsp:nvSpPr>
      <dsp:spPr>
        <a:xfrm rot="5400000">
          <a:off x="-310738" y="2192836"/>
          <a:ext cx="2071590" cy="1450113"/>
        </a:xfrm>
        <a:prstGeom prst="chevron">
          <a:avLst/>
        </a:prstGeom>
        <a:gradFill rotWithShape="0">
          <a:gsLst>
            <a:gs pos="0">
              <a:schemeClr val="accent4">
                <a:hueOff val="5197846"/>
                <a:satOff val="-23984"/>
                <a:lumOff val="883"/>
                <a:alphaOff val="0"/>
                <a:satMod val="103000"/>
                <a:lumMod val="102000"/>
                <a:tint val="94000"/>
              </a:schemeClr>
            </a:gs>
            <a:gs pos="50000">
              <a:schemeClr val="accent4">
                <a:hueOff val="5197846"/>
                <a:satOff val="-23984"/>
                <a:lumOff val="883"/>
                <a:alphaOff val="0"/>
                <a:satMod val="110000"/>
                <a:lumMod val="100000"/>
                <a:shade val="100000"/>
              </a:schemeClr>
            </a:gs>
            <a:gs pos="100000">
              <a:schemeClr val="accent4">
                <a:hueOff val="5197846"/>
                <a:satOff val="-23984"/>
                <a:lumOff val="883"/>
                <a:alphaOff val="0"/>
                <a:lumMod val="99000"/>
                <a:satMod val="120000"/>
                <a:shade val="78000"/>
              </a:schemeClr>
            </a:gs>
          </a:gsLst>
          <a:lin ang="5400000" scaled="0"/>
        </a:gradFill>
        <a:ln w="6350" cap="flat" cmpd="sng" algn="ctr">
          <a:solidFill>
            <a:schemeClr val="accent4">
              <a:hueOff val="5197846"/>
              <a:satOff val="-23984"/>
              <a:lumOff val="883"/>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7305" tIns="27305" rIns="27305" bIns="27305" numCol="1" spcCol="1270" anchor="ctr" anchorCtr="0">
          <a:noAutofit/>
        </a:bodyPr>
        <a:lstStyle/>
        <a:p>
          <a:pPr lvl="0" algn="ctr" defTabSz="1911350" rtl="0">
            <a:lnSpc>
              <a:spcPct val="90000"/>
            </a:lnSpc>
            <a:spcBef>
              <a:spcPct val="0"/>
            </a:spcBef>
            <a:spcAft>
              <a:spcPct val="35000"/>
            </a:spcAft>
          </a:pPr>
          <a:r>
            <a:rPr lang="ru-RU" sz="4300" kern="1200" dirty="0" smtClean="0">
              <a:latin typeface="Times New Roman" pitchFamily="18" charset="0"/>
              <a:cs typeface="Times New Roman" pitchFamily="18" charset="0"/>
            </a:rPr>
            <a:t>4</a:t>
          </a:r>
          <a:endParaRPr lang="ru-RU" sz="4300" kern="1200" dirty="0">
            <a:latin typeface="Times New Roman" pitchFamily="18" charset="0"/>
            <a:cs typeface="Times New Roman" pitchFamily="18" charset="0"/>
          </a:endParaRPr>
        </a:p>
      </dsp:txBody>
      <dsp:txXfrm rot="-5400000">
        <a:off x="1" y="2607155"/>
        <a:ext cx="1450113" cy="621477"/>
      </dsp:txXfrm>
    </dsp:sp>
    <dsp:sp modelId="{265987A6-BA02-41A1-B658-1628D8DF0E21}">
      <dsp:nvSpPr>
        <dsp:cNvPr id="0" name=""/>
        <dsp:cNvSpPr/>
      </dsp:nvSpPr>
      <dsp:spPr>
        <a:xfrm rot="5400000">
          <a:off x="4166589" y="-834378"/>
          <a:ext cx="1346533" cy="6779486"/>
        </a:xfrm>
        <a:prstGeom prst="round2SameRect">
          <a:avLst/>
        </a:prstGeom>
        <a:solidFill>
          <a:schemeClr val="lt1">
            <a:alpha val="90000"/>
            <a:hueOff val="0"/>
            <a:satOff val="0"/>
            <a:lumOff val="0"/>
            <a:alphaOff val="0"/>
          </a:schemeClr>
        </a:solidFill>
        <a:ln w="6350" cap="flat" cmpd="sng" algn="ctr">
          <a:solidFill>
            <a:schemeClr val="accent4">
              <a:hueOff val="5197846"/>
              <a:satOff val="-23984"/>
              <a:lumOff val="883"/>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06248" tIns="18415" rIns="18415" bIns="18415" numCol="1" spcCol="1270" anchor="ctr" anchorCtr="0">
          <a:noAutofit/>
        </a:bodyPr>
        <a:lstStyle/>
        <a:p>
          <a:pPr marL="285750" lvl="1" indent="-285750" algn="just" defTabSz="1289050" rtl="0">
            <a:lnSpc>
              <a:spcPct val="90000"/>
            </a:lnSpc>
            <a:spcBef>
              <a:spcPct val="0"/>
            </a:spcBef>
            <a:spcAft>
              <a:spcPct val="15000"/>
            </a:spcAft>
            <a:buChar char="••"/>
          </a:pPr>
          <a:r>
            <a:rPr lang="ru-RU" sz="2900" kern="1200" dirty="0" err="1" smtClean="0">
              <a:latin typeface="Times New Roman" pitchFamily="18" charset="0"/>
              <a:cs typeface="Times New Roman" pitchFamily="18" charset="0"/>
            </a:rPr>
            <a:t>солиқ олинадиган</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суммадан</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чегириш</a:t>
          </a:r>
          <a:r>
            <a:rPr lang="ru-RU" sz="2900" kern="1200" dirty="0" smtClean="0">
              <a:latin typeface="Times New Roman" pitchFamily="18" charset="0"/>
              <a:cs typeface="Times New Roman" pitchFamily="18" charset="0"/>
            </a:rPr>
            <a:t>;</a:t>
          </a:r>
          <a:endParaRPr lang="ru-RU" sz="2900" kern="1200" dirty="0">
            <a:latin typeface="Times New Roman" pitchFamily="18" charset="0"/>
            <a:cs typeface="Times New Roman" pitchFamily="18" charset="0"/>
          </a:endParaRPr>
        </a:p>
      </dsp:txBody>
      <dsp:txXfrm rot="-5400000">
        <a:off x="1450113" y="1947830"/>
        <a:ext cx="6713754" cy="1215069"/>
      </dsp:txXfrm>
    </dsp:sp>
    <dsp:sp modelId="{D9F309F5-DCF2-4C0A-8287-D9415D0C6D3F}">
      <dsp:nvSpPr>
        <dsp:cNvPr id="0" name=""/>
        <dsp:cNvSpPr/>
      </dsp:nvSpPr>
      <dsp:spPr>
        <a:xfrm rot="5400000">
          <a:off x="-310738" y="4074271"/>
          <a:ext cx="2071590" cy="1450113"/>
        </a:xfrm>
        <a:prstGeom prst="chevron">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w="6350" cap="flat" cmpd="sng" algn="ctr">
          <a:solidFill>
            <a:schemeClr val="accent4">
              <a:hueOff val="10395692"/>
              <a:satOff val="-47968"/>
              <a:lumOff val="1765"/>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7305" tIns="27305" rIns="27305" bIns="27305" numCol="1" spcCol="1270" anchor="ctr" anchorCtr="0">
          <a:noAutofit/>
        </a:bodyPr>
        <a:lstStyle/>
        <a:p>
          <a:pPr lvl="0" algn="ctr" defTabSz="1911350" rtl="0">
            <a:lnSpc>
              <a:spcPct val="90000"/>
            </a:lnSpc>
            <a:spcBef>
              <a:spcPct val="0"/>
            </a:spcBef>
            <a:spcAft>
              <a:spcPct val="35000"/>
            </a:spcAft>
          </a:pPr>
          <a:r>
            <a:rPr lang="ru-RU" sz="4300" kern="1200" dirty="0" smtClean="0">
              <a:latin typeface="Times New Roman" pitchFamily="18" charset="0"/>
              <a:cs typeface="Times New Roman" pitchFamily="18" charset="0"/>
            </a:rPr>
            <a:t>5</a:t>
          </a:r>
          <a:endParaRPr lang="ru-RU" sz="4300" kern="1200" dirty="0">
            <a:latin typeface="Times New Roman" pitchFamily="18" charset="0"/>
            <a:cs typeface="Times New Roman" pitchFamily="18" charset="0"/>
          </a:endParaRPr>
        </a:p>
      </dsp:txBody>
      <dsp:txXfrm rot="-5400000">
        <a:off x="1" y="4488590"/>
        <a:ext cx="1450113" cy="621477"/>
      </dsp:txXfrm>
    </dsp:sp>
    <dsp:sp modelId="{C0B5D5A1-770C-4344-8A3A-9824A15BF5D1}">
      <dsp:nvSpPr>
        <dsp:cNvPr id="0" name=""/>
        <dsp:cNvSpPr/>
      </dsp:nvSpPr>
      <dsp:spPr>
        <a:xfrm rot="5400000">
          <a:off x="4166589" y="1047056"/>
          <a:ext cx="1346533" cy="6779486"/>
        </a:xfrm>
        <a:prstGeom prst="round2SameRect">
          <a:avLst/>
        </a:prstGeom>
        <a:solidFill>
          <a:schemeClr val="lt1">
            <a:alpha val="90000"/>
            <a:hueOff val="0"/>
            <a:satOff val="0"/>
            <a:lumOff val="0"/>
            <a:alphaOff val="0"/>
          </a:schemeClr>
        </a:solidFill>
        <a:ln w="6350" cap="flat" cmpd="sng" algn="ctr">
          <a:solidFill>
            <a:schemeClr val="accent4">
              <a:hueOff val="10395692"/>
              <a:satOff val="-47968"/>
              <a:lumOff val="1765"/>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06248" tIns="18415" rIns="18415" bIns="18415" numCol="1" spcCol="1270" anchor="ctr" anchorCtr="0">
          <a:noAutofit/>
        </a:bodyPr>
        <a:lstStyle/>
        <a:p>
          <a:pPr marL="285750" lvl="1" indent="-285750" algn="just" defTabSz="1289050" rtl="0">
            <a:lnSpc>
              <a:spcPct val="90000"/>
            </a:lnSpc>
            <a:spcBef>
              <a:spcPct val="0"/>
            </a:spcBef>
            <a:spcAft>
              <a:spcPct val="15000"/>
            </a:spcAft>
            <a:buChar char="••"/>
          </a:pPr>
          <a:r>
            <a:rPr lang="ru-RU" sz="2900" kern="1200" dirty="0" err="1" smtClean="0">
              <a:latin typeface="Times New Roman" pitchFamily="18" charset="0"/>
              <a:cs typeface="Times New Roman" pitchFamily="18" charset="0"/>
            </a:rPr>
            <a:t>солиқли </a:t>
          </a:r>
          <a:r>
            <a:rPr lang="ru-RU" sz="2900" kern="1200" dirty="0" smtClean="0">
              <a:latin typeface="Times New Roman" pitchFamily="18" charset="0"/>
              <a:cs typeface="Times New Roman" pitchFamily="18" charset="0"/>
            </a:rPr>
            <a:t>кредит (</a:t>
          </a:r>
          <a:r>
            <a:rPr lang="ru-RU" sz="2900" kern="1200" dirty="0" err="1" smtClean="0">
              <a:latin typeface="Times New Roman" pitchFamily="18" charset="0"/>
              <a:cs typeface="Times New Roman" pitchFamily="18" charset="0"/>
            </a:rPr>
            <a:t>солиқ олишни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кечиктириш</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ёки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солиқ суммасини</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маълум</a:t>
          </a:r>
          <a:r>
            <a:rPr lang="ru-RU" sz="2900" kern="1200" dirty="0" smtClean="0">
              <a:latin typeface="Times New Roman" pitchFamily="18" charset="0"/>
              <a:cs typeface="Times New Roman" pitchFamily="18" charset="0"/>
            </a:rPr>
            <a:t> </a:t>
          </a:r>
          <a:r>
            <a:rPr lang="ru-RU" sz="2900" kern="1200" dirty="0" err="1" smtClean="0">
              <a:latin typeface="Times New Roman" pitchFamily="18" charset="0"/>
              <a:cs typeface="Times New Roman" pitchFamily="18" charset="0"/>
            </a:rPr>
            <a:t>миқдорга камайтириш</a:t>
          </a:r>
          <a:r>
            <a:rPr lang="ru-RU" sz="2900" kern="1200" dirty="0" smtClean="0">
              <a:latin typeface="Times New Roman" pitchFamily="18" charset="0"/>
              <a:cs typeface="Times New Roman" pitchFamily="18" charset="0"/>
            </a:rPr>
            <a:t>).</a:t>
          </a:r>
          <a:endParaRPr lang="ru-RU" sz="2900" kern="1200" dirty="0">
            <a:latin typeface="Times New Roman" pitchFamily="18" charset="0"/>
            <a:cs typeface="Times New Roman" pitchFamily="18" charset="0"/>
          </a:endParaRPr>
        </a:p>
      </dsp:txBody>
      <dsp:txXfrm rot="-5400000">
        <a:off x="1450113" y="3829264"/>
        <a:ext cx="6713754" cy="1215069"/>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2B3D9B-66D3-4421-AC8D-CBABB5095684}">
      <dsp:nvSpPr>
        <dsp:cNvPr id="0" name=""/>
        <dsp:cNvSpPr/>
      </dsp:nvSpPr>
      <dsp:spPr>
        <a:xfrm>
          <a:off x="0" y="6572"/>
          <a:ext cx="8229600" cy="92663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1" kern="1200" dirty="0" err="1" smtClean="0">
              <a:latin typeface="Times New Roman" pitchFamily="18" charset="0"/>
              <a:cs typeface="Times New Roman" pitchFamily="18" charset="0"/>
            </a:rPr>
            <a:t>Прогрессив</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пропорционал</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регрессив</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солиқларнинг </a:t>
          </a:r>
          <a:r>
            <a:rPr lang="ru-RU" sz="2400" b="1" kern="1200" dirty="0" smtClean="0">
              <a:latin typeface="Times New Roman" pitchFamily="18" charset="0"/>
              <a:cs typeface="Times New Roman" pitchFamily="18" charset="0"/>
            </a:rPr>
            <a:t>график </a:t>
          </a:r>
          <a:r>
            <a:rPr lang="ru-RU" sz="2400" b="1" kern="1200" dirty="0" err="1" smtClean="0">
              <a:latin typeface="Times New Roman" pitchFamily="18" charset="0"/>
              <a:cs typeface="Times New Roman" pitchFamily="18" charset="0"/>
            </a:rPr>
            <a:t>кўриниши</a:t>
          </a:r>
          <a:endParaRPr lang="ru-RU" sz="2400" kern="1200" dirty="0">
            <a:latin typeface="Times New Roman" pitchFamily="18" charset="0"/>
            <a:cs typeface="Times New Roman" pitchFamily="18" charset="0"/>
          </a:endParaRPr>
        </a:p>
      </dsp:txBody>
      <dsp:txXfrm>
        <a:off x="45235" y="51807"/>
        <a:ext cx="8139130" cy="836169"/>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289A9-80CB-466A-968F-911433197A65}">
      <dsp:nvSpPr>
        <dsp:cNvPr id="0" name=""/>
        <dsp:cNvSpPr/>
      </dsp:nvSpPr>
      <dsp:spPr>
        <a:xfrm>
          <a:off x="0" y="324"/>
          <a:ext cx="1928826" cy="570854"/>
        </a:xfrm>
        <a:prstGeom prst="roundRect">
          <a:avLst/>
        </a:prstGeom>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hemeClr val="accent2"/>
        </a:lnRef>
        <a:fillRef idx="3">
          <a:schemeClr val="accent2"/>
        </a:fillRef>
        <a:effectRef idx="3">
          <a:schemeClr val="accent2"/>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err="1" smtClean="0">
              <a:latin typeface="Times New Roman" pitchFamily="18" charset="0"/>
              <a:cs typeface="Times New Roman" pitchFamily="18" charset="0"/>
            </a:rPr>
            <a:t>Прогрессив</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солиқ</a:t>
          </a:r>
          <a:endParaRPr lang="ru-RU" sz="2000" b="1" kern="1200" dirty="0">
            <a:latin typeface="Times New Roman" pitchFamily="18" charset="0"/>
            <a:cs typeface="Times New Roman" pitchFamily="18" charset="0"/>
          </a:endParaRPr>
        </a:p>
      </dsp:txBody>
      <dsp:txXfrm>
        <a:off x="27867" y="28191"/>
        <a:ext cx="1873092" cy="515120"/>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1FA768-A56D-4016-923A-18D983CB784B}">
      <dsp:nvSpPr>
        <dsp:cNvPr id="0" name=""/>
        <dsp:cNvSpPr/>
      </dsp:nvSpPr>
      <dsp:spPr>
        <a:xfrm>
          <a:off x="0" y="302"/>
          <a:ext cx="2106099" cy="654444"/>
        </a:xfrm>
        <a:prstGeom prst="round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hemeClr val="accent4"/>
        </a:lnRef>
        <a:fillRef idx="3">
          <a:schemeClr val="accent4"/>
        </a:fillRef>
        <a:effectRef idx="3">
          <a:schemeClr val="accent4"/>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kern="1200" dirty="0" err="1" smtClean="0">
              <a:latin typeface="Times New Roman" pitchFamily="18" charset="0"/>
              <a:cs typeface="Times New Roman" pitchFamily="18" charset="0"/>
            </a:rPr>
            <a:t>Пропорционал</a:t>
          </a:r>
          <a:r>
            <a:rPr lang="ru-RU" sz="2000" b="1" kern="1200" dirty="0" smtClean="0">
              <a:latin typeface="Times New Roman" pitchFamily="18" charset="0"/>
              <a:cs typeface="Times New Roman" pitchFamily="18" charset="0"/>
            </a:rPr>
            <a:t> </a:t>
          </a:r>
          <a:r>
            <a:rPr lang="ru-RU" sz="2000" b="1" kern="1200" dirty="0" err="1" smtClean="0">
              <a:latin typeface="Times New Roman" pitchFamily="18" charset="0"/>
              <a:cs typeface="Times New Roman" pitchFamily="18" charset="0"/>
            </a:rPr>
            <a:t>солиқ</a:t>
          </a:r>
          <a:endParaRPr lang="ru-RU" sz="2000" b="1" kern="1200" dirty="0">
            <a:latin typeface="Times New Roman" pitchFamily="18" charset="0"/>
            <a:cs typeface="Times New Roman" pitchFamily="18" charset="0"/>
          </a:endParaRPr>
        </a:p>
      </dsp:txBody>
      <dsp:txXfrm>
        <a:off x="31947" y="32249"/>
        <a:ext cx="2042205" cy="590550"/>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999F8D-4FD5-4B25-A4D2-3183EA56E294}">
      <dsp:nvSpPr>
        <dsp:cNvPr id="0" name=""/>
        <dsp:cNvSpPr/>
      </dsp:nvSpPr>
      <dsp:spPr>
        <a:xfrm>
          <a:off x="0" y="284"/>
          <a:ext cx="1833451" cy="583076"/>
        </a:xfrm>
        <a:prstGeom prst="roundRect">
          <a:avLst/>
        </a:prstGeom>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6"/>
        </a:lnRef>
        <a:fillRef idx="3">
          <a:schemeClr val="accent6"/>
        </a:fillRef>
        <a:effectRef idx="3">
          <a:schemeClr val="accent6"/>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uz-Cyrl-UZ" sz="2000" b="1" kern="1200" dirty="0" smtClean="0">
              <a:latin typeface="Times New Roman" pitchFamily="18" charset="0"/>
              <a:cs typeface="Times New Roman" pitchFamily="18" charset="0"/>
            </a:rPr>
            <a:t>Регрессив солиқ </a:t>
          </a:r>
          <a:endParaRPr lang="ru-RU" sz="2000" b="1" kern="1200" dirty="0">
            <a:latin typeface="Times New Roman" pitchFamily="18" charset="0"/>
            <a:cs typeface="Times New Roman" pitchFamily="18" charset="0"/>
          </a:endParaRPr>
        </a:p>
      </dsp:txBody>
      <dsp:txXfrm>
        <a:off x="28463" y="28747"/>
        <a:ext cx="1776525" cy="526150"/>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B72919-6DBA-459D-A5D5-D0B487AFF211}">
      <dsp:nvSpPr>
        <dsp:cNvPr id="0" name=""/>
        <dsp:cNvSpPr/>
      </dsp:nvSpPr>
      <dsp:spPr>
        <a:xfrm>
          <a:off x="0" y="306806"/>
          <a:ext cx="5043494" cy="147420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1. Даромад ҳажми ўсиб бориши билан ўртача ставкаси ўсиб борувчи солиқлар</a:t>
          </a:r>
          <a:endParaRPr lang="ru-RU" sz="2800" kern="1200" dirty="0">
            <a:latin typeface="Times New Roman" pitchFamily="18" charset="0"/>
            <a:cs typeface="Times New Roman" pitchFamily="18" charset="0"/>
          </a:endParaRPr>
        </a:p>
      </dsp:txBody>
      <dsp:txXfrm>
        <a:off x="71965" y="378771"/>
        <a:ext cx="4899564" cy="1330270"/>
      </dsp:txXfrm>
    </dsp:sp>
    <dsp:sp modelId="{A693C7BF-DD44-48D1-A1DC-49EA565335BA}">
      <dsp:nvSpPr>
        <dsp:cNvPr id="0" name=""/>
        <dsp:cNvSpPr/>
      </dsp:nvSpPr>
      <dsp:spPr>
        <a:xfrm>
          <a:off x="0" y="1861646"/>
          <a:ext cx="5043494" cy="1474200"/>
        </a:xfrm>
        <a:prstGeom prst="roundRect">
          <a:avLst/>
        </a:prstGeom>
        <a:gradFill rotWithShape="0">
          <a:gsLst>
            <a:gs pos="0">
              <a:schemeClr val="accent4">
                <a:hueOff val="5197846"/>
                <a:satOff val="-23984"/>
                <a:lumOff val="883"/>
                <a:alphaOff val="0"/>
                <a:satMod val="103000"/>
                <a:lumMod val="102000"/>
                <a:tint val="94000"/>
              </a:schemeClr>
            </a:gs>
            <a:gs pos="50000">
              <a:schemeClr val="accent4">
                <a:hueOff val="5197846"/>
                <a:satOff val="-23984"/>
                <a:lumOff val="883"/>
                <a:alphaOff val="0"/>
                <a:satMod val="110000"/>
                <a:lumMod val="100000"/>
                <a:shade val="100000"/>
              </a:schemeClr>
            </a:gs>
            <a:gs pos="100000">
              <a:schemeClr val="accent4">
                <a:hueOff val="5197846"/>
                <a:satOff val="-23984"/>
                <a:lumOff val="88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2. Даромад ҳажми ўсиб бориши билан ўртача ставкаси пасайиб борувчи солиқлар</a:t>
          </a:r>
          <a:endParaRPr lang="ru-RU" sz="2800" kern="1200" dirty="0">
            <a:latin typeface="Times New Roman" pitchFamily="18" charset="0"/>
            <a:cs typeface="Times New Roman" pitchFamily="18" charset="0"/>
          </a:endParaRPr>
        </a:p>
      </dsp:txBody>
      <dsp:txXfrm>
        <a:off x="71965" y="1933611"/>
        <a:ext cx="4899564" cy="1330270"/>
      </dsp:txXfrm>
    </dsp:sp>
    <dsp:sp modelId="{F0F27AB6-FE57-4A81-8714-502D9BA4CCE8}">
      <dsp:nvSpPr>
        <dsp:cNvPr id="0" name=""/>
        <dsp:cNvSpPr/>
      </dsp:nvSpPr>
      <dsp:spPr>
        <a:xfrm>
          <a:off x="0" y="3416486"/>
          <a:ext cx="5043494" cy="1474200"/>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3. Даромад ҳажми ўсиб бориши билан ўртача ставкаси ўзгаришсиз қолувчи солиқлар</a:t>
          </a:r>
          <a:endParaRPr lang="ru-RU" sz="2800" kern="1200" dirty="0">
            <a:latin typeface="Times New Roman" pitchFamily="18" charset="0"/>
            <a:cs typeface="Times New Roman" pitchFamily="18" charset="0"/>
          </a:endParaRPr>
        </a:p>
      </dsp:txBody>
      <dsp:txXfrm>
        <a:off x="71965" y="3488451"/>
        <a:ext cx="4899564" cy="1330270"/>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83F75-23D7-4902-90FD-B71B69B74194}">
      <dsp:nvSpPr>
        <dsp:cNvPr id="0" name=""/>
        <dsp:cNvSpPr/>
      </dsp:nvSpPr>
      <dsp:spPr>
        <a:xfrm>
          <a:off x="0" y="25997"/>
          <a:ext cx="3006688" cy="1474200"/>
        </a:xfrm>
        <a:prstGeom prst="roundRect">
          <a:avLst/>
        </a:prstGeom>
        <a:solidFill>
          <a:srgbClr val="7030A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прогрессив солиқлар дейилади.</a:t>
          </a:r>
          <a:endParaRPr lang="ru-RU" sz="2800" kern="1200" dirty="0">
            <a:latin typeface="Times New Roman" pitchFamily="18" charset="0"/>
            <a:cs typeface="Times New Roman" pitchFamily="18" charset="0"/>
          </a:endParaRPr>
        </a:p>
      </dsp:txBody>
      <dsp:txXfrm>
        <a:off x="71965" y="97962"/>
        <a:ext cx="2862758" cy="1330270"/>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83F75-23D7-4902-90FD-B71B69B74194}">
      <dsp:nvSpPr>
        <dsp:cNvPr id="0" name=""/>
        <dsp:cNvSpPr/>
      </dsp:nvSpPr>
      <dsp:spPr>
        <a:xfrm>
          <a:off x="0" y="12998"/>
          <a:ext cx="3006688" cy="1474200"/>
        </a:xfrm>
        <a:prstGeom prst="roundRect">
          <a:avLst/>
        </a:prstGeom>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1"/>
        </a:lnRef>
        <a:fillRef idx="3">
          <a:schemeClr val="accent1"/>
        </a:fillRef>
        <a:effectRef idx="3">
          <a:schemeClr val="accent1"/>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регрессив солиқлар дейилади.</a:t>
          </a:r>
          <a:endParaRPr lang="ru-RU" sz="2800" kern="1200" dirty="0">
            <a:latin typeface="Times New Roman" pitchFamily="18" charset="0"/>
            <a:cs typeface="Times New Roman" pitchFamily="18" charset="0"/>
          </a:endParaRPr>
        </a:p>
      </dsp:txBody>
      <dsp:txXfrm>
        <a:off x="71965" y="84963"/>
        <a:ext cx="2862758" cy="1330270"/>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83F75-23D7-4902-90FD-B71B69B74194}">
      <dsp:nvSpPr>
        <dsp:cNvPr id="0" name=""/>
        <dsp:cNvSpPr/>
      </dsp:nvSpPr>
      <dsp:spPr>
        <a:xfrm>
          <a:off x="0" y="12998"/>
          <a:ext cx="3006688" cy="1474200"/>
        </a:xfrm>
        <a:prstGeom prst="roundRect">
          <a:avLst/>
        </a:prstGeom>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5"/>
        </a:lnRef>
        <a:fillRef idx="3">
          <a:schemeClr val="accent5"/>
        </a:fillRef>
        <a:effectRef idx="3">
          <a:schemeClr val="accent5"/>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пропорционал солиқлар дейилади.</a:t>
          </a:r>
          <a:endParaRPr lang="ru-RU" sz="2800" kern="1200" dirty="0">
            <a:latin typeface="Times New Roman" pitchFamily="18" charset="0"/>
            <a:cs typeface="Times New Roman" pitchFamily="18" charset="0"/>
          </a:endParaRPr>
        </a:p>
      </dsp:txBody>
      <dsp:txXfrm>
        <a:off x="71965" y="84963"/>
        <a:ext cx="2862758" cy="1330270"/>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5A1D4D-7735-4D69-B1A7-7315F398B432}">
      <dsp:nvSpPr>
        <dsp:cNvPr id="0" name=""/>
        <dsp:cNvSpPr/>
      </dsp:nvSpPr>
      <dsp:spPr>
        <a:xfrm>
          <a:off x="0" y="653"/>
          <a:ext cx="8229600" cy="7956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kern="1200" dirty="0" smtClean="0">
              <a:latin typeface="Times New Roman" pitchFamily="18" charset="0"/>
              <a:cs typeface="Times New Roman" pitchFamily="18" charset="0"/>
            </a:rPr>
            <a:t>Даромад солиғини ҳисоблаш</a:t>
          </a:r>
          <a:endParaRPr lang="ru-RU" sz="3400" kern="1200" dirty="0">
            <a:latin typeface="Times New Roman" pitchFamily="18" charset="0"/>
            <a:cs typeface="Times New Roman" pitchFamily="18" charset="0"/>
          </a:endParaRPr>
        </a:p>
      </dsp:txBody>
      <dsp:txXfrm>
        <a:off x="38838" y="39491"/>
        <a:ext cx="8151924" cy="717924"/>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D379A2-028A-462B-B505-98C9649C9AC9}">
      <dsp:nvSpPr>
        <dsp:cNvPr id="0" name=""/>
        <dsp:cNvSpPr/>
      </dsp:nvSpPr>
      <dsp:spPr>
        <a:xfrm>
          <a:off x="0" y="11142"/>
          <a:ext cx="8143932" cy="126359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365125" algn="just"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Корхона ўз ходимларига 2021 йил январ ойи учун 600000 сўм иш ҳақи ҳисоблади. Ходимнинг бу даромадидан давлатга қанча солиқ тўлаши керак?</a:t>
          </a:r>
          <a:endParaRPr lang="ru-RU" sz="2400" kern="1200" dirty="0">
            <a:latin typeface="Times New Roman" pitchFamily="18" charset="0"/>
            <a:cs typeface="Times New Roman" pitchFamily="18" charset="0"/>
          </a:endParaRPr>
        </a:p>
      </dsp:txBody>
      <dsp:txXfrm>
        <a:off x="61684" y="72826"/>
        <a:ext cx="8020564" cy="1140231"/>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2868CA-49D8-470C-9BFE-9B66125C1D0B}">
      <dsp:nvSpPr>
        <dsp:cNvPr id="0" name=""/>
        <dsp:cNvSpPr/>
      </dsp:nvSpPr>
      <dsp:spPr>
        <a:xfrm>
          <a:off x="0" y="1272"/>
          <a:ext cx="8115328" cy="8658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uz-Cyrl-UZ" sz="3700" b="1" kern="1200" dirty="0" smtClean="0">
              <a:latin typeface="Times New Roman" pitchFamily="18" charset="0"/>
              <a:cs typeface="Times New Roman" pitchFamily="18" charset="0"/>
            </a:rPr>
            <a:t>Лаффер эгри чизиғи</a:t>
          </a:r>
          <a:endParaRPr lang="ru-RU" sz="3700" kern="1200" dirty="0">
            <a:latin typeface="Times New Roman" pitchFamily="18" charset="0"/>
            <a:cs typeface="Times New Roman" pitchFamily="18" charset="0"/>
          </a:endParaRPr>
        </a:p>
      </dsp:txBody>
      <dsp:txXfrm>
        <a:off x="42265" y="43537"/>
        <a:ext cx="8030798" cy="781270"/>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B94E9D-D51A-451C-AB9C-669EFBD1AACD}">
      <dsp:nvSpPr>
        <dsp:cNvPr id="0" name=""/>
        <dsp:cNvSpPr/>
      </dsp:nvSpPr>
      <dsp:spPr>
        <a:xfrm>
          <a:off x="0" y="802"/>
          <a:ext cx="1337319" cy="529506"/>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Бу ерда:</a:t>
          </a:r>
          <a:endParaRPr lang="uz-Cyrl-UZ" sz="2400" kern="1200" dirty="0">
            <a:latin typeface="Times New Roman" pitchFamily="18" charset="0"/>
            <a:cs typeface="Times New Roman" pitchFamily="18" charset="0"/>
          </a:endParaRPr>
        </a:p>
      </dsp:txBody>
      <dsp:txXfrm>
        <a:off x="25848" y="26650"/>
        <a:ext cx="1285623" cy="477810"/>
      </dsp:txXfrm>
    </dsp:sp>
    <dsp:sp modelId="{7453C8B8-3E45-4676-9344-89FEB11A3CDE}">
      <dsp:nvSpPr>
        <dsp:cNvPr id="0" name=""/>
        <dsp:cNvSpPr/>
      </dsp:nvSpPr>
      <dsp:spPr>
        <a:xfrm rot="5400000">
          <a:off x="2314245" y="-367191"/>
          <a:ext cx="423605" cy="2377456"/>
        </a:xfrm>
        <a:prstGeom prst="round2Same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0" lvl="1" indent="0" algn="l" defTabSz="711200" rtl="0">
            <a:lnSpc>
              <a:spcPct val="90000"/>
            </a:lnSpc>
            <a:spcBef>
              <a:spcPct val="0"/>
            </a:spcBef>
            <a:spcAft>
              <a:spcPct val="15000"/>
            </a:spcAft>
            <a:buChar char="••"/>
          </a:pPr>
          <a:r>
            <a:rPr lang="uz-Cyrl-UZ" sz="1600" kern="1200" dirty="0" smtClean="0">
              <a:latin typeface="Times New Roman" pitchFamily="18" charset="0"/>
              <a:cs typeface="Times New Roman" pitchFamily="18" charset="0"/>
            </a:rPr>
            <a:t>- солиқ ставкаси </a:t>
          </a:r>
          <a:endParaRPr lang="ru-RU" sz="1600" kern="1200" dirty="0">
            <a:latin typeface="Times New Roman" pitchFamily="18" charset="0"/>
            <a:cs typeface="Times New Roman" pitchFamily="18" charset="0"/>
          </a:endParaRPr>
        </a:p>
      </dsp:txBody>
      <dsp:txXfrm rot="-5400000">
        <a:off x="1337320" y="630413"/>
        <a:ext cx="2356777" cy="382247"/>
      </dsp:txXfrm>
    </dsp:sp>
    <dsp:sp modelId="{41314624-D3C4-4B3A-9D56-A1BF8F15DEFD}">
      <dsp:nvSpPr>
        <dsp:cNvPr id="0" name=""/>
        <dsp:cNvSpPr/>
      </dsp:nvSpPr>
      <dsp:spPr>
        <a:xfrm>
          <a:off x="0" y="556783"/>
          <a:ext cx="1337319" cy="529506"/>
        </a:xfrm>
        <a:prstGeom prst="roundRect">
          <a:avLst/>
        </a:prstGeom>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1"/>
        </a:lnRef>
        <a:fillRef idx="3">
          <a:schemeClr val="accent1"/>
        </a:fillRef>
        <a:effectRef idx="3">
          <a:schemeClr val="accent1"/>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R</a:t>
          </a:r>
          <a:endParaRPr lang="ru-RU" sz="2400" kern="1200" dirty="0">
            <a:latin typeface="Times New Roman" pitchFamily="18" charset="0"/>
            <a:cs typeface="Times New Roman" pitchFamily="18" charset="0"/>
          </a:endParaRPr>
        </a:p>
      </dsp:txBody>
      <dsp:txXfrm>
        <a:off x="25848" y="582631"/>
        <a:ext cx="1285623" cy="477810"/>
      </dsp:txXfrm>
    </dsp:sp>
    <dsp:sp modelId="{54BE131B-C60C-4627-A815-B1A05F712AFD}">
      <dsp:nvSpPr>
        <dsp:cNvPr id="0" name=""/>
        <dsp:cNvSpPr/>
      </dsp:nvSpPr>
      <dsp:spPr>
        <a:xfrm rot="5400000">
          <a:off x="2314245" y="188790"/>
          <a:ext cx="423605" cy="2377456"/>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rtl="0">
            <a:lnSpc>
              <a:spcPct val="90000"/>
            </a:lnSpc>
            <a:spcBef>
              <a:spcPct val="0"/>
            </a:spcBef>
            <a:spcAft>
              <a:spcPct val="15000"/>
            </a:spcAft>
            <a:buChar char="••"/>
          </a:pPr>
          <a:r>
            <a:rPr lang="uz-Cyrl-UZ" sz="1600" kern="1200" dirty="0" smtClean="0">
              <a:latin typeface="Times New Roman" pitchFamily="18" charset="0"/>
              <a:cs typeface="Times New Roman" pitchFamily="18" charset="0"/>
            </a:rPr>
            <a:t>- давлат бюджетига тушумлар</a:t>
          </a:r>
          <a:endParaRPr lang="ru-RU" sz="1600" kern="1200" dirty="0">
            <a:latin typeface="Times New Roman" pitchFamily="18" charset="0"/>
            <a:cs typeface="Times New Roman" pitchFamily="18" charset="0"/>
          </a:endParaRPr>
        </a:p>
      </dsp:txBody>
      <dsp:txXfrm rot="-5400000">
        <a:off x="1337320" y="1186395"/>
        <a:ext cx="2356777" cy="382247"/>
      </dsp:txXfrm>
    </dsp:sp>
    <dsp:sp modelId="{F30E8B1E-7D11-41B4-8277-CAB4E3299CA1}">
      <dsp:nvSpPr>
        <dsp:cNvPr id="0" name=""/>
        <dsp:cNvSpPr/>
      </dsp:nvSpPr>
      <dsp:spPr>
        <a:xfrm>
          <a:off x="0" y="1112765"/>
          <a:ext cx="1337319" cy="529506"/>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V</a:t>
          </a:r>
          <a:endParaRPr lang="ru-RU" sz="2400" kern="1200" dirty="0">
            <a:latin typeface="Times New Roman" pitchFamily="18" charset="0"/>
            <a:cs typeface="Times New Roman" pitchFamily="18" charset="0"/>
          </a:endParaRPr>
        </a:p>
      </dsp:txBody>
      <dsp:txXfrm>
        <a:off x="25848" y="1138613"/>
        <a:ext cx="1285623" cy="477810"/>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2868CA-49D8-470C-9BFE-9B66125C1D0B}">
      <dsp:nvSpPr>
        <dsp:cNvPr id="0" name=""/>
        <dsp:cNvSpPr/>
      </dsp:nvSpPr>
      <dsp:spPr>
        <a:xfrm>
          <a:off x="0" y="1272"/>
          <a:ext cx="8115328" cy="8658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uz-Cyrl-UZ" sz="3700" b="1" kern="1200" dirty="0" smtClean="0">
              <a:latin typeface="Times New Roman" pitchFamily="18" charset="0"/>
              <a:cs typeface="Times New Roman" pitchFamily="18" charset="0"/>
            </a:rPr>
            <a:t>Лаффер эгри чизиғи</a:t>
          </a:r>
          <a:endParaRPr lang="ru-RU" sz="3700" kern="1200" dirty="0">
            <a:latin typeface="Times New Roman" pitchFamily="18" charset="0"/>
            <a:cs typeface="Times New Roman" pitchFamily="18" charset="0"/>
          </a:endParaRPr>
        </a:p>
      </dsp:txBody>
      <dsp:txXfrm>
        <a:off x="42265" y="43537"/>
        <a:ext cx="8030798" cy="781270"/>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6B2EBA-4CFE-4C56-A440-8D2E0FA8BAD5}">
      <dsp:nvSpPr>
        <dsp:cNvPr id="0" name=""/>
        <dsp:cNvSpPr/>
      </dsp:nvSpPr>
      <dsp:spPr>
        <a:xfrm>
          <a:off x="0" y="159497"/>
          <a:ext cx="3929090" cy="92663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uz-Cyrl-UZ" sz="2400" kern="1200" dirty="0" smtClean="0">
              <a:latin typeface="Times New Roman" pitchFamily="18" charset="0"/>
              <a:cs typeface="Times New Roman" pitchFamily="18" charset="0"/>
            </a:rPr>
            <a:t>Агар солиққа олинадиган даромад 1 трлн. Сўм бўлса</a:t>
          </a:r>
          <a:endParaRPr lang="ru-RU" sz="2400" kern="1200" dirty="0">
            <a:latin typeface="Times New Roman" pitchFamily="18" charset="0"/>
            <a:cs typeface="Times New Roman" pitchFamily="18" charset="0"/>
          </a:endParaRPr>
        </a:p>
      </dsp:txBody>
      <dsp:txXfrm>
        <a:off x="45235" y="204732"/>
        <a:ext cx="3838620" cy="836169"/>
      </dsp:txXfrm>
    </dsp:sp>
    <dsp:sp modelId="{9D337215-261E-49A2-9C84-7A622C83BD49}">
      <dsp:nvSpPr>
        <dsp:cNvPr id="0" name=""/>
        <dsp:cNvSpPr/>
      </dsp:nvSpPr>
      <dsp:spPr>
        <a:xfrm>
          <a:off x="0" y="1086136"/>
          <a:ext cx="3929090" cy="397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49"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uz-Cyrl-UZ" sz="1800" kern="1200" dirty="0" smtClean="0">
              <a:latin typeface="Times New Roman" pitchFamily="18" charset="0"/>
              <a:cs typeface="Times New Roman" pitchFamily="18" charset="0"/>
            </a:rPr>
            <a:t>30 %* 1 трлн. Сўм </a:t>
          </a:r>
          <a:r>
            <a:rPr lang="en-US" sz="1800" kern="1200" dirty="0" smtClean="0">
              <a:latin typeface="Times New Roman" pitchFamily="18" charset="0"/>
              <a:cs typeface="Times New Roman" pitchFamily="18" charset="0"/>
            </a:rPr>
            <a:t>= 300 </a:t>
          </a:r>
          <a:r>
            <a:rPr lang="uz-Cyrl-UZ" sz="1800" kern="1200" dirty="0" smtClean="0">
              <a:latin typeface="Times New Roman" pitchFamily="18" charset="0"/>
              <a:cs typeface="Times New Roman" pitchFamily="18" charset="0"/>
            </a:rPr>
            <a:t>млрд</a:t>
          </a:r>
          <a:r>
            <a:rPr lang="uz-Cyrl-UZ" sz="1800" kern="1200" smtClean="0">
              <a:latin typeface="Times New Roman" pitchFamily="18" charset="0"/>
              <a:cs typeface="Times New Roman" pitchFamily="18" charset="0"/>
            </a:rPr>
            <a:t>. сўм</a:t>
          </a:r>
          <a:endParaRPr lang="ru-RU" sz="1800" kern="1200" dirty="0">
            <a:latin typeface="Times New Roman" pitchFamily="18" charset="0"/>
            <a:cs typeface="Times New Roman" pitchFamily="18" charset="0"/>
          </a:endParaRPr>
        </a:p>
      </dsp:txBody>
      <dsp:txXfrm>
        <a:off x="0" y="1086136"/>
        <a:ext cx="3929090" cy="397440"/>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18EDA-ECFF-4317-8736-4E1CEA5290E9}">
      <dsp:nvSpPr>
        <dsp:cNvPr id="0" name=""/>
        <dsp:cNvSpPr/>
      </dsp:nvSpPr>
      <dsp:spPr>
        <a:xfrm>
          <a:off x="0" y="3886"/>
          <a:ext cx="4357686" cy="94594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uz-Cyrl-UZ" sz="1800" kern="1200" dirty="0" smtClean="0">
              <a:latin typeface="Times New Roman" pitchFamily="18" charset="0"/>
              <a:cs typeface="Times New Roman" pitchFamily="18" charset="0"/>
            </a:rPr>
            <a:t>Солиқ ставкасининг 30 % дан 50%га чиқиши солиққа олинадиган даромадни 500 млрд. Сўм бўлишига олиб келди.</a:t>
          </a:r>
          <a:endParaRPr lang="ru-RU" sz="1800" kern="1200" dirty="0">
            <a:latin typeface="Times New Roman" pitchFamily="18" charset="0"/>
            <a:cs typeface="Times New Roman" pitchFamily="18" charset="0"/>
          </a:endParaRPr>
        </a:p>
      </dsp:txBody>
      <dsp:txXfrm>
        <a:off x="46177" y="50063"/>
        <a:ext cx="4265332" cy="853591"/>
      </dsp:txXfrm>
    </dsp:sp>
    <dsp:sp modelId="{16CBD991-FB44-47EB-8273-0BF35DF8DA1A}">
      <dsp:nvSpPr>
        <dsp:cNvPr id="0" name=""/>
        <dsp:cNvSpPr/>
      </dsp:nvSpPr>
      <dsp:spPr>
        <a:xfrm>
          <a:off x="0" y="949831"/>
          <a:ext cx="4357686" cy="546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7" tIns="22860" rIns="128016" bIns="22860" numCol="1" spcCol="1270" anchor="t" anchorCtr="0">
          <a:noAutofit/>
        </a:bodyPr>
        <a:lstStyle/>
        <a:p>
          <a:pPr marL="171450" lvl="1" indent="-171450" algn="l" defTabSz="800100" rtl="0">
            <a:lnSpc>
              <a:spcPct val="90000"/>
            </a:lnSpc>
            <a:spcBef>
              <a:spcPct val="0"/>
            </a:spcBef>
            <a:spcAft>
              <a:spcPct val="20000"/>
            </a:spcAft>
            <a:buChar char="••"/>
          </a:pPr>
          <a:r>
            <a:rPr lang="uz-Cyrl-UZ" sz="1800" kern="1200" dirty="0" smtClean="0">
              <a:latin typeface="Times New Roman" pitchFamily="18" charset="0"/>
              <a:cs typeface="Times New Roman" pitchFamily="18" charset="0"/>
            </a:rPr>
            <a:t>50%*500 млрд. Сўм </a:t>
          </a:r>
          <a:r>
            <a:rPr lang="ru-RU" sz="1800" kern="1200" dirty="0" smtClean="0">
              <a:latin typeface="Times New Roman" pitchFamily="18" charset="0"/>
              <a:cs typeface="Times New Roman" pitchFamily="18" charset="0"/>
            </a:rPr>
            <a:t>= 250 </a:t>
          </a:r>
          <a:r>
            <a:rPr lang="ru-RU" sz="1800" kern="1200" dirty="0" err="1" smtClean="0">
              <a:latin typeface="Times New Roman" pitchFamily="18" charset="0"/>
              <a:cs typeface="Times New Roman" pitchFamily="18" charset="0"/>
            </a:rPr>
            <a:t>млрд.сўм</a:t>
          </a:r>
          <a:endParaRPr lang="ru-RU" sz="1800" kern="1200" dirty="0">
            <a:latin typeface="Times New Roman" pitchFamily="18" charset="0"/>
            <a:cs typeface="Times New Roman" pitchFamily="18" charset="0"/>
          </a:endParaRPr>
        </a:p>
      </dsp:txBody>
      <dsp:txXfrm>
        <a:off x="0" y="949831"/>
        <a:ext cx="4357686" cy="546480"/>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5672CC-4AE0-4BDF-A1A9-EBB39AD64111}">
      <dsp:nvSpPr>
        <dsp:cNvPr id="0" name=""/>
        <dsp:cNvSpPr/>
      </dsp:nvSpPr>
      <dsp:spPr>
        <a:xfrm>
          <a:off x="0" y="33338"/>
          <a:ext cx="8229600" cy="18018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354013" algn="just" defTabSz="977900" rtl="0">
            <a:lnSpc>
              <a:spcPct val="90000"/>
            </a:lnSpc>
            <a:spcBef>
              <a:spcPct val="0"/>
            </a:spcBef>
            <a:spcAft>
              <a:spcPct val="35000"/>
            </a:spcAft>
          </a:pPr>
          <a:r>
            <a:rPr lang="ru-RU" sz="2200" b="0" kern="1200" dirty="0" err="1" smtClean="0">
              <a:latin typeface="Times New Roman" pitchFamily="18" charset="0"/>
              <a:cs typeface="Times New Roman" pitchFamily="18" charset="0"/>
            </a:rPr>
            <a:t>Солиқ юки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даражасини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миқдоран аҳоли жон</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бошига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тўғри келувчи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солиқлар миқдорини тўловга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лаёқатлилик кўрсаткичига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нисбати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ёки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солиқ тўлангандан</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кейинги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даромад</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миқдорини тўловга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лаёқатлилик кўрсаткичига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нисбати</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сифатида</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ифодалаш</a:t>
          </a:r>
          <a:r>
            <a:rPr lang="ru-RU" sz="2200" b="0" kern="1200" dirty="0" smtClean="0">
              <a:latin typeface="Times New Roman" pitchFamily="18" charset="0"/>
              <a:cs typeface="Times New Roman" pitchFamily="18" charset="0"/>
            </a:rPr>
            <a:t> </a:t>
          </a:r>
          <a:r>
            <a:rPr lang="ru-RU" sz="2200" b="0" kern="1200" dirty="0" err="1" smtClean="0">
              <a:latin typeface="Times New Roman" pitchFamily="18" charset="0"/>
              <a:cs typeface="Times New Roman" pitchFamily="18" charset="0"/>
            </a:rPr>
            <a:t>мумкин</a:t>
          </a:r>
          <a:r>
            <a:rPr lang="ru-RU" sz="2200" b="0" kern="1200" dirty="0" smtClean="0">
              <a:latin typeface="Times New Roman" pitchFamily="18" charset="0"/>
              <a:cs typeface="Times New Roman" pitchFamily="18" charset="0"/>
            </a:rPr>
            <a:t>:</a:t>
          </a:r>
          <a:endParaRPr lang="ru-RU" sz="2200" b="0" kern="1200" dirty="0">
            <a:latin typeface="Times New Roman" pitchFamily="18" charset="0"/>
            <a:cs typeface="Times New Roman" pitchFamily="18" charset="0"/>
          </a:endParaRPr>
        </a:p>
      </dsp:txBody>
      <dsp:txXfrm>
        <a:off x="87957" y="121295"/>
        <a:ext cx="8053686" cy="1625886"/>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9FD4AB-06D0-4B2F-9A6D-DA18809993C1}">
      <dsp:nvSpPr>
        <dsp:cNvPr id="0" name=""/>
        <dsp:cNvSpPr/>
      </dsp:nvSpPr>
      <dsp:spPr>
        <a:xfrm>
          <a:off x="822" y="1179"/>
          <a:ext cx="1665949" cy="56749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ru-RU" sz="3000" kern="1200" dirty="0" err="1" smtClean="0">
              <a:latin typeface="Times New Roman" pitchFamily="18" charset="0"/>
              <a:cs typeface="Times New Roman" pitchFamily="18" charset="0"/>
            </a:rPr>
            <a:t>бу</a:t>
          </a:r>
          <a:r>
            <a:rPr lang="ru-RU" sz="3000" kern="1200" dirty="0" smtClean="0">
              <a:latin typeface="Times New Roman" pitchFamily="18" charset="0"/>
              <a:cs typeface="Times New Roman" pitchFamily="18" charset="0"/>
            </a:rPr>
            <a:t> </a:t>
          </a:r>
          <a:r>
            <a:rPr lang="ru-RU" sz="3000" kern="1200" dirty="0" err="1" smtClean="0">
              <a:latin typeface="Times New Roman" pitchFamily="18" charset="0"/>
              <a:cs typeface="Times New Roman" pitchFamily="18" charset="0"/>
            </a:rPr>
            <a:t>ерда</a:t>
          </a:r>
          <a:r>
            <a:rPr lang="ru-RU" sz="3000" kern="1200" dirty="0" smtClean="0">
              <a:latin typeface="Times New Roman" pitchFamily="18" charset="0"/>
              <a:cs typeface="Times New Roman" pitchFamily="18" charset="0"/>
            </a:rPr>
            <a:t>: </a:t>
          </a:r>
          <a:endParaRPr lang="ru-RU" sz="3000" kern="1200" dirty="0">
            <a:latin typeface="Times New Roman" pitchFamily="18" charset="0"/>
            <a:cs typeface="Times New Roman" pitchFamily="18" charset="0"/>
          </a:endParaRPr>
        </a:p>
      </dsp:txBody>
      <dsp:txXfrm>
        <a:off x="28525" y="28882"/>
        <a:ext cx="1610543" cy="512086"/>
      </dsp:txXfrm>
    </dsp:sp>
    <dsp:sp modelId="{D6973824-B70D-4701-B579-D47F70D28237}">
      <dsp:nvSpPr>
        <dsp:cNvPr id="0" name=""/>
        <dsp:cNvSpPr/>
      </dsp:nvSpPr>
      <dsp:spPr>
        <a:xfrm rot="5400000">
          <a:off x="4641411" y="-2322469"/>
          <a:ext cx="453994" cy="6406526"/>
        </a:xfrm>
        <a:prstGeom prst="round2Same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rtl="0">
            <a:lnSpc>
              <a:spcPct val="90000"/>
            </a:lnSpc>
            <a:spcBef>
              <a:spcPct val="0"/>
            </a:spcBef>
            <a:spcAft>
              <a:spcPct val="15000"/>
            </a:spcAft>
            <a:buChar char="••"/>
          </a:pPr>
          <a:r>
            <a:rPr lang="ru-RU" sz="1600" i="1"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аҳоли жон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бошига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тўғри келувчи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солиқларнинг ўртача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миқдори;</a:t>
          </a:r>
          <a:endParaRPr lang="ru-RU" sz="1600" kern="1200" dirty="0">
            <a:latin typeface="Times New Roman" pitchFamily="18" charset="0"/>
            <a:cs typeface="Times New Roman" pitchFamily="18" charset="0"/>
          </a:endParaRPr>
        </a:p>
      </dsp:txBody>
      <dsp:txXfrm rot="-5400000">
        <a:off x="1665145" y="675959"/>
        <a:ext cx="6384364" cy="409670"/>
      </dsp:txXfrm>
    </dsp:sp>
    <dsp:sp modelId="{12AAFBE8-AD59-45EA-9024-90C6B38A3E84}">
      <dsp:nvSpPr>
        <dsp:cNvPr id="0" name=""/>
        <dsp:cNvSpPr/>
      </dsp:nvSpPr>
      <dsp:spPr>
        <a:xfrm>
          <a:off x="822" y="597047"/>
          <a:ext cx="1664322" cy="567492"/>
        </a:xfrm>
        <a:prstGeom prst="roundRect">
          <a:avLst/>
        </a:prstGeom>
        <a:gradFill rotWithShape="0">
          <a:gsLst>
            <a:gs pos="0">
              <a:schemeClr val="accent4">
                <a:hueOff val="3465231"/>
                <a:satOff val="-15989"/>
                <a:lumOff val="588"/>
                <a:alphaOff val="0"/>
                <a:satMod val="103000"/>
                <a:lumMod val="102000"/>
                <a:tint val="94000"/>
              </a:schemeClr>
            </a:gs>
            <a:gs pos="50000">
              <a:schemeClr val="accent4">
                <a:hueOff val="3465231"/>
                <a:satOff val="-15989"/>
                <a:lumOff val="588"/>
                <a:alphaOff val="0"/>
                <a:satMod val="110000"/>
                <a:lumMod val="100000"/>
                <a:shade val="100000"/>
              </a:schemeClr>
            </a:gs>
            <a:gs pos="100000">
              <a:schemeClr val="accent4">
                <a:hueOff val="3465231"/>
                <a:satOff val="-15989"/>
                <a:lumOff val="58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ru-RU" sz="3000" i="1" kern="1200" dirty="0" err="1" smtClean="0">
              <a:latin typeface="Times New Roman" pitchFamily="18" charset="0"/>
              <a:cs typeface="Times New Roman" pitchFamily="18" charset="0"/>
            </a:rPr>
            <a:t>Н</a:t>
          </a:r>
          <a:r>
            <a:rPr lang="ru-RU" sz="3000" i="1" kern="1200" baseline="-25000" dirty="0" err="1" smtClean="0">
              <a:latin typeface="Times New Roman" pitchFamily="18" charset="0"/>
              <a:cs typeface="Times New Roman" pitchFamily="18" charset="0"/>
            </a:rPr>
            <a:t>х</a:t>
          </a:r>
          <a:r>
            <a:rPr lang="ru-RU" sz="3000" i="1" kern="1200" baseline="-25000" dirty="0" smtClean="0">
              <a:latin typeface="Times New Roman" pitchFamily="18" charset="0"/>
              <a:cs typeface="Times New Roman" pitchFamily="18" charset="0"/>
            </a:rPr>
            <a:t> </a:t>
          </a:r>
          <a:endParaRPr lang="ru-RU" sz="3000" kern="1200" dirty="0">
            <a:latin typeface="Times New Roman" pitchFamily="18" charset="0"/>
            <a:cs typeface="Times New Roman" pitchFamily="18" charset="0"/>
          </a:endParaRPr>
        </a:p>
      </dsp:txBody>
      <dsp:txXfrm>
        <a:off x="28525" y="624750"/>
        <a:ext cx="1608916" cy="512086"/>
      </dsp:txXfrm>
    </dsp:sp>
    <dsp:sp modelId="{F34D9930-F6CE-4297-95CF-64CCBD4A8691}">
      <dsp:nvSpPr>
        <dsp:cNvPr id="0" name=""/>
        <dsp:cNvSpPr/>
      </dsp:nvSpPr>
      <dsp:spPr>
        <a:xfrm rot="5400000">
          <a:off x="4641411" y="-1726602"/>
          <a:ext cx="453994" cy="6406526"/>
        </a:xfrm>
        <a:prstGeom prst="round2SameRect">
          <a:avLst/>
        </a:prstGeom>
        <a:solidFill>
          <a:schemeClr val="accent4">
            <a:tint val="40000"/>
            <a:alpha val="90000"/>
            <a:hueOff val="5756959"/>
            <a:satOff val="-30630"/>
            <a:lumOff val="-1745"/>
            <a:alphaOff val="0"/>
          </a:schemeClr>
        </a:solidFill>
        <a:ln w="6350" cap="flat" cmpd="sng" algn="ctr">
          <a:solidFill>
            <a:schemeClr val="accent4">
              <a:tint val="40000"/>
              <a:alpha val="90000"/>
              <a:hueOff val="5756959"/>
              <a:satOff val="-30630"/>
              <a:lumOff val="-1745"/>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rtl="0">
            <a:lnSpc>
              <a:spcPct val="90000"/>
            </a:lnSpc>
            <a:spcBef>
              <a:spcPct val="0"/>
            </a:spcBef>
            <a:spcAft>
              <a:spcPct val="15000"/>
            </a:spcAft>
            <a:buChar char="••"/>
          </a:pP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аҳолининг солиқлар тўлангандан</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кейинги</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даромади</a:t>
          </a:r>
          <a:r>
            <a:rPr lang="ru-RU" sz="1600" kern="1200" dirty="0" smtClean="0">
              <a:latin typeface="Times New Roman" pitchFamily="18" charset="0"/>
              <a:cs typeface="Times New Roman" pitchFamily="18" charset="0"/>
            </a:rPr>
            <a:t>; </a:t>
          </a:r>
          <a:endParaRPr lang="ru-RU" sz="1600" kern="1200" dirty="0">
            <a:latin typeface="Times New Roman" pitchFamily="18" charset="0"/>
            <a:cs typeface="Times New Roman" pitchFamily="18" charset="0"/>
          </a:endParaRPr>
        </a:p>
      </dsp:txBody>
      <dsp:txXfrm rot="-5400000">
        <a:off x="1665145" y="1271826"/>
        <a:ext cx="6384364" cy="409670"/>
      </dsp:txXfrm>
    </dsp:sp>
    <dsp:sp modelId="{58DC3ECA-910A-41B4-99AD-E86021646E38}">
      <dsp:nvSpPr>
        <dsp:cNvPr id="0" name=""/>
        <dsp:cNvSpPr/>
      </dsp:nvSpPr>
      <dsp:spPr>
        <a:xfrm>
          <a:off x="822" y="1192914"/>
          <a:ext cx="1664322" cy="567492"/>
        </a:xfrm>
        <a:prstGeom prst="roundRect">
          <a:avLst/>
        </a:prstGeom>
        <a:gradFill rotWithShape="0">
          <a:gsLst>
            <a:gs pos="0">
              <a:schemeClr val="accent4">
                <a:hueOff val="6930461"/>
                <a:satOff val="-31979"/>
                <a:lumOff val="1177"/>
                <a:alphaOff val="0"/>
                <a:satMod val="103000"/>
                <a:lumMod val="102000"/>
                <a:tint val="94000"/>
              </a:schemeClr>
            </a:gs>
            <a:gs pos="50000">
              <a:schemeClr val="accent4">
                <a:hueOff val="6930461"/>
                <a:satOff val="-31979"/>
                <a:lumOff val="1177"/>
                <a:alphaOff val="0"/>
                <a:satMod val="110000"/>
                <a:lumMod val="100000"/>
                <a:shade val="100000"/>
              </a:schemeClr>
            </a:gs>
            <a:gs pos="100000">
              <a:schemeClr val="accent4">
                <a:hueOff val="6930461"/>
                <a:satOff val="-31979"/>
                <a:lumOff val="117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ru-RU" sz="3000" i="1" kern="1200" dirty="0" smtClean="0">
              <a:latin typeface="Times New Roman" pitchFamily="18" charset="0"/>
              <a:cs typeface="Times New Roman" pitchFamily="18" charset="0"/>
            </a:rPr>
            <a:t>ДН</a:t>
          </a:r>
          <a:endParaRPr lang="ru-RU" sz="3000" kern="1200" dirty="0">
            <a:latin typeface="Times New Roman" pitchFamily="18" charset="0"/>
            <a:cs typeface="Times New Roman" pitchFamily="18" charset="0"/>
          </a:endParaRPr>
        </a:p>
      </dsp:txBody>
      <dsp:txXfrm>
        <a:off x="28525" y="1220617"/>
        <a:ext cx="1608916" cy="512086"/>
      </dsp:txXfrm>
    </dsp:sp>
    <dsp:sp modelId="{0AC0B9B4-7484-41B6-BAE6-3675C8A0034F}">
      <dsp:nvSpPr>
        <dsp:cNvPr id="0" name=""/>
        <dsp:cNvSpPr/>
      </dsp:nvSpPr>
      <dsp:spPr>
        <a:xfrm rot="5400000">
          <a:off x="4641411" y="-1130735"/>
          <a:ext cx="453994" cy="6406526"/>
        </a:xfrm>
        <a:prstGeom prst="round2SameRect">
          <a:avLst/>
        </a:prstGeom>
        <a:solidFill>
          <a:schemeClr val="accent4">
            <a:tint val="40000"/>
            <a:alpha val="90000"/>
            <a:hueOff val="11513918"/>
            <a:satOff val="-61261"/>
            <a:lumOff val="-3490"/>
            <a:alphaOff val="0"/>
          </a:schemeClr>
        </a:solidFill>
        <a:ln w="6350" cap="flat" cmpd="sng" algn="ctr">
          <a:solidFill>
            <a:schemeClr val="accent4">
              <a:tint val="40000"/>
              <a:alpha val="90000"/>
              <a:hueOff val="11513918"/>
              <a:satOff val="-61261"/>
              <a:lumOff val="-349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rtl="0">
            <a:lnSpc>
              <a:spcPct val="90000"/>
            </a:lnSpc>
            <a:spcBef>
              <a:spcPct val="0"/>
            </a:spcBef>
            <a:spcAft>
              <a:spcPct val="15000"/>
            </a:spcAft>
            <a:buChar char="••"/>
          </a:pP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аҳолининг тўловга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лаёқатлилиги.</a:t>
          </a:r>
          <a:endParaRPr lang="ru-RU" sz="1600" kern="1200" dirty="0">
            <a:latin typeface="Times New Roman" pitchFamily="18" charset="0"/>
            <a:cs typeface="Times New Roman" pitchFamily="18" charset="0"/>
          </a:endParaRPr>
        </a:p>
      </dsp:txBody>
      <dsp:txXfrm rot="-5400000">
        <a:off x="1665145" y="1867693"/>
        <a:ext cx="6384364" cy="409670"/>
      </dsp:txXfrm>
    </dsp:sp>
    <dsp:sp modelId="{A6825D9D-997E-4E0E-81A1-3F2DA77AD014}">
      <dsp:nvSpPr>
        <dsp:cNvPr id="0" name=""/>
        <dsp:cNvSpPr/>
      </dsp:nvSpPr>
      <dsp:spPr>
        <a:xfrm>
          <a:off x="822" y="1788781"/>
          <a:ext cx="1664322" cy="567492"/>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ru-RU" sz="3000" i="1" kern="1200" dirty="0" smtClean="0">
              <a:latin typeface="Times New Roman" pitchFamily="18" charset="0"/>
              <a:cs typeface="Times New Roman" pitchFamily="18" charset="0"/>
            </a:rPr>
            <a:t>ПН </a:t>
          </a:r>
          <a:endParaRPr lang="ru-RU" sz="3000" kern="1200" dirty="0">
            <a:latin typeface="Times New Roman" pitchFamily="18" charset="0"/>
            <a:cs typeface="Times New Roman" pitchFamily="18" charset="0"/>
          </a:endParaRPr>
        </a:p>
      </dsp:txBody>
      <dsp:txXfrm>
        <a:off x="28525" y="1816484"/>
        <a:ext cx="1608916" cy="512086"/>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6AAC11-9703-4C68-AEC5-DCF1F1B8B82D}">
      <dsp:nvSpPr>
        <dsp:cNvPr id="0" name=""/>
        <dsp:cNvSpPr/>
      </dsp:nvSpPr>
      <dsp:spPr>
        <a:xfrm>
          <a:off x="0" y="50265"/>
          <a:ext cx="8229600" cy="104247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ru-RU" sz="2700" kern="1200" dirty="0" err="1" smtClean="0">
              <a:latin typeface="Times New Roman" pitchFamily="18" charset="0"/>
              <a:cs typeface="Times New Roman" pitchFamily="18" charset="0"/>
            </a:rPr>
            <a:t>Солиқ юки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даражасини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солиқларнинг ялпи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ички</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маҳсулотдаги салмоғи бўйича</a:t>
          </a:r>
          <a:r>
            <a:rPr lang="ru-RU" sz="2700" kern="1200" dirty="0" smtClean="0">
              <a:latin typeface="Times New Roman" pitchFamily="18" charset="0"/>
              <a:cs typeface="Times New Roman" pitchFamily="18" charset="0"/>
            </a:rPr>
            <a:t> </a:t>
          </a:r>
          <a:r>
            <a:rPr lang="ru-RU" sz="2700" kern="1200" dirty="0" err="1" smtClean="0">
              <a:latin typeface="Times New Roman" pitchFamily="18" charset="0"/>
              <a:cs typeface="Times New Roman" pitchFamily="18" charset="0"/>
            </a:rPr>
            <a:t>ҳам аниқлаш мумкин</a:t>
          </a:r>
          <a:r>
            <a:rPr lang="ru-RU" sz="2700" kern="1200" dirty="0" smtClean="0">
              <a:latin typeface="Times New Roman" pitchFamily="18" charset="0"/>
              <a:cs typeface="Times New Roman" pitchFamily="18" charset="0"/>
            </a:rPr>
            <a:t>:</a:t>
          </a:r>
          <a:endParaRPr lang="ru-RU" sz="2700" kern="1200" dirty="0">
            <a:latin typeface="Times New Roman" pitchFamily="18" charset="0"/>
            <a:cs typeface="Times New Roman" pitchFamily="18" charset="0"/>
          </a:endParaRPr>
        </a:p>
      </dsp:txBody>
      <dsp:txXfrm>
        <a:off x="50889" y="101154"/>
        <a:ext cx="8127822" cy="940692"/>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288588-480B-4F7F-8420-32767F298D01}">
      <dsp:nvSpPr>
        <dsp:cNvPr id="0" name=""/>
        <dsp:cNvSpPr/>
      </dsp:nvSpPr>
      <dsp:spPr>
        <a:xfrm>
          <a:off x="29279" y="976"/>
          <a:ext cx="1092809" cy="644616"/>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ru-RU" sz="2000" kern="1200" dirty="0" err="1" smtClean="0">
              <a:latin typeface="Times New Roman" pitchFamily="18" charset="0"/>
              <a:cs typeface="Times New Roman" pitchFamily="18" charset="0"/>
            </a:rPr>
            <a:t>бу</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ерда</a:t>
          </a:r>
          <a:r>
            <a:rPr lang="ru-RU" sz="2000" kern="1200" dirty="0" smtClean="0">
              <a:latin typeface="Times New Roman" pitchFamily="18" charset="0"/>
              <a:cs typeface="Times New Roman" pitchFamily="18" charset="0"/>
            </a:rPr>
            <a:t>:</a:t>
          </a:r>
          <a:endParaRPr lang="ru-RU" sz="2000" kern="1200" dirty="0">
            <a:latin typeface="Times New Roman" pitchFamily="18" charset="0"/>
            <a:cs typeface="Times New Roman" pitchFamily="18" charset="0"/>
          </a:endParaRPr>
        </a:p>
      </dsp:txBody>
      <dsp:txXfrm>
        <a:off x="60747" y="32444"/>
        <a:ext cx="1029873" cy="581680"/>
      </dsp:txXfrm>
    </dsp:sp>
    <dsp:sp modelId="{11971AA2-8323-4803-8E26-DB11FCE25549}">
      <dsp:nvSpPr>
        <dsp:cNvPr id="0" name=""/>
        <dsp:cNvSpPr/>
      </dsp:nvSpPr>
      <dsp:spPr>
        <a:xfrm rot="5400000">
          <a:off x="3110358" y="-1245985"/>
          <a:ext cx="515693" cy="4492234"/>
        </a:xfrm>
        <a:prstGeom prst="round2Same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rtl="0">
            <a:lnSpc>
              <a:spcPct val="90000"/>
            </a:lnSpc>
            <a:spcBef>
              <a:spcPct val="0"/>
            </a:spcBef>
            <a:spcAft>
              <a:spcPct val="15000"/>
            </a:spcAft>
            <a:buChar char="••"/>
          </a:pP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солиқлар миқдори;</a:t>
          </a:r>
          <a:r>
            <a:rPr lang="ru-RU" sz="2500" kern="1200" dirty="0" smtClean="0">
              <a:latin typeface="Times New Roman" pitchFamily="18" charset="0"/>
              <a:cs typeface="Times New Roman" pitchFamily="18" charset="0"/>
            </a:rPr>
            <a:t> </a:t>
          </a:r>
          <a:endParaRPr lang="ru-RU" sz="2500" kern="1200" dirty="0">
            <a:latin typeface="Times New Roman" pitchFamily="18" charset="0"/>
            <a:cs typeface="Times New Roman" pitchFamily="18" charset="0"/>
          </a:endParaRPr>
        </a:p>
      </dsp:txBody>
      <dsp:txXfrm rot="-5400000">
        <a:off x="1122088" y="767459"/>
        <a:ext cx="4467060" cy="465345"/>
      </dsp:txXfrm>
    </dsp:sp>
    <dsp:sp modelId="{FB487F38-3BD3-42A0-BA49-9D824EE70653}">
      <dsp:nvSpPr>
        <dsp:cNvPr id="0" name=""/>
        <dsp:cNvSpPr/>
      </dsp:nvSpPr>
      <dsp:spPr>
        <a:xfrm>
          <a:off x="29279" y="677823"/>
          <a:ext cx="1092809" cy="644616"/>
        </a:xfrm>
        <a:prstGeom prst="roundRect">
          <a:avLst/>
        </a:prstGeom>
        <a:gradFill rotWithShape="0">
          <a:gsLst>
            <a:gs pos="0">
              <a:schemeClr val="accent4">
                <a:hueOff val="5197846"/>
                <a:satOff val="-23984"/>
                <a:lumOff val="883"/>
                <a:alphaOff val="0"/>
                <a:satMod val="103000"/>
                <a:lumMod val="102000"/>
                <a:tint val="94000"/>
              </a:schemeClr>
            </a:gs>
            <a:gs pos="50000">
              <a:schemeClr val="accent4">
                <a:hueOff val="5197846"/>
                <a:satOff val="-23984"/>
                <a:lumOff val="883"/>
                <a:alphaOff val="0"/>
                <a:satMod val="110000"/>
                <a:lumMod val="100000"/>
                <a:shade val="100000"/>
              </a:schemeClr>
            </a:gs>
            <a:gs pos="100000">
              <a:schemeClr val="accent4">
                <a:hueOff val="5197846"/>
                <a:satOff val="-23984"/>
                <a:lumOff val="88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Н </a:t>
          </a:r>
          <a:endParaRPr lang="ru-RU" sz="2000" kern="1200" dirty="0">
            <a:latin typeface="Times New Roman" pitchFamily="18" charset="0"/>
            <a:cs typeface="Times New Roman" pitchFamily="18" charset="0"/>
          </a:endParaRPr>
        </a:p>
      </dsp:txBody>
      <dsp:txXfrm>
        <a:off x="60747" y="709291"/>
        <a:ext cx="1029873" cy="581680"/>
      </dsp:txXfrm>
    </dsp:sp>
    <dsp:sp modelId="{34936772-EA0D-4C16-866F-483856956057}">
      <dsp:nvSpPr>
        <dsp:cNvPr id="0" name=""/>
        <dsp:cNvSpPr/>
      </dsp:nvSpPr>
      <dsp:spPr>
        <a:xfrm rot="5400000">
          <a:off x="3110358" y="-569138"/>
          <a:ext cx="515693" cy="4492234"/>
        </a:xfrm>
        <a:prstGeom prst="round2SameRect">
          <a:avLst/>
        </a:prstGeom>
        <a:solidFill>
          <a:schemeClr val="accent4">
            <a:tint val="40000"/>
            <a:alpha val="90000"/>
            <a:hueOff val="11513918"/>
            <a:satOff val="-61261"/>
            <a:lumOff val="-3490"/>
            <a:alphaOff val="0"/>
          </a:schemeClr>
        </a:solidFill>
        <a:ln w="6350" cap="flat" cmpd="sng" algn="ctr">
          <a:solidFill>
            <a:schemeClr val="accent4">
              <a:tint val="40000"/>
              <a:alpha val="90000"/>
              <a:hueOff val="11513918"/>
              <a:satOff val="-61261"/>
              <a:lumOff val="-349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rtl="0">
            <a:lnSpc>
              <a:spcPct val="90000"/>
            </a:lnSpc>
            <a:spcBef>
              <a:spcPct val="0"/>
            </a:spcBef>
            <a:spcAft>
              <a:spcPct val="15000"/>
            </a:spcAft>
            <a:buChar char="••"/>
          </a:pP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ялпи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ички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маҳсулот ҳажми.</a:t>
          </a:r>
          <a:endParaRPr lang="ru-RU" sz="2500" kern="1200" dirty="0">
            <a:latin typeface="Times New Roman" pitchFamily="18" charset="0"/>
            <a:cs typeface="Times New Roman" pitchFamily="18" charset="0"/>
          </a:endParaRPr>
        </a:p>
      </dsp:txBody>
      <dsp:txXfrm rot="-5400000">
        <a:off x="1122088" y="1444306"/>
        <a:ext cx="4467060" cy="465345"/>
      </dsp:txXfrm>
    </dsp:sp>
    <dsp:sp modelId="{20F71527-DDB6-4918-9122-4AC9E385B608}">
      <dsp:nvSpPr>
        <dsp:cNvPr id="0" name=""/>
        <dsp:cNvSpPr/>
      </dsp:nvSpPr>
      <dsp:spPr>
        <a:xfrm>
          <a:off x="29279" y="1354670"/>
          <a:ext cx="1092809" cy="644616"/>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ru-RU" sz="2000" kern="1200" dirty="0" smtClean="0">
              <a:latin typeface="Times New Roman" pitchFamily="18" charset="0"/>
              <a:cs typeface="Times New Roman" pitchFamily="18" charset="0"/>
            </a:rPr>
            <a:t>ЯИМ </a:t>
          </a:r>
          <a:endParaRPr lang="ru-RU" sz="2000" kern="1200" dirty="0">
            <a:latin typeface="Times New Roman" pitchFamily="18" charset="0"/>
            <a:cs typeface="Times New Roman" pitchFamily="18" charset="0"/>
          </a:endParaRPr>
        </a:p>
      </dsp:txBody>
      <dsp:txXfrm>
        <a:off x="60747" y="1386138"/>
        <a:ext cx="1029873" cy="581680"/>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D1DAB5-E2A4-4CD0-B227-DB78D57FD24B}">
      <dsp:nvSpPr>
        <dsp:cNvPr id="0" name=""/>
        <dsp:cNvSpPr/>
      </dsp:nvSpPr>
      <dsp:spPr>
        <a:xfrm>
          <a:off x="0" y="266752"/>
          <a:ext cx="8478866" cy="49888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98120" tIns="198120" rIns="198120" bIns="198120" numCol="1" spcCol="1270" anchor="ctr" anchorCtr="0">
          <a:noAutofit/>
        </a:bodyPr>
        <a:lstStyle/>
        <a:p>
          <a:pPr lvl="0" algn="just" defTabSz="2311400" rtl="0">
            <a:lnSpc>
              <a:spcPct val="90000"/>
            </a:lnSpc>
            <a:spcBef>
              <a:spcPct val="0"/>
            </a:spcBef>
            <a:spcAft>
              <a:spcPct val="35000"/>
            </a:spcAft>
          </a:pPr>
          <a:r>
            <a:rPr lang="uz-Cyrl-UZ" sz="5200" b="1" kern="1200" dirty="0" smtClean="0">
              <a:latin typeface="Times New Roman" pitchFamily="18" charset="0"/>
              <a:cs typeface="Times New Roman" pitchFamily="18" charset="0"/>
            </a:rPr>
            <a:t>Солиқ юки –</a:t>
          </a:r>
          <a:r>
            <a:rPr lang="uz-Cyrl-UZ" sz="5200" kern="1200" dirty="0" smtClean="0">
              <a:latin typeface="Times New Roman" pitchFamily="18" charset="0"/>
              <a:cs typeface="Times New Roman" pitchFamily="18" charset="0"/>
            </a:rPr>
            <a:t> солиқ тўловчининг муайян даврда бюджетга тўланган солиқлар ва бошқа мажбурий тўловларнинг йиғиндисини ифодалайди.</a:t>
          </a:r>
          <a:endParaRPr lang="ru-RU" sz="5200" kern="1200" dirty="0">
            <a:latin typeface="Times New Roman" pitchFamily="18" charset="0"/>
            <a:cs typeface="Times New Roman" pitchFamily="18" charset="0"/>
          </a:endParaRPr>
        </a:p>
      </dsp:txBody>
      <dsp:txXfrm>
        <a:off x="243537" y="510289"/>
        <a:ext cx="7991792" cy="4501806"/>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E47314-992C-43B7-AA54-EAB35DBE9E6D}">
      <dsp:nvSpPr>
        <dsp:cNvPr id="0" name=""/>
        <dsp:cNvSpPr/>
      </dsp:nvSpPr>
      <dsp:spPr>
        <a:xfrm>
          <a:off x="0" y="12302"/>
          <a:ext cx="8229600" cy="72000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lvl="0" algn="ctr" defTabSz="1111250" rtl="0">
            <a:lnSpc>
              <a:spcPct val="90000"/>
            </a:lnSpc>
            <a:spcBef>
              <a:spcPct val="0"/>
            </a:spcBef>
            <a:spcAft>
              <a:spcPct val="35000"/>
            </a:spcAft>
          </a:pPr>
          <a:r>
            <a:rPr lang="ru-RU" sz="2500" b="1" kern="1200" dirty="0" smtClean="0">
              <a:latin typeface="Times New Roman" pitchFamily="18" charset="0"/>
              <a:cs typeface="Times New Roman" pitchFamily="18" charset="0"/>
            </a:rPr>
            <a:t>МОЛИЯВИЙ СИЁСАТ</a:t>
          </a:r>
          <a:endParaRPr lang="ru-RU" sz="2500" kern="1200" dirty="0">
            <a:latin typeface="Times New Roman" pitchFamily="18" charset="0"/>
            <a:cs typeface="Times New Roman" pitchFamily="18" charset="0"/>
          </a:endParaRPr>
        </a:p>
      </dsp:txBody>
      <dsp:txXfrm>
        <a:off x="0" y="12302"/>
        <a:ext cx="8229600" cy="720000"/>
      </dsp:txXfrm>
    </dsp:sp>
    <dsp:sp modelId="{43A9F368-FC07-425C-925B-DF8B94BF0C63}">
      <dsp:nvSpPr>
        <dsp:cNvPr id="0" name=""/>
        <dsp:cNvSpPr/>
      </dsp:nvSpPr>
      <dsp:spPr>
        <a:xfrm>
          <a:off x="0" y="732302"/>
          <a:ext cx="8229600" cy="1338187"/>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3350" tIns="133350" rIns="177800" bIns="200025" numCol="1" spcCol="1270" anchor="t" anchorCtr="0">
          <a:noAutofit/>
        </a:bodyPr>
        <a:lstStyle/>
        <a:p>
          <a:pPr marL="228600" lvl="1" indent="-228600" algn="just" defTabSz="1111250" rtl="0">
            <a:lnSpc>
              <a:spcPct val="90000"/>
            </a:lnSpc>
            <a:spcBef>
              <a:spcPct val="0"/>
            </a:spcBef>
            <a:spcAft>
              <a:spcPct val="15000"/>
            </a:spcAft>
            <a:buChar char="••"/>
          </a:pP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давлатнинг</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ўз</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вазифаларини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амалга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ошириш</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учун</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молияни</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ташкил</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этиш</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ва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фойдаланиш</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бўйича</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чора-тадбирлар</a:t>
          </a:r>
          <a:r>
            <a:rPr lang="ru-RU" sz="2500" b="0" kern="1200" dirty="0" smtClean="0">
              <a:latin typeface="Times New Roman" pitchFamily="18" charset="0"/>
              <a:cs typeface="Times New Roman" pitchFamily="18" charset="0"/>
            </a:rPr>
            <a:t> </a:t>
          </a:r>
          <a:r>
            <a:rPr lang="ru-RU" sz="2500" b="0" kern="1200" dirty="0" err="1" smtClean="0">
              <a:latin typeface="Times New Roman" pitchFamily="18" charset="0"/>
              <a:cs typeface="Times New Roman" pitchFamily="18" charset="0"/>
            </a:rPr>
            <a:t>мажмуи</a:t>
          </a:r>
          <a:r>
            <a:rPr lang="ru-RU" sz="2500" b="0" kern="1200" dirty="0" smtClean="0">
              <a:latin typeface="Times New Roman" pitchFamily="18" charset="0"/>
              <a:cs typeface="Times New Roman" pitchFamily="18" charset="0"/>
            </a:rPr>
            <a:t>.</a:t>
          </a:r>
          <a:endParaRPr lang="ru-RU" sz="2500" b="0" kern="1200" dirty="0">
            <a:latin typeface="Times New Roman" pitchFamily="18" charset="0"/>
            <a:cs typeface="Times New Roman" pitchFamily="18" charset="0"/>
          </a:endParaRPr>
        </a:p>
      </dsp:txBody>
      <dsp:txXfrm>
        <a:off x="0" y="732302"/>
        <a:ext cx="8229600" cy="1338187"/>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053CC0-FA84-49F9-95A5-E1EDE5A90737}">
      <dsp:nvSpPr>
        <dsp:cNvPr id="0" name=""/>
        <dsp:cNvSpPr/>
      </dsp:nvSpPr>
      <dsp:spPr>
        <a:xfrm>
          <a:off x="40" y="51706"/>
          <a:ext cx="3845569" cy="87341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lvl="0" algn="ctr" defTabSz="1111250" rtl="0">
            <a:lnSpc>
              <a:spcPct val="90000"/>
            </a:lnSpc>
            <a:spcBef>
              <a:spcPct val="0"/>
            </a:spcBef>
            <a:spcAft>
              <a:spcPct val="35000"/>
            </a:spcAft>
          </a:pPr>
          <a:r>
            <a:rPr lang="ru-RU" sz="2500" kern="1200" dirty="0" err="1" smtClean="0">
              <a:latin typeface="Times New Roman" pitchFamily="18" charset="0"/>
              <a:cs typeface="Times New Roman" pitchFamily="18" charset="0"/>
            </a:rPr>
            <a:t>Дискрецион</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молиявий</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сиёсат</a:t>
          </a:r>
          <a:r>
            <a:rPr lang="ru-RU" sz="2500" kern="1200" dirty="0" smtClean="0">
              <a:latin typeface="Times New Roman" pitchFamily="18" charset="0"/>
              <a:cs typeface="Times New Roman" pitchFamily="18" charset="0"/>
            </a:rPr>
            <a:t> </a:t>
          </a:r>
          <a:endParaRPr lang="ru-RU" sz="2500" kern="1200" dirty="0">
            <a:latin typeface="Times New Roman" pitchFamily="18" charset="0"/>
            <a:cs typeface="Times New Roman" pitchFamily="18" charset="0"/>
          </a:endParaRPr>
        </a:p>
      </dsp:txBody>
      <dsp:txXfrm>
        <a:off x="40" y="51706"/>
        <a:ext cx="3845569" cy="873417"/>
      </dsp:txXfrm>
    </dsp:sp>
    <dsp:sp modelId="{E1E16A26-4242-4270-B2AA-FCC47498EE7E}">
      <dsp:nvSpPr>
        <dsp:cNvPr id="0" name=""/>
        <dsp:cNvSpPr/>
      </dsp:nvSpPr>
      <dsp:spPr>
        <a:xfrm>
          <a:off x="40" y="925124"/>
          <a:ext cx="3845569" cy="2363273"/>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3350" tIns="133350" rIns="177800" bIns="200025" numCol="1" spcCol="1270" anchor="t" anchorCtr="0">
          <a:noAutofit/>
        </a:bodyPr>
        <a:lstStyle/>
        <a:p>
          <a:pPr marL="228600" lvl="1" indent="-228600" algn="just" defTabSz="1111250" rtl="0">
            <a:lnSpc>
              <a:spcPct val="90000"/>
            </a:lnSpc>
            <a:spcBef>
              <a:spcPct val="0"/>
            </a:spcBef>
            <a:spcAft>
              <a:spcPct val="15000"/>
            </a:spcAft>
            <a:buChar char="••"/>
          </a:pPr>
          <a:r>
            <a:rPr lang="ru-RU" sz="2500" kern="1200" dirty="0" err="1" smtClean="0">
              <a:latin typeface="Times New Roman" pitchFamily="18" charset="0"/>
              <a:cs typeface="Times New Roman" pitchFamily="18" charset="0"/>
            </a:rPr>
            <a:t>иқтисодиётга таъсир</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ўтказиш</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мақсадида солиқ ва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давлат</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сарфларини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ўзгартириб</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туриш</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билан</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боғлиқ.</a:t>
          </a:r>
          <a:r>
            <a:rPr lang="ru-RU" sz="2500" kern="1200" dirty="0" smtClean="0">
              <a:latin typeface="Times New Roman" pitchFamily="18" charset="0"/>
              <a:cs typeface="Times New Roman" pitchFamily="18" charset="0"/>
            </a:rPr>
            <a:t> </a:t>
          </a:r>
          <a:endParaRPr lang="ru-RU" sz="2500" kern="1200" dirty="0">
            <a:latin typeface="Times New Roman" pitchFamily="18" charset="0"/>
            <a:cs typeface="Times New Roman" pitchFamily="18" charset="0"/>
          </a:endParaRPr>
        </a:p>
      </dsp:txBody>
      <dsp:txXfrm>
        <a:off x="40" y="925124"/>
        <a:ext cx="3845569" cy="2363273"/>
      </dsp:txXfrm>
    </dsp:sp>
    <dsp:sp modelId="{A57AA649-D4DD-47E6-BF2A-BBE1E53CE662}">
      <dsp:nvSpPr>
        <dsp:cNvPr id="0" name=""/>
        <dsp:cNvSpPr/>
      </dsp:nvSpPr>
      <dsp:spPr>
        <a:xfrm>
          <a:off x="4383989" y="51706"/>
          <a:ext cx="3845569" cy="873417"/>
        </a:xfrm>
        <a:prstGeom prst="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w="6350" cap="flat" cmpd="sng" algn="ctr">
          <a:solidFill>
            <a:schemeClr val="accent4">
              <a:hueOff val="10395692"/>
              <a:satOff val="-47968"/>
              <a:lumOff val="1765"/>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lvl="0" algn="ctr" defTabSz="1111250" rtl="0">
            <a:lnSpc>
              <a:spcPct val="90000"/>
            </a:lnSpc>
            <a:spcBef>
              <a:spcPct val="0"/>
            </a:spcBef>
            <a:spcAft>
              <a:spcPct val="35000"/>
            </a:spcAft>
          </a:pPr>
          <a:r>
            <a:rPr lang="ru-RU" sz="2500" kern="1200" dirty="0" err="1" smtClean="0">
              <a:latin typeface="Times New Roman" pitchFamily="18" charset="0"/>
              <a:cs typeface="Times New Roman" pitchFamily="18" charset="0"/>
            </a:rPr>
            <a:t>Ўз-ўзидан</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тартибланувчи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молиявий</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сиёсат</a:t>
          </a:r>
          <a:endParaRPr lang="ru-RU" sz="2500" kern="1200" dirty="0">
            <a:latin typeface="Times New Roman" pitchFamily="18" charset="0"/>
            <a:cs typeface="Times New Roman" pitchFamily="18" charset="0"/>
          </a:endParaRPr>
        </a:p>
      </dsp:txBody>
      <dsp:txXfrm>
        <a:off x="4383989" y="51706"/>
        <a:ext cx="3845569" cy="873417"/>
      </dsp:txXfrm>
    </dsp:sp>
    <dsp:sp modelId="{DB96D0C7-12BD-41CE-9A30-75E4EE0B1F2A}">
      <dsp:nvSpPr>
        <dsp:cNvPr id="0" name=""/>
        <dsp:cNvSpPr/>
      </dsp:nvSpPr>
      <dsp:spPr>
        <a:xfrm>
          <a:off x="4383989" y="925124"/>
          <a:ext cx="3845569" cy="2363273"/>
        </a:xfrm>
        <a:prstGeom prst="rect">
          <a:avLst/>
        </a:prstGeom>
        <a:solidFill>
          <a:schemeClr val="accent4">
            <a:tint val="40000"/>
            <a:alpha val="90000"/>
            <a:hueOff val="11513918"/>
            <a:satOff val="-61261"/>
            <a:lumOff val="-3490"/>
            <a:alphaOff val="0"/>
          </a:schemeClr>
        </a:solidFill>
        <a:ln w="6350" cap="flat" cmpd="sng" algn="ctr">
          <a:solidFill>
            <a:schemeClr val="accent4">
              <a:tint val="40000"/>
              <a:alpha val="90000"/>
              <a:hueOff val="11513918"/>
              <a:satOff val="-61261"/>
              <a:lumOff val="-349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3350" tIns="133350" rIns="177800" bIns="200025" numCol="1" spcCol="1270" anchor="t" anchorCtr="0">
          <a:noAutofit/>
        </a:bodyPr>
        <a:lstStyle/>
        <a:p>
          <a:pPr marL="228600" lvl="1" indent="-228600" algn="just" defTabSz="1111250" rtl="0">
            <a:lnSpc>
              <a:spcPct val="90000"/>
            </a:lnSpc>
            <a:spcBef>
              <a:spcPct val="0"/>
            </a:spcBef>
            <a:spcAft>
              <a:spcPct val="15000"/>
            </a:spcAft>
            <a:buChar char="••"/>
          </a:pPr>
          <a:r>
            <a:rPr lang="ru-RU" sz="2500" kern="1200" dirty="0" err="1" smtClean="0">
              <a:latin typeface="Times New Roman" pitchFamily="18" charset="0"/>
              <a:cs typeface="Times New Roman" pitchFamily="18" charset="0"/>
            </a:rPr>
            <a:t>иқтисодиётдаги ҳолат ўзгаришига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мувофиқ тарзда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тартибловчи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механизмларни</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ўзининг</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ишга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тушишига</a:t>
          </a:r>
          <a:r>
            <a:rPr lang="ru-RU" sz="2500" kern="1200" dirty="0" smtClean="0">
              <a:latin typeface="Times New Roman" pitchFamily="18" charset="0"/>
              <a:cs typeface="Times New Roman" pitchFamily="18" charset="0"/>
            </a:rPr>
            <a:t> </a:t>
          </a:r>
          <a:r>
            <a:rPr lang="ru-RU" sz="2500" kern="1200" dirty="0" err="1" smtClean="0">
              <a:latin typeface="Times New Roman" pitchFamily="18" charset="0"/>
              <a:cs typeface="Times New Roman" pitchFamily="18" charset="0"/>
            </a:rPr>
            <a:t>асосланади</a:t>
          </a:r>
          <a:r>
            <a:rPr lang="ru-RU" sz="2500" kern="1200" dirty="0" smtClean="0">
              <a:latin typeface="Times New Roman" pitchFamily="18" charset="0"/>
              <a:cs typeface="Times New Roman" pitchFamily="18" charset="0"/>
            </a:rPr>
            <a:t>.   </a:t>
          </a:r>
          <a:endParaRPr lang="ru-RU" sz="2500" kern="1200" dirty="0">
            <a:latin typeface="Times New Roman" pitchFamily="18" charset="0"/>
            <a:cs typeface="Times New Roman" pitchFamily="18" charset="0"/>
          </a:endParaRPr>
        </a:p>
      </dsp:txBody>
      <dsp:txXfrm>
        <a:off x="4383989" y="925124"/>
        <a:ext cx="3845569" cy="2363273"/>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21784C-EEE8-4271-B82A-A04442E06B7D}">
      <dsp:nvSpPr>
        <dsp:cNvPr id="0" name=""/>
        <dsp:cNvSpPr/>
      </dsp:nvSpPr>
      <dsp:spPr>
        <a:xfrm>
          <a:off x="0" y="10972"/>
          <a:ext cx="8229600" cy="15607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354013" algn="just" defTabSz="1022350" rtl="0">
            <a:lnSpc>
              <a:spcPct val="90000"/>
            </a:lnSpc>
            <a:spcBef>
              <a:spcPct val="0"/>
            </a:spcBef>
            <a:spcAft>
              <a:spcPct val="35000"/>
            </a:spcAft>
          </a:pPr>
          <a:r>
            <a:rPr lang="ru-RU" sz="2300" b="0" kern="1200" dirty="0" err="1" smtClean="0">
              <a:latin typeface="Times New Roman" pitchFamily="18" charset="0"/>
              <a:cs typeface="Times New Roman" pitchFamily="18" charset="0"/>
            </a:rPr>
            <a:t>Давлат</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томонидан</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иқтисодиётга таъсир</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кўрсатиш</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мақсадида солиққа тортиш</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ва</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давлат</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сарфи</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таркибини</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ўзгартириш</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бўйича</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қўлланилувчи чора-тадбирлар</a:t>
          </a:r>
          <a:r>
            <a:rPr lang="ru-RU" sz="2300" b="0" kern="1200" dirty="0" smtClean="0">
              <a:latin typeface="Times New Roman" pitchFamily="18" charset="0"/>
              <a:cs typeface="Times New Roman" pitchFamily="18" charset="0"/>
            </a:rPr>
            <a:t> </a:t>
          </a:r>
          <a:r>
            <a:rPr lang="ru-RU" sz="2300" b="1" kern="1200" dirty="0" smtClean="0">
              <a:latin typeface="Times New Roman" pitchFamily="18" charset="0"/>
              <a:cs typeface="Times New Roman" pitchFamily="18" charset="0"/>
            </a:rPr>
            <a:t>фискал </a:t>
          </a:r>
          <a:r>
            <a:rPr lang="ru-RU" sz="2300" b="1" kern="1200" dirty="0" err="1" smtClean="0">
              <a:latin typeface="Times New Roman" pitchFamily="18" charset="0"/>
              <a:cs typeface="Times New Roman" pitchFamily="18" charset="0"/>
            </a:rPr>
            <a:t>ёки</a:t>
          </a:r>
          <a:r>
            <a:rPr lang="ru-RU" sz="2300" b="1" kern="1200" dirty="0" smtClean="0">
              <a:latin typeface="Times New Roman" pitchFamily="18" charset="0"/>
              <a:cs typeface="Times New Roman" pitchFamily="18" charset="0"/>
            </a:rPr>
            <a:t> </a:t>
          </a:r>
          <a:r>
            <a:rPr lang="ru-RU" sz="2300" b="1" kern="1200" dirty="0" err="1" smtClean="0">
              <a:latin typeface="Times New Roman" pitchFamily="18" charset="0"/>
              <a:cs typeface="Times New Roman" pitchFamily="18" charset="0"/>
            </a:rPr>
            <a:t>солиқ-бюджет сиёсати</a:t>
          </a:r>
          <a:r>
            <a:rPr lang="ru-RU" sz="2300" b="1"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деб</a:t>
          </a:r>
          <a:r>
            <a:rPr lang="ru-RU" sz="2300" b="0" kern="1200" dirty="0" smtClean="0">
              <a:latin typeface="Times New Roman" pitchFamily="18" charset="0"/>
              <a:cs typeface="Times New Roman" pitchFamily="18" charset="0"/>
            </a:rPr>
            <a:t> </a:t>
          </a:r>
          <a:r>
            <a:rPr lang="ru-RU" sz="2300" b="0" kern="1200" dirty="0" err="1" smtClean="0">
              <a:latin typeface="Times New Roman" pitchFamily="18" charset="0"/>
              <a:cs typeface="Times New Roman" pitchFamily="18" charset="0"/>
            </a:rPr>
            <a:t>аталади</a:t>
          </a:r>
          <a:r>
            <a:rPr lang="ru-RU" sz="2300" b="0" kern="1200" dirty="0" smtClean="0">
              <a:latin typeface="Times New Roman" pitchFamily="18" charset="0"/>
              <a:cs typeface="Times New Roman" pitchFamily="18" charset="0"/>
            </a:rPr>
            <a:t>.  </a:t>
          </a:r>
          <a:endParaRPr lang="ru-RU" sz="2300" b="0" kern="1200" dirty="0">
            <a:latin typeface="Times New Roman" pitchFamily="18" charset="0"/>
            <a:cs typeface="Times New Roman" pitchFamily="18" charset="0"/>
          </a:endParaRPr>
        </a:p>
      </dsp:txBody>
      <dsp:txXfrm>
        <a:off x="76191" y="87163"/>
        <a:ext cx="8077218" cy="1408398"/>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9840AE-61A3-4949-8618-C052E8C040F3}">
      <dsp:nvSpPr>
        <dsp:cNvPr id="0" name=""/>
        <dsp:cNvSpPr/>
      </dsp:nvSpPr>
      <dsp:spPr>
        <a:xfrm>
          <a:off x="71060" y="48"/>
          <a:ext cx="3123824" cy="1166687"/>
        </a:xfrm>
        <a:prstGeom prst="roundRect">
          <a:avLst/>
        </a:prstGeom>
        <a:solidFill>
          <a:srgbClr val="0070C0"/>
        </a:soli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1"/>
        </a:lnRef>
        <a:fillRef idx="3">
          <a:schemeClr val="accent1"/>
        </a:fillRef>
        <a:effectRef idx="3">
          <a:schemeClr val="accent1"/>
        </a:effectRef>
        <a:fontRef idx="minor">
          <a:schemeClr val="lt1"/>
        </a:fontRef>
      </dsp:style>
      <dsp:txBody>
        <a:bodyPr spcFirstLastPara="0" vert="horz" wrap="square" lIns="121920" tIns="60960" rIns="121920" bIns="60960" numCol="1" spcCol="1270" anchor="ctr" anchorCtr="0">
          <a:noAutofit/>
        </a:bodyPr>
        <a:lstStyle/>
        <a:p>
          <a:pPr lvl="0" algn="ctr" defTabSz="1422400" rtl="0">
            <a:lnSpc>
              <a:spcPct val="90000"/>
            </a:lnSpc>
            <a:spcBef>
              <a:spcPct val="0"/>
            </a:spcBef>
            <a:spcAft>
              <a:spcPct val="35000"/>
            </a:spcAft>
          </a:pPr>
          <a:r>
            <a:rPr lang="ru-RU" sz="3200" kern="1200" dirty="0" smtClean="0">
              <a:latin typeface="Times New Roman" pitchFamily="18" charset="0"/>
              <a:cs typeface="Times New Roman" pitchFamily="18" charset="0"/>
            </a:rPr>
            <a:t>Фискал </a:t>
          </a:r>
          <a:r>
            <a:rPr lang="ru-RU" sz="3200" kern="1200" dirty="0" err="1" smtClean="0">
              <a:latin typeface="Times New Roman" pitchFamily="18" charset="0"/>
              <a:cs typeface="Times New Roman" pitchFamily="18" charset="0"/>
            </a:rPr>
            <a:t>сиёсат</a:t>
          </a:r>
          <a:r>
            <a:rPr lang="ru-RU" sz="3200" kern="1200" dirty="0" smtClean="0">
              <a:latin typeface="Times New Roman" pitchFamily="18" charset="0"/>
              <a:cs typeface="Times New Roman" pitchFamily="18" charset="0"/>
            </a:rPr>
            <a:t> </a:t>
          </a:r>
          <a:endParaRPr lang="ru-RU" sz="3200" kern="1200" dirty="0">
            <a:latin typeface="Times New Roman" pitchFamily="18" charset="0"/>
            <a:cs typeface="Times New Roman" pitchFamily="18" charset="0"/>
          </a:endParaRPr>
        </a:p>
      </dsp:txBody>
      <dsp:txXfrm>
        <a:off x="128013" y="57001"/>
        <a:ext cx="3009918" cy="1052781"/>
      </dsp:txXfrm>
    </dsp:sp>
    <dsp:sp modelId="{053523BC-F524-4BCB-BD58-E82A0FEEA22A}">
      <dsp:nvSpPr>
        <dsp:cNvPr id="0" name=""/>
        <dsp:cNvSpPr/>
      </dsp:nvSpPr>
      <dsp:spPr>
        <a:xfrm rot="5400000">
          <a:off x="4443686" y="-1439761"/>
          <a:ext cx="933350" cy="6496354"/>
        </a:xfrm>
        <a:prstGeom prst="round2Same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иқтисодиётнинг таназзул</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даврида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давлат</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сарфларини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ошириш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ёки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солиқларни пасайтириш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орқали хўжалик</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ҳаётини рағбатлантиришни,</a:t>
          </a:r>
          <a:endParaRPr lang="ru-RU" sz="2000" kern="1200" dirty="0">
            <a:latin typeface="Times New Roman" pitchFamily="18" charset="0"/>
            <a:cs typeface="Times New Roman" pitchFamily="18" charset="0"/>
          </a:endParaRPr>
        </a:p>
      </dsp:txBody>
      <dsp:txXfrm rot="-5400000">
        <a:off x="1662184" y="1387303"/>
        <a:ext cx="6450792" cy="842226"/>
      </dsp:txXfrm>
    </dsp:sp>
    <dsp:sp modelId="{B086F578-3C65-4A45-94D7-51AA0A116707}">
      <dsp:nvSpPr>
        <dsp:cNvPr id="0" name=""/>
        <dsp:cNvSpPr/>
      </dsp:nvSpPr>
      <dsp:spPr>
        <a:xfrm>
          <a:off x="71060" y="1225071"/>
          <a:ext cx="1591124" cy="1166687"/>
        </a:xfrm>
        <a:prstGeom prst="roundRect">
          <a:avLst/>
        </a:prstGeom>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2"/>
        </a:lnRef>
        <a:fillRef idx="3">
          <a:schemeClr val="accent2"/>
        </a:fillRef>
        <a:effectRef idx="3">
          <a:schemeClr val="accent2"/>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ru-RU" sz="2300" kern="1200" dirty="0" err="1" smtClean="0">
              <a:latin typeface="Times New Roman" pitchFamily="18" charset="0"/>
              <a:cs typeface="Times New Roman" pitchFamily="18" charset="0"/>
            </a:rPr>
            <a:t>бир</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томондан</a:t>
          </a:r>
          <a:r>
            <a:rPr lang="ru-RU" sz="2300" kern="1200" dirty="0" smtClean="0">
              <a:latin typeface="Times New Roman" pitchFamily="18" charset="0"/>
              <a:cs typeface="Times New Roman" pitchFamily="18" charset="0"/>
            </a:rPr>
            <a:t>, </a:t>
          </a:r>
          <a:endParaRPr lang="ru-RU" sz="2300" kern="1200" dirty="0">
            <a:latin typeface="Times New Roman" pitchFamily="18" charset="0"/>
            <a:cs typeface="Times New Roman" pitchFamily="18" charset="0"/>
          </a:endParaRPr>
        </a:p>
      </dsp:txBody>
      <dsp:txXfrm>
        <a:off x="128013" y="1282024"/>
        <a:ext cx="1477218" cy="1052781"/>
      </dsp:txXfrm>
    </dsp:sp>
    <dsp:sp modelId="{6939B1D8-F32A-4C97-8FC0-85421285F39C}">
      <dsp:nvSpPr>
        <dsp:cNvPr id="0" name=""/>
        <dsp:cNvSpPr/>
      </dsp:nvSpPr>
      <dsp:spPr>
        <a:xfrm rot="5400000">
          <a:off x="4246340" y="-135616"/>
          <a:ext cx="1318590" cy="6490009"/>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rtl="0">
            <a:lnSpc>
              <a:spcPct val="90000"/>
            </a:lnSpc>
            <a:spcBef>
              <a:spcPct val="0"/>
            </a:spcBef>
            <a:spcAft>
              <a:spcPct val="15000"/>
            </a:spcAft>
            <a:buChar char="••"/>
          </a:pPr>
          <a:r>
            <a:rPr lang="ru-RU" sz="2000" kern="1200" dirty="0" err="1" smtClean="0">
              <a:latin typeface="Times New Roman" pitchFamily="18" charset="0"/>
              <a:cs typeface="Times New Roman" pitchFamily="18" charset="0"/>
            </a:rPr>
            <a:t>иқтисодий ривожланишнинг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юқори даржасида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давлат</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сарфларини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қисқартириш ёки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солиқларни кўпайтириш</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орқали </a:t>
          </a:r>
          <a:r>
            <a:rPr lang="ru-RU" sz="2000" kern="1200" dirty="0" smtClean="0">
              <a:latin typeface="Times New Roman" pitchFamily="18" charset="0"/>
              <a:cs typeface="Times New Roman" pitchFamily="18" charset="0"/>
            </a:rPr>
            <a:t>юз </a:t>
          </a:r>
          <a:r>
            <a:rPr lang="ru-RU" sz="2000" kern="1200" dirty="0" err="1" smtClean="0">
              <a:latin typeface="Times New Roman" pitchFamily="18" charset="0"/>
              <a:cs typeface="Times New Roman" pitchFamily="18" charset="0"/>
            </a:rPr>
            <a:t>бериши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мумкин</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бўлган</a:t>
          </a:r>
          <a:r>
            <a:rPr lang="ru-RU" sz="2000" kern="1200" dirty="0" smtClean="0">
              <a:latin typeface="Times New Roman" pitchFamily="18" charset="0"/>
              <a:cs typeface="Times New Roman" pitchFamily="18" charset="0"/>
            </a:rPr>
            <a:t> инфляция </a:t>
          </a:r>
          <a:r>
            <a:rPr lang="ru-RU" sz="2000" kern="1200" dirty="0" err="1" smtClean="0">
              <a:latin typeface="Times New Roman" pitchFamily="18" charset="0"/>
              <a:cs typeface="Times New Roman" pitchFamily="18" charset="0"/>
            </a:rPr>
            <a:t>ва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ишсизликнинг</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олдини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олишни</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кўзда</a:t>
          </a:r>
          <a:r>
            <a:rPr lang="ru-RU" sz="2000" kern="1200" dirty="0" smtClean="0">
              <a:latin typeface="Times New Roman" pitchFamily="18" charset="0"/>
              <a:cs typeface="Times New Roman" pitchFamily="18" charset="0"/>
            </a:rPr>
            <a:t> </a:t>
          </a:r>
          <a:r>
            <a:rPr lang="ru-RU" sz="2000" kern="1200" dirty="0" err="1" smtClean="0">
              <a:latin typeface="Times New Roman" pitchFamily="18" charset="0"/>
              <a:cs typeface="Times New Roman" pitchFamily="18" charset="0"/>
            </a:rPr>
            <a:t>тутади</a:t>
          </a:r>
          <a:r>
            <a:rPr lang="ru-RU" sz="2000" kern="1200" dirty="0" smtClean="0">
              <a:latin typeface="Times New Roman" pitchFamily="18" charset="0"/>
              <a:cs typeface="Times New Roman" pitchFamily="18" charset="0"/>
            </a:rPr>
            <a:t>. </a:t>
          </a:r>
          <a:r>
            <a:rPr lang="ru-RU" sz="2000" b="1" kern="1200" dirty="0" smtClean="0">
              <a:latin typeface="Times New Roman" pitchFamily="18" charset="0"/>
              <a:cs typeface="Times New Roman" pitchFamily="18" charset="0"/>
            </a:rPr>
            <a:t> </a:t>
          </a:r>
          <a:endParaRPr lang="ru-RU" sz="2000" kern="1200" dirty="0">
            <a:latin typeface="Times New Roman" pitchFamily="18" charset="0"/>
            <a:cs typeface="Times New Roman" pitchFamily="18" charset="0"/>
          </a:endParaRPr>
        </a:p>
      </dsp:txBody>
      <dsp:txXfrm rot="-5400000">
        <a:off x="1660631" y="2514461"/>
        <a:ext cx="6425641" cy="1189854"/>
      </dsp:txXfrm>
    </dsp:sp>
    <dsp:sp modelId="{ACA1AC25-7000-4F49-9D86-3BB85D2A7C67}">
      <dsp:nvSpPr>
        <dsp:cNvPr id="0" name=""/>
        <dsp:cNvSpPr/>
      </dsp:nvSpPr>
      <dsp:spPr>
        <a:xfrm>
          <a:off x="71060" y="2526044"/>
          <a:ext cx="1589570" cy="1166687"/>
        </a:xfrm>
        <a:prstGeom prst="roundRect">
          <a:avLst/>
        </a:prstGeom>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lightRig rig="flat" dir="t"/>
        </a:scene3d>
      </dsp:spPr>
      <dsp:style>
        <a:lnRef idx="0">
          <a:schemeClr val="accent3"/>
        </a:lnRef>
        <a:fillRef idx="3">
          <a:schemeClr val="accent3"/>
        </a:fillRef>
        <a:effectRef idx="3">
          <a:schemeClr val="accent3"/>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ru-RU" sz="2300" kern="1200" dirty="0" err="1" smtClean="0">
              <a:latin typeface="Times New Roman" pitchFamily="18" charset="0"/>
              <a:cs typeface="Times New Roman" pitchFamily="18" charset="0"/>
            </a:rPr>
            <a:t>бошқа томондан</a:t>
          </a:r>
          <a:r>
            <a:rPr lang="ru-RU" sz="2300" kern="1200" dirty="0" smtClean="0">
              <a:latin typeface="Times New Roman" pitchFamily="18" charset="0"/>
              <a:cs typeface="Times New Roman" pitchFamily="18" charset="0"/>
            </a:rPr>
            <a:t> </a:t>
          </a:r>
          <a:r>
            <a:rPr lang="ru-RU" sz="2300" kern="1200" dirty="0" err="1" smtClean="0">
              <a:latin typeface="Times New Roman" pitchFamily="18" charset="0"/>
              <a:cs typeface="Times New Roman" pitchFamily="18" charset="0"/>
            </a:rPr>
            <a:t>эса</a:t>
          </a:r>
          <a:r>
            <a:rPr lang="ru-RU" sz="2300" kern="1200" dirty="0" smtClean="0">
              <a:latin typeface="Times New Roman" pitchFamily="18" charset="0"/>
              <a:cs typeface="Times New Roman" pitchFamily="18" charset="0"/>
            </a:rPr>
            <a:t>, </a:t>
          </a:r>
          <a:endParaRPr lang="ru-RU" sz="2300" kern="1200" dirty="0">
            <a:latin typeface="Times New Roman" pitchFamily="18" charset="0"/>
            <a:cs typeface="Times New Roman" pitchFamily="18" charset="0"/>
          </a:endParaRPr>
        </a:p>
      </dsp:txBody>
      <dsp:txXfrm>
        <a:off x="128013" y="2582997"/>
        <a:ext cx="1475664" cy="1052781"/>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BB690-753D-4D34-9835-A719FF41F6CC}">
      <dsp:nvSpPr>
        <dsp:cNvPr id="0" name=""/>
        <dsp:cNvSpPr/>
      </dsp:nvSpPr>
      <dsp:spPr>
        <a:xfrm>
          <a:off x="0" y="3680"/>
          <a:ext cx="8229600" cy="10038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ru-RU" sz="2600" b="1" kern="1200" dirty="0" smtClean="0">
              <a:latin typeface="Times New Roman" pitchFamily="18" charset="0"/>
              <a:cs typeface="Times New Roman" pitchFamily="18" charset="0"/>
            </a:rPr>
            <a:t>4. </a:t>
          </a:r>
          <a:r>
            <a:rPr lang="ru-RU" sz="2600" b="1" kern="1200" dirty="0" err="1" smtClean="0">
              <a:latin typeface="Times New Roman" pitchFamily="18" charset="0"/>
              <a:cs typeface="Times New Roman" pitchFamily="18" charset="0"/>
            </a:rPr>
            <a:t>Мамлакатда</a:t>
          </a:r>
          <a:r>
            <a:rPr lang="ru-RU" sz="2600" b="1" kern="1200" dirty="0" smtClean="0">
              <a:latin typeface="Times New Roman" pitchFamily="18" charset="0"/>
              <a:cs typeface="Times New Roman" pitchFamily="18" charset="0"/>
            </a:rPr>
            <a:t> бюджет </a:t>
          </a:r>
          <a:r>
            <a:rPr lang="ru-RU" sz="2600" b="1" kern="1200" dirty="0" err="1" smtClean="0">
              <a:latin typeface="Times New Roman" pitchFamily="18" charset="0"/>
              <a:cs typeface="Times New Roman" pitchFamily="18" charset="0"/>
            </a:rPr>
            <a:t>ва</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солиқ</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тизимини</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такомиллаштириш</a:t>
          </a:r>
          <a:r>
            <a:rPr lang="ru-RU" sz="2600" b="1" kern="1200" dirty="0" smtClean="0">
              <a:latin typeface="Times New Roman" pitchFamily="18" charset="0"/>
              <a:cs typeface="Times New Roman" pitchFamily="18" charset="0"/>
            </a:rPr>
            <a:t> </a:t>
          </a:r>
          <a:r>
            <a:rPr lang="ru-RU" sz="2600" b="1" kern="1200" dirty="0" err="1" smtClean="0">
              <a:latin typeface="Times New Roman" pitchFamily="18" charset="0"/>
              <a:cs typeface="Times New Roman" pitchFamily="18" charset="0"/>
            </a:rPr>
            <a:t>масалалари</a:t>
          </a:r>
          <a:endParaRPr lang="ru-RU" sz="2600" kern="1200" dirty="0">
            <a:latin typeface="Times New Roman" pitchFamily="18" charset="0"/>
            <a:cs typeface="Times New Roman" pitchFamily="18" charset="0"/>
          </a:endParaRPr>
        </a:p>
      </dsp:txBody>
      <dsp:txXfrm>
        <a:off x="49004" y="52684"/>
        <a:ext cx="8131592" cy="905852"/>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64A018-DCB4-41C4-8A8A-A476BEF8C841}">
      <dsp:nvSpPr>
        <dsp:cNvPr id="0" name=""/>
        <dsp:cNvSpPr/>
      </dsp:nvSpPr>
      <dsp:spPr>
        <a:xfrm>
          <a:off x="0" y="47143"/>
          <a:ext cx="8258204" cy="1484071"/>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uz-Cyrl-UZ" sz="2200" kern="1200" dirty="0" smtClean="0">
              <a:latin typeface="Times New Roman" pitchFamily="18" charset="0"/>
              <a:cs typeface="Times New Roman" pitchFamily="18" charset="0"/>
            </a:rPr>
            <a:t>1. Солиқ юкининг камайтирилиши орқали солиқ имтиёзларининг кенгайтирилиши хорижий инвестицияларнинг жалб қилиниши ва иқтисодиётни модернизациялашни кенгайтиришга имкон яратади;</a:t>
          </a:r>
          <a:endParaRPr lang="ru-RU" sz="2200" kern="1200" dirty="0">
            <a:latin typeface="Times New Roman" pitchFamily="18" charset="0"/>
            <a:cs typeface="Times New Roman" pitchFamily="18" charset="0"/>
          </a:endParaRPr>
        </a:p>
      </dsp:txBody>
      <dsp:txXfrm>
        <a:off x="72446" y="119589"/>
        <a:ext cx="8113312" cy="1339179"/>
      </dsp:txXfrm>
    </dsp:sp>
    <dsp:sp modelId="{9C83DD30-46E1-4ED6-9F0A-1EFFF85276B2}">
      <dsp:nvSpPr>
        <dsp:cNvPr id="0" name=""/>
        <dsp:cNvSpPr/>
      </dsp:nvSpPr>
      <dsp:spPr>
        <a:xfrm>
          <a:off x="0" y="1594575"/>
          <a:ext cx="8258204" cy="1484071"/>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uz-Cyrl-UZ" sz="2200" kern="1200" dirty="0" smtClean="0">
              <a:latin typeface="Times New Roman" pitchFamily="18" charset="0"/>
              <a:cs typeface="Times New Roman" pitchFamily="18" charset="0"/>
            </a:rPr>
            <a:t>2. Солиқ тизимини соддалаштириш ва солиқ ставкаларини пасайтириш ўз навбатида хусусий мулкчилик тармоғини кенгайтиради, бизнес учун қулай муҳит яратади ва унинг кафолатларини мустаҳкамлайди;</a:t>
          </a:r>
          <a:endParaRPr lang="ru-RU" sz="2200" kern="1200" dirty="0">
            <a:latin typeface="Times New Roman" pitchFamily="18" charset="0"/>
            <a:cs typeface="Times New Roman" pitchFamily="18" charset="0"/>
          </a:endParaRPr>
        </a:p>
      </dsp:txBody>
      <dsp:txXfrm>
        <a:off x="72446" y="1667021"/>
        <a:ext cx="8113312" cy="1339179"/>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3A526A-201B-4326-A0CE-0AE78EF93485}">
      <dsp:nvSpPr>
        <dsp:cNvPr id="0" name=""/>
        <dsp:cNvSpPr/>
      </dsp:nvSpPr>
      <dsp:spPr>
        <a:xfrm>
          <a:off x="0" y="60"/>
          <a:ext cx="8143932" cy="13572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365125" algn="just" defTabSz="889000" rtl="0">
            <a:lnSpc>
              <a:spcPct val="90000"/>
            </a:lnSpc>
            <a:spcBef>
              <a:spcPct val="0"/>
            </a:spcBef>
            <a:spcAft>
              <a:spcPct val="35000"/>
            </a:spcAft>
          </a:pPr>
          <a:r>
            <a:rPr lang="uz-Cyrl-UZ" sz="2000" b="0" i="0" kern="1200" baseline="0" dirty="0" smtClean="0">
              <a:latin typeface="Times New Roman" pitchFamily="18" charset="0"/>
              <a:cs typeface="Times New Roman" pitchFamily="18" charset="0"/>
            </a:rPr>
            <a:t>Мамлакатдаги солиқ тизимини соддалаштирилиши ва унификация қилиниши, солиқ юкининг янада камайтирилиши қуйидаги бир қатор вазифаларнинг муваффақиятли амалга оширилишига моддий замин яратади: </a:t>
          </a:r>
          <a:endParaRPr lang="uz-Cyrl-UZ" sz="2000" b="0" i="0" kern="1200" baseline="0" dirty="0">
            <a:latin typeface="Times New Roman" pitchFamily="18" charset="0"/>
            <a:cs typeface="Times New Roman" pitchFamily="18" charset="0"/>
          </a:endParaRPr>
        </a:p>
      </dsp:txBody>
      <dsp:txXfrm>
        <a:off x="66253" y="66313"/>
        <a:ext cx="8011426" cy="1224694"/>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DFD99-69C3-43E7-B897-9164745ADB89}">
      <dsp:nvSpPr>
        <dsp:cNvPr id="0" name=""/>
        <dsp:cNvSpPr/>
      </dsp:nvSpPr>
      <dsp:spPr>
        <a:xfrm>
          <a:off x="0" y="2902"/>
          <a:ext cx="8229600" cy="2839809"/>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3. Солиқ юкини камайтириш ҳисобига солиқ тўловчилар ихтиёрида қоладиган маблағлар реинвестиция қилинишига ҳамда ишчи ходимларнинг иш ҳақига йўналтирилишига тавсия қилиниши, жисмоний шахслар даромадларидан олинадиган солиқ ставкасининг оралиқ чегаралари бўйича пасайтирилиши, жисмоний шахслардан олинадиган даромад солиғи бўйича имтиёзларининг кенгайтирилиши пировардида аҳоли даромадларининг ошишига ҳамда янги иш ўринларининг яратилишига олиб келади;</a:t>
          </a:r>
          <a:endParaRPr lang="ru-RU" sz="2400" kern="1200" dirty="0">
            <a:latin typeface="Times New Roman" pitchFamily="18" charset="0"/>
            <a:cs typeface="Times New Roman" pitchFamily="18" charset="0"/>
          </a:endParaRPr>
        </a:p>
      </dsp:txBody>
      <dsp:txXfrm>
        <a:off x="138628" y="141530"/>
        <a:ext cx="7952344" cy="2562553"/>
      </dsp:txXfrm>
    </dsp:sp>
    <dsp:sp modelId="{3D7B883E-1387-4C9A-91CF-6D40B2015C84}">
      <dsp:nvSpPr>
        <dsp:cNvPr id="0" name=""/>
        <dsp:cNvSpPr/>
      </dsp:nvSpPr>
      <dsp:spPr>
        <a:xfrm>
          <a:off x="0" y="2854847"/>
          <a:ext cx="8229600" cy="2839809"/>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kern="1200" dirty="0" smtClean="0">
              <a:latin typeface="Times New Roman" pitchFamily="18" charset="0"/>
              <a:cs typeface="Times New Roman" pitchFamily="18" charset="0"/>
            </a:rPr>
            <a:t>4. Солиқ юкини камайтириш натижасида солиқ тўловчилар ихтиёрида қолган маблағлардан самарали фойдаланиш аҳоли даромади ва бандлик даражасини ошириш орқали харид талабининг жадал ўсишини таъминлайди; </a:t>
          </a:r>
          <a:endParaRPr lang="ru-RU" sz="2400" kern="1200" dirty="0">
            <a:latin typeface="Times New Roman" pitchFamily="18" charset="0"/>
            <a:cs typeface="Times New Roman" pitchFamily="18" charset="0"/>
          </a:endParaRPr>
        </a:p>
      </dsp:txBody>
      <dsp:txXfrm>
        <a:off x="138628" y="2993475"/>
        <a:ext cx="7952344" cy="2562553"/>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280F3F-039E-4B21-B4E6-B394E9DA4FC7}">
      <dsp:nvSpPr>
        <dsp:cNvPr id="0" name=""/>
        <dsp:cNvSpPr/>
      </dsp:nvSpPr>
      <dsp:spPr>
        <a:xfrm>
          <a:off x="0" y="59266"/>
          <a:ext cx="8229600" cy="2695913"/>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5. Солиқ соҳасидаги ислоҳотларни чуқурлаштириш ва солиқ юкини камайтириш экспортни ҳар томонлама рағбатлантириш ва валюта заҳираларини тежаш, улардан оқилона ва самарали фойдаланишни ҳам таъминлайди;</a:t>
          </a:r>
          <a:endParaRPr lang="ru-RU" sz="2800" kern="1200" dirty="0">
            <a:latin typeface="Times New Roman" pitchFamily="18" charset="0"/>
            <a:cs typeface="Times New Roman" pitchFamily="18" charset="0"/>
          </a:endParaRPr>
        </a:p>
      </dsp:txBody>
      <dsp:txXfrm>
        <a:off x="131604" y="190870"/>
        <a:ext cx="7966392" cy="2432705"/>
      </dsp:txXfrm>
    </dsp:sp>
    <dsp:sp modelId="{7796ECB1-6B69-43DA-84ED-003D2746B161}">
      <dsp:nvSpPr>
        <dsp:cNvPr id="0" name=""/>
        <dsp:cNvSpPr/>
      </dsp:nvSpPr>
      <dsp:spPr>
        <a:xfrm>
          <a:off x="0" y="2942379"/>
          <a:ext cx="8229600" cy="2695913"/>
        </a:xfrm>
        <a:prstGeom prst="roundRect">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rtl="0">
            <a:lnSpc>
              <a:spcPct val="90000"/>
            </a:lnSpc>
            <a:spcBef>
              <a:spcPct val="0"/>
            </a:spcBef>
            <a:spcAft>
              <a:spcPct val="35000"/>
            </a:spcAft>
          </a:pPr>
          <a:r>
            <a:rPr lang="uz-Cyrl-UZ" sz="2800" kern="1200" dirty="0" smtClean="0">
              <a:latin typeface="Times New Roman" pitchFamily="18" charset="0"/>
              <a:cs typeface="Times New Roman" pitchFamily="18" charset="0"/>
            </a:rPr>
            <a:t>6. Солиқ тизимидаги ислоҳотларни чуқурлаштириш уй-жой коммунал хўжалигидаги ислоҳотларни чуқурлаштириш ҳамда энергия ресурсларидан фойдаланишда тежамкорликни таъминлаш билан боғлиқ чора-тадбирларнинг амалга оширилишига ҳам таъсир кўрсатади.</a:t>
          </a:r>
          <a:endParaRPr lang="ru-RU" sz="2800" kern="1200" dirty="0">
            <a:latin typeface="Times New Roman" pitchFamily="18" charset="0"/>
            <a:cs typeface="Times New Roman" pitchFamily="18" charset="0"/>
          </a:endParaRPr>
        </a:p>
      </dsp:txBody>
      <dsp:txXfrm>
        <a:off x="131604" y="3073983"/>
        <a:ext cx="7966392" cy="2432705"/>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BB0B-84FD-4F44-9A5A-DA823C67F8BF}">
      <dsp:nvSpPr>
        <dsp:cNvPr id="0" name=""/>
        <dsp:cNvSpPr/>
      </dsp:nvSpPr>
      <dsp:spPr>
        <a:xfrm>
          <a:off x="0" y="2233"/>
          <a:ext cx="11019098" cy="982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ctr" defTabSz="1866900" rtl="0">
            <a:lnSpc>
              <a:spcPct val="90000"/>
            </a:lnSpc>
            <a:spcBef>
              <a:spcPct val="0"/>
            </a:spcBef>
            <a:spcAft>
              <a:spcPct val="35000"/>
            </a:spcAft>
          </a:pPr>
          <a:r>
            <a:rPr lang="uz-Cyrl-UZ" sz="42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200" b="1" kern="1200" dirty="0">
            <a:latin typeface="Times New Roman" panose="02020603050405020304" pitchFamily="18" charset="0"/>
            <a:cs typeface="Times New Roman" panose="02020603050405020304" pitchFamily="18" charset="0"/>
          </a:endParaRPr>
        </a:p>
      </dsp:txBody>
      <dsp:txXfrm>
        <a:off x="47976" y="50209"/>
        <a:ext cx="10923146" cy="886847"/>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DB9B0-5F3B-49A8-B726-C00E49CEECB1}">
      <dsp:nvSpPr>
        <dsp:cNvPr id="0" name=""/>
        <dsp:cNvSpPr/>
      </dsp:nvSpPr>
      <dsp:spPr>
        <a:xfrm>
          <a:off x="0" y="45015"/>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1. Shodmonov Sh.Sh., G’afurov U.V. Iqtisodiyot nazariyasi (darslik). – T., «Fan va texnologiya» nashriyoti, 2005.</a:t>
          </a:r>
          <a:r>
            <a:rPr lang="ms-MY" sz="1300" kern="1200" dirty="0" smtClean="0">
              <a:latin typeface="Times New Roman" panose="02020603050405020304" pitchFamily="18" charset="0"/>
              <a:cs typeface="Times New Roman" panose="02020603050405020304" pitchFamily="18" charset="0"/>
            </a:rPr>
            <a:t> </a:t>
          </a:r>
          <a:endParaRPr lang="ru-RU" sz="1300" kern="1200" dirty="0">
            <a:latin typeface="Times New Roman" panose="02020603050405020304" pitchFamily="18" charset="0"/>
            <a:cs typeface="Times New Roman" panose="02020603050405020304" pitchFamily="18" charset="0"/>
          </a:endParaRPr>
        </a:p>
      </dsp:txBody>
      <dsp:txXfrm>
        <a:off x="24131" y="69146"/>
        <a:ext cx="10970836" cy="446063"/>
      </dsp:txXfrm>
    </dsp:sp>
    <dsp:sp modelId="{20198682-2390-4C68-BF11-D610A97D3969}">
      <dsp:nvSpPr>
        <dsp:cNvPr id="0" name=""/>
        <dsp:cNvSpPr/>
      </dsp:nvSpPr>
      <dsp:spPr>
        <a:xfrm>
          <a:off x="0" y="576780"/>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2. </a:t>
          </a:r>
          <a:r>
            <a:rPr lang="en-US" sz="1300" kern="1200" dirty="0" err="1" smtClean="0">
              <a:latin typeface="Times New Roman" panose="02020603050405020304" pitchFamily="18" charset="0"/>
              <a:cs typeface="Times New Roman" panose="02020603050405020304" pitchFamily="18" charset="0"/>
            </a:rPr>
            <a:t>Razzoqov</a:t>
          </a:r>
          <a:r>
            <a:rPr lang="en-US" sz="1300" kern="1200" dirty="0" smtClean="0">
              <a:latin typeface="Times New Roman" panose="02020603050405020304" pitchFamily="18" charset="0"/>
              <a:cs typeface="Times New Roman" panose="02020603050405020304" pitchFamily="18" charset="0"/>
            </a:rPr>
            <a:t> A. </a:t>
          </a:r>
          <a:r>
            <a:rPr lang="en-US" sz="1300" kern="1200" dirty="0" err="1" smtClean="0">
              <a:latin typeface="Times New Roman" panose="02020603050405020304" pitchFamily="18" charset="0"/>
              <a:cs typeface="Times New Roman" panose="02020603050405020304" pitchFamily="18" charset="0"/>
            </a:rPr>
            <a:t>Iqtisodiy</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ta’limotlar</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tarixi</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Oliy</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ta’lim</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muassasalarining</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talabalari</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uchun</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darslik</a:t>
          </a:r>
          <a:r>
            <a:rPr lang="en-US" sz="1300" kern="1200" dirty="0" smtClean="0">
              <a:latin typeface="Times New Roman" panose="02020603050405020304" pitchFamily="18" charset="0"/>
              <a:cs typeface="Times New Roman" panose="02020603050405020304" pitchFamily="18" charset="0"/>
            </a:rPr>
            <a:t> / </a:t>
          </a:r>
          <a:r>
            <a:rPr lang="en-US" sz="1300" kern="1200" dirty="0" err="1" smtClean="0">
              <a:latin typeface="Times New Roman" panose="02020603050405020304" pitchFamily="18" charset="0"/>
              <a:cs typeface="Times New Roman" panose="02020603050405020304" pitchFamily="18" charset="0"/>
            </a:rPr>
            <a:t>A.A.Razzoqov</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Sh.H.Tashmatov</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N.T.O’rmonov</a:t>
          </a:r>
          <a:r>
            <a:rPr lang="en-US" sz="1300" kern="1200" dirty="0" smtClean="0">
              <a:latin typeface="Times New Roman" panose="02020603050405020304" pitchFamily="18" charset="0"/>
              <a:cs typeface="Times New Roman" panose="02020603050405020304" pitchFamily="18" charset="0"/>
            </a:rPr>
            <a:t>. – T.: </a:t>
          </a:r>
          <a:r>
            <a:rPr lang="en-US" sz="1300" kern="1200" dirty="0" err="1" smtClean="0">
              <a:latin typeface="Times New Roman" panose="02020603050405020304" pitchFamily="18" charset="0"/>
              <a:cs typeface="Times New Roman" panose="02020603050405020304" pitchFamily="18" charset="0"/>
            </a:rPr>
            <a:t>Iqtisod-moliya</a:t>
          </a:r>
          <a:r>
            <a:rPr lang="en-US" sz="1300" kern="1200" dirty="0" smtClean="0">
              <a:latin typeface="Times New Roman" panose="02020603050405020304" pitchFamily="18" charset="0"/>
              <a:cs typeface="Times New Roman" panose="02020603050405020304" pitchFamily="18" charset="0"/>
            </a:rPr>
            <a:t>, 2007.</a:t>
          </a:r>
          <a:r>
            <a:rPr lang="ms-MY" sz="1300" kern="1200" dirty="0" smtClean="0">
              <a:latin typeface="Times New Roman" panose="02020603050405020304" pitchFamily="18" charset="0"/>
              <a:cs typeface="Times New Roman" panose="02020603050405020304" pitchFamily="18" charset="0"/>
            </a:rPr>
            <a:t> </a:t>
          </a:r>
          <a:endParaRPr lang="ru-RU" sz="1300" kern="1200" dirty="0">
            <a:latin typeface="Times New Roman" panose="02020603050405020304" pitchFamily="18" charset="0"/>
            <a:cs typeface="Times New Roman" panose="02020603050405020304" pitchFamily="18" charset="0"/>
          </a:endParaRPr>
        </a:p>
      </dsp:txBody>
      <dsp:txXfrm>
        <a:off x="24131" y="600911"/>
        <a:ext cx="10970836" cy="446063"/>
      </dsp:txXfrm>
    </dsp:sp>
    <dsp:sp modelId="{B3A74D21-630C-4070-84C4-7248284F5907}">
      <dsp:nvSpPr>
        <dsp:cNvPr id="0" name=""/>
        <dsp:cNvSpPr/>
      </dsp:nvSpPr>
      <dsp:spPr>
        <a:xfrm>
          <a:off x="0" y="1108545"/>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sz="1300" kern="1200" dirty="0">
            <a:latin typeface="Times New Roman" panose="02020603050405020304" pitchFamily="18" charset="0"/>
            <a:cs typeface="Times New Roman" panose="02020603050405020304" pitchFamily="18" charset="0"/>
          </a:endParaRPr>
        </a:p>
      </dsp:txBody>
      <dsp:txXfrm>
        <a:off x="24131" y="1132676"/>
        <a:ext cx="10970836" cy="446063"/>
      </dsp:txXfrm>
    </dsp:sp>
    <dsp:sp modelId="{78F82FDC-B8A7-4B8F-A94E-1181A43A4744}">
      <dsp:nvSpPr>
        <dsp:cNvPr id="0" name=""/>
        <dsp:cNvSpPr/>
      </dsp:nvSpPr>
      <dsp:spPr>
        <a:xfrm>
          <a:off x="0" y="1640310"/>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4. </a:t>
          </a:r>
          <a:r>
            <a:rPr lang="ru-RU" sz="1300" kern="1200" dirty="0" smtClean="0">
              <a:latin typeface="Times New Roman" panose="02020603050405020304" pitchFamily="18" charset="0"/>
              <a:cs typeface="Times New Roman" panose="02020603050405020304" pitchFamily="18" charset="0"/>
            </a:rPr>
            <a:t>Экономическая теория: Учеб. для студ. </a:t>
          </a:r>
          <a:r>
            <a:rPr lang="ru-RU" sz="1300" kern="1200" dirty="0" err="1" smtClean="0">
              <a:latin typeface="Times New Roman" panose="02020603050405020304" pitchFamily="18" charset="0"/>
              <a:cs typeface="Times New Roman" panose="02020603050405020304" pitchFamily="18" charset="0"/>
            </a:rPr>
            <a:t>высш</a:t>
          </a:r>
          <a:r>
            <a:rPr lang="ru-RU" sz="1300" kern="1200" dirty="0" smtClean="0">
              <a:latin typeface="Times New Roman" panose="02020603050405020304" pitchFamily="18" charset="0"/>
              <a:cs typeface="Times New Roman" panose="02020603050405020304" pitchFamily="18" charset="0"/>
            </a:rPr>
            <a:t>. учеб. заведений / Под ред. </a:t>
          </a:r>
          <a:r>
            <a:rPr lang="ru-RU" sz="1300" kern="1200" dirty="0" err="1" smtClean="0">
              <a:latin typeface="Times New Roman" panose="02020603050405020304" pitchFamily="18" charset="0"/>
              <a:cs typeface="Times New Roman" panose="02020603050405020304" pitchFamily="18" charset="0"/>
            </a:rPr>
            <a:t>В.Д.Камаева</a:t>
          </a:r>
          <a:r>
            <a:rPr lang="ru-RU" sz="1300" kern="1200" dirty="0" smtClean="0">
              <a:latin typeface="Times New Roman" panose="02020603050405020304" pitchFamily="18" charset="0"/>
              <a:cs typeface="Times New Roman" panose="02020603050405020304" pitchFamily="18" charset="0"/>
            </a:rPr>
            <a:t>. – 10-е изд., </a:t>
          </a:r>
          <a:r>
            <a:rPr lang="ru-RU" sz="1300" kern="1200" dirty="0" err="1" smtClean="0">
              <a:latin typeface="Times New Roman" panose="02020603050405020304" pitchFamily="18" charset="0"/>
              <a:cs typeface="Times New Roman" panose="02020603050405020304" pitchFamily="18" charset="0"/>
            </a:rPr>
            <a:t>перераб</a:t>
          </a:r>
          <a:r>
            <a:rPr lang="ru-RU" sz="1300" kern="1200" dirty="0" smtClean="0">
              <a:latin typeface="Times New Roman" panose="02020603050405020304" pitchFamily="18" charset="0"/>
              <a:cs typeface="Times New Roman" panose="02020603050405020304" pitchFamily="18" charset="0"/>
            </a:rPr>
            <a:t>. и доп. - М.: </a:t>
          </a:r>
          <a:r>
            <a:rPr lang="ru-RU" sz="1300" kern="1200" dirty="0" err="1" smtClean="0">
              <a:latin typeface="Times New Roman" panose="02020603050405020304" pitchFamily="18" charset="0"/>
              <a:cs typeface="Times New Roman" panose="02020603050405020304" pitchFamily="18" charset="0"/>
            </a:rPr>
            <a:t>Гуманит</a:t>
          </a:r>
          <a:r>
            <a:rPr lang="ru-RU" sz="1300" kern="1200" dirty="0" smtClean="0">
              <a:latin typeface="Times New Roman" panose="02020603050405020304" pitchFamily="18" charset="0"/>
              <a:cs typeface="Times New Roman" panose="02020603050405020304" pitchFamily="18" charset="0"/>
            </a:rPr>
            <a:t>. изд. центр ВЛАДОС, 2004.</a:t>
          </a:r>
          <a:r>
            <a:rPr lang="ms-MY" sz="1300" kern="1200" dirty="0" smtClean="0">
              <a:latin typeface="Times New Roman" panose="02020603050405020304" pitchFamily="18" charset="0"/>
              <a:cs typeface="Times New Roman" panose="02020603050405020304" pitchFamily="18" charset="0"/>
            </a:rPr>
            <a:t> </a:t>
          </a:r>
          <a:endParaRPr lang="ru-RU" sz="1300" kern="1200" dirty="0">
            <a:latin typeface="Times New Roman" panose="02020603050405020304" pitchFamily="18" charset="0"/>
            <a:cs typeface="Times New Roman" panose="02020603050405020304" pitchFamily="18" charset="0"/>
          </a:endParaRPr>
        </a:p>
      </dsp:txBody>
      <dsp:txXfrm>
        <a:off x="24131" y="1664441"/>
        <a:ext cx="10970836" cy="446063"/>
      </dsp:txXfrm>
    </dsp:sp>
    <dsp:sp modelId="{A7E388BC-C0DA-457B-AB86-7AAF736E7014}">
      <dsp:nvSpPr>
        <dsp:cNvPr id="0" name=""/>
        <dsp:cNvSpPr/>
      </dsp:nvSpPr>
      <dsp:spPr>
        <a:xfrm>
          <a:off x="0" y="2172075"/>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ru-RU" sz="1300" kern="1200" dirty="0" smtClean="0">
              <a:latin typeface="Times New Roman" panose="02020603050405020304" pitchFamily="18" charset="0"/>
              <a:cs typeface="Times New Roman" panose="02020603050405020304" pitchFamily="18" charset="0"/>
            </a:rPr>
            <a:t>5. Куликов Л.М. Экономическая теория: учеб. – М.: ТК </a:t>
          </a:r>
          <a:r>
            <a:rPr lang="ru-RU" sz="1300" kern="1200" dirty="0" err="1" smtClean="0">
              <a:latin typeface="Times New Roman" panose="02020603050405020304" pitchFamily="18" charset="0"/>
              <a:cs typeface="Times New Roman" panose="02020603050405020304" pitchFamily="18" charset="0"/>
            </a:rPr>
            <a:t>Вебли</a:t>
          </a:r>
          <a:r>
            <a:rPr lang="ru-RU" sz="1300" kern="1200" dirty="0" smtClean="0">
              <a:latin typeface="Times New Roman" panose="02020603050405020304" pitchFamily="18" charset="0"/>
              <a:cs typeface="Times New Roman" panose="02020603050405020304" pitchFamily="18" charset="0"/>
            </a:rPr>
            <a:t>, Изд-во Проспект, 2005.</a:t>
          </a:r>
          <a:endParaRPr lang="ru-RU" sz="1300" kern="1200" dirty="0">
            <a:latin typeface="Times New Roman" panose="02020603050405020304" pitchFamily="18" charset="0"/>
            <a:cs typeface="Times New Roman" panose="02020603050405020304" pitchFamily="18" charset="0"/>
          </a:endParaRPr>
        </a:p>
      </dsp:txBody>
      <dsp:txXfrm>
        <a:off x="24131" y="2196206"/>
        <a:ext cx="10970836" cy="446063"/>
      </dsp:txXfrm>
    </dsp:sp>
    <dsp:sp modelId="{3B170F8B-FF42-48E7-AF70-BFBBEE7BE6A4}">
      <dsp:nvSpPr>
        <dsp:cNvPr id="0" name=""/>
        <dsp:cNvSpPr/>
      </dsp:nvSpPr>
      <dsp:spPr>
        <a:xfrm>
          <a:off x="0" y="2703841"/>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ru-RU" sz="1300" kern="1200" dirty="0" smtClean="0">
              <a:latin typeface="Times New Roman" panose="02020603050405020304" pitchFamily="18" charset="0"/>
              <a:cs typeface="Times New Roman" panose="02020603050405020304" pitchFamily="18" charset="0"/>
            </a:rPr>
            <a:t>6. Экономическая теория: Учебник. - Изд., </a:t>
          </a:r>
          <a:r>
            <a:rPr lang="ru-RU" sz="1300" kern="1200" dirty="0" err="1" smtClean="0">
              <a:latin typeface="Times New Roman" panose="02020603050405020304" pitchFamily="18" charset="0"/>
              <a:cs typeface="Times New Roman" panose="02020603050405020304" pitchFamily="18" charset="0"/>
            </a:rPr>
            <a:t>испр</a:t>
          </a:r>
          <a:r>
            <a:rPr lang="ru-RU" sz="1300" kern="1200" dirty="0" smtClean="0">
              <a:latin typeface="Times New Roman" panose="02020603050405020304" pitchFamily="18" charset="0"/>
              <a:cs typeface="Times New Roman" panose="02020603050405020304" pitchFamily="18" charset="0"/>
            </a:rPr>
            <a:t>. и доп. / Под общ. ред. акад. </a:t>
          </a:r>
          <a:r>
            <a:rPr lang="ru-RU" sz="1300" kern="1200" dirty="0" err="1" smtClean="0">
              <a:latin typeface="Times New Roman" panose="02020603050405020304" pitchFamily="18" charset="0"/>
              <a:cs typeface="Times New Roman" panose="02020603050405020304" pitchFamily="18" charset="0"/>
            </a:rPr>
            <a:t>В.И.Видяпина</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А.И.Добрынина</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Г.П.Журавлевой</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Л.С.Тарасевича</a:t>
          </a:r>
          <a:r>
            <a:rPr lang="ru-RU" sz="1300" kern="1200" dirty="0" smtClean="0">
              <a:latin typeface="Times New Roman" panose="02020603050405020304" pitchFamily="18" charset="0"/>
              <a:cs typeface="Times New Roman" panose="02020603050405020304" pitchFamily="18" charset="0"/>
            </a:rPr>
            <a:t>. – М.: ИНФРА-М, 2005.</a:t>
          </a:r>
          <a:endParaRPr lang="ru-RU" sz="1300" kern="1200" dirty="0">
            <a:latin typeface="Times New Roman" panose="02020603050405020304" pitchFamily="18" charset="0"/>
            <a:cs typeface="Times New Roman" panose="02020603050405020304" pitchFamily="18" charset="0"/>
          </a:endParaRPr>
        </a:p>
      </dsp:txBody>
      <dsp:txXfrm>
        <a:off x="24131" y="2727972"/>
        <a:ext cx="10970836" cy="446063"/>
      </dsp:txXfrm>
    </dsp:sp>
    <dsp:sp modelId="{8E1EE6FB-4C07-40EA-95D7-0F61620E03B0}">
      <dsp:nvSpPr>
        <dsp:cNvPr id="0" name=""/>
        <dsp:cNvSpPr/>
      </dsp:nvSpPr>
      <dsp:spPr>
        <a:xfrm>
          <a:off x="0" y="3235606"/>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7. </a:t>
          </a:r>
          <a:r>
            <a:rPr lang="ru-RU" sz="1300" kern="1200" dirty="0" smtClean="0">
              <a:latin typeface="Times New Roman" panose="02020603050405020304" pitchFamily="18" charset="0"/>
              <a:cs typeface="Times New Roman" panose="02020603050405020304" pitchFamily="18" charset="0"/>
            </a:rPr>
            <a:t>Экономика: Учебник, 3-е изд., </a:t>
          </a:r>
          <a:r>
            <a:rPr lang="ru-RU" sz="1300" kern="1200" dirty="0" err="1" smtClean="0">
              <a:latin typeface="Times New Roman" panose="02020603050405020304" pitchFamily="18" charset="0"/>
              <a:cs typeface="Times New Roman" panose="02020603050405020304" pitchFamily="18" charset="0"/>
            </a:rPr>
            <a:t>перераб</a:t>
          </a:r>
          <a:r>
            <a:rPr lang="ru-RU" sz="1300" kern="1200" dirty="0" smtClean="0">
              <a:latin typeface="Times New Roman" panose="02020603050405020304" pitchFamily="18" charset="0"/>
              <a:cs typeface="Times New Roman" panose="02020603050405020304" pitchFamily="18" charset="0"/>
            </a:rPr>
            <a:t>. и доп./Под ред. д-ра </a:t>
          </a:r>
          <a:r>
            <a:rPr lang="ru-RU" sz="1300" kern="1200" dirty="0" err="1" smtClean="0">
              <a:latin typeface="Times New Roman" panose="02020603050405020304" pitchFamily="18" charset="0"/>
              <a:cs typeface="Times New Roman" panose="02020603050405020304" pitchFamily="18" charset="0"/>
            </a:rPr>
            <a:t>экон</a:t>
          </a:r>
          <a:r>
            <a:rPr lang="ru-RU" sz="1300" kern="1200" dirty="0" smtClean="0">
              <a:latin typeface="Times New Roman" panose="02020603050405020304" pitchFamily="18" charset="0"/>
              <a:cs typeface="Times New Roman" panose="02020603050405020304" pitchFamily="18" charset="0"/>
            </a:rPr>
            <a:t>. наук проф. </a:t>
          </a:r>
          <a:r>
            <a:rPr lang="ru-RU" sz="1300" kern="1200" dirty="0" err="1" smtClean="0">
              <a:latin typeface="Times New Roman" panose="02020603050405020304" pitchFamily="18" charset="0"/>
              <a:cs typeface="Times New Roman" panose="02020603050405020304" pitchFamily="18" charset="0"/>
            </a:rPr>
            <a:t>А.С.Булатова</a:t>
          </a:r>
          <a:r>
            <a:rPr lang="ru-RU" sz="1300" kern="1200" dirty="0" smtClean="0">
              <a:latin typeface="Times New Roman" panose="02020603050405020304" pitchFamily="18" charset="0"/>
              <a:cs typeface="Times New Roman" panose="02020603050405020304" pitchFamily="18" charset="0"/>
            </a:rPr>
            <a:t>. – М.: </a:t>
          </a:r>
          <a:r>
            <a:rPr lang="ru-RU" sz="1300" kern="1200" dirty="0" err="1" smtClean="0">
              <a:latin typeface="Times New Roman" panose="02020603050405020304" pitchFamily="18" charset="0"/>
              <a:cs typeface="Times New Roman" panose="02020603050405020304" pitchFamily="18" charset="0"/>
            </a:rPr>
            <a:t>Экономистъ</a:t>
          </a:r>
          <a:r>
            <a:rPr lang="ru-RU" sz="1300" kern="1200" dirty="0" smtClean="0">
              <a:latin typeface="Times New Roman" panose="02020603050405020304" pitchFamily="18" charset="0"/>
              <a:cs typeface="Times New Roman" panose="02020603050405020304" pitchFamily="18" charset="0"/>
            </a:rPr>
            <a:t>, 2005.</a:t>
          </a:r>
          <a:endParaRPr lang="ru-RU" sz="1300" kern="1200" dirty="0">
            <a:latin typeface="Times New Roman" panose="02020603050405020304" pitchFamily="18" charset="0"/>
            <a:cs typeface="Times New Roman" panose="02020603050405020304" pitchFamily="18" charset="0"/>
          </a:endParaRPr>
        </a:p>
      </dsp:txBody>
      <dsp:txXfrm>
        <a:off x="24131" y="3259737"/>
        <a:ext cx="10970836" cy="446063"/>
      </dsp:txXfrm>
    </dsp:sp>
    <dsp:sp modelId="{CE8C773F-56AF-4881-BE9B-AF88F1D4A1EF}">
      <dsp:nvSpPr>
        <dsp:cNvPr id="0" name=""/>
        <dsp:cNvSpPr/>
      </dsp:nvSpPr>
      <dsp:spPr>
        <a:xfrm>
          <a:off x="0" y="3767371"/>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8. </a:t>
          </a:r>
          <a:r>
            <a:rPr lang="ru-RU" sz="1300" kern="1200" dirty="0" err="1" smtClean="0">
              <a:latin typeface="Times New Roman" panose="02020603050405020304" pitchFamily="18" charset="0"/>
              <a:cs typeface="Times New Roman" panose="02020603050405020304" pitchFamily="18" charset="0"/>
            </a:rPr>
            <a:t>Иохин</a:t>
          </a:r>
          <a:r>
            <a:rPr lang="ru-RU" sz="1300" kern="1200" dirty="0" smtClean="0">
              <a:latin typeface="Times New Roman" panose="02020603050405020304" pitchFamily="18" charset="0"/>
              <a:cs typeface="Times New Roman" panose="02020603050405020304" pitchFamily="18" charset="0"/>
            </a:rPr>
            <a:t> В.Я. Экономическая теория: Учебник / </a:t>
          </a:r>
          <a:r>
            <a:rPr lang="ru-RU" sz="1300" kern="1200" dirty="0" err="1" smtClean="0">
              <a:latin typeface="Times New Roman" panose="02020603050405020304" pitchFamily="18" charset="0"/>
              <a:cs typeface="Times New Roman" panose="02020603050405020304" pitchFamily="18" charset="0"/>
            </a:rPr>
            <a:t>В.Я.Иохин</a:t>
          </a:r>
          <a:r>
            <a:rPr lang="ru-RU" sz="1300" kern="1200" dirty="0" smtClean="0">
              <a:latin typeface="Times New Roman" panose="02020603050405020304" pitchFamily="18" charset="0"/>
              <a:cs typeface="Times New Roman" panose="02020603050405020304" pitchFamily="18" charset="0"/>
            </a:rPr>
            <a:t>. – М.: </a:t>
          </a:r>
          <a:r>
            <a:rPr lang="ru-RU" sz="1300" kern="1200" dirty="0" err="1" smtClean="0">
              <a:latin typeface="Times New Roman" panose="02020603050405020304" pitchFamily="18" charset="0"/>
              <a:cs typeface="Times New Roman" panose="02020603050405020304" pitchFamily="18" charset="0"/>
            </a:rPr>
            <a:t>Экономистъ</a:t>
          </a:r>
          <a:r>
            <a:rPr lang="ru-RU" sz="1300" kern="1200" dirty="0" smtClean="0">
              <a:latin typeface="Times New Roman" panose="02020603050405020304" pitchFamily="18" charset="0"/>
              <a:cs typeface="Times New Roman" panose="02020603050405020304" pitchFamily="18" charset="0"/>
            </a:rPr>
            <a:t>, 2005.</a:t>
          </a:r>
          <a:endParaRPr lang="ru-RU" sz="1300" kern="1200" dirty="0">
            <a:latin typeface="Times New Roman" panose="02020603050405020304" pitchFamily="18" charset="0"/>
            <a:cs typeface="Times New Roman" panose="02020603050405020304" pitchFamily="18" charset="0"/>
          </a:endParaRPr>
        </a:p>
      </dsp:txBody>
      <dsp:txXfrm>
        <a:off x="24131" y="3791502"/>
        <a:ext cx="10970836" cy="446063"/>
      </dsp:txXfrm>
    </dsp:sp>
    <dsp:sp modelId="{EE337B5C-BFAB-487A-BA90-C7B6C7BEE2CB}">
      <dsp:nvSpPr>
        <dsp:cNvPr id="0" name=""/>
        <dsp:cNvSpPr/>
      </dsp:nvSpPr>
      <dsp:spPr>
        <a:xfrm>
          <a:off x="0" y="4299136"/>
          <a:ext cx="11019098"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9. </a:t>
          </a:r>
          <a:r>
            <a:rPr lang="ru-RU" sz="1300" kern="1200" dirty="0" smtClean="0">
              <a:latin typeface="Times New Roman" panose="02020603050405020304" pitchFamily="18" charset="0"/>
              <a:cs typeface="Times New Roman" panose="02020603050405020304" pitchFamily="18" charset="0"/>
            </a:rPr>
            <a:t>Курс экономической теории: Общие основы экономической теории. </a:t>
          </a:r>
          <a:r>
            <a:rPr lang="ru-RU" sz="1300" kern="1200" dirty="0" err="1" smtClean="0">
              <a:latin typeface="Times New Roman" panose="02020603050405020304" pitchFamily="18" charset="0"/>
              <a:cs typeface="Times New Roman" panose="02020603050405020304" pitchFamily="18" charset="0"/>
            </a:rPr>
            <a:t>Микроэконмика</a:t>
          </a:r>
          <a:r>
            <a:rPr lang="ru-RU" sz="1300" kern="1200" dirty="0" smtClean="0">
              <a:latin typeface="Times New Roman" panose="02020603050405020304" pitchFamily="18" charset="0"/>
              <a:cs typeface="Times New Roman" panose="02020603050405020304" pitchFamily="18" charset="0"/>
            </a:rPr>
            <a:t>. Макроэкономика. Основы национальной экономики: Учебное пособие / Под ред. д.э.н., проф. </a:t>
          </a:r>
          <a:r>
            <a:rPr lang="ru-RU" sz="1300" kern="1200" dirty="0" err="1" smtClean="0">
              <a:latin typeface="Times New Roman" panose="02020603050405020304" pitchFamily="18" charset="0"/>
              <a:cs typeface="Times New Roman" panose="02020603050405020304" pitchFamily="18" charset="0"/>
            </a:rPr>
            <a:t>А.В.Сидоровича</a:t>
          </a:r>
          <a:r>
            <a:rPr lang="ru-RU" sz="1300" kern="1200" dirty="0" smtClean="0">
              <a:latin typeface="Times New Roman" panose="02020603050405020304" pitchFamily="18" charset="0"/>
              <a:cs typeface="Times New Roman" panose="02020603050405020304" pitchFamily="18" charset="0"/>
            </a:rPr>
            <a:t>. – М.: «Дело и Сервис», 2001</a:t>
          </a:r>
          <a:r>
            <a:rPr lang="uz-Cyrl-UZ" sz="1300" kern="1200" dirty="0" smtClean="0">
              <a:latin typeface="Times New Roman" panose="02020603050405020304" pitchFamily="18" charset="0"/>
              <a:cs typeface="Times New Roman" panose="02020603050405020304" pitchFamily="18" charset="0"/>
            </a:rPr>
            <a:t>.</a:t>
          </a:r>
          <a:endParaRPr lang="ru-RU" sz="1300" kern="1200" dirty="0">
            <a:latin typeface="Times New Roman" panose="02020603050405020304" pitchFamily="18" charset="0"/>
            <a:cs typeface="Times New Roman" panose="02020603050405020304" pitchFamily="18" charset="0"/>
          </a:endParaRPr>
        </a:p>
      </dsp:txBody>
      <dsp:txXfrm>
        <a:off x="24131" y="4323267"/>
        <a:ext cx="10970836" cy="446063"/>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A96B2F-B3FC-42A6-B16A-0FE335B5C6A1}">
      <dsp:nvSpPr>
        <dsp:cNvPr id="0" name=""/>
        <dsp:cNvSpPr/>
      </dsp:nvSpPr>
      <dsp:spPr>
        <a:xfrm>
          <a:off x="0" y="10472"/>
          <a:ext cx="10784114" cy="12402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1930" tIns="201930" rIns="201930" bIns="201930" numCol="1" spcCol="1270" anchor="ctr" anchorCtr="0">
          <a:noAutofit/>
        </a:bodyPr>
        <a:lstStyle/>
        <a:p>
          <a:pPr lvl="0" algn="ctr" defTabSz="2355850" rtl="0">
            <a:lnSpc>
              <a:spcPct val="90000"/>
            </a:lnSpc>
            <a:spcBef>
              <a:spcPct val="0"/>
            </a:spcBef>
            <a:spcAft>
              <a:spcPct val="35000"/>
            </a:spcAft>
          </a:pPr>
          <a:r>
            <a:rPr lang="uz-Cyrl-UZ" sz="5300" i="1" kern="1200" dirty="0" smtClean="0">
              <a:latin typeface="Times New Roman" pitchFamily="18" charset="0"/>
              <a:cs typeface="Times New Roman" pitchFamily="18" charset="0"/>
            </a:rPr>
            <a:t>Эътиборингиз учун рахмат!</a:t>
          </a:r>
          <a:endParaRPr lang="ru-RU" sz="5300" i="1" kern="1200" dirty="0">
            <a:latin typeface="Times New Roman" pitchFamily="18" charset="0"/>
            <a:cs typeface="Times New Roman" pitchFamily="18" charset="0"/>
          </a:endParaRPr>
        </a:p>
      </dsp:txBody>
      <dsp:txXfrm>
        <a:off x="60542" y="71014"/>
        <a:ext cx="10663030" cy="111911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3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BE6913-CB85-43FC-93DC-F0AFDC485D27}" type="datetimeFigureOut">
              <a:rPr lang="ru-RU" smtClean="0"/>
              <a:t>06.06.2022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8E6B91-3C3C-4753-8CB3-32D8971249FA}" type="slidenum">
              <a:rPr lang="ru-RU" smtClean="0"/>
              <a:t>‹#›</a:t>
            </a:fld>
            <a:endParaRPr lang="ru-RU"/>
          </a:p>
        </p:txBody>
      </p:sp>
    </p:spTree>
    <p:extLst>
      <p:ext uri="{BB962C8B-B14F-4D97-AF65-F5344CB8AC3E}">
        <p14:creationId xmlns:p14="http://schemas.microsoft.com/office/powerpoint/2010/main" val="4221473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6324" name="Номер слайда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D5AE2E9-DF9D-457A-97DE-C212453C618B}" type="slidenum">
              <a:rPr lang="ru-RU" altLang="ru-RU">
                <a:latin typeface="Calibri" panose="020F0502020204030204" pitchFamily="34" charset="0"/>
              </a:rPr>
              <a:pPr eaLnBrk="1" hangingPunct="1"/>
              <a:t>3</a:t>
            </a:fld>
            <a:endParaRPr lang="ru-RU" altLang="ru-RU">
              <a:latin typeface="Calibri" panose="020F0502020204030204" pitchFamily="34" charset="0"/>
            </a:endParaRPr>
          </a:p>
        </p:txBody>
      </p:sp>
    </p:spTree>
    <p:extLst>
      <p:ext uri="{BB962C8B-B14F-4D97-AF65-F5344CB8AC3E}">
        <p14:creationId xmlns:p14="http://schemas.microsoft.com/office/powerpoint/2010/main" val="1851864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7348" name="Номер слайда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DBC1496-F726-4DB3-9363-8A54DAB31DE0}" type="slidenum">
              <a:rPr lang="ru-RU" altLang="ru-RU">
                <a:latin typeface="Calibri" panose="020F0502020204030204" pitchFamily="34" charset="0"/>
              </a:rPr>
              <a:pPr eaLnBrk="1" hangingPunct="1"/>
              <a:t>4</a:t>
            </a:fld>
            <a:endParaRPr lang="ru-RU" altLang="ru-RU">
              <a:latin typeface="Calibri" panose="020F0502020204030204" pitchFamily="34" charset="0"/>
            </a:endParaRPr>
          </a:p>
        </p:txBody>
      </p:sp>
    </p:spTree>
    <p:extLst>
      <p:ext uri="{BB962C8B-B14F-4D97-AF65-F5344CB8AC3E}">
        <p14:creationId xmlns:p14="http://schemas.microsoft.com/office/powerpoint/2010/main" val="2447602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8372" name="Номер слайда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2B03450-1E81-43AA-856B-4264E2C8FD1B}" type="slidenum">
              <a:rPr lang="ru-RU" altLang="ru-RU">
                <a:latin typeface="Calibri" panose="020F0502020204030204" pitchFamily="34" charset="0"/>
              </a:rPr>
              <a:pPr eaLnBrk="1" hangingPunct="1"/>
              <a:t>5</a:t>
            </a:fld>
            <a:endParaRPr lang="ru-RU" altLang="ru-RU">
              <a:latin typeface="Calibri" panose="020F0502020204030204" pitchFamily="34" charset="0"/>
            </a:endParaRPr>
          </a:p>
        </p:txBody>
      </p:sp>
    </p:spTree>
    <p:extLst>
      <p:ext uri="{BB962C8B-B14F-4D97-AF65-F5344CB8AC3E}">
        <p14:creationId xmlns:p14="http://schemas.microsoft.com/office/powerpoint/2010/main" val="2775713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9396" name="Номер слайда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C14F62F-5551-4965-8BCC-0751C4D0CA48}" type="slidenum">
              <a:rPr lang="ru-RU" altLang="ru-RU">
                <a:latin typeface="Calibri" panose="020F0502020204030204" pitchFamily="34" charset="0"/>
              </a:rPr>
              <a:pPr eaLnBrk="1" hangingPunct="1"/>
              <a:t>24</a:t>
            </a:fld>
            <a:endParaRPr lang="ru-RU" altLang="ru-RU">
              <a:latin typeface="Calibri" panose="020F0502020204030204" pitchFamily="34" charset="0"/>
            </a:endParaRPr>
          </a:p>
        </p:txBody>
      </p:sp>
    </p:spTree>
    <p:extLst>
      <p:ext uri="{BB962C8B-B14F-4D97-AF65-F5344CB8AC3E}">
        <p14:creationId xmlns:p14="http://schemas.microsoft.com/office/powerpoint/2010/main" val="12719348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59396" name="Номер слайда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22CCDD2-9979-4C3D-96BA-AAC979BFFB22}" type="slidenum">
              <a:rPr lang="ru-RU" altLang="ru-RU">
                <a:latin typeface="Calibri" panose="020F0502020204030204" pitchFamily="34" charset="0"/>
              </a:rPr>
              <a:pPr eaLnBrk="1" hangingPunct="1"/>
              <a:t>25</a:t>
            </a:fld>
            <a:endParaRPr lang="ru-RU" altLang="ru-RU">
              <a:latin typeface="Calibri" panose="020F0502020204030204" pitchFamily="34" charset="0"/>
            </a:endParaRPr>
          </a:p>
        </p:txBody>
      </p:sp>
    </p:spTree>
    <p:extLst>
      <p:ext uri="{BB962C8B-B14F-4D97-AF65-F5344CB8AC3E}">
        <p14:creationId xmlns:p14="http://schemas.microsoft.com/office/powerpoint/2010/main" val="3334064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6FCB585-E358-49D6-95BD-CE510EB85277}"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1928836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6FCB585-E358-49D6-95BD-CE510EB85277}"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1589874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6FCB585-E358-49D6-95BD-CE510EB85277}"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3417045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6FCB585-E358-49D6-95BD-CE510EB85277}"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1428673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6FCB585-E358-49D6-95BD-CE510EB85277}" type="datetimeFigureOut">
              <a:rPr lang="ru-RU" smtClean="0"/>
              <a:t>06.06.2022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2655640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6FCB585-E358-49D6-95BD-CE510EB85277}" type="datetimeFigureOut">
              <a:rPr lang="ru-RU" smtClean="0"/>
              <a:t>06.06.2022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1496293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6FCB585-E358-49D6-95BD-CE510EB85277}" type="datetimeFigureOut">
              <a:rPr lang="ru-RU" smtClean="0"/>
              <a:t>06.06.2022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687181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06FCB585-E358-49D6-95BD-CE510EB85277}"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2320025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06FCB585-E358-49D6-95BD-CE510EB85277}"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2126451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6FCB585-E358-49D6-95BD-CE510EB85277}"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376578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6FCB585-E358-49D6-95BD-CE510EB85277}"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0798D7F-0E7F-457F-A9E1-1ABB3BF8ED38}" type="slidenum">
              <a:rPr lang="ru-RU" smtClean="0"/>
              <a:t>‹#›</a:t>
            </a:fld>
            <a:endParaRPr lang="ru-RU"/>
          </a:p>
        </p:txBody>
      </p:sp>
    </p:spTree>
    <p:extLst>
      <p:ext uri="{BB962C8B-B14F-4D97-AF65-F5344CB8AC3E}">
        <p14:creationId xmlns:p14="http://schemas.microsoft.com/office/powerpoint/2010/main" val="2848820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FCB585-E358-49D6-95BD-CE510EB85277}" type="datetimeFigureOut">
              <a:rPr lang="ru-RU" smtClean="0"/>
              <a:t>06.06.2022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798D7F-0E7F-457F-A9E1-1ABB3BF8ED38}" type="slidenum">
              <a:rPr lang="ru-RU" smtClean="0"/>
              <a:t>‹#›</a:t>
            </a:fld>
            <a:endParaRPr lang="ru-RU"/>
          </a:p>
        </p:txBody>
      </p:sp>
    </p:spTree>
    <p:extLst>
      <p:ext uri="{BB962C8B-B14F-4D97-AF65-F5344CB8AC3E}">
        <p14:creationId xmlns:p14="http://schemas.microsoft.com/office/powerpoint/2010/main" val="1926880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diagramData" Target="../diagrams/data6.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17" Type="http://schemas.microsoft.com/office/2007/relationships/diagramDrawing" Target="../diagrams/drawing6.xml"/><Relationship Id="rId2" Type="http://schemas.openxmlformats.org/officeDocument/2006/relationships/notesSlide" Target="../notesSlides/notesSlide1.xml"/><Relationship Id="rId16" Type="http://schemas.openxmlformats.org/officeDocument/2006/relationships/diagramColors" Target="../diagrams/colors6.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5" Type="http://schemas.openxmlformats.org/officeDocument/2006/relationships/diagramQuickStyle" Target="../diagrams/quickStyle6.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 Id="rId14" Type="http://schemas.openxmlformats.org/officeDocument/2006/relationships/diagramLayout" Target="../diagrams/layout6.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8.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10.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20.xml"/><Relationship Id="rId3" Type="http://schemas.openxmlformats.org/officeDocument/2006/relationships/diagramLayout" Target="../diagrams/layout19.xml"/><Relationship Id="rId7" Type="http://schemas.openxmlformats.org/officeDocument/2006/relationships/diagramData" Target="../diagrams/data20.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11" Type="http://schemas.microsoft.com/office/2007/relationships/diagramDrawing" Target="../diagrams/drawing20.xml"/><Relationship Id="rId5" Type="http://schemas.openxmlformats.org/officeDocument/2006/relationships/diagramColors" Target="../diagrams/colors19.xml"/><Relationship Id="rId10" Type="http://schemas.openxmlformats.org/officeDocument/2006/relationships/diagramColors" Target="../diagrams/colors20.xml"/><Relationship Id="rId4" Type="http://schemas.openxmlformats.org/officeDocument/2006/relationships/diagramQuickStyle" Target="../diagrams/quickStyle19.xml"/><Relationship Id="rId9" Type="http://schemas.openxmlformats.org/officeDocument/2006/relationships/diagramQuickStyle" Target="../diagrams/quickStyle2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24.xml"/><Relationship Id="rId13" Type="http://schemas.openxmlformats.org/officeDocument/2006/relationships/diagramLayout" Target="../diagrams/layout25.xml"/><Relationship Id="rId3" Type="http://schemas.openxmlformats.org/officeDocument/2006/relationships/diagramLayout" Target="../diagrams/layout23.xml"/><Relationship Id="rId7" Type="http://schemas.openxmlformats.org/officeDocument/2006/relationships/diagramData" Target="../diagrams/data24.xml"/><Relationship Id="rId12" Type="http://schemas.openxmlformats.org/officeDocument/2006/relationships/diagramData" Target="../diagrams/data25.xml"/><Relationship Id="rId2" Type="http://schemas.openxmlformats.org/officeDocument/2006/relationships/diagramData" Target="../diagrams/data23.xml"/><Relationship Id="rId16" Type="http://schemas.microsoft.com/office/2007/relationships/diagramDrawing" Target="../diagrams/drawing25.xml"/><Relationship Id="rId1" Type="http://schemas.openxmlformats.org/officeDocument/2006/relationships/slideLayout" Target="../slideLayouts/slideLayout2.xml"/><Relationship Id="rId6" Type="http://schemas.microsoft.com/office/2007/relationships/diagramDrawing" Target="../diagrams/drawing23.xml"/><Relationship Id="rId11" Type="http://schemas.microsoft.com/office/2007/relationships/diagramDrawing" Target="../diagrams/drawing24.xml"/><Relationship Id="rId5" Type="http://schemas.openxmlformats.org/officeDocument/2006/relationships/diagramColors" Target="../diagrams/colors23.xml"/><Relationship Id="rId15" Type="http://schemas.openxmlformats.org/officeDocument/2006/relationships/diagramColors" Target="../diagrams/colors25.xml"/><Relationship Id="rId10" Type="http://schemas.openxmlformats.org/officeDocument/2006/relationships/diagramColors" Target="../diagrams/colors24.xml"/><Relationship Id="rId4" Type="http://schemas.openxmlformats.org/officeDocument/2006/relationships/diagramQuickStyle" Target="../diagrams/quickStyle23.xml"/><Relationship Id="rId9" Type="http://schemas.openxmlformats.org/officeDocument/2006/relationships/diagramQuickStyle" Target="../diagrams/quickStyle24.xml"/><Relationship Id="rId14" Type="http://schemas.openxmlformats.org/officeDocument/2006/relationships/diagramQuickStyle" Target="../diagrams/quickStyle2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diagramLayout" Target="../diagrams/layout28.xml"/><Relationship Id="rId3" Type="http://schemas.openxmlformats.org/officeDocument/2006/relationships/diagramLayout" Target="../diagrams/layout27.xml"/><Relationship Id="rId7" Type="http://schemas.openxmlformats.org/officeDocument/2006/relationships/diagramData" Target="../diagrams/data28.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11" Type="http://schemas.microsoft.com/office/2007/relationships/diagramDrawing" Target="../diagrams/drawing28.xml"/><Relationship Id="rId5" Type="http://schemas.openxmlformats.org/officeDocument/2006/relationships/diagramColors" Target="../diagrams/colors27.xml"/><Relationship Id="rId10" Type="http://schemas.openxmlformats.org/officeDocument/2006/relationships/diagramColors" Target="../diagrams/colors28.xml"/><Relationship Id="rId4" Type="http://schemas.openxmlformats.org/officeDocument/2006/relationships/diagramQuickStyle" Target="../diagrams/quickStyle27.xml"/><Relationship Id="rId9" Type="http://schemas.openxmlformats.org/officeDocument/2006/relationships/diagramQuickStyle" Target="../diagrams/quickStyle2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22.xml.rels><?xml version="1.0" encoding="UTF-8" standalone="yes"?>
<Relationships xmlns="http://schemas.openxmlformats.org/package/2006/relationships"><Relationship Id="rId8" Type="http://schemas.openxmlformats.org/officeDocument/2006/relationships/diagramLayout" Target="../diagrams/layout31.xml"/><Relationship Id="rId3" Type="http://schemas.openxmlformats.org/officeDocument/2006/relationships/diagramLayout" Target="../diagrams/layout30.xml"/><Relationship Id="rId7" Type="http://schemas.openxmlformats.org/officeDocument/2006/relationships/diagramData" Target="../diagrams/data31.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11" Type="http://schemas.microsoft.com/office/2007/relationships/diagramDrawing" Target="../diagrams/drawing31.xml"/><Relationship Id="rId5" Type="http://schemas.openxmlformats.org/officeDocument/2006/relationships/diagramColors" Target="../diagrams/colors30.xml"/><Relationship Id="rId10" Type="http://schemas.openxmlformats.org/officeDocument/2006/relationships/diagramColors" Target="../diagrams/colors31.xml"/><Relationship Id="rId4" Type="http://schemas.openxmlformats.org/officeDocument/2006/relationships/diagramQuickStyle" Target="../diagrams/quickStyle30.xml"/><Relationship Id="rId9" Type="http://schemas.openxmlformats.org/officeDocument/2006/relationships/diagramQuickStyle" Target="../diagrams/quickStyle31.xml"/></Relationships>
</file>

<file path=ppt/slides/_rels/slide23.xml.rels><?xml version="1.0" encoding="UTF-8" standalone="yes"?>
<Relationships xmlns="http://schemas.openxmlformats.org/package/2006/relationships"><Relationship Id="rId8" Type="http://schemas.openxmlformats.org/officeDocument/2006/relationships/diagramLayout" Target="../diagrams/layout33.xml"/><Relationship Id="rId3" Type="http://schemas.openxmlformats.org/officeDocument/2006/relationships/diagramLayout" Target="../diagrams/layout32.xml"/><Relationship Id="rId7" Type="http://schemas.openxmlformats.org/officeDocument/2006/relationships/diagramData" Target="../diagrams/data33.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11" Type="http://schemas.microsoft.com/office/2007/relationships/diagramDrawing" Target="../diagrams/drawing33.xml"/><Relationship Id="rId5" Type="http://schemas.openxmlformats.org/officeDocument/2006/relationships/diagramColors" Target="../diagrams/colors32.xml"/><Relationship Id="rId10" Type="http://schemas.openxmlformats.org/officeDocument/2006/relationships/diagramColors" Target="../diagrams/colors33.xml"/><Relationship Id="rId4" Type="http://schemas.openxmlformats.org/officeDocument/2006/relationships/diagramQuickStyle" Target="../diagrams/quickStyle32.xml"/><Relationship Id="rId9" Type="http://schemas.openxmlformats.org/officeDocument/2006/relationships/diagramQuickStyle" Target="../diagrams/quickStyle33.xml"/></Relationships>
</file>

<file path=ppt/slides/_rels/slide24.xml.rels><?xml version="1.0" encoding="UTF-8" standalone="yes"?>
<Relationships xmlns="http://schemas.openxmlformats.org/package/2006/relationships"><Relationship Id="rId8" Type="http://schemas.openxmlformats.org/officeDocument/2006/relationships/diagramData" Target="../diagrams/data35.xml"/><Relationship Id="rId3" Type="http://schemas.openxmlformats.org/officeDocument/2006/relationships/diagramData" Target="../diagrams/data34.xml"/><Relationship Id="rId7" Type="http://schemas.microsoft.com/office/2007/relationships/diagramDrawing" Target="../diagrams/drawing34.xml"/><Relationship Id="rId12" Type="http://schemas.microsoft.com/office/2007/relationships/diagramDrawing" Target="../diagrams/drawing3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4.xml"/><Relationship Id="rId11" Type="http://schemas.openxmlformats.org/officeDocument/2006/relationships/diagramColors" Target="../diagrams/colors35.xml"/><Relationship Id="rId5" Type="http://schemas.openxmlformats.org/officeDocument/2006/relationships/diagramQuickStyle" Target="../diagrams/quickStyle34.xml"/><Relationship Id="rId10" Type="http://schemas.openxmlformats.org/officeDocument/2006/relationships/diagramQuickStyle" Target="../diagrams/quickStyle35.xml"/><Relationship Id="rId4" Type="http://schemas.openxmlformats.org/officeDocument/2006/relationships/diagramLayout" Target="../diagrams/layout34.xml"/><Relationship Id="rId9" Type="http://schemas.openxmlformats.org/officeDocument/2006/relationships/diagramLayout" Target="../diagrams/layout35.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6.xml"/><Relationship Id="rId7" Type="http://schemas.microsoft.com/office/2007/relationships/diagramDrawing" Target="../diagrams/drawing3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6.xml"/><Relationship Id="rId5" Type="http://schemas.openxmlformats.org/officeDocument/2006/relationships/diagramQuickStyle" Target="../diagrams/quickStyle36.xml"/><Relationship Id="rId4" Type="http://schemas.openxmlformats.org/officeDocument/2006/relationships/diagramLayout" Target="../diagrams/layout36.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38.xml"/><Relationship Id="rId3" Type="http://schemas.openxmlformats.org/officeDocument/2006/relationships/diagramLayout" Target="../diagrams/layout37.xml"/><Relationship Id="rId7" Type="http://schemas.openxmlformats.org/officeDocument/2006/relationships/diagramData" Target="../diagrams/data38.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11" Type="http://schemas.microsoft.com/office/2007/relationships/diagramDrawing" Target="../diagrams/drawing38.xml"/><Relationship Id="rId5" Type="http://schemas.openxmlformats.org/officeDocument/2006/relationships/diagramColors" Target="../diagrams/colors37.xml"/><Relationship Id="rId10" Type="http://schemas.openxmlformats.org/officeDocument/2006/relationships/diagramColors" Target="../diagrams/colors38.xml"/><Relationship Id="rId4" Type="http://schemas.openxmlformats.org/officeDocument/2006/relationships/diagramQuickStyle" Target="../diagrams/quickStyle37.xml"/><Relationship Id="rId9" Type="http://schemas.openxmlformats.org/officeDocument/2006/relationships/diagramQuickStyle" Target="../diagrams/quickStyle38.xml"/></Relationships>
</file>

<file path=ppt/slides/_rels/slide27.xml.rels><?xml version="1.0" encoding="UTF-8" standalone="yes"?>
<Relationships xmlns="http://schemas.openxmlformats.org/package/2006/relationships"><Relationship Id="rId8" Type="http://schemas.openxmlformats.org/officeDocument/2006/relationships/diagramLayout" Target="../diagrams/layout40.xml"/><Relationship Id="rId13" Type="http://schemas.openxmlformats.org/officeDocument/2006/relationships/diagramLayout" Target="../diagrams/layout41.xml"/><Relationship Id="rId3" Type="http://schemas.openxmlformats.org/officeDocument/2006/relationships/diagramLayout" Target="../diagrams/layout39.xml"/><Relationship Id="rId7" Type="http://schemas.openxmlformats.org/officeDocument/2006/relationships/diagramData" Target="../diagrams/data40.xml"/><Relationship Id="rId12" Type="http://schemas.openxmlformats.org/officeDocument/2006/relationships/diagramData" Target="../diagrams/data41.xml"/><Relationship Id="rId2" Type="http://schemas.openxmlformats.org/officeDocument/2006/relationships/diagramData" Target="../diagrams/data39.xml"/><Relationship Id="rId16" Type="http://schemas.microsoft.com/office/2007/relationships/diagramDrawing" Target="../diagrams/drawing41.xml"/><Relationship Id="rId1" Type="http://schemas.openxmlformats.org/officeDocument/2006/relationships/slideLayout" Target="../slideLayouts/slideLayout2.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5" Type="http://schemas.openxmlformats.org/officeDocument/2006/relationships/diagramColors" Target="../diagrams/colors41.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 Id="rId14" Type="http://schemas.openxmlformats.org/officeDocument/2006/relationships/diagramQuickStyle" Target="../diagrams/quickStyle41.xml"/></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43.xml"/><Relationship Id="rId13" Type="http://schemas.openxmlformats.org/officeDocument/2006/relationships/diagramLayout" Target="../diagrams/layout44.xml"/><Relationship Id="rId3" Type="http://schemas.openxmlformats.org/officeDocument/2006/relationships/diagramLayout" Target="../diagrams/layout42.xml"/><Relationship Id="rId7" Type="http://schemas.openxmlformats.org/officeDocument/2006/relationships/diagramData" Target="../diagrams/data43.xml"/><Relationship Id="rId12" Type="http://schemas.openxmlformats.org/officeDocument/2006/relationships/diagramData" Target="../diagrams/data44.xml"/><Relationship Id="rId2" Type="http://schemas.openxmlformats.org/officeDocument/2006/relationships/diagramData" Target="../diagrams/data42.xml"/><Relationship Id="rId16" Type="http://schemas.microsoft.com/office/2007/relationships/diagramDrawing" Target="../diagrams/drawing44.xml"/><Relationship Id="rId1" Type="http://schemas.openxmlformats.org/officeDocument/2006/relationships/slideLayout" Target="../slideLayouts/slideLayout2.xml"/><Relationship Id="rId6" Type="http://schemas.microsoft.com/office/2007/relationships/diagramDrawing" Target="../diagrams/drawing42.xml"/><Relationship Id="rId11" Type="http://schemas.microsoft.com/office/2007/relationships/diagramDrawing" Target="../diagrams/drawing43.xml"/><Relationship Id="rId5" Type="http://schemas.openxmlformats.org/officeDocument/2006/relationships/diagramColors" Target="../diagrams/colors42.xml"/><Relationship Id="rId15" Type="http://schemas.openxmlformats.org/officeDocument/2006/relationships/diagramColors" Target="../diagrams/colors44.xml"/><Relationship Id="rId10" Type="http://schemas.openxmlformats.org/officeDocument/2006/relationships/diagramColors" Target="../diagrams/colors43.xml"/><Relationship Id="rId4" Type="http://schemas.openxmlformats.org/officeDocument/2006/relationships/diagramQuickStyle" Target="../diagrams/quickStyle42.xml"/><Relationship Id="rId9" Type="http://schemas.openxmlformats.org/officeDocument/2006/relationships/diagramQuickStyle" Target="../diagrams/quickStyle43.xml"/><Relationship Id="rId14" Type="http://schemas.openxmlformats.org/officeDocument/2006/relationships/diagramQuickStyle" Target="../diagrams/quickStyle44.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46.xml"/><Relationship Id="rId13" Type="http://schemas.openxmlformats.org/officeDocument/2006/relationships/diagramLayout" Target="../diagrams/layout47.xml"/><Relationship Id="rId3" Type="http://schemas.openxmlformats.org/officeDocument/2006/relationships/diagramLayout" Target="../diagrams/layout45.xml"/><Relationship Id="rId7" Type="http://schemas.openxmlformats.org/officeDocument/2006/relationships/diagramData" Target="../diagrams/data46.xml"/><Relationship Id="rId12" Type="http://schemas.openxmlformats.org/officeDocument/2006/relationships/diagramData" Target="../diagrams/data47.xml"/><Relationship Id="rId2" Type="http://schemas.openxmlformats.org/officeDocument/2006/relationships/diagramData" Target="../diagrams/data45.xml"/><Relationship Id="rId16" Type="http://schemas.microsoft.com/office/2007/relationships/diagramDrawing" Target="../diagrams/drawing47.xml"/><Relationship Id="rId1" Type="http://schemas.openxmlformats.org/officeDocument/2006/relationships/slideLayout" Target="../slideLayouts/slideLayout2.xml"/><Relationship Id="rId6" Type="http://schemas.microsoft.com/office/2007/relationships/diagramDrawing" Target="../diagrams/drawing45.xml"/><Relationship Id="rId11" Type="http://schemas.microsoft.com/office/2007/relationships/diagramDrawing" Target="../diagrams/drawing46.xml"/><Relationship Id="rId5" Type="http://schemas.openxmlformats.org/officeDocument/2006/relationships/diagramColors" Target="../diagrams/colors45.xml"/><Relationship Id="rId15" Type="http://schemas.openxmlformats.org/officeDocument/2006/relationships/diagramColors" Target="../diagrams/colors47.xml"/><Relationship Id="rId10" Type="http://schemas.openxmlformats.org/officeDocument/2006/relationships/diagramColors" Target="../diagrams/colors46.xml"/><Relationship Id="rId4" Type="http://schemas.openxmlformats.org/officeDocument/2006/relationships/diagramQuickStyle" Target="../diagrams/quickStyle45.xml"/><Relationship Id="rId9" Type="http://schemas.openxmlformats.org/officeDocument/2006/relationships/diagramQuickStyle" Target="../diagrams/quickStyle46.xml"/><Relationship Id="rId14" Type="http://schemas.openxmlformats.org/officeDocument/2006/relationships/diagramQuickStyle" Target="../diagrams/quickStyle47.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49.xml"/><Relationship Id="rId3" Type="http://schemas.openxmlformats.org/officeDocument/2006/relationships/diagramLayout" Target="../diagrams/layout48.xml"/><Relationship Id="rId7" Type="http://schemas.openxmlformats.org/officeDocument/2006/relationships/diagramData" Target="../diagrams/data49.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11" Type="http://schemas.microsoft.com/office/2007/relationships/diagramDrawing" Target="../diagrams/drawing49.xml"/><Relationship Id="rId5" Type="http://schemas.openxmlformats.org/officeDocument/2006/relationships/diagramColors" Target="../diagrams/colors48.xml"/><Relationship Id="rId10" Type="http://schemas.openxmlformats.org/officeDocument/2006/relationships/diagramColors" Target="../diagrams/colors49.xml"/><Relationship Id="rId4" Type="http://schemas.openxmlformats.org/officeDocument/2006/relationships/diagramQuickStyle" Target="../diagrams/quickStyle48.xml"/><Relationship Id="rId9" Type="http://schemas.openxmlformats.org/officeDocument/2006/relationships/diagramQuickStyle" Target="../diagrams/quickStyle49.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51.xml"/><Relationship Id="rId3" Type="http://schemas.openxmlformats.org/officeDocument/2006/relationships/diagramLayout" Target="../diagrams/layout50.xml"/><Relationship Id="rId7" Type="http://schemas.openxmlformats.org/officeDocument/2006/relationships/diagramData" Target="../diagrams/data51.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11" Type="http://schemas.microsoft.com/office/2007/relationships/diagramDrawing" Target="../diagrams/drawing51.xml"/><Relationship Id="rId5" Type="http://schemas.openxmlformats.org/officeDocument/2006/relationships/diagramColors" Target="../diagrams/colors50.xml"/><Relationship Id="rId10" Type="http://schemas.openxmlformats.org/officeDocument/2006/relationships/diagramColors" Target="../diagrams/colors51.xml"/><Relationship Id="rId4" Type="http://schemas.openxmlformats.org/officeDocument/2006/relationships/diagramQuickStyle" Target="../diagrams/quickStyle50.xml"/><Relationship Id="rId9" Type="http://schemas.openxmlformats.org/officeDocument/2006/relationships/diagramQuickStyle" Target="../diagrams/quickStyle51.xml"/></Relationships>
</file>

<file path=ppt/slides/_rels/slide32.xml.rels><?xml version="1.0" encoding="UTF-8" standalone="yes"?>
<Relationships xmlns="http://schemas.openxmlformats.org/package/2006/relationships"><Relationship Id="rId8" Type="http://schemas.openxmlformats.org/officeDocument/2006/relationships/diagramData" Target="../diagrams/data53.xml"/><Relationship Id="rId13" Type="http://schemas.openxmlformats.org/officeDocument/2006/relationships/diagramData" Target="../diagrams/data54.xml"/><Relationship Id="rId18" Type="http://schemas.openxmlformats.org/officeDocument/2006/relationships/oleObject" Target="../embeddings/oleObject1.bin"/><Relationship Id="rId3" Type="http://schemas.openxmlformats.org/officeDocument/2006/relationships/diagramData" Target="../diagrams/data52.xml"/><Relationship Id="rId7" Type="http://schemas.microsoft.com/office/2007/relationships/diagramDrawing" Target="../diagrams/drawing52.xml"/><Relationship Id="rId12" Type="http://schemas.microsoft.com/office/2007/relationships/diagramDrawing" Target="../diagrams/drawing53.xml"/><Relationship Id="rId17" Type="http://schemas.microsoft.com/office/2007/relationships/diagramDrawing" Target="../diagrams/drawing54.xml"/><Relationship Id="rId2" Type="http://schemas.openxmlformats.org/officeDocument/2006/relationships/slideLayout" Target="../slideLayouts/slideLayout2.xml"/><Relationship Id="rId16" Type="http://schemas.openxmlformats.org/officeDocument/2006/relationships/diagramColors" Target="../diagrams/colors54.xml"/><Relationship Id="rId1" Type="http://schemas.openxmlformats.org/officeDocument/2006/relationships/vmlDrawing" Target="../drawings/vmlDrawing1.vml"/><Relationship Id="rId6" Type="http://schemas.openxmlformats.org/officeDocument/2006/relationships/diagramColors" Target="../diagrams/colors52.xml"/><Relationship Id="rId11" Type="http://schemas.openxmlformats.org/officeDocument/2006/relationships/diagramColors" Target="../diagrams/colors53.xml"/><Relationship Id="rId5" Type="http://schemas.openxmlformats.org/officeDocument/2006/relationships/diagramQuickStyle" Target="../diagrams/quickStyle52.xml"/><Relationship Id="rId15" Type="http://schemas.openxmlformats.org/officeDocument/2006/relationships/diagramQuickStyle" Target="../diagrams/quickStyle54.xml"/><Relationship Id="rId10" Type="http://schemas.openxmlformats.org/officeDocument/2006/relationships/diagramQuickStyle" Target="../diagrams/quickStyle53.xml"/><Relationship Id="rId19" Type="http://schemas.openxmlformats.org/officeDocument/2006/relationships/image" Target="../media/image1.wmf"/><Relationship Id="rId4" Type="http://schemas.openxmlformats.org/officeDocument/2006/relationships/diagramLayout" Target="../diagrams/layout52.xml"/><Relationship Id="rId9" Type="http://schemas.openxmlformats.org/officeDocument/2006/relationships/diagramLayout" Target="../diagrams/layout53.xml"/><Relationship Id="rId14" Type="http://schemas.openxmlformats.org/officeDocument/2006/relationships/diagramLayout" Target="../diagrams/layout54.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34.xml.rels><?xml version="1.0" encoding="UTF-8" standalone="yes"?>
<Relationships xmlns="http://schemas.openxmlformats.org/package/2006/relationships"><Relationship Id="rId8" Type="http://schemas.openxmlformats.org/officeDocument/2006/relationships/diagramLayout" Target="../diagrams/layout57.xml"/><Relationship Id="rId3" Type="http://schemas.openxmlformats.org/officeDocument/2006/relationships/diagramLayout" Target="../diagrams/layout56.xml"/><Relationship Id="rId7" Type="http://schemas.openxmlformats.org/officeDocument/2006/relationships/diagramData" Target="../diagrams/data57.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11" Type="http://schemas.microsoft.com/office/2007/relationships/diagramDrawing" Target="../diagrams/drawing57.xml"/><Relationship Id="rId5" Type="http://schemas.openxmlformats.org/officeDocument/2006/relationships/diagramColors" Target="../diagrams/colors56.xml"/><Relationship Id="rId10" Type="http://schemas.openxmlformats.org/officeDocument/2006/relationships/diagramColors" Target="../diagrams/colors57.xml"/><Relationship Id="rId4" Type="http://schemas.openxmlformats.org/officeDocument/2006/relationships/diagramQuickStyle" Target="../diagrams/quickStyle56.xml"/><Relationship Id="rId9" Type="http://schemas.openxmlformats.org/officeDocument/2006/relationships/diagramQuickStyle" Target="../diagrams/quickStyle5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36.xml.rels><?xml version="1.0" encoding="UTF-8" standalone="yes"?>
<Relationships xmlns="http://schemas.openxmlformats.org/package/2006/relationships"><Relationship Id="rId8" Type="http://schemas.openxmlformats.org/officeDocument/2006/relationships/diagramLayout" Target="../diagrams/layout60.xml"/><Relationship Id="rId13" Type="http://schemas.openxmlformats.org/officeDocument/2006/relationships/diagramLayout" Target="../diagrams/layout61.xml"/><Relationship Id="rId18" Type="http://schemas.openxmlformats.org/officeDocument/2006/relationships/diagramLayout" Target="../diagrams/layout62.xml"/><Relationship Id="rId3" Type="http://schemas.openxmlformats.org/officeDocument/2006/relationships/diagramLayout" Target="../diagrams/layout59.xml"/><Relationship Id="rId21" Type="http://schemas.microsoft.com/office/2007/relationships/diagramDrawing" Target="../diagrams/drawing62.xml"/><Relationship Id="rId7" Type="http://schemas.openxmlformats.org/officeDocument/2006/relationships/diagramData" Target="../diagrams/data60.xml"/><Relationship Id="rId12" Type="http://schemas.openxmlformats.org/officeDocument/2006/relationships/diagramData" Target="../diagrams/data61.xml"/><Relationship Id="rId17" Type="http://schemas.openxmlformats.org/officeDocument/2006/relationships/diagramData" Target="../diagrams/data62.xml"/><Relationship Id="rId2" Type="http://schemas.openxmlformats.org/officeDocument/2006/relationships/diagramData" Target="../diagrams/data59.xml"/><Relationship Id="rId16" Type="http://schemas.microsoft.com/office/2007/relationships/diagramDrawing" Target="../diagrams/drawing61.xml"/><Relationship Id="rId20" Type="http://schemas.openxmlformats.org/officeDocument/2006/relationships/diagramColors" Target="../diagrams/colors62.xml"/><Relationship Id="rId1" Type="http://schemas.openxmlformats.org/officeDocument/2006/relationships/slideLayout" Target="../slideLayouts/slideLayout2.xml"/><Relationship Id="rId6" Type="http://schemas.microsoft.com/office/2007/relationships/diagramDrawing" Target="../diagrams/drawing59.xml"/><Relationship Id="rId11" Type="http://schemas.microsoft.com/office/2007/relationships/diagramDrawing" Target="../diagrams/drawing60.xml"/><Relationship Id="rId5" Type="http://schemas.openxmlformats.org/officeDocument/2006/relationships/diagramColors" Target="../diagrams/colors59.xml"/><Relationship Id="rId15" Type="http://schemas.openxmlformats.org/officeDocument/2006/relationships/diagramColors" Target="../diagrams/colors61.xml"/><Relationship Id="rId10" Type="http://schemas.openxmlformats.org/officeDocument/2006/relationships/diagramColors" Target="../diagrams/colors60.xml"/><Relationship Id="rId19" Type="http://schemas.openxmlformats.org/officeDocument/2006/relationships/diagramQuickStyle" Target="../diagrams/quickStyle62.xml"/><Relationship Id="rId4" Type="http://schemas.openxmlformats.org/officeDocument/2006/relationships/diagramQuickStyle" Target="../diagrams/quickStyle59.xml"/><Relationship Id="rId9" Type="http://schemas.openxmlformats.org/officeDocument/2006/relationships/diagramQuickStyle" Target="../diagrams/quickStyle60.xml"/><Relationship Id="rId14" Type="http://schemas.openxmlformats.org/officeDocument/2006/relationships/diagramQuickStyle" Target="../diagrams/quickStyle61.xml"/></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64.xml"/><Relationship Id="rId13" Type="http://schemas.openxmlformats.org/officeDocument/2006/relationships/diagramLayout" Target="../diagrams/layout65.xml"/><Relationship Id="rId18" Type="http://schemas.openxmlformats.org/officeDocument/2006/relationships/diagramLayout" Target="../diagrams/layout66.xml"/><Relationship Id="rId3" Type="http://schemas.openxmlformats.org/officeDocument/2006/relationships/diagramLayout" Target="../diagrams/layout63.xml"/><Relationship Id="rId21" Type="http://schemas.microsoft.com/office/2007/relationships/diagramDrawing" Target="../diagrams/drawing66.xml"/><Relationship Id="rId7" Type="http://schemas.openxmlformats.org/officeDocument/2006/relationships/diagramData" Target="../diagrams/data64.xml"/><Relationship Id="rId12" Type="http://schemas.openxmlformats.org/officeDocument/2006/relationships/diagramData" Target="../diagrams/data65.xml"/><Relationship Id="rId17" Type="http://schemas.openxmlformats.org/officeDocument/2006/relationships/diagramData" Target="../diagrams/data66.xml"/><Relationship Id="rId2" Type="http://schemas.openxmlformats.org/officeDocument/2006/relationships/diagramData" Target="../diagrams/data63.xml"/><Relationship Id="rId16" Type="http://schemas.microsoft.com/office/2007/relationships/diagramDrawing" Target="../diagrams/drawing65.xml"/><Relationship Id="rId20" Type="http://schemas.openxmlformats.org/officeDocument/2006/relationships/diagramColors" Target="../diagrams/colors66.xml"/><Relationship Id="rId1" Type="http://schemas.openxmlformats.org/officeDocument/2006/relationships/slideLayout" Target="../slideLayouts/slideLayout2.xml"/><Relationship Id="rId6" Type="http://schemas.microsoft.com/office/2007/relationships/diagramDrawing" Target="../diagrams/drawing63.xml"/><Relationship Id="rId11" Type="http://schemas.microsoft.com/office/2007/relationships/diagramDrawing" Target="../diagrams/drawing64.xml"/><Relationship Id="rId5" Type="http://schemas.openxmlformats.org/officeDocument/2006/relationships/diagramColors" Target="../diagrams/colors63.xml"/><Relationship Id="rId15" Type="http://schemas.openxmlformats.org/officeDocument/2006/relationships/diagramColors" Target="../diagrams/colors65.xml"/><Relationship Id="rId10" Type="http://schemas.openxmlformats.org/officeDocument/2006/relationships/diagramColors" Target="../diagrams/colors64.xml"/><Relationship Id="rId19" Type="http://schemas.openxmlformats.org/officeDocument/2006/relationships/diagramQuickStyle" Target="../diagrams/quickStyle66.xml"/><Relationship Id="rId4" Type="http://schemas.openxmlformats.org/officeDocument/2006/relationships/diagramQuickStyle" Target="../diagrams/quickStyle63.xml"/><Relationship Id="rId9" Type="http://schemas.openxmlformats.org/officeDocument/2006/relationships/diagramQuickStyle" Target="../diagrams/quickStyle64.xml"/><Relationship Id="rId14" Type="http://schemas.openxmlformats.org/officeDocument/2006/relationships/diagramQuickStyle" Target="../diagrams/quickStyle6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diagramLayout" Target="../diagrams/layout68.xml"/><Relationship Id="rId3" Type="http://schemas.openxmlformats.org/officeDocument/2006/relationships/diagramLayout" Target="../diagrams/layout67.xml"/><Relationship Id="rId7" Type="http://schemas.openxmlformats.org/officeDocument/2006/relationships/diagramData" Target="../diagrams/data68.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11" Type="http://schemas.microsoft.com/office/2007/relationships/diagramDrawing" Target="../diagrams/drawing68.xml"/><Relationship Id="rId5" Type="http://schemas.openxmlformats.org/officeDocument/2006/relationships/diagramColors" Target="../diagrams/colors67.xml"/><Relationship Id="rId10" Type="http://schemas.openxmlformats.org/officeDocument/2006/relationships/diagramColors" Target="../diagrams/colors68.xml"/><Relationship Id="rId4" Type="http://schemas.openxmlformats.org/officeDocument/2006/relationships/diagramQuickStyle" Target="../diagrams/quickStyle67.xml"/><Relationship Id="rId9" Type="http://schemas.openxmlformats.org/officeDocument/2006/relationships/diagramQuickStyle" Target="../diagrams/quickStyle68.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70.xml"/><Relationship Id="rId3" Type="http://schemas.openxmlformats.org/officeDocument/2006/relationships/diagramLayout" Target="../diagrams/layout69.xml"/><Relationship Id="rId7" Type="http://schemas.openxmlformats.org/officeDocument/2006/relationships/diagramData" Target="../diagrams/data70.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69.xml"/><Relationship Id="rId11" Type="http://schemas.microsoft.com/office/2007/relationships/diagramDrawing" Target="../diagrams/drawing70.xml"/><Relationship Id="rId5" Type="http://schemas.openxmlformats.org/officeDocument/2006/relationships/diagramColors" Target="../diagrams/colors69.xml"/><Relationship Id="rId10" Type="http://schemas.openxmlformats.org/officeDocument/2006/relationships/diagramColors" Target="../diagrams/colors70.xml"/><Relationship Id="rId4" Type="http://schemas.openxmlformats.org/officeDocument/2006/relationships/diagramQuickStyle" Target="../diagrams/quickStyle69.xml"/><Relationship Id="rId9" Type="http://schemas.openxmlformats.org/officeDocument/2006/relationships/diagramQuickStyle" Target="../diagrams/quickStyle70.xml"/></Relationships>
</file>

<file path=ppt/slides/_rels/slide41.xml.rels><?xml version="1.0" encoding="UTF-8" standalone="yes"?>
<Relationships xmlns="http://schemas.openxmlformats.org/package/2006/relationships"><Relationship Id="rId8" Type="http://schemas.openxmlformats.org/officeDocument/2006/relationships/diagramLayout" Target="../diagrams/layout72.xml"/><Relationship Id="rId13" Type="http://schemas.openxmlformats.org/officeDocument/2006/relationships/diagramLayout" Target="../diagrams/layout73.xml"/><Relationship Id="rId3" Type="http://schemas.openxmlformats.org/officeDocument/2006/relationships/diagramLayout" Target="../diagrams/layout71.xml"/><Relationship Id="rId7" Type="http://schemas.openxmlformats.org/officeDocument/2006/relationships/diagramData" Target="../diagrams/data72.xml"/><Relationship Id="rId12" Type="http://schemas.openxmlformats.org/officeDocument/2006/relationships/diagramData" Target="../diagrams/data73.xml"/><Relationship Id="rId2" Type="http://schemas.openxmlformats.org/officeDocument/2006/relationships/diagramData" Target="../diagrams/data71.xml"/><Relationship Id="rId16" Type="http://schemas.microsoft.com/office/2007/relationships/diagramDrawing" Target="../diagrams/drawing73.xml"/><Relationship Id="rId1" Type="http://schemas.openxmlformats.org/officeDocument/2006/relationships/slideLayout" Target="../slideLayouts/slideLayout2.xml"/><Relationship Id="rId6" Type="http://schemas.microsoft.com/office/2007/relationships/diagramDrawing" Target="../diagrams/drawing71.xml"/><Relationship Id="rId11" Type="http://schemas.microsoft.com/office/2007/relationships/diagramDrawing" Target="../diagrams/drawing72.xml"/><Relationship Id="rId5" Type="http://schemas.openxmlformats.org/officeDocument/2006/relationships/diagramColors" Target="../diagrams/colors71.xml"/><Relationship Id="rId15" Type="http://schemas.openxmlformats.org/officeDocument/2006/relationships/diagramColors" Target="../diagrams/colors73.xml"/><Relationship Id="rId10" Type="http://schemas.openxmlformats.org/officeDocument/2006/relationships/diagramColors" Target="../diagrams/colors72.xml"/><Relationship Id="rId4" Type="http://schemas.openxmlformats.org/officeDocument/2006/relationships/diagramQuickStyle" Target="../diagrams/quickStyle71.xml"/><Relationship Id="rId9" Type="http://schemas.openxmlformats.org/officeDocument/2006/relationships/diagramQuickStyle" Target="../diagrams/quickStyle72.xml"/><Relationship Id="rId14" Type="http://schemas.openxmlformats.org/officeDocument/2006/relationships/diagramQuickStyle" Target="../diagrams/quickStyle73.xml"/></Relationships>
</file>

<file path=ppt/slides/_rels/slide42.xml.rels><?xml version="1.0" encoding="UTF-8" standalone="yes"?>
<Relationships xmlns="http://schemas.openxmlformats.org/package/2006/relationships"><Relationship Id="rId8" Type="http://schemas.openxmlformats.org/officeDocument/2006/relationships/diagramData" Target="../diagrams/data75.xml"/><Relationship Id="rId13" Type="http://schemas.openxmlformats.org/officeDocument/2006/relationships/oleObject" Target="../embeddings/oleObject2.bin"/><Relationship Id="rId3" Type="http://schemas.openxmlformats.org/officeDocument/2006/relationships/diagramData" Target="../diagrams/data74.xml"/><Relationship Id="rId7" Type="http://schemas.microsoft.com/office/2007/relationships/diagramDrawing" Target="../diagrams/drawing74.xml"/><Relationship Id="rId12" Type="http://schemas.microsoft.com/office/2007/relationships/diagramDrawing" Target="../diagrams/drawing75.xml"/><Relationship Id="rId2" Type="http://schemas.openxmlformats.org/officeDocument/2006/relationships/slideLayout" Target="../slideLayouts/slideLayout2.xml"/><Relationship Id="rId16" Type="http://schemas.openxmlformats.org/officeDocument/2006/relationships/image" Target="../media/image3.wmf"/><Relationship Id="rId1" Type="http://schemas.openxmlformats.org/officeDocument/2006/relationships/vmlDrawing" Target="../drawings/vmlDrawing2.vml"/><Relationship Id="rId6" Type="http://schemas.openxmlformats.org/officeDocument/2006/relationships/diagramColors" Target="../diagrams/colors74.xml"/><Relationship Id="rId11" Type="http://schemas.openxmlformats.org/officeDocument/2006/relationships/diagramColors" Target="../diagrams/colors75.xml"/><Relationship Id="rId5" Type="http://schemas.openxmlformats.org/officeDocument/2006/relationships/diagramQuickStyle" Target="../diagrams/quickStyle74.xml"/><Relationship Id="rId15" Type="http://schemas.openxmlformats.org/officeDocument/2006/relationships/oleObject" Target="../embeddings/oleObject3.bin"/><Relationship Id="rId10" Type="http://schemas.openxmlformats.org/officeDocument/2006/relationships/diagramQuickStyle" Target="../diagrams/quickStyle75.xml"/><Relationship Id="rId4" Type="http://schemas.openxmlformats.org/officeDocument/2006/relationships/diagramLayout" Target="../diagrams/layout74.xml"/><Relationship Id="rId9" Type="http://schemas.openxmlformats.org/officeDocument/2006/relationships/diagramLayout" Target="../diagrams/layout75.xml"/><Relationship Id="rId14" Type="http://schemas.openxmlformats.org/officeDocument/2006/relationships/image" Target="../media/image2.wmf"/></Relationships>
</file>

<file path=ppt/slides/_rels/slide43.xml.rels><?xml version="1.0" encoding="UTF-8" standalone="yes"?>
<Relationships xmlns="http://schemas.openxmlformats.org/package/2006/relationships"><Relationship Id="rId8" Type="http://schemas.openxmlformats.org/officeDocument/2006/relationships/diagramData" Target="../diagrams/data77.xml"/><Relationship Id="rId13" Type="http://schemas.openxmlformats.org/officeDocument/2006/relationships/oleObject" Target="../embeddings/oleObject4.bin"/><Relationship Id="rId3" Type="http://schemas.openxmlformats.org/officeDocument/2006/relationships/diagramData" Target="../diagrams/data76.xml"/><Relationship Id="rId7" Type="http://schemas.microsoft.com/office/2007/relationships/diagramDrawing" Target="../diagrams/drawing76.xml"/><Relationship Id="rId12" Type="http://schemas.microsoft.com/office/2007/relationships/diagramDrawing" Target="../diagrams/drawing77.xm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diagramColors" Target="../diagrams/colors76.xml"/><Relationship Id="rId11" Type="http://schemas.openxmlformats.org/officeDocument/2006/relationships/diagramColors" Target="../diagrams/colors77.xml"/><Relationship Id="rId5" Type="http://schemas.openxmlformats.org/officeDocument/2006/relationships/diagramQuickStyle" Target="../diagrams/quickStyle76.xml"/><Relationship Id="rId10" Type="http://schemas.openxmlformats.org/officeDocument/2006/relationships/diagramQuickStyle" Target="../diagrams/quickStyle77.xml"/><Relationship Id="rId4" Type="http://schemas.openxmlformats.org/officeDocument/2006/relationships/diagramLayout" Target="../diagrams/layout76.xml"/><Relationship Id="rId9" Type="http://schemas.openxmlformats.org/officeDocument/2006/relationships/diagramLayout" Target="../diagrams/layout77.xml"/><Relationship Id="rId14" Type="http://schemas.openxmlformats.org/officeDocument/2006/relationships/image" Target="../media/image4.wmf"/></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78.xml"/><Relationship Id="rId2" Type="http://schemas.openxmlformats.org/officeDocument/2006/relationships/diagramData" Target="../diagrams/data78.xml"/><Relationship Id="rId1" Type="http://schemas.openxmlformats.org/officeDocument/2006/relationships/slideLayout" Target="../slideLayouts/slideLayout7.xml"/><Relationship Id="rId6" Type="http://schemas.microsoft.com/office/2007/relationships/diagramDrawing" Target="../diagrams/drawing78.xml"/><Relationship Id="rId5" Type="http://schemas.openxmlformats.org/officeDocument/2006/relationships/diagramColors" Target="../diagrams/colors78.xml"/><Relationship Id="rId4" Type="http://schemas.openxmlformats.org/officeDocument/2006/relationships/diagramQuickStyle" Target="../diagrams/quickStyle78.xml"/></Relationships>
</file>

<file path=ppt/slides/_rels/slide45.xml.rels><?xml version="1.0" encoding="UTF-8" standalone="yes"?>
<Relationships xmlns="http://schemas.openxmlformats.org/package/2006/relationships"><Relationship Id="rId8" Type="http://schemas.openxmlformats.org/officeDocument/2006/relationships/diagramLayout" Target="../diagrams/layout80.xml"/><Relationship Id="rId3" Type="http://schemas.openxmlformats.org/officeDocument/2006/relationships/diagramLayout" Target="../diagrams/layout79.xml"/><Relationship Id="rId7" Type="http://schemas.openxmlformats.org/officeDocument/2006/relationships/diagramData" Target="../diagrams/data80.xml"/><Relationship Id="rId2" Type="http://schemas.openxmlformats.org/officeDocument/2006/relationships/diagramData" Target="../diagrams/data79.xml"/><Relationship Id="rId1" Type="http://schemas.openxmlformats.org/officeDocument/2006/relationships/slideLayout" Target="../slideLayouts/slideLayout2.xml"/><Relationship Id="rId6" Type="http://schemas.microsoft.com/office/2007/relationships/diagramDrawing" Target="../diagrams/drawing79.xml"/><Relationship Id="rId11" Type="http://schemas.microsoft.com/office/2007/relationships/diagramDrawing" Target="../diagrams/drawing80.xml"/><Relationship Id="rId5" Type="http://schemas.openxmlformats.org/officeDocument/2006/relationships/diagramColors" Target="../diagrams/colors79.xml"/><Relationship Id="rId10" Type="http://schemas.openxmlformats.org/officeDocument/2006/relationships/diagramColors" Target="../diagrams/colors80.xml"/><Relationship Id="rId4" Type="http://schemas.openxmlformats.org/officeDocument/2006/relationships/diagramQuickStyle" Target="../diagrams/quickStyle79.xml"/><Relationship Id="rId9" Type="http://schemas.openxmlformats.org/officeDocument/2006/relationships/diagramQuickStyle" Target="../diagrams/quickStyle80.xml"/></Relationships>
</file>

<file path=ppt/slides/_rels/slide46.xml.rels><?xml version="1.0" encoding="UTF-8" standalone="yes"?>
<Relationships xmlns="http://schemas.openxmlformats.org/package/2006/relationships"><Relationship Id="rId8" Type="http://schemas.openxmlformats.org/officeDocument/2006/relationships/diagramLayout" Target="../diagrams/layout82.xml"/><Relationship Id="rId3" Type="http://schemas.openxmlformats.org/officeDocument/2006/relationships/diagramLayout" Target="../diagrams/layout81.xml"/><Relationship Id="rId7" Type="http://schemas.openxmlformats.org/officeDocument/2006/relationships/diagramData" Target="../diagrams/data82.xml"/><Relationship Id="rId2" Type="http://schemas.openxmlformats.org/officeDocument/2006/relationships/diagramData" Target="../diagrams/data81.xml"/><Relationship Id="rId1" Type="http://schemas.openxmlformats.org/officeDocument/2006/relationships/slideLayout" Target="../slideLayouts/slideLayout2.xml"/><Relationship Id="rId6" Type="http://schemas.microsoft.com/office/2007/relationships/diagramDrawing" Target="../diagrams/drawing81.xml"/><Relationship Id="rId11" Type="http://schemas.microsoft.com/office/2007/relationships/diagramDrawing" Target="../diagrams/drawing82.xml"/><Relationship Id="rId5" Type="http://schemas.openxmlformats.org/officeDocument/2006/relationships/diagramColors" Target="../diagrams/colors81.xml"/><Relationship Id="rId10" Type="http://schemas.openxmlformats.org/officeDocument/2006/relationships/diagramColors" Target="../diagrams/colors82.xml"/><Relationship Id="rId4" Type="http://schemas.openxmlformats.org/officeDocument/2006/relationships/diagramQuickStyle" Target="../diagrams/quickStyle81.xml"/><Relationship Id="rId9" Type="http://schemas.openxmlformats.org/officeDocument/2006/relationships/diagramQuickStyle" Target="../diagrams/quickStyle82.xml"/></Relationships>
</file>

<file path=ppt/slides/_rels/slide47.xml.rels><?xml version="1.0" encoding="UTF-8" standalone="yes"?>
<Relationships xmlns="http://schemas.openxmlformats.org/package/2006/relationships"><Relationship Id="rId8" Type="http://schemas.openxmlformats.org/officeDocument/2006/relationships/diagramLayout" Target="../diagrams/layout84.xml"/><Relationship Id="rId13" Type="http://schemas.openxmlformats.org/officeDocument/2006/relationships/diagramLayout" Target="../diagrams/layout85.xml"/><Relationship Id="rId3" Type="http://schemas.openxmlformats.org/officeDocument/2006/relationships/diagramLayout" Target="../diagrams/layout83.xml"/><Relationship Id="rId7" Type="http://schemas.openxmlformats.org/officeDocument/2006/relationships/diagramData" Target="../diagrams/data84.xml"/><Relationship Id="rId12" Type="http://schemas.openxmlformats.org/officeDocument/2006/relationships/diagramData" Target="../diagrams/data85.xml"/><Relationship Id="rId2" Type="http://schemas.openxmlformats.org/officeDocument/2006/relationships/diagramData" Target="../diagrams/data83.xml"/><Relationship Id="rId16" Type="http://schemas.microsoft.com/office/2007/relationships/diagramDrawing" Target="../diagrams/drawing85.xml"/><Relationship Id="rId1" Type="http://schemas.openxmlformats.org/officeDocument/2006/relationships/slideLayout" Target="../slideLayouts/slideLayout2.xml"/><Relationship Id="rId6" Type="http://schemas.microsoft.com/office/2007/relationships/diagramDrawing" Target="../diagrams/drawing83.xml"/><Relationship Id="rId11" Type="http://schemas.microsoft.com/office/2007/relationships/diagramDrawing" Target="../diagrams/drawing84.xml"/><Relationship Id="rId5" Type="http://schemas.openxmlformats.org/officeDocument/2006/relationships/diagramColors" Target="../diagrams/colors83.xml"/><Relationship Id="rId15" Type="http://schemas.openxmlformats.org/officeDocument/2006/relationships/diagramColors" Target="../diagrams/colors85.xml"/><Relationship Id="rId10" Type="http://schemas.openxmlformats.org/officeDocument/2006/relationships/diagramColors" Target="../diagrams/colors84.xml"/><Relationship Id="rId4" Type="http://schemas.openxmlformats.org/officeDocument/2006/relationships/diagramQuickStyle" Target="../diagrams/quickStyle83.xml"/><Relationship Id="rId9" Type="http://schemas.openxmlformats.org/officeDocument/2006/relationships/diagramQuickStyle" Target="../diagrams/quickStyle84.xml"/><Relationship Id="rId14" Type="http://schemas.openxmlformats.org/officeDocument/2006/relationships/diagramQuickStyle" Target="../diagrams/quickStyle85.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86.xml"/><Relationship Id="rId2" Type="http://schemas.openxmlformats.org/officeDocument/2006/relationships/diagramData" Target="../diagrams/data86.xml"/><Relationship Id="rId1" Type="http://schemas.openxmlformats.org/officeDocument/2006/relationships/slideLayout" Target="../slideLayouts/slideLayout2.xml"/><Relationship Id="rId6" Type="http://schemas.microsoft.com/office/2007/relationships/diagramDrawing" Target="../diagrams/drawing86.xml"/><Relationship Id="rId5" Type="http://schemas.openxmlformats.org/officeDocument/2006/relationships/diagramColors" Target="../diagrams/colors86.xml"/><Relationship Id="rId4" Type="http://schemas.openxmlformats.org/officeDocument/2006/relationships/diagramQuickStyle" Target="../diagrams/quickStyle86.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87.xml"/><Relationship Id="rId2" Type="http://schemas.openxmlformats.org/officeDocument/2006/relationships/diagramData" Target="../diagrams/data87.xml"/><Relationship Id="rId1" Type="http://schemas.openxmlformats.org/officeDocument/2006/relationships/slideLayout" Target="../slideLayouts/slideLayout2.xml"/><Relationship Id="rId6" Type="http://schemas.microsoft.com/office/2007/relationships/diagramDrawing" Target="../diagrams/drawing87.xml"/><Relationship Id="rId5" Type="http://schemas.openxmlformats.org/officeDocument/2006/relationships/diagramColors" Target="../diagrams/colors87.xml"/><Relationship Id="rId4" Type="http://schemas.openxmlformats.org/officeDocument/2006/relationships/diagramQuickStyle" Target="../diagrams/quickStyle87.xml"/></Relationships>
</file>

<file path=ppt/slides/_rels/slide50.xml.rels><?xml version="1.0" encoding="UTF-8" standalone="yes"?>
<Relationships xmlns="http://schemas.openxmlformats.org/package/2006/relationships"><Relationship Id="rId8" Type="http://schemas.openxmlformats.org/officeDocument/2006/relationships/diagramLayout" Target="../diagrams/layout89.xml"/><Relationship Id="rId3" Type="http://schemas.openxmlformats.org/officeDocument/2006/relationships/diagramLayout" Target="../diagrams/layout88.xml"/><Relationship Id="rId7" Type="http://schemas.openxmlformats.org/officeDocument/2006/relationships/diagramData" Target="../diagrams/data89.xml"/><Relationship Id="rId2" Type="http://schemas.openxmlformats.org/officeDocument/2006/relationships/diagramData" Target="../diagrams/data88.xml"/><Relationship Id="rId1" Type="http://schemas.openxmlformats.org/officeDocument/2006/relationships/slideLayout" Target="../slideLayouts/slideLayout2.xml"/><Relationship Id="rId6" Type="http://schemas.microsoft.com/office/2007/relationships/diagramDrawing" Target="../diagrams/drawing88.xml"/><Relationship Id="rId11" Type="http://schemas.microsoft.com/office/2007/relationships/diagramDrawing" Target="../diagrams/drawing89.xml"/><Relationship Id="rId5" Type="http://schemas.openxmlformats.org/officeDocument/2006/relationships/diagramColors" Target="../diagrams/colors88.xml"/><Relationship Id="rId10" Type="http://schemas.openxmlformats.org/officeDocument/2006/relationships/diagramColors" Target="../diagrams/colors89.xml"/><Relationship Id="rId4" Type="http://schemas.openxmlformats.org/officeDocument/2006/relationships/diagramQuickStyle" Target="../diagrams/quickStyle88.xml"/><Relationship Id="rId9" Type="http://schemas.openxmlformats.org/officeDocument/2006/relationships/diagramQuickStyle" Target="../diagrams/quickStyle89.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82618117"/>
              </p:ext>
            </p:extLst>
          </p:nvPr>
        </p:nvGraphicFramePr>
        <p:xfrm>
          <a:off x="509285" y="520861"/>
          <a:ext cx="11123271" cy="5788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68962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554729303"/>
              </p:ext>
            </p:extLst>
          </p:nvPr>
        </p:nvGraphicFramePr>
        <p:xfrm>
          <a:off x="580571" y="319314"/>
          <a:ext cx="11030858" cy="11808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725713" y="1500175"/>
          <a:ext cx="10784115" cy="47688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970795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153571775"/>
              </p:ext>
            </p:extLst>
          </p:nvPr>
        </p:nvGraphicFramePr>
        <p:xfrm>
          <a:off x="1981200" y="274638"/>
          <a:ext cx="8229600" cy="1011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nvPr>
        </p:nvGraphicFramePr>
        <p:xfrm>
          <a:off x="1981200" y="1600201"/>
          <a:ext cx="8229600" cy="268605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Схема 6"/>
          <p:cNvGraphicFramePr/>
          <p:nvPr/>
        </p:nvGraphicFramePr>
        <p:xfrm>
          <a:off x="2095472" y="4500570"/>
          <a:ext cx="8001056" cy="1714512"/>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9414121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21542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nvPr>
        </p:nvGraphicFramePr>
        <p:xfrm>
          <a:off x="2024034" y="2571745"/>
          <a:ext cx="8186766" cy="35544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2885736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011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1241093129"/>
              </p:ext>
            </p:extLst>
          </p:nvPr>
        </p:nvGraphicFramePr>
        <p:xfrm>
          <a:off x="1981200" y="1600200"/>
          <a:ext cx="8229600" cy="448128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3797049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0068689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901578987"/>
              </p:ext>
            </p:extLst>
          </p:nvPr>
        </p:nvGraphicFramePr>
        <p:xfrm>
          <a:off x="1981200" y="928670"/>
          <a:ext cx="8229600" cy="51818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199-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0404796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58906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079304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0650721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18506640"/>
              </p:ext>
            </p:extLst>
          </p:nvPr>
        </p:nvGraphicFramePr>
        <p:xfrm>
          <a:off x="1981200" y="274638"/>
          <a:ext cx="8229600" cy="57342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1277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nvPr>
        </p:nvGraphicFramePr>
        <p:xfrm>
          <a:off x="1981200" y="404665"/>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696462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58906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224050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2425143644"/>
              </p:ext>
            </p:extLst>
          </p:nvPr>
        </p:nvGraphicFramePr>
        <p:xfrm>
          <a:off x="1981200" y="1268760"/>
          <a:ext cx="8229600" cy="4783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Схема 5"/>
          <p:cNvGraphicFramePr/>
          <p:nvPr/>
        </p:nvGraphicFramePr>
        <p:xfrm>
          <a:off x="2381224" y="404664"/>
          <a:ext cx="7429552" cy="8572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9065150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одержимое 6"/>
          <p:cNvGraphicFramePr>
            <a:graphicFrameLocks noGrp="1"/>
          </p:cNvGraphicFramePr>
          <p:nvPr>
            <p:ph idx="1"/>
            <p:extLst>
              <p:ext uri="{D42A27DB-BD31-4B8C-83A1-F6EECF244321}">
                <p14:modId xmlns:p14="http://schemas.microsoft.com/office/powerpoint/2010/main" val="3181955850"/>
              </p:ext>
            </p:extLst>
          </p:nvPr>
        </p:nvGraphicFramePr>
        <p:xfrm>
          <a:off x="1981200" y="476672"/>
          <a:ext cx="8229600" cy="55902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7191463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714357"/>
          <a:ext cx="8229600" cy="5411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3052792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2024034" y="1643050"/>
          <a:ext cx="8229600" cy="207170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Схема 6"/>
          <p:cNvGraphicFramePr/>
          <p:nvPr/>
        </p:nvGraphicFramePr>
        <p:xfrm>
          <a:off x="2095472" y="4143380"/>
          <a:ext cx="8207736" cy="1928826"/>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7273468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4"/>
          <p:cNvSpPr>
            <a:spLocks noChangeArrowheads="1"/>
          </p:cNvSpPr>
          <p:nvPr/>
        </p:nvSpPr>
        <p:spPr bwMode="auto">
          <a:xfrm>
            <a:off x="1524000" y="1341438"/>
            <a:ext cx="1714480" cy="1158868"/>
          </a:xfrm>
          <a:prstGeom prst="flowChartAlternateProcess">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uz-Cyrl-UZ" sz="2400">
                <a:latin typeface="Times New Roman" pitchFamily="18" charset="0"/>
                <a:cs typeface="Times New Roman" pitchFamily="18" charset="0"/>
              </a:rPr>
              <a:t>Бюджет</a:t>
            </a:r>
            <a:endParaRPr lang="ru-RU" sz="2400">
              <a:latin typeface="Times New Roman" pitchFamily="18" charset="0"/>
              <a:cs typeface="Times New Roman" pitchFamily="18" charset="0"/>
            </a:endParaRPr>
          </a:p>
        </p:txBody>
      </p:sp>
      <p:sp>
        <p:nvSpPr>
          <p:cNvPr id="7171" name="AutoShape 5"/>
          <p:cNvSpPr>
            <a:spLocks noChangeArrowheads="1"/>
          </p:cNvSpPr>
          <p:nvPr/>
        </p:nvSpPr>
        <p:spPr bwMode="auto">
          <a:xfrm>
            <a:off x="2063751" y="2492376"/>
            <a:ext cx="485775" cy="976313"/>
          </a:xfrm>
          <a:prstGeom prst="downArrow">
            <a:avLst>
              <a:gd name="adj1" fmla="val 50000"/>
              <a:gd name="adj2" fmla="val 50245"/>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ru-RU"/>
          </a:p>
        </p:txBody>
      </p:sp>
      <p:sp>
        <p:nvSpPr>
          <p:cNvPr id="7172" name="AutoShape 6"/>
          <p:cNvSpPr>
            <a:spLocks noChangeArrowheads="1"/>
          </p:cNvSpPr>
          <p:nvPr/>
        </p:nvSpPr>
        <p:spPr bwMode="auto">
          <a:xfrm>
            <a:off x="1774825" y="3500440"/>
            <a:ext cx="1728788" cy="2808286"/>
          </a:xfrm>
          <a:prstGeom prst="flowChartAlternateProcess">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defRPr/>
            </a:pPr>
            <a:r>
              <a:rPr lang="uz-Cyrl-UZ" dirty="0">
                <a:latin typeface="Times New Roman" pitchFamily="18" charset="0"/>
                <a:cs typeface="Times New Roman" pitchFamily="18" charset="0"/>
              </a:rPr>
              <a:t>Инглизча</a:t>
            </a:r>
          </a:p>
          <a:p>
            <a:pPr algn="ctr">
              <a:defRPr/>
            </a:pPr>
            <a:r>
              <a:rPr lang="uz-Cyrl-UZ" dirty="0">
                <a:latin typeface="Times New Roman" pitchFamily="18" charset="0"/>
                <a:cs typeface="Times New Roman" pitchFamily="18" charset="0"/>
              </a:rPr>
              <a:t> сўз бўлиб</a:t>
            </a:r>
          </a:p>
          <a:p>
            <a:pPr algn="ctr">
              <a:defRPr/>
            </a:pPr>
            <a:r>
              <a:rPr lang="ru-RU" dirty="0">
                <a:latin typeface="Times New Roman" pitchFamily="18" charset="0"/>
                <a:cs typeface="Times New Roman" pitchFamily="18" charset="0"/>
              </a:rPr>
              <a:t>«</a:t>
            </a:r>
            <a:r>
              <a:rPr lang="en-US" dirty="0">
                <a:latin typeface="Times New Roman" pitchFamily="18" charset="0"/>
                <a:cs typeface="Times New Roman" pitchFamily="18" charset="0"/>
              </a:rPr>
              <a:t>budget</a:t>
            </a:r>
            <a:r>
              <a:rPr lang="ru-RU" dirty="0">
                <a:latin typeface="Times New Roman" pitchFamily="18" charset="0"/>
                <a:cs typeface="Times New Roman" pitchFamily="18" charset="0"/>
              </a:rPr>
              <a:t>»</a:t>
            </a:r>
          </a:p>
          <a:p>
            <a:pPr algn="ctr">
              <a:defRPr/>
            </a:pPr>
            <a:r>
              <a:rPr lang="ru-RU" dirty="0">
                <a:latin typeface="Times New Roman" pitchFamily="18" charset="0"/>
                <a:cs typeface="Times New Roman" pitchFamily="18" charset="0"/>
              </a:rPr>
              <a:t>«</a:t>
            </a:r>
            <a:r>
              <a:rPr lang="ru-RU" dirty="0" err="1">
                <a:latin typeface="Times New Roman" pitchFamily="18" charset="0"/>
                <a:cs typeface="Times New Roman" pitchFamily="18" charset="0"/>
              </a:rPr>
              <a:t>халта</a:t>
            </a:r>
            <a:r>
              <a:rPr lang="ru-RU" dirty="0">
                <a:latin typeface="Times New Roman" pitchFamily="18" charset="0"/>
                <a:cs typeface="Times New Roman" pitchFamily="18" charset="0"/>
              </a:rPr>
              <a:t>,</a:t>
            </a:r>
          </a:p>
          <a:p>
            <a:pPr algn="ctr">
              <a:defRPr/>
            </a:pP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портфел</a:t>
            </a:r>
            <a:r>
              <a:rPr lang="ru-RU" dirty="0">
                <a:latin typeface="Times New Roman" pitchFamily="18" charset="0"/>
                <a:cs typeface="Times New Roman" pitchFamily="18" charset="0"/>
              </a:rPr>
              <a:t>,</a:t>
            </a:r>
          </a:p>
          <a:p>
            <a:pPr algn="ctr">
              <a:defRPr/>
            </a:pPr>
            <a:r>
              <a:rPr lang="ru-RU" dirty="0">
                <a:latin typeface="Times New Roman" pitchFamily="18" charset="0"/>
                <a:cs typeface="Times New Roman" pitchFamily="18" charset="0"/>
              </a:rPr>
              <a:t> сумка,</a:t>
            </a:r>
          </a:p>
          <a:p>
            <a:pPr algn="ctr">
              <a:defRPr/>
            </a:pPr>
            <a:r>
              <a:rPr lang="ru-RU" dirty="0" err="1">
                <a:latin typeface="Times New Roman" pitchFamily="18" charset="0"/>
                <a:cs typeface="Times New Roman" pitchFamily="18" charset="0"/>
              </a:rPr>
              <a:t>хамён</a:t>
            </a:r>
            <a:r>
              <a:rPr lang="ru-RU" dirty="0">
                <a:latin typeface="Times New Roman" pitchFamily="18" charset="0"/>
                <a:cs typeface="Times New Roman" pitchFamily="18" charset="0"/>
              </a:rPr>
              <a:t>»</a:t>
            </a:r>
          </a:p>
          <a:p>
            <a:pPr algn="ctr">
              <a:defRPr/>
            </a:pPr>
            <a:r>
              <a:rPr lang="ru-RU" dirty="0" err="1">
                <a:latin typeface="Times New Roman" pitchFamily="18" charset="0"/>
                <a:cs typeface="Times New Roman" pitchFamily="18" charset="0"/>
              </a:rPr>
              <a:t>деган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маъно</a:t>
            </a:r>
            <a:endParaRPr lang="ru-RU" dirty="0">
              <a:latin typeface="Times New Roman" pitchFamily="18" charset="0"/>
              <a:cs typeface="Times New Roman" pitchFamily="18" charset="0"/>
            </a:endParaRPr>
          </a:p>
          <a:p>
            <a:pPr algn="ctr">
              <a:defRPr/>
            </a:pPr>
            <a:r>
              <a:rPr lang="ru-RU" dirty="0">
                <a:latin typeface="Times New Roman" pitchFamily="18" charset="0"/>
                <a:cs typeface="Times New Roman" pitchFamily="18" charset="0"/>
              </a:rPr>
              <a:t>ни </a:t>
            </a:r>
            <a:r>
              <a:rPr lang="ru-RU" dirty="0" err="1">
                <a:latin typeface="Times New Roman" pitchFamily="18" charset="0"/>
                <a:cs typeface="Times New Roman" pitchFamily="18" charset="0"/>
              </a:rPr>
              <a:t>англатади</a:t>
            </a:r>
            <a:endParaRPr lang="ru-RU" dirty="0">
              <a:latin typeface="Times New Roman" pitchFamily="18" charset="0"/>
              <a:cs typeface="Times New Roman" pitchFamily="18" charset="0"/>
            </a:endParaRPr>
          </a:p>
        </p:txBody>
      </p:sp>
      <p:sp>
        <p:nvSpPr>
          <p:cNvPr id="7173" name="AutoShape 7"/>
          <p:cNvSpPr>
            <a:spLocks noChangeArrowheads="1"/>
          </p:cNvSpPr>
          <p:nvPr/>
        </p:nvSpPr>
        <p:spPr bwMode="auto">
          <a:xfrm>
            <a:off x="3143251" y="1700213"/>
            <a:ext cx="1006475" cy="360362"/>
          </a:xfrm>
          <a:prstGeom prst="leftRightArrow">
            <a:avLst>
              <a:gd name="adj1" fmla="val 50000"/>
              <a:gd name="adj2" fmla="val 55859"/>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ru-RU"/>
          </a:p>
        </p:txBody>
      </p:sp>
      <p:sp>
        <p:nvSpPr>
          <p:cNvPr id="7174" name="AutoShape 8"/>
          <p:cNvSpPr>
            <a:spLocks noChangeArrowheads="1"/>
          </p:cNvSpPr>
          <p:nvPr/>
        </p:nvSpPr>
        <p:spPr bwMode="auto">
          <a:xfrm>
            <a:off x="4008439" y="908050"/>
            <a:ext cx="2516187" cy="2952750"/>
          </a:xfrm>
          <a:prstGeom prst="flowChartAlternateProcess">
            <a:avLst/>
          </a:pr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algn="ctr">
              <a:defRPr/>
            </a:pPr>
            <a:r>
              <a:rPr lang="ru-RU" dirty="0" err="1">
                <a:latin typeface="Times New Roman" pitchFamily="18" charset="0"/>
                <a:cs typeface="Times New Roman" pitchFamily="18" charset="0"/>
              </a:rPr>
              <a:t>Давлат</a:t>
            </a:r>
            <a:r>
              <a:rPr lang="ru-RU" dirty="0">
                <a:latin typeface="Times New Roman" pitchFamily="18" charset="0"/>
                <a:cs typeface="Times New Roman" pitchFamily="18" charset="0"/>
              </a:rPr>
              <a:t> </a:t>
            </a:r>
          </a:p>
          <a:p>
            <a:pPr algn="ctr">
              <a:defRPr/>
            </a:pPr>
            <a:r>
              <a:rPr lang="ru-RU" dirty="0" err="1">
                <a:latin typeface="Times New Roman" pitchFamily="18" charset="0"/>
                <a:cs typeface="Times New Roman" pitchFamily="18" charset="0"/>
              </a:rPr>
              <a:t>Бюджети</a:t>
            </a:r>
            <a:r>
              <a:rPr lang="uz-Cyrl-UZ" dirty="0">
                <a:latin typeface="Times New Roman" pitchFamily="18" charset="0"/>
                <a:cs typeface="Times New Roman" pitchFamily="18" charset="0"/>
              </a:rPr>
              <a:t>-</a:t>
            </a:r>
          </a:p>
          <a:p>
            <a:pPr algn="ctr">
              <a:defRPr/>
            </a:pPr>
            <a:r>
              <a:rPr lang="uz-Cyrl-UZ" dirty="0">
                <a:latin typeface="Times New Roman" pitchFamily="18" charset="0"/>
                <a:cs typeface="Times New Roman" pitchFamily="18" charset="0"/>
              </a:rPr>
              <a:t>Даромадлар манбалари,</a:t>
            </a:r>
          </a:p>
          <a:p>
            <a:pPr algn="ctr">
              <a:defRPr/>
            </a:pPr>
            <a:r>
              <a:rPr lang="uz-Cyrl-UZ" dirty="0">
                <a:latin typeface="Times New Roman" pitchFamily="18" charset="0"/>
                <a:cs typeface="Times New Roman" pitchFamily="18" charset="0"/>
              </a:rPr>
              <a:t>Тушумлар миқдори, </a:t>
            </a:r>
          </a:p>
          <a:p>
            <a:pPr algn="ctr">
              <a:defRPr/>
            </a:pPr>
            <a:r>
              <a:rPr lang="uz-Cyrl-UZ" dirty="0">
                <a:latin typeface="Times New Roman" pitchFamily="18" charset="0"/>
                <a:cs typeface="Times New Roman" pitchFamily="18" charset="0"/>
              </a:rPr>
              <a:t>молия йили мобайнида</a:t>
            </a:r>
          </a:p>
          <a:p>
            <a:pPr algn="ctr">
              <a:defRPr/>
            </a:pPr>
            <a:r>
              <a:rPr lang="uz-Cyrl-UZ" dirty="0">
                <a:latin typeface="Times New Roman" pitchFamily="18" charset="0"/>
                <a:cs typeface="Times New Roman" pitchFamily="18" charset="0"/>
              </a:rPr>
              <a:t>харажатлар сарфи аниқ</a:t>
            </a:r>
          </a:p>
          <a:p>
            <a:pPr algn="ctr">
              <a:defRPr/>
            </a:pPr>
            <a:r>
              <a:rPr lang="uz-Cyrl-UZ" dirty="0">
                <a:latin typeface="Times New Roman" pitchFamily="18" charset="0"/>
                <a:cs typeface="Times New Roman" pitchFamily="18" charset="0"/>
              </a:rPr>
              <a:t> кўрсатиладиган давлат пул</a:t>
            </a:r>
          </a:p>
          <a:p>
            <a:pPr algn="ctr">
              <a:defRPr/>
            </a:pPr>
            <a:r>
              <a:rPr lang="uz-Cyrl-UZ" dirty="0">
                <a:latin typeface="Times New Roman" pitchFamily="18" charset="0"/>
                <a:cs typeface="Times New Roman" pitchFamily="18" charset="0"/>
              </a:rPr>
              <a:t> маблағларинин</a:t>
            </a:r>
          </a:p>
          <a:p>
            <a:pPr algn="ctr">
              <a:defRPr/>
            </a:pPr>
            <a:r>
              <a:rPr lang="uz-Cyrl-UZ" dirty="0">
                <a:latin typeface="Times New Roman" pitchFamily="18" charset="0"/>
                <a:cs typeface="Times New Roman" pitchFamily="18" charset="0"/>
              </a:rPr>
              <a:t>Маркзалаштирилган</a:t>
            </a:r>
          </a:p>
          <a:p>
            <a:pPr algn="ctr">
              <a:defRPr/>
            </a:pPr>
            <a:r>
              <a:rPr lang="uz-Cyrl-UZ" dirty="0">
                <a:latin typeface="Times New Roman" pitchFamily="18" charset="0"/>
                <a:cs typeface="Times New Roman" pitchFamily="18" charset="0"/>
              </a:rPr>
              <a:t>Жамғармасидир.</a:t>
            </a:r>
            <a:endParaRPr lang="ru-RU" dirty="0">
              <a:latin typeface="Times New Roman" pitchFamily="18" charset="0"/>
              <a:cs typeface="Times New Roman" pitchFamily="18" charset="0"/>
            </a:endParaRPr>
          </a:p>
        </p:txBody>
      </p:sp>
      <p:sp>
        <p:nvSpPr>
          <p:cNvPr id="7175" name="AutoShape 9"/>
          <p:cNvSpPr>
            <a:spLocks noChangeArrowheads="1"/>
          </p:cNvSpPr>
          <p:nvPr/>
        </p:nvSpPr>
        <p:spPr bwMode="auto">
          <a:xfrm>
            <a:off x="6524628" y="981075"/>
            <a:ext cx="692147" cy="233347"/>
          </a:xfrm>
          <a:prstGeom prst="rightArrow">
            <a:avLst>
              <a:gd name="adj1" fmla="val 50000"/>
              <a:gd name="adj2" fmla="val 113051"/>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ru-RU"/>
          </a:p>
        </p:txBody>
      </p:sp>
      <p:sp>
        <p:nvSpPr>
          <p:cNvPr id="7176" name="AutoShape 10"/>
          <p:cNvSpPr>
            <a:spLocks noChangeArrowheads="1"/>
          </p:cNvSpPr>
          <p:nvPr/>
        </p:nvSpPr>
        <p:spPr bwMode="auto">
          <a:xfrm>
            <a:off x="6596065" y="2349500"/>
            <a:ext cx="692148" cy="233347"/>
          </a:xfrm>
          <a:prstGeom prst="rightArrow">
            <a:avLst>
              <a:gd name="adj1" fmla="val 50000"/>
              <a:gd name="adj2" fmla="val 113052"/>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ru-RU"/>
          </a:p>
        </p:txBody>
      </p:sp>
      <p:sp>
        <p:nvSpPr>
          <p:cNvPr id="7177" name="AutoShape 11"/>
          <p:cNvSpPr>
            <a:spLocks noChangeArrowheads="1"/>
          </p:cNvSpPr>
          <p:nvPr/>
        </p:nvSpPr>
        <p:spPr bwMode="auto">
          <a:xfrm rot="3628559">
            <a:off x="6144419" y="3698082"/>
            <a:ext cx="649288" cy="282575"/>
          </a:xfrm>
          <a:prstGeom prst="rightArrow">
            <a:avLst>
              <a:gd name="adj1" fmla="val 50000"/>
              <a:gd name="adj2" fmla="val 57444"/>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ru-RU"/>
          </a:p>
        </p:txBody>
      </p:sp>
      <p:sp>
        <p:nvSpPr>
          <p:cNvPr id="7178" name="AutoShape 12"/>
          <p:cNvSpPr>
            <a:spLocks noChangeArrowheads="1"/>
          </p:cNvSpPr>
          <p:nvPr/>
        </p:nvSpPr>
        <p:spPr bwMode="auto">
          <a:xfrm>
            <a:off x="7248525" y="333375"/>
            <a:ext cx="3168650" cy="1727200"/>
          </a:xfrm>
          <a:prstGeom prst="flowChartAlternateProcess">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lgn="ctr">
              <a:defRPr/>
            </a:pPr>
            <a:r>
              <a:rPr lang="ru-RU" sz="1600" b="1" dirty="0">
                <a:latin typeface="Times New Roman" pitchFamily="18" charset="0"/>
                <a:cs typeface="Times New Roman" pitchFamily="18" charset="0"/>
              </a:rPr>
              <a:t>Республика </a:t>
            </a:r>
            <a:r>
              <a:rPr lang="ru-RU" sz="1600" b="1" dirty="0" err="1">
                <a:latin typeface="Times New Roman" pitchFamily="18" charset="0"/>
                <a:cs typeface="Times New Roman" pitchFamily="18" charset="0"/>
              </a:rPr>
              <a:t>бюджети</a:t>
            </a:r>
            <a:r>
              <a:rPr lang="uz-Cyrl-UZ" sz="1600" b="1" dirty="0">
                <a:latin typeface="Times New Roman" pitchFamily="18" charset="0"/>
                <a:cs typeface="Times New Roman" pitchFamily="18" charset="0"/>
              </a:rPr>
              <a:t>-</a:t>
            </a:r>
          </a:p>
          <a:p>
            <a:pPr algn="ctr">
              <a:defRPr/>
            </a:pPr>
            <a:r>
              <a:rPr lang="uz-Cyrl-UZ" sz="1400" dirty="0">
                <a:latin typeface="Times New Roman" pitchFamily="18" charset="0"/>
                <a:cs typeface="Times New Roman" pitchFamily="18" charset="0"/>
              </a:rPr>
              <a:t>Давлат бюджетининг</a:t>
            </a:r>
          </a:p>
          <a:p>
            <a:pPr algn="ctr">
              <a:defRPr/>
            </a:pPr>
            <a:r>
              <a:rPr lang="uz-Cyrl-UZ" sz="1400" dirty="0">
                <a:latin typeface="Times New Roman" pitchFamily="18" charset="0"/>
                <a:cs typeface="Times New Roman" pitchFamily="18" charset="0"/>
              </a:rPr>
              <a:t>Умумдавлат тусидаги</a:t>
            </a:r>
          </a:p>
          <a:p>
            <a:pPr algn="ctr">
              <a:defRPr/>
            </a:pPr>
            <a:r>
              <a:rPr lang="uz-Cyrl-UZ" sz="1400" dirty="0">
                <a:latin typeface="Times New Roman" pitchFamily="18" charset="0"/>
                <a:cs typeface="Times New Roman" pitchFamily="18" charset="0"/>
              </a:rPr>
              <a:t> тадбирларни</a:t>
            </a:r>
            <a:r>
              <a:rPr lang="ru-RU" sz="1400" dirty="0">
                <a:latin typeface="Times New Roman" pitchFamily="18" charset="0"/>
                <a:cs typeface="Times New Roman" pitchFamily="18" charset="0"/>
              </a:rPr>
              <a:t>(</a:t>
            </a:r>
            <a:r>
              <a:rPr lang="ru-RU" sz="1400" dirty="0" err="1">
                <a:latin typeface="Times New Roman" pitchFamily="18" charset="0"/>
                <a:cs typeface="Times New Roman" pitchFamily="18" charset="0"/>
              </a:rPr>
              <a:t>миллий</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мудофаа</a:t>
            </a:r>
            <a:r>
              <a:rPr lang="ru-RU" sz="1400" dirty="0">
                <a:latin typeface="Times New Roman" pitchFamily="18" charset="0"/>
                <a:cs typeface="Times New Roman" pitchFamily="18" charset="0"/>
              </a:rPr>
              <a:t>,</a:t>
            </a:r>
            <a:endParaRPr lang="uz-Cyrl-UZ" sz="1400" dirty="0">
              <a:latin typeface="Times New Roman" pitchFamily="18" charset="0"/>
              <a:cs typeface="Times New Roman" pitchFamily="18" charset="0"/>
            </a:endParaRPr>
          </a:p>
          <a:p>
            <a:pPr algn="ctr">
              <a:defRPr/>
            </a:pP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таш</a:t>
            </a:r>
            <a:r>
              <a:rPr lang="uz-Cyrl-UZ" sz="1400" dirty="0">
                <a:latin typeface="Times New Roman" pitchFamily="18" charset="0"/>
                <a:cs typeface="Times New Roman" pitchFamily="18" charset="0"/>
              </a:rPr>
              <a:t>қ</a:t>
            </a:r>
            <a:r>
              <a:rPr lang="ru-RU" sz="1400" dirty="0">
                <a:latin typeface="Times New Roman" pitchFamily="18" charset="0"/>
                <a:cs typeface="Times New Roman" pitchFamily="18" charset="0"/>
              </a:rPr>
              <a:t>и </a:t>
            </a:r>
            <a:r>
              <a:rPr lang="ru-RU" sz="1400" dirty="0" err="1">
                <a:latin typeface="Times New Roman" pitchFamily="18" charset="0"/>
                <a:cs typeface="Times New Roman" pitchFamily="18" charset="0"/>
              </a:rPr>
              <a:t>и</a:t>
            </a:r>
            <a:r>
              <a:rPr lang="uz-Cyrl-UZ" sz="1400" dirty="0">
                <a:latin typeface="Times New Roman" pitchFamily="18" charset="0"/>
                <a:cs typeface="Times New Roman" pitchFamily="18" charset="0"/>
              </a:rPr>
              <a:t>қ</a:t>
            </a:r>
            <a:r>
              <a:rPr lang="ru-RU" sz="1400" dirty="0" err="1">
                <a:latin typeface="Times New Roman" pitchFamily="18" charset="0"/>
                <a:cs typeface="Times New Roman" pitchFamily="18" charset="0"/>
              </a:rPr>
              <a:t>тисодий</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фаолият</a:t>
            </a:r>
            <a:r>
              <a:rPr lang="uz-Cyrl-UZ" sz="1400" dirty="0">
                <a:latin typeface="Times New Roman" pitchFamily="18" charset="0"/>
                <a:cs typeface="Times New Roman" pitchFamily="18" charset="0"/>
              </a:rPr>
              <a:t>,</a:t>
            </a:r>
          </a:p>
          <a:p>
            <a:pPr algn="ctr">
              <a:defRPr/>
            </a:pPr>
            <a:r>
              <a:rPr lang="uz-Cyrl-UZ" sz="1400" dirty="0">
                <a:latin typeface="Times New Roman" pitchFamily="18" charset="0"/>
                <a:cs typeface="Times New Roman" pitchFamily="18" charset="0"/>
              </a:rPr>
              <a:t>Ҳуқуқ тартибот органлари</a:t>
            </a:r>
          </a:p>
          <a:p>
            <a:pPr algn="ctr">
              <a:defRPr/>
            </a:pPr>
            <a:r>
              <a:rPr lang="uz-Cyrl-UZ" sz="1400" dirty="0" smtClean="0">
                <a:latin typeface="Times New Roman" pitchFamily="18" charset="0"/>
                <a:cs typeface="Times New Roman" pitchFamily="18" charset="0"/>
              </a:rPr>
              <a:t>Марказий </a:t>
            </a:r>
            <a:r>
              <a:rPr lang="uz-Cyrl-UZ" sz="1400" dirty="0">
                <a:latin typeface="Times New Roman" pitchFamily="18" charset="0"/>
                <a:cs typeface="Times New Roman" pitchFamily="18" charset="0"/>
              </a:rPr>
              <a:t>давлат органлари)</a:t>
            </a:r>
          </a:p>
          <a:p>
            <a:pPr algn="ctr">
              <a:defRPr/>
            </a:pPr>
            <a:r>
              <a:rPr lang="uz-Cyrl-UZ" sz="1400" dirty="0">
                <a:latin typeface="Times New Roman" pitchFamily="18" charset="0"/>
                <a:cs typeface="Times New Roman" pitchFamily="18" charset="0"/>
              </a:rPr>
              <a:t> молиялаштириш</a:t>
            </a:r>
          </a:p>
          <a:p>
            <a:pPr algn="ctr">
              <a:defRPr/>
            </a:pPr>
            <a:r>
              <a:rPr lang="uz-Cyrl-UZ" sz="1400" dirty="0">
                <a:latin typeface="Times New Roman" pitchFamily="18" charset="0"/>
                <a:cs typeface="Times New Roman" pitchFamily="18" charset="0"/>
              </a:rPr>
              <a:t>қисмидир.</a:t>
            </a:r>
            <a:endParaRPr lang="ru-RU" sz="1400" dirty="0">
              <a:latin typeface="Times New Roman" pitchFamily="18" charset="0"/>
              <a:cs typeface="Times New Roman" pitchFamily="18" charset="0"/>
            </a:endParaRPr>
          </a:p>
        </p:txBody>
      </p:sp>
      <p:sp>
        <p:nvSpPr>
          <p:cNvPr id="7179" name="AutoShape 13"/>
          <p:cNvSpPr>
            <a:spLocks noChangeArrowheads="1"/>
          </p:cNvSpPr>
          <p:nvPr/>
        </p:nvSpPr>
        <p:spPr bwMode="auto">
          <a:xfrm>
            <a:off x="7248526" y="2205039"/>
            <a:ext cx="3097213" cy="1584325"/>
          </a:xfrm>
          <a:prstGeom prst="flowChartAlternateProcess">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lgn="ctr">
              <a:defRPr/>
            </a:pPr>
            <a:r>
              <a:rPr lang="ru-RU" sz="1600" b="1">
                <a:latin typeface="Times New Roman" pitchFamily="18" charset="0"/>
                <a:cs typeface="Times New Roman" pitchFamily="18" charset="0"/>
              </a:rPr>
              <a:t>Ма</a:t>
            </a:r>
            <a:r>
              <a:rPr lang="uz-Cyrl-UZ" sz="1600" b="1">
                <a:latin typeface="Times New Roman" pitchFamily="18" charset="0"/>
                <a:cs typeface="Times New Roman" pitchFamily="18" charset="0"/>
              </a:rPr>
              <a:t>ҳ</a:t>
            </a:r>
            <a:r>
              <a:rPr lang="ru-RU" sz="1600" b="1">
                <a:latin typeface="Times New Roman" pitchFamily="18" charset="0"/>
                <a:cs typeface="Times New Roman" pitchFamily="18" charset="0"/>
              </a:rPr>
              <a:t>аллий бюджетлар</a:t>
            </a:r>
            <a:r>
              <a:rPr lang="uz-Cyrl-UZ" sz="1600" b="1">
                <a:latin typeface="Times New Roman" pitchFamily="18" charset="0"/>
                <a:cs typeface="Times New Roman" pitchFamily="18" charset="0"/>
              </a:rPr>
              <a:t>-</a:t>
            </a:r>
          </a:p>
          <a:p>
            <a:pPr algn="ctr">
              <a:defRPr/>
            </a:pPr>
            <a:r>
              <a:rPr lang="uz-Cyrl-UZ" sz="1400">
                <a:latin typeface="Times New Roman" pitchFamily="18" charset="0"/>
                <a:cs typeface="Times New Roman" pitchFamily="18" charset="0"/>
              </a:rPr>
              <a:t>давлат бюджетининг</a:t>
            </a:r>
          </a:p>
          <a:p>
            <a:pPr algn="ctr">
              <a:defRPr/>
            </a:pPr>
            <a:r>
              <a:rPr lang="uz-Cyrl-UZ" sz="1400">
                <a:latin typeface="Times New Roman" pitchFamily="18" charset="0"/>
                <a:cs typeface="Times New Roman" pitchFamily="18" charset="0"/>
              </a:rPr>
              <a:t>тегишли вилоят, туман</a:t>
            </a:r>
          </a:p>
          <a:p>
            <a:pPr algn="ctr">
              <a:defRPr/>
            </a:pPr>
            <a:r>
              <a:rPr lang="uz-Cyrl-UZ" sz="1400">
                <a:latin typeface="Times New Roman" pitchFamily="18" charset="0"/>
                <a:cs typeface="Times New Roman" pitchFamily="18" charset="0"/>
              </a:rPr>
              <a:t>шаҳар пул маблағлари </a:t>
            </a:r>
          </a:p>
          <a:p>
            <a:pPr algn="ctr">
              <a:defRPr/>
            </a:pPr>
            <a:r>
              <a:rPr lang="uz-Cyrl-UZ" sz="1400">
                <a:latin typeface="Times New Roman" pitchFamily="18" charset="0"/>
                <a:cs typeface="Times New Roman" pitchFamily="18" charset="0"/>
              </a:rPr>
              <a:t>жамғармасини</a:t>
            </a:r>
          </a:p>
          <a:p>
            <a:pPr algn="ctr">
              <a:defRPr/>
            </a:pPr>
            <a:r>
              <a:rPr lang="uz-Cyrl-UZ" sz="1400">
                <a:latin typeface="Times New Roman" pitchFamily="18" charset="0"/>
                <a:cs typeface="Times New Roman" pitchFamily="18" charset="0"/>
              </a:rPr>
              <a:t>ташкил этувчи </a:t>
            </a:r>
          </a:p>
          <a:p>
            <a:pPr algn="ctr">
              <a:defRPr/>
            </a:pPr>
            <a:r>
              <a:rPr lang="uz-Cyrl-UZ" sz="1400">
                <a:latin typeface="Times New Roman" pitchFamily="18" charset="0"/>
                <a:cs typeface="Times New Roman" pitchFamily="18" charset="0"/>
              </a:rPr>
              <a:t>бир қисмидир</a:t>
            </a:r>
            <a:endParaRPr lang="ru-RU" sz="1400">
              <a:latin typeface="Times New Roman" pitchFamily="18" charset="0"/>
              <a:cs typeface="Times New Roman" pitchFamily="18" charset="0"/>
            </a:endParaRPr>
          </a:p>
        </p:txBody>
      </p:sp>
      <p:sp>
        <p:nvSpPr>
          <p:cNvPr id="7180" name="AutoShape 14"/>
          <p:cNvSpPr>
            <a:spLocks noChangeArrowheads="1"/>
          </p:cNvSpPr>
          <p:nvPr/>
        </p:nvSpPr>
        <p:spPr bwMode="auto">
          <a:xfrm>
            <a:off x="3719513" y="4149725"/>
            <a:ext cx="6659562" cy="2159000"/>
          </a:xfrm>
          <a:prstGeom prst="flowChartAlternateProcess">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defRPr/>
            </a:pPr>
            <a:r>
              <a:rPr lang="uz-Cyrl-UZ" sz="1600" dirty="0">
                <a:latin typeface="Times New Roman" pitchFamily="18" charset="0"/>
                <a:cs typeface="Times New Roman" pitchFamily="18" charset="0"/>
              </a:rPr>
              <a:t>Бюджетдан ташқари  мақсадли жамғармалар-</a:t>
            </a:r>
          </a:p>
          <a:p>
            <a:pPr algn="ctr">
              <a:defRPr/>
            </a:pPr>
            <a:r>
              <a:rPr lang="uz-Cyrl-UZ" sz="1600" dirty="0">
                <a:latin typeface="Times New Roman" pitchFamily="18" charset="0"/>
                <a:cs typeface="Times New Roman" pitchFamily="18" charset="0"/>
              </a:rPr>
              <a:t>маблағлар манбалари, маблағ тушиш нормалари ва шартлари,</a:t>
            </a:r>
          </a:p>
          <a:p>
            <a:pPr algn="ctr">
              <a:defRPr/>
            </a:pPr>
            <a:r>
              <a:rPr lang="uz-Cyrl-UZ" sz="1600" dirty="0">
                <a:latin typeface="Times New Roman" pitchFamily="18" charset="0"/>
                <a:cs typeface="Times New Roman" pitchFamily="18" charset="0"/>
              </a:rPr>
              <a:t>шунингдек шу маблағлардан фойдаланиш мумкин бўлган</a:t>
            </a:r>
          </a:p>
          <a:p>
            <a:pPr algn="ctr">
              <a:defRPr/>
            </a:pPr>
            <a:r>
              <a:rPr lang="uz-Cyrl-UZ" sz="1600" dirty="0">
                <a:latin typeface="Times New Roman" pitchFamily="18" charset="0"/>
                <a:cs typeface="Times New Roman" pitchFamily="18" charset="0"/>
              </a:rPr>
              <a:t>мақсадлари аниқ кўрсатилган давлат бюджети таркибида жамлантириладиган</a:t>
            </a:r>
          </a:p>
          <a:p>
            <a:pPr algn="ctr">
              <a:defRPr/>
            </a:pPr>
            <a:r>
              <a:rPr lang="uz-Cyrl-UZ" sz="1600" dirty="0">
                <a:latin typeface="Times New Roman" pitchFamily="18" charset="0"/>
                <a:cs typeface="Times New Roman" pitchFamily="18" charset="0"/>
              </a:rPr>
              <a:t> жамғармалардир.(Пенсия жамғармаси, Бандликка кўмаклашувчи давлат фонди</a:t>
            </a:r>
          </a:p>
          <a:p>
            <a:pPr algn="ctr">
              <a:defRPr/>
            </a:pPr>
            <a:r>
              <a:rPr lang="uz-Cyrl-UZ" sz="1600" dirty="0">
                <a:latin typeface="Times New Roman" pitchFamily="18" charset="0"/>
                <a:cs typeface="Times New Roman" pitchFamily="18" charset="0"/>
              </a:rPr>
              <a:t>Йўл жамғармаси, Давлат мулк қўмитасининг махсус ҳисобрақами, Тикланиш ва </a:t>
            </a:r>
          </a:p>
          <a:p>
            <a:pPr algn="ctr">
              <a:defRPr/>
            </a:pPr>
            <a:r>
              <a:rPr lang="uz-Cyrl-UZ" sz="1600" dirty="0">
                <a:latin typeface="Times New Roman" pitchFamily="18" charset="0"/>
                <a:cs typeface="Times New Roman" pitchFamily="18" charset="0"/>
              </a:rPr>
              <a:t>Тараққиёт жамғармаси)</a:t>
            </a:r>
            <a:endParaRPr lang="ru-RU" sz="1600" dirty="0">
              <a:latin typeface="Times New Roman" pitchFamily="18" charset="0"/>
              <a:cs typeface="Times New Roman" pitchFamily="18" charset="0"/>
            </a:endParaRPr>
          </a:p>
        </p:txBody>
      </p:sp>
      <p:sp>
        <p:nvSpPr>
          <p:cNvPr id="13" name="Прямоугольник 1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6117203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ChangeArrowheads="1"/>
          </p:cNvSpPr>
          <p:nvPr/>
        </p:nvSpPr>
        <p:spPr bwMode="auto">
          <a:xfrm>
            <a:off x="319314" y="2326750"/>
            <a:ext cx="11263085"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2667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uz-Cyrl-UZ" altLang="ru-RU" sz="2400" b="1">
                <a:latin typeface="Times New Roman" panose="02020603050405020304" pitchFamily="18" charset="0"/>
                <a:cs typeface="Times New Roman" panose="02020603050405020304" pitchFamily="18" charset="0"/>
              </a:rPr>
              <a:t>Унда д</a:t>
            </a:r>
            <a:r>
              <a:rPr lang="ru-RU" altLang="ru-RU" sz="2400" b="1">
                <a:latin typeface="Times New Roman" panose="02020603050405020304" pitchFamily="18" charset="0"/>
                <a:cs typeface="Times New Roman" panose="02020603050405020304" pitchFamily="18" charset="0"/>
              </a:rPr>
              <a:t>авлат бюджети даромадлари</a:t>
            </a:r>
            <a:r>
              <a:rPr lang="uz-Cyrl-UZ" altLang="ru-RU" sz="2400" b="1">
                <a:latin typeface="Times New Roman" panose="02020603050405020304" pitchFamily="18" charset="0"/>
                <a:cs typeface="Times New Roman" panose="02020603050405020304" pitchFamily="18" charset="0"/>
              </a:rPr>
              <a:t>нинг қуйидаги манбалари кўрсатилган</a:t>
            </a:r>
            <a:r>
              <a:rPr lang="ru-RU" altLang="ru-RU" sz="2400" b="1">
                <a:latin typeface="Times New Roman" panose="02020603050405020304" pitchFamily="18" charset="0"/>
                <a:cs typeface="Times New Roman" panose="02020603050405020304" pitchFamily="18" charset="0"/>
              </a:rPr>
              <a:t>:</a:t>
            </a:r>
            <a:endParaRPr lang="uz-Cyrl-UZ" altLang="ru-RU" sz="2400" b="1">
              <a:latin typeface="Times New Roman" panose="02020603050405020304" pitchFamily="18" charset="0"/>
              <a:cs typeface="Times New Roman" panose="02020603050405020304" pitchFamily="18" charset="0"/>
            </a:endParaRPr>
          </a:p>
          <a:p>
            <a:pPr algn="just" eaLnBrk="1" hangingPunct="1"/>
            <a:r>
              <a:rPr lang="ru-RU" altLang="ru-RU" sz="2400">
                <a:latin typeface="Times New Roman" panose="02020603050405020304" pitchFamily="18" charset="0"/>
                <a:cs typeface="Times New Roman" panose="02020603050405020304" pitchFamily="18" charset="0"/>
              </a:rPr>
              <a:t>1) қонун ҳужжатларида белгиланган солиқлар, йиғимлар, божлар ва бошқа мажбурий тўловлар;</a:t>
            </a:r>
          </a:p>
          <a:p>
            <a:pPr algn="just" eaLnBrk="1" hangingPunct="1"/>
            <a:r>
              <a:rPr lang="ru-RU" altLang="ru-RU" sz="2400">
                <a:latin typeface="Times New Roman" panose="02020603050405020304" pitchFamily="18" charset="0"/>
                <a:cs typeface="Times New Roman" panose="02020603050405020304" pitchFamily="18" charset="0"/>
              </a:rPr>
              <a:t>2) давлатнинг молиявий ва бошқа активларини жойлаштирилиши, фойдаланишга берилиши ва сотилишидан олинган даромадлар</a:t>
            </a:r>
            <a:r>
              <a:rPr lang="uz-Cyrl-UZ" altLang="ru-RU" sz="2400">
                <a:latin typeface="Times New Roman" panose="02020603050405020304" pitchFamily="18" charset="0"/>
                <a:cs typeface="Times New Roman" panose="02020603050405020304" pitchFamily="18" charset="0"/>
              </a:rPr>
              <a:t> (Давлат акциядорлик компаниялари фойдасидан тўланадиган дивидендлар, давлат қмимматли қоғозларини жойлаштиришдан олинадиган даромадлар, давлат мулки ҳисобланган объектларни ижарага беришдан олинадиган даромадлар, давлат объектларини сотишдан олинадиган даромадлар ва х.к.)</a:t>
            </a:r>
            <a:r>
              <a:rPr lang="ru-RU" altLang="ru-RU" sz="2400">
                <a:latin typeface="Times New Roman" panose="02020603050405020304" pitchFamily="18" charset="0"/>
                <a:cs typeface="Times New Roman" panose="02020603050405020304" pitchFamily="18" charset="0"/>
              </a:rPr>
              <a:t>;</a:t>
            </a:r>
            <a:endParaRPr lang="uz-Cyrl-UZ" altLang="ru-RU" sz="2400">
              <a:latin typeface="Times New Roman" panose="02020603050405020304" pitchFamily="18" charset="0"/>
              <a:cs typeface="Times New Roman" panose="02020603050405020304" pitchFamily="18" charset="0"/>
            </a:endParaRPr>
          </a:p>
          <a:p>
            <a:pPr algn="just" eaLnBrk="1" hangingPunct="1"/>
            <a:endParaRPr lang="ru-RU" altLang="ru-RU" sz="240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3959403249"/>
              </p:ext>
            </p:extLst>
          </p:nvPr>
        </p:nvGraphicFramePr>
        <p:xfrm>
          <a:off x="2024034" y="357167"/>
          <a:ext cx="8001056" cy="14146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874287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ChangeArrowheads="1"/>
          </p:cNvSpPr>
          <p:nvPr/>
        </p:nvSpPr>
        <p:spPr bwMode="auto">
          <a:xfrm>
            <a:off x="2095501" y="692150"/>
            <a:ext cx="8208963" cy="501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667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ru-RU" altLang="ru-RU" sz="3200">
              <a:latin typeface="Times New Roman" panose="02020603050405020304" pitchFamily="18" charset="0"/>
              <a:cs typeface="Times New Roman" panose="02020603050405020304" pitchFamily="18" charset="0"/>
            </a:endParaRPr>
          </a:p>
          <a:p>
            <a:pPr algn="just" eaLnBrk="1" hangingPunct="1"/>
            <a:r>
              <a:rPr lang="ru-RU" altLang="ru-RU" sz="3200">
                <a:latin typeface="Times New Roman" panose="02020603050405020304" pitchFamily="18" charset="0"/>
                <a:cs typeface="Times New Roman" panose="02020603050405020304" pitchFamily="18" charset="0"/>
              </a:rPr>
              <a:t>4) юридик ва жисмоний шахслардан, шунингдек чет эл давлатларидан келган қайтарилмайдиган пул тушумлари;</a:t>
            </a:r>
          </a:p>
          <a:p>
            <a:pPr algn="just" eaLnBrk="1" hangingPunct="1"/>
            <a:r>
              <a:rPr lang="ru-RU" altLang="ru-RU" sz="3200">
                <a:latin typeface="Times New Roman" panose="02020603050405020304" pitchFamily="18" charset="0"/>
                <a:cs typeface="Times New Roman" panose="02020603050405020304" pitchFamily="18" charset="0"/>
              </a:rPr>
              <a:t>5) резидент-юридик шахсларга ва чет эл давлатларига берилган бюджет ссудаларини қайтариш ҳисобига тушадиган тўловлар;</a:t>
            </a:r>
          </a:p>
          <a:p>
            <a:pPr algn="just" eaLnBrk="1" hangingPunct="1"/>
            <a:r>
              <a:rPr lang="ru-RU" altLang="ru-RU" sz="3200">
                <a:latin typeface="Times New Roman" panose="02020603050405020304" pitchFamily="18" charset="0"/>
                <a:cs typeface="Times New Roman" panose="02020603050405020304" pitchFamily="18" charset="0"/>
              </a:rPr>
              <a:t>6) қонун ҳужжатларида тақиқланмаган бошқа даромадлар ҳисобига шакллантирилади.</a:t>
            </a:r>
          </a:p>
        </p:txBody>
      </p:sp>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9964523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666236375"/>
              </p:ext>
            </p:extLst>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2242929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7954019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186766" cy="1296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одержимое 3"/>
          <p:cNvGraphicFramePr>
            <a:graphicFrameLocks noGrp="1"/>
          </p:cNvGraphicFramePr>
          <p:nvPr>
            <p:ph idx="1"/>
          </p:nvPr>
        </p:nvGraphicFramePr>
        <p:xfrm>
          <a:off x="1952596" y="1857365"/>
          <a:ext cx="8229600" cy="44116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8069505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095472" y="214291"/>
          <a:ext cx="8229600" cy="1571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3"/>
          <p:cNvGraphicFramePr>
            <a:graphicFrameLocks/>
          </p:cNvGraphicFramePr>
          <p:nvPr>
            <p:extLst>
              <p:ext uri="{D42A27DB-BD31-4B8C-83A1-F6EECF244321}">
                <p14:modId xmlns:p14="http://schemas.microsoft.com/office/powerpoint/2010/main" val="798564623"/>
              </p:ext>
            </p:extLst>
          </p:nvPr>
        </p:nvGraphicFramePr>
        <p:xfrm>
          <a:off x="1881158" y="2071680"/>
          <a:ext cx="8301038" cy="379209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0221924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9397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886321721"/>
              </p:ext>
            </p:extLst>
          </p:nvPr>
        </p:nvGraphicFramePr>
        <p:xfrm>
          <a:off x="1981200" y="1357298"/>
          <a:ext cx="8229600" cy="46516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55171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040728918"/>
              </p:ext>
            </p:extLst>
          </p:nvPr>
        </p:nvGraphicFramePr>
        <p:xfrm>
          <a:off x="1981200" y="404664"/>
          <a:ext cx="8229600" cy="54155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2299837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6640224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225742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Схема 6"/>
          <p:cNvGraphicFramePr/>
          <p:nvPr>
            <p:extLst>
              <p:ext uri="{D42A27DB-BD31-4B8C-83A1-F6EECF244321}">
                <p14:modId xmlns:p14="http://schemas.microsoft.com/office/powerpoint/2010/main" val="786130848"/>
              </p:ext>
            </p:extLst>
          </p:nvPr>
        </p:nvGraphicFramePr>
        <p:xfrm>
          <a:off x="580571" y="4040192"/>
          <a:ext cx="11074400" cy="201226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3933769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200414214"/>
              </p:ext>
            </p:extLst>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26860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Схема 6"/>
          <p:cNvGraphicFramePr/>
          <p:nvPr/>
        </p:nvGraphicFramePr>
        <p:xfrm>
          <a:off x="2166910" y="4714884"/>
          <a:ext cx="8143932" cy="128588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446-</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283456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600201"/>
          <a:ext cx="8229600" cy="332899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Схема 6"/>
          <p:cNvGraphicFramePr/>
          <p:nvPr/>
        </p:nvGraphicFramePr>
        <p:xfrm>
          <a:off x="2238348" y="5072074"/>
          <a:ext cx="7929618" cy="114300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3589621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1714489"/>
          <a:ext cx="8229600" cy="44116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2224499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296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52596" y="1857365"/>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7697582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011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одержимое 4"/>
          <p:cNvGraphicFramePr>
            <a:graphicFrameLocks noGrp="1"/>
          </p:cNvGraphicFramePr>
          <p:nvPr>
            <p:ph idx="1"/>
          </p:nvPr>
        </p:nvGraphicFramePr>
        <p:xfrm>
          <a:off x="2024034" y="1428737"/>
          <a:ext cx="8229600" cy="240030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Схема 6"/>
          <p:cNvGraphicFramePr/>
          <p:nvPr/>
        </p:nvGraphicFramePr>
        <p:xfrm>
          <a:off x="2095472" y="3929066"/>
          <a:ext cx="8001056" cy="1094724"/>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36869" name="Rectangle 3"/>
          <p:cNvSpPr>
            <a:spLocks noChangeArrowheads="1"/>
          </p:cNvSpPr>
          <p:nvPr/>
        </p:nvSpPr>
        <p:spPr bwMode="auto">
          <a:xfrm>
            <a:off x="1524001"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36870" name="Object 2"/>
          <p:cNvGraphicFramePr>
            <a:graphicFrameLocks noChangeAspect="1"/>
          </p:cNvGraphicFramePr>
          <p:nvPr/>
        </p:nvGraphicFramePr>
        <p:xfrm>
          <a:off x="4738689" y="5286376"/>
          <a:ext cx="2643187" cy="1096963"/>
        </p:xfrm>
        <a:graphic>
          <a:graphicData uri="http://schemas.openxmlformats.org/presentationml/2006/ole">
            <mc:AlternateContent xmlns:mc="http://schemas.openxmlformats.org/markup-compatibility/2006">
              <mc:Choice xmlns:v="urn:schemas-microsoft-com:vml" Requires="v">
                <p:oleObj spid="_x0000_s1033" name="Формула" r:id="rId18" imgW="939392" imgH="393529" progId="Equation.3">
                  <p:embed/>
                </p:oleObj>
              </mc:Choice>
              <mc:Fallback>
                <p:oleObj name="Формула" r:id="rId18" imgW="939392" imgH="393529" progId="Equation.3">
                  <p:embed/>
                  <p:pic>
                    <p:nvPicPr>
                      <p:cNvPr id="36870" name="Object 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738689" y="5286376"/>
                        <a:ext cx="2643187"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Прямоугольник 7"/>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5673997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1285861"/>
          <a:ext cx="8229600" cy="48403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6144890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2024034" y="1714489"/>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7600621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nvPr>
        </p:nvGraphicFramePr>
        <p:xfrm>
          <a:off x="2024034" y="404665"/>
          <a:ext cx="8229600" cy="58357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2162672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939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Прямая со стрелкой 5"/>
          <p:cNvCxnSpPr/>
          <p:nvPr/>
        </p:nvCxnSpPr>
        <p:spPr>
          <a:xfrm rot="16200000" flipV="1">
            <a:off x="1738313" y="3500438"/>
            <a:ext cx="4214813" cy="7143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2" name="Прямая со стрелкой 11"/>
          <p:cNvCxnSpPr/>
          <p:nvPr/>
        </p:nvCxnSpPr>
        <p:spPr>
          <a:xfrm>
            <a:off x="3881438" y="5643564"/>
            <a:ext cx="5143500" cy="1587"/>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4" name="Прямая соединительная линия 13"/>
          <p:cNvCxnSpPr/>
          <p:nvPr/>
        </p:nvCxnSpPr>
        <p:spPr>
          <a:xfrm>
            <a:off x="3851275" y="3643314"/>
            <a:ext cx="4357688" cy="1587"/>
          </a:xfrm>
          <a:prstGeom prst="line">
            <a:avLst/>
          </a:prstGeom>
        </p:spPr>
        <p:style>
          <a:lnRef idx="3">
            <a:schemeClr val="accent4"/>
          </a:lnRef>
          <a:fillRef idx="0">
            <a:schemeClr val="accent4"/>
          </a:fillRef>
          <a:effectRef idx="2">
            <a:schemeClr val="accent4"/>
          </a:effectRef>
          <a:fontRef idx="minor">
            <a:schemeClr val="tx1"/>
          </a:fontRef>
        </p:style>
      </p:cxnSp>
      <p:cxnSp>
        <p:nvCxnSpPr>
          <p:cNvPr id="16" name="Прямая соединительная линия 15"/>
          <p:cNvCxnSpPr/>
          <p:nvPr/>
        </p:nvCxnSpPr>
        <p:spPr>
          <a:xfrm flipV="1">
            <a:off x="3854451" y="2000251"/>
            <a:ext cx="4098925" cy="1643063"/>
          </a:xfrm>
          <a:prstGeom prst="line">
            <a:avLst/>
          </a:prstGeom>
        </p:spPr>
        <p:style>
          <a:lnRef idx="3">
            <a:schemeClr val="accent2"/>
          </a:lnRef>
          <a:fillRef idx="0">
            <a:schemeClr val="accent2"/>
          </a:fillRef>
          <a:effectRef idx="2">
            <a:schemeClr val="accent2"/>
          </a:effectRef>
          <a:fontRef idx="minor">
            <a:schemeClr val="tx1"/>
          </a:fontRef>
        </p:style>
      </p:cxnSp>
      <p:cxnSp>
        <p:nvCxnSpPr>
          <p:cNvPr id="18" name="Прямая соединительная линия 17"/>
          <p:cNvCxnSpPr/>
          <p:nvPr/>
        </p:nvCxnSpPr>
        <p:spPr>
          <a:xfrm>
            <a:off x="3851276" y="3643313"/>
            <a:ext cx="4316413" cy="1428750"/>
          </a:xfrm>
          <a:prstGeom prst="line">
            <a:avLst/>
          </a:prstGeom>
        </p:spPr>
        <p:style>
          <a:lnRef idx="3">
            <a:schemeClr val="accent6"/>
          </a:lnRef>
          <a:fillRef idx="0">
            <a:schemeClr val="accent6"/>
          </a:fillRef>
          <a:effectRef idx="2">
            <a:schemeClr val="accent6"/>
          </a:effectRef>
          <a:fontRef idx="minor">
            <a:schemeClr val="tx1"/>
          </a:fontRef>
        </p:style>
      </p:cxnSp>
      <p:graphicFrame>
        <p:nvGraphicFramePr>
          <p:cNvPr id="22" name="Схема 21"/>
          <p:cNvGraphicFramePr/>
          <p:nvPr/>
        </p:nvGraphicFramePr>
        <p:xfrm>
          <a:off x="8096264" y="1785926"/>
          <a:ext cx="1928826" cy="57150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24" name="Схема 23"/>
          <p:cNvGraphicFramePr/>
          <p:nvPr/>
        </p:nvGraphicFramePr>
        <p:xfrm>
          <a:off x="8347620" y="3143248"/>
          <a:ext cx="2106099" cy="65508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26" name="Схема 25"/>
          <p:cNvGraphicFramePr/>
          <p:nvPr/>
        </p:nvGraphicFramePr>
        <p:xfrm>
          <a:off x="8382017" y="4643446"/>
          <a:ext cx="1833451" cy="583646"/>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40971" name="Rectangle 2"/>
          <p:cNvSpPr>
            <a:spLocks noChangeArrowheads="1"/>
          </p:cNvSpPr>
          <p:nvPr/>
        </p:nvSpPr>
        <p:spPr bwMode="auto">
          <a:xfrm>
            <a:off x="1524001"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sp>
        <p:nvSpPr>
          <p:cNvPr id="40972" name="Rectangle 3"/>
          <p:cNvSpPr>
            <a:spLocks noChangeArrowheads="1"/>
          </p:cNvSpPr>
          <p:nvPr/>
        </p:nvSpPr>
        <p:spPr bwMode="auto">
          <a:xfrm>
            <a:off x="2381251" y="1428751"/>
            <a:ext cx="12858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ru-RU" altLang="ru-RU" sz="2000" b="1" i="1">
                <a:latin typeface="Times New Roman" panose="02020603050405020304" pitchFamily="18" charset="0"/>
                <a:cs typeface="Times New Roman" panose="02020603050405020304" pitchFamily="18" charset="0"/>
              </a:rPr>
              <a:t>Солиқ </a:t>
            </a:r>
            <a:r>
              <a:rPr lang="uz-Cyrl-UZ" altLang="ru-RU" sz="2000" b="1" i="1">
                <a:latin typeface="Times New Roman" panose="02020603050405020304" pitchFamily="18" charset="0"/>
                <a:cs typeface="Times New Roman" panose="02020603050405020304" pitchFamily="18" charset="0"/>
              </a:rPr>
              <a:t>       </a:t>
            </a:r>
            <a:r>
              <a:rPr lang="ru-RU" altLang="ru-RU" sz="2000" b="1" i="1">
                <a:latin typeface="Times New Roman" panose="02020603050405020304" pitchFamily="18" charset="0"/>
                <a:cs typeface="Times New Roman" panose="02020603050405020304" pitchFamily="18" charset="0"/>
              </a:rPr>
              <a:t>ставкаси</a:t>
            </a:r>
            <a:endParaRPr lang="ru-RU" altLang="ru-RU" sz="2000" b="1">
              <a:latin typeface="Times New Roman" panose="02020603050405020304" pitchFamily="18" charset="0"/>
              <a:cs typeface="Times New Roman" panose="02020603050405020304" pitchFamily="18" charset="0"/>
            </a:endParaRPr>
          </a:p>
        </p:txBody>
      </p:sp>
      <p:sp>
        <p:nvSpPr>
          <p:cNvPr id="40973" name="Прямоугольник 29"/>
          <p:cNvSpPr>
            <a:spLocks noChangeArrowheads="1"/>
          </p:cNvSpPr>
          <p:nvPr/>
        </p:nvSpPr>
        <p:spPr bwMode="auto">
          <a:xfrm>
            <a:off x="7881938" y="5929313"/>
            <a:ext cx="2049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000" b="1" i="1">
                <a:latin typeface="Times New Roman" panose="02020603050405020304" pitchFamily="18" charset="0"/>
                <a:cs typeface="Times New Roman" panose="02020603050405020304" pitchFamily="18" charset="0"/>
              </a:rPr>
              <a:t>Даромад ҳажми</a:t>
            </a:r>
            <a:endParaRPr lang="ru-RU" altLang="ru-RU" sz="2000" b="1">
              <a:latin typeface="Times New Roman" panose="02020603050405020304" pitchFamily="18" charset="0"/>
              <a:cs typeface="Times New Roman" panose="02020603050405020304" pitchFamily="18" charset="0"/>
            </a:endParaRPr>
          </a:p>
        </p:txBody>
      </p:sp>
      <p:sp>
        <p:nvSpPr>
          <p:cNvPr id="15" name="Прямоугольник 1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46956616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928671"/>
          <a:ext cx="5043494" cy="51974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nvGraphicFramePr>
        <p:xfrm>
          <a:off x="7239008" y="1071546"/>
          <a:ext cx="3006688" cy="150019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Схема 5"/>
          <p:cNvGraphicFramePr/>
          <p:nvPr/>
        </p:nvGraphicFramePr>
        <p:xfrm>
          <a:off x="7239008" y="2714620"/>
          <a:ext cx="3006688" cy="150019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7" name="Схема 6"/>
          <p:cNvGraphicFramePr/>
          <p:nvPr/>
        </p:nvGraphicFramePr>
        <p:xfrm>
          <a:off x="7239008" y="4429132"/>
          <a:ext cx="3006688" cy="1500198"/>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8" name="Прямоугольник 7"/>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7627511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81200" y="549275"/>
          <a:ext cx="8229600" cy="575945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033845">
                <a:tc>
                  <a:txBody>
                    <a:bodyPr/>
                    <a:lstStyle/>
                    <a:p>
                      <a:pPr algn="ctr"/>
                      <a:r>
                        <a:rPr lang="uz-Cyrl-UZ" sz="2000" dirty="0" smtClean="0">
                          <a:latin typeface="Times New Roman" pitchFamily="18" charset="0"/>
                          <a:cs typeface="Times New Roman" pitchFamily="18" charset="0"/>
                        </a:rPr>
                        <a:t>Солиқ солинадиган даромад миқдори</a:t>
                      </a:r>
                      <a:endParaRPr lang="ru-RU" sz="2000" dirty="0">
                        <a:latin typeface="Times New Roman" pitchFamily="18" charset="0"/>
                        <a:cs typeface="Times New Roman" pitchFamily="18" charset="0"/>
                      </a:endParaRPr>
                    </a:p>
                  </a:txBody>
                  <a:tcPr marT="45704" marB="457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uz-Cyrl-UZ" sz="2000" dirty="0" smtClean="0">
                          <a:latin typeface="Times New Roman" pitchFamily="18" charset="0"/>
                          <a:cs typeface="Times New Roman" pitchFamily="18" charset="0"/>
                        </a:rPr>
                        <a:t>Солиқ</a:t>
                      </a:r>
                      <a:r>
                        <a:rPr lang="uz-Cyrl-UZ" sz="2000" baseline="0" dirty="0" smtClean="0">
                          <a:latin typeface="Times New Roman" pitchFamily="18" charset="0"/>
                          <a:cs typeface="Times New Roman" pitchFamily="18" charset="0"/>
                        </a:rPr>
                        <a:t> миқдори</a:t>
                      </a:r>
                      <a:endParaRPr lang="ru-RU" sz="2000" dirty="0">
                        <a:latin typeface="Times New Roman" pitchFamily="18" charset="0"/>
                        <a:cs typeface="Times New Roman" pitchFamily="18" charset="0"/>
                      </a:endParaRPr>
                    </a:p>
                  </a:txBody>
                  <a:tcPr marT="45704" marB="457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225157">
                <a:tc>
                  <a:txBody>
                    <a:bodyPr/>
                    <a:lstStyle/>
                    <a:p>
                      <a:r>
                        <a:rPr lang="uz-Cyrl-UZ" sz="2000" dirty="0" smtClean="0">
                          <a:latin typeface="Times New Roman" pitchFamily="18" charset="0"/>
                          <a:cs typeface="Times New Roman" pitchFamily="18" charset="0"/>
                        </a:rPr>
                        <a:t>Энг кам ойлик иш ҳақининг 6 бараваригача бўлса</a:t>
                      </a:r>
                      <a:endParaRPr lang="ru-RU" sz="2000" dirty="0">
                        <a:latin typeface="Times New Roman" pitchFamily="18" charset="0"/>
                        <a:cs typeface="Times New Roman" pitchFamily="18" charset="0"/>
                      </a:endParaRPr>
                    </a:p>
                  </a:txBody>
                  <a:tcPr marT="45704" marB="457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uz-Cyrl-UZ" sz="2000" dirty="0" smtClean="0">
                          <a:latin typeface="Times New Roman" pitchFamily="18" charset="0"/>
                          <a:cs typeface="Times New Roman" pitchFamily="18" charset="0"/>
                        </a:rPr>
                        <a:t>А </a:t>
                      </a:r>
                      <a:r>
                        <a:rPr lang="en-US" sz="2000" dirty="0" smtClean="0">
                          <a:latin typeface="Times New Roman" pitchFamily="18" charset="0"/>
                          <a:cs typeface="Times New Roman" pitchFamily="18" charset="0"/>
                        </a:rPr>
                        <a:t>= </a:t>
                      </a:r>
                      <a:r>
                        <a:rPr lang="uz-Cyrl-UZ" sz="2000" dirty="0" smtClean="0">
                          <a:latin typeface="Times New Roman" pitchFamily="18" charset="0"/>
                          <a:cs typeface="Times New Roman" pitchFamily="18" charset="0"/>
                        </a:rPr>
                        <a:t>Даромаднинг 10 фоизи</a:t>
                      </a:r>
                      <a:endParaRPr lang="ru-RU" sz="2000" dirty="0">
                        <a:latin typeface="Times New Roman" pitchFamily="18" charset="0"/>
                        <a:cs typeface="Times New Roman" pitchFamily="18" charset="0"/>
                      </a:endParaRPr>
                    </a:p>
                  </a:txBody>
                  <a:tcPr marT="45704" marB="457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750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2000" dirty="0" smtClean="0">
                          <a:latin typeface="Times New Roman" pitchFamily="18" charset="0"/>
                          <a:cs typeface="Times New Roman" pitchFamily="18" charset="0"/>
                        </a:rPr>
                        <a:t>Энг кам ойлик иш ҳақининг 6 бараваридан 10 бараваригача бўлса</a:t>
                      </a:r>
                      <a:endParaRPr lang="ru-RU" sz="2000" dirty="0">
                        <a:latin typeface="Times New Roman" pitchFamily="18" charset="0"/>
                        <a:cs typeface="Times New Roman" pitchFamily="18" charset="0"/>
                      </a:endParaRPr>
                    </a:p>
                  </a:txBody>
                  <a:tcPr marT="45704" marB="457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smtClean="0">
                          <a:latin typeface="Times New Roman" pitchFamily="18" charset="0"/>
                          <a:cs typeface="Times New Roman" pitchFamily="18" charset="0"/>
                        </a:rPr>
                        <a:t>B = A + </a:t>
                      </a:r>
                      <a:r>
                        <a:rPr lang="uz-Cyrl-UZ" sz="2000" dirty="0" smtClean="0">
                          <a:latin typeface="Times New Roman" pitchFamily="18" charset="0"/>
                          <a:cs typeface="Times New Roman" pitchFamily="18" charset="0"/>
                        </a:rPr>
                        <a:t>даромаднинг энг кам</a:t>
                      </a:r>
                      <a:r>
                        <a:rPr lang="uz-Cyrl-UZ" sz="2000" baseline="0" dirty="0" smtClean="0">
                          <a:latin typeface="Times New Roman" pitchFamily="18" charset="0"/>
                          <a:cs typeface="Times New Roman" pitchFamily="18" charset="0"/>
                        </a:rPr>
                        <a:t> </a:t>
                      </a:r>
                      <a:r>
                        <a:rPr lang="uz-Cyrl-UZ" sz="2000" dirty="0" smtClean="0">
                          <a:latin typeface="Times New Roman" pitchFamily="18" charset="0"/>
                          <a:cs typeface="Times New Roman" pitchFamily="18" charset="0"/>
                        </a:rPr>
                        <a:t>ойлик иш ҳақининг 6 бараваридан ошган қисмининг  16 фоизи</a:t>
                      </a:r>
                      <a:endParaRPr lang="ru-RU" sz="2000" dirty="0">
                        <a:latin typeface="Times New Roman" pitchFamily="18" charset="0"/>
                        <a:cs typeface="Times New Roman" pitchFamily="18" charset="0"/>
                      </a:endParaRPr>
                    </a:p>
                  </a:txBody>
                  <a:tcPr marT="45704" marB="457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750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2000" dirty="0" smtClean="0">
                          <a:latin typeface="Times New Roman" pitchFamily="18" charset="0"/>
                          <a:cs typeface="Times New Roman" pitchFamily="18" charset="0"/>
                        </a:rPr>
                        <a:t>Энг кам ойлик иш ҳақининг 10 бараваридан кўп бўлса</a:t>
                      </a:r>
                      <a:endParaRPr lang="ru-RU" sz="2000" dirty="0">
                        <a:latin typeface="Times New Roman" pitchFamily="18" charset="0"/>
                        <a:cs typeface="Times New Roman" pitchFamily="18" charset="0"/>
                      </a:endParaRPr>
                    </a:p>
                  </a:txBody>
                  <a:tcPr marT="45704" marB="457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smtClean="0">
                          <a:latin typeface="Times New Roman" pitchFamily="18" charset="0"/>
                          <a:cs typeface="Times New Roman" pitchFamily="18" charset="0"/>
                        </a:rPr>
                        <a:t>C =</a:t>
                      </a:r>
                      <a:r>
                        <a:rPr lang="en-US" sz="2000" baseline="0" dirty="0" smtClean="0">
                          <a:latin typeface="Times New Roman" pitchFamily="18" charset="0"/>
                          <a:cs typeface="Times New Roman" pitchFamily="18" charset="0"/>
                        </a:rPr>
                        <a:t> B + </a:t>
                      </a:r>
                      <a:r>
                        <a:rPr lang="uz-Cyrl-UZ" sz="2000" dirty="0" smtClean="0">
                          <a:latin typeface="Times New Roman" pitchFamily="18" charset="0"/>
                          <a:cs typeface="Times New Roman" pitchFamily="18" charset="0"/>
                        </a:rPr>
                        <a:t>даромаднинг энг кам ойлик иш ҳақининг 10 бараваридан ошган қисмининг  22 фоизи</a:t>
                      </a:r>
                      <a:endParaRPr lang="ru-RU" sz="2000" dirty="0">
                        <a:latin typeface="Times New Roman" pitchFamily="18" charset="0"/>
                        <a:cs typeface="Times New Roman" pitchFamily="18" charset="0"/>
                      </a:endParaRPr>
                    </a:p>
                  </a:txBody>
                  <a:tcPr marT="45704" marB="457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98006905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 name="Схема 63"/>
          <p:cNvGraphicFramePr/>
          <p:nvPr/>
        </p:nvGraphicFramePr>
        <p:xfrm>
          <a:off x="1981200" y="274638"/>
          <a:ext cx="8229600" cy="796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5" name="Содержимое 64"/>
          <p:cNvGraphicFramePr>
            <a:graphicFrameLocks noGrp="1"/>
          </p:cNvGraphicFramePr>
          <p:nvPr>
            <p:ph idx="1"/>
            <p:extLst>
              <p:ext uri="{D42A27DB-BD31-4B8C-83A1-F6EECF244321}">
                <p14:modId xmlns:p14="http://schemas.microsoft.com/office/powerpoint/2010/main" val="883593642"/>
              </p:ext>
            </p:extLst>
          </p:nvPr>
        </p:nvGraphicFramePr>
        <p:xfrm>
          <a:off x="2024034" y="1357298"/>
          <a:ext cx="8143932" cy="128588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cxnSp>
        <p:nvCxnSpPr>
          <p:cNvPr id="5" name="Прямая соединительная линия 4"/>
          <p:cNvCxnSpPr/>
          <p:nvPr/>
        </p:nvCxnSpPr>
        <p:spPr>
          <a:xfrm>
            <a:off x="2309814" y="3968750"/>
            <a:ext cx="7500937"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Прямая соединительная линия 6"/>
          <p:cNvCxnSpPr/>
          <p:nvPr/>
        </p:nvCxnSpPr>
        <p:spPr>
          <a:xfrm rot="5400000">
            <a:off x="2203451" y="3962401"/>
            <a:ext cx="212725"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7" name="Прямая соединительная линия 16"/>
          <p:cNvCxnSpPr/>
          <p:nvPr/>
        </p:nvCxnSpPr>
        <p:spPr>
          <a:xfrm rot="5400000">
            <a:off x="3590132" y="3974307"/>
            <a:ext cx="21431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20" name="Прямая соединительная линия 19"/>
          <p:cNvCxnSpPr/>
          <p:nvPr/>
        </p:nvCxnSpPr>
        <p:spPr>
          <a:xfrm rot="5400000">
            <a:off x="4060032" y="3974307"/>
            <a:ext cx="21431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23" name="Прямая соединительная линия 22"/>
          <p:cNvCxnSpPr/>
          <p:nvPr/>
        </p:nvCxnSpPr>
        <p:spPr>
          <a:xfrm rot="5400000">
            <a:off x="2659857" y="3974307"/>
            <a:ext cx="21431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26" name="Прямая соединительная линия 25"/>
          <p:cNvCxnSpPr/>
          <p:nvPr/>
        </p:nvCxnSpPr>
        <p:spPr>
          <a:xfrm rot="5400000">
            <a:off x="3132138" y="3975101"/>
            <a:ext cx="212725"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29" name="Прямая соединительная линия 28"/>
          <p:cNvCxnSpPr/>
          <p:nvPr/>
        </p:nvCxnSpPr>
        <p:spPr>
          <a:xfrm rot="5400000">
            <a:off x="6704013" y="3990975"/>
            <a:ext cx="214312"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30" name="Прямая соединительная линия 29"/>
          <p:cNvCxnSpPr/>
          <p:nvPr/>
        </p:nvCxnSpPr>
        <p:spPr>
          <a:xfrm rot="5400000">
            <a:off x="6132513" y="3990975"/>
            <a:ext cx="214312"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31" name="Прямая соединительная линия 30"/>
          <p:cNvCxnSpPr/>
          <p:nvPr/>
        </p:nvCxnSpPr>
        <p:spPr>
          <a:xfrm rot="5400000">
            <a:off x="5631657" y="3974307"/>
            <a:ext cx="21431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32" name="Прямая соединительная линия 31"/>
          <p:cNvCxnSpPr/>
          <p:nvPr/>
        </p:nvCxnSpPr>
        <p:spPr>
          <a:xfrm rot="5400000">
            <a:off x="5102226" y="3973514"/>
            <a:ext cx="214313" cy="1587"/>
          </a:xfrm>
          <a:prstGeom prst="line">
            <a:avLst/>
          </a:prstGeom>
        </p:spPr>
        <p:style>
          <a:lnRef idx="3">
            <a:schemeClr val="accent1"/>
          </a:lnRef>
          <a:fillRef idx="0">
            <a:schemeClr val="accent1"/>
          </a:fillRef>
          <a:effectRef idx="2">
            <a:schemeClr val="accent1"/>
          </a:effectRef>
          <a:fontRef idx="minor">
            <a:schemeClr val="tx1"/>
          </a:fontRef>
        </p:style>
      </p:cxnSp>
      <p:cxnSp>
        <p:nvCxnSpPr>
          <p:cNvPr id="33" name="Прямая соединительная линия 32"/>
          <p:cNvCxnSpPr/>
          <p:nvPr/>
        </p:nvCxnSpPr>
        <p:spPr>
          <a:xfrm rot="5400000">
            <a:off x="4560094" y="3974307"/>
            <a:ext cx="21431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34" name="Прямая соединительная линия 33"/>
          <p:cNvCxnSpPr/>
          <p:nvPr/>
        </p:nvCxnSpPr>
        <p:spPr>
          <a:xfrm rot="5400000">
            <a:off x="9204326" y="3990976"/>
            <a:ext cx="214312" cy="1587"/>
          </a:xfrm>
          <a:prstGeom prst="line">
            <a:avLst/>
          </a:prstGeom>
        </p:spPr>
        <p:style>
          <a:lnRef idx="3">
            <a:schemeClr val="accent1"/>
          </a:lnRef>
          <a:fillRef idx="0">
            <a:schemeClr val="accent1"/>
          </a:fillRef>
          <a:effectRef idx="2">
            <a:schemeClr val="accent1"/>
          </a:effectRef>
          <a:fontRef idx="minor">
            <a:schemeClr val="tx1"/>
          </a:fontRef>
        </p:style>
      </p:cxnSp>
      <p:cxnSp>
        <p:nvCxnSpPr>
          <p:cNvPr id="35" name="Прямая соединительная линия 34"/>
          <p:cNvCxnSpPr/>
          <p:nvPr/>
        </p:nvCxnSpPr>
        <p:spPr>
          <a:xfrm rot="5400000">
            <a:off x="8704263" y="3990975"/>
            <a:ext cx="214312"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36" name="Прямая соединительная линия 35"/>
          <p:cNvCxnSpPr/>
          <p:nvPr/>
        </p:nvCxnSpPr>
        <p:spPr>
          <a:xfrm rot="5400000">
            <a:off x="8204201" y="3990976"/>
            <a:ext cx="214312" cy="1587"/>
          </a:xfrm>
          <a:prstGeom prst="line">
            <a:avLst/>
          </a:prstGeom>
        </p:spPr>
        <p:style>
          <a:lnRef idx="3">
            <a:schemeClr val="accent1"/>
          </a:lnRef>
          <a:fillRef idx="0">
            <a:schemeClr val="accent1"/>
          </a:fillRef>
          <a:effectRef idx="2">
            <a:schemeClr val="accent1"/>
          </a:effectRef>
          <a:fontRef idx="minor">
            <a:schemeClr val="tx1"/>
          </a:fontRef>
        </p:style>
      </p:cxnSp>
      <p:cxnSp>
        <p:nvCxnSpPr>
          <p:cNvPr id="37" name="Прямая соединительная линия 36"/>
          <p:cNvCxnSpPr/>
          <p:nvPr/>
        </p:nvCxnSpPr>
        <p:spPr>
          <a:xfrm rot="5400000">
            <a:off x="7704138" y="3990975"/>
            <a:ext cx="214312"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38" name="Прямая соединительная линия 37"/>
          <p:cNvCxnSpPr/>
          <p:nvPr/>
        </p:nvCxnSpPr>
        <p:spPr>
          <a:xfrm rot="5400000">
            <a:off x="7204076" y="3990976"/>
            <a:ext cx="214312" cy="1587"/>
          </a:xfrm>
          <a:prstGeom prst="line">
            <a:avLst/>
          </a:prstGeom>
        </p:spPr>
        <p:style>
          <a:lnRef idx="3">
            <a:schemeClr val="accent1"/>
          </a:lnRef>
          <a:fillRef idx="0">
            <a:schemeClr val="accent1"/>
          </a:fillRef>
          <a:effectRef idx="2">
            <a:schemeClr val="accent1"/>
          </a:effectRef>
          <a:fontRef idx="minor">
            <a:schemeClr val="tx1"/>
          </a:fontRef>
        </p:style>
      </p:cxnSp>
      <p:sp>
        <p:nvSpPr>
          <p:cNvPr id="44052" name="Прямоугольник 41"/>
          <p:cNvSpPr>
            <a:spLocks noChangeArrowheads="1"/>
          </p:cNvSpPr>
          <p:nvPr/>
        </p:nvSpPr>
        <p:spPr bwMode="auto">
          <a:xfrm>
            <a:off x="2166939" y="4254501"/>
            <a:ext cx="338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1</a:t>
            </a:r>
            <a:endParaRPr lang="ru-RU" altLang="ru-RU" sz="2400" b="1">
              <a:latin typeface="Times New Roman" panose="02020603050405020304" pitchFamily="18" charset="0"/>
              <a:cs typeface="Times New Roman" panose="02020603050405020304" pitchFamily="18" charset="0"/>
            </a:endParaRPr>
          </a:p>
        </p:txBody>
      </p:sp>
      <p:sp>
        <p:nvSpPr>
          <p:cNvPr id="44053" name="Прямоугольник 42"/>
          <p:cNvSpPr>
            <a:spLocks noChangeArrowheads="1"/>
          </p:cNvSpPr>
          <p:nvPr/>
        </p:nvSpPr>
        <p:spPr bwMode="auto">
          <a:xfrm>
            <a:off x="2595564" y="4254501"/>
            <a:ext cx="338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2</a:t>
            </a:r>
            <a:endParaRPr lang="ru-RU" altLang="ru-RU" sz="2400" b="1">
              <a:latin typeface="Times New Roman" panose="02020603050405020304" pitchFamily="18" charset="0"/>
              <a:cs typeface="Times New Roman" panose="02020603050405020304" pitchFamily="18" charset="0"/>
            </a:endParaRPr>
          </a:p>
        </p:txBody>
      </p:sp>
      <p:sp>
        <p:nvSpPr>
          <p:cNvPr id="44054" name="Прямоугольник 43"/>
          <p:cNvSpPr>
            <a:spLocks noChangeArrowheads="1"/>
          </p:cNvSpPr>
          <p:nvPr/>
        </p:nvSpPr>
        <p:spPr bwMode="auto">
          <a:xfrm>
            <a:off x="3095625" y="4254501"/>
            <a:ext cx="3381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3</a:t>
            </a:r>
            <a:endParaRPr lang="ru-RU" altLang="ru-RU" sz="2400" b="1">
              <a:latin typeface="Times New Roman" panose="02020603050405020304" pitchFamily="18" charset="0"/>
              <a:cs typeface="Times New Roman" panose="02020603050405020304" pitchFamily="18" charset="0"/>
            </a:endParaRPr>
          </a:p>
        </p:txBody>
      </p:sp>
      <p:sp>
        <p:nvSpPr>
          <p:cNvPr id="44055" name="Прямоугольник 44"/>
          <p:cNvSpPr>
            <a:spLocks noChangeArrowheads="1"/>
          </p:cNvSpPr>
          <p:nvPr/>
        </p:nvSpPr>
        <p:spPr bwMode="auto">
          <a:xfrm>
            <a:off x="3524250" y="4254501"/>
            <a:ext cx="3381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4</a:t>
            </a:r>
            <a:endParaRPr lang="ru-RU" altLang="ru-RU" sz="2400" b="1">
              <a:latin typeface="Times New Roman" panose="02020603050405020304" pitchFamily="18" charset="0"/>
              <a:cs typeface="Times New Roman" panose="02020603050405020304" pitchFamily="18" charset="0"/>
            </a:endParaRPr>
          </a:p>
        </p:txBody>
      </p:sp>
      <p:sp>
        <p:nvSpPr>
          <p:cNvPr id="44056" name="Прямоугольник 45"/>
          <p:cNvSpPr>
            <a:spLocks noChangeArrowheads="1"/>
          </p:cNvSpPr>
          <p:nvPr/>
        </p:nvSpPr>
        <p:spPr bwMode="auto">
          <a:xfrm>
            <a:off x="4024314" y="4254501"/>
            <a:ext cx="338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5</a:t>
            </a:r>
            <a:endParaRPr lang="ru-RU" altLang="ru-RU" sz="2400" b="1">
              <a:latin typeface="Times New Roman" panose="02020603050405020304" pitchFamily="18" charset="0"/>
              <a:cs typeface="Times New Roman" panose="02020603050405020304" pitchFamily="18" charset="0"/>
            </a:endParaRPr>
          </a:p>
        </p:txBody>
      </p:sp>
      <p:sp>
        <p:nvSpPr>
          <p:cNvPr id="44057" name="Прямоугольник 46"/>
          <p:cNvSpPr>
            <a:spLocks noChangeArrowheads="1"/>
          </p:cNvSpPr>
          <p:nvPr/>
        </p:nvSpPr>
        <p:spPr bwMode="auto">
          <a:xfrm>
            <a:off x="4524375" y="4254501"/>
            <a:ext cx="3381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6</a:t>
            </a:r>
            <a:endParaRPr lang="ru-RU" altLang="ru-RU" sz="2400" b="1">
              <a:latin typeface="Times New Roman" panose="02020603050405020304" pitchFamily="18" charset="0"/>
              <a:cs typeface="Times New Roman" panose="02020603050405020304" pitchFamily="18" charset="0"/>
            </a:endParaRPr>
          </a:p>
        </p:txBody>
      </p:sp>
      <p:sp>
        <p:nvSpPr>
          <p:cNvPr id="44058" name="Прямоугольник 47"/>
          <p:cNvSpPr>
            <a:spLocks noChangeArrowheads="1"/>
          </p:cNvSpPr>
          <p:nvPr/>
        </p:nvSpPr>
        <p:spPr bwMode="auto">
          <a:xfrm>
            <a:off x="5095875" y="4254501"/>
            <a:ext cx="3381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7</a:t>
            </a:r>
            <a:endParaRPr lang="ru-RU" altLang="ru-RU" sz="2400" b="1">
              <a:latin typeface="Times New Roman" panose="02020603050405020304" pitchFamily="18" charset="0"/>
              <a:cs typeface="Times New Roman" panose="02020603050405020304" pitchFamily="18" charset="0"/>
            </a:endParaRPr>
          </a:p>
        </p:txBody>
      </p:sp>
      <p:sp>
        <p:nvSpPr>
          <p:cNvPr id="44059" name="Прямоугольник 48"/>
          <p:cNvSpPr>
            <a:spLocks noChangeArrowheads="1"/>
          </p:cNvSpPr>
          <p:nvPr/>
        </p:nvSpPr>
        <p:spPr bwMode="auto">
          <a:xfrm>
            <a:off x="5595939" y="4254501"/>
            <a:ext cx="338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8</a:t>
            </a:r>
            <a:endParaRPr lang="ru-RU" altLang="ru-RU" sz="2400" b="1">
              <a:latin typeface="Times New Roman" panose="02020603050405020304" pitchFamily="18" charset="0"/>
              <a:cs typeface="Times New Roman" panose="02020603050405020304" pitchFamily="18" charset="0"/>
            </a:endParaRPr>
          </a:p>
        </p:txBody>
      </p:sp>
      <p:sp>
        <p:nvSpPr>
          <p:cNvPr id="44060" name="Прямоугольник 49"/>
          <p:cNvSpPr>
            <a:spLocks noChangeArrowheads="1"/>
          </p:cNvSpPr>
          <p:nvPr/>
        </p:nvSpPr>
        <p:spPr bwMode="auto">
          <a:xfrm>
            <a:off x="6096000" y="4254501"/>
            <a:ext cx="3381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9</a:t>
            </a:r>
            <a:endParaRPr lang="ru-RU" altLang="ru-RU" sz="2400" b="1">
              <a:latin typeface="Times New Roman" panose="02020603050405020304" pitchFamily="18" charset="0"/>
              <a:cs typeface="Times New Roman" panose="02020603050405020304" pitchFamily="18" charset="0"/>
            </a:endParaRPr>
          </a:p>
        </p:txBody>
      </p:sp>
      <p:sp>
        <p:nvSpPr>
          <p:cNvPr id="44061" name="Прямоугольник 50"/>
          <p:cNvSpPr>
            <a:spLocks noChangeArrowheads="1"/>
          </p:cNvSpPr>
          <p:nvPr/>
        </p:nvSpPr>
        <p:spPr bwMode="auto">
          <a:xfrm>
            <a:off x="6596064" y="4254501"/>
            <a:ext cx="49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10</a:t>
            </a:r>
            <a:endParaRPr lang="ru-RU" altLang="ru-RU" sz="2400" b="1">
              <a:latin typeface="Times New Roman" panose="02020603050405020304" pitchFamily="18" charset="0"/>
              <a:cs typeface="Times New Roman" panose="02020603050405020304" pitchFamily="18" charset="0"/>
            </a:endParaRPr>
          </a:p>
        </p:txBody>
      </p:sp>
      <p:sp>
        <p:nvSpPr>
          <p:cNvPr id="44062" name="Прямоугольник 51"/>
          <p:cNvSpPr>
            <a:spLocks noChangeArrowheads="1"/>
          </p:cNvSpPr>
          <p:nvPr/>
        </p:nvSpPr>
        <p:spPr bwMode="auto">
          <a:xfrm>
            <a:off x="7096125" y="4254501"/>
            <a:ext cx="476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11</a:t>
            </a:r>
            <a:endParaRPr lang="ru-RU" altLang="ru-RU" sz="2400" b="1">
              <a:latin typeface="Times New Roman" panose="02020603050405020304" pitchFamily="18" charset="0"/>
              <a:cs typeface="Times New Roman" panose="02020603050405020304" pitchFamily="18" charset="0"/>
            </a:endParaRPr>
          </a:p>
        </p:txBody>
      </p:sp>
      <p:sp>
        <p:nvSpPr>
          <p:cNvPr id="44063" name="Прямоугольник 52"/>
          <p:cNvSpPr>
            <a:spLocks noChangeArrowheads="1"/>
          </p:cNvSpPr>
          <p:nvPr/>
        </p:nvSpPr>
        <p:spPr bwMode="auto">
          <a:xfrm>
            <a:off x="7596189" y="4254501"/>
            <a:ext cx="49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12</a:t>
            </a:r>
            <a:endParaRPr lang="ru-RU" altLang="ru-RU" sz="2400" b="1">
              <a:latin typeface="Times New Roman" panose="02020603050405020304" pitchFamily="18" charset="0"/>
              <a:cs typeface="Times New Roman" panose="02020603050405020304" pitchFamily="18" charset="0"/>
            </a:endParaRPr>
          </a:p>
        </p:txBody>
      </p:sp>
      <p:sp>
        <p:nvSpPr>
          <p:cNvPr id="44064" name="Прямоугольник 53"/>
          <p:cNvSpPr>
            <a:spLocks noChangeArrowheads="1"/>
          </p:cNvSpPr>
          <p:nvPr/>
        </p:nvSpPr>
        <p:spPr bwMode="auto">
          <a:xfrm>
            <a:off x="8096251" y="4254501"/>
            <a:ext cx="49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13</a:t>
            </a:r>
            <a:endParaRPr lang="ru-RU" altLang="ru-RU" sz="2400" b="1">
              <a:latin typeface="Times New Roman" panose="02020603050405020304" pitchFamily="18" charset="0"/>
              <a:cs typeface="Times New Roman" panose="02020603050405020304" pitchFamily="18" charset="0"/>
            </a:endParaRPr>
          </a:p>
        </p:txBody>
      </p:sp>
      <p:sp>
        <p:nvSpPr>
          <p:cNvPr id="44065" name="Прямоугольник 54"/>
          <p:cNvSpPr>
            <a:spLocks noChangeArrowheads="1"/>
          </p:cNvSpPr>
          <p:nvPr/>
        </p:nvSpPr>
        <p:spPr bwMode="auto">
          <a:xfrm>
            <a:off x="8596314" y="4254501"/>
            <a:ext cx="49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14</a:t>
            </a:r>
            <a:endParaRPr lang="ru-RU" altLang="ru-RU" sz="2400" b="1">
              <a:latin typeface="Times New Roman" panose="02020603050405020304" pitchFamily="18" charset="0"/>
              <a:cs typeface="Times New Roman" panose="02020603050405020304" pitchFamily="18" charset="0"/>
            </a:endParaRPr>
          </a:p>
        </p:txBody>
      </p:sp>
      <p:sp>
        <p:nvSpPr>
          <p:cNvPr id="44066" name="Прямоугольник 56"/>
          <p:cNvSpPr>
            <a:spLocks noChangeArrowheads="1"/>
          </p:cNvSpPr>
          <p:nvPr/>
        </p:nvSpPr>
        <p:spPr bwMode="auto">
          <a:xfrm>
            <a:off x="9096376" y="4254501"/>
            <a:ext cx="49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15</a:t>
            </a:r>
            <a:endParaRPr lang="ru-RU" altLang="ru-RU" sz="2400" b="1">
              <a:latin typeface="Times New Roman" panose="02020603050405020304" pitchFamily="18" charset="0"/>
              <a:cs typeface="Times New Roman" panose="02020603050405020304" pitchFamily="18" charset="0"/>
            </a:endParaRPr>
          </a:p>
        </p:txBody>
      </p:sp>
      <p:sp>
        <p:nvSpPr>
          <p:cNvPr id="58" name="Правая фигурная скобка 57"/>
          <p:cNvSpPr/>
          <p:nvPr/>
        </p:nvSpPr>
        <p:spPr>
          <a:xfrm rot="16200000">
            <a:off x="3274220" y="2464595"/>
            <a:ext cx="428625" cy="2357437"/>
          </a:xfrm>
          <a:prstGeom prst="rightBrace">
            <a:avLst>
              <a:gd name="adj1" fmla="val 9419"/>
              <a:gd name="adj2" fmla="val 50626"/>
            </a:avLst>
          </a:prstGeom>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ru-RU"/>
          </a:p>
        </p:txBody>
      </p:sp>
      <p:sp>
        <p:nvSpPr>
          <p:cNvPr id="59" name="Правая фигурная скобка 58"/>
          <p:cNvSpPr/>
          <p:nvPr/>
        </p:nvSpPr>
        <p:spPr>
          <a:xfrm rot="16200000">
            <a:off x="5488782" y="2575720"/>
            <a:ext cx="500063" cy="2143125"/>
          </a:xfrm>
          <a:prstGeom prst="rightBrace">
            <a:avLst>
              <a:gd name="adj1" fmla="val 9419"/>
              <a:gd name="adj2" fmla="val 50626"/>
            </a:avLst>
          </a:prstGeom>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ru-RU"/>
          </a:p>
        </p:txBody>
      </p:sp>
      <p:sp>
        <p:nvSpPr>
          <p:cNvPr id="60" name="Правая фигурная скобка 59"/>
          <p:cNvSpPr/>
          <p:nvPr/>
        </p:nvSpPr>
        <p:spPr>
          <a:xfrm rot="16200000">
            <a:off x="8060532" y="2147095"/>
            <a:ext cx="500063" cy="3000375"/>
          </a:xfrm>
          <a:prstGeom prst="rightBrace">
            <a:avLst>
              <a:gd name="adj1" fmla="val 9419"/>
              <a:gd name="adj2" fmla="val 50626"/>
            </a:avLst>
          </a:prstGeom>
        </p:spPr>
        <p:style>
          <a:lnRef idx="2">
            <a:schemeClr val="accent2"/>
          </a:lnRef>
          <a:fillRef idx="0">
            <a:schemeClr val="accent2"/>
          </a:fillRef>
          <a:effectRef idx="1">
            <a:schemeClr val="accent2"/>
          </a:effectRef>
          <a:fontRef idx="minor">
            <a:schemeClr val="tx1"/>
          </a:fontRef>
        </p:style>
        <p:txBody>
          <a:bodyPr anchor="ctr"/>
          <a:lstStyle/>
          <a:p>
            <a:pPr algn="ctr">
              <a:defRPr/>
            </a:pPr>
            <a:endParaRPr lang="ru-RU"/>
          </a:p>
        </p:txBody>
      </p:sp>
      <p:sp>
        <p:nvSpPr>
          <p:cNvPr id="44070" name="Прямоугольник 60"/>
          <p:cNvSpPr>
            <a:spLocks noChangeArrowheads="1"/>
          </p:cNvSpPr>
          <p:nvPr/>
        </p:nvSpPr>
        <p:spPr bwMode="auto">
          <a:xfrm>
            <a:off x="3233738" y="3040063"/>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10%</a:t>
            </a:r>
            <a:endParaRPr lang="ru-RU" altLang="ru-RU" sz="2400" b="1">
              <a:latin typeface="Times New Roman" panose="02020603050405020304" pitchFamily="18" charset="0"/>
              <a:cs typeface="Times New Roman" panose="02020603050405020304" pitchFamily="18" charset="0"/>
            </a:endParaRPr>
          </a:p>
        </p:txBody>
      </p:sp>
      <p:sp>
        <p:nvSpPr>
          <p:cNvPr id="44071" name="Прямоугольник 61"/>
          <p:cNvSpPr>
            <a:spLocks noChangeArrowheads="1"/>
          </p:cNvSpPr>
          <p:nvPr/>
        </p:nvSpPr>
        <p:spPr bwMode="auto">
          <a:xfrm>
            <a:off x="5484813" y="3000376"/>
            <a:ext cx="800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16%</a:t>
            </a:r>
            <a:endParaRPr lang="ru-RU" altLang="ru-RU" sz="2400" b="1">
              <a:latin typeface="Times New Roman" panose="02020603050405020304" pitchFamily="18" charset="0"/>
              <a:cs typeface="Times New Roman" panose="02020603050405020304" pitchFamily="18" charset="0"/>
            </a:endParaRPr>
          </a:p>
        </p:txBody>
      </p:sp>
      <p:sp>
        <p:nvSpPr>
          <p:cNvPr id="44072" name="Прямоугольник 62"/>
          <p:cNvSpPr>
            <a:spLocks noChangeArrowheads="1"/>
          </p:cNvSpPr>
          <p:nvPr/>
        </p:nvSpPr>
        <p:spPr bwMode="auto">
          <a:xfrm>
            <a:off x="8058150" y="3000376"/>
            <a:ext cx="80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22%</a:t>
            </a:r>
            <a:endParaRPr lang="ru-RU" altLang="ru-RU" sz="2400" b="1">
              <a:latin typeface="Times New Roman" panose="02020603050405020304" pitchFamily="18" charset="0"/>
              <a:cs typeface="Times New Roman" panose="02020603050405020304" pitchFamily="18" charset="0"/>
            </a:endParaRPr>
          </a:p>
        </p:txBody>
      </p:sp>
      <p:sp>
        <p:nvSpPr>
          <p:cNvPr id="44073" name="Rectangle 1"/>
          <p:cNvSpPr>
            <a:spLocks noChangeArrowheads="1"/>
          </p:cNvSpPr>
          <p:nvPr/>
        </p:nvSpPr>
        <p:spPr bwMode="auto">
          <a:xfrm>
            <a:off x="2309814" y="4787901"/>
            <a:ext cx="20716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a:latin typeface="Times New Roman" panose="02020603050405020304" pitchFamily="18" charset="0"/>
                <a:ea typeface="Calibri" panose="020F0502020204030204" pitchFamily="34" charset="0"/>
                <a:cs typeface="Times New Roman" panose="02020603050405020304" pitchFamily="18" charset="0"/>
              </a:rPr>
              <a:t>6*49735*10%</a:t>
            </a:r>
          </a:p>
        </p:txBody>
      </p:sp>
      <p:sp>
        <p:nvSpPr>
          <p:cNvPr id="68" name="Плюс 67"/>
          <p:cNvSpPr/>
          <p:nvPr/>
        </p:nvSpPr>
        <p:spPr>
          <a:xfrm>
            <a:off x="4494868" y="4858999"/>
            <a:ext cx="357190" cy="357190"/>
          </a:xfrm>
          <a:prstGeom prst="mathPlus">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
        <p:nvSpPr>
          <p:cNvPr id="44077" name="Rectangle 2"/>
          <p:cNvSpPr>
            <a:spLocks noChangeArrowheads="1"/>
          </p:cNvSpPr>
          <p:nvPr/>
        </p:nvSpPr>
        <p:spPr bwMode="auto">
          <a:xfrm>
            <a:off x="4760913" y="4787901"/>
            <a:ext cx="2000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a:latin typeface="Times New Roman" panose="02020603050405020304" pitchFamily="18" charset="0"/>
                <a:ea typeface="Calibri" panose="020F0502020204030204" pitchFamily="34" charset="0"/>
                <a:cs typeface="Times New Roman" panose="02020603050405020304" pitchFamily="18" charset="0"/>
              </a:rPr>
              <a:t>4*49735*16%</a:t>
            </a:r>
          </a:p>
        </p:txBody>
      </p:sp>
      <p:sp>
        <p:nvSpPr>
          <p:cNvPr id="70" name="Плюс 69"/>
          <p:cNvSpPr/>
          <p:nvPr/>
        </p:nvSpPr>
        <p:spPr>
          <a:xfrm>
            <a:off x="6738942" y="4858999"/>
            <a:ext cx="357190" cy="357190"/>
          </a:xfrm>
          <a:prstGeom prst="mathPlus">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ru-RU"/>
          </a:p>
        </p:txBody>
      </p:sp>
      <p:sp>
        <p:nvSpPr>
          <p:cNvPr id="44081" name="Rectangle 3"/>
          <p:cNvSpPr>
            <a:spLocks noChangeArrowheads="1"/>
          </p:cNvSpPr>
          <p:nvPr/>
        </p:nvSpPr>
        <p:spPr bwMode="auto">
          <a:xfrm>
            <a:off x="7096126" y="4787901"/>
            <a:ext cx="3071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a:latin typeface="Times New Roman" panose="02020603050405020304" pitchFamily="18" charset="0"/>
                <a:ea typeface="Calibri" panose="020F0502020204030204" pitchFamily="34" charset="0"/>
                <a:cs typeface="Times New Roman" panose="02020603050405020304" pitchFamily="18" charset="0"/>
              </a:rPr>
              <a:t>(600000-497350)*22%</a:t>
            </a:r>
          </a:p>
        </p:txBody>
      </p:sp>
      <p:sp>
        <p:nvSpPr>
          <p:cNvPr id="44082" name="Rectangle 4"/>
          <p:cNvSpPr>
            <a:spLocks noChangeArrowheads="1"/>
          </p:cNvSpPr>
          <p:nvPr/>
        </p:nvSpPr>
        <p:spPr bwMode="auto">
          <a:xfrm>
            <a:off x="2024063" y="5645151"/>
            <a:ext cx="6500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a:latin typeface="Times New Roman" panose="02020603050405020304" pitchFamily="18" charset="0"/>
                <a:cs typeface="Times New Roman" panose="02020603050405020304" pitchFamily="18" charset="0"/>
              </a:rPr>
              <a:t>= 29841 + 31830,4 + 22583 = 82254,4 </a:t>
            </a:r>
            <a:r>
              <a:rPr lang="uz-Cyrl-UZ" altLang="ru-RU" sz="2400">
                <a:latin typeface="Times New Roman" panose="02020603050405020304" pitchFamily="18" charset="0"/>
                <a:cs typeface="Times New Roman" panose="02020603050405020304" pitchFamily="18" charset="0"/>
              </a:rPr>
              <a:t>сўм</a:t>
            </a:r>
            <a:endParaRPr lang="en-US" altLang="ru-RU" sz="2400">
              <a:latin typeface="Times New Roman" panose="02020603050405020304" pitchFamily="18" charset="0"/>
              <a:cs typeface="Times New Roman" panose="02020603050405020304" pitchFamily="18" charset="0"/>
            </a:endParaRPr>
          </a:p>
        </p:txBody>
      </p:sp>
      <p:sp>
        <p:nvSpPr>
          <p:cNvPr id="47" name="Прямоугольник 46"/>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01161669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115328" cy="868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Прямая со стрелкой 5"/>
          <p:cNvCxnSpPr/>
          <p:nvPr/>
        </p:nvCxnSpPr>
        <p:spPr>
          <a:xfrm rot="5400000" flipH="1" flipV="1">
            <a:off x="1703388" y="3392488"/>
            <a:ext cx="3929063"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8" name="Прямая со стрелкой 7"/>
          <p:cNvCxnSpPr/>
          <p:nvPr/>
        </p:nvCxnSpPr>
        <p:spPr>
          <a:xfrm>
            <a:off x="3667125" y="5357814"/>
            <a:ext cx="4929188" cy="1587"/>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5061" name="Arc 2"/>
          <p:cNvSpPr>
            <a:spLocks/>
          </p:cNvSpPr>
          <p:nvPr/>
        </p:nvSpPr>
        <p:spPr bwMode="auto">
          <a:xfrm>
            <a:off x="3667126" y="1958976"/>
            <a:ext cx="2500313" cy="3400425"/>
          </a:xfrm>
          <a:custGeom>
            <a:avLst/>
            <a:gdLst>
              <a:gd name="T0" fmla="*/ 2147483647 w 21769"/>
              <a:gd name="T1" fmla="*/ 0 h 43200"/>
              <a:gd name="T2" fmla="*/ 0 w 21769"/>
              <a:gd name="T3" fmla="*/ 2147483647 h 43200"/>
              <a:gd name="T4" fmla="*/ 2147483647 w 21769"/>
              <a:gd name="T5" fmla="*/ 2147483647 h 43200"/>
              <a:gd name="T6" fmla="*/ 0 60000 65536"/>
              <a:gd name="T7" fmla="*/ 0 60000 65536"/>
              <a:gd name="T8" fmla="*/ 0 60000 65536"/>
              <a:gd name="T9" fmla="*/ 0 w 21769"/>
              <a:gd name="T10" fmla="*/ 0 h 43200"/>
              <a:gd name="T11" fmla="*/ 21769 w 21769"/>
              <a:gd name="T12" fmla="*/ 43200 h 43200"/>
            </a:gdLst>
            <a:ahLst/>
            <a:cxnLst>
              <a:cxn ang="T6">
                <a:pos x="T0" y="T1"/>
              </a:cxn>
              <a:cxn ang="T7">
                <a:pos x="T2" y="T3"/>
              </a:cxn>
              <a:cxn ang="T8">
                <a:pos x="T4" y="T5"/>
              </a:cxn>
            </a:cxnLst>
            <a:rect l="T9" t="T10" r="T11" b="T12"/>
            <a:pathLst>
              <a:path w="21769" h="43200" fill="none" extrusionOk="0">
                <a:moveTo>
                  <a:pt x="168" y="0"/>
                </a:moveTo>
                <a:cubicBezTo>
                  <a:pt x="12098" y="0"/>
                  <a:pt x="21769" y="9670"/>
                  <a:pt x="21769" y="21600"/>
                </a:cubicBezTo>
                <a:cubicBezTo>
                  <a:pt x="21769" y="33529"/>
                  <a:pt x="12098" y="43200"/>
                  <a:pt x="169" y="43200"/>
                </a:cubicBezTo>
                <a:cubicBezTo>
                  <a:pt x="112" y="43200"/>
                  <a:pt x="56" y="43199"/>
                  <a:pt x="-1" y="43199"/>
                </a:cubicBezTo>
              </a:path>
              <a:path w="21769" h="43200" stroke="0" extrusionOk="0">
                <a:moveTo>
                  <a:pt x="168" y="0"/>
                </a:moveTo>
                <a:cubicBezTo>
                  <a:pt x="12098" y="0"/>
                  <a:pt x="21769" y="9670"/>
                  <a:pt x="21769" y="21600"/>
                </a:cubicBezTo>
                <a:cubicBezTo>
                  <a:pt x="21769" y="33529"/>
                  <a:pt x="12098" y="43200"/>
                  <a:pt x="169" y="43200"/>
                </a:cubicBezTo>
                <a:cubicBezTo>
                  <a:pt x="112" y="43200"/>
                  <a:pt x="56" y="43199"/>
                  <a:pt x="-1" y="43199"/>
                </a:cubicBezTo>
                <a:lnTo>
                  <a:pt x="169" y="21600"/>
                </a:lnTo>
                <a:lnTo>
                  <a:pt x="168" y="0"/>
                </a:lnTo>
                <a:close/>
              </a:path>
            </a:pathLst>
          </a:custGeom>
          <a:noFill/>
          <a:ln w="38100">
            <a:solidFill>
              <a:srgbClr val="00206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cxnSp>
        <p:nvCxnSpPr>
          <p:cNvPr id="12" name="Прямая соединительная линия 11"/>
          <p:cNvCxnSpPr/>
          <p:nvPr/>
        </p:nvCxnSpPr>
        <p:spPr>
          <a:xfrm rot="10800000">
            <a:off x="3667126" y="3643314"/>
            <a:ext cx="2500313" cy="1587"/>
          </a:xfrm>
          <a:prstGeom prst="line">
            <a:avLst/>
          </a:prstGeom>
          <a:ln>
            <a:prstDash val="dash"/>
          </a:ln>
        </p:spPr>
        <p:style>
          <a:lnRef idx="3">
            <a:schemeClr val="accent2"/>
          </a:lnRef>
          <a:fillRef idx="0">
            <a:schemeClr val="accent2"/>
          </a:fillRef>
          <a:effectRef idx="2">
            <a:schemeClr val="accent2"/>
          </a:effectRef>
          <a:fontRef idx="minor">
            <a:schemeClr val="tx1"/>
          </a:fontRef>
        </p:style>
      </p:cxnSp>
      <p:cxnSp>
        <p:nvCxnSpPr>
          <p:cNvPr id="14" name="Прямая соединительная линия 13"/>
          <p:cNvCxnSpPr/>
          <p:nvPr/>
        </p:nvCxnSpPr>
        <p:spPr>
          <a:xfrm rot="5400000">
            <a:off x="5310982" y="4501357"/>
            <a:ext cx="1714500" cy="1587"/>
          </a:xfrm>
          <a:prstGeom prst="line">
            <a:avLst/>
          </a:prstGeom>
          <a:ln>
            <a:prstDash val="dash"/>
          </a:ln>
        </p:spPr>
        <p:style>
          <a:lnRef idx="3">
            <a:schemeClr val="accent2"/>
          </a:lnRef>
          <a:fillRef idx="0">
            <a:schemeClr val="accent2"/>
          </a:fillRef>
          <a:effectRef idx="2">
            <a:schemeClr val="accent2"/>
          </a:effectRef>
          <a:fontRef idx="minor">
            <a:schemeClr val="tx1"/>
          </a:fontRef>
        </p:style>
      </p:cxnSp>
      <p:sp>
        <p:nvSpPr>
          <p:cNvPr id="45064" name="Прямоугольник 14"/>
          <p:cNvSpPr>
            <a:spLocks noChangeArrowheads="1"/>
          </p:cNvSpPr>
          <p:nvPr/>
        </p:nvSpPr>
        <p:spPr bwMode="auto">
          <a:xfrm>
            <a:off x="3167064" y="3429001"/>
            <a:ext cx="5095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R</a:t>
            </a:r>
            <a:r>
              <a:rPr lang="uz-Cyrl-UZ" altLang="ru-RU" sz="2400" b="1" baseline="-25000">
                <a:latin typeface="Times New Roman" panose="02020603050405020304" pitchFamily="18" charset="0"/>
                <a:cs typeface="Times New Roman" panose="02020603050405020304" pitchFamily="18" charset="0"/>
              </a:rPr>
              <a:t>1</a:t>
            </a:r>
            <a:endParaRPr lang="ru-RU" altLang="ru-RU" sz="2400" b="1">
              <a:latin typeface="Times New Roman" panose="02020603050405020304" pitchFamily="18" charset="0"/>
              <a:cs typeface="Times New Roman" panose="02020603050405020304" pitchFamily="18" charset="0"/>
            </a:endParaRPr>
          </a:p>
        </p:txBody>
      </p:sp>
      <p:sp>
        <p:nvSpPr>
          <p:cNvPr id="45065" name="Прямоугольник 15"/>
          <p:cNvSpPr>
            <a:spLocks noChangeArrowheads="1"/>
          </p:cNvSpPr>
          <p:nvPr/>
        </p:nvSpPr>
        <p:spPr bwMode="auto">
          <a:xfrm>
            <a:off x="3309939" y="5357813"/>
            <a:ext cx="3381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a:latin typeface="Times New Roman" panose="02020603050405020304" pitchFamily="18" charset="0"/>
                <a:cs typeface="Times New Roman" panose="02020603050405020304" pitchFamily="18" charset="0"/>
              </a:rPr>
              <a:t>0</a:t>
            </a:r>
            <a:endParaRPr lang="ru-RU" altLang="ru-RU" sz="2400">
              <a:latin typeface="Times New Roman" panose="02020603050405020304" pitchFamily="18" charset="0"/>
              <a:cs typeface="Times New Roman" panose="02020603050405020304" pitchFamily="18" charset="0"/>
            </a:endParaRPr>
          </a:p>
        </p:txBody>
      </p:sp>
      <p:sp>
        <p:nvSpPr>
          <p:cNvPr id="45066" name="Прямоугольник 16"/>
          <p:cNvSpPr>
            <a:spLocks noChangeArrowheads="1"/>
          </p:cNvSpPr>
          <p:nvPr/>
        </p:nvSpPr>
        <p:spPr bwMode="auto">
          <a:xfrm>
            <a:off x="5953125" y="5357813"/>
            <a:ext cx="5095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V</a:t>
            </a:r>
            <a:r>
              <a:rPr lang="en-US" altLang="ru-RU" sz="2400" b="1" baseline="-25000">
                <a:latin typeface="Times New Roman" panose="02020603050405020304" pitchFamily="18" charset="0"/>
                <a:cs typeface="Times New Roman" panose="02020603050405020304" pitchFamily="18" charset="0"/>
              </a:rPr>
              <a:t>1</a:t>
            </a:r>
            <a:endParaRPr lang="ru-RU" altLang="ru-RU" sz="2400" b="1">
              <a:latin typeface="Times New Roman" panose="02020603050405020304" pitchFamily="18" charset="0"/>
              <a:cs typeface="Times New Roman" panose="02020603050405020304" pitchFamily="18" charset="0"/>
            </a:endParaRPr>
          </a:p>
        </p:txBody>
      </p:sp>
      <p:sp>
        <p:nvSpPr>
          <p:cNvPr id="45067" name="Прямоугольник 17"/>
          <p:cNvSpPr>
            <a:spLocks noChangeArrowheads="1"/>
          </p:cNvSpPr>
          <p:nvPr/>
        </p:nvSpPr>
        <p:spPr bwMode="auto">
          <a:xfrm>
            <a:off x="8524875" y="5500688"/>
            <a:ext cx="4079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V</a:t>
            </a:r>
            <a:endParaRPr lang="ru-RU" altLang="ru-RU" sz="2400" b="1">
              <a:latin typeface="Times New Roman" panose="02020603050405020304" pitchFamily="18" charset="0"/>
              <a:cs typeface="Times New Roman" panose="02020603050405020304" pitchFamily="18" charset="0"/>
            </a:endParaRPr>
          </a:p>
        </p:txBody>
      </p:sp>
      <p:sp>
        <p:nvSpPr>
          <p:cNvPr id="45068" name="Прямоугольник 18"/>
          <p:cNvSpPr>
            <a:spLocks noChangeArrowheads="1"/>
          </p:cNvSpPr>
          <p:nvPr/>
        </p:nvSpPr>
        <p:spPr bwMode="auto">
          <a:xfrm>
            <a:off x="3167064" y="1428751"/>
            <a:ext cx="4079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R</a:t>
            </a:r>
            <a:endParaRPr lang="ru-RU" altLang="ru-RU" sz="2400" b="1">
              <a:latin typeface="Times New Roman" panose="02020603050405020304" pitchFamily="18" charset="0"/>
              <a:cs typeface="Times New Roman" panose="02020603050405020304" pitchFamily="18" charset="0"/>
            </a:endParaRPr>
          </a:p>
        </p:txBody>
      </p:sp>
      <p:sp>
        <p:nvSpPr>
          <p:cNvPr id="45069" name="Прямоугольник 19"/>
          <p:cNvSpPr>
            <a:spLocks noChangeArrowheads="1"/>
          </p:cNvSpPr>
          <p:nvPr/>
        </p:nvSpPr>
        <p:spPr bwMode="auto">
          <a:xfrm>
            <a:off x="3184525" y="1714501"/>
            <a:ext cx="5095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R</a:t>
            </a:r>
            <a:r>
              <a:rPr lang="uz-Cyrl-UZ" altLang="ru-RU" sz="2400" b="1" baseline="-25000">
                <a:latin typeface="Times New Roman" panose="02020603050405020304" pitchFamily="18" charset="0"/>
                <a:cs typeface="Times New Roman" panose="02020603050405020304" pitchFamily="18" charset="0"/>
              </a:rPr>
              <a:t>2</a:t>
            </a:r>
            <a:endParaRPr lang="ru-RU" altLang="ru-RU" sz="2400" b="1">
              <a:latin typeface="Times New Roman" panose="02020603050405020304" pitchFamily="18" charset="0"/>
              <a:cs typeface="Times New Roman" panose="02020603050405020304" pitchFamily="18" charset="0"/>
            </a:endParaRPr>
          </a:p>
        </p:txBody>
      </p:sp>
      <p:graphicFrame>
        <p:nvGraphicFramePr>
          <p:cNvPr id="22" name="Схема 21"/>
          <p:cNvGraphicFramePr/>
          <p:nvPr/>
        </p:nvGraphicFramePr>
        <p:xfrm>
          <a:off x="6738942" y="1285860"/>
          <a:ext cx="3714776" cy="16430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5" name="Прямоугольник 1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4208882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115328" cy="868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Прямая со стрелкой 5"/>
          <p:cNvCxnSpPr/>
          <p:nvPr/>
        </p:nvCxnSpPr>
        <p:spPr>
          <a:xfrm rot="5400000" flipH="1" flipV="1">
            <a:off x="804863" y="3575050"/>
            <a:ext cx="3929062"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8" name="Прямая со стрелкой 7"/>
          <p:cNvCxnSpPr/>
          <p:nvPr/>
        </p:nvCxnSpPr>
        <p:spPr>
          <a:xfrm>
            <a:off x="2768600" y="5540375"/>
            <a:ext cx="4929188"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46085" name="Arc 2"/>
          <p:cNvSpPr>
            <a:spLocks/>
          </p:cNvSpPr>
          <p:nvPr/>
        </p:nvSpPr>
        <p:spPr bwMode="auto">
          <a:xfrm>
            <a:off x="2768601" y="2141539"/>
            <a:ext cx="2500313" cy="3400425"/>
          </a:xfrm>
          <a:custGeom>
            <a:avLst/>
            <a:gdLst>
              <a:gd name="T0" fmla="*/ 2147483647 w 21769"/>
              <a:gd name="T1" fmla="*/ 0 h 43200"/>
              <a:gd name="T2" fmla="*/ 0 w 21769"/>
              <a:gd name="T3" fmla="*/ 2147483647 h 43200"/>
              <a:gd name="T4" fmla="*/ 2147483647 w 21769"/>
              <a:gd name="T5" fmla="*/ 2147483647 h 43200"/>
              <a:gd name="T6" fmla="*/ 0 60000 65536"/>
              <a:gd name="T7" fmla="*/ 0 60000 65536"/>
              <a:gd name="T8" fmla="*/ 0 60000 65536"/>
              <a:gd name="T9" fmla="*/ 0 w 21769"/>
              <a:gd name="T10" fmla="*/ 0 h 43200"/>
              <a:gd name="T11" fmla="*/ 21769 w 21769"/>
              <a:gd name="T12" fmla="*/ 43200 h 43200"/>
            </a:gdLst>
            <a:ahLst/>
            <a:cxnLst>
              <a:cxn ang="T6">
                <a:pos x="T0" y="T1"/>
              </a:cxn>
              <a:cxn ang="T7">
                <a:pos x="T2" y="T3"/>
              </a:cxn>
              <a:cxn ang="T8">
                <a:pos x="T4" y="T5"/>
              </a:cxn>
            </a:cxnLst>
            <a:rect l="T9" t="T10" r="T11" b="T12"/>
            <a:pathLst>
              <a:path w="21769" h="43200" fill="none" extrusionOk="0">
                <a:moveTo>
                  <a:pt x="168" y="0"/>
                </a:moveTo>
                <a:cubicBezTo>
                  <a:pt x="12098" y="0"/>
                  <a:pt x="21769" y="9670"/>
                  <a:pt x="21769" y="21600"/>
                </a:cubicBezTo>
                <a:cubicBezTo>
                  <a:pt x="21769" y="33529"/>
                  <a:pt x="12098" y="43200"/>
                  <a:pt x="169" y="43200"/>
                </a:cubicBezTo>
                <a:cubicBezTo>
                  <a:pt x="112" y="43200"/>
                  <a:pt x="56" y="43199"/>
                  <a:pt x="-1" y="43199"/>
                </a:cubicBezTo>
              </a:path>
              <a:path w="21769" h="43200" stroke="0" extrusionOk="0">
                <a:moveTo>
                  <a:pt x="168" y="0"/>
                </a:moveTo>
                <a:cubicBezTo>
                  <a:pt x="12098" y="0"/>
                  <a:pt x="21769" y="9670"/>
                  <a:pt x="21769" y="21600"/>
                </a:cubicBezTo>
                <a:cubicBezTo>
                  <a:pt x="21769" y="33529"/>
                  <a:pt x="12098" y="43200"/>
                  <a:pt x="169" y="43200"/>
                </a:cubicBezTo>
                <a:cubicBezTo>
                  <a:pt x="112" y="43200"/>
                  <a:pt x="56" y="43199"/>
                  <a:pt x="-1" y="43199"/>
                </a:cubicBezTo>
                <a:lnTo>
                  <a:pt x="169" y="21600"/>
                </a:lnTo>
                <a:lnTo>
                  <a:pt x="168" y="0"/>
                </a:lnTo>
                <a:close/>
              </a:path>
            </a:pathLst>
          </a:custGeom>
          <a:noFill/>
          <a:ln w="38100">
            <a:solidFill>
              <a:srgbClr val="00206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cxnSp>
        <p:nvCxnSpPr>
          <p:cNvPr id="12" name="Прямая соединительная линия 11"/>
          <p:cNvCxnSpPr/>
          <p:nvPr/>
        </p:nvCxnSpPr>
        <p:spPr>
          <a:xfrm rot="10800000">
            <a:off x="2768601" y="3825875"/>
            <a:ext cx="2500313" cy="1588"/>
          </a:xfrm>
          <a:prstGeom prst="line">
            <a:avLst/>
          </a:prstGeom>
          <a:ln>
            <a:prstDash val="dash"/>
          </a:ln>
        </p:spPr>
        <p:style>
          <a:lnRef idx="3">
            <a:schemeClr val="accent2"/>
          </a:lnRef>
          <a:fillRef idx="0">
            <a:schemeClr val="accent2"/>
          </a:fillRef>
          <a:effectRef idx="2">
            <a:schemeClr val="accent2"/>
          </a:effectRef>
          <a:fontRef idx="minor">
            <a:schemeClr val="tx1"/>
          </a:fontRef>
        </p:style>
      </p:cxnSp>
      <p:cxnSp>
        <p:nvCxnSpPr>
          <p:cNvPr id="14" name="Прямая соединительная линия 13"/>
          <p:cNvCxnSpPr/>
          <p:nvPr/>
        </p:nvCxnSpPr>
        <p:spPr>
          <a:xfrm rot="5400000">
            <a:off x="4412457" y="4683920"/>
            <a:ext cx="1714500" cy="1587"/>
          </a:xfrm>
          <a:prstGeom prst="line">
            <a:avLst/>
          </a:prstGeom>
          <a:ln>
            <a:prstDash val="dash"/>
          </a:ln>
        </p:spPr>
        <p:style>
          <a:lnRef idx="3">
            <a:schemeClr val="accent2"/>
          </a:lnRef>
          <a:fillRef idx="0">
            <a:schemeClr val="accent2"/>
          </a:fillRef>
          <a:effectRef idx="2">
            <a:schemeClr val="accent2"/>
          </a:effectRef>
          <a:fontRef idx="minor">
            <a:schemeClr val="tx1"/>
          </a:fontRef>
        </p:style>
      </p:cxnSp>
      <p:sp>
        <p:nvSpPr>
          <p:cNvPr id="46088" name="Прямоугольник 14"/>
          <p:cNvSpPr>
            <a:spLocks noChangeArrowheads="1"/>
          </p:cNvSpPr>
          <p:nvPr/>
        </p:nvSpPr>
        <p:spPr bwMode="auto">
          <a:xfrm>
            <a:off x="2268539" y="3611563"/>
            <a:ext cx="492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30</a:t>
            </a:r>
            <a:endParaRPr lang="ru-RU" altLang="ru-RU" sz="2400" b="1">
              <a:latin typeface="Times New Roman" panose="02020603050405020304" pitchFamily="18" charset="0"/>
              <a:cs typeface="Times New Roman" panose="02020603050405020304" pitchFamily="18" charset="0"/>
            </a:endParaRPr>
          </a:p>
        </p:txBody>
      </p:sp>
      <p:sp>
        <p:nvSpPr>
          <p:cNvPr id="46089" name="Прямоугольник 15"/>
          <p:cNvSpPr>
            <a:spLocks noChangeArrowheads="1"/>
          </p:cNvSpPr>
          <p:nvPr/>
        </p:nvSpPr>
        <p:spPr bwMode="auto">
          <a:xfrm>
            <a:off x="2411414" y="5540376"/>
            <a:ext cx="338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a:latin typeface="Times New Roman" panose="02020603050405020304" pitchFamily="18" charset="0"/>
                <a:cs typeface="Times New Roman" panose="02020603050405020304" pitchFamily="18" charset="0"/>
              </a:rPr>
              <a:t>0</a:t>
            </a:r>
            <a:endParaRPr lang="ru-RU" altLang="ru-RU" sz="2400">
              <a:latin typeface="Times New Roman" panose="02020603050405020304" pitchFamily="18" charset="0"/>
              <a:cs typeface="Times New Roman" panose="02020603050405020304" pitchFamily="18" charset="0"/>
            </a:endParaRPr>
          </a:p>
        </p:txBody>
      </p:sp>
      <p:sp>
        <p:nvSpPr>
          <p:cNvPr id="46090" name="Прямоугольник 16"/>
          <p:cNvSpPr>
            <a:spLocks noChangeArrowheads="1"/>
          </p:cNvSpPr>
          <p:nvPr/>
        </p:nvSpPr>
        <p:spPr bwMode="auto">
          <a:xfrm>
            <a:off x="5126039" y="5540375"/>
            <a:ext cx="568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000" b="1">
                <a:latin typeface="Times New Roman" panose="02020603050405020304" pitchFamily="18" charset="0"/>
                <a:cs typeface="Times New Roman" panose="02020603050405020304" pitchFamily="18" charset="0"/>
              </a:rPr>
              <a:t>300</a:t>
            </a:r>
            <a:endParaRPr lang="ru-RU" altLang="ru-RU" sz="2000" b="1">
              <a:latin typeface="Times New Roman" panose="02020603050405020304" pitchFamily="18" charset="0"/>
              <a:cs typeface="Times New Roman" panose="02020603050405020304" pitchFamily="18" charset="0"/>
            </a:endParaRPr>
          </a:p>
        </p:txBody>
      </p:sp>
      <p:sp>
        <p:nvSpPr>
          <p:cNvPr id="46091" name="Прямоугольник 17"/>
          <p:cNvSpPr>
            <a:spLocks noChangeArrowheads="1"/>
          </p:cNvSpPr>
          <p:nvPr/>
        </p:nvSpPr>
        <p:spPr bwMode="auto">
          <a:xfrm>
            <a:off x="6096000" y="5715000"/>
            <a:ext cx="31432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b="1">
                <a:latin typeface="Times New Roman" panose="02020603050405020304" pitchFamily="18" charset="0"/>
                <a:cs typeface="Times New Roman" panose="02020603050405020304" pitchFamily="18" charset="0"/>
              </a:rPr>
              <a:t>Бюджетга тушум, млрд. сўм</a:t>
            </a:r>
            <a:endParaRPr lang="ru-RU" altLang="ru-RU" b="1">
              <a:latin typeface="Times New Roman" panose="02020603050405020304" pitchFamily="18" charset="0"/>
              <a:cs typeface="Times New Roman" panose="02020603050405020304" pitchFamily="18" charset="0"/>
            </a:endParaRPr>
          </a:p>
        </p:txBody>
      </p:sp>
      <p:sp>
        <p:nvSpPr>
          <p:cNvPr id="46092" name="Прямоугольник 18"/>
          <p:cNvSpPr>
            <a:spLocks noChangeArrowheads="1"/>
          </p:cNvSpPr>
          <p:nvPr/>
        </p:nvSpPr>
        <p:spPr bwMode="auto">
          <a:xfrm>
            <a:off x="1524001" y="1285876"/>
            <a:ext cx="1292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altLang="ru-RU" sz="2000" b="1">
                <a:latin typeface="Times New Roman" panose="02020603050405020304" pitchFamily="18" charset="0"/>
                <a:cs typeface="Times New Roman" panose="02020603050405020304" pitchFamily="18" charset="0"/>
              </a:rPr>
              <a:t>Солиқ </a:t>
            </a:r>
          </a:p>
          <a:p>
            <a:pPr eaLnBrk="1" hangingPunct="1"/>
            <a:r>
              <a:rPr lang="uz-Cyrl-UZ" altLang="ru-RU" sz="2000" b="1">
                <a:latin typeface="Times New Roman" panose="02020603050405020304" pitchFamily="18" charset="0"/>
                <a:cs typeface="Times New Roman" panose="02020603050405020304" pitchFamily="18" charset="0"/>
              </a:rPr>
              <a:t>ставкаси </a:t>
            </a:r>
          </a:p>
        </p:txBody>
      </p:sp>
      <p:sp>
        <p:nvSpPr>
          <p:cNvPr id="46093" name="Прямоугольник 19"/>
          <p:cNvSpPr>
            <a:spLocks noChangeArrowheads="1"/>
          </p:cNvSpPr>
          <p:nvPr/>
        </p:nvSpPr>
        <p:spPr bwMode="auto">
          <a:xfrm>
            <a:off x="2054226" y="1897063"/>
            <a:ext cx="6461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100</a:t>
            </a:r>
            <a:endParaRPr lang="ru-RU" altLang="ru-RU" sz="2400" b="1">
              <a:latin typeface="Times New Roman" panose="02020603050405020304" pitchFamily="18" charset="0"/>
              <a:cs typeface="Times New Roman" panose="02020603050405020304" pitchFamily="18" charset="0"/>
            </a:endParaRPr>
          </a:p>
        </p:txBody>
      </p:sp>
      <p:graphicFrame>
        <p:nvGraphicFramePr>
          <p:cNvPr id="22" name="Схема 21"/>
          <p:cNvGraphicFramePr/>
          <p:nvPr/>
        </p:nvGraphicFramePr>
        <p:xfrm>
          <a:off x="6096000" y="1643050"/>
          <a:ext cx="3929090" cy="16430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6095" name="Прямоугольник 14"/>
          <p:cNvSpPr>
            <a:spLocks noChangeArrowheads="1"/>
          </p:cNvSpPr>
          <p:nvPr/>
        </p:nvSpPr>
        <p:spPr bwMode="auto">
          <a:xfrm>
            <a:off x="2268539" y="2897188"/>
            <a:ext cx="492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400" b="1">
                <a:latin typeface="Times New Roman" panose="02020603050405020304" pitchFamily="18" charset="0"/>
                <a:cs typeface="Times New Roman" panose="02020603050405020304" pitchFamily="18" charset="0"/>
              </a:rPr>
              <a:t>50</a:t>
            </a:r>
            <a:endParaRPr lang="ru-RU" altLang="ru-RU" sz="2400" b="1">
              <a:latin typeface="Times New Roman" panose="02020603050405020304" pitchFamily="18" charset="0"/>
              <a:cs typeface="Times New Roman" panose="02020603050405020304" pitchFamily="18" charset="0"/>
            </a:endParaRPr>
          </a:p>
        </p:txBody>
      </p:sp>
      <p:cxnSp>
        <p:nvCxnSpPr>
          <p:cNvPr id="17" name="Прямая соединительная линия 16"/>
          <p:cNvCxnSpPr>
            <a:stCxn id="46095" idx="3"/>
          </p:cNvCxnSpPr>
          <p:nvPr/>
        </p:nvCxnSpPr>
        <p:spPr>
          <a:xfrm flipV="1">
            <a:off x="2760663" y="3111501"/>
            <a:ext cx="2222500" cy="17463"/>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20" name="Прямая соединительная линия 19"/>
          <p:cNvCxnSpPr/>
          <p:nvPr/>
        </p:nvCxnSpPr>
        <p:spPr>
          <a:xfrm rot="5400000">
            <a:off x="3769520" y="4326732"/>
            <a:ext cx="2427287" cy="0"/>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46098" name="Прямоугольник 16"/>
          <p:cNvSpPr>
            <a:spLocks noChangeArrowheads="1"/>
          </p:cNvSpPr>
          <p:nvPr/>
        </p:nvSpPr>
        <p:spPr bwMode="auto">
          <a:xfrm>
            <a:off x="4613276" y="5538788"/>
            <a:ext cx="568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ru-RU" sz="2000" b="1">
                <a:latin typeface="Times New Roman" panose="02020603050405020304" pitchFamily="18" charset="0"/>
                <a:cs typeface="Times New Roman" panose="02020603050405020304" pitchFamily="18" charset="0"/>
              </a:rPr>
              <a:t>250</a:t>
            </a:r>
            <a:endParaRPr lang="ru-RU" altLang="ru-RU" sz="2000" b="1">
              <a:latin typeface="Times New Roman" panose="02020603050405020304" pitchFamily="18" charset="0"/>
              <a:cs typeface="Times New Roman" panose="02020603050405020304" pitchFamily="18" charset="0"/>
            </a:endParaRPr>
          </a:p>
        </p:txBody>
      </p:sp>
      <p:graphicFrame>
        <p:nvGraphicFramePr>
          <p:cNvPr id="35" name="Схема 34"/>
          <p:cNvGraphicFramePr/>
          <p:nvPr/>
        </p:nvGraphicFramePr>
        <p:xfrm>
          <a:off x="6024562" y="3429000"/>
          <a:ext cx="4357686" cy="150019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1" name="Прямоугольник 20"/>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449-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8716059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8684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Содержимое 9"/>
          <p:cNvGraphicFramePr>
            <a:graphicFrameLocks noGrp="1"/>
          </p:cNvGraphicFramePr>
          <p:nvPr>
            <p:ph idx="1"/>
          </p:nvPr>
        </p:nvGraphicFramePr>
        <p:xfrm>
          <a:off x="2095472" y="3929066"/>
          <a:ext cx="8072494" cy="235745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7108" name="Rectangle 2"/>
          <p:cNvSpPr>
            <a:spLocks noChangeArrowheads="1"/>
          </p:cNvSpPr>
          <p:nvPr/>
        </p:nvSpPr>
        <p:spPr bwMode="auto">
          <a:xfrm>
            <a:off x="1524001"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47109" name="Object 1"/>
          <p:cNvGraphicFramePr>
            <a:graphicFrameLocks noChangeAspect="1"/>
          </p:cNvGraphicFramePr>
          <p:nvPr>
            <p:extLst>
              <p:ext uri="{D42A27DB-BD31-4B8C-83A1-F6EECF244321}">
                <p14:modId xmlns:p14="http://schemas.microsoft.com/office/powerpoint/2010/main" val="2480657164"/>
              </p:ext>
            </p:extLst>
          </p:nvPr>
        </p:nvGraphicFramePr>
        <p:xfrm>
          <a:off x="2381251" y="2786063"/>
          <a:ext cx="3268663" cy="760412"/>
        </p:xfrm>
        <a:graphic>
          <a:graphicData uri="http://schemas.openxmlformats.org/presentationml/2006/ole">
            <mc:AlternateContent xmlns:mc="http://schemas.openxmlformats.org/markup-compatibility/2006">
              <mc:Choice xmlns:v="urn:schemas-microsoft-com:vml" Requires="v">
                <p:oleObj spid="_x0000_s2066" name="Уравнение" r:id="rId13" imgW="1409400" imgH="279360" progId="Equation.3">
                  <p:embed/>
                </p:oleObj>
              </mc:Choice>
              <mc:Fallback>
                <p:oleObj name="Уравнение" r:id="rId13" imgW="1409400" imgH="279360" progId="Equation.3">
                  <p:embed/>
                  <p:pic>
                    <p:nvPicPr>
                      <p:cNvPr id="47109" name="Object 1"/>
                      <p:cNvPicPr>
                        <a:picLocks noChangeAspect="1" noChangeArrowheads="1"/>
                      </p:cNvPicPr>
                      <p:nvPr/>
                    </p:nvPicPr>
                    <p:blipFill>
                      <a:blip r:embed="rId14"/>
                      <a:srcRect/>
                      <a:stretch>
                        <a:fillRect/>
                      </a:stretch>
                    </p:blipFill>
                    <p:spPr bwMode="auto">
                      <a:xfrm>
                        <a:off x="2381251" y="2786063"/>
                        <a:ext cx="3268663"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7110" name="Прямоугольник 6"/>
          <p:cNvSpPr>
            <a:spLocks noChangeArrowheads="1"/>
          </p:cNvSpPr>
          <p:nvPr/>
        </p:nvSpPr>
        <p:spPr bwMode="auto">
          <a:xfrm>
            <a:off x="5881689" y="2928938"/>
            <a:ext cx="5619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altLang="ru-RU" sz="2000">
                <a:latin typeface="Times New Roman" panose="02020603050405020304" pitchFamily="18" charset="0"/>
                <a:cs typeface="Times New Roman" panose="02020603050405020304" pitchFamily="18" charset="0"/>
              </a:rPr>
              <a:t>ёки</a:t>
            </a:r>
          </a:p>
        </p:txBody>
      </p:sp>
      <p:sp>
        <p:nvSpPr>
          <p:cNvPr id="47111" name="Rectangle 4"/>
          <p:cNvSpPr>
            <a:spLocks noChangeArrowheads="1"/>
          </p:cNvSpPr>
          <p:nvPr/>
        </p:nvSpPr>
        <p:spPr bwMode="auto">
          <a:xfrm>
            <a:off x="1524001"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47112" name="Object 3"/>
          <p:cNvGraphicFramePr>
            <a:graphicFrameLocks noChangeAspect="1"/>
          </p:cNvGraphicFramePr>
          <p:nvPr/>
        </p:nvGraphicFramePr>
        <p:xfrm>
          <a:off x="6596064" y="2857501"/>
          <a:ext cx="3500437" cy="714375"/>
        </p:xfrm>
        <a:graphic>
          <a:graphicData uri="http://schemas.openxmlformats.org/presentationml/2006/ole">
            <mc:AlternateContent xmlns:mc="http://schemas.openxmlformats.org/markup-compatibility/2006">
              <mc:Choice xmlns:v="urn:schemas-microsoft-com:vml" Requires="v">
                <p:oleObj spid="_x0000_s2067" name="Формула" r:id="rId15" imgW="1333500" imgH="241300" progId="Equation.3">
                  <p:embed/>
                </p:oleObj>
              </mc:Choice>
              <mc:Fallback>
                <p:oleObj name="Формула" r:id="rId15" imgW="1333500" imgH="241300" progId="Equation.3">
                  <p:embed/>
                  <p:pic>
                    <p:nvPicPr>
                      <p:cNvPr id="47112" name="Object 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596064" y="2857501"/>
                        <a:ext cx="3500437"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 name="Прямоугольник 8"/>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52934910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Содержимое 6"/>
          <p:cNvGraphicFramePr>
            <a:graphicFrameLocks noGrp="1"/>
          </p:cNvGraphicFramePr>
          <p:nvPr>
            <p:ph idx="1"/>
          </p:nvPr>
        </p:nvGraphicFramePr>
        <p:xfrm>
          <a:off x="3381356" y="3429000"/>
          <a:ext cx="5643602" cy="200026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8132" name="Rectangle 2"/>
          <p:cNvSpPr>
            <a:spLocks noChangeArrowheads="1"/>
          </p:cNvSpPr>
          <p:nvPr/>
        </p:nvSpPr>
        <p:spPr bwMode="auto">
          <a:xfrm>
            <a:off x="1524001"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a:latin typeface="Calibri" panose="020F0502020204030204" pitchFamily="34" charset="0"/>
            </a:endParaRPr>
          </a:p>
        </p:txBody>
      </p:sp>
      <p:graphicFrame>
        <p:nvGraphicFramePr>
          <p:cNvPr id="48133" name="Object 1"/>
          <p:cNvGraphicFramePr>
            <a:graphicFrameLocks noChangeAspect="1"/>
          </p:cNvGraphicFramePr>
          <p:nvPr/>
        </p:nvGraphicFramePr>
        <p:xfrm>
          <a:off x="2881313" y="2000251"/>
          <a:ext cx="6945312" cy="1000125"/>
        </p:xfrm>
        <a:graphic>
          <a:graphicData uri="http://schemas.openxmlformats.org/presentationml/2006/ole">
            <mc:AlternateContent xmlns:mc="http://schemas.openxmlformats.org/markup-compatibility/2006">
              <mc:Choice xmlns:v="urn:schemas-microsoft-com:vml" Requires="v">
                <p:oleObj spid="_x0000_s3081" name="Формула" r:id="rId13" imgW="1638300" imgH="241300" progId="Equation.3">
                  <p:embed/>
                </p:oleObj>
              </mc:Choice>
              <mc:Fallback>
                <p:oleObj name="Формула" r:id="rId13" imgW="1638300" imgH="241300" progId="Equation.3">
                  <p:embed/>
                  <p:pic>
                    <p:nvPicPr>
                      <p:cNvPr id="48133" name="Object 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881313" y="2000251"/>
                        <a:ext cx="6945312"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1219021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Схема 15"/>
          <p:cNvGraphicFramePr/>
          <p:nvPr>
            <p:extLst>
              <p:ext uri="{D42A27DB-BD31-4B8C-83A1-F6EECF244321}">
                <p14:modId xmlns:p14="http://schemas.microsoft.com/office/powerpoint/2010/main" val="3468419476"/>
              </p:ext>
            </p:extLst>
          </p:nvPr>
        </p:nvGraphicFramePr>
        <p:xfrm>
          <a:off x="1881158" y="642918"/>
          <a:ext cx="8478866" cy="55223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3451331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2082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2786059"/>
          <a:ext cx="8229600" cy="334010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85573535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981200" y="274638"/>
          <a:ext cx="8229600" cy="15827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nvPr>
        </p:nvGraphicFramePr>
        <p:xfrm>
          <a:off x="1981200" y="2357431"/>
          <a:ext cx="8229600" cy="376873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27912650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202929129"/>
              </p:ext>
            </p:extLst>
          </p:nvPr>
        </p:nvGraphicFramePr>
        <p:xfrm>
          <a:off x="1981200" y="274638"/>
          <a:ext cx="8229600" cy="1011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Содержимое 6"/>
          <p:cNvGraphicFramePr>
            <a:graphicFrameLocks noGrp="1"/>
          </p:cNvGraphicFramePr>
          <p:nvPr>
            <p:ph idx="1"/>
          </p:nvPr>
        </p:nvGraphicFramePr>
        <p:xfrm>
          <a:off x="1952596" y="3000373"/>
          <a:ext cx="8258204" cy="312579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Схема 5"/>
          <p:cNvGraphicFramePr/>
          <p:nvPr/>
        </p:nvGraphicFramePr>
        <p:xfrm>
          <a:off x="2024034" y="1357298"/>
          <a:ext cx="8143932" cy="135732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5" name="Прямоугольник 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74335479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52596" y="571481"/>
          <a:ext cx="8229600" cy="5697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6182062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952596" y="571481"/>
          <a:ext cx="8229600" cy="5697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452-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77666357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590309" y="555584"/>
          <a:ext cx="11019099" cy="987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nvPr>
        </p:nvGraphicFramePr>
        <p:xfrm>
          <a:off x="590309" y="1542851"/>
          <a:ext cx="11019099" cy="483847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632225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2216192560"/>
              </p:ext>
            </p:extLst>
          </p:nvPr>
        </p:nvGraphicFramePr>
        <p:xfrm>
          <a:off x="740229" y="2496456"/>
          <a:ext cx="10784114" cy="1261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075260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3923</Words>
  <Application>Microsoft Office PowerPoint</Application>
  <PresentationFormat>Широкоэкранный</PresentationFormat>
  <Paragraphs>385</Paragraphs>
  <Slides>51</Slides>
  <Notes>5</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2</vt:i4>
      </vt:variant>
      <vt:variant>
        <vt:lpstr>Заголовки слайдов</vt:lpstr>
      </vt:variant>
      <vt:variant>
        <vt:i4>51</vt:i4>
      </vt:variant>
    </vt:vector>
  </HeadingPairs>
  <TitlesOfParts>
    <vt:vector size="58" baseType="lpstr">
      <vt:lpstr>Arial</vt:lpstr>
      <vt:lpstr>Calibri</vt:lpstr>
      <vt:lpstr>Calibri Light</vt:lpstr>
      <vt:lpstr>Times New Roman</vt:lpstr>
      <vt:lpstr>Тема Office</vt:lpstr>
      <vt:lpstr>Формула</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Yusupov Ravshanbek Aminbayevich</cp:lastModifiedBy>
  <cp:revision>8</cp:revision>
  <dcterms:created xsi:type="dcterms:W3CDTF">2022-06-05T07:56:28Z</dcterms:created>
  <dcterms:modified xsi:type="dcterms:W3CDTF">2022-06-06T06:28:30Z</dcterms:modified>
</cp:coreProperties>
</file>