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ppt/diagrams/data30.xml" ContentType="application/vnd.openxmlformats-officedocument.drawingml.diagramData+xml"/>
  <Override PartName="/ppt/diagrams/layout30.xml" ContentType="application/vnd.openxmlformats-officedocument.drawingml.diagramLayout+xml"/>
  <Override PartName="/ppt/diagrams/quickStyle30.xml" ContentType="application/vnd.openxmlformats-officedocument.drawingml.diagramStyle+xml"/>
  <Override PartName="/ppt/diagrams/colors30.xml" ContentType="application/vnd.openxmlformats-officedocument.drawingml.diagramColors+xml"/>
  <Override PartName="/ppt/diagrams/drawing30.xml" ContentType="application/vnd.ms-office.drawingml.diagramDrawing+xml"/>
  <Override PartName="/ppt/diagrams/data31.xml" ContentType="application/vnd.openxmlformats-officedocument.drawingml.diagramData+xml"/>
  <Override PartName="/ppt/diagrams/layout31.xml" ContentType="application/vnd.openxmlformats-officedocument.drawingml.diagramLayout+xml"/>
  <Override PartName="/ppt/diagrams/quickStyle31.xml" ContentType="application/vnd.openxmlformats-officedocument.drawingml.diagramStyle+xml"/>
  <Override PartName="/ppt/diagrams/colors31.xml" ContentType="application/vnd.openxmlformats-officedocument.drawingml.diagramColors+xml"/>
  <Override PartName="/ppt/diagrams/drawing31.xml" ContentType="application/vnd.ms-office.drawingml.diagramDrawing+xml"/>
  <Override PartName="/ppt/diagrams/data32.xml" ContentType="application/vnd.openxmlformats-officedocument.drawingml.diagramData+xml"/>
  <Override PartName="/ppt/diagrams/layout32.xml" ContentType="application/vnd.openxmlformats-officedocument.drawingml.diagramLayout+xml"/>
  <Override PartName="/ppt/diagrams/quickStyle32.xml" ContentType="application/vnd.openxmlformats-officedocument.drawingml.diagramStyle+xml"/>
  <Override PartName="/ppt/diagrams/colors32.xml" ContentType="application/vnd.openxmlformats-officedocument.drawingml.diagramColors+xml"/>
  <Override PartName="/ppt/diagrams/drawing32.xml" ContentType="application/vnd.ms-office.drawingml.diagramDrawing+xml"/>
  <Override PartName="/ppt/diagrams/data33.xml" ContentType="application/vnd.openxmlformats-officedocument.drawingml.diagramData+xml"/>
  <Override PartName="/ppt/diagrams/layout33.xml" ContentType="application/vnd.openxmlformats-officedocument.drawingml.diagramLayout+xml"/>
  <Override PartName="/ppt/diagrams/quickStyle33.xml" ContentType="application/vnd.openxmlformats-officedocument.drawingml.diagramStyle+xml"/>
  <Override PartName="/ppt/diagrams/colors33.xml" ContentType="application/vnd.openxmlformats-officedocument.drawingml.diagramColors+xml"/>
  <Override PartName="/ppt/diagrams/drawing33.xml" ContentType="application/vnd.ms-office.drawingml.diagramDrawing+xml"/>
  <Override PartName="/ppt/diagrams/data34.xml" ContentType="application/vnd.openxmlformats-officedocument.drawingml.diagramData+xml"/>
  <Override PartName="/ppt/diagrams/layout34.xml" ContentType="application/vnd.openxmlformats-officedocument.drawingml.diagramLayout+xml"/>
  <Override PartName="/ppt/diagrams/quickStyle34.xml" ContentType="application/vnd.openxmlformats-officedocument.drawingml.diagramStyle+xml"/>
  <Override PartName="/ppt/diagrams/colors34.xml" ContentType="application/vnd.openxmlformats-officedocument.drawingml.diagramColors+xml"/>
  <Override PartName="/ppt/diagrams/drawing34.xml" ContentType="application/vnd.ms-office.drawingml.diagramDrawing+xml"/>
  <Override PartName="/ppt/diagrams/data35.xml" ContentType="application/vnd.openxmlformats-officedocument.drawingml.diagramData+xml"/>
  <Override PartName="/ppt/diagrams/layout35.xml" ContentType="application/vnd.openxmlformats-officedocument.drawingml.diagramLayout+xml"/>
  <Override PartName="/ppt/diagrams/quickStyle35.xml" ContentType="application/vnd.openxmlformats-officedocument.drawingml.diagramStyle+xml"/>
  <Override PartName="/ppt/diagrams/colors35.xml" ContentType="application/vnd.openxmlformats-officedocument.drawingml.diagramColors+xml"/>
  <Override PartName="/ppt/diagrams/drawing35.xml" ContentType="application/vnd.ms-office.drawingml.diagramDrawing+xml"/>
  <Override PartName="/ppt/diagrams/data36.xml" ContentType="application/vnd.openxmlformats-officedocument.drawingml.diagramData+xml"/>
  <Override PartName="/ppt/diagrams/layout36.xml" ContentType="application/vnd.openxmlformats-officedocument.drawingml.diagramLayout+xml"/>
  <Override PartName="/ppt/diagrams/quickStyle36.xml" ContentType="application/vnd.openxmlformats-officedocument.drawingml.diagramStyle+xml"/>
  <Override PartName="/ppt/diagrams/colors36.xml" ContentType="application/vnd.openxmlformats-officedocument.drawingml.diagramColors+xml"/>
  <Override PartName="/ppt/diagrams/drawing36.xml" ContentType="application/vnd.ms-office.drawingml.diagramDrawing+xml"/>
  <Override PartName="/ppt/diagrams/data37.xml" ContentType="application/vnd.openxmlformats-officedocument.drawingml.diagramData+xml"/>
  <Override PartName="/ppt/diagrams/layout37.xml" ContentType="application/vnd.openxmlformats-officedocument.drawingml.diagramLayout+xml"/>
  <Override PartName="/ppt/diagrams/quickStyle37.xml" ContentType="application/vnd.openxmlformats-officedocument.drawingml.diagramStyle+xml"/>
  <Override PartName="/ppt/diagrams/colors37.xml" ContentType="application/vnd.openxmlformats-officedocument.drawingml.diagramColors+xml"/>
  <Override PartName="/ppt/diagrams/drawing37.xml" ContentType="application/vnd.ms-office.drawingml.diagramDrawing+xml"/>
  <Override PartName="/ppt/diagrams/data38.xml" ContentType="application/vnd.openxmlformats-officedocument.drawingml.diagramData+xml"/>
  <Override PartName="/ppt/diagrams/layout38.xml" ContentType="application/vnd.openxmlformats-officedocument.drawingml.diagramLayout+xml"/>
  <Override PartName="/ppt/diagrams/quickStyle38.xml" ContentType="application/vnd.openxmlformats-officedocument.drawingml.diagramStyle+xml"/>
  <Override PartName="/ppt/diagrams/colors38.xml" ContentType="application/vnd.openxmlformats-officedocument.drawingml.diagramColors+xml"/>
  <Override PartName="/ppt/diagrams/drawing38.xml" ContentType="application/vnd.ms-office.drawingml.diagramDrawing+xml"/>
  <Override PartName="/ppt/diagrams/data39.xml" ContentType="application/vnd.openxmlformats-officedocument.drawingml.diagramData+xml"/>
  <Override PartName="/ppt/diagrams/layout39.xml" ContentType="application/vnd.openxmlformats-officedocument.drawingml.diagramLayout+xml"/>
  <Override PartName="/ppt/diagrams/quickStyle39.xml" ContentType="application/vnd.openxmlformats-officedocument.drawingml.diagramStyle+xml"/>
  <Override PartName="/ppt/diagrams/colors39.xml" ContentType="application/vnd.openxmlformats-officedocument.drawingml.diagramColors+xml"/>
  <Override PartName="/ppt/diagrams/drawing39.xml" ContentType="application/vnd.ms-office.drawingml.diagramDrawing+xml"/>
  <Override PartName="/ppt/diagrams/data40.xml" ContentType="application/vnd.openxmlformats-officedocument.drawingml.diagramData+xml"/>
  <Override PartName="/ppt/diagrams/layout40.xml" ContentType="application/vnd.openxmlformats-officedocument.drawingml.diagramLayout+xml"/>
  <Override PartName="/ppt/diagrams/quickStyle40.xml" ContentType="application/vnd.openxmlformats-officedocument.drawingml.diagramStyle+xml"/>
  <Override PartName="/ppt/diagrams/colors40.xml" ContentType="application/vnd.openxmlformats-officedocument.drawingml.diagramColors+xml"/>
  <Override PartName="/ppt/diagrams/drawing40.xml" ContentType="application/vnd.ms-office.drawingml.diagramDrawing+xml"/>
  <Override PartName="/ppt/diagrams/data41.xml" ContentType="application/vnd.openxmlformats-officedocument.drawingml.diagramData+xml"/>
  <Override PartName="/ppt/diagrams/layout41.xml" ContentType="application/vnd.openxmlformats-officedocument.drawingml.diagramLayout+xml"/>
  <Override PartName="/ppt/diagrams/quickStyle41.xml" ContentType="application/vnd.openxmlformats-officedocument.drawingml.diagramStyle+xml"/>
  <Override PartName="/ppt/diagrams/colors41.xml" ContentType="application/vnd.openxmlformats-officedocument.drawingml.diagramColors+xml"/>
  <Override PartName="/ppt/diagrams/drawing41.xml" ContentType="application/vnd.ms-office.drawingml.diagramDrawing+xml"/>
  <Override PartName="/ppt/diagrams/data42.xml" ContentType="application/vnd.openxmlformats-officedocument.drawingml.diagramData+xml"/>
  <Override PartName="/ppt/diagrams/layout42.xml" ContentType="application/vnd.openxmlformats-officedocument.drawingml.diagramLayout+xml"/>
  <Override PartName="/ppt/diagrams/quickStyle42.xml" ContentType="application/vnd.openxmlformats-officedocument.drawingml.diagramStyle+xml"/>
  <Override PartName="/ppt/diagrams/colors42.xml" ContentType="application/vnd.openxmlformats-officedocument.drawingml.diagramColors+xml"/>
  <Override PartName="/ppt/diagrams/drawing42.xml" ContentType="application/vnd.ms-office.drawingml.diagramDrawing+xml"/>
  <Override PartName="/ppt/diagrams/data43.xml" ContentType="application/vnd.openxmlformats-officedocument.drawingml.diagramData+xml"/>
  <Override PartName="/ppt/diagrams/layout43.xml" ContentType="application/vnd.openxmlformats-officedocument.drawingml.diagramLayout+xml"/>
  <Override PartName="/ppt/diagrams/quickStyle43.xml" ContentType="application/vnd.openxmlformats-officedocument.drawingml.diagramStyle+xml"/>
  <Override PartName="/ppt/diagrams/colors43.xml" ContentType="application/vnd.openxmlformats-officedocument.drawingml.diagramColors+xml"/>
  <Override PartName="/ppt/diagrams/drawing43.xml" ContentType="application/vnd.ms-office.drawingml.diagramDrawing+xml"/>
  <Override PartName="/ppt/diagrams/data44.xml" ContentType="application/vnd.openxmlformats-officedocument.drawingml.diagramData+xml"/>
  <Override PartName="/ppt/diagrams/layout44.xml" ContentType="application/vnd.openxmlformats-officedocument.drawingml.diagramLayout+xml"/>
  <Override PartName="/ppt/diagrams/quickStyle44.xml" ContentType="application/vnd.openxmlformats-officedocument.drawingml.diagramStyle+xml"/>
  <Override PartName="/ppt/diagrams/colors44.xml" ContentType="application/vnd.openxmlformats-officedocument.drawingml.diagramColors+xml"/>
  <Override PartName="/ppt/diagrams/drawing44.xml" ContentType="application/vnd.ms-office.drawingml.diagramDrawing+xml"/>
  <Override PartName="/ppt/diagrams/data45.xml" ContentType="application/vnd.openxmlformats-officedocument.drawingml.diagramData+xml"/>
  <Override PartName="/ppt/diagrams/layout45.xml" ContentType="application/vnd.openxmlformats-officedocument.drawingml.diagramLayout+xml"/>
  <Override PartName="/ppt/diagrams/quickStyle45.xml" ContentType="application/vnd.openxmlformats-officedocument.drawingml.diagramStyle+xml"/>
  <Override PartName="/ppt/diagrams/colors45.xml" ContentType="application/vnd.openxmlformats-officedocument.drawingml.diagramColors+xml"/>
  <Override PartName="/ppt/diagrams/drawing45.xml" ContentType="application/vnd.ms-office.drawingml.diagramDrawing+xml"/>
  <Override PartName="/ppt/diagrams/data46.xml" ContentType="application/vnd.openxmlformats-officedocument.drawingml.diagramData+xml"/>
  <Override PartName="/ppt/diagrams/layout46.xml" ContentType="application/vnd.openxmlformats-officedocument.drawingml.diagramLayout+xml"/>
  <Override PartName="/ppt/diagrams/quickStyle46.xml" ContentType="application/vnd.openxmlformats-officedocument.drawingml.diagramStyle+xml"/>
  <Override PartName="/ppt/diagrams/colors46.xml" ContentType="application/vnd.openxmlformats-officedocument.drawingml.diagramColors+xml"/>
  <Override PartName="/ppt/diagrams/drawing46.xml" ContentType="application/vnd.ms-office.drawingml.diagramDrawing+xml"/>
  <Override PartName="/ppt/diagrams/data47.xml" ContentType="application/vnd.openxmlformats-officedocument.drawingml.diagramData+xml"/>
  <Override PartName="/ppt/diagrams/layout47.xml" ContentType="application/vnd.openxmlformats-officedocument.drawingml.diagramLayout+xml"/>
  <Override PartName="/ppt/diagrams/quickStyle47.xml" ContentType="application/vnd.openxmlformats-officedocument.drawingml.diagramStyle+xml"/>
  <Override PartName="/ppt/diagrams/colors47.xml" ContentType="application/vnd.openxmlformats-officedocument.drawingml.diagramColors+xml"/>
  <Override PartName="/ppt/diagrams/drawing47.xml" ContentType="application/vnd.ms-office.drawingml.diagramDrawing+xml"/>
  <Override PartName="/ppt/diagrams/data48.xml" ContentType="application/vnd.openxmlformats-officedocument.drawingml.diagramData+xml"/>
  <Override PartName="/ppt/diagrams/layout48.xml" ContentType="application/vnd.openxmlformats-officedocument.drawingml.diagramLayout+xml"/>
  <Override PartName="/ppt/diagrams/quickStyle48.xml" ContentType="application/vnd.openxmlformats-officedocument.drawingml.diagramStyle+xml"/>
  <Override PartName="/ppt/diagrams/colors48.xml" ContentType="application/vnd.openxmlformats-officedocument.drawingml.diagramColors+xml"/>
  <Override PartName="/ppt/diagrams/drawing48.xml" ContentType="application/vnd.ms-office.drawingml.diagramDrawing+xml"/>
  <Override PartName="/ppt/diagrams/data49.xml" ContentType="application/vnd.openxmlformats-officedocument.drawingml.diagramData+xml"/>
  <Override PartName="/ppt/diagrams/layout49.xml" ContentType="application/vnd.openxmlformats-officedocument.drawingml.diagramLayout+xml"/>
  <Override PartName="/ppt/diagrams/quickStyle49.xml" ContentType="application/vnd.openxmlformats-officedocument.drawingml.diagramStyle+xml"/>
  <Override PartName="/ppt/diagrams/colors49.xml" ContentType="application/vnd.openxmlformats-officedocument.drawingml.diagramColors+xml"/>
  <Override PartName="/ppt/diagrams/drawing49.xml" ContentType="application/vnd.ms-office.drawingml.diagramDrawing+xml"/>
  <Override PartName="/ppt/diagrams/data50.xml" ContentType="application/vnd.openxmlformats-officedocument.drawingml.diagramData+xml"/>
  <Override PartName="/ppt/diagrams/layout50.xml" ContentType="application/vnd.openxmlformats-officedocument.drawingml.diagramLayout+xml"/>
  <Override PartName="/ppt/diagrams/quickStyle50.xml" ContentType="application/vnd.openxmlformats-officedocument.drawingml.diagramStyle+xml"/>
  <Override PartName="/ppt/diagrams/colors50.xml" ContentType="application/vnd.openxmlformats-officedocument.drawingml.diagramColors+xml"/>
  <Override PartName="/ppt/diagrams/drawing50.xml" ContentType="application/vnd.ms-office.drawingml.diagramDrawing+xml"/>
  <Override PartName="/ppt/diagrams/data51.xml" ContentType="application/vnd.openxmlformats-officedocument.drawingml.diagramData+xml"/>
  <Override PartName="/ppt/diagrams/layout51.xml" ContentType="application/vnd.openxmlformats-officedocument.drawingml.diagramLayout+xml"/>
  <Override PartName="/ppt/diagrams/quickStyle51.xml" ContentType="application/vnd.openxmlformats-officedocument.drawingml.diagramStyle+xml"/>
  <Override PartName="/ppt/diagrams/colors51.xml" ContentType="application/vnd.openxmlformats-officedocument.drawingml.diagramColors+xml"/>
  <Override PartName="/ppt/diagrams/drawing51.xml" ContentType="application/vnd.ms-office.drawingml.diagramDrawing+xml"/>
  <Override PartName="/ppt/diagrams/data52.xml" ContentType="application/vnd.openxmlformats-officedocument.drawingml.diagramData+xml"/>
  <Override PartName="/ppt/diagrams/layout52.xml" ContentType="application/vnd.openxmlformats-officedocument.drawingml.diagramLayout+xml"/>
  <Override PartName="/ppt/diagrams/quickStyle52.xml" ContentType="application/vnd.openxmlformats-officedocument.drawingml.diagramStyle+xml"/>
  <Override PartName="/ppt/diagrams/colors52.xml" ContentType="application/vnd.openxmlformats-officedocument.drawingml.diagramColors+xml"/>
  <Override PartName="/ppt/diagrams/drawing52.xml" ContentType="application/vnd.ms-office.drawingml.diagramDrawing+xml"/>
  <Override PartName="/ppt/notesSlides/notesSlide2.xml" ContentType="application/vnd.openxmlformats-officedocument.presentationml.notesSlide+xml"/>
  <Override PartName="/ppt/diagrams/data53.xml" ContentType="application/vnd.openxmlformats-officedocument.drawingml.diagramData+xml"/>
  <Override PartName="/ppt/diagrams/layout53.xml" ContentType="application/vnd.openxmlformats-officedocument.drawingml.diagramLayout+xml"/>
  <Override PartName="/ppt/diagrams/quickStyle53.xml" ContentType="application/vnd.openxmlformats-officedocument.drawingml.diagramStyle+xml"/>
  <Override PartName="/ppt/diagrams/colors53.xml" ContentType="application/vnd.openxmlformats-officedocument.drawingml.diagramColors+xml"/>
  <Override PartName="/ppt/diagrams/drawing5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9"/>
  </p:notesMasterIdLst>
  <p:sldIdLst>
    <p:sldId id="329" r:id="rId2"/>
    <p:sldId id="330"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6" r:id="rId46"/>
    <p:sldId id="307" r:id="rId47"/>
    <p:sldId id="308" r:id="rId48"/>
    <p:sldId id="309" r:id="rId49"/>
    <p:sldId id="310" r:id="rId50"/>
    <p:sldId id="311" r:id="rId51"/>
    <p:sldId id="312" r:id="rId52"/>
    <p:sldId id="313" r:id="rId53"/>
    <p:sldId id="314" r:id="rId54"/>
    <p:sldId id="315" r:id="rId55"/>
    <p:sldId id="316" r:id="rId56"/>
    <p:sldId id="317" r:id="rId57"/>
    <p:sldId id="318" r:id="rId58"/>
    <p:sldId id="319" r:id="rId59"/>
    <p:sldId id="320" r:id="rId60"/>
    <p:sldId id="321" r:id="rId61"/>
    <p:sldId id="322" r:id="rId62"/>
    <p:sldId id="323" r:id="rId63"/>
    <p:sldId id="324" r:id="rId64"/>
    <p:sldId id="325" r:id="rId65"/>
    <p:sldId id="326" r:id="rId66"/>
    <p:sldId id="328" r:id="rId67"/>
    <p:sldId id="327" r:id="rId68"/>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3" d="100"/>
          <a:sy n="83" d="100"/>
        </p:scale>
        <p:origin x="74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 Type="http://schemas.openxmlformats.org/officeDocument/2006/relationships/slide" Target="slides/slide6.xml"/><Relationship Id="rId71"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_rels/data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image" Target="../media/image1.png"/><Relationship Id="rId5" Type="http://schemas.openxmlformats.org/officeDocument/2006/relationships/image" Target="../media/image5.jpeg"/><Relationship Id="rId4" Type="http://schemas.openxmlformats.org/officeDocument/2006/relationships/image" Target="../media/image4.jpeg"/></Relationships>
</file>

<file path=ppt/diagrams/_rels/drawing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image" Target="../media/image1.png"/><Relationship Id="rId5" Type="http://schemas.openxmlformats.org/officeDocument/2006/relationships/image" Target="../media/image5.jpeg"/><Relationship Id="rId4" Type="http://schemas.openxmlformats.org/officeDocument/2006/relationships/image" Target="../media/image4.jpeg"/></Relationships>
</file>

<file path=ppt/diagrams/colors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65485A8-631E-4FDB-94D3-47DBBAEF86ED}"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B2466C35-143A-4D66-9151-E622E996AC3E}">
      <dgm:prSet/>
      <dgm:spPr/>
      <dgm:t>
        <a:bodyPr/>
        <a:lstStyle/>
        <a:p>
          <a:pPr algn="ctr" rtl="0"/>
          <a:r>
            <a:rPr lang="uz-Cyrl-UZ" b="1" dirty="0" smtClean="0">
              <a:latin typeface="Times New Roman" panose="02020603050405020304" pitchFamily="18" charset="0"/>
              <a:cs typeface="Times New Roman" panose="02020603050405020304" pitchFamily="18" charset="0"/>
            </a:rPr>
            <a:t>Фан номи: </a:t>
          </a:r>
          <a:r>
            <a:rPr lang="ru-RU" b="1" dirty="0" err="1" smtClean="0">
              <a:latin typeface="Times New Roman" panose="02020603050405020304" pitchFamily="18" charset="0"/>
              <a:cs typeface="Times New Roman" panose="02020603050405020304" pitchFamily="18" charset="0"/>
            </a:rPr>
            <a:t>Бозор</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механизмлари</a:t>
          </a:r>
          <a:endParaRPr lang="ru-RU" b="1" dirty="0">
            <a:latin typeface="Times New Roman" panose="02020603050405020304" pitchFamily="18" charset="0"/>
            <a:cs typeface="Times New Roman" panose="02020603050405020304" pitchFamily="18" charset="0"/>
          </a:endParaRPr>
        </a:p>
      </dgm:t>
    </dgm:pt>
    <dgm:pt modelId="{2CADB8F3-12D9-4318-9E69-E626977BCABB}" type="parTrans" cxnId="{B74234B0-7212-4EDE-823B-61CA4AD38EF0}">
      <dgm:prSet/>
      <dgm:spPr/>
      <dgm:t>
        <a:bodyPr/>
        <a:lstStyle/>
        <a:p>
          <a:endParaRPr lang="ru-RU"/>
        </a:p>
      </dgm:t>
    </dgm:pt>
    <dgm:pt modelId="{FEB605C3-EEF1-4E15-8629-8A45A0676359}" type="sibTrans" cxnId="{B74234B0-7212-4EDE-823B-61CA4AD38EF0}">
      <dgm:prSet/>
      <dgm:spPr/>
      <dgm:t>
        <a:bodyPr/>
        <a:lstStyle/>
        <a:p>
          <a:endParaRPr lang="ru-RU"/>
        </a:p>
      </dgm:t>
    </dgm:pt>
    <dgm:pt modelId="{0DB16340-0DBD-4FBD-B039-624FAD9F7F0A}">
      <dgm:prSet/>
      <dgm:spPr/>
      <dgm:t>
        <a:bodyPr/>
        <a:lstStyle/>
        <a:p>
          <a:pPr algn="ctr" rtl="0"/>
          <a:r>
            <a:rPr lang="en-US" b="1" dirty="0" smtClean="0">
              <a:latin typeface="Times New Roman" panose="02020603050405020304" pitchFamily="18" charset="0"/>
              <a:cs typeface="Times New Roman" panose="02020603050405020304" pitchFamily="18" charset="0"/>
            </a:rPr>
            <a:t>Course title: “</a:t>
          </a:r>
          <a:r>
            <a:rPr lang="ru-RU" b="1" dirty="0" err="1" smtClean="0">
              <a:latin typeface="Times New Roman" panose="02020603050405020304" pitchFamily="18" charset="0"/>
              <a:cs typeface="Times New Roman" panose="02020603050405020304" pitchFamily="18" charset="0"/>
            </a:rPr>
            <a:t>Market</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mechanisms</a:t>
          </a:r>
          <a:r>
            <a:rPr lang="en-US" b="1" dirty="0" smtClean="0">
              <a:latin typeface="Times New Roman" panose="02020603050405020304" pitchFamily="18" charset="0"/>
              <a:cs typeface="Times New Roman" panose="02020603050405020304" pitchFamily="18" charset="0"/>
            </a:rPr>
            <a:t>”</a:t>
          </a:r>
          <a:endParaRPr lang="ru-RU" b="1" dirty="0">
            <a:latin typeface="Times New Roman" panose="02020603050405020304" pitchFamily="18" charset="0"/>
            <a:cs typeface="Times New Roman" panose="02020603050405020304" pitchFamily="18" charset="0"/>
          </a:endParaRPr>
        </a:p>
      </dgm:t>
    </dgm:pt>
    <dgm:pt modelId="{C1F0D108-5237-413B-ADAA-5566C9630D60}" type="parTrans" cxnId="{1CEC940A-B27F-4D31-8AE6-C36E14DD4157}">
      <dgm:prSet/>
      <dgm:spPr/>
      <dgm:t>
        <a:bodyPr/>
        <a:lstStyle/>
        <a:p>
          <a:endParaRPr lang="ru-RU"/>
        </a:p>
      </dgm:t>
    </dgm:pt>
    <dgm:pt modelId="{195DBFBC-2630-404E-B8C8-6EFADDA764A8}" type="sibTrans" cxnId="{1CEC940A-B27F-4D31-8AE6-C36E14DD4157}">
      <dgm:prSet/>
      <dgm:spPr/>
      <dgm:t>
        <a:bodyPr/>
        <a:lstStyle/>
        <a:p>
          <a:endParaRPr lang="ru-RU"/>
        </a:p>
      </dgm:t>
    </dgm:pt>
    <dgm:pt modelId="{CB4BAA5D-59B9-4DF3-9DDA-EDA2825953EA}">
      <dgm:prSet/>
      <dgm:spPr/>
      <dgm:t>
        <a:bodyPr/>
        <a:lstStyle/>
        <a:p>
          <a:pPr algn="ctr"/>
          <a:r>
            <a:rPr lang="uz-Cyrl-UZ" b="1" dirty="0" smtClean="0">
              <a:latin typeface="Times New Roman" panose="02020603050405020304" pitchFamily="18" charset="0"/>
              <a:cs typeface="Times New Roman" panose="02020603050405020304" pitchFamily="18" charset="0"/>
            </a:rPr>
            <a:t>9-мавзу. Ташқи иқтисодий алоқалар, таққосий афзаллик қонуни</a:t>
          </a:r>
          <a:endParaRPr lang="ru-RU" b="1" dirty="0">
            <a:latin typeface="Times New Roman" panose="02020603050405020304" pitchFamily="18" charset="0"/>
            <a:cs typeface="Times New Roman" panose="02020603050405020304" pitchFamily="18" charset="0"/>
          </a:endParaRPr>
        </a:p>
      </dgm:t>
    </dgm:pt>
    <dgm:pt modelId="{874B52D9-7B80-4987-A58D-D4C007D00CF8}" type="parTrans" cxnId="{A688F3AD-323A-4348-B0AC-BF0FD69F3076}">
      <dgm:prSet/>
      <dgm:spPr/>
      <dgm:t>
        <a:bodyPr/>
        <a:lstStyle/>
        <a:p>
          <a:endParaRPr lang="ru-RU"/>
        </a:p>
      </dgm:t>
    </dgm:pt>
    <dgm:pt modelId="{0A7D12D1-E7EA-4F04-B869-E57231A7CFF9}" type="sibTrans" cxnId="{A688F3AD-323A-4348-B0AC-BF0FD69F3076}">
      <dgm:prSet/>
      <dgm:spPr/>
      <dgm:t>
        <a:bodyPr/>
        <a:lstStyle/>
        <a:p>
          <a:endParaRPr lang="ru-RU"/>
        </a:p>
      </dgm:t>
    </dgm:pt>
    <dgm:pt modelId="{2FDF5D1E-D726-4F17-9F68-3F8075886C51}">
      <dgm:prSet/>
      <dgm:spPr/>
      <dgm:t>
        <a:bodyPr/>
        <a:lstStyle/>
        <a:p>
          <a:pPr algn="ctr" rtl="0"/>
          <a:r>
            <a:rPr lang="en-US" b="1" dirty="0" smtClean="0">
              <a:latin typeface="Times New Roman" panose="02020603050405020304" pitchFamily="18" charset="0"/>
              <a:cs typeface="Times New Roman" panose="02020603050405020304" pitchFamily="18" charset="0"/>
            </a:rPr>
            <a:t>Lecture </a:t>
          </a:r>
          <a:r>
            <a:rPr lang="uz-Cyrl-UZ" b="1" dirty="0" smtClean="0">
              <a:latin typeface="Times New Roman" panose="02020603050405020304" pitchFamily="18" charset="0"/>
              <a:cs typeface="Times New Roman" panose="02020603050405020304" pitchFamily="18" charset="0"/>
            </a:rPr>
            <a:t>9</a:t>
          </a:r>
          <a:r>
            <a:rPr lang="en-US" b="1" dirty="0" smtClean="0">
              <a:latin typeface="Times New Roman" panose="02020603050405020304" pitchFamily="18" charset="0"/>
              <a:cs typeface="Times New Roman" panose="02020603050405020304" pitchFamily="18" charset="0"/>
            </a:rPr>
            <a:t>. Foreign economic relations, the law of comparative advantage</a:t>
          </a:r>
          <a:endParaRPr lang="ru-RU" b="1" dirty="0">
            <a:latin typeface="Times New Roman" panose="02020603050405020304" pitchFamily="18" charset="0"/>
            <a:cs typeface="Times New Roman" panose="02020603050405020304" pitchFamily="18" charset="0"/>
          </a:endParaRPr>
        </a:p>
      </dgm:t>
    </dgm:pt>
    <dgm:pt modelId="{196D507F-F3E9-4B43-996B-5AB7D5C5E436}" type="parTrans" cxnId="{8474532F-87E7-4376-8AF3-838F73C08240}">
      <dgm:prSet/>
      <dgm:spPr/>
      <dgm:t>
        <a:bodyPr/>
        <a:lstStyle/>
        <a:p>
          <a:endParaRPr lang="ru-RU"/>
        </a:p>
      </dgm:t>
    </dgm:pt>
    <dgm:pt modelId="{76CCF8EB-AEA1-405D-956A-3EE19D0DE226}" type="sibTrans" cxnId="{8474532F-87E7-4376-8AF3-838F73C08240}">
      <dgm:prSet/>
      <dgm:spPr/>
      <dgm:t>
        <a:bodyPr/>
        <a:lstStyle/>
        <a:p>
          <a:endParaRPr lang="ru-RU"/>
        </a:p>
      </dgm:t>
    </dgm:pt>
    <dgm:pt modelId="{3691100F-F3D1-4C17-982F-D2CE5740C6EB}" type="pres">
      <dgm:prSet presAssocID="{365485A8-631E-4FDB-94D3-47DBBAEF86ED}" presName="linear" presStyleCnt="0">
        <dgm:presLayoutVars>
          <dgm:animLvl val="lvl"/>
          <dgm:resizeHandles val="exact"/>
        </dgm:presLayoutVars>
      </dgm:prSet>
      <dgm:spPr/>
      <dgm:t>
        <a:bodyPr/>
        <a:lstStyle/>
        <a:p>
          <a:endParaRPr lang="ru-RU"/>
        </a:p>
      </dgm:t>
    </dgm:pt>
    <dgm:pt modelId="{25B80CBE-6089-42BC-BCDC-0A31AD531E0F}" type="pres">
      <dgm:prSet presAssocID="{0DB16340-0DBD-4FBD-B039-624FAD9F7F0A}" presName="parentText" presStyleLbl="node1" presStyleIdx="0" presStyleCnt="4">
        <dgm:presLayoutVars>
          <dgm:chMax val="0"/>
          <dgm:bulletEnabled val="1"/>
        </dgm:presLayoutVars>
      </dgm:prSet>
      <dgm:spPr/>
      <dgm:t>
        <a:bodyPr/>
        <a:lstStyle/>
        <a:p>
          <a:endParaRPr lang="ru-RU"/>
        </a:p>
      </dgm:t>
    </dgm:pt>
    <dgm:pt modelId="{83430281-2BE6-4F6B-8F1D-AAE0927D7386}" type="pres">
      <dgm:prSet presAssocID="{195DBFBC-2630-404E-B8C8-6EFADDA764A8}" presName="spacer" presStyleCnt="0"/>
      <dgm:spPr/>
      <dgm:t>
        <a:bodyPr/>
        <a:lstStyle/>
        <a:p>
          <a:endParaRPr lang="ru-RU"/>
        </a:p>
      </dgm:t>
    </dgm:pt>
    <dgm:pt modelId="{0B4D4B7B-6397-4734-804B-3CA96F141444}" type="pres">
      <dgm:prSet presAssocID="{2FDF5D1E-D726-4F17-9F68-3F8075886C51}" presName="parentText" presStyleLbl="node1" presStyleIdx="1" presStyleCnt="4">
        <dgm:presLayoutVars>
          <dgm:chMax val="0"/>
          <dgm:bulletEnabled val="1"/>
        </dgm:presLayoutVars>
      </dgm:prSet>
      <dgm:spPr/>
      <dgm:t>
        <a:bodyPr/>
        <a:lstStyle/>
        <a:p>
          <a:endParaRPr lang="ru-RU"/>
        </a:p>
      </dgm:t>
    </dgm:pt>
    <dgm:pt modelId="{0A8ECCA9-F159-465B-AF8F-3169A3D178A0}" type="pres">
      <dgm:prSet presAssocID="{76CCF8EB-AEA1-405D-956A-3EE19D0DE226}" presName="spacer" presStyleCnt="0"/>
      <dgm:spPr/>
      <dgm:t>
        <a:bodyPr/>
        <a:lstStyle/>
        <a:p>
          <a:endParaRPr lang="ru-RU"/>
        </a:p>
      </dgm:t>
    </dgm:pt>
    <dgm:pt modelId="{85CDE54F-6194-482B-A97E-A0EE4632972C}" type="pres">
      <dgm:prSet presAssocID="{B2466C35-143A-4D66-9151-E622E996AC3E}" presName="parentText" presStyleLbl="node1" presStyleIdx="2" presStyleCnt="4">
        <dgm:presLayoutVars>
          <dgm:chMax val="0"/>
          <dgm:bulletEnabled val="1"/>
        </dgm:presLayoutVars>
      </dgm:prSet>
      <dgm:spPr/>
      <dgm:t>
        <a:bodyPr/>
        <a:lstStyle/>
        <a:p>
          <a:endParaRPr lang="ru-RU"/>
        </a:p>
      </dgm:t>
    </dgm:pt>
    <dgm:pt modelId="{A960BD12-153B-469F-BBFF-9029B1D38336}" type="pres">
      <dgm:prSet presAssocID="{FEB605C3-EEF1-4E15-8629-8A45A0676359}" presName="spacer" presStyleCnt="0"/>
      <dgm:spPr/>
      <dgm:t>
        <a:bodyPr/>
        <a:lstStyle/>
        <a:p>
          <a:endParaRPr lang="ru-RU"/>
        </a:p>
      </dgm:t>
    </dgm:pt>
    <dgm:pt modelId="{318173FA-3CC5-49DA-B687-FCF7DDCB6E3F}" type="pres">
      <dgm:prSet presAssocID="{CB4BAA5D-59B9-4DF3-9DDA-EDA2825953EA}" presName="parentText" presStyleLbl="node1" presStyleIdx="3" presStyleCnt="4">
        <dgm:presLayoutVars>
          <dgm:chMax val="0"/>
          <dgm:bulletEnabled val="1"/>
        </dgm:presLayoutVars>
      </dgm:prSet>
      <dgm:spPr/>
      <dgm:t>
        <a:bodyPr/>
        <a:lstStyle/>
        <a:p>
          <a:endParaRPr lang="ru-RU"/>
        </a:p>
      </dgm:t>
    </dgm:pt>
  </dgm:ptLst>
  <dgm:cxnLst>
    <dgm:cxn modelId="{200EF5ED-58C7-450D-8690-194B8F86259E}" type="presOf" srcId="{0DB16340-0DBD-4FBD-B039-624FAD9F7F0A}" destId="{25B80CBE-6089-42BC-BCDC-0A31AD531E0F}" srcOrd="0" destOrd="0" presId="urn:microsoft.com/office/officeart/2005/8/layout/vList2"/>
    <dgm:cxn modelId="{A6759AD4-3BDF-41E1-9824-491C5CA95929}" type="presOf" srcId="{2FDF5D1E-D726-4F17-9F68-3F8075886C51}" destId="{0B4D4B7B-6397-4734-804B-3CA96F141444}" srcOrd="0" destOrd="0" presId="urn:microsoft.com/office/officeart/2005/8/layout/vList2"/>
    <dgm:cxn modelId="{B74234B0-7212-4EDE-823B-61CA4AD38EF0}" srcId="{365485A8-631E-4FDB-94D3-47DBBAEF86ED}" destId="{B2466C35-143A-4D66-9151-E622E996AC3E}" srcOrd="2" destOrd="0" parTransId="{2CADB8F3-12D9-4318-9E69-E626977BCABB}" sibTransId="{FEB605C3-EEF1-4E15-8629-8A45A0676359}"/>
    <dgm:cxn modelId="{8474532F-87E7-4376-8AF3-838F73C08240}" srcId="{365485A8-631E-4FDB-94D3-47DBBAEF86ED}" destId="{2FDF5D1E-D726-4F17-9F68-3F8075886C51}" srcOrd="1" destOrd="0" parTransId="{196D507F-F3E9-4B43-996B-5AB7D5C5E436}" sibTransId="{76CCF8EB-AEA1-405D-956A-3EE19D0DE226}"/>
    <dgm:cxn modelId="{D61B323D-ED2A-4F5E-A027-32CB50E5F046}" type="presOf" srcId="{365485A8-631E-4FDB-94D3-47DBBAEF86ED}" destId="{3691100F-F3D1-4C17-982F-D2CE5740C6EB}" srcOrd="0" destOrd="0" presId="urn:microsoft.com/office/officeart/2005/8/layout/vList2"/>
    <dgm:cxn modelId="{1CEC940A-B27F-4D31-8AE6-C36E14DD4157}" srcId="{365485A8-631E-4FDB-94D3-47DBBAEF86ED}" destId="{0DB16340-0DBD-4FBD-B039-624FAD9F7F0A}" srcOrd="0" destOrd="0" parTransId="{C1F0D108-5237-413B-ADAA-5566C9630D60}" sibTransId="{195DBFBC-2630-404E-B8C8-6EFADDA764A8}"/>
    <dgm:cxn modelId="{286D8E2E-3947-40AD-81A1-D6F593D9A443}" type="presOf" srcId="{CB4BAA5D-59B9-4DF3-9DDA-EDA2825953EA}" destId="{318173FA-3CC5-49DA-B687-FCF7DDCB6E3F}" srcOrd="0" destOrd="0" presId="urn:microsoft.com/office/officeart/2005/8/layout/vList2"/>
    <dgm:cxn modelId="{FC7B3F4F-2FFA-4AAF-B713-E93680FCBC46}" type="presOf" srcId="{B2466C35-143A-4D66-9151-E622E996AC3E}" destId="{85CDE54F-6194-482B-A97E-A0EE4632972C}" srcOrd="0" destOrd="0" presId="urn:microsoft.com/office/officeart/2005/8/layout/vList2"/>
    <dgm:cxn modelId="{A688F3AD-323A-4348-B0AC-BF0FD69F3076}" srcId="{365485A8-631E-4FDB-94D3-47DBBAEF86ED}" destId="{CB4BAA5D-59B9-4DF3-9DDA-EDA2825953EA}" srcOrd="3" destOrd="0" parTransId="{874B52D9-7B80-4987-A58D-D4C007D00CF8}" sibTransId="{0A7D12D1-E7EA-4F04-B869-E57231A7CFF9}"/>
    <dgm:cxn modelId="{93D490E6-4E1B-42AA-82B2-C4882023AF36}" type="presParOf" srcId="{3691100F-F3D1-4C17-982F-D2CE5740C6EB}" destId="{25B80CBE-6089-42BC-BCDC-0A31AD531E0F}" srcOrd="0" destOrd="0" presId="urn:microsoft.com/office/officeart/2005/8/layout/vList2"/>
    <dgm:cxn modelId="{BFD6144C-ECE1-4B1D-BAF3-914C87951E8D}" type="presParOf" srcId="{3691100F-F3D1-4C17-982F-D2CE5740C6EB}" destId="{83430281-2BE6-4F6B-8F1D-AAE0927D7386}" srcOrd="1" destOrd="0" presId="urn:microsoft.com/office/officeart/2005/8/layout/vList2"/>
    <dgm:cxn modelId="{9CB3FDA0-77C2-4E85-9E4C-988D3531CA3A}" type="presParOf" srcId="{3691100F-F3D1-4C17-982F-D2CE5740C6EB}" destId="{0B4D4B7B-6397-4734-804B-3CA96F141444}" srcOrd="2" destOrd="0" presId="urn:microsoft.com/office/officeart/2005/8/layout/vList2"/>
    <dgm:cxn modelId="{15195DAC-C054-40C6-9F02-DC2441B44063}" type="presParOf" srcId="{3691100F-F3D1-4C17-982F-D2CE5740C6EB}" destId="{0A8ECCA9-F159-465B-AF8F-3169A3D178A0}" srcOrd="3" destOrd="0" presId="urn:microsoft.com/office/officeart/2005/8/layout/vList2"/>
    <dgm:cxn modelId="{81CE6EC7-1BC1-4680-A584-4313CB87165B}" type="presParOf" srcId="{3691100F-F3D1-4C17-982F-D2CE5740C6EB}" destId="{85CDE54F-6194-482B-A97E-A0EE4632972C}" srcOrd="4" destOrd="0" presId="urn:microsoft.com/office/officeart/2005/8/layout/vList2"/>
    <dgm:cxn modelId="{F05919A2-8895-4738-AA56-59029A83A0B5}" type="presParOf" srcId="{3691100F-F3D1-4C17-982F-D2CE5740C6EB}" destId="{A960BD12-153B-469F-BBFF-9029B1D38336}" srcOrd="5" destOrd="0" presId="urn:microsoft.com/office/officeart/2005/8/layout/vList2"/>
    <dgm:cxn modelId="{8A76C635-10C8-4867-9CA0-845667F8D426}" type="presParOf" srcId="{3691100F-F3D1-4C17-982F-D2CE5740C6EB}" destId="{318173FA-3CC5-49DA-B687-FCF7DDCB6E3F}"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70BE19C-DB52-4DD6-9DDD-838FA99A792A}" type="doc">
      <dgm:prSet loTypeId="urn:microsoft.com/office/officeart/2005/8/layout/vList2" loCatId="list" qsTypeId="urn:microsoft.com/office/officeart/2005/8/quickstyle/3d1" qsCatId="3D" csTypeId="urn:microsoft.com/office/officeart/2005/8/colors/colorful1" csCatId="colorful" phldr="1"/>
      <dgm:spPr/>
      <dgm:t>
        <a:bodyPr/>
        <a:lstStyle/>
        <a:p>
          <a:endParaRPr lang="ru-RU"/>
        </a:p>
      </dgm:t>
    </dgm:pt>
    <dgm:pt modelId="{4D2D5924-8875-40B7-9430-D3B1DE269131}">
      <dgm:prSet custT="1"/>
      <dgm:spPr>
        <a:scene3d>
          <a:camera prst="orthographicFront">
            <a:rot lat="0" lon="0" rev="0"/>
          </a:camera>
          <a:lightRig rig="contrasting" dir="t">
            <a:rot lat="0" lon="0" rev="1500000"/>
          </a:lightRig>
        </a:scene3d>
        <a:sp3d prstMaterial="metal">
          <a:bevelT w="88900" h="88900" prst="softRound"/>
        </a:sp3d>
      </dgm:spPr>
      <dgm:t>
        <a:bodyPr/>
        <a:lstStyle/>
        <a:p>
          <a:pPr algn="ctr" rtl="0"/>
          <a:r>
            <a:rPr lang="uz-Cyrl-UZ" sz="2400" b="1" dirty="0" smtClean="0">
              <a:latin typeface="Times New Roman" panose="02020603050405020304" pitchFamily="18" charset="0"/>
              <a:cs typeface="Times New Roman" panose="02020603050405020304" pitchFamily="18" charset="0"/>
            </a:rPr>
            <a:t>9</a:t>
          </a:r>
          <a:r>
            <a:rPr lang="ru-RU" sz="2400" b="1" dirty="0" smtClean="0">
              <a:latin typeface="Times New Roman" panose="02020603050405020304" pitchFamily="18" charset="0"/>
              <a:cs typeface="Times New Roman" panose="02020603050405020304" pitchFamily="18" charset="0"/>
            </a:rPr>
            <a:t>-</a:t>
          </a:r>
          <a:r>
            <a:rPr lang="ru-RU" sz="2400" b="1" dirty="0" err="1" smtClean="0">
              <a:latin typeface="Times New Roman" panose="02020603050405020304" pitchFamily="18" charset="0"/>
              <a:cs typeface="Times New Roman" panose="02020603050405020304" pitchFamily="18" charset="0"/>
            </a:rPr>
            <a:t>мавзу</a:t>
          </a:r>
          <a:r>
            <a:rPr lang="ru-RU" sz="2400" b="1" dirty="0" smtClean="0">
              <a:latin typeface="Times New Roman" panose="02020603050405020304" pitchFamily="18" charset="0"/>
              <a:cs typeface="Times New Roman" panose="02020603050405020304" pitchFamily="18" charset="0"/>
            </a:rPr>
            <a:t>. </a:t>
          </a:r>
          <a:r>
            <a:rPr lang="uz-Cyrl-UZ" sz="2400" b="1" dirty="0" smtClean="0">
              <a:latin typeface="Times New Roman" panose="02020603050405020304" pitchFamily="18" charset="0"/>
              <a:cs typeface="Times New Roman" panose="02020603050405020304" pitchFamily="18" charset="0"/>
            </a:rPr>
            <a:t>Ташқи иқтисодий алоқалар, таққосий афзаллик қонуни</a:t>
          </a:r>
          <a:endParaRPr lang="ru-RU" sz="2400" b="1" dirty="0">
            <a:latin typeface="Times New Roman" pitchFamily="18" charset="0"/>
            <a:cs typeface="Times New Roman" pitchFamily="18" charset="0"/>
          </a:endParaRPr>
        </a:p>
      </dgm:t>
    </dgm:pt>
    <dgm:pt modelId="{E300072C-0575-446E-B452-C57056AA2A40}" type="parTrans" cxnId="{A19F2193-1C50-44CB-ACDB-0C5B27B2180B}">
      <dgm:prSet/>
      <dgm:spPr/>
      <dgm:t>
        <a:bodyPr/>
        <a:lstStyle/>
        <a:p>
          <a:pPr algn="ctr"/>
          <a:endParaRPr lang="ru-RU">
            <a:latin typeface="Times New Roman" pitchFamily="18" charset="0"/>
            <a:cs typeface="Times New Roman" pitchFamily="18" charset="0"/>
          </a:endParaRPr>
        </a:p>
      </dgm:t>
    </dgm:pt>
    <dgm:pt modelId="{0E2FBF8F-3196-4805-A65C-6330EDCD42D1}" type="sibTrans" cxnId="{A19F2193-1C50-44CB-ACDB-0C5B27B2180B}">
      <dgm:prSet/>
      <dgm:spPr/>
      <dgm:t>
        <a:bodyPr/>
        <a:lstStyle/>
        <a:p>
          <a:pPr algn="ctr"/>
          <a:endParaRPr lang="ru-RU">
            <a:latin typeface="Times New Roman" pitchFamily="18" charset="0"/>
            <a:cs typeface="Times New Roman" pitchFamily="18" charset="0"/>
          </a:endParaRPr>
        </a:p>
      </dgm:t>
    </dgm:pt>
    <dgm:pt modelId="{BB810096-4CFE-40ED-BFB7-6F411F5051B3}" type="pres">
      <dgm:prSet presAssocID="{A70BE19C-DB52-4DD6-9DDD-838FA99A792A}" presName="linear" presStyleCnt="0">
        <dgm:presLayoutVars>
          <dgm:animLvl val="lvl"/>
          <dgm:resizeHandles val="exact"/>
        </dgm:presLayoutVars>
      </dgm:prSet>
      <dgm:spPr/>
      <dgm:t>
        <a:bodyPr/>
        <a:lstStyle/>
        <a:p>
          <a:endParaRPr lang="ru-RU"/>
        </a:p>
      </dgm:t>
    </dgm:pt>
    <dgm:pt modelId="{CD9DB17C-175C-438B-9EB3-9EE4FA5A94D9}" type="pres">
      <dgm:prSet presAssocID="{4D2D5924-8875-40B7-9430-D3B1DE269131}" presName="parentText" presStyleLbl="node1" presStyleIdx="0" presStyleCnt="1" custScaleY="526875" custLinFactNeighborX="-1010" custLinFactNeighborY="4806">
        <dgm:presLayoutVars>
          <dgm:chMax val="0"/>
          <dgm:bulletEnabled val="1"/>
        </dgm:presLayoutVars>
      </dgm:prSet>
      <dgm:spPr/>
      <dgm:t>
        <a:bodyPr/>
        <a:lstStyle/>
        <a:p>
          <a:endParaRPr lang="ru-RU"/>
        </a:p>
      </dgm:t>
    </dgm:pt>
  </dgm:ptLst>
  <dgm:cxnLst>
    <dgm:cxn modelId="{A19F2193-1C50-44CB-ACDB-0C5B27B2180B}" srcId="{A70BE19C-DB52-4DD6-9DDD-838FA99A792A}" destId="{4D2D5924-8875-40B7-9430-D3B1DE269131}" srcOrd="0" destOrd="0" parTransId="{E300072C-0575-446E-B452-C57056AA2A40}" sibTransId="{0E2FBF8F-3196-4805-A65C-6330EDCD42D1}"/>
    <dgm:cxn modelId="{F7EDD92F-A0DC-4111-B964-427CE577E241}" type="presOf" srcId="{4D2D5924-8875-40B7-9430-D3B1DE269131}" destId="{CD9DB17C-175C-438B-9EB3-9EE4FA5A94D9}" srcOrd="0" destOrd="0" presId="urn:microsoft.com/office/officeart/2005/8/layout/vList2"/>
    <dgm:cxn modelId="{D8371851-D99A-45C5-8D21-9C35288331D5}" type="presOf" srcId="{A70BE19C-DB52-4DD6-9DDD-838FA99A792A}" destId="{BB810096-4CFE-40ED-BFB7-6F411F5051B3}" srcOrd="0" destOrd="0" presId="urn:microsoft.com/office/officeart/2005/8/layout/vList2"/>
    <dgm:cxn modelId="{03198F7D-22A8-4211-BC1A-32B18089CEC9}" type="presParOf" srcId="{BB810096-4CFE-40ED-BFB7-6F411F5051B3}" destId="{CD9DB17C-175C-438B-9EB3-9EE4FA5A94D9}"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E11F1EB-FDF6-4F7D-9C9B-947CF5E98B6B}"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6E610670-304C-42AA-8905-BA60174F069E}">
      <dgm:prSet phldrT="[Текст]" custT="1"/>
      <dgm:spPr>
        <a:scene3d>
          <a:camera prst="orthographicFront"/>
          <a:lightRig rig="threePt" dir="t"/>
        </a:scene3d>
        <a:sp3d>
          <a:bevelT w="114300" prst="artDeco"/>
        </a:sp3d>
      </dgm:spPr>
      <dgm:t>
        <a:bodyPr/>
        <a:lstStyle/>
        <a:p>
          <a:pPr algn="just"/>
          <a:r>
            <a:rPr lang="en-US" sz="2800" b="1" i="0" dirty="0" smtClean="0">
              <a:latin typeface="Times New Roman" pitchFamily="18" charset="0"/>
              <a:cs typeface="Times New Roman" pitchFamily="18" charset="0"/>
            </a:rPr>
            <a:t>1</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Иқтисодий</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ривожланишнинг</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умумжаҳон</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томонлари</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ва</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ишлаб</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чиқаришнинг</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интеграциялашуви</a:t>
          </a:r>
          <a:r>
            <a:rPr lang="ru-RU" sz="2800" b="1" i="0" dirty="0" smtClean="0">
              <a:latin typeface="Times New Roman" pitchFamily="18" charset="0"/>
              <a:cs typeface="Times New Roman" pitchFamily="18" charset="0"/>
            </a:rPr>
            <a:t>;</a:t>
          </a:r>
          <a:endParaRPr lang="ru-RU" sz="2800" b="1" i="0" dirty="0">
            <a:latin typeface="Times New Roman" pitchFamily="18" charset="0"/>
            <a:cs typeface="Times New Roman" pitchFamily="18" charset="0"/>
          </a:endParaRPr>
        </a:p>
      </dgm:t>
    </dgm:pt>
    <dgm:pt modelId="{39C0EA69-1D06-459F-9728-E15CAD9BABA8}" type="parTrans" cxnId="{A7FA40B9-E99A-48AD-B1B1-451E1F472AEC}">
      <dgm:prSet/>
      <dgm:spPr/>
      <dgm:t>
        <a:bodyPr/>
        <a:lstStyle/>
        <a:p>
          <a:endParaRPr lang="ru-RU" sz="2000" b="1" i="0">
            <a:latin typeface="Times New Roman" pitchFamily="18" charset="0"/>
            <a:cs typeface="Times New Roman" pitchFamily="18" charset="0"/>
          </a:endParaRPr>
        </a:p>
      </dgm:t>
    </dgm:pt>
    <dgm:pt modelId="{33DDE303-C0E6-40B2-9A9B-182DBECD1520}" type="sibTrans" cxnId="{A7FA40B9-E99A-48AD-B1B1-451E1F472AEC}">
      <dgm:prSet/>
      <dgm:spPr/>
      <dgm:t>
        <a:bodyPr/>
        <a:lstStyle/>
        <a:p>
          <a:endParaRPr lang="ru-RU" sz="2000" b="1" i="0">
            <a:latin typeface="Times New Roman" pitchFamily="18" charset="0"/>
            <a:cs typeface="Times New Roman" pitchFamily="18" charset="0"/>
          </a:endParaRPr>
        </a:p>
      </dgm:t>
    </dgm:pt>
    <dgm:pt modelId="{D4FFF097-EE71-4702-A4AD-000EE3BA4346}">
      <dgm:prSet phldrT="[Текст]" custT="1"/>
      <dgm:spPr>
        <a:scene3d>
          <a:camera prst="orthographicFront"/>
          <a:lightRig rig="threePt" dir="t"/>
        </a:scene3d>
        <a:sp3d>
          <a:bevelT w="114300" prst="artDeco"/>
        </a:sp3d>
      </dgm:spPr>
      <dgm:t>
        <a:bodyPr/>
        <a:lstStyle/>
        <a:p>
          <a:pPr algn="just"/>
          <a:r>
            <a:rPr lang="en-US" sz="2800" b="1" i="0" dirty="0" smtClean="0">
              <a:latin typeface="Times New Roman" pitchFamily="18" charset="0"/>
              <a:cs typeface="Times New Roman" pitchFamily="18" charset="0"/>
            </a:rPr>
            <a:t>2</a:t>
          </a:r>
          <a:r>
            <a:rPr lang="ru-RU" sz="2800" b="1" i="0" dirty="0" smtClean="0">
              <a:latin typeface="Times New Roman" pitchFamily="18" charset="0"/>
              <a:cs typeface="Times New Roman" pitchFamily="18" charset="0"/>
            </a:rPr>
            <a:t>. </a:t>
          </a:r>
          <a:r>
            <a:rPr lang="uz-Cyrl-UZ" sz="2800" b="1" i="0" dirty="0" smtClean="0">
              <a:latin typeface="Times New Roman" pitchFamily="18" charset="0"/>
              <a:cs typeface="Times New Roman" pitchFamily="18" charset="0"/>
            </a:rPr>
            <a:t>Жаҳон хўжалигининг глобаллашуви йўналишлари ва зиддиятлари;</a:t>
          </a:r>
          <a:endParaRPr lang="ru-RU" sz="2800" b="1" i="0" dirty="0">
            <a:latin typeface="Times New Roman" pitchFamily="18" charset="0"/>
            <a:cs typeface="Times New Roman" pitchFamily="18" charset="0"/>
          </a:endParaRPr>
        </a:p>
      </dgm:t>
    </dgm:pt>
    <dgm:pt modelId="{30822D7A-E9BE-40C7-92B9-7965BEDC1907}" type="parTrans" cxnId="{ABBDCBB8-6193-4D03-B254-F691591697B1}">
      <dgm:prSet/>
      <dgm:spPr/>
      <dgm:t>
        <a:bodyPr/>
        <a:lstStyle/>
        <a:p>
          <a:endParaRPr lang="ru-RU" sz="2000" b="1" i="0">
            <a:latin typeface="Times New Roman" pitchFamily="18" charset="0"/>
            <a:cs typeface="Times New Roman" pitchFamily="18" charset="0"/>
          </a:endParaRPr>
        </a:p>
      </dgm:t>
    </dgm:pt>
    <dgm:pt modelId="{0B738420-C5CC-4584-9001-BE3834A91DD1}" type="sibTrans" cxnId="{ABBDCBB8-6193-4D03-B254-F691591697B1}">
      <dgm:prSet/>
      <dgm:spPr/>
      <dgm:t>
        <a:bodyPr/>
        <a:lstStyle/>
        <a:p>
          <a:endParaRPr lang="ru-RU" sz="2000" b="1" i="0">
            <a:latin typeface="Times New Roman" pitchFamily="18" charset="0"/>
            <a:cs typeface="Times New Roman" pitchFamily="18" charset="0"/>
          </a:endParaRPr>
        </a:p>
      </dgm:t>
    </dgm:pt>
    <dgm:pt modelId="{320A2306-17B4-4606-8A93-C5BCD9F4B6CD}">
      <dgm:prSet phldrT="[Текст]" custT="1"/>
      <dgm:spPr>
        <a:scene3d>
          <a:camera prst="orthographicFront"/>
          <a:lightRig rig="threePt" dir="t"/>
        </a:scene3d>
        <a:sp3d>
          <a:bevelT w="114300" prst="artDeco"/>
        </a:sp3d>
      </dgm:spPr>
      <dgm:t>
        <a:bodyPr/>
        <a:lstStyle/>
        <a:p>
          <a:pPr algn="just"/>
          <a:r>
            <a:rPr lang="ru-RU" sz="2800" b="1" i="0" dirty="0" smtClean="0">
              <a:latin typeface="Times New Roman" pitchFamily="18" charset="0"/>
              <a:cs typeface="Times New Roman" pitchFamily="18" charset="0"/>
            </a:rPr>
            <a:t>3. </a:t>
          </a:r>
          <a:r>
            <a:rPr lang="uz-Cyrl-UZ" sz="2800" b="1" i="0" dirty="0" smtClean="0">
              <a:latin typeface="Times New Roman" pitchFamily="18" charset="0"/>
              <a:cs typeface="Times New Roman" pitchFamily="18" charset="0"/>
            </a:rPr>
            <a:t>Халқаро иқтисодий муносабатларнинг асосий шакллари. Жаҳон инфратузилмасининг ривожланиши;</a:t>
          </a:r>
          <a:endParaRPr lang="ru-RU" sz="2800" b="1" i="0" dirty="0">
            <a:latin typeface="Times New Roman" pitchFamily="18" charset="0"/>
            <a:cs typeface="Times New Roman" pitchFamily="18" charset="0"/>
          </a:endParaRPr>
        </a:p>
      </dgm:t>
    </dgm:pt>
    <dgm:pt modelId="{E7A8E8DF-03D7-4231-81DE-98C6DF58C921}" type="parTrans" cxnId="{80D3CD83-2E6F-4EC6-AFEE-A4119C1C8842}">
      <dgm:prSet/>
      <dgm:spPr/>
      <dgm:t>
        <a:bodyPr/>
        <a:lstStyle/>
        <a:p>
          <a:endParaRPr lang="ru-RU" sz="2000" b="1" i="0">
            <a:latin typeface="Times New Roman" pitchFamily="18" charset="0"/>
            <a:cs typeface="Times New Roman" pitchFamily="18" charset="0"/>
          </a:endParaRPr>
        </a:p>
      </dgm:t>
    </dgm:pt>
    <dgm:pt modelId="{F9E63C26-588D-464D-874C-B495589C24A7}" type="sibTrans" cxnId="{80D3CD83-2E6F-4EC6-AFEE-A4119C1C8842}">
      <dgm:prSet/>
      <dgm:spPr/>
      <dgm:t>
        <a:bodyPr/>
        <a:lstStyle/>
        <a:p>
          <a:endParaRPr lang="ru-RU" sz="2000" b="1" i="0">
            <a:latin typeface="Times New Roman" pitchFamily="18" charset="0"/>
            <a:cs typeface="Times New Roman" pitchFamily="18" charset="0"/>
          </a:endParaRPr>
        </a:p>
      </dgm:t>
    </dgm:pt>
    <dgm:pt modelId="{0E3AF00B-FEE6-4A7B-80E0-0B4FDF90E352}">
      <dgm:prSet phldrT="[Текст]" custT="1"/>
      <dgm:spPr>
        <a:scene3d>
          <a:camera prst="orthographicFront"/>
          <a:lightRig rig="threePt" dir="t"/>
        </a:scene3d>
        <a:sp3d>
          <a:bevelT w="114300" prst="artDeco"/>
        </a:sp3d>
      </dgm:spPr>
      <dgm:t>
        <a:bodyPr/>
        <a:lstStyle/>
        <a:p>
          <a:pPr algn="just"/>
          <a:r>
            <a:rPr lang="uz-Cyrl-UZ" sz="2800" b="1" i="0" dirty="0" smtClean="0">
              <a:latin typeface="Times New Roman" pitchFamily="18" charset="0"/>
              <a:cs typeface="Times New Roman" pitchFamily="18" charset="0"/>
            </a:rPr>
            <a:t>4. </a:t>
          </a:r>
          <a:r>
            <a:rPr lang="ru-RU" sz="2800" b="1" i="0" dirty="0" err="1" smtClean="0">
              <a:latin typeface="Times New Roman" pitchFamily="18" charset="0"/>
              <a:cs typeface="Times New Roman" pitchFamily="18" charset="0"/>
            </a:rPr>
            <a:t>Жаҳон</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хўжалиги</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алоқаларини</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халқаро</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тартибга</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солиш</a:t>
          </a:r>
          <a:r>
            <a:rPr lang="ru-RU" sz="2800" b="1" i="0" dirty="0" smtClean="0">
              <a:latin typeface="Times New Roman" pitchFamily="18" charset="0"/>
              <a:cs typeface="Times New Roman" pitchFamily="18" charset="0"/>
            </a:rPr>
            <a:t>.</a:t>
          </a:r>
          <a:endParaRPr lang="ru-RU" sz="2800" b="1" i="0" dirty="0">
            <a:latin typeface="Times New Roman" pitchFamily="18" charset="0"/>
            <a:cs typeface="Times New Roman" pitchFamily="18" charset="0"/>
          </a:endParaRPr>
        </a:p>
      </dgm:t>
    </dgm:pt>
    <dgm:pt modelId="{0346A88B-E298-4AAA-996A-B47749EAE7EF}" type="parTrans" cxnId="{C37C0889-E1BB-4A8B-9D87-19074DA9BC90}">
      <dgm:prSet/>
      <dgm:spPr/>
      <dgm:t>
        <a:bodyPr/>
        <a:lstStyle/>
        <a:p>
          <a:endParaRPr lang="ru-RU" sz="2000" b="1" i="0">
            <a:latin typeface="Times New Roman" pitchFamily="18" charset="0"/>
            <a:cs typeface="Times New Roman" pitchFamily="18" charset="0"/>
          </a:endParaRPr>
        </a:p>
      </dgm:t>
    </dgm:pt>
    <dgm:pt modelId="{282C8967-F9D1-46C8-A8DF-3CDB52175DF7}" type="sibTrans" cxnId="{C37C0889-E1BB-4A8B-9D87-19074DA9BC90}">
      <dgm:prSet/>
      <dgm:spPr/>
      <dgm:t>
        <a:bodyPr/>
        <a:lstStyle/>
        <a:p>
          <a:endParaRPr lang="ru-RU" sz="2000" b="1" i="0">
            <a:latin typeface="Times New Roman" pitchFamily="18" charset="0"/>
            <a:cs typeface="Times New Roman" pitchFamily="18" charset="0"/>
          </a:endParaRPr>
        </a:p>
      </dgm:t>
    </dgm:pt>
    <dgm:pt modelId="{4D0D1916-62E3-40C4-A5FF-9C7EECFA77F7}" type="pres">
      <dgm:prSet presAssocID="{0E11F1EB-FDF6-4F7D-9C9B-947CF5E98B6B}" presName="linear" presStyleCnt="0">
        <dgm:presLayoutVars>
          <dgm:animLvl val="lvl"/>
          <dgm:resizeHandles val="exact"/>
        </dgm:presLayoutVars>
      </dgm:prSet>
      <dgm:spPr/>
      <dgm:t>
        <a:bodyPr/>
        <a:lstStyle/>
        <a:p>
          <a:endParaRPr lang="ru-RU"/>
        </a:p>
      </dgm:t>
    </dgm:pt>
    <dgm:pt modelId="{2BAB6888-AC55-4DB0-876B-D028D95446F7}" type="pres">
      <dgm:prSet presAssocID="{6E610670-304C-42AA-8905-BA60174F069E}" presName="parentText" presStyleLbl="node1" presStyleIdx="0" presStyleCnt="4">
        <dgm:presLayoutVars>
          <dgm:chMax val="0"/>
          <dgm:bulletEnabled val="1"/>
        </dgm:presLayoutVars>
      </dgm:prSet>
      <dgm:spPr/>
      <dgm:t>
        <a:bodyPr/>
        <a:lstStyle/>
        <a:p>
          <a:endParaRPr lang="ru-RU"/>
        </a:p>
      </dgm:t>
    </dgm:pt>
    <dgm:pt modelId="{B8A895B8-360F-4695-B709-D632AF4BF6BF}" type="pres">
      <dgm:prSet presAssocID="{33DDE303-C0E6-40B2-9A9B-182DBECD1520}" presName="spacer" presStyleCnt="0"/>
      <dgm:spPr/>
      <dgm:t>
        <a:bodyPr/>
        <a:lstStyle/>
        <a:p>
          <a:endParaRPr lang="ru-RU"/>
        </a:p>
      </dgm:t>
    </dgm:pt>
    <dgm:pt modelId="{11F212B1-103A-4E16-8DB8-4A50661B5EA9}" type="pres">
      <dgm:prSet presAssocID="{D4FFF097-EE71-4702-A4AD-000EE3BA4346}" presName="parentText" presStyleLbl="node1" presStyleIdx="1" presStyleCnt="4" custLinFactY="211" custLinFactNeighborX="-1377" custLinFactNeighborY="100000">
        <dgm:presLayoutVars>
          <dgm:chMax val="0"/>
          <dgm:bulletEnabled val="1"/>
        </dgm:presLayoutVars>
      </dgm:prSet>
      <dgm:spPr/>
      <dgm:t>
        <a:bodyPr/>
        <a:lstStyle/>
        <a:p>
          <a:endParaRPr lang="ru-RU"/>
        </a:p>
      </dgm:t>
    </dgm:pt>
    <dgm:pt modelId="{89855997-526E-4ED1-B2F5-B942121FB52B}" type="pres">
      <dgm:prSet presAssocID="{0B738420-C5CC-4584-9001-BE3834A91DD1}" presName="spacer" presStyleCnt="0"/>
      <dgm:spPr/>
      <dgm:t>
        <a:bodyPr/>
        <a:lstStyle/>
        <a:p>
          <a:endParaRPr lang="ru-RU"/>
        </a:p>
      </dgm:t>
    </dgm:pt>
    <dgm:pt modelId="{331BA1E7-36D2-4C95-80D8-5CA03FE65333}" type="pres">
      <dgm:prSet presAssocID="{320A2306-17B4-4606-8A93-C5BCD9F4B6CD}" presName="parentText" presStyleLbl="node1" presStyleIdx="2" presStyleCnt="4">
        <dgm:presLayoutVars>
          <dgm:chMax val="0"/>
          <dgm:bulletEnabled val="1"/>
        </dgm:presLayoutVars>
      </dgm:prSet>
      <dgm:spPr/>
      <dgm:t>
        <a:bodyPr/>
        <a:lstStyle/>
        <a:p>
          <a:endParaRPr lang="ru-RU"/>
        </a:p>
      </dgm:t>
    </dgm:pt>
    <dgm:pt modelId="{95236E83-669C-4B68-B443-6F0DDFE9C102}" type="pres">
      <dgm:prSet presAssocID="{F9E63C26-588D-464D-874C-B495589C24A7}" presName="spacer" presStyleCnt="0"/>
      <dgm:spPr/>
      <dgm:t>
        <a:bodyPr/>
        <a:lstStyle/>
        <a:p>
          <a:endParaRPr lang="ru-RU"/>
        </a:p>
      </dgm:t>
    </dgm:pt>
    <dgm:pt modelId="{732F85D3-16B0-44C0-AE4A-E9AAC41B5225}" type="pres">
      <dgm:prSet presAssocID="{0E3AF00B-FEE6-4A7B-80E0-0B4FDF90E352}" presName="parentText" presStyleLbl="node1" presStyleIdx="3" presStyleCnt="4">
        <dgm:presLayoutVars>
          <dgm:chMax val="0"/>
          <dgm:bulletEnabled val="1"/>
        </dgm:presLayoutVars>
      </dgm:prSet>
      <dgm:spPr/>
      <dgm:t>
        <a:bodyPr/>
        <a:lstStyle/>
        <a:p>
          <a:endParaRPr lang="ru-RU"/>
        </a:p>
      </dgm:t>
    </dgm:pt>
  </dgm:ptLst>
  <dgm:cxnLst>
    <dgm:cxn modelId="{A7FA40B9-E99A-48AD-B1B1-451E1F472AEC}" srcId="{0E11F1EB-FDF6-4F7D-9C9B-947CF5E98B6B}" destId="{6E610670-304C-42AA-8905-BA60174F069E}" srcOrd="0" destOrd="0" parTransId="{39C0EA69-1D06-459F-9728-E15CAD9BABA8}" sibTransId="{33DDE303-C0E6-40B2-9A9B-182DBECD1520}"/>
    <dgm:cxn modelId="{2D71E3FD-DB3B-47B2-BDD6-C0022ABBC175}" type="presOf" srcId="{6E610670-304C-42AA-8905-BA60174F069E}" destId="{2BAB6888-AC55-4DB0-876B-D028D95446F7}" srcOrd="0" destOrd="0" presId="urn:microsoft.com/office/officeart/2005/8/layout/vList2"/>
    <dgm:cxn modelId="{ABBDCBB8-6193-4D03-B254-F691591697B1}" srcId="{0E11F1EB-FDF6-4F7D-9C9B-947CF5E98B6B}" destId="{D4FFF097-EE71-4702-A4AD-000EE3BA4346}" srcOrd="1" destOrd="0" parTransId="{30822D7A-E9BE-40C7-92B9-7965BEDC1907}" sibTransId="{0B738420-C5CC-4584-9001-BE3834A91DD1}"/>
    <dgm:cxn modelId="{F3CF8D11-C711-4A50-BA09-FB789217F0BE}" type="presOf" srcId="{0E11F1EB-FDF6-4F7D-9C9B-947CF5E98B6B}" destId="{4D0D1916-62E3-40C4-A5FF-9C7EECFA77F7}" srcOrd="0" destOrd="0" presId="urn:microsoft.com/office/officeart/2005/8/layout/vList2"/>
    <dgm:cxn modelId="{80D3CD83-2E6F-4EC6-AFEE-A4119C1C8842}" srcId="{0E11F1EB-FDF6-4F7D-9C9B-947CF5E98B6B}" destId="{320A2306-17B4-4606-8A93-C5BCD9F4B6CD}" srcOrd="2" destOrd="0" parTransId="{E7A8E8DF-03D7-4231-81DE-98C6DF58C921}" sibTransId="{F9E63C26-588D-464D-874C-B495589C24A7}"/>
    <dgm:cxn modelId="{B221084C-3852-4957-9C65-E6DEC92A7880}" type="presOf" srcId="{0E3AF00B-FEE6-4A7B-80E0-0B4FDF90E352}" destId="{732F85D3-16B0-44C0-AE4A-E9AAC41B5225}" srcOrd="0" destOrd="0" presId="urn:microsoft.com/office/officeart/2005/8/layout/vList2"/>
    <dgm:cxn modelId="{C37C0889-E1BB-4A8B-9D87-19074DA9BC90}" srcId="{0E11F1EB-FDF6-4F7D-9C9B-947CF5E98B6B}" destId="{0E3AF00B-FEE6-4A7B-80E0-0B4FDF90E352}" srcOrd="3" destOrd="0" parTransId="{0346A88B-E298-4AAA-996A-B47749EAE7EF}" sibTransId="{282C8967-F9D1-46C8-A8DF-3CDB52175DF7}"/>
    <dgm:cxn modelId="{1ADF4DE5-0DB1-4665-AE38-48C035C88CBC}" type="presOf" srcId="{D4FFF097-EE71-4702-A4AD-000EE3BA4346}" destId="{11F212B1-103A-4E16-8DB8-4A50661B5EA9}" srcOrd="0" destOrd="0" presId="urn:microsoft.com/office/officeart/2005/8/layout/vList2"/>
    <dgm:cxn modelId="{18D2DBB1-EA4E-41BF-A2B1-FF109B0334EC}" type="presOf" srcId="{320A2306-17B4-4606-8A93-C5BCD9F4B6CD}" destId="{331BA1E7-36D2-4C95-80D8-5CA03FE65333}" srcOrd="0" destOrd="0" presId="urn:microsoft.com/office/officeart/2005/8/layout/vList2"/>
    <dgm:cxn modelId="{5F9BED7B-6FD4-47FD-AE87-F362769C5B1B}" type="presParOf" srcId="{4D0D1916-62E3-40C4-A5FF-9C7EECFA77F7}" destId="{2BAB6888-AC55-4DB0-876B-D028D95446F7}" srcOrd="0" destOrd="0" presId="urn:microsoft.com/office/officeart/2005/8/layout/vList2"/>
    <dgm:cxn modelId="{54BC49CD-B0B6-42AF-88A0-1CD175FB1A57}" type="presParOf" srcId="{4D0D1916-62E3-40C4-A5FF-9C7EECFA77F7}" destId="{B8A895B8-360F-4695-B709-D632AF4BF6BF}" srcOrd="1" destOrd="0" presId="urn:microsoft.com/office/officeart/2005/8/layout/vList2"/>
    <dgm:cxn modelId="{640B92C0-D4F0-4FD2-984A-E2677E8820B8}" type="presParOf" srcId="{4D0D1916-62E3-40C4-A5FF-9C7EECFA77F7}" destId="{11F212B1-103A-4E16-8DB8-4A50661B5EA9}" srcOrd="2" destOrd="0" presId="urn:microsoft.com/office/officeart/2005/8/layout/vList2"/>
    <dgm:cxn modelId="{D9CA7C27-89AF-4FA4-ACEA-86FA34DBAF11}" type="presParOf" srcId="{4D0D1916-62E3-40C4-A5FF-9C7EECFA77F7}" destId="{89855997-526E-4ED1-B2F5-B942121FB52B}" srcOrd="3" destOrd="0" presId="urn:microsoft.com/office/officeart/2005/8/layout/vList2"/>
    <dgm:cxn modelId="{213A7336-6C16-4454-BDE7-C0F97B2A7946}" type="presParOf" srcId="{4D0D1916-62E3-40C4-A5FF-9C7EECFA77F7}" destId="{331BA1E7-36D2-4C95-80D8-5CA03FE65333}" srcOrd="4" destOrd="0" presId="urn:microsoft.com/office/officeart/2005/8/layout/vList2"/>
    <dgm:cxn modelId="{EA996DF1-120D-4E55-A634-5BE632DC1E5C}" type="presParOf" srcId="{4D0D1916-62E3-40C4-A5FF-9C7EECFA77F7}" destId="{95236E83-669C-4B68-B443-6F0DDFE9C102}" srcOrd="5" destOrd="0" presId="urn:microsoft.com/office/officeart/2005/8/layout/vList2"/>
    <dgm:cxn modelId="{BD7EAF8C-C143-4891-A870-0E19E395CB36}" type="presParOf" srcId="{4D0D1916-62E3-40C4-A5FF-9C7EECFA77F7}" destId="{732F85D3-16B0-44C0-AE4A-E9AAC41B5225}" srcOrd="6" destOrd="0" presId="urn:microsoft.com/office/officeart/2005/8/layout/vList2"/>
  </dgm:cxnLst>
  <dgm:bg>
    <a:noFill/>
    <a:effectLst>
      <a:outerShdw blurRad="76200" dir="13500000" sy="23000" kx="1200000" algn="br" rotWithShape="0">
        <a:prstClr val="black">
          <a:alpha val="20000"/>
        </a:prstClr>
      </a:outerShdw>
    </a:effect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ADB74B0-DF60-41D6-9922-7F8730029336}" type="doc">
      <dgm:prSet loTypeId="urn:microsoft.com/office/officeart/2005/8/layout/chevron2" loCatId="list" qsTypeId="urn:microsoft.com/office/officeart/2005/8/quickstyle/simple1" qsCatId="simple" csTypeId="urn:microsoft.com/office/officeart/2005/8/colors/colorful1" csCatId="colorful" phldr="1"/>
      <dgm:spPr/>
      <dgm:t>
        <a:bodyPr/>
        <a:lstStyle/>
        <a:p>
          <a:endParaRPr lang="ru-RU"/>
        </a:p>
      </dgm:t>
    </dgm:pt>
    <dgm:pt modelId="{A558DA6A-4790-4E6D-AB7C-786356EC44D2}">
      <dgm:prSet phldrT="[Текст]" custT="1"/>
      <dgm:spPr>
        <a:scene3d>
          <a:camera prst="orthographicFront"/>
          <a:lightRig rig="threePt" dir="t"/>
        </a:scene3d>
        <a:sp3d>
          <a:bevelT w="152400" h="50800" prst="softRound"/>
        </a:sp3d>
      </dgm:spPr>
      <dgm:t>
        <a:bodyPr/>
        <a:lstStyle/>
        <a:p>
          <a:pPr algn="ctr"/>
          <a:r>
            <a:rPr lang="uz-Cyrl-UZ" sz="2400" b="1" i="0" dirty="0" smtClean="0">
              <a:latin typeface="Times New Roman" pitchFamily="18" charset="0"/>
              <a:cs typeface="Times New Roman" pitchFamily="18" charset="0"/>
            </a:rPr>
            <a:t>1</a:t>
          </a:r>
          <a:endParaRPr lang="ru-RU" sz="2400" b="1" i="0" dirty="0">
            <a:latin typeface="Times New Roman" pitchFamily="18" charset="0"/>
            <a:cs typeface="Times New Roman" pitchFamily="18" charset="0"/>
          </a:endParaRPr>
        </a:p>
      </dgm:t>
    </dgm:pt>
    <dgm:pt modelId="{DBF2861E-9259-43D8-ABBE-B93389FE55AF}" type="parTrans" cxnId="{345FBFD3-951D-49F1-8EA9-173530DD0EE1}">
      <dgm:prSet/>
      <dgm:spPr/>
      <dgm:t>
        <a:bodyPr/>
        <a:lstStyle/>
        <a:p>
          <a:endParaRPr lang="ru-RU" sz="2400" b="1" i="1">
            <a:latin typeface="Times New Roman" pitchFamily="18" charset="0"/>
            <a:cs typeface="Times New Roman" pitchFamily="18" charset="0"/>
          </a:endParaRPr>
        </a:p>
      </dgm:t>
    </dgm:pt>
    <dgm:pt modelId="{1958F530-0FFC-479A-84A4-A2C3F559830C}" type="sibTrans" cxnId="{345FBFD3-951D-49F1-8EA9-173530DD0EE1}">
      <dgm:prSet/>
      <dgm:spPr/>
      <dgm:t>
        <a:bodyPr/>
        <a:lstStyle/>
        <a:p>
          <a:endParaRPr lang="ru-RU" sz="2400" b="1" i="1">
            <a:latin typeface="Times New Roman" pitchFamily="18" charset="0"/>
            <a:cs typeface="Times New Roman" pitchFamily="18" charset="0"/>
          </a:endParaRPr>
        </a:p>
      </dgm:t>
    </dgm:pt>
    <dgm:pt modelId="{CD82E051-05BE-4C7A-9D7C-5D3BEBA374E6}">
      <dgm:prSet phldrT="[Текст]" custT="1"/>
      <dgm:spPr>
        <a:scene3d>
          <a:camera prst="orthographicFront"/>
          <a:lightRig rig="threePt" dir="t"/>
        </a:scene3d>
        <a:sp3d>
          <a:bevelT w="152400" h="50800" prst="softRound"/>
        </a:sp3d>
      </dgm:spPr>
      <dgm:t>
        <a:bodyPr/>
        <a:lstStyle/>
        <a:p>
          <a:pPr algn="just"/>
          <a:r>
            <a:rPr lang="ru-RU" sz="2400" b="1" i="0" dirty="0" err="1" smtClean="0">
              <a:latin typeface="Times New Roman" pitchFamily="18" charset="0"/>
              <a:cs typeface="Times New Roman" pitchFamily="18" charset="0"/>
            </a:rPr>
            <a:t>давлатлар</a:t>
          </a:r>
          <a:r>
            <a:rPr lang="ru-RU" sz="2400" b="1" i="0" dirty="0" smtClean="0">
              <a:latin typeface="Times New Roman" pitchFamily="18" charset="0"/>
              <a:cs typeface="Times New Roman" pitchFamily="18" charset="0"/>
            </a:rPr>
            <a:t>;</a:t>
          </a:r>
          <a:endParaRPr lang="ru-RU" sz="2400" b="1" i="0" dirty="0">
            <a:latin typeface="Times New Roman" pitchFamily="18" charset="0"/>
            <a:cs typeface="Times New Roman" pitchFamily="18" charset="0"/>
          </a:endParaRPr>
        </a:p>
      </dgm:t>
    </dgm:pt>
    <dgm:pt modelId="{33F1471A-43D5-4F4F-87DC-84787B647BE4}" type="parTrans" cxnId="{2FB8782C-3191-449F-A627-B3CA9CEFE109}">
      <dgm:prSet/>
      <dgm:spPr/>
      <dgm:t>
        <a:bodyPr/>
        <a:lstStyle/>
        <a:p>
          <a:endParaRPr lang="ru-RU" sz="2400" b="1" i="1">
            <a:latin typeface="Times New Roman" pitchFamily="18" charset="0"/>
            <a:cs typeface="Times New Roman" pitchFamily="18" charset="0"/>
          </a:endParaRPr>
        </a:p>
      </dgm:t>
    </dgm:pt>
    <dgm:pt modelId="{D2C10A73-1614-422E-B47A-66FC30A913E1}" type="sibTrans" cxnId="{2FB8782C-3191-449F-A627-B3CA9CEFE109}">
      <dgm:prSet/>
      <dgm:spPr/>
      <dgm:t>
        <a:bodyPr/>
        <a:lstStyle/>
        <a:p>
          <a:endParaRPr lang="ru-RU" sz="2400" b="1" i="1">
            <a:latin typeface="Times New Roman" pitchFamily="18" charset="0"/>
            <a:cs typeface="Times New Roman" pitchFamily="18" charset="0"/>
          </a:endParaRPr>
        </a:p>
      </dgm:t>
    </dgm:pt>
    <dgm:pt modelId="{3C477386-6298-46B8-8E9B-68D726CB60EE}">
      <dgm:prSet phldrT="[Текст]" custT="1"/>
      <dgm:spPr>
        <a:scene3d>
          <a:camera prst="orthographicFront"/>
          <a:lightRig rig="threePt" dir="t"/>
        </a:scene3d>
        <a:sp3d>
          <a:bevelT w="152400" h="50800" prst="softRound"/>
        </a:sp3d>
      </dgm:spPr>
      <dgm:t>
        <a:bodyPr/>
        <a:lstStyle/>
        <a:p>
          <a:pPr algn="ctr"/>
          <a:r>
            <a:rPr lang="uz-Cyrl-UZ" sz="2400" b="1" i="0" dirty="0" smtClean="0">
              <a:latin typeface="Times New Roman" pitchFamily="18" charset="0"/>
              <a:cs typeface="Times New Roman" pitchFamily="18" charset="0"/>
            </a:rPr>
            <a:t>2</a:t>
          </a:r>
          <a:endParaRPr lang="ru-RU" sz="2400" b="1" i="0" dirty="0">
            <a:latin typeface="Times New Roman" pitchFamily="18" charset="0"/>
            <a:cs typeface="Times New Roman" pitchFamily="18" charset="0"/>
          </a:endParaRPr>
        </a:p>
      </dgm:t>
    </dgm:pt>
    <dgm:pt modelId="{47AA41C1-99C4-45F7-BBE1-CD4EBC134F34}" type="parTrans" cxnId="{C3933F23-C91C-4111-8813-88872B910DC2}">
      <dgm:prSet/>
      <dgm:spPr/>
      <dgm:t>
        <a:bodyPr/>
        <a:lstStyle/>
        <a:p>
          <a:endParaRPr lang="ru-RU" sz="2400" b="1" i="1">
            <a:latin typeface="Times New Roman" pitchFamily="18" charset="0"/>
            <a:cs typeface="Times New Roman" pitchFamily="18" charset="0"/>
          </a:endParaRPr>
        </a:p>
      </dgm:t>
    </dgm:pt>
    <dgm:pt modelId="{A58ACB32-EB10-4CCB-ADAE-214FE69CAC6F}" type="sibTrans" cxnId="{C3933F23-C91C-4111-8813-88872B910DC2}">
      <dgm:prSet/>
      <dgm:spPr/>
      <dgm:t>
        <a:bodyPr/>
        <a:lstStyle/>
        <a:p>
          <a:endParaRPr lang="ru-RU" sz="2400" b="1" i="1">
            <a:latin typeface="Times New Roman" pitchFamily="18" charset="0"/>
            <a:cs typeface="Times New Roman" pitchFamily="18" charset="0"/>
          </a:endParaRPr>
        </a:p>
      </dgm:t>
    </dgm:pt>
    <dgm:pt modelId="{FE94F7A7-4B42-41F7-A460-D391CDD35B60}">
      <dgm:prSet phldrT="[Текст]" custT="1"/>
      <dgm:spPr>
        <a:scene3d>
          <a:camera prst="orthographicFront"/>
          <a:lightRig rig="threePt" dir="t"/>
        </a:scene3d>
        <a:sp3d>
          <a:bevelT w="152400" h="50800" prst="softRound"/>
        </a:sp3d>
      </dgm:spPr>
      <dgm:t>
        <a:bodyPr/>
        <a:lstStyle/>
        <a:p>
          <a:pPr algn="just"/>
          <a:r>
            <a:rPr lang="ru-RU" sz="2400" b="1" i="0" dirty="0" err="1" smtClean="0">
              <a:latin typeface="Times New Roman" pitchFamily="18" charset="0"/>
              <a:cs typeface="Times New Roman" pitchFamily="18" charset="0"/>
            </a:rPr>
            <a:t>трансмиллий</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корпорациялар</a:t>
          </a:r>
          <a:r>
            <a:rPr lang="ru-RU" sz="2400" b="1" i="0" dirty="0" smtClean="0">
              <a:latin typeface="Times New Roman" pitchFamily="18" charset="0"/>
              <a:cs typeface="Times New Roman" pitchFamily="18" charset="0"/>
            </a:rPr>
            <a:t>;</a:t>
          </a:r>
          <a:endParaRPr lang="ru-RU" sz="2400" b="1" i="0" dirty="0">
            <a:latin typeface="Times New Roman" pitchFamily="18" charset="0"/>
            <a:cs typeface="Times New Roman" pitchFamily="18" charset="0"/>
          </a:endParaRPr>
        </a:p>
      </dgm:t>
    </dgm:pt>
    <dgm:pt modelId="{0162260A-3DE7-48B0-AB13-9E6788B4FDEC}" type="parTrans" cxnId="{548E6D97-5175-4E79-ADF5-ED172B7FD8F4}">
      <dgm:prSet/>
      <dgm:spPr/>
      <dgm:t>
        <a:bodyPr/>
        <a:lstStyle/>
        <a:p>
          <a:endParaRPr lang="ru-RU" sz="2400" b="1" i="1">
            <a:latin typeface="Times New Roman" pitchFamily="18" charset="0"/>
            <a:cs typeface="Times New Roman" pitchFamily="18" charset="0"/>
          </a:endParaRPr>
        </a:p>
      </dgm:t>
    </dgm:pt>
    <dgm:pt modelId="{F88FBF81-74C4-4D8D-8517-3D84929BA996}" type="sibTrans" cxnId="{548E6D97-5175-4E79-ADF5-ED172B7FD8F4}">
      <dgm:prSet/>
      <dgm:spPr/>
      <dgm:t>
        <a:bodyPr/>
        <a:lstStyle/>
        <a:p>
          <a:endParaRPr lang="ru-RU" sz="2400" b="1" i="1">
            <a:latin typeface="Times New Roman" pitchFamily="18" charset="0"/>
            <a:cs typeface="Times New Roman" pitchFamily="18" charset="0"/>
          </a:endParaRPr>
        </a:p>
      </dgm:t>
    </dgm:pt>
    <dgm:pt modelId="{372DC63E-00F1-4859-837A-9B41021D4484}">
      <dgm:prSet phldrT="[Текст]" custT="1"/>
      <dgm:spPr>
        <a:scene3d>
          <a:camera prst="orthographicFront"/>
          <a:lightRig rig="threePt" dir="t"/>
        </a:scene3d>
        <a:sp3d>
          <a:bevelT w="152400" h="50800" prst="softRound"/>
        </a:sp3d>
      </dgm:spPr>
      <dgm:t>
        <a:bodyPr/>
        <a:lstStyle/>
        <a:p>
          <a:pPr algn="ctr"/>
          <a:r>
            <a:rPr lang="uz-Cyrl-UZ" sz="2400" b="1" i="0" dirty="0" smtClean="0">
              <a:latin typeface="Times New Roman" pitchFamily="18" charset="0"/>
              <a:cs typeface="Times New Roman" pitchFamily="18" charset="0"/>
            </a:rPr>
            <a:t>3</a:t>
          </a:r>
          <a:endParaRPr lang="ru-RU" sz="2400" b="1" i="0" dirty="0">
            <a:latin typeface="Times New Roman" pitchFamily="18" charset="0"/>
            <a:cs typeface="Times New Roman" pitchFamily="18" charset="0"/>
          </a:endParaRPr>
        </a:p>
      </dgm:t>
    </dgm:pt>
    <dgm:pt modelId="{2546E5CD-D8BD-40EE-ABD0-E0691147F0FD}" type="parTrans" cxnId="{DAFEF758-38EC-4D73-A313-B6D87FED73BE}">
      <dgm:prSet/>
      <dgm:spPr/>
      <dgm:t>
        <a:bodyPr/>
        <a:lstStyle/>
        <a:p>
          <a:endParaRPr lang="ru-RU" sz="2400" b="1" i="1">
            <a:latin typeface="Times New Roman" pitchFamily="18" charset="0"/>
            <a:cs typeface="Times New Roman" pitchFamily="18" charset="0"/>
          </a:endParaRPr>
        </a:p>
      </dgm:t>
    </dgm:pt>
    <dgm:pt modelId="{63C36098-D0AD-4A30-9B0B-815E76787B5E}" type="sibTrans" cxnId="{DAFEF758-38EC-4D73-A313-B6D87FED73BE}">
      <dgm:prSet/>
      <dgm:spPr/>
      <dgm:t>
        <a:bodyPr/>
        <a:lstStyle/>
        <a:p>
          <a:endParaRPr lang="ru-RU" sz="2400" b="1" i="1">
            <a:latin typeface="Times New Roman" pitchFamily="18" charset="0"/>
            <a:cs typeface="Times New Roman" pitchFamily="18" charset="0"/>
          </a:endParaRPr>
        </a:p>
      </dgm:t>
    </dgm:pt>
    <dgm:pt modelId="{544F59A5-E494-47D0-839F-6BA35DA7ACF9}">
      <dgm:prSet phldrT="[Текст]" custT="1"/>
      <dgm:spPr>
        <a:scene3d>
          <a:camera prst="orthographicFront"/>
          <a:lightRig rig="threePt" dir="t"/>
        </a:scene3d>
        <a:sp3d>
          <a:bevelT w="152400" h="50800" prst="softRound"/>
        </a:sp3d>
      </dgm:spPr>
      <dgm:t>
        <a:bodyPr/>
        <a:lstStyle/>
        <a:p>
          <a:pPr algn="just"/>
          <a:r>
            <a:rPr lang="ru-RU" sz="2400" b="1" i="0" dirty="0" err="1" smtClean="0">
              <a:latin typeface="Times New Roman" pitchFamily="18" charset="0"/>
              <a:cs typeface="Times New Roman" pitchFamily="18" charset="0"/>
            </a:rPr>
            <a:t>халқаро</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ташкилотлар</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ва</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институтлар</a:t>
          </a:r>
          <a:r>
            <a:rPr lang="ru-RU" sz="2400" b="1" i="0" dirty="0" smtClean="0">
              <a:latin typeface="Times New Roman" pitchFamily="18" charset="0"/>
              <a:cs typeface="Times New Roman" pitchFamily="18" charset="0"/>
            </a:rPr>
            <a:t>.</a:t>
          </a:r>
          <a:endParaRPr lang="ru-RU" sz="2400" b="1" i="0" dirty="0">
            <a:latin typeface="Times New Roman" pitchFamily="18" charset="0"/>
            <a:cs typeface="Times New Roman" pitchFamily="18" charset="0"/>
          </a:endParaRPr>
        </a:p>
      </dgm:t>
    </dgm:pt>
    <dgm:pt modelId="{FD49E136-BD64-455B-98EF-C82BC1F2844C}" type="parTrans" cxnId="{45409313-EF74-4C5B-93B1-ACCAE3C4B592}">
      <dgm:prSet/>
      <dgm:spPr/>
      <dgm:t>
        <a:bodyPr/>
        <a:lstStyle/>
        <a:p>
          <a:endParaRPr lang="ru-RU" sz="2400" b="1" i="1">
            <a:latin typeface="Times New Roman" pitchFamily="18" charset="0"/>
            <a:cs typeface="Times New Roman" pitchFamily="18" charset="0"/>
          </a:endParaRPr>
        </a:p>
      </dgm:t>
    </dgm:pt>
    <dgm:pt modelId="{E594C81E-338C-4E88-9729-E1457A18D601}" type="sibTrans" cxnId="{45409313-EF74-4C5B-93B1-ACCAE3C4B592}">
      <dgm:prSet/>
      <dgm:spPr/>
      <dgm:t>
        <a:bodyPr/>
        <a:lstStyle/>
        <a:p>
          <a:endParaRPr lang="ru-RU" sz="2400" b="1" i="1">
            <a:latin typeface="Times New Roman" pitchFamily="18" charset="0"/>
            <a:cs typeface="Times New Roman" pitchFamily="18" charset="0"/>
          </a:endParaRPr>
        </a:p>
      </dgm:t>
    </dgm:pt>
    <dgm:pt modelId="{E4ED3BC7-EE75-4A18-B644-98D130054BEE}">
      <dgm:prSet phldrT="[Текст]" custT="1"/>
      <dgm:spPr>
        <a:scene3d>
          <a:camera prst="orthographicFront"/>
          <a:lightRig rig="threePt" dir="t"/>
        </a:scene3d>
        <a:sp3d>
          <a:bevelT w="152400" h="50800" prst="softRound"/>
        </a:sp3d>
      </dgm:spPr>
      <dgm:t>
        <a:bodyPr/>
        <a:lstStyle/>
        <a:p>
          <a:pPr algn="ctr"/>
          <a:r>
            <a:rPr lang="uz-Cyrl-UZ" sz="2400" b="1" i="0" dirty="0" smtClean="0">
              <a:latin typeface="Times New Roman" pitchFamily="18" charset="0"/>
              <a:cs typeface="Times New Roman" pitchFamily="18" charset="0"/>
            </a:rPr>
            <a:t>4</a:t>
          </a:r>
          <a:endParaRPr lang="ru-RU" sz="2400" b="1" i="0" dirty="0">
            <a:latin typeface="Times New Roman" pitchFamily="18" charset="0"/>
            <a:cs typeface="Times New Roman" pitchFamily="18" charset="0"/>
          </a:endParaRPr>
        </a:p>
      </dgm:t>
    </dgm:pt>
    <dgm:pt modelId="{EC856043-7503-435F-B65D-4AA0B6372D9F}" type="parTrans" cxnId="{27D6C74C-4C47-460D-A76C-D7CB97CC005F}">
      <dgm:prSet/>
      <dgm:spPr/>
      <dgm:t>
        <a:bodyPr/>
        <a:lstStyle/>
        <a:p>
          <a:endParaRPr lang="ru-RU" sz="2400" b="1" i="1">
            <a:latin typeface="Times New Roman" pitchFamily="18" charset="0"/>
            <a:cs typeface="Times New Roman" pitchFamily="18" charset="0"/>
          </a:endParaRPr>
        </a:p>
      </dgm:t>
    </dgm:pt>
    <dgm:pt modelId="{E1E2717A-A7AA-49D9-9A80-86C67929B2C9}" type="sibTrans" cxnId="{27D6C74C-4C47-460D-A76C-D7CB97CC005F}">
      <dgm:prSet/>
      <dgm:spPr/>
      <dgm:t>
        <a:bodyPr/>
        <a:lstStyle/>
        <a:p>
          <a:endParaRPr lang="ru-RU" sz="2400" b="1" i="1">
            <a:latin typeface="Times New Roman" pitchFamily="18" charset="0"/>
            <a:cs typeface="Times New Roman" pitchFamily="18" charset="0"/>
          </a:endParaRPr>
        </a:p>
      </dgm:t>
    </dgm:pt>
    <dgm:pt modelId="{276E1413-6BA1-4433-85D3-B63B0EF013FB}">
      <dgm:prSet custT="1"/>
      <dgm:spPr>
        <a:scene3d>
          <a:camera prst="orthographicFront"/>
          <a:lightRig rig="threePt" dir="t"/>
        </a:scene3d>
        <a:sp3d>
          <a:bevelT w="152400" h="50800" prst="softRound"/>
        </a:sp3d>
      </dgm:spPr>
      <dgm:t>
        <a:bodyPr/>
        <a:lstStyle/>
        <a:p>
          <a:pPr algn="just"/>
          <a:r>
            <a:rPr lang="ru-RU" sz="2400" b="1" i="0" dirty="0" err="1" smtClean="0">
              <a:latin typeface="Times New Roman" pitchFamily="18" charset="0"/>
              <a:cs typeface="Times New Roman" pitchFamily="18" charset="0"/>
            </a:rPr>
            <a:t>миллий</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иқтисодиётдан</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ташқарида</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фаолият</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кўрсатувчи</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корхоналар</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ва</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фирмалар</a:t>
          </a:r>
          <a:r>
            <a:rPr lang="ru-RU" sz="2400" b="1" i="0" dirty="0" smtClean="0">
              <a:latin typeface="Times New Roman" pitchFamily="18" charset="0"/>
              <a:cs typeface="Times New Roman" pitchFamily="18" charset="0"/>
            </a:rPr>
            <a:t>;</a:t>
          </a:r>
          <a:endParaRPr lang="ru-RU" sz="2400" b="1" i="0" dirty="0">
            <a:latin typeface="Times New Roman" pitchFamily="18" charset="0"/>
            <a:cs typeface="Times New Roman" pitchFamily="18" charset="0"/>
          </a:endParaRPr>
        </a:p>
      </dgm:t>
    </dgm:pt>
    <dgm:pt modelId="{AA71B56B-B7C8-498C-8C64-F330D02D3E0F}" type="parTrans" cxnId="{1A08E50B-CD47-40F8-94C4-544D85F69BCB}">
      <dgm:prSet/>
      <dgm:spPr/>
      <dgm:t>
        <a:bodyPr/>
        <a:lstStyle/>
        <a:p>
          <a:endParaRPr lang="ru-RU" sz="2400" b="1" i="1">
            <a:latin typeface="Times New Roman" pitchFamily="18" charset="0"/>
            <a:cs typeface="Times New Roman" pitchFamily="18" charset="0"/>
          </a:endParaRPr>
        </a:p>
      </dgm:t>
    </dgm:pt>
    <dgm:pt modelId="{C5B0B2D9-E812-41DD-B0EA-C97D6D39E5A1}" type="sibTrans" cxnId="{1A08E50B-CD47-40F8-94C4-544D85F69BCB}">
      <dgm:prSet/>
      <dgm:spPr/>
      <dgm:t>
        <a:bodyPr/>
        <a:lstStyle/>
        <a:p>
          <a:endParaRPr lang="ru-RU" sz="2400" b="1" i="1">
            <a:latin typeface="Times New Roman" pitchFamily="18" charset="0"/>
            <a:cs typeface="Times New Roman" pitchFamily="18" charset="0"/>
          </a:endParaRPr>
        </a:p>
      </dgm:t>
    </dgm:pt>
    <dgm:pt modelId="{925D5F13-C5F3-4573-A2A2-1177D471AD5B}" type="pres">
      <dgm:prSet presAssocID="{3ADB74B0-DF60-41D6-9922-7F8730029336}" presName="linearFlow" presStyleCnt="0">
        <dgm:presLayoutVars>
          <dgm:dir/>
          <dgm:animLvl val="lvl"/>
          <dgm:resizeHandles val="exact"/>
        </dgm:presLayoutVars>
      </dgm:prSet>
      <dgm:spPr/>
      <dgm:t>
        <a:bodyPr/>
        <a:lstStyle/>
        <a:p>
          <a:endParaRPr lang="ru-RU"/>
        </a:p>
      </dgm:t>
    </dgm:pt>
    <dgm:pt modelId="{FA520790-593A-4993-84CD-F7ABB58A58AC}" type="pres">
      <dgm:prSet presAssocID="{A558DA6A-4790-4E6D-AB7C-786356EC44D2}" presName="composite" presStyleCnt="0"/>
      <dgm:spPr/>
      <dgm:t>
        <a:bodyPr/>
        <a:lstStyle/>
        <a:p>
          <a:endParaRPr lang="ru-RU"/>
        </a:p>
      </dgm:t>
    </dgm:pt>
    <dgm:pt modelId="{8D9F60A4-6381-4A16-A9DC-1A944F22C26B}" type="pres">
      <dgm:prSet presAssocID="{A558DA6A-4790-4E6D-AB7C-786356EC44D2}" presName="parentText" presStyleLbl="alignNode1" presStyleIdx="0" presStyleCnt="4">
        <dgm:presLayoutVars>
          <dgm:chMax val="1"/>
          <dgm:bulletEnabled val="1"/>
        </dgm:presLayoutVars>
      </dgm:prSet>
      <dgm:spPr/>
      <dgm:t>
        <a:bodyPr/>
        <a:lstStyle/>
        <a:p>
          <a:endParaRPr lang="ru-RU"/>
        </a:p>
      </dgm:t>
    </dgm:pt>
    <dgm:pt modelId="{0E67F98D-8AE0-4607-B8D4-34E9C9FD396B}" type="pres">
      <dgm:prSet presAssocID="{A558DA6A-4790-4E6D-AB7C-786356EC44D2}" presName="descendantText" presStyleLbl="alignAcc1" presStyleIdx="0" presStyleCnt="4">
        <dgm:presLayoutVars>
          <dgm:bulletEnabled val="1"/>
        </dgm:presLayoutVars>
      </dgm:prSet>
      <dgm:spPr/>
      <dgm:t>
        <a:bodyPr/>
        <a:lstStyle/>
        <a:p>
          <a:endParaRPr lang="ru-RU"/>
        </a:p>
      </dgm:t>
    </dgm:pt>
    <dgm:pt modelId="{46DA395B-093B-4959-9B06-BB3A81BC41C6}" type="pres">
      <dgm:prSet presAssocID="{1958F530-0FFC-479A-84A4-A2C3F559830C}" presName="sp" presStyleCnt="0"/>
      <dgm:spPr/>
      <dgm:t>
        <a:bodyPr/>
        <a:lstStyle/>
        <a:p>
          <a:endParaRPr lang="ru-RU"/>
        </a:p>
      </dgm:t>
    </dgm:pt>
    <dgm:pt modelId="{7194F08B-CE8A-4E81-967D-C07F6606D19C}" type="pres">
      <dgm:prSet presAssocID="{3C477386-6298-46B8-8E9B-68D726CB60EE}" presName="composite" presStyleCnt="0"/>
      <dgm:spPr/>
      <dgm:t>
        <a:bodyPr/>
        <a:lstStyle/>
        <a:p>
          <a:endParaRPr lang="ru-RU"/>
        </a:p>
      </dgm:t>
    </dgm:pt>
    <dgm:pt modelId="{CBC722D9-2233-4B65-B698-19529E5D2387}" type="pres">
      <dgm:prSet presAssocID="{3C477386-6298-46B8-8E9B-68D726CB60EE}" presName="parentText" presStyleLbl="alignNode1" presStyleIdx="1" presStyleCnt="4">
        <dgm:presLayoutVars>
          <dgm:chMax val="1"/>
          <dgm:bulletEnabled val="1"/>
        </dgm:presLayoutVars>
      </dgm:prSet>
      <dgm:spPr/>
      <dgm:t>
        <a:bodyPr/>
        <a:lstStyle/>
        <a:p>
          <a:endParaRPr lang="ru-RU"/>
        </a:p>
      </dgm:t>
    </dgm:pt>
    <dgm:pt modelId="{A97E7BCD-5777-4665-9C20-8434B629CDD2}" type="pres">
      <dgm:prSet presAssocID="{3C477386-6298-46B8-8E9B-68D726CB60EE}" presName="descendantText" presStyleLbl="alignAcc1" presStyleIdx="1" presStyleCnt="4">
        <dgm:presLayoutVars>
          <dgm:bulletEnabled val="1"/>
        </dgm:presLayoutVars>
      </dgm:prSet>
      <dgm:spPr/>
      <dgm:t>
        <a:bodyPr/>
        <a:lstStyle/>
        <a:p>
          <a:endParaRPr lang="ru-RU"/>
        </a:p>
      </dgm:t>
    </dgm:pt>
    <dgm:pt modelId="{14A98A0A-E439-4691-85DD-57FEADB2A416}" type="pres">
      <dgm:prSet presAssocID="{A58ACB32-EB10-4CCB-ADAE-214FE69CAC6F}" presName="sp" presStyleCnt="0"/>
      <dgm:spPr/>
      <dgm:t>
        <a:bodyPr/>
        <a:lstStyle/>
        <a:p>
          <a:endParaRPr lang="ru-RU"/>
        </a:p>
      </dgm:t>
    </dgm:pt>
    <dgm:pt modelId="{5C8B6B1A-3BF7-47E6-AA48-8A65E40B68A1}" type="pres">
      <dgm:prSet presAssocID="{372DC63E-00F1-4859-837A-9B41021D4484}" presName="composite" presStyleCnt="0"/>
      <dgm:spPr/>
      <dgm:t>
        <a:bodyPr/>
        <a:lstStyle/>
        <a:p>
          <a:endParaRPr lang="ru-RU"/>
        </a:p>
      </dgm:t>
    </dgm:pt>
    <dgm:pt modelId="{6968076D-9429-4D2E-A1A5-706EFDF49D21}" type="pres">
      <dgm:prSet presAssocID="{372DC63E-00F1-4859-837A-9B41021D4484}" presName="parentText" presStyleLbl="alignNode1" presStyleIdx="2" presStyleCnt="4">
        <dgm:presLayoutVars>
          <dgm:chMax val="1"/>
          <dgm:bulletEnabled val="1"/>
        </dgm:presLayoutVars>
      </dgm:prSet>
      <dgm:spPr/>
      <dgm:t>
        <a:bodyPr/>
        <a:lstStyle/>
        <a:p>
          <a:endParaRPr lang="ru-RU"/>
        </a:p>
      </dgm:t>
    </dgm:pt>
    <dgm:pt modelId="{084FFF4B-3EEF-4C13-B4D2-F70C51321722}" type="pres">
      <dgm:prSet presAssocID="{372DC63E-00F1-4859-837A-9B41021D4484}" presName="descendantText" presStyleLbl="alignAcc1" presStyleIdx="2" presStyleCnt="4">
        <dgm:presLayoutVars>
          <dgm:bulletEnabled val="1"/>
        </dgm:presLayoutVars>
      </dgm:prSet>
      <dgm:spPr/>
      <dgm:t>
        <a:bodyPr/>
        <a:lstStyle/>
        <a:p>
          <a:endParaRPr lang="ru-RU"/>
        </a:p>
      </dgm:t>
    </dgm:pt>
    <dgm:pt modelId="{A28F0553-4D62-4BCF-95CA-9563E0DC569E}" type="pres">
      <dgm:prSet presAssocID="{63C36098-D0AD-4A30-9B0B-815E76787B5E}" presName="sp" presStyleCnt="0"/>
      <dgm:spPr/>
      <dgm:t>
        <a:bodyPr/>
        <a:lstStyle/>
        <a:p>
          <a:endParaRPr lang="ru-RU"/>
        </a:p>
      </dgm:t>
    </dgm:pt>
    <dgm:pt modelId="{E9A5BB90-A2A5-474B-BFBF-4238B27F646D}" type="pres">
      <dgm:prSet presAssocID="{E4ED3BC7-EE75-4A18-B644-98D130054BEE}" presName="composite" presStyleCnt="0"/>
      <dgm:spPr/>
      <dgm:t>
        <a:bodyPr/>
        <a:lstStyle/>
        <a:p>
          <a:endParaRPr lang="ru-RU"/>
        </a:p>
      </dgm:t>
    </dgm:pt>
    <dgm:pt modelId="{DCC2A70D-63B3-4673-B815-7A852477AD29}" type="pres">
      <dgm:prSet presAssocID="{E4ED3BC7-EE75-4A18-B644-98D130054BEE}" presName="parentText" presStyleLbl="alignNode1" presStyleIdx="3" presStyleCnt="4">
        <dgm:presLayoutVars>
          <dgm:chMax val="1"/>
          <dgm:bulletEnabled val="1"/>
        </dgm:presLayoutVars>
      </dgm:prSet>
      <dgm:spPr/>
      <dgm:t>
        <a:bodyPr/>
        <a:lstStyle/>
        <a:p>
          <a:endParaRPr lang="ru-RU"/>
        </a:p>
      </dgm:t>
    </dgm:pt>
    <dgm:pt modelId="{02E4FAC9-573A-473A-96ED-C8C307CBFF46}" type="pres">
      <dgm:prSet presAssocID="{E4ED3BC7-EE75-4A18-B644-98D130054BEE}" presName="descendantText" presStyleLbl="alignAcc1" presStyleIdx="3" presStyleCnt="4">
        <dgm:presLayoutVars>
          <dgm:bulletEnabled val="1"/>
        </dgm:presLayoutVars>
      </dgm:prSet>
      <dgm:spPr/>
      <dgm:t>
        <a:bodyPr/>
        <a:lstStyle/>
        <a:p>
          <a:endParaRPr lang="ru-RU"/>
        </a:p>
      </dgm:t>
    </dgm:pt>
  </dgm:ptLst>
  <dgm:cxnLst>
    <dgm:cxn modelId="{548E6D97-5175-4E79-ADF5-ED172B7FD8F4}" srcId="{3C477386-6298-46B8-8E9B-68D726CB60EE}" destId="{FE94F7A7-4B42-41F7-A460-D391CDD35B60}" srcOrd="0" destOrd="0" parTransId="{0162260A-3DE7-48B0-AB13-9E6788B4FDEC}" sibTransId="{F88FBF81-74C4-4D8D-8517-3D84929BA996}"/>
    <dgm:cxn modelId="{5F9F8BC2-BC2F-4F89-8A33-84EA5BEEFFC9}" type="presOf" srcId="{544F59A5-E494-47D0-839F-6BA35DA7ACF9}" destId="{02E4FAC9-573A-473A-96ED-C8C307CBFF46}" srcOrd="0" destOrd="0" presId="urn:microsoft.com/office/officeart/2005/8/layout/chevron2"/>
    <dgm:cxn modelId="{27D6C74C-4C47-460D-A76C-D7CB97CC005F}" srcId="{3ADB74B0-DF60-41D6-9922-7F8730029336}" destId="{E4ED3BC7-EE75-4A18-B644-98D130054BEE}" srcOrd="3" destOrd="0" parTransId="{EC856043-7503-435F-B65D-4AA0B6372D9F}" sibTransId="{E1E2717A-A7AA-49D9-9A80-86C67929B2C9}"/>
    <dgm:cxn modelId="{345FBFD3-951D-49F1-8EA9-173530DD0EE1}" srcId="{3ADB74B0-DF60-41D6-9922-7F8730029336}" destId="{A558DA6A-4790-4E6D-AB7C-786356EC44D2}" srcOrd="0" destOrd="0" parTransId="{DBF2861E-9259-43D8-ABBE-B93389FE55AF}" sibTransId="{1958F530-0FFC-479A-84A4-A2C3F559830C}"/>
    <dgm:cxn modelId="{F25E4677-A9F7-4F81-AA2B-4AAD2C174C0F}" type="presOf" srcId="{FE94F7A7-4B42-41F7-A460-D391CDD35B60}" destId="{A97E7BCD-5777-4665-9C20-8434B629CDD2}" srcOrd="0" destOrd="0" presId="urn:microsoft.com/office/officeart/2005/8/layout/chevron2"/>
    <dgm:cxn modelId="{4CBF9AF9-04CA-4004-9159-C9144A3DA502}" type="presOf" srcId="{A558DA6A-4790-4E6D-AB7C-786356EC44D2}" destId="{8D9F60A4-6381-4A16-A9DC-1A944F22C26B}" srcOrd="0" destOrd="0" presId="urn:microsoft.com/office/officeart/2005/8/layout/chevron2"/>
    <dgm:cxn modelId="{C3933F23-C91C-4111-8813-88872B910DC2}" srcId="{3ADB74B0-DF60-41D6-9922-7F8730029336}" destId="{3C477386-6298-46B8-8E9B-68D726CB60EE}" srcOrd="1" destOrd="0" parTransId="{47AA41C1-99C4-45F7-BBE1-CD4EBC134F34}" sibTransId="{A58ACB32-EB10-4CCB-ADAE-214FE69CAC6F}"/>
    <dgm:cxn modelId="{33C2AD26-F10B-4EF0-82A1-B383C0227D97}" type="presOf" srcId="{CD82E051-05BE-4C7A-9D7C-5D3BEBA374E6}" destId="{0E67F98D-8AE0-4607-B8D4-34E9C9FD396B}" srcOrd="0" destOrd="0" presId="urn:microsoft.com/office/officeart/2005/8/layout/chevron2"/>
    <dgm:cxn modelId="{1A08E50B-CD47-40F8-94C4-544D85F69BCB}" srcId="{372DC63E-00F1-4859-837A-9B41021D4484}" destId="{276E1413-6BA1-4433-85D3-B63B0EF013FB}" srcOrd="0" destOrd="0" parTransId="{AA71B56B-B7C8-498C-8C64-F330D02D3E0F}" sibTransId="{C5B0B2D9-E812-41DD-B0EA-C97D6D39E5A1}"/>
    <dgm:cxn modelId="{EB40071B-BB16-4232-8844-AE403D49CC66}" type="presOf" srcId="{3C477386-6298-46B8-8E9B-68D726CB60EE}" destId="{CBC722D9-2233-4B65-B698-19529E5D2387}" srcOrd="0" destOrd="0" presId="urn:microsoft.com/office/officeart/2005/8/layout/chevron2"/>
    <dgm:cxn modelId="{00D27163-DA61-4E6D-B389-35692401EFAF}" type="presOf" srcId="{372DC63E-00F1-4859-837A-9B41021D4484}" destId="{6968076D-9429-4D2E-A1A5-706EFDF49D21}" srcOrd="0" destOrd="0" presId="urn:microsoft.com/office/officeart/2005/8/layout/chevron2"/>
    <dgm:cxn modelId="{DAFEF758-38EC-4D73-A313-B6D87FED73BE}" srcId="{3ADB74B0-DF60-41D6-9922-7F8730029336}" destId="{372DC63E-00F1-4859-837A-9B41021D4484}" srcOrd="2" destOrd="0" parTransId="{2546E5CD-D8BD-40EE-ABD0-E0691147F0FD}" sibTransId="{63C36098-D0AD-4A30-9B0B-815E76787B5E}"/>
    <dgm:cxn modelId="{FECCAC29-E072-493C-9A24-002F1B6D8BE6}" type="presOf" srcId="{E4ED3BC7-EE75-4A18-B644-98D130054BEE}" destId="{DCC2A70D-63B3-4673-B815-7A852477AD29}" srcOrd="0" destOrd="0" presId="urn:microsoft.com/office/officeart/2005/8/layout/chevron2"/>
    <dgm:cxn modelId="{45409313-EF74-4C5B-93B1-ACCAE3C4B592}" srcId="{E4ED3BC7-EE75-4A18-B644-98D130054BEE}" destId="{544F59A5-E494-47D0-839F-6BA35DA7ACF9}" srcOrd="0" destOrd="0" parTransId="{FD49E136-BD64-455B-98EF-C82BC1F2844C}" sibTransId="{E594C81E-338C-4E88-9729-E1457A18D601}"/>
    <dgm:cxn modelId="{4D8A0717-F801-48AE-9E37-1B7E9F89E4E8}" type="presOf" srcId="{276E1413-6BA1-4433-85D3-B63B0EF013FB}" destId="{084FFF4B-3EEF-4C13-B4D2-F70C51321722}" srcOrd="0" destOrd="0" presId="urn:microsoft.com/office/officeart/2005/8/layout/chevron2"/>
    <dgm:cxn modelId="{632708A8-9103-4CB9-8A09-085B15155F0F}" type="presOf" srcId="{3ADB74B0-DF60-41D6-9922-7F8730029336}" destId="{925D5F13-C5F3-4573-A2A2-1177D471AD5B}" srcOrd="0" destOrd="0" presId="urn:microsoft.com/office/officeart/2005/8/layout/chevron2"/>
    <dgm:cxn modelId="{2FB8782C-3191-449F-A627-B3CA9CEFE109}" srcId="{A558DA6A-4790-4E6D-AB7C-786356EC44D2}" destId="{CD82E051-05BE-4C7A-9D7C-5D3BEBA374E6}" srcOrd="0" destOrd="0" parTransId="{33F1471A-43D5-4F4F-87DC-84787B647BE4}" sibTransId="{D2C10A73-1614-422E-B47A-66FC30A913E1}"/>
    <dgm:cxn modelId="{0F445C46-1303-4C4B-A7B0-56552E491189}" type="presParOf" srcId="{925D5F13-C5F3-4573-A2A2-1177D471AD5B}" destId="{FA520790-593A-4993-84CD-F7ABB58A58AC}" srcOrd="0" destOrd="0" presId="urn:microsoft.com/office/officeart/2005/8/layout/chevron2"/>
    <dgm:cxn modelId="{472188A1-7D34-4A47-A2F7-B07A21141E79}" type="presParOf" srcId="{FA520790-593A-4993-84CD-F7ABB58A58AC}" destId="{8D9F60A4-6381-4A16-A9DC-1A944F22C26B}" srcOrd="0" destOrd="0" presId="urn:microsoft.com/office/officeart/2005/8/layout/chevron2"/>
    <dgm:cxn modelId="{C040A97B-5B70-47A4-874A-9CDC45D00003}" type="presParOf" srcId="{FA520790-593A-4993-84CD-F7ABB58A58AC}" destId="{0E67F98D-8AE0-4607-B8D4-34E9C9FD396B}" srcOrd="1" destOrd="0" presId="urn:microsoft.com/office/officeart/2005/8/layout/chevron2"/>
    <dgm:cxn modelId="{3D9B1D9F-B9A9-44A7-B186-385F8D1218B2}" type="presParOf" srcId="{925D5F13-C5F3-4573-A2A2-1177D471AD5B}" destId="{46DA395B-093B-4959-9B06-BB3A81BC41C6}" srcOrd="1" destOrd="0" presId="urn:microsoft.com/office/officeart/2005/8/layout/chevron2"/>
    <dgm:cxn modelId="{18C58D39-98E4-4CA9-914C-B7B9A8214426}" type="presParOf" srcId="{925D5F13-C5F3-4573-A2A2-1177D471AD5B}" destId="{7194F08B-CE8A-4E81-967D-C07F6606D19C}" srcOrd="2" destOrd="0" presId="urn:microsoft.com/office/officeart/2005/8/layout/chevron2"/>
    <dgm:cxn modelId="{AF7DFFA5-3AC9-405A-9D15-2CF39E76CB07}" type="presParOf" srcId="{7194F08B-CE8A-4E81-967D-C07F6606D19C}" destId="{CBC722D9-2233-4B65-B698-19529E5D2387}" srcOrd="0" destOrd="0" presId="urn:microsoft.com/office/officeart/2005/8/layout/chevron2"/>
    <dgm:cxn modelId="{04B3A06D-3744-4B14-B846-15609B3E5316}" type="presParOf" srcId="{7194F08B-CE8A-4E81-967D-C07F6606D19C}" destId="{A97E7BCD-5777-4665-9C20-8434B629CDD2}" srcOrd="1" destOrd="0" presId="urn:microsoft.com/office/officeart/2005/8/layout/chevron2"/>
    <dgm:cxn modelId="{BB951C2A-4411-426C-AEDF-CD3D398C179B}" type="presParOf" srcId="{925D5F13-C5F3-4573-A2A2-1177D471AD5B}" destId="{14A98A0A-E439-4691-85DD-57FEADB2A416}" srcOrd="3" destOrd="0" presId="urn:microsoft.com/office/officeart/2005/8/layout/chevron2"/>
    <dgm:cxn modelId="{250D279A-A13E-4473-94B6-69CEAA8ECC39}" type="presParOf" srcId="{925D5F13-C5F3-4573-A2A2-1177D471AD5B}" destId="{5C8B6B1A-3BF7-47E6-AA48-8A65E40B68A1}" srcOrd="4" destOrd="0" presId="urn:microsoft.com/office/officeart/2005/8/layout/chevron2"/>
    <dgm:cxn modelId="{BCDE1233-F1BE-4FDB-A1B1-724A49173FD2}" type="presParOf" srcId="{5C8B6B1A-3BF7-47E6-AA48-8A65E40B68A1}" destId="{6968076D-9429-4D2E-A1A5-706EFDF49D21}" srcOrd="0" destOrd="0" presId="urn:microsoft.com/office/officeart/2005/8/layout/chevron2"/>
    <dgm:cxn modelId="{8330D2D0-1028-4FD9-A580-B48DA4B22FB1}" type="presParOf" srcId="{5C8B6B1A-3BF7-47E6-AA48-8A65E40B68A1}" destId="{084FFF4B-3EEF-4C13-B4D2-F70C51321722}" srcOrd="1" destOrd="0" presId="urn:microsoft.com/office/officeart/2005/8/layout/chevron2"/>
    <dgm:cxn modelId="{A787FEB8-6C73-4073-822A-68BBC3B74354}" type="presParOf" srcId="{925D5F13-C5F3-4573-A2A2-1177D471AD5B}" destId="{A28F0553-4D62-4BCF-95CA-9563E0DC569E}" srcOrd="5" destOrd="0" presId="urn:microsoft.com/office/officeart/2005/8/layout/chevron2"/>
    <dgm:cxn modelId="{CA9F6544-94A6-4488-8700-4018FA90B687}" type="presParOf" srcId="{925D5F13-C5F3-4573-A2A2-1177D471AD5B}" destId="{E9A5BB90-A2A5-474B-BFBF-4238B27F646D}" srcOrd="6" destOrd="0" presId="urn:microsoft.com/office/officeart/2005/8/layout/chevron2"/>
    <dgm:cxn modelId="{E672F803-CEAE-4175-9BB4-B852A34E2A0E}" type="presParOf" srcId="{E9A5BB90-A2A5-474B-BFBF-4238B27F646D}" destId="{DCC2A70D-63B3-4673-B815-7A852477AD29}" srcOrd="0" destOrd="0" presId="urn:microsoft.com/office/officeart/2005/8/layout/chevron2"/>
    <dgm:cxn modelId="{A2B4C1FB-7514-4CB5-8AAD-75DF8091F859}" type="presParOf" srcId="{E9A5BB90-A2A5-474B-BFBF-4238B27F646D}" destId="{02E4FAC9-573A-473A-96ED-C8C307CBFF46}"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53DF2363-63D4-420A-A1D2-96AEB9BC7A1D}" type="doc">
      <dgm:prSet loTypeId="urn:microsoft.com/office/officeart/2005/8/layout/vList5" loCatId="list" qsTypeId="urn:microsoft.com/office/officeart/2005/8/quickstyle/simple1" qsCatId="simple" csTypeId="urn:microsoft.com/office/officeart/2005/8/colors/accent2_1" csCatId="accent2" phldr="1"/>
      <dgm:spPr/>
      <dgm:t>
        <a:bodyPr/>
        <a:lstStyle/>
        <a:p>
          <a:endParaRPr lang="ru-RU"/>
        </a:p>
      </dgm:t>
    </dgm:pt>
    <dgm:pt modelId="{EA1BCDE4-EDC8-44F6-9AFB-DFEE7D66499E}">
      <dgm:prSet phldrT="[Текст]" custT="1"/>
      <dgm:spPr>
        <a:scene3d>
          <a:camera prst="orthographicFront"/>
          <a:lightRig rig="threePt" dir="t"/>
        </a:scene3d>
        <a:sp3d>
          <a:bevelT w="152400" h="50800" prst="softRound"/>
        </a:sp3d>
      </dgm:spPr>
      <dgm:t>
        <a:bodyPr/>
        <a:lstStyle/>
        <a:p>
          <a:pPr algn="just"/>
          <a:r>
            <a:rPr lang="uz-Cyrl-UZ" sz="2400" b="1" i="0" dirty="0" smtClean="0">
              <a:latin typeface="Times New Roman" pitchFamily="18" charset="0"/>
              <a:cs typeface="Times New Roman" pitchFamily="18" charset="0"/>
            </a:rPr>
            <a:t>Биринчи босқич</a:t>
          </a:r>
          <a:r>
            <a:rPr lang="uz-Cyrl-UZ" sz="2800" i="0" dirty="0" smtClean="0">
              <a:latin typeface="Times New Roman" pitchFamily="18" charset="0"/>
              <a:cs typeface="Times New Roman" pitchFamily="18" charset="0"/>
            </a:rPr>
            <a:t> </a:t>
          </a:r>
          <a:endParaRPr lang="ru-RU" sz="2800" i="0" dirty="0">
            <a:latin typeface="Times New Roman" pitchFamily="18" charset="0"/>
            <a:cs typeface="Times New Roman" pitchFamily="18" charset="0"/>
          </a:endParaRPr>
        </a:p>
      </dgm:t>
    </dgm:pt>
    <dgm:pt modelId="{5CF64FE1-26E5-4C91-B2B6-9EA8AEF7184A}" type="parTrans" cxnId="{BA9A57DB-20C8-464E-B764-38965EA65984}">
      <dgm:prSet/>
      <dgm:spPr/>
      <dgm:t>
        <a:bodyPr/>
        <a:lstStyle/>
        <a:p>
          <a:endParaRPr lang="ru-RU"/>
        </a:p>
      </dgm:t>
    </dgm:pt>
    <dgm:pt modelId="{141F974F-6FBC-4F87-A5AC-BE59CB2EC5B3}" type="sibTrans" cxnId="{BA9A57DB-20C8-464E-B764-38965EA65984}">
      <dgm:prSet/>
      <dgm:spPr/>
      <dgm:t>
        <a:bodyPr/>
        <a:lstStyle/>
        <a:p>
          <a:endParaRPr lang="ru-RU"/>
        </a:p>
      </dgm:t>
    </dgm:pt>
    <dgm:pt modelId="{33277478-1473-4127-8B30-DEA21CD5D621}">
      <dgm:prSet phldrT="[Текст]" custT="1"/>
      <dgm:spPr>
        <a:scene3d>
          <a:camera prst="orthographicFront"/>
          <a:lightRig rig="threePt" dir="t"/>
        </a:scene3d>
        <a:sp3d>
          <a:bevelT w="152400" h="50800" prst="softRound"/>
        </a:sp3d>
      </dgm:spPr>
      <dgm:t>
        <a:bodyPr/>
        <a:lstStyle/>
        <a:p>
          <a:pPr algn="just"/>
          <a:r>
            <a:rPr lang="uz-Cyrl-UZ" sz="2800" b="1" i="0" dirty="0" smtClean="0">
              <a:latin typeface="Times New Roman" pitchFamily="18" charset="0"/>
              <a:cs typeface="Times New Roman" pitchFamily="18" charset="0"/>
            </a:rPr>
            <a:t>ишлаб чиқаришнинг саноатлашувидан олдинги даврда вужудга келиб, дастлаб ўша даврдаги инсонлар жамоалари ўртасида пайдо бўлган савдо айирбошлашуви, кейинчалик товар ишлаб чиқаришнинг ривожланиши билан турли мамлакатлар ўртасидаги доимий товар алмашуви – халқаро савдонинг пайдо бўлиши ва ривожланишига олиб келди.  </a:t>
          </a:r>
          <a:endParaRPr lang="ru-RU" sz="2800" b="1" i="0" dirty="0">
            <a:latin typeface="Times New Roman" pitchFamily="18" charset="0"/>
            <a:cs typeface="Times New Roman" pitchFamily="18" charset="0"/>
          </a:endParaRPr>
        </a:p>
      </dgm:t>
    </dgm:pt>
    <dgm:pt modelId="{378C708E-7153-4D25-BD8D-8C85958AD8FA}" type="parTrans" cxnId="{E543B25B-D0BF-4488-AD21-B7561ED0068F}">
      <dgm:prSet/>
      <dgm:spPr/>
      <dgm:t>
        <a:bodyPr/>
        <a:lstStyle/>
        <a:p>
          <a:endParaRPr lang="ru-RU"/>
        </a:p>
      </dgm:t>
    </dgm:pt>
    <dgm:pt modelId="{60E268F2-D1DB-4C16-8222-4F51526E0FAB}" type="sibTrans" cxnId="{E543B25B-D0BF-4488-AD21-B7561ED0068F}">
      <dgm:prSet/>
      <dgm:spPr/>
      <dgm:t>
        <a:bodyPr/>
        <a:lstStyle/>
        <a:p>
          <a:endParaRPr lang="ru-RU"/>
        </a:p>
      </dgm:t>
    </dgm:pt>
    <dgm:pt modelId="{0A9738EA-1A95-4125-8905-0D9F54D718D5}" type="pres">
      <dgm:prSet presAssocID="{53DF2363-63D4-420A-A1D2-96AEB9BC7A1D}" presName="Name0" presStyleCnt="0">
        <dgm:presLayoutVars>
          <dgm:dir/>
          <dgm:animLvl val="lvl"/>
          <dgm:resizeHandles val="exact"/>
        </dgm:presLayoutVars>
      </dgm:prSet>
      <dgm:spPr/>
      <dgm:t>
        <a:bodyPr/>
        <a:lstStyle/>
        <a:p>
          <a:endParaRPr lang="ru-RU"/>
        </a:p>
      </dgm:t>
    </dgm:pt>
    <dgm:pt modelId="{86BA1C91-30E1-4E4B-AE07-0E6B5A0180F3}" type="pres">
      <dgm:prSet presAssocID="{EA1BCDE4-EDC8-44F6-9AFB-DFEE7D66499E}" presName="linNode" presStyleCnt="0"/>
      <dgm:spPr/>
      <dgm:t>
        <a:bodyPr/>
        <a:lstStyle/>
        <a:p>
          <a:endParaRPr lang="ru-RU"/>
        </a:p>
      </dgm:t>
    </dgm:pt>
    <dgm:pt modelId="{DEFCD632-4D50-45E8-982C-10146B2544EF}" type="pres">
      <dgm:prSet presAssocID="{EA1BCDE4-EDC8-44F6-9AFB-DFEE7D66499E}" presName="parentText" presStyleLbl="node1" presStyleIdx="0" presStyleCnt="1" custScaleX="54321" custLinFactNeighborX="-12847" custLinFactNeighborY="-208">
        <dgm:presLayoutVars>
          <dgm:chMax val="1"/>
          <dgm:bulletEnabled val="1"/>
        </dgm:presLayoutVars>
      </dgm:prSet>
      <dgm:spPr/>
      <dgm:t>
        <a:bodyPr/>
        <a:lstStyle/>
        <a:p>
          <a:endParaRPr lang="ru-RU"/>
        </a:p>
      </dgm:t>
    </dgm:pt>
    <dgm:pt modelId="{0379DE69-7687-434C-AFB7-087B37EAFB4A}" type="pres">
      <dgm:prSet presAssocID="{EA1BCDE4-EDC8-44F6-9AFB-DFEE7D66499E}" presName="descendantText" presStyleLbl="alignAccFollowNode1" presStyleIdx="0" presStyleCnt="1" custScaleX="127536">
        <dgm:presLayoutVars>
          <dgm:bulletEnabled val="1"/>
        </dgm:presLayoutVars>
      </dgm:prSet>
      <dgm:spPr/>
      <dgm:t>
        <a:bodyPr/>
        <a:lstStyle/>
        <a:p>
          <a:endParaRPr lang="ru-RU"/>
        </a:p>
      </dgm:t>
    </dgm:pt>
  </dgm:ptLst>
  <dgm:cxnLst>
    <dgm:cxn modelId="{B1698CDF-81CB-4C3C-A22B-5DA3591871BA}" type="presOf" srcId="{EA1BCDE4-EDC8-44F6-9AFB-DFEE7D66499E}" destId="{DEFCD632-4D50-45E8-982C-10146B2544EF}" srcOrd="0" destOrd="0" presId="urn:microsoft.com/office/officeart/2005/8/layout/vList5"/>
    <dgm:cxn modelId="{DDF212B0-0E43-4B0E-9026-42C962F6C07A}" type="presOf" srcId="{33277478-1473-4127-8B30-DEA21CD5D621}" destId="{0379DE69-7687-434C-AFB7-087B37EAFB4A}" srcOrd="0" destOrd="0" presId="urn:microsoft.com/office/officeart/2005/8/layout/vList5"/>
    <dgm:cxn modelId="{E543B25B-D0BF-4488-AD21-B7561ED0068F}" srcId="{EA1BCDE4-EDC8-44F6-9AFB-DFEE7D66499E}" destId="{33277478-1473-4127-8B30-DEA21CD5D621}" srcOrd="0" destOrd="0" parTransId="{378C708E-7153-4D25-BD8D-8C85958AD8FA}" sibTransId="{60E268F2-D1DB-4C16-8222-4F51526E0FAB}"/>
    <dgm:cxn modelId="{BA9A57DB-20C8-464E-B764-38965EA65984}" srcId="{53DF2363-63D4-420A-A1D2-96AEB9BC7A1D}" destId="{EA1BCDE4-EDC8-44F6-9AFB-DFEE7D66499E}" srcOrd="0" destOrd="0" parTransId="{5CF64FE1-26E5-4C91-B2B6-9EA8AEF7184A}" sibTransId="{141F974F-6FBC-4F87-A5AC-BE59CB2EC5B3}"/>
    <dgm:cxn modelId="{20BD2C8D-2EA4-4BF5-81F8-67C7F1CB4B33}" type="presOf" srcId="{53DF2363-63D4-420A-A1D2-96AEB9BC7A1D}" destId="{0A9738EA-1A95-4125-8905-0D9F54D718D5}" srcOrd="0" destOrd="0" presId="urn:microsoft.com/office/officeart/2005/8/layout/vList5"/>
    <dgm:cxn modelId="{6FA64381-7514-4A60-8530-B5BF6E0E88C5}" type="presParOf" srcId="{0A9738EA-1A95-4125-8905-0D9F54D718D5}" destId="{86BA1C91-30E1-4E4B-AE07-0E6B5A0180F3}" srcOrd="0" destOrd="0" presId="urn:microsoft.com/office/officeart/2005/8/layout/vList5"/>
    <dgm:cxn modelId="{3017AB50-8FC2-4F34-8EAC-27F449B312C3}" type="presParOf" srcId="{86BA1C91-30E1-4E4B-AE07-0E6B5A0180F3}" destId="{DEFCD632-4D50-45E8-982C-10146B2544EF}" srcOrd="0" destOrd="0" presId="urn:microsoft.com/office/officeart/2005/8/layout/vList5"/>
    <dgm:cxn modelId="{A4A63BA9-785E-4E23-9AE5-1B5629D7CD33}" type="presParOf" srcId="{86BA1C91-30E1-4E4B-AE07-0E6B5A0180F3}" destId="{0379DE69-7687-434C-AFB7-087B37EAFB4A}"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53DF2363-63D4-420A-A1D2-96AEB9BC7A1D}" type="doc">
      <dgm:prSet loTypeId="urn:microsoft.com/office/officeart/2005/8/layout/vList5" loCatId="list" qsTypeId="urn:microsoft.com/office/officeart/2005/8/quickstyle/simple1" qsCatId="simple" csTypeId="urn:microsoft.com/office/officeart/2005/8/colors/accent2_1" csCatId="accent2" phldr="1"/>
      <dgm:spPr/>
      <dgm:t>
        <a:bodyPr/>
        <a:lstStyle/>
        <a:p>
          <a:endParaRPr lang="ru-RU"/>
        </a:p>
      </dgm:t>
    </dgm:pt>
    <dgm:pt modelId="{33277478-1473-4127-8B30-DEA21CD5D621}">
      <dgm:prSet phldrT="[Текст]" custT="1"/>
      <dgm:spPr>
        <a:scene3d>
          <a:camera prst="orthographicFront"/>
          <a:lightRig rig="threePt" dir="t"/>
        </a:scene3d>
        <a:sp3d>
          <a:bevelT w="152400" h="50800" prst="softRound"/>
        </a:sp3d>
      </dgm:spPr>
      <dgm:t>
        <a:bodyPr/>
        <a:lstStyle/>
        <a:p>
          <a:r>
            <a:rPr lang="uz-Cyrl-UZ" sz="2400" b="1" i="0" dirty="0" smtClean="0">
              <a:latin typeface="Times New Roman" pitchFamily="18" charset="0"/>
              <a:cs typeface="Times New Roman" pitchFamily="18" charset="0"/>
            </a:rPr>
            <a:t>Иккинчи босқич</a:t>
          </a:r>
          <a:r>
            <a:rPr lang="uz-Cyrl-UZ" sz="2400" i="0" dirty="0" smtClean="0">
              <a:latin typeface="Times New Roman" pitchFamily="18" charset="0"/>
              <a:cs typeface="Times New Roman" pitchFamily="18" charset="0"/>
            </a:rPr>
            <a:t> </a:t>
          </a:r>
          <a:endParaRPr lang="ru-RU" sz="2400" b="1" i="0" dirty="0">
            <a:latin typeface="Times New Roman" pitchFamily="18" charset="0"/>
            <a:cs typeface="Times New Roman" pitchFamily="18" charset="0"/>
          </a:endParaRPr>
        </a:p>
      </dgm:t>
    </dgm:pt>
    <dgm:pt modelId="{378C708E-7153-4D25-BD8D-8C85958AD8FA}" type="parTrans" cxnId="{E543B25B-D0BF-4488-AD21-B7561ED0068F}">
      <dgm:prSet/>
      <dgm:spPr/>
      <dgm:t>
        <a:bodyPr/>
        <a:lstStyle/>
        <a:p>
          <a:endParaRPr lang="ru-RU"/>
        </a:p>
      </dgm:t>
    </dgm:pt>
    <dgm:pt modelId="{60E268F2-D1DB-4C16-8222-4F51526E0FAB}" type="sibTrans" cxnId="{E543B25B-D0BF-4488-AD21-B7561ED0068F}">
      <dgm:prSet/>
      <dgm:spPr/>
      <dgm:t>
        <a:bodyPr/>
        <a:lstStyle/>
        <a:p>
          <a:endParaRPr lang="ru-RU"/>
        </a:p>
      </dgm:t>
    </dgm:pt>
    <dgm:pt modelId="{072301DD-4E07-426F-8E48-AAF37CD25A1C}">
      <dgm:prSet phldrT="[Текст]" custT="1"/>
      <dgm:spPr>
        <a:scene3d>
          <a:camera prst="orthographicFront"/>
          <a:lightRig rig="threePt" dir="t"/>
        </a:scene3d>
        <a:sp3d>
          <a:bevelT w="152400" h="50800" prst="softRound"/>
        </a:sp3d>
      </dgm:spPr>
      <dgm:t>
        <a:bodyPr/>
        <a:lstStyle/>
        <a:p>
          <a:pPr algn="just"/>
          <a:r>
            <a:rPr lang="uz-Cyrl-UZ" sz="2400" b="1" i="0" dirty="0" smtClean="0">
              <a:latin typeface="Times New Roman" pitchFamily="18" charset="0"/>
              <a:cs typeface="Times New Roman" pitchFamily="18" charset="0"/>
            </a:rPr>
            <a:t>ишлаб чиқаришнинг саноатлашуви даврига тўғри келиб, йирик машиналашган ишлаб чиқаришнинг вужудга келиши ва тадбиркорларнинг кўпроқ фойда олишга интилиши ташқи савдони деярли барча миллий хўжаликларнинг таркибий қисмига айлантириб қўйиши натижасида XVIII-XIX асрларда ривожланган жаҳон бозори пайдо бўлди.  </a:t>
          </a:r>
          <a:endParaRPr lang="ru-RU" sz="2400" b="1" i="0" dirty="0">
            <a:latin typeface="Times New Roman" pitchFamily="18" charset="0"/>
            <a:cs typeface="Times New Roman" pitchFamily="18" charset="0"/>
          </a:endParaRPr>
        </a:p>
      </dgm:t>
    </dgm:pt>
    <dgm:pt modelId="{F715439A-C253-4B19-BC43-6C3F1A062B7B}" type="parTrans" cxnId="{DEE16494-ADAE-4844-A2CF-44F55F9337FB}">
      <dgm:prSet/>
      <dgm:spPr/>
      <dgm:t>
        <a:bodyPr/>
        <a:lstStyle/>
        <a:p>
          <a:endParaRPr lang="ru-RU"/>
        </a:p>
      </dgm:t>
    </dgm:pt>
    <dgm:pt modelId="{4D73222B-0E22-47BB-BB63-706A2D3914E1}" type="sibTrans" cxnId="{DEE16494-ADAE-4844-A2CF-44F55F9337FB}">
      <dgm:prSet/>
      <dgm:spPr/>
      <dgm:t>
        <a:bodyPr/>
        <a:lstStyle/>
        <a:p>
          <a:endParaRPr lang="ru-RU"/>
        </a:p>
      </dgm:t>
    </dgm:pt>
    <dgm:pt modelId="{0A9738EA-1A95-4125-8905-0D9F54D718D5}" type="pres">
      <dgm:prSet presAssocID="{53DF2363-63D4-420A-A1D2-96AEB9BC7A1D}" presName="Name0" presStyleCnt="0">
        <dgm:presLayoutVars>
          <dgm:dir/>
          <dgm:animLvl val="lvl"/>
          <dgm:resizeHandles val="exact"/>
        </dgm:presLayoutVars>
      </dgm:prSet>
      <dgm:spPr/>
      <dgm:t>
        <a:bodyPr/>
        <a:lstStyle/>
        <a:p>
          <a:endParaRPr lang="ru-RU"/>
        </a:p>
      </dgm:t>
    </dgm:pt>
    <dgm:pt modelId="{399698E3-B842-4B38-9E6D-1357B4922160}" type="pres">
      <dgm:prSet presAssocID="{33277478-1473-4127-8B30-DEA21CD5D621}" presName="linNode" presStyleCnt="0"/>
      <dgm:spPr/>
      <dgm:t>
        <a:bodyPr/>
        <a:lstStyle/>
        <a:p>
          <a:endParaRPr lang="ru-RU"/>
        </a:p>
      </dgm:t>
    </dgm:pt>
    <dgm:pt modelId="{8E4A3099-3658-4DD9-871C-C3CF01ECB29D}" type="pres">
      <dgm:prSet presAssocID="{33277478-1473-4127-8B30-DEA21CD5D621}" presName="parentText" presStyleLbl="node1" presStyleIdx="0" presStyleCnt="1">
        <dgm:presLayoutVars>
          <dgm:chMax val="1"/>
          <dgm:bulletEnabled val="1"/>
        </dgm:presLayoutVars>
      </dgm:prSet>
      <dgm:spPr/>
      <dgm:t>
        <a:bodyPr/>
        <a:lstStyle/>
        <a:p>
          <a:endParaRPr lang="ru-RU"/>
        </a:p>
      </dgm:t>
    </dgm:pt>
    <dgm:pt modelId="{A125E7E0-A025-41E8-8A60-42AF2608AEE1}" type="pres">
      <dgm:prSet presAssocID="{33277478-1473-4127-8B30-DEA21CD5D621}" presName="descendantText" presStyleLbl="alignAccFollowNode1" presStyleIdx="0" presStyleCnt="1">
        <dgm:presLayoutVars>
          <dgm:bulletEnabled val="1"/>
        </dgm:presLayoutVars>
      </dgm:prSet>
      <dgm:spPr/>
      <dgm:t>
        <a:bodyPr/>
        <a:lstStyle/>
        <a:p>
          <a:endParaRPr lang="ru-RU"/>
        </a:p>
      </dgm:t>
    </dgm:pt>
  </dgm:ptLst>
  <dgm:cxnLst>
    <dgm:cxn modelId="{9D26151B-7269-486F-B5D0-DEBC9EB54FF1}" type="presOf" srcId="{33277478-1473-4127-8B30-DEA21CD5D621}" destId="{8E4A3099-3658-4DD9-871C-C3CF01ECB29D}" srcOrd="0" destOrd="0" presId="urn:microsoft.com/office/officeart/2005/8/layout/vList5"/>
    <dgm:cxn modelId="{DEE16494-ADAE-4844-A2CF-44F55F9337FB}" srcId="{33277478-1473-4127-8B30-DEA21CD5D621}" destId="{072301DD-4E07-426F-8E48-AAF37CD25A1C}" srcOrd="0" destOrd="0" parTransId="{F715439A-C253-4B19-BC43-6C3F1A062B7B}" sibTransId="{4D73222B-0E22-47BB-BB63-706A2D3914E1}"/>
    <dgm:cxn modelId="{E543B25B-D0BF-4488-AD21-B7561ED0068F}" srcId="{53DF2363-63D4-420A-A1D2-96AEB9BC7A1D}" destId="{33277478-1473-4127-8B30-DEA21CD5D621}" srcOrd="0" destOrd="0" parTransId="{378C708E-7153-4D25-BD8D-8C85958AD8FA}" sibTransId="{60E268F2-D1DB-4C16-8222-4F51526E0FAB}"/>
    <dgm:cxn modelId="{5A91F86D-9399-428B-B9A1-CADC4A2494BA}" type="presOf" srcId="{53DF2363-63D4-420A-A1D2-96AEB9BC7A1D}" destId="{0A9738EA-1A95-4125-8905-0D9F54D718D5}" srcOrd="0" destOrd="0" presId="urn:microsoft.com/office/officeart/2005/8/layout/vList5"/>
    <dgm:cxn modelId="{B28643AC-4B1D-496C-9C55-F126FA649C84}" type="presOf" srcId="{072301DD-4E07-426F-8E48-AAF37CD25A1C}" destId="{A125E7E0-A025-41E8-8A60-42AF2608AEE1}" srcOrd="0" destOrd="0" presId="urn:microsoft.com/office/officeart/2005/8/layout/vList5"/>
    <dgm:cxn modelId="{6B77A3AD-18D8-490C-A891-A582873F794A}" type="presParOf" srcId="{0A9738EA-1A95-4125-8905-0D9F54D718D5}" destId="{399698E3-B842-4B38-9E6D-1357B4922160}" srcOrd="0" destOrd="0" presId="urn:microsoft.com/office/officeart/2005/8/layout/vList5"/>
    <dgm:cxn modelId="{8404C063-1388-400A-927A-00E336776DB6}" type="presParOf" srcId="{399698E3-B842-4B38-9E6D-1357B4922160}" destId="{8E4A3099-3658-4DD9-871C-C3CF01ECB29D}" srcOrd="0" destOrd="0" presId="urn:microsoft.com/office/officeart/2005/8/layout/vList5"/>
    <dgm:cxn modelId="{EEBE3395-6A84-423E-B649-5C900E6670D9}" type="presParOf" srcId="{399698E3-B842-4B38-9E6D-1357B4922160}" destId="{A125E7E0-A025-41E8-8A60-42AF2608AEE1}"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53DF2363-63D4-420A-A1D2-96AEB9BC7A1D}" type="doc">
      <dgm:prSet loTypeId="urn:microsoft.com/office/officeart/2005/8/layout/vList5" loCatId="list" qsTypeId="urn:microsoft.com/office/officeart/2005/8/quickstyle/simple1" qsCatId="simple" csTypeId="urn:microsoft.com/office/officeart/2005/8/colors/accent2_1" csCatId="accent2" phldr="1"/>
      <dgm:spPr/>
      <dgm:t>
        <a:bodyPr/>
        <a:lstStyle/>
        <a:p>
          <a:endParaRPr lang="ru-RU"/>
        </a:p>
      </dgm:t>
    </dgm:pt>
    <dgm:pt modelId="{072301DD-4E07-426F-8E48-AAF37CD25A1C}">
      <dgm:prSet phldrT="[Текст]" custT="1"/>
      <dgm:spPr>
        <a:scene3d>
          <a:camera prst="orthographicFront"/>
          <a:lightRig rig="threePt" dir="t"/>
        </a:scene3d>
        <a:sp3d>
          <a:bevelT w="152400" h="50800" prst="softRound"/>
        </a:sp3d>
      </dgm:spPr>
      <dgm:t>
        <a:bodyPr/>
        <a:lstStyle/>
        <a:p>
          <a:pPr algn="just"/>
          <a:r>
            <a:rPr lang="uz-Cyrl-UZ" sz="2800" b="1" i="0" dirty="0" smtClean="0">
              <a:latin typeface="Times New Roman" pitchFamily="18" charset="0"/>
              <a:cs typeface="Times New Roman" pitchFamily="18" charset="0"/>
            </a:rPr>
            <a:t>Учинчи босқич </a:t>
          </a:r>
          <a:endParaRPr lang="ru-RU" sz="2800" b="1" i="0" dirty="0">
            <a:latin typeface="Times New Roman" pitchFamily="18" charset="0"/>
            <a:cs typeface="Times New Roman" pitchFamily="18" charset="0"/>
          </a:endParaRPr>
        </a:p>
      </dgm:t>
    </dgm:pt>
    <dgm:pt modelId="{F715439A-C253-4B19-BC43-6C3F1A062B7B}" type="parTrans" cxnId="{DEE16494-ADAE-4844-A2CF-44F55F9337FB}">
      <dgm:prSet/>
      <dgm:spPr/>
      <dgm:t>
        <a:bodyPr/>
        <a:lstStyle/>
        <a:p>
          <a:endParaRPr lang="ru-RU"/>
        </a:p>
      </dgm:t>
    </dgm:pt>
    <dgm:pt modelId="{4D73222B-0E22-47BB-BB63-706A2D3914E1}" type="sibTrans" cxnId="{DEE16494-ADAE-4844-A2CF-44F55F9337FB}">
      <dgm:prSet/>
      <dgm:spPr/>
      <dgm:t>
        <a:bodyPr/>
        <a:lstStyle/>
        <a:p>
          <a:endParaRPr lang="ru-RU"/>
        </a:p>
      </dgm:t>
    </dgm:pt>
    <dgm:pt modelId="{E64E7C13-E01A-4CB6-9376-3DC6DA4EBEE1}">
      <dgm:prSet phldrT="[Текст]" custT="1"/>
      <dgm:spPr>
        <a:scene3d>
          <a:camera prst="orthographicFront"/>
          <a:lightRig rig="threePt" dir="t"/>
        </a:scene3d>
        <a:sp3d>
          <a:bevelT w="152400" h="50800" prst="softRound"/>
        </a:sp3d>
      </dgm:spPr>
      <dgm:t>
        <a:bodyPr/>
        <a:lstStyle/>
        <a:p>
          <a:pPr algn="just"/>
          <a:r>
            <a:rPr lang="uz-Cyrl-UZ" sz="2800" b="1" i="0" dirty="0" smtClean="0">
              <a:latin typeface="Times New Roman" pitchFamily="18" charset="0"/>
              <a:cs typeface="Times New Roman" pitchFamily="18" charset="0"/>
            </a:rPr>
            <a:t>XIX-XX асрларга тўғри келиб, бу даврда жаҳон хўжалиги тизими шаклланди. </a:t>
          </a:r>
          <a:endParaRPr lang="ru-RU" sz="2800" b="1" i="0" dirty="0">
            <a:latin typeface="Times New Roman" pitchFamily="18" charset="0"/>
            <a:cs typeface="Times New Roman" pitchFamily="18" charset="0"/>
          </a:endParaRPr>
        </a:p>
      </dgm:t>
    </dgm:pt>
    <dgm:pt modelId="{A9360093-AD4B-450D-BE8C-1CD3F4A369C9}" type="parTrans" cxnId="{987077EA-C214-4F22-8B0D-04B2B7C8C876}">
      <dgm:prSet/>
      <dgm:spPr/>
      <dgm:t>
        <a:bodyPr/>
        <a:lstStyle/>
        <a:p>
          <a:endParaRPr lang="ru-RU"/>
        </a:p>
      </dgm:t>
    </dgm:pt>
    <dgm:pt modelId="{B571AC88-1A43-4376-B067-F2E521088DDF}" type="sibTrans" cxnId="{987077EA-C214-4F22-8B0D-04B2B7C8C876}">
      <dgm:prSet/>
      <dgm:spPr/>
      <dgm:t>
        <a:bodyPr/>
        <a:lstStyle/>
        <a:p>
          <a:endParaRPr lang="ru-RU"/>
        </a:p>
      </dgm:t>
    </dgm:pt>
    <dgm:pt modelId="{0A9738EA-1A95-4125-8905-0D9F54D718D5}" type="pres">
      <dgm:prSet presAssocID="{53DF2363-63D4-420A-A1D2-96AEB9BC7A1D}" presName="Name0" presStyleCnt="0">
        <dgm:presLayoutVars>
          <dgm:dir/>
          <dgm:animLvl val="lvl"/>
          <dgm:resizeHandles val="exact"/>
        </dgm:presLayoutVars>
      </dgm:prSet>
      <dgm:spPr/>
      <dgm:t>
        <a:bodyPr/>
        <a:lstStyle/>
        <a:p>
          <a:endParaRPr lang="ru-RU"/>
        </a:p>
      </dgm:t>
    </dgm:pt>
    <dgm:pt modelId="{D754BC9A-4F4E-4FA5-887B-E22E5CDDD87F}" type="pres">
      <dgm:prSet presAssocID="{072301DD-4E07-426F-8E48-AAF37CD25A1C}" presName="linNode" presStyleCnt="0"/>
      <dgm:spPr/>
      <dgm:t>
        <a:bodyPr/>
        <a:lstStyle/>
        <a:p>
          <a:endParaRPr lang="ru-RU"/>
        </a:p>
      </dgm:t>
    </dgm:pt>
    <dgm:pt modelId="{E107F53C-1271-4583-A25D-D8097F026DCF}" type="pres">
      <dgm:prSet presAssocID="{072301DD-4E07-426F-8E48-AAF37CD25A1C}" presName="parentText" presStyleLbl="node1" presStyleIdx="0" presStyleCnt="1">
        <dgm:presLayoutVars>
          <dgm:chMax val="1"/>
          <dgm:bulletEnabled val="1"/>
        </dgm:presLayoutVars>
      </dgm:prSet>
      <dgm:spPr/>
      <dgm:t>
        <a:bodyPr/>
        <a:lstStyle/>
        <a:p>
          <a:endParaRPr lang="ru-RU"/>
        </a:p>
      </dgm:t>
    </dgm:pt>
    <dgm:pt modelId="{FBA06332-463D-4EF1-A55F-5A42FFFD9AFA}" type="pres">
      <dgm:prSet presAssocID="{072301DD-4E07-426F-8E48-AAF37CD25A1C}" presName="descendantText" presStyleLbl="alignAccFollowNode1" presStyleIdx="0" presStyleCnt="1">
        <dgm:presLayoutVars>
          <dgm:bulletEnabled val="1"/>
        </dgm:presLayoutVars>
      </dgm:prSet>
      <dgm:spPr/>
      <dgm:t>
        <a:bodyPr/>
        <a:lstStyle/>
        <a:p>
          <a:endParaRPr lang="ru-RU"/>
        </a:p>
      </dgm:t>
    </dgm:pt>
  </dgm:ptLst>
  <dgm:cxnLst>
    <dgm:cxn modelId="{987077EA-C214-4F22-8B0D-04B2B7C8C876}" srcId="{072301DD-4E07-426F-8E48-AAF37CD25A1C}" destId="{E64E7C13-E01A-4CB6-9376-3DC6DA4EBEE1}" srcOrd="0" destOrd="0" parTransId="{A9360093-AD4B-450D-BE8C-1CD3F4A369C9}" sibTransId="{B571AC88-1A43-4376-B067-F2E521088DDF}"/>
    <dgm:cxn modelId="{DEE16494-ADAE-4844-A2CF-44F55F9337FB}" srcId="{53DF2363-63D4-420A-A1D2-96AEB9BC7A1D}" destId="{072301DD-4E07-426F-8E48-AAF37CD25A1C}" srcOrd="0" destOrd="0" parTransId="{F715439A-C253-4B19-BC43-6C3F1A062B7B}" sibTransId="{4D73222B-0E22-47BB-BB63-706A2D3914E1}"/>
    <dgm:cxn modelId="{5094E12C-6B1B-46D2-A690-37482A8347B0}" type="presOf" srcId="{53DF2363-63D4-420A-A1D2-96AEB9BC7A1D}" destId="{0A9738EA-1A95-4125-8905-0D9F54D718D5}" srcOrd="0" destOrd="0" presId="urn:microsoft.com/office/officeart/2005/8/layout/vList5"/>
    <dgm:cxn modelId="{AD79AE63-E74F-4C6A-8342-9ED0CE140B50}" type="presOf" srcId="{072301DD-4E07-426F-8E48-AAF37CD25A1C}" destId="{E107F53C-1271-4583-A25D-D8097F026DCF}" srcOrd="0" destOrd="0" presId="urn:microsoft.com/office/officeart/2005/8/layout/vList5"/>
    <dgm:cxn modelId="{1737D4C9-7C97-4B4E-B1CB-9DFA1A1989F9}" type="presOf" srcId="{E64E7C13-E01A-4CB6-9376-3DC6DA4EBEE1}" destId="{FBA06332-463D-4EF1-A55F-5A42FFFD9AFA}" srcOrd="0" destOrd="0" presId="urn:microsoft.com/office/officeart/2005/8/layout/vList5"/>
    <dgm:cxn modelId="{FA44A762-2E76-4D15-8A1F-C2FAC6A955A7}" type="presParOf" srcId="{0A9738EA-1A95-4125-8905-0D9F54D718D5}" destId="{D754BC9A-4F4E-4FA5-887B-E22E5CDDD87F}" srcOrd="0" destOrd="0" presId="urn:microsoft.com/office/officeart/2005/8/layout/vList5"/>
    <dgm:cxn modelId="{F76B047A-D199-4BE8-AB66-C8CB34DCE51A}" type="presParOf" srcId="{D754BC9A-4F4E-4FA5-887B-E22E5CDDD87F}" destId="{E107F53C-1271-4583-A25D-D8097F026DCF}" srcOrd="0" destOrd="0" presId="urn:microsoft.com/office/officeart/2005/8/layout/vList5"/>
    <dgm:cxn modelId="{34DDBC95-7741-4908-BE42-23981BE203C9}" type="presParOf" srcId="{D754BC9A-4F4E-4FA5-887B-E22E5CDDD87F}" destId="{FBA06332-463D-4EF1-A55F-5A42FFFD9AFA}"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53DF2363-63D4-420A-A1D2-96AEB9BC7A1D}" type="doc">
      <dgm:prSet loTypeId="urn:microsoft.com/office/officeart/2005/8/layout/vList5" loCatId="list" qsTypeId="urn:microsoft.com/office/officeart/2005/8/quickstyle/simple1" qsCatId="simple" csTypeId="urn:microsoft.com/office/officeart/2005/8/colors/accent2_1" csCatId="accent2" phldr="1"/>
      <dgm:spPr/>
      <dgm:t>
        <a:bodyPr/>
        <a:lstStyle/>
        <a:p>
          <a:endParaRPr lang="ru-RU"/>
        </a:p>
      </dgm:t>
    </dgm:pt>
    <dgm:pt modelId="{E64E7C13-E01A-4CB6-9376-3DC6DA4EBEE1}">
      <dgm:prSet phldrT="[Текст]" custT="1"/>
      <dgm:spPr>
        <a:scene3d>
          <a:camera prst="orthographicFront"/>
          <a:lightRig rig="threePt" dir="t"/>
        </a:scene3d>
        <a:sp3d>
          <a:bevelT w="152400" h="50800" prst="softRound"/>
        </a:sp3d>
      </dgm:spPr>
      <dgm:t>
        <a:bodyPr/>
        <a:lstStyle/>
        <a:p>
          <a:r>
            <a:rPr lang="uz-Cyrl-UZ" sz="2800" b="1" i="0" smtClean="0">
              <a:latin typeface="Times New Roman" pitchFamily="18" charset="0"/>
              <a:cs typeface="Times New Roman" pitchFamily="18" charset="0"/>
            </a:rPr>
            <a:t>Тўртинчи босқич </a:t>
          </a:r>
          <a:endParaRPr lang="ru-RU" sz="2800" b="1" i="0" dirty="0">
            <a:latin typeface="Times New Roman" pitchFamily="18" charset="0"/>
            <a:cs typeface="Times New Roman" pitchFamily="18" charset="0"/>
          </a:endParaRPr>
        </a:p>
      </dgm:t>
    </dgm:pt>
    <dgm:pt modelId="{A9360093-AD4B-450D-BE8C-1CD3F4A369C9}" type="parTrans" cxnId="{987077EA-C214-4F22-8B0D-04B2B7C8C876}">
      <dgm:prSet/>
      <dgm:spPr/>
      <dgm:t>
        <a:bodyPr/>
        <a:lstStyle/>
        <a:p>
          <a:endParaRPr lang="ru-RU"/>
        </a:p>
      </dgm:t>
    </dgm:pt>
    <dgm:pt modelId="{B571AC88-1A43-4376-B067-F2E521088DDF}" type="sibTrans" cxnId="{987077EA-C214-4F22-8B0D-04B2B7C8C876}">
      <dgm:prSet/>
      <dgm:spPr/>
      <dgm:t>
        <a:bodyPr/>
        <a:lstStyle/>
        <a:p>
          <a:endParaRPr lang="ru-RU"/>
        </a:p>
      </dgm:t>
    </dgm:pt>
    <dgm:pt modelId="{6A24D6E1-90F0-46C2-9E86-7DC38E5C87FE}">
      <dgm:prSet phldrT="[Текст]" custT="1"/>
      <dgm:spPr>
        <a:scene3d>
          <a:camera prst="orthographicFront"/>
          <a:lightRig rig="threePt" dir="t"/>
        </a:scene3d>
        <a:sp3d>
          <a:bevelT w="152400" h="50800" prst="softRound"/>
        </a:sp3d>
      </dgm:spPr>
      <dgm:t>
        <a:bodyPr/>
        <a:lstStyle/>
        <a:p>
          <a:pPr algn="just"/>
          <a:r>
            <a:rPr lang="uz-Cyrl-UZ" sz="2800" b="1" i="0" dirty="0" smtClean="0">
              <a:latin typeface="Times New Roman" pitchFamily="18" charset="0"/>
              <a:cs typeface="Times New Roman" pitchFamily="18" charset="0"/>
            </a:rPr>
            <a:t>ХХ асрнинг 60-йилларидан бошлаб, яъни кўплаб мустамлака мамлакатларнинг сиёсий қарамликдан озод бўлиши натижасида замонавий жаҳон иқтисодиётида ижобий ўзгаришларнинг янги тенденцияларини пайдо бўлиши билан боғлиқ. </a:t>
          </a:r>
          <a:endParaRPr lang="ru-RU" sz="2800" b="1" i="0" dirty="0">
            <a:latin typeface="Times New Roman" pitchFamily="18" charset="0"/>
            <a:cs typeface="Times New Roman" pitchFamily="18" charset="0"/>
          </a:endParaRPr>
        </a:p>
      </dgm:t>
    </dgm:pt>
    <dgm:pt modelId="{7FAD2FF5-CBE7-4555-ACA0-F3E1B42148DD}" type="parTrans" cxnId="{D6C5C363-35C5-4D86-B341-8871E4102D78}">
      <dgm:prSet/>
      <dgm:spPr/>
      <dgm:t>
        <a:bodyPr/>
        <a:lstStyle/>
        <a:p>
          <a:endParaRPr lang="ru-RU"/>
        </a:p>
      </dgm:t>
    </dgm:pt>
    <dgm:pt modelId="{05F5E26A-F668-480B-AC50-34E74DF6445A}" type="sibTrans" cxnId="{D6C5C363-35C5-4D86-B341-8871E4102D78}">
      <dgm:prSet/>
      <dgm:spPr/>
      <dgm:t>
        <a:bodyPr/>
        <a:lstStyle/>
        <a:p>
          <a:endParaRPr lang="ru-RU"/>
        </a:p>
      </dgm:t>
    </dgm:pt>
    <dgm:pt modelId="{0A9738EA-1A95-4125-8905-0D9F54D718D5}" type="pres">
      <dgm:prSet presAssocID="{53DF2363-63D4-420A-A1D2-96AEB9BC7A1D}" presName="Name0" presStyleCnt="0">
        <dgm:presLayoutVars>
          <dgm:dir/>
          <dgm:animLvl val="lvl"/>
          <dgm:resizeHandles val="exact"/>
        </dgm:presLayoutVars>
      </dgm:prSet>
      <dgm:spPr/>
      <dgm:t>
        <a:bodyPr/>
        <a:lstStyle/>
        <a:p>
          <a:endParaRPr lang="ru-RU"/>
        </a:p>
      </dgm:t>
    </dgm:pt>
    <dgm:pt modelId="{FF5A3834-EFAD-475E-B0DF-145F1E4A5523}" type="pres">
      <dgm:prSet presAssocID="{E64E7C13-E01A-4CB6-9376-3DC6DA4EBEE1}" presName="linNode" presStyleCnt="0"/>
      <dgm:spPr/>
      <dgm:t>
        <a:bodyPr/>
        <a:lstStyle/>
        <a:p>
          <a:endParaRPr lang="ru-RU"/>
        </a:p>
      </dgm:t>
    </dgm:pt>
    <dgm:pt modelId="{C52FC3BE-D6A4-46CF-8632-6608171F366D}" type="pres">
      <dgm:prSet presAssocID="{E64E7C13-E01A-4CB6-9376-3DC6DA4EBEE1}" presName="parentText" presStyleLbl="node1" presStyleIdx="0" presStyleCnt="1">
        <dgm:presLayoutVars>
          <dgm:chMax val="1"/>
          <dgm:bulletEnabled val="1"/>
        </dgm:presLayoutVars>
      </dgm:prSet>
      <dgm:spPr/>
      <dgm:t>
        <a:bodyPr/>
        <a:lstStyle/>
        <a:p>
          <a:endParaRPr lang="ru-RU"/>
        </a:p>
      </dgm:t>
    </dgm:pt>
    <dgm:pt modelId="{948EE96F-8533-4787-8876-E2F03CD59911}" type="pres">
      <dgm:prSet presAssocID="{E64E7C13-E01A-4CB6-9376-3DC6DA4EBEE1}" presName="descendantText" presStyleLbl="alignAccFollowNode1" presStyleIdx="0" presStyleCnt="1">
        <dgm:presLayoutVars>
          <dgm:bulletEnabled val="1"/>
        </dgm:presLayoutVars>
      </dgm:prSet>
      <dgm:spPr/>
      <dgm:t>
        <a:bodyPr/>
        <a:lstStyle/>
        <a:p>
          <a:endParaRPr lang="ru-RU"/>
        </a:p>
      </dgm:t>
    </dgm:pt>
  </dgm:ptLst>
  <dgm:cxnLst>
    <dgm:cxn modelId="{987077EA-C214-4F22-8B0D-04B2B7C8C876}" srcId="{53DF2363-63D4-420A-A1D2-96AEB9BC7A1D}" destId="{E64E7C13-E01A-4CB6-9376-3DC6DA4EBEE1}" srcOrd="0" destOrd="0" parTransId="{A9360093-AD4B-450D-BE8C-1CD3F4A369C9}" sibTransId="{B571AC88-1A43-4376-B067-F2E521088DDF}"/>
    <dgm:cxn modelId="{D6C5C363-35C5-4D86-B341-8871E4102D78}" srcId="{E64E7C13-E01A-4CB6-9376-3DC6DA4EBEE1}" destId="{6A24D6E1-90F0-46C2-9E86-7DC38E5C87FE}" srcOrd="0" destOrd="0" parTransId="{7FAD2FF5-CBE7-4555-ACA0-F3E1B42148DD}" sibTransId="{05F5E26A-F668-480B-AC50-34E74DF6445A}"/>
    <dgm:cxn modelId="{A5F5B3CF-35F2-48B3-82F5-FBF0B3AB6C86}" type="presOf" srcId="{E64E7C13-E01A-4CB6-9376-3DC6DA4EBEE1}" destId="{C52FC3BE-D6A4-46CF-8632-6608171F366D}" srcOrd="0" destOrd="0" presId="urn:microsoft.com/office/officeart/2005/8/layout/vList5"/>
    <dgm:cxn modelId="{4C234FB5-893A-4013-84A7-7C77FE7ACF75}" type="presOf" srcId="{6A24D6E1-90F0-46C2-9E86-7DC38E5C87FE}" destId="{948EE96F-8533-4787-8876-E2F03CD59911}" srcOrd="0" destOrd="0" presId="urn:microsoft.com/office/officeart/2005/8/layout/vList5"/>
    <dgm:cxn modelId="{275519DE-92E5-4BDD-ADC7-BE7704DEAF2F}" type="presOf" srcId="{53DF2363-63D4-420A-A1D2-96AEB9BC7A1D}" destId="{0A9738EA-1A95-4125-8905-0D9F54D718D5}" srcOrd="0" destOrd="0" presId="urn:microsoft.com/office/officeart/2005/8/layout/vList5"/>
    <dgm:cxn modelId="{A5149F3C-8B05-4ED5-9D54-A9ADEADB55ED}" type="presParOf" srcId="{0A9738EA-1A95-4125-8905-0D9F54D718D5}" destId="{FF5A3834-EFAD-475E-B0DF-145F1E4A5523}" srcOrd="0" destOrd="0" presId="urn:microsoft.com/office/officeart/2005/8/layout/vList5"/>
    <dgm:cxn modelId="{C86E88A1-6528-491F-8B62-CA2EAE156C53}" type="presParOf" srcId="{FF5A3834-EFAD-475E-B0DF-145F1E4A5523}" destId="{C52FC3BE-D6A4-46CF-8632-6608171F366D}" srcOrd="0" destOrd="0" presId="urn:microsoft.com/office/officeart/2005/8/layout/vList5"/>
    <dgm:cxn modelId="{32633B35-B122-45E1-823D-B85ADC46E43A}" type="presParOf" srcId="{FF5A3834-EFAD-475E-B0DF-145F1E4A5523}" destId="{948EE96F-8533-4787-8876-E2F03CD59911}"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A5FAD1B7-C108-440F-9EEE-9E5DA2177526}"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6A9689D5-B5C1-4C33-A29C-D77DAE96EE5C}">
      <dgm:prSet phldrT="[Текст]" custT="1"/>
      <dgm:spPr>
        <a:scene3d>
          <a:camera prst="orthographicFront"/>
          <a:lightRig rig="threePt" dir="t"/>
        </a:scene3d>
        <a:sp3d>
          <a:bevelT w="152400" h="50800" prst="softRound"/>
        </a:sp3d>
      </dgm:spPr>
      <dgm:t>
        <a:bodyPr/>
        <a:lstStyle/>
        <a:p>
          <a:pPr algn="just"/>
          <a:r>
            <a:rPr lang="uz-Cyrl-UZ" sz="3200" b="1" i="0" dirty="0" smtClean="0">
              <a:latin typeface="Times New Roman" pitchFamily="18" charset="0"/>
              <a:cs typeface="Times New Roman" pitchFamily="18" charset="0"/>
            </a:rPr>
            <a:t>1. </a:t>
          </a:r>
          <a:r>
            <a:rPr lang="ru-RU" sz="3200" b="1" i="0" dirty="0" err="1" smtClean="0">
              <a:latin typeface="Times New Roman" pitchFamily="18" charset="0"/>
              <a:cs typeface="Times New Roman" pitchFamily="18" charset="0"/>
            </a:rPr>
            <a:t>Мутлақ</a:t>
          </a:r>
          <a:r>
            <a:rPr lang="ru-RU" sz="3200" b="1" i="0" dirty="0" smtClean="0">
              <a:latin typeface="Times New Roman" pitchFamily="18" charset="0"/>
              <a:cs typeface="Times New Roman" pitchFamily="18" charset="0"/>
            </a:rPr>
            <a:t> </a:t>
          </a:r>
          <a:r>
            <a:rPr lang="ru-RU" sz="3200" b="1" i="0" dirty="0" err="1" smtClean="0">
              <a:latin typeface="Times New Roman" pitchFamily="18" charset="0"/>
              <a:cs typeface="Times New Roman" pitchFamily="18" charset="0"/>
            </a:rPr>
            <a:t>ва</a:t>
          </a:r>
          <a:r>
            <a:rPr lang="ru-RU" sz="3200" b="1" i="0" dirty="0" smtClean="0">
              <a:latin typeface="Times New Roman" pitchFamily="18" charset="0"/>
              <a:cs typeface="Times New Roman" pitchFamily="18" charset="0"/>
            </a:rPr>
            <a:t> </a:t>
          </a:r>
          <a:r>
            <a:rPr lang="ru-RU" sz="3200" b="1" i="0" dirty="0" err="1" smtClean="0">
              <a:latin typeface="Times New Roman" pitchFamily="18" charset="0"/>
              <a:cs typeface="Times New Roman" pitchFamily="18" charset="0"/>
            </a:rPr>
            <a:t>нисбий</a:t>
          </a:r>
          <a:r>
            <a:rPr lang="ru-RU" sz="3200" b="1" i="0" dirty="0" smtClean="0">
              <a:latin typeface="Times New Roman" pitchFamily="18" charset="0"/>
              <a:cs typeface="Times New Roman" pitchFamily="18" charset="0"/>
            </a:rPr>
            <a:t> ЯИМ;</a:t>
          </a:r>
          <a:endParaRPr lang="ru-RU" sz="3200" b="1" i="0" dirty="0">
            <a:latin typeface="Times New Roman" pitchFamily="18" charset="0"/>
            <a:cs typeface="Times New Roman" pitchFamily="18" charset="0"/>
          </a:endParaRPr>
        </a:p>
      </dgm:t>
    </dgm:pt>
    <dgm:pt modelId="{8FBBED5E-F8A0-4DF0-A64E-7C641A9EC2EA}" type="parTrans" cxnId="{00C54AFC-C7E0-4739-AC77-004FE88C7AAE}">
      <dgm:prSet/>
      <dgm:spPr/>
      <dgm:t>
        <a:bodyPr/>
        <a:lstStyle/>
        <a:p>
          <a:endParaRPr lang="ru-RU" sz="2000" b="1" i="1">
            <a:latin typeface="Times New Roman" pitchFamily="18" charset="0"/>
            <a:cs typeface="Times New Roman" pitchFamily="18" charset="0"/>
          </a:endParaRPr>
        </a:p>
      </dgm:t>
    </dgm:pt>
    <dgm:pt modelId="{A07B1F7C-E6A1-432E-A40E-120D538D9F02}" type="sibTrans" cxnId="{00C54AFC-C7E0-4739-AC77-004FE88C7AAE}">
      <dgm:prSet/>
      <dgm:spPr/>
      <dgm:t>
        <a:bodyPr/>
        <a:lstStyle/>
        <a:p>
          <a:endParaRPr lang="ru-RU" sz="2000" b="1" i="1">
            <a:latin typeface="Times New Roman" pitchFamily="18" charset="0"/>
            <a:cs typeface="Times New Roman" pitchFamily="18" charset="0"/>
          </a:endParaRPr>
        </a:p>
      </dgm:t>
    </dgm:pt>
    <dgm:pt modelId="{01A6BE47-344E-4A3A-B75B-005B59167A02}">
      <dgm:prSet phldrT="[Текст]" custT="1"/>
      <dgm:spPr>
        <a:scene3d>
          <a:camera prst="orthographicFront"/>
          <a:lightRig rig="threePt" dir="t"/>
        </a:scene3d>
        <a:sp3d>
          <a:bevelT w="152400" h="50800" prst="softRound"/>
        </a:sp3d>
      </dgm:spPr>
      <dgm:t>
        <a:bodyPr/>
        <a:lstStyle/>
        <a:p>
          <a:pPr algn="just"/>
          <a:r>
            <a:rPr lang="uz-Cyrl-UZ" sz="3200" b="1" i="0" dirty="0" smtClean="0">
              <a:latin typeface="Times New Roman" pitchFamily="18" charset="0"/>
              <a:cs typeface="Times New Roman" pitchFamily="18" charset="0"/>
            </a:rPr>
            <a:t>2. М</a:t>
          </a:r>
          <a:r>
            <a:rPr lang="ru-RU" sz="3200" b="1" i="0" dirty="0" err="1" smtClean="0">
              <a:latin typeface="Times New Roman" pitchFamily="18" charset="0"/>
              <a:cs typeface="Times New Roman" pitchFamily="18" charset="0"/>
            </a:rPr>
            <a:t>иллий</a:t>
          </a:r>
          <a:r>
            <a:rPr lang="ru-RU" sz="3200" b="1" i="0" dirty="0" smtClean="0">
              <a:latin typeface="Times New Roman" pitchFamily="18" charset="0"/>
              <a:cs typeface="Times New Roman" pitchFamily="18" charset="0"/>
            </a:rPr>
            <a:t> </a:t>
          </a:r>
          <a:r>
            <a:rPr lang="ru-RU" sz="3200" b="1" i="0" dirty="0" err="1" smtClean="0">
              <a:latin typeface="Times New Roman" pitchFamily="18" charset="0"/>
              <a:cs typeface="Times New Roman" pitchFamily="18" charset="0"/>
            </a:rPr>
            <a:t>даромад</a:t>
          </a:r>
          <a:r>
            <a:rPr lang="ru-RU" sz="3200" b="1" i="0" dirty="0" smtClean="0">
              <a:latin typeface="Times New Roman" pitchFamily="18" charset="0"/>
              <a:cs typeface="Times New Roman" pitchFamily="18" charset="0"/>
            </a:rPr>
            <a:t> </a:t>
          </a:r>
          <a:r>
            <a:rPr lang="ru-RU" sz="3200" b="1" i="0" dirty="0" err="1" smtClean="0">
              <a:latin typeface="Times New Roman" pitchFamily="18" charset="0"/>
              <a:cs typeface="Times New Roman" pitchFamily="18" charset="0"/>
            </a:rPr>
            <a:t>ва</a:t>
          </a:r>
          <a:r>
            <a:rPr lang="ru-RU" sz="3200" b="1" i="0" dirty="0" smtClean="0">
              <a:latin typeface="Times New Roman" pitchFamily="18" charset="0"/>
              <a:cs typeface="Times New Roman" pitchFamily="18" charset="0"/>
            </a:rPr>
            <a:t> </a:t>
          </a:r>
          <a:r>
            <a:rPr lang="ru-RU" sz="3200" b="1" i="0" dirty="0" err="1" smtClean="0">
              <a:latin typeface="Times New Roman" pitchFamily="18" charset="0"/>
              <a:cs typeface="Times New Roman" pitchFamily="18" charset="0"/>
            </a:rPr>
            <a:t>унинг</a:t>
          </a:r>
          <a:r>
            <a:rPr lang="ru-RU" sz="3200" b="1" i="0" dirty="0" smtClean="0">
              <a:latin typeface="Times New Roman" pitchFamily="18" charset="0"/>
              <a:cs typeface="Times New Roman" pitchFamily="18" charset="0"/>
            </a:rPr>
            <a:t> </a:t>
          </a:r>
          <a:r>
            <a:rPr lang="ru-RU" sz="3200" b="1" i="0" dirty="0" err="1" smtClean="0">
              <a:latin typeface="Times New Roman" pitchFamily="18" charset="0"/>
              <a:cs typeface="Times New Roman" pitchFamily="18" charset="0"/>
            </a:rPr>
            <a:t>аҳоли</a:t>
          </a:r>
          <a:r>
            <a:rPr lang="ru-RU" sz="3200" b="1" i="0" dirty="0" smtClean="0">
              <a:latin typeface="Times New Roman" pitchFamily="18" charset="0"/>
              <a:cs typeface="Times New Roman" pitchFamily="18" charset="0"/>
            </a:rPr>
            <a:t> </a:t>
          </a:r>
          <a:r>
            <a:rPr lang="ru-RU" sz="3200" b="1" i="0" dirty="0" err="1" smtClean="0">
              <a:latin typeface="Times New Roman" pitchFamily="18" charset="0"/>
              <a:cs typeface="Times New Roman" pitchFamily="18" charset="0"/>
            </a:rPr>
            <a:t>жон</a:t>
          </a:r>
          <a:r>
            <a:rPr lang="ru-RU" sz="3200" b="1" i="0" dirty="0" smtClean="0">
              <a:latin typeface="Times New Roman" pitchFamily="18" charset="0"/>
              <a:cs typeface="Times New Roman" pitchFamily="18" charset="0"/>
            </a:rPr>
            <a:t> </a:t>
          </a:r>
          <a:r>
            <a:rPr lang="ru-RU" sz="3200" b="1" i="0" dirty="0" err="1" smtClean="0">
              <a:latin typeface="Times New Roman" pitchFamily="18" charset="0"/>
              <a:cs typeface="Times New Roman" pitchFamily="18" charset="0"/>
            </a:rPr>
            <a:t>бошига</a:t>
          </a:r>
          <a:r>
            <a:rPr lang="ru-RU" sz="3200" b="1" i="0" dirty="0" smtClean="0">
              <a:latin typeface="Times New Roman" pitchFamily="18" charset="0"/>
              <a:cs typeface="Times New Roman" pitchFamily="18" charset="0"/>
            </a:rPr>
            <a:t> </a:t>
          </a:r>
          <a:r>
            <a:rPr lang="ru-RU" sz="3200" b="1" i="0" dirty="0" err="1" smtClean="0">
              <a:latin typeface="Times New Roman" pitchFamily="18" charset="0"/>
              <a:cs typeface="Times New Roman" pitchFamily="18" charset="0"/>
            </a:rPr>
            <a:t>тўғри</a:t>
          </a:r>
          <a:r>
            <a:rPr lang="ru-RU" sz="3200" b="1" i="0" dirty="0" smtClean="0">
              <a:latin typeface="Times New Roman" pitchFamily="18" charset="0"/>
              <a:cs typeface="Times New Roman" pitchFamily="18" charset="0"/>
            </a:rPr>
            <a:t> </a:t>
          </a:r>
          <a:r>
            <a:rPr lang="ru-RU" sz="3200" b="1" i="0" dirty="0" err="1" smtClean="0">
              <a:latin typeface="Times New Roman" pitchFamily="18" charset="0"/>
              <a:cs typeface="Times New Roman" pitchFamily="18" charset="0"/>
            </a:rPr>
            <a:t>келувчи</a:t>
          </a:r>
          <a:r>
            <a:rPr lang="ru-RU" sz="3200" b="1" i="0" dirty="0" smtClean="0">
              <a:latin typeface="Times New Roman" pitchFamily="18" charset="0"/>
              <a:cs typeface="Times New Roman" pitchFamily="18" charset="0"/>
            </a:rPr>
            <a:t> </a:t>
          </a:r>
          <a:r>
            <a:rPr lang="ru-RU" sz="3200" b="1" i="0" dirty="0" err="1" smtClean="0">
              <a:latin typeface="Times New Roman" pitchFamily="18" charset="0"/>
              <a:cs typeface="Times New Roman" pitchFamily="18" charset="0"/>
            </a:rPr>
            <a:t>миқдори</a:t>
          </a:r>
          <a:r>
            <a:rPr lang="ru-RU" sz="3200" b="1" i="0" dirty="0" smtClean="0">
              <a:latin typeface="Times New Roman" pitchFamily="18" charset="0"/>
              <a:cs typeface="Times New Roman" pitchFamily="18" charset="0"/>
            </a:rPr>
            <a:t>;</a:t>
          </a:r>
          <a:endParaRPr lang="ru-RU" sz="3200" b="1" i="0" dirty="0">
            <a:latin typeface="Times New Roman" pitchFamily="18" charset="0"/>
            <a:cs typeface="Times New Roman" pitchFamily="18" charset="0"/>
          </a:endParaRPr>
        </a:p>
      </dgm:t>
    </dgm:pt>
    <dgm:pt modelId="{606ADD70-153F-46AE-B104-76BD0BEB9726}" type="parTrans" cxnId="{8D3591A2-C918-48CA-ADE4-26A800C79B61}">
      <dgm:prSet/>
      <dgm:spPr/>
      <dgm:t>
        <a:bodyPr/>
        <a:lstStyle/>
        <a:p>
          <a:endParaRPr lang="ru-RU" sz="2000" b="1" i="1">
            <a:latin typeface="Times New Roman" pitchFamily="18" charset="0"/>
            <a:cs typeface="Times New Roman" pitchFamily="18" charset="0"/>
          </a:endParaRPr>
        </a:p>
      </dgm:t>
    </dgm:pt>
    <dgm:pt modelId="{E05860D2-80E4-49A6-B978-0BA7D87BE11B}" type="sibTrans" cxnId="{8D3591A2-C918-48CA-ADE4-26A800C79B61}">
      <dgm:prSet/>
      <dgm:spPr/>
      <dgm:t>
        <a:bodyPr/>
        <a:lstStyle/>
        <a:p>
          <a:endParaRPr lang="ru-RU" sz="2000" b="1" i="1">
            <a:latin typeface="Times New Roman" pitchFamily="18" charset="0"/>
            <a:cs typeface="Times New Roman" pitchFamily="18" charset="0"/>
          </a:endParaRPr>
        </a:p>
      </dgm:t>
    </dgm:pt>
    <dgm:pt modelId="{4A76BB1F-9F63-463A-90F7-7AD6F532DFCE}">
      <dgm:prSet phldrT="[Текст]" custT="1"/>
      <dgm:spPr>
        <a:scene3d>
          <a:camera prst="orthographicFront"/>
          <a:lightRig rig="threePt" dir="t"/>
        </a:scene3d>
        <a:sp3d>
          <a:bevelT w="152400" h="50800" prst="softRound"/>
        </a:sp3d>
      </dgm:spPr>
      <dgm:t>
        <a:bodyPr/>
        <a:lstStyle/>
        <a:p>
          <a:pPr algn="just"/>
          <a:r>
            <a:rPr lang="uz-Cyrl-UZ" sz="3200" b="1" i="0" dirty="0" smtClean="0">
              <a:latin typeface="Times New Roman" pitchFamily="18" charset="0"/>
              <a:cs typeface="Times New Roman" pitchFamily="18" charset="0"/>
            </a:rPr>
            <a:t>3. М</a:t>
          </a:r>
          <a:r>
            <a:rPr lang="ru-RU" sz="3200" b="1" i="0" dirty="0" err="1" smtClean="0">
              <a:latin typeface="Times New Roman" pitchFamily="18" charset="0"/>
              <a:cs typeface="Times New Roman" pitchFamily="18" charset="0"/>
            </a:rPr>
            <a:t>иллий</a:t>
          </a:r>
          <a:r>
            <a:rPr lang="ru-RU" sz="3200" b="1" i="0" dirty="0" smtClean="0">
              <a:latin typeface="Times New Roman" pitchFamily="18" charset="0"/>
              <a:cs typeface="Times New Roman" pitchFamily="18" charset="0"/>
            </a:rPr>
            <a:t> </a:t>
          </a:r>
          <a:r>
            <a:rPr lang="ru-RU" sz="3200" b="1" i="0" dirty="0" err="1" smtClean="0">
              <a:latin typeface="Times New Roman" pitchFamily="18" charset="0"/>
              <a:cs typeface="Times New Roman" pitchFamily="18" charset="0"/>
            </a:rPr>
            <a:t>иқтисодиёт</a:t>
          </a:r>
          <a:r>
            <a:rPr lang="ru-RU" sz="3200" b="1" i="0" dirty="0" smtClean="0">
              <a:latin typeface="Times New Roman" pitchFamily="18" charset="0"/>
              <a:cs typeface="Times New Roman" pitchFamily="18" charset="0"/>
            </a:rPr>
            <a:t> </a:t>
          </a:r>
          <a:r>
            <a:rPr lang="ru-RU" sz="3200" b="1" i="0" dirty="0" err="1" smtClean="0">
              <a:latin typeface="Times New Roman" pitchFamily="18" charset="0"/>
              <a:cs typeface="Times New Roman" pitchFamily="18" charset="0"/>
            </a:rPr>
            <a:t>тармоқ</a:t>
          </a:r>
          <a:r>
            <a:rPr lang="ru-RU" sz="3200" b="1" i="0" dirty="0" smtClean="0">
              <a:latin typeface="Times New Roman" pitchFamily="18" charset="0"/>
              <a:cs typeface="Times New Roman" pitchFamily="18" charset="0"/>
            </a:rPr>
            <a:t> </a:t>
          </a:r>
          <a:r>
            <a:rPr lang="ru-RU" sz="3200" b="1" i="0" dirty="0" err="1" smtClean="0">
              <a:latin typeface="Times New Roman" pitchFamily="18" charset="0"/>
              <a:cs typeface="Times New Roman" pitchFamily="18" charset="0"/>
            </a:rPr>
            <a:t>тузилиши</a:t>
          </a:r>
          <a:r>
            <a:rPr lang="ru-RU" sz="3200" b="1" i="0" dirty="0" smtClean="0">
              <a:latin typeface="Times New Roman" pitchFamily="18" charset="0"/>
              <a:cs typeface="Times New Roman" pitchFamily="18" charset="0"/>
            </a:rPr>
            <a:t>;</a:t>
          </a:r>
          <a:endParaRPr lang="ru-RU" sz="3200" b="1" i="0" dirty="0">
            <a:latin typeface="Times New Roman" pitchFamily="18" charset="0"/>
            <a:cs typeface="Times New Roman" pitchFamily="18" charset="0"/>
          </a:endParaRPr>
        </a:p>
      </dgm:t>
    </dgm:pt>
    <dgm:pt modelId="{318F5F31-8ADD-4EF6-8D54-BB0154DF6EE8}" type="parTrans" cxnId="{22411678-6DDC-4897-B70B-1EBB655B5618}">
      <dgm:prSet/>
      <dgm:spPr/>
      <dgm:t>
        <a:bodyPr/>
        <a:lstStyle/>
        <a:p>
          <a:endParaRPr lang="ru-RU" sz="2000" b="1" i="1">
            <a:latin typeface="Times New Roman" pitchFamily="18" charset="0"/>
            <a:cs typeface="Times New Roman" pitchFamily="18" charset="0"/>
          </a:endParaRPr>
        </a:p>
      </dgm:t>
    </dgm:pt>
    <dgm:pt modelId="{AAC3458F-ACA5-4158-9B2F-A415B9DABEE2}" type="sibTrans" cxnId="{22411678-6DDC-4897-B70B-1EBB655B5618}">
      <dgm:prSet/>
      <dgm:spPr/>
      <dgm:t>
        <a:bodyPr/>
        <a:lstStyle/>
        <a:p>
          <a:endParaRPr lang="ru-RU" sz="2000" b="1" i="1">
            <a:latin typeface="Times New Roman" pitchFamily="18" charset="0"/>
            <a:cs typeface="Times New Roman" pitchFamily="18" charset="0"/>
          </a:endParaRPr>
        </a:p>
      </dgm:t>
    </dgm:pt>
    <dgm:pt modelId="{A1332D7C-0979-4B9C-822D-940336AE6881}">
      <dgm:prSet phldrT="[Текст]" custT="1"/>
      <dgm:spPr>
        <a:scene3d>
          <a:camera prst="orthographicFront"/>
          <a:lightRig rig="threePt" dir="t"/>
        </a:scene3d>
        <a:sp3d>
          <a:bevelT w="152400" h="50800" prst="softRound"/>
        </a:sp3d>
      </dgm:spPr>
      <dgm:t>
        <a:bodyPr/>
        <a:lstStyle/>
        <a:p>
          <a:pPr algn="just"/>
          <a:r>
            <a:rPr lang="uz-Cyrl-UZ" sz="3200" b="1" i="0" dirty="0" smtClean="0">
              <a:latin typeface="Times New Roman" pitchFamily="18" charset="0"/>
              <a:cs typeface="Times New Roman" pitchFamily="18" charset="0"/>
            </a:rPr>
            <a:t>4. М</a:t>
          </a:r>
          <a:r>
            <a:rPr lang="ru-RU" sz="3200" b="1" i="0" dirty="0" err="1" smtClean="0">
              <a:latin typeface="Times New Roman" pitchFamily="18" charset="0"/>
              <a:cs typeface="Times New Roman" pitchFamily="18" charset="0"/>
            </a:rPr>
            <a:t>амлакат</a:t>
          </a:r>
          <a:r>
            <a:rPr lang="ru-RU" sz="3200" b="1" i="0" dirty="0" smtClean="0">
              <a:latin typeface="Times New Roman" pitchFamily="18" charset="0"/>
              <a:cs typeface="Times New Roman" pitchFamily="18" charset="0"/>
            </a:rPr>
            <a:t> </a:t>
          </a:r>
          <a:r>
            <a:rPr lang="ru-RU" sz="3200" b="1" i="0" dirty="0" err="1" smtClean="0">
              <a:latin typeface="Times New Roman" pitchFamily="18" charset="0"/>
              <a:cs typeface="Times New Roman" pitchFamily="18" charset="0"/>
            </a:rPr>
            <a:t>экспорти</a:t>
          </a:r>
          <a:r>
            <a:rPr lang="ru-RU" sz="3200" b="1" i="0" dirty="0" smtClean="0">
              <a:latin typeface="Times New Roman" pitchFamily="18" charset="0"/>
              <a:cs typeface="Times New Roman" pitchFamily="18" charset="0"/>
            </a:rPr>
            <a:t> </a:t>
          </a:r>
          <a:r>
            <a:rPr lang="ru-RU" sz="3200" b="1" i="0" dirty="0" err="1" smtClean="0">
              <a:latin typeface="Times New Roman" pitchFamily="18" charset="0"/>
              <a:cs typeface="Times New Roman" pitchFamily="18" charset="0"/>
            </a:rPr>
            <a:t>ва</a:t>
          </a:r>
          <a:r>
            <a:rPr lang="ru-RU" sz="3200" b="1" i="0" dirty="0" smtClean="0">
              <a:latin typeface="Times New Roman" pitchFamily="18" charset="0"/>
              <a:cs typeface="Times New Roman" pitchFamily="18" charset="0"/>
            </a:rPr>
            <a:t> </a:t>
          </a:r>
          <a:r>
            <a:rPr lang="ru-RU" sz="3200" b="1" i="0" dirty="0" err="1" smtClean="0">
              <a:latin typeface="Times New Roman" pitchFamily="18" charset="0"/>
              <a:cs typeface="Times New Roman" pitchFamily="18" charset="0"/>
            </a:rPr>
            <a:t>импорти</a:t>
          </a:r>
          <a:r>
            <a:rPr lang="ru-RU" sz="3200" b="1" i="0" dirty="0" smtClean="0">
              <a:latin typeface="Times New Roman" pitchFamily="18" charset="0"/>
              <a:cs typeface="Times New Roman" pitchFamily="18" charset="0"/>
            </a:rPr>
            <a:t> </a:t>
          </a:r>
          <a:r>
            <a:rPr lang="ru-RU" sz="3200" b="1" i="0" dirty="0" err="1" smtClean="0">
              <a:latin typeface="Times New Roman" pitchFamily="18" charset="0"/>
              <a:cs typeface="Times New Roman" pitchFamily="18" charset="0"/>
            </a:rPr>
            <a:t>таркибий</a:t>
          </a:r>
          <a:r>
            <a:rPr lang="ru-RU" sz="3200" b="1" i="0" dirty="0" smtClean="0">
              <a:latin typeface="Times New Roman" pitchFamily="18" charset="0"/>
              <a:cs typeface="Times New Roman" pitchFamily="18" charset="0"/>
            </a:rPr>
            <a:t> </a:t>
          </a:r>
          <a:r>
            <a:rPr lang="ru-RU" sz="3200" b="1" i="0" dirty="0" err="1" smtClean="0">
              <a:latin typeface="Times New Roman" pitchFamily="18" charset="0"/>
              <a:cs typeface="Times New Roman" pitchFamily="18" charset="0"/>
            </a:rPr>
            <a:t>тузилмаси</a:t>
          </a:r>
          <a:r>
            <a:rPr lang="ru-RU" sz="3200" b="1" i="0" dirty="0" smtClean="0">
              <a:latin typeface="Times New Roman" pitchFamily="18" charset="0"/>
              <a:cs typeface="Times New Roman" pitchFamily="18" charset="0"/>
            </a:rPr>
            <a:t>;</a:t>
          </a:r>
          <a:endParaRPr lang="ru-RU" sz="3200" b="1" i="0" dirty="0">
            <a:latin typeface="Times New Roman" pitchFamily="18" charset="0"/>
            <a:cs typeface="Times New Roman" pitchFamily="18" charset="0"/>
          </a:endParaRPr>
        </a:p>
      </dgm:t>
    </dgm:pt>
    <dgm:pt modelId="{7348C250-886B-40B5-A1CE-558C9C5CD040}" type="parTrans" cxnId="{30638F71-4F76-4552-B7B1-56418B2E0A03}">
      <dgm:prSet/>
      <dgm:spPr/>
      <dgm:t>
        <a:bodyPr/>
        <a:lstStyle/>
        <a:p>
          <a:endParaRPr lang="ru-RU" sz="2000" b="1" i="1">
            <a:latin typeface="Times New Roman" pitchFamily="18" charset="0"/>
            <a:cs typeface="Times New Roman" pitchFamily="18" charset="0"/>
          </a:endParaRPr>
        </a:p>
      </dgm:t>
    </dgm:pt>
    <dgm:pt modelId="{F769F968-9E5B-424E-9BC7-1159621E7D7A}" type="sibTrans" cxnId="{30638F71-4F76-4552-B7B1-56418B2E0A03}">
      <dgm:prSet/>
      <dgm:spPr/>
      <dgm:t>
        <a:bodyPr/>
        <a:lstStyle/>
        <a:p>
          <a:endParaRPr lang="ru-RU" sz="2000" b="1" i="1">
            <a:latin typeface="Times New Roman" pitchFamily="18" charset="0"/>
            <a:cs typeface="Times New Roman" pitchFamily="18" charset="0"/>
          </a:endParaRPr>
        </a:p>
      </dgm:t>
    </dgm:pt>
    <dgm:pt modelId="{D8EE627E-75BA-4C0D-8187-AA4A7871BB8F}">
      <dgm:prSet phldrT="[Текст]" custT="1"/>
      <dgm:spPr>
        <a:scene3d>
          <a:camera prst="orthographicFront"/>
          <a:lightRig rig="threePt" dir="t"/>
        </a:scene3d>
        <a:sp3d>
          <a:bevelT w="152400" h="50800" prst="softRound"/>
        </a:sp3d>
      </dgm:spPr>
      <dgm:t>
        <a:bodyPr/>
        <a:lstStyle/>
        <a:p>
          <a:pPr algn="just"/>
          <a:r>
            <a:rPr lang="uz-Cyrl-UZ" sz="3200" b="1" i="0" dirty="0" smtClean="0">
              <a:latin typeface="Times New Roman" pitchFamily="18" charset="0"/>
              <a:cs typeface="Times New Roman" pitchFamily="18" charset="0"/>
            </a:rPr>
            <a:t>5. А</a:t>
          </a:r>
          <a:r>
            <a:rPr lang="ru-RU" sz="3200" b="1" i="0" dirty="0" err="1" smtClean="0">
              <a:latin typeface="Times New Roman" pitchFamily="18" charset="0"/>
              <a:cs typeface="Times New Roman" pitchFamily="18" charset="0"/>
            </a:rPr>
            <a:t>ҳоли</a:t>
          </a:r>
          <a:r>
            <a:rPr lang="ru-RU" sz="3200" b="1" i="0" dirty="0" smtClean="0">
              <a:latin typeface="Times New Roman" pitchFamily="18" charset="0"/>
              <a:cs typeface="Times New Roman" pitchFamily="18" charset="0"/>
            </a:rPr>
            <a:t> </a:t>
          </a:r>
          <a:r>
            <a:rPr lang="ru-RU" sz="3200" b="1" i="0" dirty="0" err="1" smtClean="0">
              <a:latin typeface="Times New Roman" pitchFamily="18" charset="0"/>
              <a:cs typeface="Times New Roman" pitchFamily="18" charset="0"/>
            </a:rPr>
            <a:t>турмуш</a:t>
          </a:r>
          <a:r>
            <a:rPr lang="ru-RU" sz="3200" b="1" i="0" dirty="0" smtClean="0">
              <a:latin typeface="Times New Roman" pitchFamily="18" charset="0"/>
              <a:cs typeface="Times New Roman" pitchFamily="18" charset="0"/>
            </a:rPr>
            <a:t> </a:t>
          </a:r>
          <a:r>
            <a:rPr lang="ru-RU" sz="3200" b="1" i="0" dirty="0" err="1" smtClean="0">
              <a:latin typeface="Times New Roman" pitchFamily="18" charset="0"/>
              <a:cs typeface="Times New Roman" pitchFamily="18" charset="0"/>
            </a:rPr>
            <a:t>даражаси</a:t>
          </a:r>
          <a:r>
            <a:rPr lang="ru-RU" sz="3200" b="1" i="0" dirty="0" smtClean="0">
              <a:latin typeface="Times New Roman" pitchFamily="18" charset="0"/>
              <a:cs typeface="Times New Roman" pitchFamily="18" charset="0"/>
            </a:rPr>
            <a:t> </a:t>
          </a:r>
          <a:r>
            <a:rPr lang="uz-Cyrl-UZ" sz="3200" b="1" i="0" dirty="0" smtClean="0">
              <a:latin typeface="Times New Roman" pitchFamily="18" charset="0"/>
              <a:cs typeface="Times New Roman" pitchFamily="18" charset="0"/>
            </a:rPr>
            <a:t>ва</a:t>
          </a:r>
          <a:r>
            <a:rPr lang="ru-RU" sz="3200" b="1" i="0" dirty="0" smtClean="0">
              <a:latin typeface="Times New Roman" pitchFamily="18" charset="0"/>
              <a:cs typeface="Times New Roman" pitchFamily="18" charset="0"/>
            </a:rPr>
            <a:t> </a:t>
          </a:r>
          <a:r>
            <a:rPr lang="ru-RU" sz="3200" b="1" i="0" dirty="0" err="1" smtClean="0">
              <a:latin typeface="Times New Roman" pitchFamily="18" charset="0"/>
              <a:cs typeface="Times New Roman" pitchFamily="18" charset="0"/>
            </a:rPr>
            <a:t>сифати</a:t>
          </a:r>
          <a:r>
            <a:rPr lang="ru-RU" sz="3200" b="1" i="0" dirty="0" smtClean="0">
              <a:latin typeface="Times New Roman" pitchFamily="18" charset="0"/>
              <a:cs typeface="Times New Roman" pitchFamily="18" charset="0"/>
            </a:rPr>
            <a:t>.</a:t>
          </a:r>
          <a:endParaRPr lang="ru-RU" sz="3200" b="1" i="0" dirty="0">
            <a:latin typeface="Times New Roman" pitchFamily="18" charset="0"/>
            <a:cs typeface="Times New Roman" pitchFamily="18" charset="0"/>
          </a:endParaRPr>
        </a:p>
      </dgm:t>
    </dgm:pt>
    <dgm:pt modelId="{A8378B74-9BA2-4843-A239-4608EDD73259}" type="parTrans" cxnId="{4E8D798D-3834-4F49-995F-7264AB04ABE9}">
      <dgm:prSet/>
      <dgm:spPr/>
      <dgm:t>
        <a:bodyPr/>
        <a:lstStyle/>
        <a:p>
          <a:endParaRPr lang="ru-RU" sz="2000" b="1" i="1">
            <a:latin typeface="Times New Roman" pitchFamily="18" charset="0"/>
            <a:cs typeface="Times New Roman" pitchFamily="18" charset="0"/>
          </a:endParaRPr>
        </a:p>
      </dgm:t>
    </dgm:pt>
    <dgm:pt modelId="{B6C27D58-710E-49EE-A582-88C41031F257}" type="sibTrans" cxnId="{4E8D798D-3834-4F49-995F-7264AB04ABE9}">
      <dgm:prSet/>
      <dgm:spPr/>
      <dgm:t>
        <a:bodyPr/>
        <a:lstStyle/>
        <a:p>
          <a:endParaRPr lang="ru-RU" sz="2000" b="1" i="1">
            <a:latin typeface="Times New Roman" pitchFamily="18" charset="0"/>
            <a:cs typeface="Times New Roman" pitchFamily="18" charset="0"/>
          </a:endParaRPr>
        </a:p>
      </dgm:t>
    </dgm:pt>
    <dgm:pt modelId="{E497A6E2-E308-480A-BE22-D8A2438A1AC0}" type="pres">
      <dgm:prSet presAssocID="{A5FAD1B7-C108-440F-9EEE-9E5DA2177526}" presName="linear" presStyleCnt="0">
        <dgm:presLayoutVars>
          <dgm:animLvl val="lvl"/>
          <dgm:resizeHandles val="exact"/>
        </dgm:presLayoutVars>
      </dgm:prSet>
      <dgm:spPr/>
      <dgm:t>
        <a:bodyPr/>
        <a:lstStyle/>
        <a:p>
          <a:endParaRPr lang="ru-RU"/>
        </a:p>
      </dgm:t>
    </dgm:pt>
    <dgm:pt modelId="{0C14344A-3CAB-4156-AF0F-056F13E576C0}" type="pres">
      <dgm:prSet presAssocID="{6A9689D5-B5C1-4C33-A29C-D77DAE96EE5C}" presName="parentText" presStyleLbl="node1" presStyleIdx="0" presStyleCnt="5">
        <dgm:presLayoutVars>
          <dgm:chMax val="0"/>
          <dgm:bulletEnabled val="1"/>
        </dgm:presLayoutVars>
      </dgm:prSet>
      <dgm:spPr/>
      <dgm:t>
        <a:bodyPr/>
        <a:lstStyle/>
        <a:p>
          <a:endParaRPr lang="ru-RU"/>
        </a:p>
      </dgm:t>
    </dgm:pt>
    <dgm:pt modelId="{6E315D49-197E-4BE6-8322-826B3C2CC605}" type="pres">
      <dgm:prSet presAssocID="{A07B1F7C-E6A1-432E-A40E-120D538D9F02}" presName="spacer" presStyleCnt="0"/>
      <dgm:spPr/>
      <dgm:t>
        <a:bodyPr/>
        <a:lstStyle/>
        <a:p>
          <a:endParaRPr lang="ru-RU"/>
        </a:p>
      </dgm:t>
    </dgm:pt>
    <dgm:pt modelId="{75F0C0D9-C142-4499-9F37-B30BCB314BFA}" type="pres">
      <dgm:prSet presAssocID="{01A6BE47-344E-4A3A-B75B-005B59167A02}" presName="parentText" presStyleLbl="node1" presStyleIdx="1" presStyleCnt="5">
        <dgm:presLayoutVars>
          <dgm:chMax val="0"/>
          <dgm:bulletEnabled val="1"/>
        </dgm:presLayoutVars>
      </dgm:prSet>
      <dgm:spPr/>
      <dgm:t>
        <a:bodyPr/>
        <a:lstStyle/>
        <a:p>
          <a:endParaRPr lang="ru-RU"/>
        </a:p>
      </dgm:t>
    </dgm:pt>
    <dgm:pt modelId="{CA5D3550-87DC-44B6-BCA8-9268A4FDC060}" type="pres">
      <dgm:prSet presAssocID="{E05860D2-80E4-49A6-B978-0BA7D87BE11B}" presName="spacer" presStyleCnt="0"/>
      <dgm:spPr/>
      <dgm:t>
        <a:bodyPr/>
        <a:lstStyle/>
        <a:p>
          <a:endParaRPr lang="ru-RU"/>
        </a:p>
      </dgm:t>
    </dgm:pt>
    <dgm:pt modelId="{8BDF81C2-F589-4FB8-9A3D-01EC295FDFA7}" type="pres">
      <dgm:prSet presAssocID="{4A76BB1F-9F63-463A-90F7-7AD6F532DFCE}" presName="parentText" presStyleLbl="node1" presStyleIdx="2" presStyleCnt="5">
        <dgm:presLayoutVars>
          <dgm:chMax val="0"/>
          <dgm:bulletEnabled val="1"/>
        </dgm:presLayoutVars>
      </dgm:prSet>
      <dgm:spPr/>
      <dgm:t>
        <a:bodyPr/>
        <a:lstStyle/>
        <a:p>
          <a:endParaRPr lang="ru-RU"/>
        </a:p>
      </dgm:t>
    </dgm:pt>
    <dgm:pt modelId="{F81A0DAF-F764-47EF-8158-4F84557619C7}" type="pres">
      <dgm:prSet presAssocID="{AAC3458F-ACA5-4158-9B2F-A415B9DABEE2}" presName="spacer" presStyleCnt="0"/>
      <dgm:spPr/>
      <dgm:t>
        <a:bodyPr/>
        <a:lstStyle/>
        <a:p>
          <a:endParaRPr lang="ru-RU"/>
        </a:p>
      </dgm:t>
    </dgm:pt>
    <dgm:pt modelId="{785AD351-AC0D-4BA2-8695-5668303D8F83}" type="pres">
      <dgm:prSet presAssocID="{A1332D7C-0979-4B9C-822D-940336AE6881}" presName="parentText" presStyleLbl="node1" presStyleIdx="3" presStyleCnt="5">
        <dgm:presLayoutVars>
          <dgm:chMax val="0"/>
          <dgm:bulletEnabled val="1"/>
        </dgm:presLayoutVars>
      </dgm:prSet>
      <dgm:spPr/>
      <dgm:t>
        <a:bodyPr/>
        <a:lstStyle/>
        <a:p>
          <a:endParaRPr lang="ru-RU"/>
        </a:p>
      </dgm:t>
    </dgm:pt>
    <dgm:pt modelId="{A4D9CB7F-2D65-4B30-B30F-5F6ECD4709FE}" type="pres">
      <dgm:prSet presAssocID="{F769F968-9E5B-424E-9BC7-1159621E7D7A}" presName="spacer" presStyleCnt="0"/>
      <dgm:spPr/>
      <dgm:t>
        <a:bodyPr/>
        <a:lstStyle/>
        <a:p>
          <a:endParaRPr lang="ru-RU"/>
        </a:p>
      </dgm:t>
    </dgm:pt>
    <dgm:pt modelId="{87E9CAAC-10E8-4454-BDCE-7306F22621D4}" type="pres">
      <dgm:prSet presAssocID="{D8EE627E-75BA-4C0D-8187-AA4A7871BB8F}" presName="parentText" presStyleLbl="node1" presStyleIdx="4" presStyleCnt="5" custScaleY="36119">
        <dgm:presLayoutVars>
          <dgm:chMax val="0"/>
          <dgm:bulletEnabled val="1"/>
        </dgm:presLayoutVars>
      </dgm:prSet>
      <dgm:spPr/>
      <dgm:t>
        <a:bodyPr/>
        <a:lstStyle/>
        <a:p>
          <a:endParaRPr lang="ru-RU"/>
        </a:p>
      </dgm:t>
    </dgm:pt>
  </dgm:ptLst>
  <dgm:cxnLst>
    <dgm:cxn modelId="{F3A39759-FFDA-4BD7-A65D-CC34FE220D50}" type="presOf" srcId="{D8EE627E-75BA-4C0D-8187-AA4A7871BB8F}" destId="{87E9CAAC-10E8-4454-BDCE-7306F22621D4}" srcOrd="0" destOrd="0" presId="urn:microsoft.com/office/officeart/2005/8/layout/vList2"/>
    <dgm:cxn modelId="{6476E942-2B1F-4643-9B2F-58475F65B26C}" type="presOf" srcId="{A1332D7C-0979-4B9C-822D-940336AE6881}" destId="{785AD351-AC0D-4BA2-8695-5668303D8F83}" srcOrd="0" destOrd="0" presId="urn:microsoft.com/office/officeart/2005/8/layout/vList2"/>
    <dgm:cxn modelId="{4E8D798D-3834-4F49-995F-7264AB04ABE9}" srcId="{A5FAD1B7-C108-440F-9EEE-9E5DA2177526}" destId="{D8EE627E-75BA-4C0D-8187-AA4A7871BB8F}" srcOrd="4" destOrd="0" parTransId="{A8378B74-9BA2-4843-A239-4608EDD73259}" sibTransId="{B6C27D58-710E-49EE-A582-88C41031F257}"/>
    <dgm:cxn modelId="{30638F71-4F76-4552-B7B1-56418B2E0A03}" srcId="{A5FAD1B7-C108-440F-9EEE-9E5DA2177526}" destId="{A1332D7C-0979-4B9C-822D-940336AE6881}" srcOrd="3" destOrd="0" parTransId="{7348C250-886B-40B5-A1CE-558C9C5CD040}" sibTransId="{F769F968-9E5B-424E-9BC7-1159621E7D7A}"/>
    <dgm:cxn modelId="{C396FA8A-EF8A-4D6A-A501-26B4417142FA}" type="presOf" srcId="{01A6BE47-344E-4A3A-B75B-005B59167A02}" destId="{75F0C0D9-C142-4499-9F37-B30BCB314BFA}" srcOrd="0" destOrd="0" presId="urn:microsoft.com/office/officeart/2005/8/layout/vList2"/>
    <dgm:cxn modelId="{050D5886-0493-4BE4-B9DC-482821F3FB33}" type="presOf" srcId="{4A76BB1F-9F63-463A-90F7-7AD6F532DFCE}" destId="{8BDF81C2-F589-4FB8-9A3D-01EC295FDFA7}" srcOrd="0" destOrd="0" presId="urn:microsoft.com/office/officeart/2005/8/layout/vList2"/>
    <dgm:cxn modelId="{22411678-6DDC-4897-B70B-1EBB655B5618}" srcId="{A5FAD1B7-C108-440F-9EEE-9E5DA2177526}" destId="{4A76BB1F-9F63-463A-90F7-7AD6F532DFCE}" srcOrd="2" destOrd="0" parTransId="{318F5F31-8ADD-4EF6-8D54-BB0154DF6EE8}" sibTransId="{AAC3458F-ACA5-4158-9B2F-A415B9DABEE2}"/>
    <dgm:cxn modelId="{4A5244AB-72EC-4862-B69A-FD710BBC5DB3}" type="presOf" srcId="{6A9689D5-B5C1-4C33-A29C-D77DAE96EE5C}" destId="{0C14344A-3CAB-4156-AF0F-056F13E576C0}" srcOrd="0" destOrd="0" presId="urn:microsoft.com/office/officeart/2005/8/layout/vList2"/>
    <dgm:cxn modelId="{8D3591A2-C918-48CA-ADE4-26A800C79B61}" srcId="{A5FAD1B7-C108-440F-9EEE-9E5DA2177526}" destId="{01A6BE47-344E-4A3A-B75B-005B59167A02}" srcOrd="1" destOrd="0" parTransId="{606ADD70-153F-46AE-B104-76BD0BEB9726}" sibTransId="{E05860D2-80E4-49A6-B978-0BA7D87BE11B}"/>
    <dgm:cxn modelId="{00C54AFC-C7E0-4739-AC77-004FE88C7AAE}" srcId="{A5FAD1B7-C108-440F-9EEE-9E5DA2177526}" destId="{6A9689D5-B5C1-4C33-A29C-D77DAE96EE5C}" srcOrd="0" destOrd="0" parTransId="{8FBBED5E-F8A0-4DF0-A64E-7C641A9EC2EA}" sibTransId="{A07B1F7C-E6A1-432E-A40E-120D538D9F02}"/>
    <dgm:cxn modelId="{3F8CEF9A-0CF4-46B8-AF87-462CCE3C7126}" type="presOf" srcId="{A5FAD1B7-C108-440F-9EEE-9E5DA2177526}" destId="{E497A6E2-E308-480A-BE22-D8A2438A1AC0}" srcOrd="0" destOrd="0" presId="urn:microsoft.com/office/officeart/2005/8/layout/vList2"/>
    <dgm:cxn modelId="{232BB848-1E7B-4C33-B356-849B29F3C616}" type="presParOf" srcId="{E497A6E2-E308-480A-BE22-D8A2438A1AC0}" destId="{0C14344A-3CAB-4156-AF0F-056F13E576C0}" srcOrd="0" destOrd="0" presId="urn:microsoft.com/office/officeart/2005/8/layout/vList2"/>
    <dgm:cxn modelId="{0D917435-E2E2-4CE2-A1CE-A7E68F0D3760}" type="presParOf" srcId="{E497A6E2-E308-480A-BE22-D8A2438A1AC0}" destId="{6E315D49-197E-4BE6-8322-826B3C2CC605}" srcOrd="1" destOrd="0" presId="urn:microsoft.com/office/officeart/2005/8/layout/vList2"/>
    <dgm:cxn modelId="{D85484FA-A382-4485-AB68-6F2A91FB82E6}" type="presParOf" srcId="{E497A6E2-E308-480A-BE22-D8A2438A1AC0}" destId="{75F0C0D9-C142-4499-9F37-B30BCB314BFA}" srcOrd="2" destOrd="0" presId="urn:microsoft.com/office/officeart/2005/8/layout/vList2"/>
    <dgm:cxn modelId="{6518397D-5495-4D79-B1FD-3088DEFEE26D}" type="presParOf" srcId="{E497A6E2-E308-480A-BE22-D8A2438A1AC0}" destId="{CA5D3550-87DC-44B6-BCA8-9268A4FDC060}" srcOrd="3" destOrd="0" presId="urn:microsoft.com/office/officeart/2005/8/layout/vList2"/>
    <dgm:cxn modelId="{BB0739D4-4D7A-4D84-8758-050E53164B66}" type="presParOf" srcId="{E497A6E2-E308-480A-BE22-D8A2438A1AC0}" destId="{8BDF81C2-F589-4FB8-9A3D-01EC295FDFA7}" srcOrd="4" destOrd="0" presId="urn:microsoft.com/office/officeart/2005/8/layout/vList2"/>
    <dgm:cxn modelId="{E8273089-0C8E-4D89-8C97-E804F3550639}" type="presParOf" srcId="{E497A6E2-E308-480A-BE22-D8A2438A1AC0}" destId="{F81A0DAF-F764-47EF-8158-4F84557619C7}" srcOrd="5" destOrd="0" presId="urn:microsoft.com/office/officeart/2005/8/layout/vList2"/>
    <dgm:cxn modelId="{04FFB725-0D17-4D4C-BFE1-29EE8CA8D529}" type="presParOf" srcId="{E497A6E2-E308-480A-BE22-D8A2438A1AC0}" destId="{785AD351-AC0D-4BA2-8695-5668303D8F83}" srcOrd="6" destOrd="0" presId="urn:microsoft.com/office/officeart/2005/8/layout/vList2"/>
    <dgm:cxn modelId="{71EDA5CA-75E2-4EBD-BD45-5D1CD364B10C}" type="presParOf" srcId="{E497A6E2-E308-480A-BE22-D8A2438A1AC0}" destId="{A4D9CB7F-2D65-4B30-B30F-5F6ECD4709FE}" srcOrd="7" destOrd="0" presId="urn:microsoft.com/office/officeart/2005/8/layout/vList2"/>
    <dgm:cxn modelId="{F606FE68-176A-4A02-95B0-9AB8F870BD70}" type="presParOf" srcId="{E497A6E2-E308-480A-BE22-D8A2438A1AC0}" destId="{87E9CAAC-10E8-4454-BDCE-7306F22621D4}"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AF5E37E8-F0AB-4E91-8815-2F656ED7EB96}" type="doc">
      <dgm:prSet loTypeId="urn:microsoft.com/office/officeart/2005/8/layout/chevron2" loCatId="list" qsTypeId="urn:microsoft.com/office/officeart/2005/8/quickstyle/simple1" qsCatId="simple" csTypeId="urn:microsoft.com/office/officeart/2005/8/colors/accent2_2" csCatId="accent2" phldr="1"/>
      <dgm:spPr/>
      <dgm:t>
        <a:bodyPr/>
        <a:lstStyle/>
        <a:p>
          <a:endParaRPr lang="ru-RU"/>
        </a:p>
      </dgm:t>
    </dgm:pt>
    <dgm:pt modelId="{F3C02DF8-55CA-41B8-9712-13CDB7968E60}">
      <dgm:prSet phldrT="[Текст]" custT="1"/>
      <dgm:spPr>
        <a:scene3d>
          <a:camera prst="orthographicFront"/>
          <a:lightRig rig="threePt" dir="t"/>
        </a:scene3d>
        <a:sp3d>
          <a:bevelT prst="angle"/>
        </a:sp3d>
      </dgm:spPr>
      <dgm:t>
        <a:bodyPr/>
        <a:lstStyle/>
        <a:p>
          <a:pPr algn="ctr"/>
          <a:r>
            <a:rPr lang="uz-Cyrl-UZ" sz="2400" b="1" i="0" dirty="0" smtClean="0">
              <a:latin typeface="Times New Roman" pitchFamily="18" charset="0"/>
              <a:cs typeface="Times New Roman" pitchFamily="18" charset="0"/>
            </a:rPr>
            <a:t>1</a:t>
          </a:r>
          <a:endParaRPr lang="ru-RU" sz="2400" b="1" i="0" dirty="0">
            <a:latin typeface="Times New Roman" pitchFamily="18" charset="0"/>
            <a:cs typeface="Times New Roman" pitchFamily="18" charset="0"/>
          </a:endParaRPr>
        </a:p>
      </dgm:t>
    </dgm:pt>
    <dgm:pt modelId="{53B95B80-6833-414C-94FE-8A242F7A709E}" type="parTrans" cxnId="{16C521DB-A36C-439B-BE7C-11ECC4E8539D}">
      <dgm:prSet/>
      <dgm:spPr/>
      <dgm:t>
        <a:bodyPr/>
        <a:lstStyle/>
        <a:p>
          <a:endParaRPr lang="ru-RU" sz="2400" b="1" i="1">
            <a:latin typeface="Times New Roman" pitchFamily="18" charset="0"/>
            <a:cs typeface="Times New Roman" pitchFamily="18" charset="0"/>
          </a:endParaRPr>
        </a:p>
      </dgm:t>
    </dgm:pt>
    <dgm:pt modelId="{62E87E85-FBC9-434B-B591-ADF363361337}" type="sibTrans" cxnId="{16C521DB-A36C-439B-BE7C-11ECC4E8539D}">
      <dgm:prSet/>
      <dgm:spPr/>
      <dgm:t>
        <a:bodyPr/>
        <a:lstStyle/>
        <a:p>
          <a:endParaRPr lang="ru-RU" sz="2400" b="1" i="1">
            <a:latin typeface="Times New Roman" pitchFamily="18" charset="0"/>
            <a:cs typeface="Times New Roman" pitchFamily="18" charset="0"/>
          </a:endParaRPr>
        </a:p>
      </dgm:t>
    </dgm:pt>
    <dgm:pt modelId="{39481925-03B3-4ACF-ACC5-36F6A4EBC8C1}">
      <dgm:prSet phldrT="[Текст]" custT="1"/>
      <dgm:spPr>
        <a:scene3d>
          <a:camera prst="orthographicFront"/>
          <a:lightRig rig="threePt" dir="t"/>
        </a:scene3d>
        <a:sp3d>
          <a:bevelT w="152400" h="50800" prst="softRound"/>
        </a:sp3d>
      </dgm:spPr>
      <dgm:t>
        <a:bodyPr/>
        <a:lstStyle/>
        <a:p>
          <a:pPr algn="just"/>
          <a:r>
            <a:rPr lang="ru-RU" sz="2400" b="1" i="0" dirty="0" err="1" smtClean="0">
              <a:latin typeface="Times New Roman" pitchFamily="18" charset="0"/>
              <a:cs typeface="Times New Roman" pitchFamily="18" charset="0"/>
            </a:rPr>
            <a:t>Ривожланган</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мамлакатлар</a:t>
          </a:r>
          <a:r>
            <a:rPr lang="ru-RU" sz="2400" b="1" i="0" dirty="0" smtClean="0">
              <a:latin typeface="Times New Roman" pitchFamily="18" charset="0"/>
              <a:cs typeface="Times New Roman" pitchFamily="18" charset="0"/>
            </a:rPr>
            <a:t>;</a:t>
          </a:r>
          <a:endParaRPr lang="ru-RU" sz="2400" b="1" i="0" dirty="0">
            <a:latin typeface="Times New Roman" pitchFamily="18" charset="0"/>
            <a:cs typeface="Times New Roman" pitchFamily="18" charset="0"/>
          </a:endParaRPr>
        </a:p>
      </dgm:t>
    </dgm:pt>
    <dgm:pt modelId="{70A547FF-4784-4EE2-862F-6ACF6E005241}" type="parTrans" cxnId="{5A3BB425-9DB7-4C28-B4BA-91422A46D519}">
      <dgm:prSet/>
      <dgm:spPr/>
      <dgm:t>
        <a:bodyPr/>
        <a:lstStyle/>
        <a:p>
          <a:endParaRPr lang="ru-RU" sz="2400" b="1" i="1">
            <a:latin typeface="Times New Roman" pitchFamily="18" charset="0"/>
            <a:cs typeface="Times New Roman" pitchFamily="18" charset="0"/>
          </a:endParaRPr>
        </a:p>
      </dgm:t>
    </dgm:pt>
    <dgm:pt modelId="{1FC5C355-D146-452B-ADA4-46F9F00F0149}" type="sibTrans" cxnId="{5A3BB425-9DB7-4C28-B4BA-91422A46D519}">
      <dgm:prSet/>
      <dgm:spPr/>
      <dgm:t>
        <a:bodyPr/>
        <a:lstStyle/>
        <a:p>
          <a:endParaRPr lang="ru-RU" sz="2400" b="1" i="1">
            <a:latin typeface="Times New Roman" pitchFamily="18" charset="0"/>
            <a:cs typeface="Times New Roman" pitchFamily="18" charset="0"/>
          </a:endParaRPr>
        </a:p>
      </dgm:t>
    </dgm:pt>
    <dgm:pt modelId="{B6113FED-6421-4905-A11B-9F84A3958C5C}">
      <dgm:prSet phldrT="[Текст]" custT="1"/>
      <dgm:spPr>
        <a:scene3d>
          <a:camera prst="orthographicFront"/>
          <a:lightRig rig="threePt" dir="t"/>
        </a:scene3d>
        <a:sp3d>
          <a:bevelT prst="angle"/>
        </a:sp3d>
      </dgm:spPr>
      <dgm:t>
        <a:bodyPr/>
        <a:lstStyle/>
        <a:p>
          <a:pPr algn="ctr"/>
          <a:r>
            <a:rPr lang="uz-Cyrl-UZ" sz="2400" b="1" i="0" dirty="0" smtClean="0">
              <a:latin typeface="Times New Roman" pitchFamily="18" charset="0"/>
              <a:cs typeface="Times New Roman" pitchFamily="18" charset="0"/>
            </a:rPr>
            <a:t>2</a:t>
          </a:r>
          <a:endParaRPr lang="ru-RU" sz="2400" b="1" i="0" dirty="0">
            <a:latin typeface="Times New Roman" pitchFamily="18" charset="0"/>
            <a:cs typeface="Times New Roman" pitchFamily="18" charset="0"/>
          </a:endParaRPr>
        </a:p>
      </dgm:t>
    </dgm:pt>
    <dgm:pt modelId="{A1F8C391-788F-4A6D-8111-AD9B30CDE77E}" type="parTrans" cxnId="{52875757-724F-439A-A2B8-3419745C1B37}">
      <dgm:prSet/>
      <dgm:spPr/>
      <dgm:t>
        <a:bodyPr/>
        <a:lstStyle/>
        <a:p>
          <a:endParaRPr lang="ru-RU" sz="2400" b="1" i="1">
            <a:latin typeface="Times New Roman" pitchFamily="18" charset="0"/>
            <a:cs typeface="Times New Roman" pitchFamily="18" charset="0"/>
          </a:endParaRPr>
        </a:p>
      </dgm:t>
    </dgm:pt>
    <dgm:pt modelId="{53091D6C-A2E2-4F48-8166-379A718431A4}" type="sibTrans" cxnId="{52875757-724F-439A-A2B8-3419745C1B37}">
      <dgm:prSet/>
      <dgm:spPr/>
      <dgm:t>
        <a:bodyPr/>
        <a:lstStyle/>
        <a:p>
          <a:endParaRPr lang="ru-RU" sz="2400" b="1" i="1">
            <a:latin typeface="Times New Roman" pitchFamily="18" charset="0"/>
            <a:cs typeface="Times New Roman" pitchFamily="18" charset="0"/>
          </a:endParaRPr>
        </a:p>
      </dgm:t>
    </dgm:pt>
    <dgm:pt modelId="{E4BE2214-61DC-4D63-AFF4-1602E84FD08C}">
      <dgm:prSet phldrT="[Текст]" custT="1"/>
      <dgm:spPr>
        <a:scene3d>
          <a:camera prst="orthographicFront"/>
          <a:lightRig rig="threePt" dir="t"/>
        </a:scene3d>
        <a:sp3d>
          <a:bevelT w="152400" h="50800" prst="softRound"/>
        </a:sp3d>
      </dgm:spPr>
      <dgm:t>
        <a:bodyPr/>
        <a:lstStyle/>
        <a:p>
          <a:pPr algn="just"/>
          <a:r>
            <a:rPr lang="ru-RU" sz="2400" b="1" i="0" dirty="0" err="1" smtClean="0">
              <a:latin typeface="Times New Roman" pitchFamily="18" charset="0"/>
              <a:cs typeface="Times New Roman" pitchFamily="18" charset="0"/>
            </a:rPr>
            <a:t>Бозор</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иқтисодиётига</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асосланган</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ҳолда</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ривожланаётган</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мамлакатлар</a:t>
          </a:r>
          <a:r>
            <a:rPr lang="ru-RU" sz="2400" b="1" i="0" dirty="0" smtClean="0">
              <a:latin typeface="Times New Roman" pitchFamily="18" charset="0"/>
              <a:cs typeface="Times New Roman" pitchFamily="18" charset="0"/>
            </a:rPr>
            <a:t>;</a:t>
          </a:r>
          <a:endParaRPr lang="ru-RU" sz="2400" b="1" i="0" dirty="0">
            <a:latin typeface="Times New Roman" pitchFamily="18" charset="0"/>
            <a:cs typeface="Times New Roman" pitchFamily="18" charset="0"/>
          </a:endParaRPr>
        </a:p>
      </dgm:t>
    </dgm:pt>
    <dgm:pt modelId="{86AAC419-921C-434D-BCEF-CB459F67551E}" type="parTrans" cxnId="{07C03ECF-11B7-42E3-A99C-18F1AE54DB68}">
      <dgm:prSet/>
      <dgm:spPr/>
      <dgm:t>
        <a:bodyPr/>
        <a:lstStyle/>
        <a:p>
          <a:endParaRPr lang="ru-RU" sz="2400" b="1" i="1">
            <a:latin typeface="Times New Roman" pitchFamily="18" charset="0"/>
            <a:cs typeface="Times New Roman" pitchFamily="18" charset="0"/>
          </a:endParaRPr>
        </a:p>
      </dgm:t>
    </dgm:pt>
    <dgm:pt modelId="{E475F06C-8569-4099-84F7-2AC24103AC8D}" type="sibTrans" cxnId="{07C03ECF-11B7-42E3-A99C-18F1AE54DB68}">
      <dgm:prSet/>
      <dgm:spPr/>
      <dgm:t>
        <a:bodyPr/>
        <a:lstStyle/>
        <a:p>
          <a:endParaRPr lang="ru-RU" sz="2400" b="1" i="1">
            <a:latin typeface="Times New Roman" pitchFamily="18" charset="0"/>
            <a:cs typeface="Times New Roman" pitchFamily="18" charset="0"/>
          </a:endParaRPr>
        </a:p>
      </dgm:t>
    </dgm:pt>
    <dgm:pt modelId="{18C60A67-67DE-4030-8FBF-7A6997EB7F5D}">
      <dgm:prSet phldrT="[Текст]" custT="1"/>
      <dgm:spPr>
        <a:scene3d>
          <a:camera prst="orthographicFront"/>
          <a:lightRig rig="threePt" dir="t"/>
        </a:scene3d>
        <a:sp3d>
          <a:bevelT prst="angle"/>
        </a:sp3d>
      </dgm:spPr>
      <dgm:t>
        <a:bodyPr/>
        <a:lstStyle/>
        <a:p>
          <a:pPr algn="ctr"/>
          <a:r>
            <a:rPr lang="uz-Cyrl-UZ" sz="2400" b="1" i="0" dirty="0" smtClean="0">
              <a:latin typeface="Times New Roman" pitchFamily="18" charset="0"/>
              <a:cs typeface="Times New Roman" pitchFamily="18" charset="0"/>
            </a:rPr>
            <a:t>3</a:t>
          </a:r>
          <a:endParaRPr lang="ru-RU" sz="2400" b="1" i="0" dirty="0">
            <a:latin typeface="Times New Roman" pitchFamily="18" charset="0"/>
            <a:cs typeface="Times New Roman" pitchFamily="18" charset="0"/>
          </a:endParaRPr>
        </a:p>
      </dgm:t>
    </dgm:pt>
    <dgm:pt modelId="{D193E487-185E-486E-A327-0D1C7F9E7C8D}" type="parTrans" cxnId="{185B74C6-6434-4A9E-BAD3-E1B3AC57AE5C}">
      <dgm:prSet/>
      <dgm:spPr/>
      <dgm:t>
        <a:bodyPr/>
        <a:lstStyle/>
        <a:p>
          <a:endParaRPr lang="ru-RU" sz="2400" b="1" i="1">
            <a:latin typeface="Times New Roman" pitchFamily="18" charset="0"/>
            <a:cs typeface="Times New Roman" pitchFamily="18" charset="0"/>
          </a:endParaRPr>
        </a:p>
      </dgm:t>
    </dgm:pt>
    <dgm:pt modelId="{6EFAB767-41F5-44DF-A0C6-F907E721877C}" type="sibTrans" cxnId="{185B74C6-6434-4A9E-BAD3-E1B3AC57AE5C}">
      <dgm:prSet/>
      <dgm:spPr/>
      <dgm:t>
        <a:bodyPr/>
        <a:lstStyle/>
        <a:p>
          <a:endParaRPr lang="ru-RU" sz="2400" b="1" i="1">
            <a:latin typeface="Times New Roman" pitchFamily="18" charset="0"/>
            <a:cs typeface="Times New Roman" pitchFamily="18" charset="0"/>
          </a:endParaRPr>
        </a:p>
      </dgm:t>
    </dgm:pt>
    <dgm:pt modelId="{1CA0830C-3B42-4C0D-92DD-7C0A116AB522}">
      <dgm:prSet phldrT="[Текст]" custT="1"/>
      <dgm:spPr>
        <a:scene3d>
          <a:camera prst="orthographicFront"/>
          <a:lightRig rig="threePt" dir="t"/>
        </a:scene3d>
        <a:sp3d>
          <a:bevelT w="152400" h="50800" prst="softRound"/>
        </a:sp3d>
      </dgm:spPr>
      <dgm:t>
        <a:bodyPr/>
        <a:lstStyle/>
        <a:p>
          <a:pPr algn="just"/>
          <a:r>
            <a:rPr lang="uz-Cyrl-UZ" sz="2400" b="1" i="0" dirty="0" smtClean="0">
              <a:latin typeface="Times New Roman" pitchFamily="18" charset="0"/>
              <a:cs typeface="Times New Roman" pitchFamily="18" charset="0"/>
            </a:rPr>
            <a:t>Ривожланаётган мамлакатлар.</a:t>
          </a:r>
          <a:endParaRPr lang="ru-RU" sz="2400" b="1" i="0" dirty="0">
            <a:latin typeface="Times New Roman" pitchFamily="18" charset="0"/>
            <a:cs typeface="Times New Roman" pitchFamily="18" charset="0"/>
          </a:endParaRPr>
        </a:p>
      </dgm:t>
    </dgm:pt>
    <dgm:pt modelId="{D40ABB1B-1959-4ED7-B864-5DDFB74C7B96}" type="parTrans" cxnId="{00BA3928-998E-4466-BEA0-CFB6E83C3BD3}">
      <dgm:prSet/>
      <dgm:spPr/>
      <dgm:t>
        <a:bodyPr/>
        <a:lstStyle/>
        <a:p>
          <a:endParaRPr lang="ru-RU" sz="2400" b="1" i="1">
            <a:latin typeface="Times New Roman" pitchFamily="18" charset="0"/>
            <a:cs typeface="Times New Roman" pitchFamily="18" charset="0"/>
          </a:endParaRPr>
        </a:p>
      </dgm:t>
    </dgm:pt>
    <dgm:pt modelId="{D07AD73C-A0C3-443C-B7E4-0F493A799A9F}" type="sibTrans" cxnId="{00BA3928-998E-4466-BEA0-CFB6E83C3BD3}">
      <dgm:prSet/>
      <dgm:spPr/>
      <dgm:t>
        <a:bodyPr/>
        <a:lstStyle/>
        <a:p>
          <a:endParaRPr lang="ru-RU" sz="2400" b="1" i="1">
            <a:latin typeface="Times New Roman" pitchFamily="18" charset="0"/>
            <a:cs typeface="Times New Roman" pitchFamily="18" charset="0"/>
          </a:endParaRPr>
        </a:p>
      </dgm:t>
    </dgm:pt>
    <dgm:pt modelId="{8DA40386-EACF-4FE1-B5F8-E49F28E484A7}" type="pres">
      <dgm:prSet presAssocID="{AF5E37E8-F0AB-4E91-8815-2F656ED7EB96}" presName="linearFlow" presStyleCnt="0">
        <dgm:presLayoutVars>
          <dgm:dir/>
          <dgm:animLvl val="lvl"/>
          <dgm:resizeHandles val="exact"/>
        </dgm:presLayoutVars>
      </dgm:prSet>
      <dgm:spPr/>
      <dgm:t>
        <a:bodyPr/>
        <a:lstStyle/>
        <a:p>
          <a:endParaRPr lang="ru-RU"/>
        </a:p>
      </dgm:t>
    </dgm:pt>
    <dgm:pt modelId="{9F152EDF-78C6-4414-B1B4-44B5D7176FE4}" type="pres">
      <dgm:prSet presAssocID="{F3C02DF8-55CA-41B8-9712-13CDB7968E60}" presName="composite" presStyleCnt="0"/>
      <dgm:spPr/>
      <dgm:t>
        <a:bodyPr/>
        <a:lstStyle/>
        <a:p>
          <a:endParaRPr lang="ru-RU"/>
        </a:p>
      </dgm:t>
    </dgm:pt>
    <dgm:pt modelId="{ACB44EE6-F8CC-42BB-81DD-A175E77401C0}" type="pres">
      <dgm:prSet presAssocID="{F3C02DF8-55CA-41B8-9712-13CDB7968E60}" presName="parentText" presStyleLbl="alignNode1" presStyleIdx="0" presStyleCnt="3" custLinFactNeighborX="-2662" custLinFactNeighborY="1291">
        <dgm:presLayoutVars>
          <dgm:chMax val="1"/>
          <dgm:bulletEnabled val="1"/>
        </dgm:presLayoutVars>
      </dgm:prSet>
      <dgm:spPr/>
      <dgm:t>
        <a:bodyPr/>
        <a:lstStyle/>
        <a:p>
          <a:endParaRPr lang="ru-RU"/>
        </a:p>
      </dgm:t>
    </dgm:pt>
    <dgm:pt modelId="{9B2A2CAC-5DD2-4B6B-94E0-37F70BF9415C}" type="pres">
      <dgm:prSet presAssocID="{F3C02DF8-55CA-41B8-9712-13CDB7968E60}" presName="descendantText" presStyleLbl="alignAcc1" presStyleIdx="0" presStyleCnt="3">
        <dgm:presLayoutVars>
          <dgm:bulletEnabled val="1"/>
        </dgm:presLayoutVars>
      </dgm:prSet>
      <dgm:spPr/>
      <dgm:t>
        <a:bodyPr/>
        <a:lstStyle/>
        <a:p>
          <a:endParaRPr lang="ru-RU"/>
        </a:p>
      </dgm:t>
    </dgm:pt>
    <dgm:pt modelId="{D551A464-4D81-4EC7-BB3D-37E6B3296B99}" type="pres">
      <dgm:prSet presAssocID="{62E87E85-FBC9-434B-B591-ADF363361337}" presName="sp" presStyleCnt="0"/>
      <dgm:spPr/>
      <dgm:t>
        <a:bodyPr/>
        <a:lstStyle/>
        <a:p>
          <a:endParaRPr lang="ru-RU"/>
        </a:p>
      </dgm:t>
    </dgm:pt>
    <dgm:pt modelId="{5275212E-E652-4438-B0E5-35BCFE3AE722}" type="pres">
      <dgm:prSet presAssocID="{B6113FED-6421-4905-A11B-9F84A3958C5C}" presName="composite" presStyleCnt="0"/>
      <dgm:spPr/>
      <dgm:t>
        <a:bodyPr/>
        <a:lstStyle/>
        <a:p>
          <a:endParaRPr lang="ru-RU"/>
        </a:p>
      </dgm:t>
    </dgm:pt>
    <dgm:pt modelId="{AFAD8115-6A58-4005-A8DC-816E5F15950A}" type="pres">
      <dgm:prSet presAssocID="{B6113FED-6421-4905-A11B-9F84A3958C5C}" presName="parentText" presStyleLbl="alignNode1" presStyleIdx="1" presStyleCnt="3" custLinFactNeighborX="-2662" custLinFactNeighborY="1291">
        <dgm:presLayoutVars>
          <dgm:chMax val="1"/>
          <dgm:bulletEnabled val="1"/>
        </dgm:presLayoutVars>
      </dgm:prSet>
      <dgm:spPr/>
      <dgm:t>
        <a:bodyPr/>
        <a:lstStyle/>
        <a:p>
          <a:endParaRPr lang="ru-RU"/>
        </a:p>
      </dgm:t>
    </dgm:pt>
    <dgm:pt modelId="{4C378B5E-E412-4F20-A374-C248FA4E873D}" type="pres">
      <dgm:prSet presAssocID="{B6113FED-6421-4905-A11B-9F84A3958C5C}" presName="descendantText" presStyleLbl="alignAcc1" presStyleIdx="1" presStyleCnt="3">
        <dgm:presLayoutVars>
          <dgm:bulletEnabled val="1"/>
        </dgm:presLayoutVars>
      </dgm:prSet>
      <dgm:spPr/>
      <dgm:t>
        <a:bodyPr/>
        <a:lstStyle/>
        <a:p>
          <a:endParaRPr lang="ru-RU"/>
        </a:p>
      </dgm:t>
    </dgm:pt>
    <dgm:pt modelId="{8EEE6707-342B-446E-BC65-68D4A2CB0D44}" type="pres">
      <dgm:prSet presAssocID="{53091D6C-A2E2-4F48-8166-379A718431A4}" presName="sp" presStyleCnt="0"/>
      <dgm:spPr/>
      <dgm:t>
        <a:bodyPr/>
        <a:lstStyle/>
        <a:p>
          <a:endParaRPr lang="ru-RU"/>
        </a:p>
      </dgm:t>
    </dgm:pt>
    <dgm:pt modelId="{1C7BD61F-F8AF-4697-966E-F0C90DB9C782}" type="pres">
      <dgm:prSet presAssocID="{18C60A67-67DE-4030-8FBF-7A6997EB7F5D}" presName="composite" presStyleCnt="0"/>
      <dgm:spPr/>
      <dgm:t>
        <a:bodyPr/>
        <a:lstStyle/>
        <a:p>
          <a:endParaRPr lang="ru-RU"/>
        </a:p>
      </dgm:t>
    </dgm:pt>
    <dgm:pt modelId="{19529715-12BC-460F-B96D-AF56F462A027}" type="pres">
      <dgm:prSet presAssocID="{18C60A67-67DE-4030-8FBF-7A6997EB7F5D}" presName="parentText" presStyleLbl="alignNode1" presStyleIdx="2" presStyleCnt="3" custLinFactNeighborX="-2662" custLinFactNeighborY="1291">
        <dgm:presLayoutVars>
          <dgm:chMax val="1"/>
          <dgm:bulletEnabled val="1"/>
        </dgm:presLayoutVars>
      </dgm:prSet>
      <dgm:spPr/>
      <dgm:t>
        <a:bodyPr/>
        <a:lstStyle/>
        <a:p>
          <a:endParaRPr lang="ru-RU"/>
        </a:p>
      </dgm:t>
    </dgm:pt>
    <dgm:pt modelId="{B50661FD-598D-4F8E-9903-6A7C70EB337F}" type="pres">
      <dgm:prSet presAssocID="{18C60A67-67DE-4030-8FBF-7A6997EB7F5D}" presName="descendantText" presStyleLbl="alignAcc1" presStyleIdx="2" presStyleCnt="3">
        <dgm:presLayoutVars>
          <dgm:bulletEnabled val="1"/>
        </dgm:presLayoutVars>
      </dgm:prSet>
      <dgm:spPr/>
      <dgm:t>
        <a:bodyPr/>
        <a:lstStyle/>
        <a:p>
          <a:endParaRPr lang="ru-RU"/>
        </a:p>
      </dgm:t>
    </dgm:pt>
  </dgm:ptLst>
  <dgm:cxnLst>
    <dgm:cxn modelId="{9B3ACCD4-C7CF-4507-AA03-62F7E42782DC}" type="presOf" srcId="{F3C02DF8-55CA-41B8-9712-13CDB7968E60}" destId="{ACB44EE6-F8CC-42BB-81DD-A175E77401C0}" srcOrd="0" destOrd="0" presId="urn:microsoft.com/office/officeart/2005/8/layout/chevron2"/>
    <dgm:cxn modelId="{A0350AB9-03F5-40F9-B19A-AAA97C9A3DD3}" type="presOf" srcId="{1CA0830C-3B42-4C0D-92DD-7C0A116AB522}" destId="{B50661FD-598D-4F8E-9903-6A7C70EB337F}" srcOrd="0" destOrd="0" presId="urn:microsoft.com/office/officeart/2005/8/layout/chevron2"/>
    <dgm:cxn modelId="{99A962BE-5E2B-49E6-953F-A96033E4632F}" type="presOf" srcId="{AF5E37E8-F0AB-4E91-8815-2F656ED7EB96}" destId="{8DA40386-EACF-4FE1-B5F8-E49F28E484A7}" srcOrd="0" destOrd="0" presId="urn:microsoft.com/office/officeart/2005/8/layout/chevron2"/>
    <dgm:cxn modelId="{BDA48892-E5FF-47CD-9A50-44905328E41A}" type="presOf" srcId="{39481925-03B3-4ACF-ACC5-36F6A4EBC8C1}" destId="{9B2A2CAC-5DD2-4B6B-94E0-37F70BF9415C}" srcOrd="0" destOrd="0" presId="urn:microsoft.com/office/officeart/2005/8/layout/chevron2"/>
    <dgm:cxn modelId="{185B74C6-6434-4A9E-BAD3-E1B3AC57AE5C}" srcId="{AF5E37E8-F0AB-4E91-8815-2F656ED7EB96}" destId="{18C60A67-67DE-4030-8FBF-7A6997EB7F5D}" srcOrd="2" destOrd="0" parTransId="{D193E487-185E-486E-A327-0D1C7F9E7C8D}" sibTransId="{6EFAB767-41F5-44DF-A0C6-F907E721877C}"/>
    <dgm:cxn modelId="{5A3BB425-9DB7-4C28-B4BA-91422A46D519}" srcId="{F3C02DF8-55CA-41B8-9712-13CDB7968E60}" destId="{39481925-03B3-4ACF-ACC5-36F6A4EBC8C1}" srcOrd="0" destOrd="0" parTransId="{70A547FF-4784-4EE2-862F-6ACF6E005241}" sibTransId="{1FC5C355-D146-452B-ADA4-46F9F00F0149}"/>
    <dgm:cxn modelId="{52875757-724F-439A-A2B8-3419745C1B37}" srcId="{AF5E37E8-F0AB-4E91-8815-2F656ED7EB96}" destId="{B6113FED-6421-4905-A11B-9F84A3958C5C}" srcOrd="1" destOrd="0" parTransId="{A1F8C391-788F-4A6D-8111-AD9B30CDE77E}" sibTransId="{53091D6C-A2E2-4F48-8166-379A718431A4}"/>
    <dgm:cxn modelId="{7AFBA6E9-09F3-4933-A738-A6804C837D4F}" type="presOf" srcId="{18C60A67-67DE-4030-8FBF-7A6997EB7F5D}" destId="{19529715-12BC-460F-B96D-AF56F462A027}" srcOrd="0" destOrd="0" presId="urn:microsoft.com/office/officeart/2005/8/layout/chevron2"/>
    <dgm:cxn modelId="{07C03ECF-11B7-42E3-A99C-18F1AE54DB68}" srcId="{B6113FED-6421-4905-A11B-9F84A3958C5C}" destId="{E4BE2214-61DC-4D63-AFF4-1602E84FD08C}" srcOrd="0" destOrd="0" parTransId="{86AAC419-921C-434D-BCEF-CB459F67551E}" sibTransId="{E475F06C-8569-4099-84F7-2AC24103AC8D}"/>
    <dgm:cxn modelId="{A82FE530-A9EE-4035-B7B5-9D6865939736}" type="presOf" srcId="{E4BE2214-61DC-4D63-AFF4-1602E84FD08C}" destId="{4C378B5E-E412-4F20-A374-C248FA4E873D}" srcOrd="0" destOrd="0" presId="urn:microsoft.com/office/officeart/2005/8/layout/chevron2"/>
    <dgm:cxn modelId="{00BA3928-998E-4466-BEA0-CFB6E83C3BD3}" srcId="{18C60A67-67DE-4030-8FBF-7A6997EB7F5D}" destId="{1CA0830C-3B42-4C0D-92DD-7C0A116AB522}" srcOrd="0" destOrd="0" parTransId="{D40ABB1B-1959-4ED7-B864-5DDFB74C7B96}" sibTransId="{D07AD73C-A0C3-443C-B7E4-0F493A799A9F}"/>
    <dgm:cxn modelId="{F4C6C31F-7C2D-48AD-BE88-F34731A2ACD7}" type="presOf" srcId="{B6113FED-6421-4905-A11B-9F84A3958C5C}" destId="{AFAD8115-6A58-4005-A8DC-816E5F15950A}" srcOrd="0" destOrd="0" presId="urn:microsoft.com/office/officeart/2005/8/layout/chevron2"/>
    <dgm:cxn modelId="{16C521DB-A36C-439B-BE7C-11ECC4E8539D}" srcId="{AF5E37E8-F0AB-4E91-8815-2F656ED7EB96}" destId="{F3C02DF8-55CA-41B8-9712-13CDB7968E60}" srcOrd="0" destOrd="0" parTransId="{53B95B80-6833-414C-94FE-8A242F7A709E}" sibTransId="{62E87E85-FBC9-434B-B591-ADF363361337}"/>
    <dgm:cxn modelId="{2A2158AC-CC26-43C1-91FF-50888328154E}" type="presParOf" srcId="{8DA40386-EACF-4FE1-B5F8-E49F28E484A7}" destId="{9F152EDF-78C6-4414-B1B4-44B5D7176FE4}" srcOrd="0" destOrd="0" presId="urn:microsoft.com/office/officeart/2005/8/layout/chevron2"/>
    <dgm:cxn modelId="{D9B4FE44-A6D1-486F-B0A8-CB2B6965EBE8}" type="presParOf" srcId="{9F152EDF-78C6-4414-B1B4-44B5D7176FE4}" destId="{ACB44EE6-F8CC-42BB-81DD-A175E77401C0}" srcOrd="0" destOrd="0" presId="urn:microsoft.com/office/officeart/2005/8/layout/chevron2"/>
    <dgm:cxn modelId="{60379E8B-C06B-42FE-ABE5-DDD929BF278F}" type="presParOf" srcId="{9F152EDF-78C6-4414-B1B4-44B5D7176FE4}" destId="{9B2A2CAC-5DD2-4B6B-94E0-37F70BF9415C}" srcOrd="1" destOrd="0" presId="urn:microsoft.com/office/officeart/2005/8/layout/chevron2"/>
    <dgm:cxn modelId="{A3E410CF-71AF-4268-85C4-65EC431845F7}" type="presParOf" srcId="{8DA40386-EACF-4FE1-B5F8-E49F28E484A7}" destId="{D551A464-4D81-4EC7-BB3D-37E6B3296B99}" srcOrd="1" destOrd="0" presId="urn:microsoft.com/office/officeart/2005/8/layout/chevron2"/>
    <dgm:cxn modelId="{6F464225-3FA4-4544-A2F0-E57052BE07DC}" type="presParOf" srcId="{8DA40386-EACF-4FE1-B5F8-E49F28E484A7}" destId="{5275212E-E652-4438-B0E5-35BCFE3AE722}" srcOrd="2" destOrd="0" presId="urn:microsoft.com/office/officeart/2005/8/layout/chevron2"/>
    <dgm:cxn modelId="{5564B57B-D6CA-4C64-93DB-F95C244907EB}" type="presParOf" srcId="{5275212E-E652-4438-B0E5-35BCFE3AE722}" destId="{AFAD8115-6A58-4005-A8DC-816E5F15950A}" srcOrd="0" destOrd="0" presId="urn:microsoft.com/office/officeart/2005/8/layout/chevron2"/>
    <dgm:cxn modelId="{EAA8BC92-B9EA-4443-8DE4-08ED89566FB3}" type="presParOf" srcId="{5275212E-E652-4438-B0E5-35BCFE3AE722}" destId="{4C378B5E-E412-4F20-A374-C248FA4E873D}" srcOrd="1" destOrd="0" presId="urn:microsoft.com/office/officeart/2005/8/layout/chevron2"/>
    <dgm:cxn modelId="{29107CC7-4CF2-4CED-ACEC-F80E97EF49F5}" type="presParOf" srcId="{8DA40386-EACF-4FE1-B5F8-E49F28E484A7}" destId="{8EEE6707-342B-446E-BC65-68D4A2CB0D44}" srcOrd="3" destOrd="0" presId="urn:microsoft.com/office/officeart/2005/8/layout/chevron2"/>
    <dgm:cxn modelId="{17466DDA-9814-44C0-A812-BFB9757EE2E5}" type="presParOf" srcId="{8DA40386-EACF-4FE1-B5F8-E49F28E484A7}" destId="{1C7BD61F-F8AF-4697-966E-F0C90DB9C782}" srcOrd="4" destOrd="0" presId="urn:microsoft.com/office/officeart/2005/8/layout/chevron2"/>
    <dgm:cxn modelId="{F0C2553F-62AD-4B40-B300-A3E1DC604E5C}" type="presParOf" srcId="{1C7BD61F-F8AF-4697-966E-F0C90DB9C782}" destId="{19529715-12BC-460F-B96D-AF56F462A027}" srcOrd="0" destOrd="0" presId="urn:microsoft.com/office/officeart/2005/8/layout/chevron2"/>
    <dgm:cxn modelId="{F2331D19-9617-4F74-8937-65029846762F}" type="presParOf" srcId="{1C7BD61F-F8AF-4697-966E-F0C90DB9C782}" destId="{B50661FD-598D-4F8E-9903-6A7C70EB337F}"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7BC1A965-05C0-4379-93B0-C557189B8D41}" type="doc">
      <dgm:prSet loTypeId="urn:microsoft.com/office/officeart/2005/8/layout/pList2#1" loCatId="list" qsTypeId="urn:microsoft.com/office/officeart/2005/8/quickstyle/simple1" qsCatId="simple" csTypeId="urn:microsoft.com/office/officeart/2005/8/colors/accent1_1" csCatId="accent1" phldr="1"/>
      <dgm:spPr/>
      <dgm:t>
        <a:bodyPr/>
        <a:lstStyle/>
        <a:p>
          <a:endParaRPr lang="ru-RU"/>
        </a:p>
      </dgm:t>
    </dgm:pt>
    <dgm:pt modelId="{1562463F-E2A6-4161-AF4C-B1B5DE5D61EE}">
      <dgm:prSet phldrT="[Текст]" custT="1"/>
      <dgm:spPr>
        <a:scene3d>
          <a:camera prst="orthographicFront"/>
          <a:lightRig rig="threePt" dir="t"/>
        </a:scene3d>
        <a:sp3d>
          <a:bevelT w="152400" h="50800" prst="softRound"/>
        </a:sp3d>
      </dgm:spPr>
      <dgm:t>
        <a:bodyPr/>
        <a:lstStyle/>
        <a:p>
          <a:endParaRPr lang="ru-RU" sz="1800" b="1" dirty="0" smtClean="0">
            <a:latin typeface="Times New Roman" pitchFamily="18" charset="0"/>
            <a:cs typeface="Times New Roman" pitchFamily="18" charset="0"/>
          </a:endParaRPr>
        </a:p>
        <a:p>
          <a:endParaRPr lang="ru-RU" sz="1800" b="1" dirty="0" smtClean="0">
            <a:latin typeface="Times New Roman" pitchFamily="18" charset="0"/>
            <a:cs typeface="Times New Roman" pitchFamily="18" charset="0"/>
          </a:endParaRPr>
        </a:p>
        <a:p>
          <a:r>
            <a:rPr lang="ru-RU" sz="1800" b="1" dirty="0" smtClean="0">
              <a:latin typeface="Times New Roman" pitchFamily="18" charset="0"/>
              <a:cs typeface="Times New Roman" pitchFamily="18" charset="0"/>
            </a:rPr>
            <a:t>Товар </a:t>
          </a:r>
          <a:r>
            <a:rPr lang="ru-RU" sz="1800" b="1" dirty="0" err="1" smtClean="0">
              <a:latin typeface="Times New Roman" pitchFamily="18" charset="0"/>
              <a:cs typeface="Times New Roman" pitchFamily="18" charset="0"/>
            </a:rPr>
            <a:t>ва</a:t>
          </a:r>
          <a:r>
            <a:rPr lang="ru-RU" sz="1800" b="1" dirty="0" smtClean="0">
              <a:latin typeface="Times New Roman" pitchFamily="18" charset="0"/>
              <a:cs typeface="Times New Roman" pitchFamily="18" charset="0"/>
            </a:rPr>
            <a:t> </a:t>
          </a:r>
          <a:r>
            <a:rPr lang="ru-RU" sz="1800" b="1" dirty="0" err="1" smtClean="0">
              <a:latin typeface="Times New Roman" pitchFamily="18" charset="0"/>
              <a:cs typeface="Times New Roman" pitchFamily="18" charset="0"/>
            </a:rPr>
            <a:t>хизматлар</a:t>
          </a:r>
          <a:r>
            <a:rPr lang="ru-RU" sz="1800" b="1" dirty="0" smtClean="0">
              <a:latin typeface="Times New Roman" pitchFamily="18" charset="0"/>
              <a:cs typeface="Times New Roman" pitchFamily="18" charset="0"/>
            </a:rPr>
            <a:t> </a:t>
          </a:r>
          <a:r>
            <a:rPr lang="ru-RU" sz="1800" b="1" dirty="0" err="1" smtClean="0">
              <a:latin typeface="Times New Roman" pitchFamily="18" charset="0"/>
              <a:cs typeface="Times New Roman" pitchFamily="18" charset="0"/>
            </a:rPr>
            <a:t>жаҳон бозори</a:t>
          </a:r>
          <a:endParaRPr lang="ru-RU" sz="1800" b="1" dirty="0">
            <a:latin typeface="Times New Roman" pitchFamily="18" charset="0"/>
            <a:cs typeface="Times New Roman" pitchFamily="18" charset="0"/>
          </a:endParaRPr>
        </a:p>
      </dgm:t>
    </dgm:pt>
    <dgm:pt modelId="{56B52D79-7073-4052-B533-C5D5D03E7878}" type="parTrans" cxnId="{BD3B592F-BC2A-4AF8-AF04-66F718EE1375}">
      <dgm:prSet/>
      <dgm:spPr/>
      <dgm:t>
        <a:bodyPr/>
        <a:lstStyle/>
        <a:p>
          <a:endParaRPr lang="ru-RU" sz="1800" b="1">
            <a:latin typeface="Times New Roman" pitchFamily="18" charset="0"/>
            <a:cs typeface="Times New Roman" pitchFamily="18" charset="0"/>
          </a:endParaRPr>
        </a:p>
      </dgm:t>
    </dgm:pt>
    <dgm:pt modelId="{F31345FF-143E-4E19-A918-FBBC4249D57C}" type="sibTrans" cxnId="{BD3B592F-BC2A-4AF8-AF04-66F718EE1375}">
      <dgm:prSet/>
      <dgm:spPr/>
      <dgm:t>
        <a:bodyPr/>
        <a:lstStyle/>
        <a:p>
          <a:endParaRPr lang="ru-RU" sz="1800" b="1">
            <a:latin typeface="Times New Roman" pitchFamily="18" charset="0"/>
            <a:cs typeface="Times New Roman" pitchFamily="18" charset="0"/>
          </a:endParaRPr>
        </a:p>
      </dgm:t>
    </dgm:pt>
    <dgm:pt modelId="{2A5F6FA2-33BC-43DF-99F4-FFF3F22EE734}">
      <dgm:prSet phldrT="[Текст]" custT="1"/>
      <dgm:spPr>
        <a:scene3d>
          <a:camera prst="orthographicFront"/>
          <a:lightRig rig="threePt" dir="t"/>
        </a:scene3d>
        <a:sp3d>
          <a:bevelT w="152400" h="50800" prst="softRound"/>
        </a:sp3d>
      </dgm:spPr>
      <dgm:t>
        <a:bodyPr/>
        <a:lstStyle/>
        <a:p>
          <a:endParaRPr lang="ru-RU" sz="1600" b="1" dirty="0" smtClean="0">
            <a:latin typeface="Times New Roman" pitchFamily="18" charset="0"/>
            <a:cs typeface="Times New Roman" pitchFamily="18" charset="0"/>
          </a:endParaRPr>
        </a:p>
        <a:p>
          <a:endParaRPr lang="ru-RU" sz="1600" b="1" dirty="0" smtClean="0">
            <a:latin typeface="Times New Roman" pitchFamily="18" charset="0"/>
            <a:cs typeface="Times New Roman" pitchFamily="18" charset="0"/>
          </a:endParaRPr>
        </a:p>
        <a:p>
          <a:r>
            <a:rPr lang="ru-RU" sz="1600" b="1" dirty="0" err="1" smtClean="0">
              <a:latin typeface="Times New Roman" pitchFamily="18" charset="0"/>
              <a:cs typeface="Times New Roman" pitchFamily="18" charset="0"/>
            </a:rPr>
            <a:t>Капиталлар</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жаҳон бозори</a:t>
          </a:r>
          <a:endParaRPr lang="ru-RU" sz="1600" b="1" dirty="0">
            <a:latin typeface="Times New Roman" pitchFamily="18" charset="0"/>
            <a:cs typeface="Times New Roman" pitchFamily="18" charset="0"/>
          </a:endParaRPr>
        </a:p>
      </dgm:t>
    </dgm:pt>
    <dgm:pt modelId="{9F3DC933-15D3-46F7-88D5-29200FC24A19}" type="parTrans" cxnId="{C721C722-418A-494F-A917-C789872CD359}">
      <dgm:prSet/>
      <dgm:spPr/>
      <dgm:t>
        <a:bodyPr/>
        <a:lstStyle/>
        <a:p>
          <a:endParaRPr lang="ru-RU" sz="1800" b="1">
            <a:latin typeface="Times New Roman" pitchFamily="18" charset="0"/>
            <a:cs typeface="Times New Roman" pitchFamily="18" charset="0"/>
          </a:endParaRPr>
        </a:p>
      </dgm:t>
    </dgm:pt>
    <dgm:pt modelId="{4039E288-C228-407A-843D-84AB9D3A8518}" type="sibTrans" cxnId="{C721C722-418A-494F-A917-C789872CD359}">
      <dgm:prSet/>
      <dgm:spPr/>
      <dgm:t>
        <a:bodyPr/>
        <a:lstStyle/>
        <a:p>
          <a:endParaRPr lang="ru-RU" sz="1800" b="1">
            <a:latin typeface="Times New Roman" pitchFamily="18" charset="0"/>
            <a:cs typeface="Times New Roman" pitchFamily="18" charset="0"/>
          </a:endParaRPr>
        </a:p>
      </dgm:t>
    </dgm:pt>
    <dgm:pt modelId="{CA9EFB0C-4382-477E-8FD6-B0BCDE4F79C8}">
      <dgm:prSet phldrT="[Текст]" custT="1"/>
      <dgm:spPr>
        <a:scene3d>
          <a:camera prst="orthographicFront"/>
          <a:lightRig rig="threePt" dir="t"/>
        </a:scene3d>
        <a:sp3d>
          <a:bevelT w="152400" h="50800" prst="softRound"/>
        </a:sp3d>
      </dgm:spPr>
      <dgm:t>
        <a:bodyPr/>
        <a:lstStyle/>
        <a:p>
          <a:endParaRPr lang="ru-RU" sz="1800" b="1" dirty="0" smtClean="0">
            <a:latin typeface="Times New Roman" pitchFamily="18" charset="0"/>
            <a:cs typeface="Times New Roman" pitchFamily="18" charset="0"/>
          </a:endParaRPr>
        </a:p>
        <a:p>
          <a:endParaRPr lang="ru-RU" sz="1800" b="1" dirty="0" smtClean="0">
            <a:latin typeface="Times New Roman" pitchFamily="18" charset="0"/>
            <a:cs typeface="Times New Roman" pitchFamily="18" charset="0"/>
          </a:endParaRPr>
        </a:p>
        <a:p>
          <a:r>
            <a:rPr lang="ru-RU" sz="1800" b="1" dirty="0" err="1" smtClean="0">
              <a:latin typeface="Times New Roman" pitchFamily="18" charset="0"/>
              <a:cs typeface="Times New Roman" pitchFamily="18" charset="0"/>
            </a:rPr>
            <a:t>Ишчи</a:t>
          </a:r>
          <a:r>
            <a:rPr lang="ru-RU" sz="1800" b="1" dirty="0" smtClean="0">
              <a:latin typeface="Times New Roman" pitchFamily="18" charset="0"/>
              <a:cs typeface="Times New Roman" pitchFamily="18" charset="0"/>
            </a:rPr>
            <a:t> кучи </a:t>
          </a:r>
          <a:r>
            <a:rPr lang="ru-RU" sz="1800" b="1" dirty="0" err="1" smtClean="0">
              <a:latin typeface="Times New Roman" pitchFamily="18" charset="0"/>
              <a:cs typeface="Times New Roman" pitchFamily="18" charset="0"/>
            </a:rPr>
            <a:t>жаҳон бозори</a:t>
          </a:r>
          <a:endParaRPr lang="ru-RU" sz="1800" b="1" dirty="0">
            <a:latin typeface="Times New Roman" pitchFamily="18" charset="0"/>
            <a:cs typeface="Times New Roman" pitchFamily="18" charset="0"/>
          </a:endParaRPr>
        </a:p>
      </dgm:t>
    </dgm:pt>
    <dgm:pt modelId="{9B3F1275-D0D7-493D-A8DC-BCAF9BA69A0F}" type="parTrans" cxnId="{9EEBA8B4-EE7C-43BB-8EE3-E736EDD4398B}">
      <dgm:prSet/>
      <dgm:spPr/>
      <dgm:t>
        <a:bodyPr/>
        <a:lstStyle/>
        <a:p>
          <a:endParaRPr lang="ru-RU" sz="1800" b="1">
            <a:latin typeface="Times New Roman" pitchFamily="18" charset="0"/>
            <a:cs typeface="Times New Roman" pitchFamily="18" charset="0"/>
          </a:endParaRPr>
        </a:p>
      </dgm:t>
    </dgm:pt>
    <dgm:pt modelId="{7DB70A40-BB85-40A9-A072-76697E6F6A23}" type="sibTrans" cxnId="{9EEBA8B4-EE7C-43BB-8EE3-E736EDD4398B}">
      <dgm:prSet/>
      <dgm:spPr/>
      <dgm:t>
        <a:bodyPr/>
        <a:lstStyle/>
        <a:p>
          <a:endParaRPr lang="ru-RU" sz="1800" b="1">
            <a:latin typeface="Times New Roman" pitchFamily="18" charset="0"/>
            <a:cs typeface="Times New Roman" pitchFamily="18" charset="0"/>
          </a:endParaRPr>
        </a:p>
      </dgm:t>
    </dgm:pt>
    <dgm:pt modelId="{BEF72385-51C4-4D1B-A8A6-25C6AB8810A6}">
      <dgm:prSet phldrT="[Текст]" custT="1"/>
      <dgm:spPr>
        <a:scene3d>
          <a:camera prst="orthographicFront"/>
          <a:lightRig rig="threePt" dir="t"/>
        </a:scene3d>
        <a:sp3d>
          <a:bevelT w="152400" h="50800" prst="softRound"/>
        </a:sp3d>
      </dgm:spPr>
      <dgm:t>
        <a:bodyPr/>
        <a:lstStyle/>
        <a:p>
          <a:endParaRPr lang="ru-RU" sz="1800" b="1" dirty="0" smtClean="0">
            <a:latin typeface="Times New Roman" pitchFamily="18" charset="0"/>
            <a:cs typeface="Times New Roman" pitchFamily="18" charset="0"/>
          </a:endParaRPr>
        </a:p>
        <a:p>
          <a:endParaRPr lang="ru-RU" sz="1800" b="1" dirty="0" smtClean="0">
            <a:latin typeface="Times New Roman" pitchFamily="18" charset="0"/>
            <a:cs typeface="Times New Roman" pitchFamily="18" charset="0"/>
          </a:endParaRPr>
        </a:p>
        <a:p>
          <a:r>
            <a:rPr lang="ru-RU" sz="1800" b="1" dirty="0" err="1" smtClean="0">
              <a:latin typeface="Times New Roman" pitchFamily="18" charset="0"/>
              <a:cs typeface="Times New Roman" pitchFamily="18" charset="0"/>
            </a:rPr>
            <a:t>Халқаро </a:t>
          </a:r>
          <a:r>
            <a:rPr lang="ru-RU" sz="1800" b="1" dirty="0" smtClean="0">
              <a:latin typeface="Times New Roman" pitchFamily="18" charset="0"/>
              <a:cs typeface="Times New Roman" pitchFamily="18" charset="0"/>
            </a:rPr>
            <a:t>валюта </a:t>
          </a:r>
          <a:r>
            <a:rPr lang="ru-RU" sz="1800" b="1" dirty="0" err="1" smtClean="0">
              <a:latin typeface="Times New Roman" pitchFamily="18" charset="0"/>
              <a:cs typeface="Times New Roman" pitchFamily="18" charset="0"/>
            </a:rPr>
            <a:t>тизими</a:t>
          </a:r>
          <a:endParaRPr lang="ru-RU" sz="1800" b="1" dirty="0">
            <a:latin typeface="Times New Roman" pitchFamily="18" charset="0"/>
            <a:cs typeface="Times New Roman" pitchFamily="18" charset="0"/>
          </a:endParaRPr>
        </a:p>
      </dgm:t>
    </dgm:pt>
    <dgm:pt modelId="{CE632FCF-1539-4E28-8502-87174383D463}" type="parTrans" cxnId="{53C171F6-6800-4A76-B7B9-82A8ED0AFBC7}">
      <dgm:prSet/>
      <dgm:spPr/>
      <dgm:t>
        <a:bodyPr/>
        <a:lstStyle/>
        <a:p>
          <a:endParaRPr lang="ru-RU" sz="1800" b="1">
            <a:latin typeface="Times New Roman" pitchFamily="18" charset="0"/>
            <a:cs typeface="Times New Roman" pitchFamily="18" charset="0"/>
          </a:endParaRPr>
        </a:p>
      </dgm:t>
    </dgm:pt>
    <dgm:pt modelId="{DA1B5B5C-7A45-4274-AC3E-DBFB72289826}" type="sibTrans" cxnId="{53C171F6-6800-4A76-B7B9-82A8ED0AFBC7}">
      <dgm:prSet/>
      <dgm:spPr/>
      <dgm:t>
        <a:bodyPr/>
        <a:lstStyle/>
        <a:p>
          <a:endParaRPr lang="ru-RU" sz="1800" b="1">
            <a:latin typeface="Times New Roman" pitchFamily="18" charset="0"/>
            <a:cs typeface="Times New Roman" pitchFamily="18" charset="0"/>
          </a:endParaRPr>
        </a:p>
      </dgm:t>
    </dgm:pt>
    <dgm:pt modelId="{0A3592A1-F243-42EF-984E-1D8E2B9437D4}">
      <dgm:prSet phldrT="[Текст]" custT="1"/>
      <dgm:spPr>
        <a:scene3d>
          <a:camera prst="orthographicFront"/>
          <a:lightRig rig="threePt" dir="t"/>
        </a:scene3d>
        <a:sp3d>
          <a:bevelT w="152400" h="50800" prst="softRound"/>
        </a:sp3d>
      </dgm:spPr>
      <dgm:t>
        <a:bodyPr/>
        <a:lstStyle/>
        <a:p>
          <a:endParaRPr lang="ru-RU" sz="1800" b="1" dirty="0" smtClean="0">
            <a:latin typeface="Times New Roman" pitchFamily="18" charset="0"/>
            <a:cs typeface="Times New Roman" pitchFamily="18" charset="0"/>
          </a:endParaRPr>
        </a:p>
        <a:p>
          <a:endParaRPr lang="ru-RU" sz="1800" b="1" dirty="0" smtClean="0">
            <a:latin typeface="Times New Roman" pitchFamily="18" charset="0"/>
            <a:cs typeface="Times New Roman" pitchFamily="18" charset="0"/>
          </a:endParaRPr>
        </a:p>
        <a:p>
          <a:r>
            <a:rPr lang="ru-RU" sz="1800" b="1" dirty="0" err="1" smtClean="0">
              <a:latin typeface="Times New Roman" pitchFamily="18" charset="0"/>
              <a:cs typeface="Times New Roman" pitchFamily="18" charset="0"/>
            </a:rPr>
            <a:t>Халқаро кредит-молия</a:t>
          </a:r>
          <a:r>
            <a:rPr lang="ru-RU" sz="1800" b="1" dirty="0" smtClean="0">
              <a:latin typeface="Times New Roman" pitchFamily="18" charset="0"/>
              <a:cs typeface="Times New Roman" pitchFamily="18" charset="0"/>
            </a:rPr>
            <a:t> </a:t>
          </a:r>
          <a:r>
            <a:rPr lang="ru-RU" sz="1800" b="1" dirty="0" err="1" smtClean="0">
              <a:latin typeface="Times New Roman" pitchFamily="18" charset="0"/>
              <a:cs typeface="Times New Roman" pitchFamily="18" charset="0"/>
            </a:rPr>
            <a:t>тизими</a:t>
          </a:r>
          <a:endParaRPr lang="ru-RU" sz="1800" b="1" dirty="0">
            <a:latin typeface="Times New Roman" pitchFamily="18" charset="0"/>
            <a:cs typeface="Times New Roman" pitchFamily="18" charset="0"/>
          </a:endParaRPr>
        </a:p>
      </dgm:t>
    </dgm:pt>
    <dgm:pt modelId="{1F55A502-4BD5-43EF-A65F-B7077C52DBD0}" type="parTrans" cxnId="{5D6D4CD8-7F2D-4896-A88E-C216BF28BD47}">
      <dgm:prSet/>
      <dgm:spPr/>
      <dgm:t>
        <a:bodyPr/>
        <a:lstStyle/>
        <a:p>
          <a:endParaRPr lang="ru-RU" sz="1800" b="1">
            <a:latin typeface="Times New Roman" pitchFamily="18" charset="0"/>
            <a:cs typeface="Times New Roman" pitchFamily="18" charset="0"/>
          </a:endParaRPr>
        </a:p>
      </dgm:t>
    </dgm:pt>
    <dgm:pt modelId="{407EC4FB-94CB-40E8-A7A6-4EE3A926F821}" type="sibTrans" cxnId="{5D6D4CD8-7F2D-4896-A88E-C216BF28BD47}">
      <dgm:prSet/>
      <dgm:spPr/>
      <dgm:t>
        <a:bodyPr/>
        <a:lstStyle/>
        <a:p>
          <a:endParaRPr lang="ru-RU" sz="1800" b="1">
            <a:latin typeface="Times New Roman" pitchFamily="18" charset="0"/>
            <a:cs typeface="Times New Roman" pitchFamily="18" charset="0"/>
          </a:endParaRPr>
        </a:p>
      </dgm:t>
    </dgm:pt>
    <dgm:pt modelId="{0F31ED4E-41D6-4202-ACE6-7840042B6579}" type="pres">
      <dgm:prSet presAssocID="{7BC1A965-05C0-4379-93B0-C557189B8D41}" presName="Name0" presStyleCnt="0">
        <dgm:presLayoutVars>
          <dgm:dir/>
          <dgm:resizeHandles val="exact"/>
        </dgm:presLayoutVars>
      </dgm:prSet>
      <dgm:spPr/>
      <dgm:t>
        <a:bodyPr/>
        <a:lstStyle/>
        <a:p>
          <a:endParaRPr lang="ru-RU"/>
        </a:p>
      </dgm:t>
    </dgm:pt>
    <dgm:pt modelId="{307F1BFE-7DB7-4939-BCCF-61C35BBEAE72}" type="pres">
      <dgm:prSet presAssocID="{7BC1A965-05C0-4379-93B0-C557189B8D41}" presName="bkgdShp" presStyleLbl="alignAccFollowNode1" presStyleIdx="0" presStyleCnt="1"/>
      <dgm:spPr>
        <a:scene3d>
          <a:camera prst="orthographicFront"/>
          <a:lightRig rig="threePt" dir="t"/>
        </a:scene3d>
        <a:sp3d>
          <a:bevelT prst="angle"/>
        </a:sp3d>
      </dgm:spPr>
      <dgm:t>
        <a:bodyPr/>
        <a:lstStyle/>
        <a:p>
          <a:endParaRPr lang="ru-RU"/>
        </a:p>
      </dgm:t>
    </dgm:pt>
    <dgm:pt modelId="{1002B959-1E2F-4957-986B-7519DA7EADC5}" type="pres">
      <dgm:prSet presAssocID="{7BC1A965-05C0-4379-93B0-C557189B8D41}" presName="linComp" presStyleCnt="0"/>
      <dgm:spPr/>
      <dgm:t>
        <a:bodyPr/>
        <a:lstStyle/>
        <a:p>
          <a:endParaRPr lang="ru-RU"/>
        </a:p>
      </dgm:t>
    </dgm:pt>
    <dgm:pt modelId="{D91F3EA2-7140-4B8C-BA7C-8A5F9ED0F051}" type="pres">
      <dgm:prSet presAssocID="{1562463F-E2A6-4161-AF4C-B1B5DE5D61EE}" presName="compNode" presStyleCnt="0"/>
      <dgm:spPr/>
      <dgm:t>
        <a:bodyPr/>
        <a:lstStyle/>
        <a:p>
          <a:endParaRPr lang="ru-RU"/>
        </a:p>
      </dgm:t>
    </dgm:pt>
    <dgm:pt modelId="{64B41DA5-D861-43BB-BB7B-A41F77405BE4}" type="pres">
      <dgm:prSet presAssocID="{1562463F-E2A6-4161-AF4C-B1B5DE5D61EE}" presName="node" presStyleLbl="node1" presStyleIdx="0" presStyleCnt="5">
        <dgm:presLayoutVars>
          <dgm:bulletEnabled val="1"/>
        </dgm:presLayoutVars>
      </dgm:prSet>
      <dgm:spPr/>
      <dgm:t>
        <a:bodyPr/>
        <a:lstStyle/>
        <a:p>
          <a:endParaRPr lang="ru-RU"/>
        </a:p>
      </dgm:t>
    </dgm:pt>
    <dgm:pt modelId="{EB679BCB-177C-4C94-8183-CB30AECED260}" type="pres">
      <dgm:prSet presAssocID="{1562463F-E2A6-4161-AF4C-B1B5DE5D61EE}" presName="invisiNode" presStyleLbl="node1" presStyleIdx="0" presStyleCnt="5"/>
      <dgm:spPr/>
      <dgm:t>
        <a:bodyPr/>
        <a:lstStyle/>
        <a:p>
          <a:endParaRPr lang="ru-RU"/>
        </a:p>
      </dgm:t>
    </dgm:pt>
    <dgm:pt modelId="{5715EF57-76D2-4052-AB54-3C5B5A31A1A1}" type="pres">
      <dgm:prSet presAssocID="{1562463F-E2A6-4161-AF4C-B1B5DE5D61EE}" presName="imagNode" presStyleLbl="fgImgPlace1" presStyleIdx="0" presStyleCnt="5"/>
      <dgm:spPr>
        <a:blipFill rotWithShape="0">
          <a:blip xmlns:r="http://schemas.openxmlformats.org/officeDocument/2006/relationships" r:embed="rId1"/>
          <a:stretch>
            <a:fillRect/>
          </a:stretch>
        </a:blipFill>
      </dgm:spPr>
      <dgm:t>
        <a:bodyPr/>
        <a:lstStyle/>
        <a:p>
          <a:endParaRPr lang="ru-RU"/>
        </a:p>
      </dgm:t>
    </dgm:pt>
    <dgm:pt modelId="{95E2BD5C-8ACD-44F4-8272-D83A07C0C954}" type="pres">
      <dgm:prSet presAssocID="{F31345FF-143E-4E19-A918-FBBC4249D57C}" presName="sibTrans" presStyleLbl="sibTrans2D1" presStyleIdx="0" presStyleCnt="0"/>
      <dgm:spPr/>
      <dgm:t>
        <a:bodyPr/>
        <a:lstStyle/>
        <a:p>
          <a:endParaRPr lang="ru-RU"/>
        </a:p>
      </dgm:t>
    </dgm:pt>
    <dgm:pt modelId="{F644D318-2CD2-4800-8525-391CD3EB00D3}" type="pres">
      <dgm:prSet presAssocID="{2A5F6FA2-33BC-43DF-99F4-FFF3F22EE734}" presName="compNode" presStyleCnt="0"/>
      <dgm:spPr/>
      <dgm:t>
        <a:bodyPr/>
        <a:lstStyle/>
        <a:p>
          <a:endParaRPr lang="ru-RU"/>
        </a:p>
      </dgm:t>
    </dgm:pt>
    <dgm:pt modelId="{FBF748DE-32E0-4D7C-ABBB-48F5E02C7F19}" type="pres">
      <dgm:prSet presAssocID="{2A5F6FA2-33BC-43DF-99F4-FFF3F22EE734}" presName="node" presStyleLbl="node1" presStyleIdx="1" presStyleCnt="5">
        <dgm:presLayoutVars>
          <dgm:bulletEnabled val="1"/>
        </dgm:presLayoutVars>
      </dgm:prSet>
      <dgm:spPr/>
      <dgm:t>
        <a:bodyPr/>
        <a:lstStyle/>
        <a:p>
          <a:endParaRPr lang="ru-RU"/>
        </a:p>
      </dgm:t>
    </dgm:pt>
    <dgm:pt modelId="{64B44849-66CD-48A8-AFED-6567C0716843}" type="pres">
      <dgm:prSet presAssocID="{2A5F6FA2-33BC-43DF-99F4-FFF3F22EE734}" presName="invisiNode" presStyleLbl="node1" presStyleIdx="1" presStyleCnt="5"/>
      <dgm:spPr/>
      <dgm:t>
        <a:bodyPr/>
        <a:lstStyle/>
        <a:p>
          <a:endParaRPr lang="ru-RU"/>
        </a:p>
      </dgm:t>
    </dgm:pt>
    <dgm:pt modelId="{2C790C3A-6798-4807-BE18-A8CCDB596D91}" type="pres">
      <dgm:prSet presAssocID="{2A5F6FA2-33BC-43DF-99F4-FFF3F22EE734}" presName="imagNode" presStyleLbl="fgImgPlace1" presStyleIdx="1" presStyleCnt="5"/>
      <dgm:spPr>
        <a:blipFill rotWithShape="0">
          <a:blip xmlns:r="http://schemas.openxmlformats.org/officeDocument/2006/relationships" r:embed="rId2"/>
          <a:stretch>
            <a:fillRect/>
          </a:stretch>
        </a:blipFill>
      </dgm:spPr>
      <dgm:t>
        <a:bodyPr/>
        <a:lstStyle/>
        <a:p>
          <a:endParaRPr lang="ru-RU"/>
        </a:p>
      </dgm:t>
    </dgm:pt>
    <dgm:pt modelId="{2D98918C-1E3B-4BBA-A437-CD70FD35E703}" type="pres">
      <dgm:prSet presAssocID="{4039E288-C228-407A-843D-84AB9D3A8518}" presName="sibTrans" presStyleLbl="sibTrans2D1" presStyleIdx="0" presStyleCnt="0"/>
      <dgm:spPr/>
      <dgm:t>
        <a:bodyPr/>
        <a:lstStyle/>
        <a:p>
          <a:endParaRPr lang="ru-RU"/>
        </a:p>
      </dgm:t>
    </dgm:pt>
    <dgm:pt modelId="{3BB67612-2A1A-49DC-A422-6E25790F0ADF}" type="pres">
      <dgm:prSet presAssocID="{CA9EFB0C-4382-477E-8FD6-B0BCDE4F79C8}" presName="compNode" presStyleCnt="0"/>
      <dgm:spPr/>
      <dgm:t>
        <a:bodyPr/>
        <a:lstStyle/>
        <a:p>
          <a:endParaRPr lang="ru-RU"/>
        </a:p>
      </dgm:t>
    </dgm:pt>
    <dgm:pt modelId="{00267592-F142-49F2-81A9-98786D3A626D}" type="pres">
      <dgm:prSet presAssocID="{CA9EFB0C-4382-477E-8FD6-B0BCDE4F79C8}" presName="node" presStyleLbl="node1" presStyleIdx="2" presStyleCnt="5" custLinFactNeighborX="141" custLinFactNeighborY="2832">
        <dgm:presLayoutVars>
          <dgm:bulletEnabled val="1"/>
        </dgm:presLayoutVars>
      </dgm:prSet>
      <dgm:spPr/>
      <dgm:t>
        <a:bodyPr/>
        <a:lstStyle/>
        <a:p>
          <a:endParaRPr lang="ru-RU"/>
        </a:p>
      </dgm:t>
    </dgm:pt>
    <dgm:pt modelId="{F36ACE9E-6A32-469E-9681-E95B0C431255}" type="pres">
      <dgm:prSet presAssocID="{CA9EFB0C-4382-477E-8FD6-B0BCDE4F79C8}" presName="invisiNode" presStyleLbl="node1" presStyleIdx="2" presStyleCnt="5"/>
      <dgm:spPr/>
      <dgm:t>
        <a:bodyPr/>
        <a:lstStyle/>
        <a:p>
          <a:endParaRPr lang="ru-RU"/>
        </a:p>
      </dgm:t>
    </dgm:pt>
    <dgm:pt modelId="{60E592B5-F690-40DD-9163-E3585042E9EE}" type="pres">
      <dgm:prSet presAssocID="{CA9EFB0C-4382-477E-8FD6-B0BCDE4F79C8}" presName="imagNode" presStyleLbl="fgImgPlace1" presStyleIdx="2" presStyleCnt="5"/>
      <dgm:spPr>
        <a:blipFill rotWithShape="0">
          <a:blip xmlns:r="http://schemas.openxmlformats.org/officeDocument/2006/relationships" r:embed="rId3"/>
          <a:stretch>
            <a:fillRect/>
          </a:stretch>
        </a:blipFill>
      </dgm:spPr>
      <dgm:t>
        <a:bodyPr/>
        <a:lstStyle/>
        <a:p>
          <a:endParaRPr lang="ru-RU"/>
        </a:p>
      </dgm:t>
    </dgm:pt>
    <dgm:pt modelId="{03681094-1CC8-4631-BCED-BC4F17985EAD}" type="pres">
      <dgm:prSet presAssocID="{7DB70A40-BB85-40A9-A072-76697E6F6A23}" presName="sibTrans" presStyleLbl="sibTrans2D1" presStyleIdx="0" presStyleCnt="0"/>
      <dgm:spPr/>
      <dgm:t>
        <a:bodyPr/>
        <a:lstStyle/>
        <a:p>
          <a:endParaRPr lang="ru-RU"/>
        </a:p>
      </dgm:t>
    </dgm:pt>
    <dgm:pt modelId="{3217F9D3-39DA-470C-9AA9-2C2E371EAC6F}" type="pres">
      <dgm:prSet presAssocID="{BEF72385-51C4-4D1B-A8A6-25C6AB8810A6}" presName="compNode" presStyleCnt="0"/>
      <dgm:spPr/>
      <dgm:t>
        <a:bodyPr/>
        <a:lstStyle/>
        <a:p>
          <a:endParaRPr lang="ru-RU"/>
        </a:p>
      </dgm:t>
    </dgm:pt>
    <dgm:pt modelId="{9AB99895-5251-44CB-936D-D2038E7BF26E}" type="pres">
      <dgm:prSet presAssocID="{BEF72385-51C4-4D1B-A8A6-25C6AB8810A6}" presName="node" presStyleLbl="node1" presStyleIdx="3" presStyleCnt="5">
        <dgm:presLayoutVars>
          <dgm:bulletEnabled val="1"/>
        </dgm:presLayoutVars>
      </dgm:prSet>
      <dgm:spPr/>
      <dgm:t>
        <a:bodyPr/>
        <a:lstStyle/>
        <a:p>
          <a:endParaRPr lang="ru-RU"/>
        </a:p>
      </dgm:t>
    </dgm:pt>
    <dgm:pt modelId="{8B10F574-9A86-4C36-8AD7-2335AF5AF032}" type="pres">
      <dgm:prSet presAssocID="{BEF72385-51C4-4D1B-A8A6-25C6AB8810A6}" presName="invisiNode" presStyleLbl="node1" presStyleIdx="3" presStyleCnt="5"/>
      <dgm:spPr/>
      <dgm:t>
        <a:bodyPr/>
        <a:lstStyle/>
        <a:p>
          <a:endParaRPr lang="ru-RU"/>
        </a:p>
      </dgm:t>
    </dgm:pt>
    <dgm:pt modelId="{A56158E2-C8C5-43EA-81E3-F45ECC6A61B2}" type="pres">
      <dgm:prSet presAssocID="{BEF72385-51C4-4D1B-A8A6-25C6AB8810A6}" presName="imagNode" presStyleLbl="fgImgPlace1" presStyleIdx="3" presStyleCnt="5"/>
      <dgm:spPr>
        <a:blipFill rotWithShape="0">
          <a:blip xmlns:r="http://schemas.openxmlformats.org/officeDocument/2006/relationships" r:embed="rId4"/>
          <a:stretch>
            <a:fillRect/>
          </a:stretch>
        </a:blipFill>
      </dgm:spPr>
      <dgm:t>
        <a:bodyPr/>
        <a:lstStyle/>
        <a:p>
          <a:endParaRPr lang="ru-RU"/>
        </a:p>
      </dgm:t>
    </dgm:pt>
    <dgm:pt modelId="{1CDD4A26-FFC9-4F0B-A834-7A674C83CBD8}" type="pres">
      <dgm:prSet presAssocID="{DA1B5B5C-7A45-4274-AC3E-DBFB72289826}" presName="sibTrans" presStyleLbl="sibTrans2D1" presStyleIdx="0" presStyleCnt="0"/>
      <dgm:spPr/>
      <dgm:t>
        <a:bodyPr/>
        <a:lstStyle/>
        <a:p>
          <a:endParaRPr lang="ru-RU"/>
        </a:p>
      </dgm:t>
    </dgm:pt>
    <dgm:pt modelId="{331E8790-654F-44FE-B7E2-FB275CE4E816}" type="pres">
      <dgm:prSet presAssocID="{0A3592A1-F243-42EF-984E-1D8E2B9437D4}" presName="compNode" presStyleCnt="0"/>
      <dgm:spPr/>
      <dgm:t>
        <a:bodyPr/>
        <a:lstStyle/>
        <a:p>
          <a:endParaRPr lang="ru-RU"/>
        </a:p>
      </dgm:t>
    </dgm:pt>
    <dgm:pt modelId="{93BBB6DE-8B6C-472A-B61D-C53A3AD03D5B}" type="pres">
      <dgm:prSet presAssocID="{0A3592A1-F243-42EF-984E-1D8E2B9437D4}" presName="node" presStyleLbl="node1" presStyleIdx="4" presStyleCnt="5">
        <dgm:presLayoutVars>
          <dgm:bulletEnabled val="1"/>
        </dgm:presLayoutVars>
      </dgm:prSet>
      <dgm:spPr/>
      <dgm:t>
        <a:bodyPr/>
        <a:lstStyle/>
        <a:p>
          <a:endParaRPr lang="ru-RU"/>
        </a:p>
      </dgm:t>
    </dgm:pt>
    <dgm:pt modelId="{AC495FDD-B79D-41C6-ABD8-DECDDC6E0D5E}" type="pres">
      <dgm:prSet presAssocID="{0A3592A1-F243-42EF-984E-1D8E2B9437D4}" presName="invisiNode" presStyleLbl="node1" presStyleIdx="4" presStyleCnt="5"/>
      <dgm:spPr/>
      <dgm:t>
        <a:bodyPr/>
        <a:lstStyle/>
        <a:p>
          <a:endParaRPr lang="ru-RU"/>
        </a:p>
      </dgm:t>
    </dgm:pt>
    <dgm:pt modelId="{4C255606-03B7-4BE1-AF0C-276413D8ED6D}" type="pres">
      <dgm:prSet presAssocID="{0A3592A1-F243-42EF-984E-1D8E2B9437D4}" presName="imagNode" presStyleLbl="fgImgPlace1" presStyleIdx="4" presStyleCnt="5"/>
      <dgm:spPr>
        <a:blipFill rotWithShape="0">
          <a:blip xmlns:r="http://schemas.openxmlformats.org/officeDocument/2006/relationships" r:embed="rId5"/>
          <a:stretch>
            <a:fillRect/>
          </a:stretch>
        </a:blipFill>
      </dgm:spPr>
      <dgm:t>
        <a:bodyPr/>
        <a:lstStyle/>
        <a:p>
          <a:endParaRPr lang="ru-RU"/>
        </a:p>
      </dgm:t>
    </dgm:pt>
  </dgm:ptLst>
  <dgm:cxnLst>
    <dgm:cxn modelId="{631DE414-CC06-4BA1-AF9C-BDBB382DC49C}" type="presOf" srcId="{1562463F-E2A6-4161-AF4C-B1B5DE5D61EE}" destId="{64B41DA5-D861-43BB-BB7B-A41F77405BE4}" srcOrd="0" destOrd="0" presId="urn:microsoft.com/office/officeart/2005/8/layout/pList2#1"/>
    <dgm:cxn modelId="{A5937C54-D88B-4A16-AD0C-E288EC383469}" type="presOf" srcId="{CA9EFB0C-4382-477E-8FD6-B0BCDE4F79C8}" destId="{00267592-F142-49F2-81A9-98786D3A626D}" srcOrd="0" destOrd="0" presId="urn:microsoft.com/office/officeart/2005/8/layout/pList2#1"/>
    <dgm:cxn modelId="{BD3B592F-BC2A-4AF8-AF04-66F718EE1375}" srcId="{7BC1A965-05C0-4379-93B0-C557189B8D41}" destId="{1562463F-E2A6-4161-AF4C-B1B5DE5D61EE}" srcOrd="0" destOrd="0" parTransId="{56B52D79-7073-4052-B533-C5D5D03E7878}" sibTransId="{F31345FF-143E-4E19-A918-FBBC4249D57C}"/>
    <dgm:cxn modelId="{5D6D4CD8-7F2D-4896-A88E-C216BF28BD47}" srcId="{7BC1A965-05C0-4379-93B0-C557189B8D41}" destId="{0A3592A1-F243-42EF-984E-1D8E2B9437D4}" srcOrd="4" destOrd="0" parTransId="{1F55A502-4BD5-43EF-A65F-B7077C52DBD0}" sibTransId="{407EC4FB-94CB-40E8-A7A6-4EE3A926F821}"/>
    <dgm:cxn modelId="{CADCFA5A-B12E-4B7F-8668-8E529E09D8A1}" type="presOf" srcId="{BEF72385-51C4-4D1B-A8A6-25C6AB8810A6}" destId="{9AB99895-5251-44CB-936D-D2038E7BF26E}" srcOrd="0" destOrd="0" presId="urn:microsoft.com/office/officeart/2005/8/layout/pList2#1"/>
    <dgm:cxn modelId="{6F534699-4350-4196-A146-615E29169FB1}" type="presOf" srcId="{7DB70A40-BB85-40A9-A072-76697E6F6A23}" destId="{03681094-1CC8-4631-BCED-BC4F17985EAD}" srcOrd="0" destOrd="0" presId="urn:microsoft.com/office/officeart/2005/8/layout/pList2#1"/>
    <dgm:cxn modelId="{BC07666F-529E-4B57-8CAA-DBE0D540F6F4}" type="presOf" srcId="{4039E288-C228-407A-843D-84AB9D3A8518}" destId="{2D98918C-1E3B-4BBA-A437-CD70FD35E703}" srcOrd="0" destOrd="0" presId="urn:microsoft.com/office/officeart/2005/8/layout/pList2#1"/>
    <dgm:cxn modelId="{C721C722-418A-494F-A917-C789872CD359}" srcId="{7BC1A965-05C0-4379-93B0-C557189B8D41}" destId="{2A5F6FA2-33BC-43DF-99F4-FFF3F22EE734}" srcOrd="1" destOrd="0" parTransId="{9F3DC933-15D3-46F7-88D5-29200FC24A19}" sibTransId="{4039E288-C228-407A-843D-84AB9D3A8518}"/>
    <dgm:cxn modelId="{DCCB7EEF-7965-46A4-BB8A-762E80FE40F3}" type="presOf" srcId="{DA1B5B5C-7A45-4274-AC3E-DBFB72289826}" destId="{1CDD4A26-FFC9-4F0B-A834-7A674C83CBD8}" srcOrd="0" destOrd="0" presId="urn:microsoft.com/office/officeart/2005/8/layout/pList2#1"/>
    <dgm:cxn modelId="{1CC1E9CE-87AE-4CD0-B9FA-75431389B171}" type="presOf" srcId="{0A3592A1-F243-42EF-984E-1D8E2B9437D4}" destId="{93BBB6DE-8B6C-472A-B61D-C53A3AD03D5B}" srcOrd="0" destOrd="0" presId="urn:microsoft.com/office/officeart/2005/8/layout/pList2#1"/>
    <dgm:cxn modelId="{38093DB7-68D2-4F96-9DEC-8C4B43A1455C}" type="presOf" srcId="{7BC1A965-05C0-4379-93B0-C557189B8D41}" destId="{0F31ED4E-41D6-4202-ACE6-7840042B6579}" srcOrd="0" destOrd="0" presId="urn:microsoft.com/office/officeart/2005/8/layout/pList2#1"/>
    <dgm:cxn modelId="{9EEBA8B4-EE7C-43BB-8EE3-E736EDD4398B}" srcId="{7BC1A965-05C0-4379-93B0-C557189B8D41}" destId="{CA9EFB0C-4382-477E-8FD6-B0BCDE4F79C8}" srcOrd="2" destOrd="0" parTransId="{9B3F1275-D0D7-493D-A8DC-BCAF9BA69A0F}" sibTransId="{7DB70A40-BB85-40A9-A072-76697E6F6A23}"/>
    <dgm:cxn modelId="{A39FC9CC-E0C2-4C34-B1BA-17B71B1C69CE}" type="presOf" srcId="{F31345FF-143E-4E19-A918-FBBC4249D57C}" destId="{95E2BD5C-8ACD-44F4-8272-D83A07C0C954}" srcOrd="0" destOrd="0" presId="urn:microsoft.com/office/officeart/2005/8/layout/pList2#1"/>
    <dgm:cxn modelId="{4B3A4D01-2CA4-4F46-851B-DE416870139A}" type="presOf" srcId="{2A5F6FA2-33BC-43DF-99F4-FFF3F22EE734}" destId="{FBF748DE-32E0-4D7C-ABBB-48F5E02C7F19}" srcOrd="0" destOrd="0" presId="urn:microsoft.com/office/officeart/2005/8/layout/pList2#1"/>
    <dgm:cxn modelId="{53C171F6-6800-4A76-B7B9-82A8ED0AFBC7}" srcId="{7BC1A965-05C0-4379-93B0-C557189B8D41}" destId="{BEF72385-51C4-4D1B-A8A6-25C6AB8810A6}" srcOrd="3" destOrd="0" parTransId="{CE632FCF-1539-4E28-8502-87174383D463}" sibTransId="{DA1B5B5C-7A45-4274-AC3E-DBFB72289826}"/>
    <dgm:cxn modelId="{E0BC802C-A3BD-48B6-9C7C-089CCE464C2D}" type="presParOf" srcId="{0F31ED4E-41D6-4202-ACE6-7840042B6579}" destId="{307F1BFE-7DB7-4939-BCCF-61C35BBEAE72}" srcOrd="0" destOrd="0" presId="urn:microsoft.com/office/officeart/2005/8/layout/pList2#1"/>
    <dgm:cxn modelId="{84ED9E6D-FC2E-459E-87AB-8728BDAAEDA8}" type="presParOf" srcId="{0F31ED4E-41D6-4202-ACE6-7840042B6579}" destId="{1002B959-1E2F-4957-986B-7519DA7EADC5}" srcOrd="1" destOrd="0" presId="urn:microsoft.com/office/officeart/2005/8/layout/pList2#1"/>
    <dgm:cxn modelId="{31333494-6B86-4478-A6E0-6C597A0316BE}" type="presParOf" srcId="{1002B959-1E2F-4957-986B-7519DA7EADC5}" destId="{D91F3EA2-7140-4B8C-BA7C-8A5F9ED0F051}" srcOrd="0" destOrd="0" presId="urn:microsoft.com/office/officeart/2005/8/layout/pList2#1"/>
    <dgm:cxn modelId="{47D6F42D-2DEB-4884-8D52-65D5D02AD671}" type="presParOf" srcId="{D91F3EA2-7140-4B8C-BA7C-8A5F9ED0F051}" destId="{64B41DA5-D861-43BB-BB7B-A41F77405BE4}" srcOrd="0" destOrd="0" presId="urn:microsoft.com/office/officeart/2005/8/layout/pList2#1"/>
    <dgm:cxn modelId="{C42653BE-76D6-4E13-A7A7-F87956369121}" type="presParOf" srcId="{D91F3EA2-7140-4B8C-BA7C-8A5F9ED0F051}" destId="{EB679BCB-177C-4C94-8183-CB30AECED260}" srcOrd="1" destOrd="0" presId="urn:microsoft.com/office/officeart/2005/8/layout/pList2#1"/>
    <dgm:cxn modelId="{387035F7-3F37-45B9-892F-0A29EB799214}" type="presParOf" srcId="{D91F3EA2-7140-4B8C-BA7C-8A5F9ED0F051}" destId="{5715EF57-76D2-4052-AB54-3C5B5A31A1A1}" srcOrd="2" destOrd="0" presId="urn:microsoft.com/office/officeart/2005/8/layout/pList2#1"/>
    <dgm:cxn modelId="{F64D428E-6FED-4306-98F9-CD5C46B68CAB}" type="presParOf" srcId="{1002B959-1E2F-4957-986B-7519DA7EADC5}" destId="{95E2BD5C-8ACD-44F4-8272-D83A07C0C954}" srcOrd="1" destOrd="0" presId="urn:microsoft.com/office/officeart/2005/8/layout/pList2#1"/>
    <dgm:cxn modelId="{CB8E752C-C017-4779-86FB-020DAC16E789}" type="presParOf" srcId="{1002B959-1E2F-4957-986B-7519DA7EADC5}" destId="{F644D318-2CD2-4800-8525-391CD3EB00D3}" srcOrd="2" destOrd="0" presId="urn:microsoft.com/office/officeart/2005/8/layout/pList2#1"/>
    <dgm:cxn modelId="{6196AE70-56A8-42D5-BF83-CC1B9F20A6E8}" type="presParOf" srcId="{F644D318-2CD2-4800-8525-391CD3EB00D3}" destId="{FBF748DE-32E0-4D7C-ABBB-48F5E02C7F19}" srcOrd="0" destOrd="0" presId="urn:microsoft.com/office/officeart/2005/8/layout/pList2#1"/>
    <dgm:cxn modelId="{650FA3B4-B0CB-4548-B53A-6849DF3B6A6D}" type="presParOf" srcId="{F644D318-2CD2-4800-8525-391CD3EB00D3}" destId="{64B44849-66CD-48A8-AFED-6567C0716843}" srcOrd="1" destOrd="0" presId="urn:microsoft.com/office/officeart/2005/8/layout/pList2#1"/>
    <dgm:cxn modelId="{0D66C2EA-7B97-4248-88C1-6E28CF59F291}" type="presParOf" srcId="{F644D318-2CD2-4800-8525-391CD3EB00D3}" destId="{2C790C3A-6798-4807-BE18-A8CCDB596D91}" srcOrd="2" destOrd="0" presId="urn:microsoft.com/office/officeart/2005/8/layout/pList2#1"/>
    <dgm:cxn modelId="{3D74241A-FA39-436E-B617-5253FC61B3DB}" type="presParOf" srcId="{1002B959-1E2F-4957-986B-7519DA7EADC5}" destId="{2D98918C-1E3B-4BBA-A437-CD70FD35E703}" srcOrd="3" destOrd="0" presId="urn:microsoft.com/office/officeart/2005/8/layout/pList2#1"/>
    <dgm:cxn modelId="{EA36F7B6-BFF9-4FF6-9909-AEA21B3D8DC0}" type="presParOf" srcId="{1002B959-1E2F-4957-986B-7519DA7EADC5}" destId="{3BB67612-2A1A-49DC-A422-6E25790F0ADF}" srcOrd="4" destOrd="0" presId="urn:microsoft.com/office/officeart/2005/8/layout/pList2#1"/>
    <dgm:cxn modelId="{8B5743E1-5419-495B-8F5B-DD5E3370368B}" type="presParOf" srcId="{3BB67612-2A1A-49DC-A422-6E25790F0ADF}" destId="{00267592-F142-49F2-81A9-98786D3A626D}" srcOrd="0" destOrd="0" presId="urn:microsoft.com/office/officeart/2005/8/layout/pList2#1"/>
    <dgm:cxn modelId="{FA15AF65-667D-4BCA-8FB3-C551C7016D08}" type="presParOf" srcId="{3BB67612-2A1A-49DC-A422-6E25790F0ADF}" destId="{F36ACE9E-6A32-469E-9681-E95B0C431255}" srcOrd="1" destOrd="0" presId="urn:microsoft.com/office/officeart/2005/8/layout/pList2#1"/>
    <dgm:cxn modelId="{EE35828C-70C7-47E5-928E-B6C8B2CE845C}" type="presParOf" srcId="{3BB67612-2A1A-49DC-A422-6E25790F0ADF}" destId="{60E592B5-F690-40DD-9163-E3585042E9EE}" srcOrd="2" destOrd="0" presId="urn:microsoft.com/office/officeart/2005/8/layout/pList2#1"/>
    <dgm:cxn modelId="{ABE20B15-72EA-4D64-BDC6-2A4917A62E86}" type="presParOf" srcId="{1002B959-1E2F-4957-986B-7519DA7EADC5}" destId="{03681094-1CC8-4631-BCED-BC4F17985EAD}" srcOrd="5" destOrd="0" presId="urn:microsoft.com/office/officeart/2005/8/layout/pList2#1"/>
    <dgm:cxn modelId="{CCF08993-002C-4FE8-8FC9-1C6D4CA87BB4}" type="presParOf" srcId="{1002B959-1E2F-4957-986B-7519DA7EADC5}" destId="{3217F9D3-39DA-470C-9AA9-2C2E371EAC6F}" srcOrd="6" destOrd="0" presId="urn:microsoft.com/office/officeart/2005/8/layout/pList2#1"/>
    <dgm:cxn modelId="{749F58EB-7C3E-40EE-9336-04CFD8D0CB8F}" type="presParOf" srcId="{3217F9D3-39DA-470C-9AA9-2C2E371EAC6F}" destId="{9AB99895-5251-44CB-936D-D2038E7BF26E}" srcOrd="0" destOrd="0" presId="urn:microsoft.com/office/officeart/2005/8/layout/pList2#1"/>
    <dgm:cxn modelId="{49C81C52-12E1-4B23-848F-A3223AAF8FD7}" type="presParOf" srcId="{3217F9D3-39DA-470C-9AA9-2C2E371EAC6F}" destId="{8B10F574-9A86-4C36-8AD7-2335AF5AF032}" srcOrd="1" destOrd="0" presId="urn:microsoft.com/office/officeart/2005/8/layout/pList2#1"/>
    <dgm:cxn modelId="{323B4B30-4C8C-4083-B706-04831D75B1E7}" type="presParOf" srcId="{3217F9D3-39DA-470C-9AA9-2C2E371EAC6F}" destId="{A56158E2-C8C5-43EA-81E3-F45ECC6A61B2}" srcOrd="2" destOrd="0" presId="urn:microsoft.com/office/officeart/2005/8/layout/pList2#1"/>
    <dgm:cxn modelId="{97C064AF-5FA0-40B0-9960-D9B1BE1D07B4}" type="presParOf" srcId="{1002B959-1E2F-4957-986B-7519DA7EADC5}" destId="{1CDD4A26-FFC9-4F0B-A834-7A674C83CBD8}" srcOrd="7" destOrd="0" presId="urn:microsoft.com/office/officeart/2005/8/layout/pList2#1"/>
    <dgm:cxn modelId="{693E4E09-C4E5-42A0-8926-695F95D2DC71}" type="presParOf" srcId="{1002B959-1E2F-4957-986B-7519DA7EADC5}" destId="{331E8790-654F-44FE-B7E2-FB275CE4E816}" srcOrd="8" destOrd="0" presId="urn:microsoft.com/office/officeart/2005/8/layout/pList2#1"/>
    <dgm:cxn modelId="{F42249F2-EE7C-434A-AEF7-CB3773C9BD51}" type="presParOf" srcId="{331E8790-654F-44FE-B7E2-FB275CE4E816}" destId="{93BBB6DE-8B6C-472A-B61D-C53A3AD03D5B}" srcOrd="0" destOrd="0" presId="urn:microsoft.com/office/officeart/2005/8/layout/pList2#1"/>
    <dgm:cxn modelId="{7506FA5D-66C1-48DD-9EF7-96572C5FDBD1}" type="presParOf" srcId="{331E8790-654F-44FE-B7E2-FB275CE4E816}" destId="{AC495FDD-B79D-41C6-ABD8-DECDDC6E0D5E}" srcOrd="1" destOrd="0" presId="urn:microsoft.com/office/officeart/2005/8/layout/pList2#1"/>
    <dgm:cxn modelId="{A4C08B33-4AD5-4DA7-BDF7-5F48264AB7B0}" type="presParOf" srcId="{331E8790-654F-44FE-B7E2-FB275CE4E816}" destId="{4C255606-03B7-4BE1-AF0C-276413D8ED6D}" srcOrd="2" destOrd="0" presId="urn:microsoft.com/office/officeart/2005/8/layout/pList2#1"/>
  </dgm:cxnLst>
  <dgm:bg>
    <a:solidFill>
      <a:schemeClr val="accent4">
        <a:lumMod val="20000"/>
        <a:lumOff val="80000"/>
      </a:schemeClr>
    </a:solidFill>
  </dgm:bg>
  <dgm:whole>
    <a:ln>
      <a:noFill/>
    </a:ln>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8766232D-93EF-455C-B5A2-592D1CB7B725}" type="doc">
      <dgm:prSet loTypeId="urn:microsoft.com/office/officeart/2005/8/layout/vList5" loCatId="list" qsTypeId="urn:microsoft.com/office/officeart/2005/8/quickstyle/simple1" qsCatId="simple" csTypeId="urn:microsoft.com/office/officeart/2005/8/colors/accent2_1" csCatId="accent2" phldr="1"/>
      <dgm:spPr/>
      <dgm:t>
        <a:bodyPr/>
        <a:lstStyle/>
        <a:p>
          <a:endParaRPr lang="ru-RU"/>
        </a:p>
      </dgm:t>
    </dgm:pt>
    <dgm:pt modelId="{D7E18EED-BBF8-4F31-889F-8DAFCC63FFBD}">
      <dgm:prSet phldrT="[Текст]" custT="1"/>
      <dgm:spPr>
        <a:scene3d>
          <a:camera prst="orthographicFront"/>
          <a:lightRig rig="threePt" dir="t"/>
        </a:scene3d>
        <a:sp3d>
          <a:bevelT prst="angle"/>
        </a:sp3d>
      </dgm:spPr>
      <dgm:t>
        <a:bodyPr/>
        <a:lstStyle/>
        <a:p>
          <a:pPr algn="just"/>
          <a:r>
            <a:rPr lang="uz-Cyrl-UZ" sz="3600" b="1" i="0" dirty="0" smtClean="0">
              <a:latin typeface="Times New Roman" pitchFamily="18" charset="0"/>
              <a:cs typeface="Times New Roman" pitchFamily="18" charset="0"/>
            </a:rPr>
            <a:t>Тармоқ-лар бўйича ихтисос-лашув</a:t>
          </a:r>
          <a:endParaRPr lang="ru-RU" sz="3600" b="1" i="0" dirty="0">
            <a:latin typeface="Times New Roman" pitchFamily="18" charset="0"/>
            <a:cs typeface="Times New Roman" pitchFamily="18" charset="0"/>
          </a:endParaRPr>
        </a:p>
      </dgm:t>
    </dgm:pt>
    <dgm:pt modelId="{498776EA-7517-49ED-805B-15A94C5A8A48}" type="parTrans" cxnId="{85082CCF-2DBE-411E-B10D-1D2DE68581FB}">
      <dgm:prSet/>
      <dgm:spPr/>
      <dgm:t>
        <a:bodyPr/>
        <a:lstStyle/>
        <a:p>
          <a:endParaRPr lang="ru-RU" sz="2200" b="1">
            <a:latin typeface="Times New Roman" pitchFamily="18" charset="0"/>
            <a:cs typeface="Times New Roman" pitchFamily="18" charset="0"/>
          </a:endParaRPr>
        </a:p>
      </dgm:t>
    </dgm:pt>
    <dgm:pt modelId="{D7F17083-7CD7-4A57-9507-D1471D4EC3E3}" type="sibTrans" cxnId="{85082CCF-2DBE-411E-B10D-1D2DE68581FB}">
      <dgm:prSet/>
      <dgm:spPr/>
      <dgm:t>
        <a:bodyPr/>
        <a:lstStyle/>
        <a:p>
          <a:endParaRPr lang="ru-RU" sz="2200" b="1">
            <a:latin typeface="Times New Roman" pitchFamily="18" charset="0"/>
            <a:cs typeface="Times New Roman" pitchFamily="18" charset="0"/>
          </a:endParaRPr>
        </a:p>
      </dgm:t>
    </dgm:pt>
    <dgm:pt modelId="{96BF6649-DD24-4CF4-B654-8D76009FDC7B}">
      <dgm:prSet phldrT="[Текст]" custT="1"/>
      <dgm:spPr>
        <a:scene3d>
          <a:camera prst="orthographicFront"/>
          <a:lightRig rig="threePt" dir="t"/>
        </a:scene3d>
        <a:sp3d>
          <a:bevelT w="152400" h="50800" prst="softRound"/>
        </a:sp3d>
      </dgm:spPr>
      <dgm:t>
        <a:bodyPr/>
        <a:lstStyle/>
        <a:p>
          <a:pPr algn="just"/>
          <a:r>
            <a:rPr lang="uz-Cyrl-UZ" sz="3600" b="1" i="0" dirty="0" smtClean="0">
              <a:latin typeface="Times New Roman" pitchFamily="18" charset="0"/>
              <a:cs typeface="Times New Roman" pitchFamily="18" charset="0"/>
            </a:rPr>
            <a:t>Бунда дунё мамлакатлари маълум бир тармоқ бўйича ихтисослашади. Масалан, Япония электроника, Германия техника-технология ва ҳ.к.</a:t>
          </a:r>
          <a:endParaRPr lang="ru-RU" sz="3600" b="1" i="0" dirty="0">
            <a:latin typeface="Times New Roman" pitchFamily="18" charset="0"/>
            <a:cs typeface="Times New Roman" pitchFamily="18" charset="0"/>
          </a:endParaRPr>
        </a:p>
      </dgm:t>
    </dgm:pt>
    <dgm:pt modelId="{41D2371D-15D7-4CC0-9E81-22FAC657F12B}" type="parTrans" cxnId="{5808C4E8-A0D4-47DD-B1C5-427C7E4D62CF}">
      <dgm:prSet/>
      <dgm:spPr/>
      <dgm:t>
        <a:bodyPr/>
        <a:lstStyle/>
        <a:p>
          <a:endParaRPr lang="ru-RU" sz="2200" b="1">
            <a:latin typeface="Times New Roman" pitchFamily="18" charset="0"/>
            <a:cs typeface="Times New Roman" pitchFamily="18" charset="0"/>
          </a:endParaRPr>
        </a:p>
      </dgm:t>
    </dgm:pt>
    <dgm:pt modelId="{9DCA4492-E1C7-4E5F-AD07-14F83D537540}" type="sibTrans" cxnId="{5808C4E8-A0D4-47DD-B1C5-427C7E4D62CF}">
      <dgm:prSet/>
      <dgm:spPr/>
      <dgm:t>
        <a:bodyPr/>
        <a:lstStyle/>
        <a:p>
          <a:endParaRPr lang="ru-RU" sz="2200" b="1">
            <a:latin typeface="Times New Roman" pitchFamily="18" charset="0"/>
            <a:cs typeface="Times New Roman" pitchFamily="18" charset="0"/>
          </a:endParaRPr>
        </a:p>
      </dgm:t>
    </dgm:pt>
    <dgm:pt modelId="{BBB891A9-AAD2-4F3F-9EAE-6D30BBC9253B}" type="pres">
      <dgm:prSet presAssocID="{8766232D-93EF-455C-B5A2-592D1CB7B725}" presName="Name0" presStyleCnt="0">
        <dgm:presLayoutVars>
          <dgm:dir/>
          <dgm:animLvl val="lvl"/>
          <dgm:resizeHandles val="exact"/>
        </dgm:presLayoutVars>
      </dgm:prSet>
      <dgm:spPr/>
      <dgm:t>
        <a:bodyPr/>
        <a:lstStyle/>
        <a:p>
          <a:endParaRPr lang="ru-RU"/>
        </a:p>
      </dgm:t>
    </dgm:pt>
    <dgm:pt modelId="{E498A2FB-938E-48A2-9FEC-D996B69249B8}" type="pres">
      <dgm:prSet presAssocID="{D7E18EED-BBF8-4F31-889F-8DAFCC63FFBD}" presName="linNode" presStyleCnt="0"/>
      <dgm:spPr/>
      <dgm:t>
        <a:bodyPr/>
        <a:lstStyle/>
        <a:p>
          <a:endParaRPr lang="ru-RU"/>
        </a:p>
      </dgm:t>
    </dgm:pt>
    <dgm:pt modelId="{27FE0743-C926-4A18-AE20-1D6E21092536}" type="pres">
      <dgm:prSet presAssocID="{D7E18EED-BBF8-4F31-889F-8DAFCC63FFBD}" presName="parentText" presStyleLbl="node1" presStyleIdx="0" presStyleCnt="1" custScaleX="73913" custLinFactNeighborX="-7337" custLinFactNeighborY="-3439">
        <dgm:presLayoutVars>
          <dgm:chMax val="1"/>
          <dgm:bulletEnabled val="1"/>
        </dgm:presLayoutVars>
      </dgm:prSet>
      <dgm:spPr/>
      <dgm:t>
        <a:bodyPr/>
        <a:lstStyle/>
        <a:p>
          <a:endParaRPr lang="ru-RU"/>
        </a:p>
      </dgm:t>
    </dgm:pt>
    <dgm:pt modelId="{67393B0F-E2CE-48C7-B0CF-93A8BD25E0BB}" type="pres">
      <dgm:prSet presAssocID="{D7E18EED-BBF8-4F31-889F-8DAFCC63FFBD}" presName="descendantText" presStyleLbl="alignAccFollowNode1" presStyleIdx="0" presStyleCnt="1" custScaleX="113587">
        <dgm:presLayoutVars>
          <dgm:bulletEnabled val="1"/>
        </dgm:presLayoutVars>
      </dgm:prSet>
      <dgm:spPr/>
      <dgm:t>
        <a:bodyPr/>
        <a:lstStyle/>
        <a:p>
          <a:endParaRPr lang="ru-RU"/>
        </a:p>
      </dgm:t>
    </dgm:pt>
  </dgm:ptLst>
  <dgm:cxnLst>
    <dgm:cxn modelId="{5808C4E8-A0D4-47DD-B1C5-427C7E4D62CF}" srcId="{D7E18EED-BBF8-4F31-889F-8DAFCC63FFBD}" destId="{96BF6649-DD24-4CF4-B654-8D76009FDC7B}" srcOrd="0" destOrd="0" parTransId="{41D2371D-15D7-4CC0-9E81-22FAC657F12B}" sibTransId="{9DCA4492-E1C7-4E5F-AD07-14F83D537540}"/>
    <dgm:cxn modelId="{85082CCF-2DBE-411E-B10D-1D2DE68581FB}" srcId="{8766232D-93EF-455C-B5A2-592D1CB7B725}" destId="{D7E18EED-BBF8-4F31-889F-8DAFCC63FFBD}" srcOrd="0" destOrd="0" parTransId="{498776EA-7517-49ED-805B-15A94C5A8A48}" sibTransId="{D7F17083-7CD7-4A57-9507-D1471D4EC3E3}"/>
    <dgm:cxn modelId="{EB27EDBE-9853-4E95-B5A0-F7AC2044C0DD}" type="presOf" srcId="{8766232D-93EF-455C-B5A2-592D1CB7B725}" destId="{BBB891A9-AAD2-4F3F-9EAE-6D30BBC9253B}" srcOrd="0" destOrd="0" presId="urn:microsoft.com/office/officeart/2005/8/layout/vList5"/>
    <dgm:cxn modelId="{19750FC9-C079-4C1C-AF8D-B5C1C39B7C33}" type="presOf" srcId="{96BF6649-DD24-4CF4-B654-8D76009FDC7B}" destId="{67393B0F-E2CE-48C7-B0CF-93A8BD25E0BB}" srcOrd="0" destOrd="0" presId="urn:microsoft.com/office/officeart/2005/8/layout/vList5"/>
    <dgm:cxn modelId="{07A5417A-C449-4C06-96F3-3DCDC84BCA0D}" type="presOf" srcId="{D7E18EED-BBF8-4F31-889F-8DAFCC63FFBD}" destId="{27FE0743-C926-4A18-AE20-1D6E21092536}" srcOrd="0" destOrd="0" presId="urn:microsoft.com/office/officeart/2005/8/layout/vList5"/>
    <dgm:cxn modelId="{62D785C3-17A3-4B5F-B5F9-D2725489AD0F}" type="presParOf" srcId="{BBB891A9-AAD2-4F3F-9EAE-6D30BBC9253B}" destId="{E498A2FB-938E-48A2-9FEC-D996B69249B8}" srcOrd="0" destOrd="0" presId="urn:microsoft.com/office/officeart/2005/8/layout/vList5"/>
    <dgm:cxn modelId="{7EC9950C-6FD0-40BA-A5D6-8A204D1ED702}" type="presParOf" srcId="{E498A2FB-938E-48A2-9FEC-D996B69249B8}" destId="{27FE0743-C926-4A18-AE20-1D6E21092536}" srcOrd="0" destOrd="0" presId="urn:microsoft.com/office/officeart/2005/8/layout/vList5"/>
    <dgm:cxn modelId="{10FC7F52-A677-4420-8A31-FBEEA4FC6863}" type="presParOf" srcId="{E498A2FB-938E-48A2-9FEC-D996B69249B8}" destId="{67393B0F-E2CE-48C7-B0CF-93A8BD25E0BB}"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8766232D-93EF-455C-B5A2-592D1CB7B725}" type="doc">
      <dgm:prSet loTypeId="urn:microsoft.com/office/officeart/2005/8/layout/vList5" loCatId="list" qsTypeId="urn:microsoft.com/office/officeart/2005/8/quickstyle/simple1" qsCatId="simple" csTypeId="urn:microsoft.com/office/officeart/2005/8/colors/accent2_1" csCatId="accent2" phldr="1"/>
      <dgm:spPr/>
      <dgm:t>
        <a:bodyPr/>
        <a:lstStyle/>
        <a:p>
          <a:endParaRPr lang="ru-RU"/>
        </a:p>
      </dgm:t>
    </dgm:pt>
    <dgm:pt modelId="{96BF6649-DD24-4CF4-B654-8D76009FDC7B}">
      <dgm:prSet phldrT="[Текст]" custT="1"/>
      <dgm:spPr>
        <a:scene3d>
          <a:camera prst="orthographicFront"/>
          <a:lightRig rig="threePt" dir="t"/>
        </a:scene3d>
        <a:sp3d>
          <a:bevelT w="152400" h="50800" prst="softRound"/>
        </a:sp3d>
      </dgm:spPr>
      <dgm:t>
        <a:bodyPr/>
        <a:lstStyle/>
        <a:p>
          <a:pPr algn="just"/>
          <a:r>
            <a:rPr lang="uz-Cyrl-UZ" sz="2800" b="1" i="0" dirty="0" smtClean="0">
              <a:latin typeface="Times New Roman" pitchFamily="18" charset="0"/>
              <a:cs typeface="Times New Roman" pitchFamily="18" charset="0"/>
            </a:rPr>
            <a:t>Тармоқ ичидаги ихтисослашув</a:t>
          </a:r>
          <a:endParaRPr lang="ru-RU" sz="2800" b="1" i="0" dirty="0">
            <a:latin typeface="Times New Roman" pitchFamily="18" charset="0"/>
            <a:cs typeface="Times New Roman" pitchFamily="18" charset="0"/>
          </a:endParaRPr>
        </a:p>
      </dgm:t>
    </dgm:pt>
    <dgm:pt modelId="{41D2371D-15D7-4CC0-9E81-22FAC657F12B}" type="parTrans" cxnId="{5808C4E8-A0D4-47DD-B1C5-427C7E4D62CF}">
      <dgm:prSet/>
      <dgm:spPr/>
      <dgm:t>
        <a:bodyPr/>
        <a:lstStyle/>
        <a:p>
          <a:endParaRPr lang="ru-RU" sz="2200" b="1">
            <a:latin typeface="Times New Roman" pitchFamily="18" charset="0"/>
            <a:cs typeface="Times New Roman" pitchFamily="18" charset="0"/>
          </a:endParaRPr>
        </a:p>
      </dgm:t>
    </dgm:pt>
    <dgm:pt modelId="{9DCA4492-E1C7-4E5F-AD07-14F83D537540}" type="sibTrans" cxnId="{5808C4E8-A0D4-47DD-B1C5-427C7E4D62CF}">
      <dgm:prSet/>
      <dgm:spPr/>
      <dgm:t>
        <a:bodyPr/>
        <a:lstStyle/>
        <a:p>
          <a:endParaRPr lang="ru-RU" sz="2200" b="1">
            <a:latin typeface="Times New Roman" pitchFamily="18" charset="0"/>
            <a:cs typeface="Times New Roman" pitchFamily="18" charset="0"/>
          </a:endParaRPr>
        </a:p>
      </dgm:t>
    </dgm:pt>
    <dgm:pt modelId="{FEAA2596-3B83-43D0-96EE-C26DA6B6A9F3}">
      <dgm:prSet phldrT="[Текст]" custT="1"/>
      <dgm:spPr>
        <a:scene3d>
          <a:camera prst="orthographicFront"/>
          <a:lightRig rig="threePt" dir="t"/>
        </a:scene3d>
        <a:sp3d>
          <a:bevelT w="152400" h="50800" prst="softRound"/>
        </a:sp3d>
      </dgm:spPr>
      <dgm:t>
        <a:bodyPr/>
        <a:lstStyle/>
        <a:p>
          <a:pPr algn="just"/>
          <a:r>
            <a:rPr lang="uz-Cyrl-UZ" sz="2800" b="1" i="0" dirty="0" smtClean="0">
              <a:latin typeface="Times New Roman" pitchFamily="18" charset="0"/>
              <a:cs typeface="Times New Roman" pitchFamily="18" charset="0"/>
            </a:rPr>
            <a:t>Бунда дунё мамлакатлари маълум бир тармоққа тегишли бўлган соҳалар бўйича ихтисослашади. Масалан, қишлоқ  хўжалигида Ўзбекистон пахта, Қозоғистон буғдой етиштиришга ихтисослашган. </a:t>
          </a:r>
          <a:r>
            <a:rPr lang="en-US" sz="2800" b="1" i="0" dirty="0" smtClean="0">
              <a:latin typeface="Times New Roman" pitchFamily="18" charset="0"/>
              <a:cs typeface="Times New Roman" pitchFamily="18" charset="0"/>
            </a:rPr>
            <a:t> </a:t>
          </a:r>
          <a:endParaRPr lang="ru-RU" sz="2800" b="1" i="0" dirty="0" smtClean="0">
            <a:latin typeface="Times New Roman" pitchFamily="18" charset="0"/>
            <a:cs typeface="Times New Roman" pitchFamily="18" charset="0"/>
          </a:endParaRPr>
        </a:p>
      </dgm:t>
    </dgm:pt>
    <dgm:pt modelId="{B699E0C6-76CA-4201-AAE8-AA7D1F7E67A7}" type="parTrans" cxnId="{BB5D8D15-F1F3-450B-ADE9-BEC7FC0DCA43}">
      <dgm:prSet/>
      <dgm:spPr/>
      <dgm:t>
        <a:bodyPr/>
        <a:lstStyle/>
        <a:p>
          <a:endParaRPr lang="ru-RU" sz="2200" b="1">
            <a:latin typeface="Times New Roman" pitchFamily="18" charset="0"/>
            <a:cs typeface="Times New Roman" pitchFamily="18" charset="0"/>
          </a:endParaRPr>
        </a:p>
      </dgm:t>
    </dgm:pt>
    <dgm:pt modelId="{DCE0F1A5-BB9F-418E-A04B-6E9F3260B842}" type="sibTrans" cxnId="{BB5D8D15-F1F3-450B-ADE9-BEC7FC0DCA43}">
      <dgm:prSet/>
      <dgm:spPr/>
      <dgm:t>
        <a:bodyPr/>
        <a:lstStyle/>
        <a:p>
          <a:endParaRPr lang="ru-RU" sz="2200" b="1">
            <a:latin typeface="Times New Roman" pitchFamily="18" charset="0"/>
            <a:cs typeface="Times New Roman" pitchFamily="18" charset="0"/>
          </a:endParaRPr>
        </a:p>
      </dgm:t>
    </dgm:pt>
    <dgm:pt modelId="{BBB891A9-AAD2-4F3F-9EAE-6D30BBC9253B}" type="pres">
      <dgm:prSet presAssocID="{8766232D-93EF-455C-B5A2-592D1CB7B725}" presName="Name0" presStyleCnt="0">
        <dgm:presLayoutVars>
          <dgm:dir/>
          <dgm:animLvl val="lvl"/>
          <dgm:resizeHandles val="exact"/>
        </dgm:presLayoutVars>
      </dgm:prSet>
      <dgm:spPr/>
      <dgm:t>
        <a:bodyPr/>
        <a:lstStyle/>
        <a:p>
          <a:endParaRPr lang="ru-RU"/>
        </a:p>
      </dgm:t>
    </dgm:pt>
    <dgm:pt modelId="{4C1C25F3-C79A-4843-A6C4-35099D66A990}" type="pres">
      <dgm:prSet presAssocID="{96BF6649-DD24-4CF4-B654-8D76009FDC7B}" presName="linNode" presStyleCnt="0"/>
      <dgm:spPr/>
      <dgm:t>
        <a:bodyPr/>
        <a:lstStyle/>
        <a:p>
          <a:endParaRPr lang="ru-RU"/>
        </a:p>
      </dgm:t>
    </dgm:pt>
    <dgm:pt modelId="{F57A9C1D-0454-4346-A8B3-AC12A5232EC5}" type="pres">
      <dgm:prSet presAssocID="{96BF6649-DD24-4CF4-B654-8D76009FDC7B}" presName="parentText" presStyleLbl="node1" presStyleIdx="0" presStyleCnt="1">
        <dgm:presLayoutVars>
          <dgm:chMax val="1"/>
          <dgm:bulletEnabled val="1"/>
        </dgm:presLayoutVars>
      </dgm:prSet>
      <dgm:spPr/>
      <dgm:t>
        <a:bodyPr/>
        <a:lstStyle/>
        <a:p>
          <a:endParaRPr lang="ru-RU"/>
        </a:p>
      </dgm:t>
    </dgm:pt>
    <dgm:pt modelId="{AE732652-7291-4B71-A770-BD80D53DE50D}" type="pres">
      <dgm:prSet presAssocID="{96BF6649-DD24-4CF4-B654-8D76009FDC7B}" presName="descendantText" presStyleLbl="alignAccFollowNode1" presStyleIdx="0" presStyleCnt="1">
        <dgm:presLayoutVars>
          <dgm:bulletEnabled val="1"/>
        </dgm:presLayoutVars>
      </dgm:prSet>
      <dgm:spPr/>
      <dgm:t>
        <a:bodyPr/>
        <a:lstStyle/>
        <a:p>
          <a:endParaRPr lang="ru-RU"/>
        </a:p>
      </dgm:t>
    </dgm:pt>
  </dgm:ptLst>
  <dgm:cxnLst>
    <dgm:cxn modelId="{5808C4E8-A0D4-47DD-B1C5-427C7E4D62CF}" srcId="{8766232D-93EF-455C-B5A2-592D1CB7B725}" destId="{96BF6649-DD24-4CF4-B654-8D76009FDC7B}" srcOrd="0" destOrd="0" parTransId="{41D2371D-15D7-4CC0-9E81-22FAC657F12B}" sibTransId="{9DCA4492-E1C7-4E5F-AD07-14F83D537540}"/>
    <dgm:cxn modelId="{35709132-0D7F-469D-BAA0-BCA1CFAFEC25}" type="presOf" srcId="{96BF6649-DD24-4CF4-B654-8D76009FDC7B}" destId="{F57A9C1D-0454-4346-A8B3-AC12A5232EC5}" srcOrd="0" destOrd="0" presId="urn:microsoft.com/office/officeart/2005/8/layout/vList5"/>
    <dgm:cxn modelId="{BB5D8D15-F1F3-450B-ADE9-BEC7FC0DCA43}" srcId="{96BF6649-DD24-4CF4-B654-8D76009FDC7B}" destId="{FEAA2596-3B83-43D0-96EE-C26DA6B6A9F3}" srcOrd="0" destOrd="0" parTransId="{B699E0C6-76CA-4201-AAE8-AA7D1F7E67A7}" sibTransId="{DCE0F1A5-BB9F-418E-A04B-6E9F3260B842}"/>
    <dgm:cxn modelId="{29274DCA-F78D-437D-BB8A-BC2E015568E1}" type="presOf" srcId="{8766232D-93EF-455C-B5A2-592D1CB7B725}" destId="{BBB891A9-AAD2-4F3F-9EAE-6D30BBC9253B}" srcOrd="0" destOrd="0" presId="urn:microsoft.com/office/officeart/2005/8/layout/vList5"/>
    <dgm:cxn modelId="{520D4D1F-CEDD-486D-BB70-2A2DE4F536BF}" type="presOf" srcId="{FEAA2596-3B83-43D0-96EE-C26DA6B6A9F3}" destId="{AE732652-7291-4B71-A770-BD80D53DE50D}" srcOrd="0" destOrd="0" presId="urn:microsoft.com/office/officeart/2005/8/layout/vList5"/>
    <dgm:cxn modelId="{C85C4AD9-BDCD-4BD0-84DF-F865727A2DE3}" type="presParOf" srcId="{BBB891A9-AAD2-4F3F-9EAE-6D30BBC9253B}" destId="{4C1C25F3-C79A-4843-A6C4-35099D66A990}" srcOrd="0" destOrd="0" presId="urn:microsoft.com/office/officeart/2005/8/layout/vList5"/>
    <dgm:cxn modelId="{B443293A-CC19-4D8E-9294-7C7E53ACA9EF}" type="presParOf" srcId="{4C1C25F3-C79A-4843-A6C4-35099D66A990}" destId="{F57A9C1D-0454-4346-A8B3-AC12A5232EC5}" srcOrd="0" destOrd="0" presId="urn:microsoft.com/office/officeart/2005/8/layout/vList5"/>
    <dgm:cxn modelId="{EB7ECF0B-39B0-4C49-959D-C8D10F450A5D}" type="presParOf" srcId="{4C1C25F3-C79A-4843-A6C4-35099D66A990}" destId="{AE732652-7291-4B71-A770-BD80D53DE50D}"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8766232D-93EF-455C-B5A2-592D1CB7B725}" type="doc">
      <dgm:prSet loTypeId="urn:microsoft.com/office/officeart/2005/8/layout/vList5" loCatId="list" qsTypeId="urn:microsoft.com/office/officeart/2005/8/quickstyle/simple1" qsCatId="simple" csTypeId="urn:microsoft.com/office/officeart/2005/8/colors/accent2_1" csCatId="accent2" phldr="1"/>
      <dgm:spPr/>
      <dgm:t>
        <a:bodyPr/>
        <a:lstStyle/>
        <a:p>
          <a:endParaRPr lang="ru-RU"/>
        </a:p>
      </dgm:t>
    </dgm:pt>
    <dgm:pt modelId="{FEAA2596-3B83-43D0-96EE-C26DA6B6A9F3}">
      <dgm:prSet phldrT="[Текст]" custT="1"/>
      <dgm:spPr>
        <a:scene3d>
          <a:camera prst="orthographicFront"/>
          <a:lightRig rig="threePt" dir="t"/>
        </a:scene3d>
        <a:sp3d>
          <a:bevelT w="152400" h="50800" prst="softRound"/>
        </a:sp3d>
      </dgm:spPr>
      <dgm:t>
        <a:bodyPr/>
        <a:lstStyle/>
        <a:p>
          <a:pPr algn="just"/>
          <a:r>
            <a:rPr lang="uz-Cyrl-UZ" sz="2800" b="1" i="0" dirty="0" smtClean="0">
              <a:latin typeface="Times New Roman" pitchFamily="18" charset="0"/>
              <a:cs typeface="Times New Roman" pitchFamily="18" charset="0"/>
            </a:rPr>
            <a:t>Деталлар бўйича ихтисослашув</a:t>
          </a:r>
          <a:endParaRPr lang="ru-RU" sz="2800" b="1" i="0" dirty="0" smtClean="0">
            <a:latin typeface="Times New Roman" pitchFamily="18" charset="0"/>
            <a:cs typeface="Times New Roman" pitchFamily="18" charset="0"/>
          </a:endParaRPr>
        </a:p>
      </dgm:t>
    </dgm:pt>
    <dgm:pt modelId="{B699E0C6-76CA-4201-AAE8-AA7D1F7E67A7}" type="parTrans" cxnId="{BB5D8D15-F1F3-450B-ADE9-BEC7FC0DCA43}">
      <dgm:prSet/>
      <dgm:spPr/>
      <dgm:t>
        <a:bodyPr/>
        <a:lstStyle/>
        <a:p>
          <a:endParaRPr lang="ru-RU" sz="2200" b="1">
            <a:latin typeface="Times New Roman" pitchFamily="18" charset="0"/>
            <a:cs typeface="Times New Roman" pitchFamily="18" charset="0"/>
          </a:endParaRPr>
        </a:p>
      </dgm:t>
    </dgm:pt>
    <dgm:pt modelId="{DCE0F1A5-BB9F-418E-A04B-6E9F3260B842}" type="sibTrans" cxnId="{BB5D8D15-F1F3-450B-ADE9-BEC7FC0DCA43}">
      <dgm:prSet/>
      <dgm:spPr/>
      <dgm:t>
        <a:bodyPr/>
        <a:lstStyle/>
        <a:p>
          <a:endParaRPr lang="ru-RU" sz="2200" b="1">
            <a:latin typeface="Times New Roman" pitchFamily="18" charset="0"/>
            <a:cs typeface="Times New Roman" pitchFamily="18" charset="0"/>
          </a:endParaRPr>
        </a:p>
      </dgm:t>
    </dgm:pt>
    <dgm:pt modelId="{415CC602-0DBE-4B1C-83E5-A09A70D9A6C5}">
      <dgm:prSet phldrT="[Текст]" custT="1"/>
      <dgm:spPr>
        <a:scene3d>
          <a:camera prst="orthographicFront"/>
          <a:lightRig rig="threePt" dir="t"/>
        </a:scene3d>
        <a:sp3d>
          <a:bevelT w="152400" h="50800" prst="softRound"/>
        </a:sp3d>
      </dgm:spPr>
      <dgm:t>
        <a:bodyPr/>
        <a:lstStyle/>
        <a:p>
          <a:pPr algn="just"/>
          <a:r>
            <a:rPr lang="uz-Cyrl-UZ" sz="2800" b="1" i="0" dirty="0" smtClean="0">
              <a:latin typeface="Times New Roman" pitchFamily="18" charset="0"/>
              <a:cs typeface="Times New Roman" pitchFamily="18" charset="0"/>
            </a:rPr>
            <a:t>Бунда дунё мамлакатлари муайян бир товарнинг таркибий қисмларини ишлаб чиқаришга ихтисослашади. Масалан, БОИНГ-747 нинг деталларини 17 та мамлакат ишлаб чиқаради.</a:t>
          </a:r>
          <a:r>
            <a:rPr lang="en-US" sz="2800" b="1" i="0" dirty="0" smtClean="0">
              <a:latin typeface="Times New Roman" pitchFamily="18" charset="0"/>
              <a:cs typeface="Times New Roman" pitchFamily="18" charset="0"/>
            </a:rPr>
            <a:t> </a:t>
          </a:r>
          <a:endParaRPr lang="ru-RU" sz="2800" b="1" i="0" dirty="0">
            <a:latin typeface="Times New Roman" pitchFamily="18" charset="0"/>
            <a:cs typeface="Times New Roman" pitchFamily="18" charset="0"/>
          </a:endParaRPr>
        </a:p>
      </dgm:t>
    </dgm:pt>
    <dgm:pt modelId="{A247811B-D420-4D2D-B3D2-BFA2BF70B872}" type="parTrans" cxnId="{80243DB7-CBF6-4026-BBD3-CC780E09D44C}">
      <dgm:prSet/>
      <dgm:spPr/>
      <dgm:t>
        <a:bodyPr/>
        <a:lstStyle/>
        <a:p>
          <a:endParaRPr lang="ru-RU" sz="2200" b="1">
            <a:latin typeface="Times New Roman" pitchFamily="18" charset="0"/>
            <a:cs typeface="Times New Roman" pitchFamily="18" charset="0"/>
          </a:endParaRPr>
        </a:p>
      </dgm:t>
    </dgm:pt>
    <dgm:pt modelId="{153C80B0-777F-40C1-A38E-45DAC6C332A3}" type="sibTrans" cxnId="{80243DB7-CBF6-4026-BBD3-CC780E09D44C}">
      <dgm:prSet/>
      <dgm:spPr/>
      <dgm:t>
        <a:bodyPr/>
        <a:lstStyle/>
        <a:p>
          <a:endParaRPr lang="ru-RU" sz="2200" b="1">
            <a:latin typeface="Times New Roman" pitchFamily="18" charset="0"/>
            <a:cs typeface="Times New Roman" pitchFamily="18" charset="0"/>
          </a:endParaRPr>
        </a:p>
      </dgm:t>
    </dgm:pt>
    <dgm:pt modelId="{BBB891A9-AAD2-4F3F-9EAE-6D30BBC9253B}" type="pres">
      <dgm:prSet presAssocID="{8766232D-93EF-455C-B5A2-592D1CB7B725}" presName="Name0" presStyleCnt="0">
        <dgm:presLayoutVars>
          <dgm:dir/>
          <dgm:animLvl val="lvl"/>
          <dgm:resizeHandles val="exact"/>
        </dgm:presLayoutVars>
      </dgm:prSet>
      <dgm:spPr/>
      <dgm:t>
        <a:bodyPr/>
        <a:lstStyle/>
        <a:p>
          <a:endParaRPr lang="ru-RU"/>
        </a:p>
      </dgm:t>
    </dgm:pt>
    <dgm:pt modelId="{44598099-F853-4B96-BA8F-E2A2C9E01A7C}" type="pres">
      <dgm:prSet presAssocID="{FEAA2596-3B83-43D0-96EE-C26DA6B6A9F3}" presName="linNode" presStyleCnt="0"/>
      <dgm:spPr/>
      <dgm:t>
        <a:bodyPr/>
        <a:lstStyle/>
        <a:p>
          <a:endParaRPr lang="ru-RU"/>
        </a:p>
      </dgm:t>
    </dgm:pt>
    <dgm:pt modelId="{60183619-9428-47DC-99C7-223C2D62AEC9}" type="pres">
      <dgm:prSet presAssocID="{FEAA2596-3B83-43D0-96EE-C26DA6B6A9F3}" presName="parentText" presStyleLbl="node1" presStyleIdx="0" presStyleCnt="1">
        <dgm:presLayoutVars>
          <dgm:chMax val="1"/>
          <dgm:bulletEnabled val="1"/>
        </dgm:presLayoutVars>
      </dgm:prSet>
      <dgm:spPr/>
      <dgm:t>
        <a:bodyPr/>
        <a:lstStyle/>
        <a:p>
          <a:endParaRPr lang="ru-RU"/>
        </a:p>
      </dgm:t>
    </dgm:pt>
    <dgm:pt modelId="{A88BD568-7C0E-4679-A5EA-CF8A8860F584}" type="pres">
      <dgm:prSet presAssocID="{FEAA2596-3B83-43D0-96EE-C26DA6B6A9F3}" presName="descendantText" presStyleLbl="alignAccFollowNode1" presStyleIdx="0" presStyleCnt="1">
        <dgm:presLayoutVars>
          <dgm:bulletEnabled val="1"/>
        </dgm:presLayoutVars>
      </dgm:prSet>
      <dgm:spPr/>
      <dgm:t>
        <a:bodyPr/>
        <a:lstStyle/>
        <a:p>
          <a:endParaRPr lang="ru-RU"/>
        </a:p>
      </dgm:t>
    </dgm:pt>
  </dgm:ptLst>
  <dgm:cxnLst>
    <dgm:cxn modelId="{875C31D0-1047-436E-804F-97F0FA34144A}" type="presOf" srcId="{FEAA2596-3B83-43D0-96EE-C26DA6B6A9F3}" destId="{60183619-9428-47DC-99C7-223C2D62AEC9}" srcOrd="0" destOrd="0" presId="urn:microsoft.com/office/officeart/2005/8/layout/vList5"/>
    <dgm:cxn modelId="{BAB3C5A1-D3A9-455E-B299-3B0CB6539571}" type="presOf" srcId="{415CC602-0DBE-4B1C-83E5-A09A70D9A6C5}" destId="{A88BD568-7C0E-4679-A5EA-CF8A8860F584}" srcOrd="0" destOrd="0" presId="urn:microsoft.com/office/officeart/2005/8/layout/vList5"/>
    <dgm:cxn modelId="{80243DB7-CBF6-4026-BBD3-CC780E09D44C}" srcId="{FEAA2596-3B83-43D0-96EE-C26DA6B6A9F3}" destId="{415CC602-0DBE-4B1C-83E5-A09A70D9A6C5}" srcOrd="0" destOrd="0" parTransId="{A247811B-D420-4D2D-B3D2-BFA2BF70B872}" sibTransId="{153C80B0-777F-40C1-A38E-45DAC6C332A3}"/>
    <dgm:cxn modelId="{73711ECA-B1A7-442A-826B-0F2015E3CB56}" type="presOf" srcId="{8766232D-93EF-455C-B5A2-592D1CB7B725}" destId="{BBB891A9-AAD2-4F3F-9EAE-6D30BBC9253B}" srcOrd="0" destOrd="0" presId="urn:microsoft.com/office/officeart/2005/8/layout/vList5"/>
    <dgm:cxn modelId="{BB5D8D15-F1F3-450B-ADE9-BEC7FC0DCA43}" srcId="{8766232D-93EF-455C-B5A2-592D1CB7B725}" destId="{FEAA2596-3B83-43D0-96EE-C26DA6B6A9F3}" srcOrd="0" destOrd="0" parTransId="{B699E0C6-76CA-4201-AAE8-AA7D1F7E67A7}" sibTransId="{DCE0F1A5-BB9F-418E-A04B-6E9F3260B842}"/>
    <dgm:cxn modelId="{EDEDBA66-6DA7-4F89-A144-D6A6D10DA0E4}" type="presParOf" srcId="{BBB891A9-AAD2-4F3F-9EAE-6D30BBC9253B}" destId="{44598099-F853-4B96-BA8F-E2A2C9E01A7C}" srcOrd="0" destOrd="0" presId="urn:microsoft.com/office/officeart/2005/8/layout/vList5"/>
    <dgm:cxn modelId="{39B2092D-95F6-42A7-9781-FF3FF97D6279}" type="presParOf" srcId="{44598099-F853-4B96-BA8F-E2A2C9E01A7C}" destId="{60183619-9428-47DC-99C7-223C2D62AEC9}" srcOrd="0" destOrd="0" presId="urn:microsoft.com/office/officeart/2005/8/layout/vList5"/>
    <dgm:cxn modelId="{BDCC0D8E-84C7-4FCC-BFE1-3B95ED822CA1}" type="presParOf" srcId="{44598099-F853-4B96-BA8F-E2A2C9E01A7C}" destId="{A88BD568-7C0E-4679-A5EA-CF8A8860F584}"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8766232D-93EF-455C-B5A2-592D1CB7B725}" type="doc">
      <dgm:prSet loTypeId="urn:microsoft.com/office/officeart/2005/8/layout/vList5" loCatId="list" qsTypeId="urn:microsoft.com/office/officeart/2005/8/quickstyle/simple1" qsCatId="simple" csTypeId="urn:microsoft.com/office/officeart/2005/8/colors/accent2_1" csCatId="accent2" phldr="1"/>
      <dgm:spPr/>
      <dgm:t>
        <a:bodyPr/>
        <a:lstStyle/>
        <a:p>
          <a:endParaRPr lang="ru-RU"/>
        </a:p>
      </dgm:t>
    </dgm:pt>
    <dgm:pt modelId="{415CC602-0DBE-4B1C-83E5-A09A70D9A6C5}">
      <dgm:prSet phldrT="[Текст]" custT="1"/>
      <dgm:spPr>
        <a:scene3d>
          <a:camera prst="orthographicFront"/>
          <a:lightRig rig="threePt" dir="t"/>
        </a:scene3d>
        <a:sp3d>
          <a:bevelT w="152400" h="50800" prst="softRound"/>
        </a:sp3d>
      </dgm:spPr>
      <dgm:t>
        <a:bodyPr/>
        <a:lstStyle/>
        <a:p>
          <a:pPr algn="just"/>
          <a:r>
            <a:rPr lang="uz-Cyrl-UZ" sz="2800" b="1" i="0" dirty="0" smtClean="0">
              <a:latin typeface="Times New Roman" pitchFamily="18" charset="0"/>
              <a:cs typeface="Times New Roman" pitchFamily="18" charset="0"/>
            </a:rPr>
            <a:t>Яратилаётган товар моделлари бўйича ихтисослашув</a:t>
          </a:r>
          <a:endParaRPr lang="ru-RU" sz="2800" b="1" i="0" dirty="0">
            <a:latin typeface="Times New Roman" pitchFamily="18" charset="0"/>
            <a:cs typeface="Times New Roman" pitchFamily="18" charset="0"/>
          </a:endParaRPr>
        </a:p>
      </dgm:t>
    </dgm:pt>
    <dgm:pt modelId="{A247811B-D420-4D2D-B3D2-BFA2BF70B872}" type="parTrans" cxnId="{80243DB7-CBF6-4026-BBD3-CC780E09D44C}">
      <dgm:prSet/>
      <dgm:spPr/>
      <dgm:t>
        <a:bodyPr/>
        <a:lstStyle/>
        <a:p>
          <a:endParaRPr lang="ru-RU" sz="2200" b="1">
            <a:latin typeface="Times New Roman" pitchFamily="18" charset="0"/>
            <a:cs typeface="Times New Roman" pitchFamily="18" charset="0"/>
          </a:endParaRPr>
        </a:p>
      </dgm:t>
    </dgm:pt>
    <dgm:pt modelId="{153C80B0-777F-40C1-A38E-45DAC6C332A3}" type="sibTrans" cxnId="{80243DB7-CBF6-4026-BBD3-CC780E09D44C}">
      <dgm:prSet/>
      <dgm:spPr/>
      <dgm:t>
        <a:bodyPr/>
        <a:lstStyle/>
        <a:p>
          <a:endParaRPr lang="ru-RU" sz="2200" b="1">
            <a:latin typeface="Times New Roman" pitchFamily="18" charset="0"/>
            <a:cs typeface="Times New Roman" pitchFamily="18" charset="0"/>
          </a:endParaRPr>
        </a:p>
      </dgm:t>
    </dgm:pt>
    <dgm:pt modelId="{80B0689F-D26C-4FD6-8582-0D7AF104697E}">
      <dgm:prSet phldrT="[Текст]" custT="1"/>
      <dgm:spPr>
        <a:scene3d>
          <a:camera prst="orthographicFront"/>
          <a:lightRig rig="threePt" dir="t"/>
        </a:scene3d>
        <a:sp3d>
          <a:bevelT w="152400" h="50800" prst="softRound"/>
        </a:sp3d>
      </dgm:spPr>
      <dgm:t>
        <a:bodyPr/>
        <a:lstStyle/>
        <a:p>
          <a:pPr algn="just"/>
          <a:r>
            <a:rPr lang="uz-Cyrl-UZ" sz="2800" b="1" i="0" dirty="0" smtClean="0">
              <a:latin typeface="Times New Roman" pitchFamily="18" charset="0"/>
              <a:cs typeface="Times New Roman" pitchFamily="18" charset="0"/>
            </a:rPr>
            <a:t>Бунда дунё мамлакатлари муайян бир товарнинг турли хил моделларини ишлаб чиқаришга ихтисослашади. Масалан, </a:t>
          </a:r>
          <a:r>
            <a:rPr lang="en-US" sz="2800" b="1" i="0" dirty="0" smtClean="0">
              <a:latin typeface="Times New Roman" pitchFamily="18" charset="0"/>
              <a:cs typeface="Times New Roman" pitchFamily="18" charset="0"/>
            </a:rPr>
            <a:t>GM </a:t>
          </a:r>
          <a:r>
            <a:rPr lang="uz-Cyrl-UZ" sz="2800" b="1" i="0" dirty="0" smtClean="0">
              <a:latin typeface="Times New Roman" pitchFamily="18" charset="0"/>
              <a:cs typeface="Times New Roman" pitchFamily="18" charset="0"/>
            </a:rPr>
            <a:t>нинг айрим моделлари Ўзбекистонда ишлаб чиқарилса, бошқа моделлари АҚШ нинг ўзида ишлаб чиқарилади.</a:t>
          </a:r>
          <a:r>
            <a:rPr lang="en-US" sz="2800" b="1" i="0" dirty="0" smtClean="0">
              <a:latin typeface="Times New Roman" pitchFamily="18" charset="0"/>
              <a:cs typeface="Times New Roman" pitchFamily="18" charset="0"/>
            </a:rPr>
            <a:t> </a:t>
          </a:r>
          <a:endParaRPr lang="ru-RU" sz="2800" b="1" i="0" dirty="0">
            <a:latin typeface="Times New Roman" pitchFamily="18" charset="0"/>
            <a:cs typeface="Times New Roman" pitchFamily="18" charset="0"/>
          </a:endParaRPr>
        </a:p>
      </dgm:t>
    </dgm:pt>
    <dgm:pt modelId="{AED7FA76-0AA6-446B-8A1A-586038370F54}" type="parTrans" cxnId="{9DF8C766-EF5D-4879-82ED-867EB0D09B27}">
      <dgm:prSet/>
      <dgm:spPr/>
      <dgm:t>
        <a:bodyPr/>
        <a:lstStyle/>
        <a:p>
          <a:endParaRPr lang="ru-RU" sz="2200" b="1">
            <a:latin typeface="Times New Roman" pitchFamily="18" charset="0"/>
            <a:cs typeface="Times New Roman" pitchFamily="18" charset="0"/>
          </a:endParaRPr>
        </a:p>
      </dgm:t>
    </dgm:pt>
    <dgm:pt modelId="{4A7C37F0-4511-4094-B30F-A3802E153BAF}" type="sibTrans" cxnId="{9DF8C766-EF5D-4879-82ED-867EB0D09B27}">
      <dgm:prSet/>
      <dgm:spPr/>
      <dgm:t>
        <a:bodyPr/>
        <a:lstStyle/>
        <a:p>
          <a:endParaRPr lang="ru-RU" sz="2200" b="1">
            <a:latin typeface="Times New Roman" pitchFamily="18" charset="0"/>
            <a:cs typeface="Times New Roman" pitchFamily="18" charset="0"/>
          </a:endParaRPr>
        </a:p>
      </dgm:t>
    </dgm:pt>
    <dgm:pt modelId="{BBB891A9-AAD2-4F3F-9EAE-6D30BBC9253B}" type="pres">
      <dgm:prSet presAssocID="{8766232D-93EF-455C-B5A2-592D1CB7B725}" presName="Name0" presStyleCnt="0">
        <dgm:presLayoutVars>
          <dgm:dir/>
          <dgm:animLvl val="lvl"/>
          <dgm:resizeHandles val="exact"/>
        </dgm:presLayoutVars>
      </dgm:prSet>
      <dgm:spPr/>
      <dgm:t>
        <a:bodyPr/>
        <a:lstStyle/>
        <a:p>
          <a:endParaRPr lang="ru-RU"/>
        </a:p>
      </dgm:t>
    </dgm:pt>
    <dgm:pt modelId="{E212DFD0-AF0F-4752-A547-7B23B6268F61}" type="pres">
      <dgm:prSet presAssocID="{415CC602-0DBE-4B1C-83E5-A09A70D9A6C5}" presName="linNode" presStyleCnt="0"/>
      <dgm:spPr/>
      <dgm:t>
        <a:bodyPr/>
        <a:lstStyle/>
        <a:p>
          <a:endParaRPr lang="ru-RU"/>
        </a:p>
      </dgm:t>
    </dgm:pt>
    <dgm:pt modelId="{16AC777A-C5D2-41F6-AE62-16D1C4688100}" type="pres">
      <dgm:prSet presAssocID="{415CC602-0DBE-4B1C-83E5-A09A70D9A6C5}" presName="parentText" presStyleLbl="node1" presStyleIdx="0" presStyleCnt="1">
        <dgm:presLayoutVars>
          <dgm:chMax val="1"/>
          <dgm:bulletEnabled val="1"/>
        </dgm:presLayoutVars>
      </dgm:prSet>
      <dgm:spPr/>
      <dgm:t>
        <a:bodyPr/>
        <a:lstStyle/>
        <a:p>
          <a:endParaRPr lang="ru-RU"/>
        </a:p>
      </dgm:t>
    </dgm:pt>
    <dgm:pt modelId="{D996D8A0-F4C2-4A2C-A574-06F42DE76828}" type="pres">
      <dgm:prSet presAssocID="{415CC602-0DBE-4B1C-83E5-A09A70D9A6C5}" presName="descendantText" presStyleLbl="alignAccFollowNode1" presStyleIdx="0" presStyleCnt="1">
        <dgm:presLayoutVars>
          <dgm:bulletEnabled val="1"/>
        </dgm:presLayoutVars>
      </dgm:prSet>
      <dgm:spPr/>
      <dgm:t>
        <a:bodyPr/>
        <a:lstStyle/>
        <a:p>
          <a:endParaRPr lang="ru-RU"/>
        </a:p>
      </dgm:t>
    </dgm:pt>
  </dgm:ptLst>
  <dgm:cxnLst>
    <dgm:cxn modelId="{555476E4-C027-486C-9C4E-E1C34923B8CD}" type="presOf" srcId="{8766232D-93EF-455C-B5A2-592D1CB7B725}" destId="{BBB891A9-AAD2-4F3F-9EAE-6D30BBC9253B}" srcOrd="0" destOrd="0" presId="urn:microsoft.com/office/officeart/2005/8/layout/vList5"/>
    <dgm:cxn modelId="{1EF9D4A5-39F1-40B3-B542-88BDA852DC7B}" type="presOf" srcId="{80B0689F-D26C-4FD6-8582-0D7AF104697E}" destId="{D996D8A0-F4C2-4A2C-A574-06F42DE76828}" srcOrd="0" destOrd="0" presId="urn:microsoft.com/office/officeart/2005/8/layout/vList5"/>
    <dgm:cxn modelId="{9DF8C766-EF5D-4879-82ED-867EB0D09B27}" srcId="{415CC602-0DBE-4B1C-83E5-A09A70D9A6C5}" destId="{80B0689F-D26C-4FD6-8582-0D7AF104697E}" srcOrd="0" destOrd="0" parTransId="{AED7FA76-0AA6-446B-8A1A-586038370F54}" sibTransId="{4A7C37F0-4511-4094-B30F-A3802E153BAF}"/>
    <dgm:cxn modelId="{80243DB7-CBF6-4026-BBD3-CC780E09D44C}" srcId="{8766232D-93EF-455C-B5A2-592D1CB7B725}" destId="{415CC602-0DBE-4B1C-83E5-A09A70D9A6C5}" srcOrd="0" destOrd="0" parTransId="{A247811B-D420-4D2D-B3D2-BFA2BF70B872}" sibTransId="{153C80B0-777F-40C1-A38E-45DAC6C332A3}"/>
    <dgm:cxn modelId="{480640E9-7F3A-4C9F-B6AA-417670DDC3A7}" type="presOf" srcId="{415CC602-0DBE-4B1C-83E5-A09A70D9A6C5}" destId="{16AC777A-C5D2-41F6-AE62-16D1C4688100}" srcOrd="0" destOrd="0" presId="urn:microsoft.com/office/officeart/2005/8/layout/vList5"/>
    <dgm:cxn modelId="{4E2BEAC9-1921-40D5-8D8C-38FA05ED8240}" type="presParOf" srcId="{BBB891A9-AAD2-4F3F-9EAE-6D30BBC9253B}" destId="{E212DFD0-AF0F-4752-A547-7B23B6268F61}" srcOrd="0" destOrd="0" presId="urn:microsoft.com/office/officeart/2005/8/layout/vList5"/>
    <dgm:cxn modelId="{092BB700-B053-496C-96CF-94315D933E36}" type="presParOf" srcId="{E212DFD0-AF0F-4752-A547-7B23B6268F61}" destId="{16AC777A-C5D2-41F6-AE62-16D1C4688100}" srcOrd="0" destOrd="0" presId="urn:microsoft.com/office/officeart/2005/8/layout/vList5"/>
    <dgm:cxn modelId="{1F287F3D-38B5-4C22-A6D3-C5CB75DF8E97}" type="presParOf" srcId="{E212DFD0-AF0F-4752-A547-7B23B6268F61}" destId="{D996D8A0-F4C2-4A2C-A574-06F42DE76828}"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EE62F7D3-9C3D-4320-95F7-87B76C84AE2D}" type="doc">
      <dgm:prSet loTypeId="urn:microsoft.com/office/officeart/2005/8/layout/vList5" loCatId="list" qsTypeId="urn:microsoft.com/office/officeart/2005/8/quickstyle/simple1" qsCatId="simple" csTypeId="urn:microsoft.com/office/officeart/2005/8/colors/accent2_1" csCatId="accent2" phldr="1"/>
      <dgm:spPr/>
      <dgm:t>
        <a:bodyPr/>
        <a:lstStyle/>
        <a:p>
          <a:endParaRPr lang="ru-RU"/>
        </a:p>
      </dgm:t>
    </dgm:pt>
    <dgm:pt modelId="{25541D1A-605B-43E6-BD90-C51C2D3B7F49}">
      <dgm:prSet phldrT="[Текст]" custT="1"/>
      <dgm:spPr>
        <a:scene3d>
          <a:camera prst="orthographicFront"/>
          <a:lightRig rig="threePt" dir="t"/>
        </a:scene3d>
        <a:sp3d>
          <a:bevelT prst="angle"/>
        </a:sp3d>
      </dgm:spPr>
      <dgm:t>
        <a:bodyPr/>
        <a:lstStyle/>
        <a:p>
          <a:pPr algn="just"/>
          <a:r>
            <a:rPr lang="uz-Cyrl-UZ" sz="3600" b="1" i="0" dirty="0" smtClean="0">
              <a:latin typeface="Times New Roman" pitchFamily="18" charset="0"/>
              <a:cs typeface="Times New Roman" pitchFamily="18" charset="0"/>
            </a:rPr>
            <a:t>Биринчи йўналиш </a:t>
          </a:r>
          <a:endParaRPr lang="ru-RU" sz="3600" b="1" i="0" dirty="0">
            <a:latin typeface="Times New Roman" pitchFamily="18" charset="0"/>
            <a:cs typeface="Times New Roman" pitchFamily="18" charset="0"/>
          </a:endParaRPr>
        </a:p>
      </dgm:t>
    </dgm:pt>
    <dgm:pt modelId="{6545B3D4-1589-4184-8FAE-E47CF3BB6BEB}" type="parTrans" cxnId="{1CE2B5AB-5550-4C51-BAB7-B08928CB9797}">
      <dgm:prSet/>
      <dgm:spPr/>
      <dgm:t>
        <a:bodyPr/>
        <a:lstStyle/>
        <a:p>
          <a:endParaRPr lang="ru-RU"/>
        </a:p>
      </dgm:t>
    </dgm:pt>
    <dgm:pt modelId="{E223201A-1ED0-4931-B001-7417909C3519}" type="sibTrans" cxnId="{1CE2B5AB-5550-4C51-BAB7-B08928CB9797}">
      <dgm:prSet/>
      <dgm:spPr/>
      <dgm:t>
        <a:bodyPr/>
        <a:lstStyle/>
        <a:p>
          <a:endParaRPr lang="ru-RU"/>
        </a:p>
      </dgm:t>
    </dgm:pt>
    <dgm:pt modelId="{29A79A7E-F10D-4A43-8607-723550914ABE}">
      <dgm:prSet phldrT="[Текст]" custT="1"/>
      <dgm:spPr>
        <a:scene3d>
          <a:camera prst="orthographicFront"/>
          <a:lightRig rig="threePt" dir="t"/>
        </a:scene3d>
        <a:sp3d>
          <a:bevelT prst="angle"/>
        </a:sp3d>
      </dgm:spPr>
      <dgm:t>
        <a:bodyPr/>
        <a:lstStyle/>
        <a:p>
          <a:pPr algn="just"/>
          <a:r>
            <a:rPr lang="uz-Cyrl-UZ" sz="3600" b="1" i="0" dirty="0" smtClean="0">
              <a:latin typeface="Times New Roman" pitchFamily="18" charset="0"/>
              <a:cs typeface="Times New Roman" pitchFamily="18" charset="0"/>
            </a:rPr>
            <a:t>мулкчилик муносабатларининг глобаллашуви. </a:t>
          </a:r>
          <a:r>
            <a:rPr lang="uz-Cyrl-UZ" sz="3600" b="0" i="0" dirty="0" smtClean="0">
              <a:latin typeface="Times New Roman" pitchFamily="18" charset="0"/>
              <a:cs typeface="Times New Roman" pitchFamily="18" charset="0"/>
            </a:rPr>
            <a:t>Буларга трансмиллий корпорациялар (ТМК), шунингдек ТМКнинг халқаро бирлашмаларини мисол келтириш мумкин.</a:t>
          </a:r>
          <a:r>
            <a:rPr lang="uz-Cyrl-UZ" sz="3600" b="1" i="0" dirty="0" smtClean="0">
              <a:latin typeface="Times New Roman" pitchFamily="18" charset="0"/>
              <a:cs typeface="Times New Roman" pitchFamily="18" charset="0"/>
            </a:rPr>
            <a:t> </a:t>
          </a:r>
          <a:endParaRPr lang="ru-RU" sz="3600" b="0" i="0" dirty="0">
            <a:latin typeface="Times New Roman" pitchFamily="18" charset="0"/>
            <a:cs typeface="Times New Roman" pitchFamily="18" charset="0"/>
          </a:endParaRPr>
        </a:p>
      </dgm:t>
    </dgm:pt>
    <dgm:pt modelId="{870B477F-3ECA-4DEB-A6BE-4A88A30CB5BC}" type="parTrans" cxnId="{66163988-A344-4A4E-91E6-C44D962CF520}">
      <dgm:prSet/>
      <dgm:spPr/>
      <dgm:t>
        <a:bodyPr/>
        <a:lstStyle/>
        <a:p>
          <a:endParaRPr lang="ru-RU"/>
        </a:p>
      </dgm:t>
    </dgm:pt>
    <dgm:pt modelId="{B27FED76-C1A1-466B-B6B1-CD3064BDCCF6}" type="sibTrans" cxnId="{66163988-A344-4A4E-91E6-C44D962CF520}">
      <dgm:prSet/>
      <dgm:spPr/>
      <dgm:t>
        <a:bodyPr/>
        <a:lstStyle/>
        <a:p>
          <a:endParaRPr lang="ru-RU"/>
        </a:p>
      </dgm:t>
    </dgm:pt>
    <dgm:pt modelId="{DA4C284B-DF3A-449D-830A-CBD573CA7E59}" type="pres">
      <dgm:prSet presAssocID="{EE62F7D3-9C3D-4320-95F7-87B76C84AE2D}" presName="Name0" presStyleCnt="0">
        <dgm:presLayoutVars>
          <dgm:dir/>
          <dgm:animLvl val="lvl"/>
          <dgm:resizeHandles val="exact"/>
        </dgm:presLayoutVars>
      </dgm:prSet>
      <dgm:spPr/>
      <dgm:t>
        <a:bodyPr/>
        <a:lstStyle/>
        <a:p>
          <a:endParaRPr lang="ru-RU"/>
        </a:p>
      </dgm:t>
    </dgm:pt>
    <dgm:pt modelId="{1730B66F-CAFE-4AAB-A4AE-7BB4AB48D31C}" type="pres">
      <dgm:prSet presAssocID="{25541D1A-605B-43E6-BD90-C51C2D3B7F49}" presName="linNode" presStyleCnt="0"/>
      <dgm:spPr/>
      <dgm:t>
        <a:bodyPr/>
        <a:lstStyle/>
        <a:p>
          <a:endParaRPr lang="ru-RU"/>
        </a:p>
      </dgm:t>
    </dgm:pt>
    <dgm:pt modelId="{DB5928B8-9B20-4C4D-ACEB-28B7C831A2F0}" type="pres">
      <dgm:prSet presAssocID="{25541D1A-605B-43E6-BD90-C51C2D3B7F49}" presName="parentText" presStyleLbl="node1" presStyleIdx="0" presStyleCnt="1" custScaleX="61444" custLinFactNeighborX="-10844" custLinFactNeighborY="-208">
        <dgm:presLayoutVars>
          <dgm:chMax val="1"/>
          <dgm:bulletEnabled val="1"/>
        </dgm:presLayoutVars>
      </dgm:prSet>
      <dgm:spPr/>
      <dgm:t>
        <a:bodyPr/>
        <a:lstStyle/>
        <a:p>
          <a:endParaRPr lang="ru-RU"/>
        </a:p>
      </dgm:t>
    </dgm:pt>
    <dgm:pt modelId="{3FE26EEF-69E1-4CBE-8C85-473873E24E5F}" type="pres">
      <dgm:prSet presAssocID="{25541D1A-605B-43E6-BD90-C51C2D3B7F49}" presName="descendantText" presStyleLbl="alignAccFollowNode1" presStyleIdx="0" presStyleCnt="1" custScaleX="121368">
        <dgm:presLayoutVars>
          <dgm:bulletEnabled val="1"/>
        </dgm:presLayoutVars>
      </dgm:prSet>
      <dgm:spPr/>
      <dgm:t>
        <a:bodyPr/>
        <a:lstStyle/>
        <a:p>
          <a:endParaRPr lang="ru-RU"/>
        </a:p>
      </dgm:t>
    </dgm:pt>
  </dgm:ptLst>
  <dgm:cxnLst>
    <dgm:cxn modelId="{1CE2B5AB-5550-4C51-BAB7-B08928CB9797}" srcId="{EE62F7D3-9C3D-4320-95F7-87B76C84AE2D}" destId="{25541D1A-605B-43E6-BD90-C51C2D3B7F49}" srcOrd="0" destOrd="0" parTransId="{6545B3D4-1589-4184-8FAE-E47CF3BB6BEB}" sibTransId="{E223201A-1ED0-4931-B001-7417909C3519}"/>
    <dgm:cxn modelId="{DA283512-569C-44C4-8A57-038BBA227219}" type="presOf" srcId="{EE62F7D3-9C3D-4320-95F7-87B76C84AE2D}" destId="{DA4C284B-DF3A-449D-830A-CBD573CA7E59}" srcOrd="0" destOrd="0" presId="urn:microsoft.com/office/officeart/2005/8/layout/vList5"/>
    <dgm:cxn modelId="{B8ED0B08-590F-414D-BD11-6D21BA432B1E}" type="presOf" srcId="{29A79A7E-F10D-4A43-8607-723550914ABE}" destId="{3FE26EEF-69E1-4CBE-8C85-473873E24E5F}" srcOrd="0" destOrd="0" presId="urn:microsoft.com/office/officeart/2005/8/layout/vList5"/>
    <dgm:cxn modelId="{42B45142-BEEC-4748-B62A-0A9F99C80A7A}" type="presOf" srcId="{25541D1A-605B-43E6-BD90-C51C2D3B7F49}" destId="{DB5928B8-9B20-4C4D-ACEB-28B7C831A2F0}" srcOrd="0" destOrd="0" presId="urn:microsoft.com/office/officeart/2005/8/layout/vList5"/>
    <dgm:cxn modelId="{66163988-A344-4A4E-91E6-C44D962CF520}" srcId="{25541D1A-605B-43E6-BD90-C51C2D3B7F49}" destId="{29A79A7E-F10D-4A43-8607-723550914ABE}" srcOrd="0" destOrd="0" parTransId="{870B477F-3ECA-4DEB-A6BE-4A88A30CB5BC}" sibTransId="{B27FED76-C1A1-466B-B6B1-CD3064BDCCF6}"/>
    <dgm:cxn modelId="{A31B7C82-52B8-452B-B415-E7D6BACB3CAB}" type="presParOf" srcId="{DA4C284B-DF3A-449D-830A-CBD573CA7E59}" destId="{1730B66F-CAFE-4AAB-A4AE-7BB4AB48D31C}" srcOrd="0" destOrd="0" presId="urn:microsoft.com/office/officeart/2005/8/layout/vList5"/>
    <dgm:cxn modelId="{B676FE5B-048A-499C-AD33-73982BD9639F}" type="presParOf" srcId="{1730B66F-CAFE-4AAB-A4AE-7BB4AB48D31C}" destId="{DB5928B8-9B20-4C4D-ACEB-28B7C831A2F0}" srcOrd="0" destOrd="0" presId="urn:microsoft.com/office/officeart/2005/8/layout/vList5"/>
    <dgm:cxn modelId="{91644023-A0DC-4B01-9799-6CC47CF7D39D}" type="presParOf" srcId="{1730B66F-CAFE-4AAB-A4AE-7BB4AB48D31C}" destId="{3FE26EEF-69E1-4CBE-8C85-473873E24E5F}"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EE62F7D3-9C3D-4320-95F7-87B76C84AE2D}" type="doc">
      <dgm:prSet loTypeId="urn:microsoft.com/office/officeart/2005/8/layout/vList5" loCatId="list" qsTypeId="urn:microsoft.com/office/officeart/2005/8/quickstyle/simple1" qsCatId="simple" csTypeId="urn:microsoft.com/office/officeart/2005/8/colors/accent2_1" csCatId="accent2" phldr="1"/>
      <dgm:spPr/>
      <dgm:t>
        <a:bodyPr/>
        <a:lstStyle/>
        <a:p>
          <a:endParaRPr lang="ru-RU"/>
        </a:p>
      </dgm:t>
    </dgm:pt>
    <dgm:pt modelId="{29A79A7E-F10D-4A43-8607-723550914ABE}">
      <dgm:prSet phldrT="[Текст]" custT="1"/>
      <dgm:spPr>
        <a:scene3d>
          <a:camera prst="orthographicFront"/>
          <a:lightRig rig="threePt" dir="t"/>
        </a:scene3d>
        <a:sp3d>
          <a:bevelT prst="angle"/>
        </a:sp3d>
      </dgm:spPr>
      <dgm:t>
        <a:bodyPr/>
        <a:lstStyle/>
        <a:p>
          <a:pPr algn="just"/>
          <a:r>
            <a:rPr lang="uz-Cyrl-UZ" sz="2800" b="1" i="0" dirty="0" smtClean="0">
              <a:latin typeface="Times New Roman" pitchFamily="18" charset="0"/>
              <a:cs typeface="Times New Roman" pitchFamily="18" charset="0"/>
            </a:rPr>
            <a:t>Иккинчи йўналиш </a:t>
          </a:r>
          <a:endParaRPr lang="ru-RU" sz="2800" b="0" i="0" dirty="0">
            <a:latin typeface="Times New Roman" pitchFamily="18" charset="0"/>
            <a:cs typeface="Times New Roman" pitchFamily="18" charset="0"/>
          </a:endParaRPr>
        </a:p>
      </dgm:t>
    </dgm:pt>
    <dgm:pt modelId="{870B477F-3ECA-4DEB-A6BE-4A88A30CB5BC}" type="parTrans" cxnId="{66163988-A344-4A4E-91E6-C44D962CF520}">
      <dgm:prSet/>
      <dgm:spPr/>
      <dgm:t>
        <a:bodyPr/>
        <a:lstStyle/>
        <a:p>
          <a:endParaRPr lang="ru-RU"/>
        </a:p>
      </dgm:t>
    </dgm:pt>
    <dgm:pt modelId="{B27FED76-C1A1-466B-B6B1-CD3064BDCCF6}" type="sibTrans" cxnId="{66163988-A344-4A4E-91E6-C44D962CF520}">
      <dgm:prSet/>
      <dgm:spPr/>
      <dgm:t>
        <a:bodyPr/>
        <a:lstStyle/>
        <a:p>
          <a:endParaRPr lang="ru-RU"/>
        </a:p>
      </dgm:t>
    </dgm:pt>
    <dgm:pt modelId="{0432B1F1-CDE5-4BA8-ADE9-D168E3AFDF79}">
      <dgm:prSet phldrT="[Текст]" custT="1"/>
      <dgm:spPr>
        <a:scene3d>
          <a:camera prst="orthographicFront"/>
          <a:lightRig rig="threePt" dir="t"/>
        </a:scene3d>
        <a:sp3d>
          <a:bevelT prst="angle"/>
        </a:sp3d>
      </dgm:spPr>
      <dgm:t>
        <a:bodyPr/>
        <a:lstStyle/>
        <a:p>
          <a:pPr algn="just"/>
          <a:r>
            <a:rPr lang="uz-Cyrl-UZ" sz="2800" b="1" i="0" dirty="0" smtClean="0">
              <a:latin typeface="Times New Roman" pitchFamily="18" charset="0"/>
              <a:cs typeface="Times New Roman" pitchFamily="18" charset="0"/>
            </a:rPr>
            <a:t>кооперация ва меҳнат тақсимотининг нисбатан юқори даражасига ўтиш. </a:t>
          </a:r>
          <a:r>
            <a:rPr lang="uz-Cyrl-UZ" sz="2800" b="0" i="0" dirty="0" smtClean="0">
              <a:latin typeface="Times New Roman" pitchFamily="18" charset="0"/>
              <a:cs typeface="Times New Roman" pitchFamily="18" charset="0"/>
            </a:rPr>
            <a:t>Масалан, “Боинг” самолётини ишлаб чиқаришда бутловчи қисм ва деталларни мингга яқин хорижий фирмалардан олади. </a:t>
          </a:r>
          <a:r>
            <a:rPr lang="uz-Cyrl-UZ" sz="2800" b="1" i="0" dirty="0" smtClean="0">
              <a:latin typeface="Times New Roman" pitchFamily="18" charset="0"/>
              <a:cs typeface="Times New Roman" pitchFamily="18" charset="0"/>
            </a:rPr>
            <a:t> </a:t>
          </a:r>
          <a:endParaRPr lang="ru-RU" sz="2800" b="0" i="0" dirty="0">
            <a:latin typeface="Times New Roman" pitchFamily="18" charset="0"/>
            <a:cs typeface="Times New Roman" pitchFamily="18" charset="0"/>
          </a:endParaRPr>
        </a:p>
      </dgm:t>
    </dgm:pt>
    <dgm:pt modelId="{BA6AE491-847B-453E-8D8F-2FDF754A1BA4}" type="parTrans" cxnId="{AF35A2F7-B277-430F-816C-DA8A64458AAE}">
      <dgm:prSet/>
      <dgm:spPr/>
      <dgm:t>
        <a:bodyPr/>
        <a:lstStyle/>
        <a:p>
          <a:endParaRPr lang="ru-RU"/>
        </a:p>
      </dgm:t>
    </dgm:pt>
    <dgm:pt modelId="{FB11676F-6235-44F0-98A0-731D56E2E535}" type="sibTrans" cxnId="{AF35A2F7-B277-430F-816C-DA8A64458AAE}">
      <dgm:prSet/>
      <dgm:spPr/>
      <dgm:t>
        <a:bodyPr/>
        <a:lstStyle/>
        <a:p>
          <a:endParaRPr lang="ru-RU"/>
        </a:p>
      </dgm:t>
    </dgm:pt>
    <dgm:pt modelId="{DA4C284B-DF3A-449D-830A-CBD573CA7E59}" type="pres">
      <dgm:prSet presAssocID="{EE62F7D3-9C3D-4320-95F7-87B76C84AE2D}" presName="Name0" presStyleCnt="0">
        <dgm:presLayoutVars>
          <dgm:dir/>
          <dgm:animLvl val="lvl"/>
          <dgm:resizeHandles val="exact"/>
        </dgm:presLayoutVars>
      </dgm:prSet>
      <dgm:spPr/>
      <dgm:t>
        <a:bodyPr/>
        <a:lstStyle/>
        <a:p>
          <a:endParaRPr lang="ru-RU"/>
        </a:p>
      </dgm:t>
    </dgm:pt>
    <dgm:pt modelId="{32557834-D0BD-4C7B-AE29-7B28A149645C}" type="pres">
      <dgm:prSet presAssocID="{29A79A7E-F10D-4A43-8607-723550914ABE}" presName="linNode" presStyleCnt="0"/>
      <dgm:spPr/>
      <dgm:t>
        <a:bodyPr/>
        <a:lstStyle/>
        <a:p>
          <a:endParaRPr lang="ru-RU"/>
        </a:p>
      </dgm:t>
    </dgm:pt>
    <dgm:pt modelId="{C88E99C5-7FCF-49D1-A765-2CD036007E85}" type="pres">
      <dgm:prSet presAssocID="{29A79A7E-F10D-4A43-8607-723550914ABE}" presName="parentText" presStyleLbl="node1" presStyleIdx="0" presStyleCnt="1">
        <dgm:presLayoutVars>
          <dgm:chMax val="1"/>
          <dgm:bulletEnabled val="1"/>
        </dgm:presLayoutVars>
      </dgm:prSet>
      <dgm:spPr/>
      <dgm:t>
        <a:bodyPr/>
        <a:lstStyle/>
        <a:p>
          <a:endParaRPr lang="ru-RU"/>
        </a:p>
      </dgm:t>
    </dgm:pt>
    <dgm:pt modelId="{CA282C21-72C8-460C-91F3-2048B375F4FA}" type="pres">
      <dgm:prSet presAssocID="{29A79A7E-F10D-4A43-8607-723550914ABE}" presName="descendantText" presStyleLbl="alignAccFollowNode1" presStyleIdx="0" presStyleCnt="1">
        <dgm:presLayoutVars>
          <dgm:bulletEnabled val="1"/>
        </dgm:presLayoutVars>
      </dgm:prSet>
      <dgm:spPr/>
      <dgm:t>
        <a:bodyPr/>
        <a:lstStyle/>
        <a:p>
          <a:endParaRPr lang="ru-RU"/>
        </a:p>
      </dgm:t>
    </dgm:pt>
  </dgm:ptLst>
  <dgm:cxnLst>
    <dgm:cxn modelId="{AF35A2F7-B277-430F-816C-DA8A64458AAE}" srcId="{29A79A7E-F10D-4A43-8607-723550914ABE}" destId="{0432B1F1-CDE5-4BA8-ADE9-D168E3AFDF79}" srcOrd="0" destOrd="0" parTransId="{BA6AE491-847B-453E-8D8F-2FDF754A1BA4}" sibTransId="{FB11676F-6235-44F0-98A0-731D56E2E535}"/>
    <dgm:cxn modelId="{21327A3E-9690-41BC-A39A-404DD9BB34C9}" type="presOf" srcId="{0432B1F1-CDE5-4BA8-ADE9-D168E3AFDF79}" destId="{CA282C21-72C8-460C-91F3-2048B375F4FA}" srcOrd="0" destOrd="0" presId="urn:microsoft.com/office/officeart/2005/8/layout/vList5"/>
    <dgm:cxn modelId="{66163988-A344-4A4E-91E6-C44D962CF520}" srcId="{EE62F7D3-9C3D-4320-95F7-87B76C84AE2D}" destId="{29A79A7E-F10D-4A43-8607-723550914ABE}" srcOrd="0" destOrd="0" parTransId="{870B477F-3ECA-4DEB-A6BE-4A88A30CB5BC}" sibTransId="{B27FED76-C1A1-466B-B6B1-CD3064BDCCF6}"/>
    <dgm:cxn modelId="{1E8A0D9F-1032-4B0C-B6D7-585051D3A8EA}" type="presOf" srcId="{EE62F7D3-9C3D-4320-95F7-87B76C84AE2D}" destId="{DA4C284B-DF3A-449D-830A-CBD573CA7E59}" srcOrd="0" destOrd="0" presId="urn:microsoft.com/office/officeart/2005/8/layout/vList5"/>
    <dgm:cxn modelId="{4CFCA981-A620-403C-A105-CE277BACC39F}" type="presOf" srcId="{29A79A7E-F10D-4A43-8607-723550914ABE}" destId="{C88E99C5-7FCF-49D1-A765-2CD036007E85}" srcOrd="0" destOrd="0" presId="urn:microsoft.com/office/officeart/2005/8/layout/vList5"/>
    <dgm:cxn modelId="{3295FB38-2DF8-4B30-A798-1EC4071A5500}" type="presParOf" srcId="{DA4C284B-DF3A-449D-830A-CBD573CA7E59}" destId="{32557834-D0BD-4C7B-AE29-7B28A149645C}" srcOrd="0" destOrd="0" presId="urn:microsoft.com/office/officeart/2005/8/layout/vList5"/>
    <dgm:cxn modelId="{20E24050-4E93-4589-A607-EB4BE526B8FE}" type="presParOf" srcId="{32557834-D0BD-4C7B-AE29-7B28A149645C}" destId="{C88E99C5-7FCF-49D1-A765-2CD036007E85}" srcOrd="0" destOrd="0" presId="urn:microsoft.com/office/officeart/2005/8/layout/vList5"/>
    <dgm:cxn modelId="{9A9A7E4C-5F5C-4CAC-A727-00A6B8C14140}" type="presParOf" srcId="{32557834-D0BD-4C7B-AE29-7B28A149645C}" destId="{CA282C21-72C8-460C-91F3-2048B375F4FA}"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EE62F7D3-9C3D-4320-95F7-87B76C84AE2D}" type="doc">
      <dgm:prSet loTypeId="urn:microsoft.com/office/officeart/2005/8/layout/vList5" loCatId="list" qsTypeId="urn:microsoft.com/office/officeart/2005/8/quickstyle/simple1" qsCatId="simple" csTypeId="urn:microsoft.com/office/officeart/2005/8/colors/accent2_1" csCatId="accent2" phldr="1"/>
      <dgm:spPr/>
      <dgm:t>
        <a:bodyPr/>
        <a:lstStyle/>
        <a:p>
          <a:endParaRPr lang="ru-RU"/>
        </a:p>
      </dgm:t>
    </dgm:pt>
    <dgm:pt modelId="{0432B1F1-CDE5-4BA8-ADE9-D168E3AFDF79}">
      <dgm:prSet phldrT="[Текст]" custT="1"/>
      <dgm:spPr>
        <a:scene3d>
          <a:camera prst="orthographicFront"/>
          <a:lightRig rig="threePt" dir="t"/>
        </a:scene3d>
        <a:sp3d>
          <a:bevelT prst="angle"/>
        </a:sp3d>
      </dgm:spPr>
      <dgm:t>
        <a:bodyPr/>
        <a:lstStyle/>
        <a:p>
          <a:pPr algn="just"/>
          <a:r>
            <a:rPr lang="uz-Cyrl-UZ" sz="2800" b="1" i="0" dirty="0" smtClean="0">
              <a:latin typeface="Times New Roman" pitchFamily="18" charset="0"/>
              <a:cs typeface="Times New Roman" pitchFamily="18" charset="0"/>
            </a:rPr>
            <a:t>Учинчи йўналиш </a:t>
          </a:r>
          <a:endParaRPr lang="ru-RU" sz="2800" b="0" i="0" dirty="0">
            <a:latin typeface="Times New Roman" pitchFamily="18" charset="0"/>
            <a:cs typeface="Times New Roman" pitchFamily="18" charset="0"/>
          </a:endParaRPr>
        </a:p>
      </dgm:t>
    </dgm:pt>
    <dgm:pt modelId="{BA6AE491-847B-453E-8D8F-2FDF754A1BA4}" type="parTrans" cxnId="{AF35A2F7-B277-430F-816C-DA8A64458AAE}">
      <dgm:prSet/>
      <dgm:spPr/>
      <dgm:t>
        <a:bodyPr/>
        <a:lstStyle/>
        <a:p>
          <a:endParaRPr lang="ru-RU"/>
        </a:p>
      </dgm:t>
    </dgm:pt>
    <dgm:pt modelId="{FB11676F-6235-44F0-98A0-731D56E2E535}" type="sibTrans" cxnId="{AF35A2F7-B277-430F-816C-DA8A64458AAE}">
      <dgm:prSet/>
      <dgm:spPr/>
      <dgm:t>
        <a:bodyPr/>
        <a:lstStyle/>
        <a:p>
          <a:endParaRPr lang="ru-RU"/>
        </a:p>
      </dgm:t>
    </dgm:pt>
    <dgm:pt modelId="{A916AA84-4986-4CB4-8B09-8E1EA4DB57E7}">
      <dgm:prSet phldrT="[Текст]" custT="1"/>
      <dgm:spPr>
        <a:scene3d>
          <a:camera prst="orthographicFront"/>
          <a:lightRig rig="threePt" dir="t"/>
        </a:scene3d>
        <a:sp3d>
          <a:bevelT prst="angle"/>
        </a:sp3d>
      </dgm:spPr>
      <dgm:t>
        <a:bodyPr/>
        <a:lstStyle/>
        <a:p>
          <a:pPr algn="just"/>
          <a:r>
            <a:rPr lang="uz-Cyrl-UZ" sz="2800" b="1" i="0" dirty="0" smtClean="0">
              <a:latin typeface="Times New Roman" pitchFamily="18" charset="0"/>
              <a:cs typeface="Times New Roman" pitchFamily="18" charset="0"/>
            </a:rPr>
            <a:t>хўжаликни ташкил этишнинг бутунлай янги шаклларининг пайдо бўлиши ва ривожланиши.  </a:t>
          </a:r>
          <a:r>
            <a:rPr lang="uz-Cyrl-UZ" sz="2800" b="0" i="0" dirty="0" smtClean="0">
              <a:latin typeface="Times New Roman" pitchFamily="18" charset="0"/>
              <a:cs typeface="Times New Roman" pitchFamily="18" charset="0"/>
            </a:rPr>
            <a:t>Масалан интернетнинг ривожланиши.</a:t>
          </a:r>
          <a:r>
            <a:rPr lang="uz-Cyrl-UZ" sz="2800" b="1" i="0" dirty="0" smtClean="0">
              <a:latin typeface="Times New Roman" pitchFamily="18" charset="0"/>
              <a:cs typeface="Times New Roman" pitchFamily="18" charset="0"/>
            </a:rPr>
            <a:t> </a:t>
          </a:r>
          <a:endParaRPr lang="ru-RU" sz="2800" b="0" i="0" dirty="0">
            <a:latin typeface="Times New Roman" pitchFamily="18" charset="0"/>
            <a:cs typeface="Times New Roman" pitchFamily="18" charset="0"/>
          </a:endParaRPr>
        </a:p>
      </dgm:t>
    </dgm:pt>
    <dgm:pt modelId="{916E72A0-1D5C-433B-8645-77DC668FB134}" type="parTrans" cxnId="{79A3BEE5-240C-4AF7-A0F7-9827EE2ABAA2}">
      <dgm:prSet/>
      <dgm:spPr/>
      <dgm:t>
        <a:bodyPr/>
        <a:lstStyle/>
        <a:p>
          <a:endParaRPr lang="ru-RU"/>
        </a:p>
      </dgm:t>
    </dgm:pt>
    <dgm:pt modelId="{EE835E18-D391-492F-98F3-B7A3DD425F8F}" type="sibTrans" cxnId="{79A3BEE5-240C-4AF7-A0F7-9827EE2ABAA2}">
      <dgm:prSet/>
      <dgm:spPr/>
      <dgm:t>
        <a:bodyPr/>
        <a:lstStyle/>
        <a:p>
          <a:endParaRPr lang="ru-RU"/>
        </a:p>
      </dgm:t>
    </dgm:pt>
    <dgm:pt modelId="{DA4C284B-DF3A-449D-830A-CBD573CA7E59}" type="pres">
      <dgm:prSet presAssocID="{EE62F7D3-9C3D-4320-95F7-87B76C84AE2D}" presName="Name0" presStyleCnt="0">
        <dgm:presLayoutVars>
          <dgm:dir/>
          <dgm:animLvl val="lvl"/>
          <dgm:resizeHandles val="exact"/>
        </dgm:presLayoutVars>
      </dgm:prSet>
      <dgm:spPr/>
      <dgm:t>
        <a:bodyPr/>
        <a:lstStyle/>
        <a:p>
          <a:endParaRPr lang="ru-RU"/>
        </a:p>
      </dgm:t>
    </dgm:pt>
    <dgm:pt modelId="{8DD62430-9141-4342-AA81-E57F30B6C7CA}" type="pres">
      <dgm:prSet presAssocID="{0432B1F1-CDE5-4BA8-ADE9-D168E3AFDF79}" presName="linNode" presStyleCnt="0"/>
      <dgm:spPr/>
      <dgm:t>
        <a:bodyPr/>
        <a:lstStyle/>
        <a:p>
          <a:endParaRPr lang="ru-RU"/>
        </a:p>
      </dgm:t>
    </dgm:pt>
    <dgm:pt modelId="{2CCF1877-C852-47F3-BDCD-E8BCECBFA726}" type="pres">
      <dgm:prSet presAssocID="{0432B1F1-CDE5-4BA8-ADE9-D168E3AFDF79}" presName="parentText" presStyleLbl="node1" presStyleIdx="0" presStyleCnt="1">
        <dgm:presLayoutVars>
          <dgm:chMax val="1"/>
          <dgm:bulletEnabled val="1"/>
        </dgm:presLayoutVars>
      </dgm:prSet>
      <dgm:spPr/>
      <dgm:t>
        <a:bodyPr/>
        <a:lstStyle/>
        <a:p>
          <a:endParaRPr lang="ru-RU"/>
        </a:p>
      </dgm:t>
    </dgm:pt>
    <dgm:pt modelId="{E3E8B150-A16C-4F3F-9DEB-701159E7580A}" type="pres">
      <dgm:prSet presAssocID="{0432B1F1-CDE5-4BA8-ADE9-D168E3AFDF79}" presName="descendantText" presStyleLbl="alignAccFollowNode1" presStyleIdx="0" presStyleCnt="1">
        <dgm:presLayoutVars>
          <dgm:bulletEnabled val="1"/>
        </dgm:presLayoutVars>
      </dgm:prSet>
      <dgm:spPr/>
      <dgm:t>
        <a:bodyPr/>
        <a:lstStyle/>
        <a:p>
          <a:endParaRPr lang="ru-RU"/>
        </a:p>
      </dgm:t>
    </dgm:pt>
  </dgm:ptLst>
  <dgm:cxnLst>
    <dgm:cxn modelId="{AF35A2F7-B277-430F-816C-DA8A64458AAE}" srcId="{EE62F7D3-9C3D-4320-95F7-87B76C84AE2D}" destId="{0432B1F1-CDE5-4BA8-ADE9-D168E3AFDF79}" srcOrd="0" destOrd="0" parTransId="{BA6AE491-847B-453E-8D8F-2FDF754A1BA4}" sibTransId="{FB11676F-6235-44F0-98A0-731D56E2E535}"/>
    <dgm:cxn modelId="{79A3BEE5-240C-4AF7-A0F7-9827EE2ABAA2}" srcId="{0432B1F1-CDE5-4BA8-ADE9-D168E3AFDF79}" destId="{A916AA84-4986-4CB4-8B09-8E1EA4DB57E7}" srcOrd="0" destOrd="0" parTransId="{916E72A0-1D5C-433B-8645-77DC668FB134}" sibTransId="{EE835E18-D391-492F-98F3-B7A3DD425F8F}"/>
    <dgm:cxn modelId="{B8A3CFE1-F91D-4A25-8DC7-3C36F9422F2D}" type="presOf" srcId="{A916AA84-4986-4CB4-8B09-8E1EA4DB57E7}" destId="{E3E8B150-A16C-4F3F-9DEB-701159E7580A}" srcOrd="0" destOrd="0" presId="urn:microsoft.com/office/officeart/2005/8/layout/vList5"/>
    <dgm:cxn modelId="{7DFDEA66-836D-48D9-B2ED-66C4903CA768}" type="presOf" srcId="{EE62F7D3-9C3D-4320-95F7-87B76C84AE2D}" destId="{DA4C284B-DF3A-449D-830A-CBD573CA7E59}" srcOrd="0" destOrd="0" presId="urn:microsoft.com/office/officeart/2005/8/layout/vList5"/>
    <dgm:cxn modelId="{01CCB9C9-BF77-49FF-8B03-EB10F4E70C7B}" type="presOf" srcId="{0432B1F1-CDE5-4BA8-ADE9-D168E3AFDF79}" destId="{2CCF1877-C852-47F3-BDCD-E8BCECBFA726}" srcOrd="0" destOrd="0" presId="urn:microsoft.com/office/officeart/2005/8/layout/vList5"/>
    <dgm:cxn modelId="{208A6F19-1F64-4119-89AF-8AC1D619E247}" type="presParOf" srcId="{DA4C284B-DF3A-449D-830A-CBD573CA7E59}" destId="{8DD62430-9141-4342-AA81-E57F30B6C7CA}" srcOrd="0" destOrd="0" presId="urn:microsoft.com/office/officeart/2005/8/layout/vList5"/>
    <dgm:cxn modelId="{B1D0B3E1-BA95-41F7-8C5C-2922357DC439}" type="presParOf" srcId="{8DD62430-9141-4342-AA81-E57F30B6C7CA}" destId="{2CCF1877-C852-47F3-BDCD-E8BCECBFA726}" srcOrd="0" destOrd="0" presId="urn:microsoft.com/office/officeart/2005/8/layout/vList5"/>
    <dgm:cxn modelId="{595B942B-4724-4F3D-953A-B820A6047DE5}" type="presParOf" srcId="{8DD62430-9141-4342-AA81-E57F30B6C7CA}" destId="{E3E8B150-A16C-4F3F-9DEB-701159E7580A}"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EE62F7D3-9C3D-4320-95F7-87B76C84AE2D}" type="doc">
      <dgm:prSet loTypeId="urn:microsoft.com/office/officeart/2005/8/layout/vList5" loCatId="list" qsTypeId="urn:microsoft.com/office/officeart/2005/8/quickstyle/simple1" qsCatId="simple" csTypeId="urn:microsoft.com/office/officeart/2005/8/colors/accent2_1" csCatId="accent2" phldr="1"/>
      <dgm:spPr/>
      <dgm:t>
        <a:bodyPr/>
        <a:lstStyle/>
        <a:p>
          <a:endParaRPr lang="ru-RU"/>
        </a:p>
      </dgm:t>
    </dgm:pt>
    <dgm:pt modelId="{A916AA84-4986-4CB4-8B09-8E1EA4DB57E7}">
      <dgm:prSet phldrT="[Текст]" custT="1"/>
      <dgm:spPr>
        <a:scene3d>
          <a:camera prst="orthographicFront"/>
          <a:lightRig rig="threePt" dir="t"/>
        </a:scene3d>
        <a:sp3d>
          <a:bevelT prst="angle"/>
        </a:sp3d>
      </dgm:spPr>
      <dgm:t>
        <a:bodyPr/>
        <a:lstStyle/>
        <a:p>
          <a:r>
            <a:rPr lang="uz-Cyrl-UZ" sz="2800" b="1" i="0" dirty="0" smtClean="0">
              <a:latin typeface="Times New Roman" pitchFamily="18" charset="0"/>
              <a:cs typeface="Times New Roman" pitchFamily="18" charset="0"/>
            </a:rPr>
            <a:t>Тўртинчи йўналиш </a:t>
          </a:r>
          <a:endParaRPr lang="ru-RU" sz="2800" b="0" i="0" dirty="0">
            <a:latin typeface="Times New Roman" pitchFamily="18" charset="0"/>
            <a:cs typeface="Times New Roman" pitchFamily="18" charset="0"/>
          </a:endParaRPr>
        </a:p>
      </dgm:t>
    </dgm:pt>
    <dgm:pt modelId="{916E72A0-1D5C-433B-8645-77DC668FB134}" type="parTrans" cxnId="{79A3BEE5-240C-4AF7-A0F7-9827EE2ABAA2}">
      <dgm:prSet/>
      <dgm:spPr/>
      <dgm:t>
        <a:bodyPr/>
        <a:lstStyle/>
        <a:p>
          <a:endParaRPr lang="ru-RU"/>
        </a:p>
      </dgm:t>
    </dgm:pt>
    <dgm:pt modelId="{EE835E18-D391-492F-98F3-B7A3DD425F8F}" type="sibTrans" cxnId="{79A3BEE5-240C-4AF7-A0F7-9827EE2ABAA2}">
      <dgm:prSet/>
      <dgm:spPr/>
      <dgm:t>
        <a:bodyPr/>
        <a:lstStyle/>
        <a:p>
          <a:endParaRPr lang="ru-RU"/>
        </a:p>
      </dgm:t>
    </dgm:pt>
    <dgm:pt modelId="{BD5FDB97-7E9F-4692-BCBF-5400E9AF0434}">
      <dgm:prSet phldrT="[Текст]" custT="1"/>
      <dgm:spPr>
        <a:scene3d>
          <a:camera prst="orthographicFront"/>
          <a:lightRig rig="threePt" dir="t"/>
        </a:scene3d>
        <a:sp3d>
          <a:bevelT prst="angle"/>
        </a:sp3d>
      </dgm:spPr>
      <dgm:t>
        <a:bodyPr/>
        <a:lstStyle/>
        <a:p>
          <a:r>
            <a:rPr lang="uz-Cyrl-UZ" sz="2800" b="1" i="0" dirty="0" smtClean="0">
              <a:latin typeface="Times New Roman" pitchFamily="18" charset="0"/>
              <a:cs typeface="Times New Roman" pitchFamily="18" charset="0"/>
            </a:rPr>
            <a:t>халқаро иқтисодий ташкилотларнинг тартибга солувчи роли ривожланади. </a:t>
          </a:r>
          <a:endParaRPr lang="ru-RU" sz="2800" b="1" i="0" dirty="0">
            <a:latin typeface="Times New Roman" pitchFamily="18" charset="0"/>
            <a:cs typeface="Times New Roman" pitchFamily="18" charset="0"/>
          </a:endParaRPr>
        </a:p>
      </dgm:t>
    </dgm:pt>
    <dgm:pt modelId="{BFB377E5-1D23-4300-91E5-900B09FB4B8A}" type="parTrans" cxnId="{025EFEF7-ACFD-4F8E-80C4-6FC39FF436D5}">
      <dgm:prSet/>
      <dgm:spPr/>
      <dgm:t>
        <a:bodyPr/>
        <a:lstStyle/>
        <a:p>
          <a:endParaRPr lang="ru-RU"/>
        </a:p>
      </dgm:t>
    </dgm:pt>
    <dgm:pt modelId="{8BAF18C4-9F67-48F4-AA99-4461AA5D4600}" type="sibTrans" cxnId="{025EFEF7-ACFD-4F8E-80C4-6FC39FF436D5}">
      <dgm:prSet/>
      <dgm:spPr/>
      <dgm:t>
        <a:bodyPr/>
        <a:lstStyle/>
        <a:p>
          <a:endParaRPr lang="ru-RU"/>
        </a:p>
      </dgm:t>
    </dgm:pt>
    <dgm:pt modelId="{DA4C284B-DF3A-449D-830A-CBD573CA7E59}" type="pres">
      <dgm:prSet presAssocID="{EE62F7D3-9C3D-4320-95F7-87B76C84AE2D}" presName="Name0" presStyleCnt="0">
        <dgm:presLayoutVars>
          <dgm:dir/>
          <dgm:animLvl val="lvl"/>
          <dgm:resizeHandles val="exact"/>
        </dgm:presLayoutVars>
      </dgm:prSet>
      <dgm:spPr/>
      <dgm:t>
        <a:bodyPr/>
        <a:lstStyle/>
        <a:p>
          <a:endParaRPr lang="ru-RU"/>
        </a:p>
      </dgm:t>
    </dgm:pt>
    <dgm:pt modelId="{66CD1F55-64DC-4B27-9338-88C78ABC037D}" type="pres">
      <dgm:prSet presAssocID="{A916AA84-4986-4CB4-8B09-8E1EA4DB57E7}" presName="linNode" presStyleCnt="0"/>
      <dgm:spPr/>
      <dgm:t>
        <a:bodyPr/>
        <a:lstStyle/>
        <a:p>
          <a:endParaRPr lang="ru-RU"/>
        </a:p>
      </dgm:t>
    </dgm:pt>
    <dgm:pt modelId="{31B8FBAE-73D5-4EF1-8803-927C8837F35D}" type="pres">
      <dgm:prSet presAssocID="{A916AA84-4986-4CB4-8B09-8E1EA4DB57E7}" presName="parentText" presStyleLbl="node1" presStyleIdx="0" presStyleCnt="1">
        <dgm:presLayoutVars>
          <dgm:chMax val="1"/>
          <dgm:bulletEnabled val="1"/>
        </dgm:presLayoutVars>
      </dgm:prSet>
      <dgm:spPr/>
      <dgm:t>
        <a:bodyPr/>
        <a:lstStyle/>
        <a:p>
          <a:endParaRPr lang="ru-RU"/>
        </a:p>
      </dgm:t>
    </dgm:pt>
    <dgm:pt modelId="{2287EFBD-A356-4E35-9E8E-1F20019B5A7B}" type="pres">
      <dgm:prSet presAssocID="{A916AA84-4986-4CB4-8B09-8E1EA4DB57E7}" presName="descendantText" presStyleLbl="alignAccFollowNode1" presStyleIdx="0" presStyleCnt="1">
        <dgm:presLayoutVars>
          <dgm:bulletEnabled val="1"/>
        </dgm:presLayoutVars>
      </dgm:prSet>
      <dgm:spPr/>
      <dgm:t>
        <a:bodyPr/>
        <a:lstStyle/>
        <a:p>
          <a:endParaRPr lang="ru-RU"/>
        </a:p>
      </dgm:t>
    </dgm:pt>
  </dgm:ptLst>
  <dgm:cxnLst>
    <dgm:cxn modelId="{9E2F36F6-4F65-438C-9B6B-69F6B0F3A1EA}" type="presOf" srcId="{BD5FDB97-7E9F-4692-BCBF-5400E9AF0434}" destId="{2287EFBD-A356-4E35-9E8E-1F20019B5A7B}" srcOrd="0" destOrd="0" presId="urn:microsoft.com/office/officeart/2005/8/layout/vList5"/>
    <dgm:cxn modelId="{79A3BEE5-240C-4AF7-A0F7-9827EE2ABAA2}" srcId="{EE62F7D3-9C3D-4320-95F7-87B76C84AE2D}" destId="{A916AA84-4986-4CB4-8B09-8E1EA4DB57E7}" srcOrd="0" destOrd="0" parTransId="{916E72A0-1D5C-433B-8645-77DC668FB134}" sibTransId="{EE835E18-D391-492F-98F3-B7A3DD425F8F}"/>
    <dgm:cxn modelId="{025EFEF7-ACFD-4F8E-80C4-6FC39FF436D5}" srcId="{A916AA84-4986-4CB4-8B09-8E1EA4DB57E7}" destId="{BD5FDB97-7E9F-4692-BCBF-5400E9AF0434}" srcOrd="0" destOrd="0" parTransId="{BFB377E5-1D23-4300-91E5-900B09FB4B8A}" sibTransId="{8BAF18C4-9F67-48F4-AA99-4461AA5D4600}"/>
    <dgm:cxn modelId="{8E47A704-5E69-4A23-B6E7-CC973160065C}" type="presOf" srcId="{EE62F7D3-9C3D-4320-95F7-87B76C84AE2D}" destId="{DA4C284B-DF3A-449D-830A-CBD573CA7E59}" srcOrd="0" destOrd="0" presId="urn:microsoft.com/office/officeart/2005/8/layout/vList5"/>
    <dgm:cxn modelId="{A06BB171-1DF9-4115-9518-8366FFB24533}" type="presOf" srcId="{A916AA84-4986-4CB4-8B09-8E1EA4DB57E7}" destId="{31B8FBAE-73D5-4EF1-8803-927C8837F35D}" srcOrd="0" destOrd="0" presId="urn:microsoft.com/office/officeart/2005/8/layout/vList5"/>
    <dgm:cxn modelId="{FEC67162-9AAD-433E-B52E-074D8C5E6FD3}" type="presParOf" srcId="{DA4C284B-DF3A-449D-830A-CBD573CA7E59}" destId="{66CD1F55-64DC-4B27-9338-88C78ABC037D}" srcOrd="0" destOrd="0" presId="urn:microsoft.com/office/officeart/2005/8/layout/vList5"/>
    <dgm:cxn modelId="{85C67C3A-6319-46B5-97A4-28C3C09D99AF}" type="presParOf" srcId="{66CD1F55-64DC-4B27-9338-88C78ABC037D}" destId="{31B8FBAE-73D5-4EF1-8803-927C8837F35D}" srcOrd="0" destOrd="0" presId="urn:microsoft.com/office/officeart/2005/8/layout/vList5"/>
    <dgm:cxn modelId="{439296B9-6FB8-46E2-BEC0-264D4E5734B5}" type="presParOf" srcId="{66CD1F55-64DC-4B27-9338-88C78ABC037D}" destId="{2287EFBD-A356-4E35-9E8E-1F20019B5A7B}"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1D02B455-D6CF-4F09-93F2-207967CB0206}"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ru-RU"/>
        </a:p>
      </dgm:t>
    </dgm:pt>
    <dgm:pt modelId="{9EDE4554-5884-4571-8AF0-9425C2F2716A}">
      <dgm:prSet phldrT="[Текст]" custT="1"/>
      <dgm:spPr>
        <a:solidFill>
          <a:schemeClr val="accent3">
            <a:lumMod val="20000"/>
            <a:lumOff val="80000"/>
          </a:schemeClr>
        </a:solidFill>
        <a:effectLst>
          <a:outerShdw blurRad="76200" dir="13500000" sy="23000" kx="1200000" algn="br" rotWithShape="0">
            <a:prstClr val="black">
              <a:alpha val="20000"/>
            </a:prstClr>
          </a:outerShdw>
        </a:effectLst>
        <a:scene3d>
          <a:camera prst="orthographicFront"/>
          <a:lightRig rig="threePt" dir="t"/>
        </a:scene3d>
        <a:sp3d>
          <a:bevelT prst="angle"/>
        </a:sp3d>
      </dgm:spPr>
      <dgm:t>
        <a:bodyPr/>
        <a:lstStyle/>
        <a:p>
          <a:pPr algn="just"/>
          <a:r>
            <a:rPr lang="ru-RU" sz="2200" b="1" i="0" dirty="0" err="1" smtClean="0">
              <a:solidFill>
                <a:schemeClr val="tx1"/>
              </a:solidFill>
              <a:latin typeface="Times New Roman" pitchFamily="18" charset="0"/>
              <a:cs typeface="Times New Roman" pitchFamily="18" charset="0"/>
            </a:rPr>
            <a:t>Турли</a:t>
          </a:r>
          <a:r>
            <a:rPr lang="ru-RU" sz="2200" b="1" i="0" dirty="0" smtClean="0">
              <a:solidFill>
                <a:schemeClr val="tx1"/>
              </a:solidFill>
              <a:latin typeface="Times New Roman" pitchFamily="18" charset="0"/>
              <a:cs typeface="Times New Roman" pitchFamily="18" charset="0"/>
            </a:rPr>
            <a:t> </a:t>
          </a:r>
          <a:r>
            <a:rPr lang="ru-RU" sz="2200" b="1" i="0" dirty="0" err="1" smtClean="0">
              <a:solidFill>
                <a:schemeClr val="tx1"/>
              </a:solidFill>
              <a:latin typeface="Times New Roman" pitchFamily="18" charset="0"/>
              <a:cs typeface="Times New Roman" pitchFamily="18" charset="0"/>
            </a:rPr>
            <a:t>мамлакатлардаги</a:t>
          </a:r>
          <a:r>
            <a:rPr lang="ru-RU" sz="2200" b="1" i="0" dirty="0" smtClean="0">
              <a:solidFill>
                <a:schemeClr val="tx1"/>
              </a:solidFill>
              <a:latin typeface="Times New Roman" pitchFamily="18" charset="0"/>
              <a:cs typeface="Times New Roman" pitchFamily="18" charset="0"/>
            </a:rPr>
            <a:t> </a:t>
          </a:r>
          <a:r>
            <a:rPr lang="ru-RU" sz="2200" b="1" i="0" dirty="0" err="1" smtClean="0">
              <a:solidFill>
                <a:schemeClr val="tx1"/>
              </a:solidFill>
              <a:latin typeface="Times New Roman" pitchFamily="18" charset="0"/>
              <a:cs typeface="Times New Roman" pitchFamily="18" charset="0"/>
            </a:rPr>
            <a:t>иқтисодий ривожланишнинг</a:t>
          </a:r>
          <a:r>
            <a:rPr lang="ru-RU" sz="2200" b="1" i="0" dirty="0" smtClean="0">
              <a:solidFill>
                <a:schemeClr val="tx1"/>
              </a:solidFill>
              <a:latin typeface="Times New Roman" pitchFamily="18" charset="0"/>
              <a:cs typeface="Times New Roman" pitchFamily="18" charset="0"/>
            </a:rPr>
            <a:t> </a:t>
          </a:r>
          <a:r>
            <a:rPr lang="ru-RU" sz="2200" b="1" i="0" dirty="0" err="1" smtClean="0">
              <a:solidFill>
                <a:schemeClr val="tx1"/>
              </a:solidFill>
              <a:latin typeface="Times New Roman" pitchFamily="18" charset="0"/>
              <a:cs typeface="Times New Roman" pitchFamily="18" charset="0"/>
            </a:rPr>
            <a:t>бир</a:t>
          </a:r>
          <a:r>
            <a:rPr lang="ru-RU" sz="2200" b="1" i="0" dirty="0" smtClean="0">
              <a:solidFill>
                <a:schemeClr val="tx1"/>
              </a:solidFill>
              <a:latin typeface="Times New Roman" pitchFamily="18" charset="0"/>
              <a:cs typeface="Times New Roman" pitchFamily="18" charset="0"/>
            </a:rPr>
            <a:t> </a:t>
          </a:r>
          <a:r>
            <a:rPr lang="ru-RU" sz="2200" b="1" i="0" dirty="0" err="1" smtClean="0">
              <a:solidFill>
                <a:schemeClr val="tx1"/>
              </a:solidFill>
              <a:latin typeface="Times New Roman" pitchFamily="18" charset="0"/>
              <a:cs typeface="Times New Roman" pitchFamily="18" charset="0"/>
            </a:rPr>
            <a:t>текисда</a:t>
          </a:r>
          <a:r>
            <a:rPr lang="ru-RU" sz="2200" b="1" i="0" dirty="0" smtClean="0">
              <a:solidFill>
                <a:schemeClr val="tx1"/>
              </a:solidFill>
              <a:latin typeface="Times New Roman" pitchFamily="18" charset="0"/>
              <a:cs typeface="Times New Roman" pitchFamily="18" charset="0"/>
            </a:rPr>
            <a:t> </a:t>
          </a:r>
          <a:r>
            <a:rPr lang="ru-RU" sz="2200" b="1" i="0" dirty="0" err="1" smtClean="0">
              <a:solidFill>
                <a:schemeClr val="tx1"/>
              </a:solidFill>
              <a:latin typeface="Times New Roman" pitchFamily="18" charset="0"/>
              <a:cs typeface="Times New Roman" pitchFamily="18" charset="0"/>
            </a:rPr>
            <a:t>бормаслиги</a:t>
          </a:r>
          <a:r>
            <a:rPr lang="ru-RU" sz="2200" b="1" i="0" dirty="0" smtClean="0">
              <a:solidFill>
                <a:schemeClr val="tx1"/>
              </a:solidFill>
              <a:latin typeface="Times New Roman" pitchFamily="18" charset="0"/>
              <a:cs typeface="Times New Roman" pitchFamily="18" charset="0"/>
            </a:rPr>
            <a:t>.</a:t>
          </a:r>
          <a:endParaRPr lang="ru-RU" sz="2200" i="0" dirty="0">
            <a:solidFill>
              <a:schemeClr val="tx1"/>
            </a:solidFill>
            <a:latin typeface="Times New Roman" pitchFamily="18" charset="0"/>
            <a:cs typeface="Times New Roman" pitchFamily="18" charset="0"/>
          </a:endParaRPr>
        </a:p>
      </dgm:t>
    </dgm:pt>
    <dgm:pt modelId="{8866B215-D561-47DA-B71B-14A15C6EEBC0}" type="parTrans" cxnId="{3B787106-8533-44A4-B8D2-44E95CFE8DFC}">
      <dgm:prSet/>
      <dgm:spPr/>
      <dgm:t>
        <a:bodyPr/>
        <a:lstStyle/>
        <a:p>
          <a:endParaRPr lang="ru-RU" sz="2200">
            <a:latin typeface="Times New Roman" pitchFamily="18" charset="0"/>
            <a:cs typeface="Times New Roman" pitchFamily="18" charset="0"/>
          </a:endParaRPr>
        </a:p>
      </dgm:t>
    </dgm:pt>
    <dgm:pt modelId="{C7C3A77D-BC53-4D78-BEED-0ADB1FC7FB02}" type="sibTrans" cxnId="{3B787106-8533-44A4-B8D2-44E95CFE8DFC}">
      <dgm:prSet/>
      <dgm:spPr/>
      <dgm:t>
        <a:bodyPr/>
        <a:lstStyle/>
        <a:p>
          <a:endParaRPr lang="ru-RU" sz="2200">
            <a:latin typeface="Times New Roman" pitchFamily="18" charset="0"/>
            <a:cs typeface="Times New Roman" pitchFamily="18" charset="0"/>
          </a:endParaRPr>
        </a:p>
      </dgm:t>
    </dgm:pt>
    <dgm:pt modelId="{4445F5D1-D4C5-4407-A7B9-B67CE8DA7D6A}">
      <dgm:prSet phldrT="[Текст]" custT="1"/>
      <dgm:spPr>
        <a:solidFill>
          <a:schemeClr val="accent3">
            <a:lumMod val="20000"/>
            <a:lumOff val="80000"/>
          </a:schemeClr>
        </a:solidFill>
        <a:effectLst>
          <a:outerShdw blurRad="76200" dir="13500000" sy="23000" kx="1200000" algn="br" rotWithShape="0">
            <a:prstClr val="black">
              <a:alpha val="20000"/>
            </a:prstClr>
          </a:outerShdw>
        </a:effectLst>
        <a:scene3d>
          <a:camera prst="orthographicFront"/>
          <a:lightRig rig="threePt" dir="t"/>
        </a:scene3d>
        <a:sp3d>
          <a:bevelT prst="angle"/>
        </a:sp3d>
      </dgm:spPr>
      <dgm:t>
        <a:bodyPr/>
        <a:lstStyle/>
        <a:p>
          <a:pPr algn="just"/>
          <a:r>
            <a:rPr lang="uz-Cyrl-UZ" sz="2200" b="1" i="0" dirty="0" smtClean="0">
              <a:solidFill>
                <a:schemeClr val="tx1"/>
              </a:solidFill>
              <a:latin typeface="Times New Roman" pitchFamily="18" charset="0"/>
              <a:cs typeface="Times New Roman" pitchFamily="18" charset="0"/>
            </a:rPr>
            <a:t>Бой ва қашшоқ мамлакатлар ўртасидаги фарқнинг кучайиши.</a:t>
          </a:r>
          <a:endParaRPr lang="ru-RU" sz="2200" i="0" dirty="0">
            <a:solidFill>
              <a:schemeClr val="tx1"/>
            </a:solidFill>
            <a:latin typeface="Times New Roman" pitchFamily="18" charset="0"/>
            <a:cs typeface="Times New Roman" pitchFamily="18" charset="0"/>
          </a:endParaRPr>
        </a:p>
      </dgm:t>
    </dgm:pt>
    <dgm:pt modelId="{242F5872-E11F-4875-8D13-D506782CB4A1}" type="parTrans" cxnId="{DFA05B3A-7DD5-467C-8A5C-4EF87B16F9E3}">
      <dgm:prSet/>
      <dgm:spPr/>
      <dgm:t>
        <a:bodyPr/>
        <a:lstStyle/>
        <a:p>
          <a:endParaRPr lang="ru-RU" sz="2200">
            <a:latin typeface="Times New Roman" pitchFamily="18" charset="0"/>
            <a:cs typeface="Times New Roman" pitchFamily="18" charset="0"/>
          </a:endParaRPr>
        </a:p>
      </dgm:t>
    </dgm:pt>
    <dgm:pt modelId="{94DD7F00-5BB4-4F51-9356-11048E7EF95D}" type="sibTrans" cxnId="{DFA05B3A-7DD5-467C-8A5C-4EF87B16F9E3}">
      <dgm:prSet/>
      <dgm:spPr/>
      <dgm:t>
        <a:bodyPr/>
        <a:lstStyle/>
        <a:p>
          <a:endParaRPr lang="ru-RU" sz="2200">
            <a:latin typeface="Times New Roman" pitchFamily="18" charset="0"/>
            <a:cs typeface="Times New Roman" pitchFamily="18" charset="0"/>
          </a:endParaRPr>
        </a:p>
      </dgm:t>
    </dgm:pt>
    <dgm:pt modelId="{996FC25D-7FEF-4581-98F8-1AF172144FBC}">
      <dgm:prSet phldrT="[Текст]" custT="1"/>
      <dgm:spPr>
        <a:solidFill>
          <a:schemeClr val="accent3">
            <a:lumMod val="20000"/>
            <a:lumOff val="80000"/>
          </a:schemeClr>
        </a:solidFill>
        <a:effectLst>
          <a:outerShdw blurRad="76200" dir="13500000" sy="23000" kx="1200000" algn="br" rotWithShape="0">
            <a:prstClr val="black">
              <a:alpha val="20000"/>
            </a:prstClr>
          </a:outerShdw>
        </a:effectLst>
        <a:scene3d>
          <a:camera prst="orthographicFront"/>
          <a:lightRig rig="threePt" dir="t"/>
        </a:scene3d>
        <a:sp3d>
          <a:bevelT prst="angle"/>
        </a:sp3d>
      </dgm:spPr>
      <dgm:t>
        <a:bodyPr/>
        <a:lstStyle/>
        <a:p>
          <a:pPr algn="just"/>
          <a:r>
            <a:rPr lang="uz-Cyrl-UZ" sz="2200" b="1" i="0" dirty="0" smtClean="0">
              <a:solidFill>
                <a:schemeClr val="tx1"/>
              </a:solidFill>
              <a:latin typeface="Times New Roman" pitchFamily="18" charset="0"/>
              <a:cs typeface="Times New Roman" pitchFamily="18" charset="0"/>
            </a:rPr>
            <a:t>Экологик ҳалокат таҳдидларининг кучайиб бориши. </a:t>
          </a:r>
          <a:endParaRPr lang="ru-RU" sz="2200" i="0" dirty="0">
            <a:solidFill>
              <a:schemeClr val="tx1"/>
            </a:solidFill>
            <a:latin typeface="Times New Roman" pitchFamily="18" charset="0"/>
            <a:cs typeface="Times New Roman" pitchFamily="18" charset="0"/>
          </a:endParaRPr>
        </a:p>
      </dgm:t>
    </dgm:pt>
    <dgm:pt modelId="{6D749283-1C94-445C-A206-43032577ABAC}" type="parTrans" cxnId="{3D6DFAE1-08E8-42E1-9353-3819E17392D7}">
      <dgm:prSet/>
      <dgm:spPr/>
      <dgm:t>
        <a:bodyPr/>
        <a:lstStyle/>
        <a:p>
          <a:endParaRPr lang="ru-RU" sz="2200">
            <a:latin typeface="Times New Roman" pitchFamily="18" charset="0"/>
            <a:cs typeface="Times New Roman" pitchFamily="18" charset="0"/>
          </a:endParaRPr>
        </a:p>
      </dgm:t>
    </dgm:pt>
    <dgm:pt modelId="{2522FF59-795A-442B-AA92-08026DAF32DA}" type="sibTrans" cxnId="{3D6DFAE1-08E8-42E1-9353-3819E17392D7}">
      <dgm:prSet/>
      <dgm:spPr/>
      <dgm:t>
        <a:bodyPr/>
        <a:lstStyle/>
        <a:p>
          <a:endParaRPr lang="ru-RU" sz="2200">
            <a:latin typeface="Times New Roman" pitchFamily="18" charset="0"/>
            <a:cs typeface="Times New Roman" pitchFamily="18" charset="0"/>
          </a:endParaRPr>
        </a:p>
      </dgm:t>
    </dgm:pt>
    <dgm:pt modelId="{A4C28388-33C8-4A68-9EEB-A40C70BC6A4B}">
      <dgm:prSet phldrT="[Текст]" custT="1"/>
      <dgm:spPr>
        <a:solidFill>
          <a:schemeClr val="accent3">
            <a:lumMod val="20000"/>
            <a:lumOff val="80000"/>
          </a:schemeClr>
        </a:solidFill>
        <a:effectLst>
          <a:outerShdw blurRad="76200" dir="13500000" sy="23000" kx="1200000" algn="br" rotWithShape="0">
            <a:prstClr val="black">
              <a:alpha val="20000"/>
            </a:prstClr>
          </a:outerShdw>
        </a:effectLst>
        <a:scene3d>
          <a:camera prst="orthographicFront"/>
          <a:lightRig rig="threePt" dir="t"/>
        </a:scene3d>
        <a:sp3d>
          <a:bevelT prst="angle"/>
        </a:sp3d>
      </dgm:spPr>
      <dgm:t>
        <a:bodyPr/>
        <a:lstStyle/>
        <a:p>
          <a:pPr algn="just"/>
          <a:r>
            <a:rPr lang="uz-Cyrl-UZ" sz="2200" b="1" i="0" dirty="0" smtClean="0">
              <a:solidFill>
                <a:schemeClr val="tx1"/>
              </a:solidFill>
              <a:latin typeface="Times New Roman" pitchFamily="18" charset="0"/>
              <a:cs typeface="Times New Roman" pitchFamily="18" charset="0"/>
            </a:rPr>
            <a:t>Турли мамлакатларда аҳоли сонининг ўзгаришининг фарқланиши.</a:t>
          </a:r>
          <a:endParaRPr lang="ru-RU" sz="2200" i="0" dirty="0">
            <a:solidFill>
              <a:schemeClr val="tx1"/>
            </a:solidFill>
            <a:latin typeface="Times New Roman" pitchFamily="18" charset="0"/>
            <a:cs typeface="Times New Roman" pitchFamily="18" charset="0"/>
          </a:endParaRPr>
        </a:p>
      </dgm:t>
    </dgm:pt>
    <dgm:pt modelId="{AB4B6AC0-0D47-45ED-8180-7CE1F452EC12}" type="parTrans" cxnId="{9B35A6AC-F3D2-45BA-9102-42E8CA88BA7D}">
      <dgm:prSet/>
      <dgm:spPr/>
      <dgm:t>
        <a:bodyPr/>
        <a:lstStyle/>
        <a:p>
          <a:endParaRPr lang="ru-RU" sz="2200">
            <a:latin typeface="Times New Roman" pitchFamily="18" charset="0"/>
            <a:cs typeface="Times New Roman" pitchFamily="18" charset="0"/>
          </a:endParaRPr>
        </a:p>
      </dgm:t>
    </dgm:pt>
    <dgm:pt modelId="{850AD9FB-C818-45D6-8DB9-1163483A9A9E}" type="sibTrans" cxnId="{9B35A6AC-F3D2-45BA-9102-42E8CA88BA7D}">
      <dgm:prSet/>
      <dgm:spPr/>
      <dgm:t>
        <a:bodyPr/>
        <a:lstStyle/>
        <a:p>
          <a:endParaRPr lang="ru-RU" sz="2200">
            <a:latin typeface="Times New Roman" pitchFamily="18" charset="0"/>
            <a:cs typeface="Times New Roman" pitchFamily="18" charset="0"/>
          </a:endParaRPr>
        </a:p>
      </dgm:t>
    </dgm:pt>
    <dgm:pt modelId="{1C25407F-DA0F-4B37-BD6D-32F6DCEB4C74}" type="pres">
      <dgm:prSet presAssocID="{1D02B455-D6CF-4F09-93F2-207967CB0206}" presName="linear" presStyleCnt="0">
        <dgm:presLayoutVars>
          <dgm:dir/>
          <dgm:animLvl val="lvl"/>
          <dgm:resizeHandles val="exact"/>
        </dgm:presLayoutVars>
      </dgm:prSet>
      <dgm:spPr/>
      <dgm:t>
        <a:bodyPr/>
        <a:lstStyle/>
        <a:p>
          <a:endParaRPr lang="ru-RU"/>
        </a:p>
      </dgm:t>
    </dgm:pt>
    <dgm:pt modelId="{4183DF96-D334-403A-9322-B53BE4F891EA}" type="pres">
      <dgm:prSet presAssocID="{9EDE4554-5884-4571-8AF0-9425C2F2716A}" presName="parentLin" presStyleCnt="0"/>
      <dgm:spPr/>
    </dgm:pt>
    <dgm:pt modelId="{E0728764-E367-4D2F-8D07-3700D834D1C4}" type="pres">
      <dgm:prSet presAssocID="{9EDE4554-5884-4571-8AF0-9425C2F2716A}" presName="parentLeftMargin" presStyleLbl="node1" presStyleIdx="0" presStyleCnt="4"/>
      <dgm:spPr/>
      <dgm:t>
        <a:bodyPr/>
        <a:lstStyle/>
        <a:p>
          <a:endParaRPr lang="ru-RU"/>
        </a:p>
      </dgm:t>
    </dgm:pt>
    <dgm:pt modelId="{EF85E56A-7D82-4BCC-A7D0-52835A26BC26}" type="pres">
      <dgm:prSet presAssocID="{9EDE4554-5884-4571-8AF0-9425C2F2716A}" presName="parentText" presStyleLbl="node1" presStyleIdx="0" presStyleCnt="4" custScaleX="128061">
        <dgm:presLayoutVars>
          <dgm:chMax val="0"/>
          <dgm:bulletEnabled val="1"/>
        </dgm:presLayoutVars>
      </dgm:prSet>
      <dgm:spPr/>
      <dgm:t>
        <a:bodyPr/>
        <a:lstStyle/>
        <a:p>
          <a:endParaRPr lang="ru-RU"/>
        </a:p>
      </dgm:t>
    </dgm:pt>
    <dgm:pt modelId="{6B8D1A8F-EE11-4FBD-8360-F9686663BC55}" type="pres">
      <dgm:prSet presAssocID="{9EDE4554-5884-4571-8AF0-9425C2F2716A}" presName="negativeSpace" presStyleCnt="0"/>
      <dgm:spPr/>
    </dgm:pt>
    <dgm:pt modelId="{70A948C1-DFC4-4E22-B59D-F1C6AB8625C5}" type="pres">
      <dgm:prSet presAssocID="{9EDE4554-5884-4571-8AF0-9425C2F2716A}" presName="childText" presStyleLbl="conFgAcc1" presStyleIdx="0" presStyleCnt="4">
        <dgm:presLayoutVars>
          <dgm:bulletEnabled val="1"/>
        </dgm:presLayoutVars>
      </dgm:prSet>
      <dgm:spPr>
        <a:solidFill>
          <a:srgbClr val="002060">
            <a:alpha val="90000"/>
          </a:srgbClr>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dgm:spPr>
    </dgm:pt>
    <dgm:pt modelId="{1BAE9109-89BA-4717-ADFA-9DD4E1B12A62}" type="pres">
      <dgm:prSet presAssocID="{C7C3A77D-BC53-4D78-BEED-0ADB1FC7FB02}" presName="spaceBetweenRectangles" presStyleCnt="0"/>
      <dgm:spPr/>
    </dgm:pt>
    <dgm:pt modelId="{B11EB1DC-82E0-4BCC-9809-4A984DC0D415}" type="pres">
      <dgm:prSet presAssocID="{4445F5D1-D4C5-4407-A7B9-B67CE8DA7D6A}" presName="parentLin" presStyleCnt="0"/>
      <dgm:spPr/>
    </dgm:pt>
    <dgm:pt modelId="{80565EAB-7BC2-43D5-A277-81C375869832}" type="pres">
      <dgm:prSet presAssocID="{4445F5D1-D4C5-4407-A7B9-B67CE8DA7D6A}" presName="parentLeftMargin" presStyleLbl="node1" presStyleIdx="0" presStyleCnt="4"/>
      <dgm:spPr/>
      <dgm:t>
        <a:bodyPr/>
        <a:lstStyle/>
        <a:p>
          <a:endParaRPr lang="ru-RU"/>
        </a:p>
      </dgm:t>
    </dgm:pt>
    <dgm:pt modelId="{E44FB180-0083-49E0-8E37-B7C40CDDD83E}" type="pres">
      <dgm:prSet presAssocID="{4445F5D1-D4C5-4407-A7B9-B67CE8DA7D6A}" presName="parentText" presStyleLbl="node1" presStyleIdx="1" presStyleCnt="4" custScaleX="128061">
        <dgm:presLayoutVars>
          <dgm:chMax val="0"/>
          <dgm:bulletEnabled val="1"/>
        </dgm:presLayoutVars>
      </dgm:prSet>
      <dgm:spPr/>
      <dgm:t>
        <a:bodyPr/>
        <a:lstStyle/>
        <a:p>
          <a:endParaRPr lang="ru-RU"/>
        </a:p>
      </dgm:t>
    </dgm:pt>
    <dgm:pt modelId="{95659223-65E0-4D95-8961-25CE87E91DFC}" type="pres">
      <dgm:prSet presAssocID="{4445F5D1-D4C5-4407-A7B9-B67CE8DA7D6A}" presName="negativeSpace" presStyleCnt="0"/>
      <dgm:spPr/>
    </dgm:pt>
    <dgm:pt modelId="{1063A13A-C0D5-4D5E-AAF7-62BF213181B5}" type="pres">
      <dgm:prSet presAssocID="{4445F5D1-D4C5-4407-A7B9-B67CE8DA7D6A}" presName="childText" presStyleLbl="conFgAcc1" presStyleIdx="1" presStyleCnt="4">
        <dgm:presLayoutVars>
          <dgm:bulletEnabled val="1"/>
        </dgm:presLayoutVars>
      </dgm:prSet>
      <dgm:spPr>
        <a:solidFill>
          <a:srgbClr val="002060">
            <a:alpha val="90000"/>
          </a:srgbClr>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dgm:spPr>
    </dgm:pt>
    <dgm:pt modelId="{D3DB1B37-7E58-46A7-9C5D-4B48AA4BB4F5}" type="pres">
      <dgm:prSet presAssocID="{94DD7F00-5BB4-4F51-9356-11048E7EF95D}" presName="spaceBetweenRectangles" presStyleCnt="0"/>
      <dgm:spPr/>
    </dgm:pt>
    <dgm:pt modelId="{6053D654-43B4-447C-8011-48C2016CDD36}" type="pres">
      <dgm:prSet presAssocID="{996FC25D-7FEF-4581-98F8-1AF172144FBC}" presName="parentLin" presStyleCnt="0"/>
      <dgm:spPr/>
    </dgm:pt>
    <dgm:pt modelId="{AAF86B9D-0036-4FE5-9B16-361AA3F73E3B}" type="pres">
      <dgm:prSet presAssocID="{996FC25D-7FEF-4581-98F8-1AF172144FBC}" presName="parentLeftMargin" presStyleLbl="node1" presStyleIdx="1" presStyleCnt="4"/>
      <dgm:spPr/>
      <dgm:t>
        <a:bodyPr/>
        <a:lstStyle/>
        <a:p>
          <a:endParaRPr lang="ru-RU"/>
        </a:p>
      </dgm:t>
    </dgm:pt>
    <dgm:pt modelId="{D4F94EF4-DA26-4BBF-B99F-3B321B9602BD}" type="pres">
      <dgm:prSet presAssocID="{996FC25D-7FEF-4581-98F8-1AF172144FBC}" presName="parentText" presStyleLbl="node1" presStyleIdx="2" presStyleCnt="4" custScaleX="128061">
        <dgm:presLayoutVars>
          <dgm:chMax val="0"/>
          <dgm:bulletEnabled val="1"/>
        </dgm:presLayoutVars>
      </dgm:prSet>
      <dgm:spPr/>
      <dgm:t>
        <a:bodyPr/>
        <a:lstStyle/>
        <a:p>
          <a:endParaRPr lang="ru-RU"/>
        </a:p>
      </dgm:t>
    </dgm:pt>
    <dgm:pt modelId="{C3D77AA4-AFBA-43B7-AA99-42AD1C503182}" type="pres">
      <dgm:prSet presAssocID="{996FC25D-7FEF-4581-98F8-1AF172144FBC}" presName="negativeSpace" presStyleCnt="0"/>
      <dgm:spPr/>
    </dgm:pt>
    <dgm:pt modelId="{79F0F048-7314-499D-84D0-88B851E231E1}" type="pres">
      <dgm:prSet presAssocID="{996FC25D-7FEF-4581-98F8-1AF172144FBC}" presName="childText" presStyleLbl="conFgAcc1" presStyleIdx="2" presStyleCnt="4">
        <dgm:presLayoutVars>
          <dgm:bulletEnabled val="1"/>
        </dgm:presLayoutVars>
      </dgm:prSet>
      <dgm:spPr>
        <a:solidFill>
          <a:srgbClr val="002060">
            <a:alpha val="90000"/>
          </a:srgbClr>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dgm:spPr>
    </dgm:pt>
    <dgm:pt modelId="{D232D1C7-861E-4C18-9C1C-33C01042F597}" type="pres">
      <dgm:prSet presAssocID="{2522FF59-795A-442B-AA92-08026DAF32DA}" presName="spaceBetweenRectangles" presStyleCnt="0"/>
      <dgm:spPr/>
    </dgm:pt>
    <dgm:pt modelId="{31AF9657-E51C-447F-9199-9A744EF9B7D0}" type="pres">
      <dgm:prSet presAssocID="{A4C28388-33C8-4A68-9EEB-A40C70BC6A4B}" presName="parentLin" presStyleCnt="0"/>
      <dgm:spPr/>
    </dgm:pt>
    <dgm:pt modelId="{CB3E2C80-042E-440D-B249-67E5868AE7A3}" type="pres">
      <dgm:prSet presAssocID="{A4C28388-33C8-4A68-9EEB-A40C70BC6A4B}" presName="parentLeftMargin" presStyleLbl="node1" presStyleIdx="2" presStyleCnt="4"/>
      <dgm:spPr/>
      <dgm:t>
        <a:bodyPr/>
        <a:lstStyle/>
        <a:p>
          <a:endParaRPr lang="ru-RU"/>
        </a:p>
      </dgm:t>
    </dgm:pt>
    <dgm:pt modelId="{05EA010D-291A-4A0D-8E11-62DFDAB2A5CE}" type="pres">
      <dgm:prSet presAssocID="{A4C28388-33C8-4A68-9EEB-A40C70BC6A4B}" presName="parentText" presStyleLbl="node1" presStyleIdx="3" presStyleCnt="4" custScaleX="128061">
        <dgm:presLayoutVars>
          <dgm:chMax val="0"/>
          <dgm:bulletEnabled val="1"/>
        </dgm:presLayoutVars>
      </dgm:prSet>
      <dgm:spPr/>
      <dgm:t>
        <a:bodyPr/>
        <a:lstStyle/>
        <a:p>
          <a:endParaRPr lang="ru-RU"/>
        </a:p>
      </dgm:t>
    </dgm:pt>
    <dgm:pt modelId="{19233A07-3AA4-4675-9B65-95B9521029AE}" type="pres">
      <dgm:prSet presAssocID="{A4C28388-33C8-4A68-9EEB-A40C70BC6A4B}" presName="negativeSpace" presStyleCnt="0"/>
      <dgm:spPr/>
    </dgm:pt>
    <dgm:pt modelId="{DD8FE0C5-84B4-44FB-887A-880C9633219C}" type="pres">
      <dgm:prSet presAssocID="{A4C28388-33C8-4A68-9EEB-A40C70BC6A4B}" presName="childText" presStyleLbl="conFgAcc1" presStyleIdx="3" presStyleCnt="4" custScaleY="94184">
        <dgm:presLayoutVars>
          <dgm:bulletEnabled val="1"/>
        </dgm:presLayoutVars>
      </dgm:prSet>
      <dgm:spPr>
        <a:solidFill>
          <a:srgbClr val="002060">
            <a:alpha val="90000"/>
          </a:srgbClr>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dgm:spPr>
    </dgm:pt>
  </dgm:ptLst>
  <dgm:cxnLst>
    <dgm:cxn modelId="{3B787106-8533-44A4-B8D2-44E95CFE8DFC}" srcId="{1D02B455-D6CF-4F09-93F2-207967CB0206}" destId="{9EDE4554-5884-4571-8AF0-9425C2F2716A}" srcOrd="0" destOrd="0" parTransId="{8866B215-D561-47DA-B71B-14A15C6EEBC0}" sibTransId="{C7C3A77D-BC53-4D78-BEED-0ADB1FC7FB02}"/>
    <dgm:cxn modelId="{689BF69B-5BCC-4228-B9A3-4E08666F7D52}" type="presOf" srcId="{4445F5D1-D4C5-4407-A7B9-B67CE8DA7D6A}" destId="{80565EAB-7BC2-43D5-A277-81C375869832}" srcOrd="0" destOrd="0" presId="urn:microsoft.com/office/officeart/2005/8/layout/list1"/>
    <dgm:cxn modelId="{03F32D91-5CD6-461C-B662-1C35FCA9034D}" type="presOf" srcId="{9EDE4554-5884-4571-8AF0-9425C2F2716A}" destId="{E0728764-E367-4D2F-8D07-3700D834D1C4}" srcOrd="0" destOrd="0" presId="urn:microsoft.com/office/officeart/2005/8/layout/list1"/>
    <dgm:cxn modelId="{9B35A6AC-F3D2-45BA-9102-42E8CA88BA7D}" srcId="{1D02B455-D6CF-4F09-93F2-207967CB0206}" destId="{A4C28388-33C8-4A68-9EEB-A40C70BC6A4B}" srcOrd="3" destOrd="0" parTransId="{AB4B6AC0-0D47-45ED-8180-7CE1F452EC12}" sibTransId="{850AD9FB-C818-45D6-8DB9-1163483A9A9E}"/>
    <dgm:cxn modelId="{3D6DFAE1-08E8-42E1-9353-3819E17392D7}" srcId="{1D02B455-D6CF-4F09-93F2-207967CB0206}" destId="{996FC25D-7FEF-4581-98F8-1AF172144FBC}" srcOrd="2" destOrd="0" parTransId="{6D749283-1C94-445C-A206-43032577ABAC}" sibTransId="{2522FF59-795A-442B-AA92-08026DAF32DA}"/>
    <dgm:cxn modelId="{DFA05B3A-7DD5-467C-8A5C-4EF87B16F9E3}" srcId="{1D02B455-D6CF-4F09-93F2-207967CB0206}" destId="{4445F5D1-D4C5-4407-A7B9-B67CE8DA7D6A}" srcOrd="1" destOrd="0" parTransId="{242F5872-E11F-4875-8D13-D506782CB4A1}" sibTransId="{94DD7F00-5BB4-4F51-9356-11048E7EF95D}"/>
    <dgm:cxn modelId="{ACBBF4EB-0598-4331-B4B5-16294FD59B36}" type="presOf" srcId="{A4C28388-33C8-4A68-9EEB-A40C70BC6A4B}" destId="{05EA010D-291A-4A0D-8E11-62DFDAB2A5CE}" srcOrd="1" destOrd="0" presId="urn:microsoft.com/office/officeart/2005/8/layout/list1"/>
    <dgm:cxn modelId="{1A8CEF3E-49F7-41F9-B36E-2BD6B09D2646}" type="presOf" srcId="{996FC25D-7FEF-4581-98F8-1AF172144FBC}" destId="{D4F94EF4-DA26-4BBF-B99F-3B321B9602BD}" srcOrd="1" destOrd="0" presId="urn:microsoft.com/office/officeart/2005/8/layout/list1"/>
    <dgm:cxn modelId="{5E9C8272-E819-43A2-BF7F-901BE970AB6A}" type="presOf" srcId="{9EDE4554-5884-4571-8AF0-9425C2F2716A}" destId="{EF85E56A-7D82-4BCC-A7D0-52835A26BC26}" srcOrd="1" destOrd="0" presId="urn:microsoft.com/office/officeart/2005/8/layout/list1"/>
    <dgm:cxn modelId="{8B4D18C2-DD48-466A-A6D3-38ACC7561200}" type="presOf" srcId="{996FC25D-7FEF-4581-98F8-1AF172144FBC}" destId="{AAF86B9D-0036-4FE5-9B16-361AA3F73E3B}" srcOrd="0" destOrd="0" presId="urn:microsoft.com/office/officeart/2005/8/layout/list1"/>
    <dgm:cxn modelId="{8E8F8B38-F866-40F5-B25F-38D7734F3B15}" type="presOf" srcId="{1D02B455-D6CF-4F09-93F2-207967CB0206}" destId="{1C25407F-DA0F-4B37-BD6D-32F6DCEB4C74}" srcOrd="0" destOrd="0" presId="urn:microsoft.com/office/officeart/2005/8/layout/list1"/>
    <dgm:cxn modelId="{9BF25F18-9991-42CF-8EE4-84C90AE81FDC}" type="presOf" srcId="{A4C28388-33C8-4A68-9EEB-A40C70BC6A4B}" destId="{CB3E2C80-042E-440D-B249-67E5868AE7A3}" srcOrd="0" destOrd="0" presId="urn:microsoft.com/office/officeart/2005/8/layout/list1"/>
    <dgm:cxn modelId="{0F5D5AB9-A380-4EE4-BB8B-60214015999F}" type="presOf" srcId="{4445F5D1-D4C5-4407-A7B9-B67CE8DA7D6A}" destId="{E44FB180-0083-49E0-8E37-B7C40CDDD83E}" srcOrd="1" destOrd="0" presId="urn:microsoft.com/office/officeart/2005/8/layout/list1"/>
    <dgm:cxn modelId="{D80F2B6E-E99A-442D-83FE-E284916DC66C}" type="presParOf" srcId="{1C25407F-DA0F-4B37-BD6D-32F6DCEB4C74}" destId="{4183DF96-D334-403A-9322-B53BE4F891EA}" srcOrd="0" destOrd="0" presId="urn:microsoft.com/office/officeart/2005/8/layout/list1"/>
    <dgm:cxn modelId="{A6758095-504A-4809-A307-51F9DF2DB054}" type="presParOf" srcId="{4183DF96-D334-403A-9322-B53BE4F891EA}" destId="{E0728764-E367-4D2F-8D07-3700D834D1C4}" srcOrd="0" destOrd="0" presId="urn:microsoft.com/office/officeart/2005/8/layout/list1"/>
    <dgm:cxn modelId="{8017FC83-99DA-432E-B80E-D4B327EEA4C1}" type="presParOf" srcId="{4183DF96-D334-403A-9322-B53BE4F891EA}" destId="{EF85E56A-7D82-4BCC-A7D0-52835A26BC26}" srcOrd="1" destOrd="0" presId="urn:microsoft.com/office/officeart/2005/8/layout/list1"/>
    <dgm:cxn modelId="{B836807E-19B6-49E8-A33F-8747422638A6}" type="presParOf" srcId="{1C25407F-DA0F-4B37-BD6D-32F6DCEB4C74}" destId="{6B8D1A8F-EE11-4FBD-8360-F9686663BC55}" srcOrd="1" destOrd="0" presId="urn:microsoft.com/office/officeart/2005/8/layout/list1"/>
    <dgm:cxn modelId="{9AA2656A-4D83-4183-9D79-2990D0084AFE}" type="presParOf" srcId="{1C25407F-DA0F-4B37-BD6D-32F6DCEB4C74}" destId="{70A948C1-DFC4-4E22-B59D-F1C6AB8625C5}" srcOrd="2" destOrd="0" presId="urn:microsoft.com/office/officeart/2005/8/layout/list1"/>
    <dgm:cxn modelId="{17E6440B-833D-4973-A55D-258421B9EF9C}" type="presParOf" srcId="{1C25407F-DA0F-4B37-BD6D-32F6DCEB4C74}" destId="{1BAE9109-89BA-4717-ADFA-9DD4E1B12A62}" srcOrd="3" destOrd="0" presId="urn:microsoft.com/office/officeart/2005/8/layout/list1"/>
    <dgm:cxn modelId="{8FCAE6AC-3A8D-4FE7-8684-A60B360803FF}" type="presParOf" srcId="{1C25407F-DA0F-4B37-BD6D-32F6DCEB4C74}" destId="{B11EB1DC-82E0-4BCC-9809-4A984DC0D415}" srcOrd="4" destOrd="0" presId="urn:microsoft.com/office/officeart/2005/8/layout/list1"/>
    <dgm:cxn modelId="{03D6869E-3A32-47B9-AF03-81533E8DD07B}" type="presParOf" srcId="{B11EB1DC-82E0-4BCC-9809-4A984DC0D415}" destId="{80565EAB-7BC2-43D5-A277-81C375869832}" srcOrd="0" destOrd="0" presId="urn:microsoft.com/office/officeart/2005/8/layout/list1"/>
    <dgm:cxn modelId="{24258C63-D340-483F-B674-CD17516B580B}" type="presParOf" srcId="{B11EB1DC-82E0-4BCC-9809-4A984DC0D415}" destId="{E44FB180-0083-49E0-8E37-B7C40CDDD83E}" srcOrd="1" destOrd="0" presId="urn:microsoft.com/office/officeart/2005/8/layout/list1"/>
    <dgm:cxn modelId="{5CB28FA1-9CE1-40CB-A861-0312447CC931}" type="presParOf" srcId="{1C25407F-DA0F-4B37-BD6D-32F6DCEB4C74}" destId="{95659223-65E0-4D95-8961-25CE87E91DFC}" srcOrd="5" destOrd="0" presId="urn:microsoft.com/office/officeart/2005/8/layout/list1"/>
    <dgm:cxn modelId="{0EFEB611-5B05-4AE2-979B-09C76C078884}" type="presParOf" srcId="{1C25407F-DA0F-4B37-BD6D-32F6DCEB4C74}" destId="{1063A13A-C0D5-4D5E-AAF7-62BF213181B5}" srcOrd="6" destOrd="0" presId="urn:microsoft.com/office/officeart/2005/8/layout/list1"/>
    <dgm:cxn modelId="{74903F1F-0171-4F31-B593-E669F2A84D69}" type="presParOf" srcId="{1C25407F-DA0F-4B37-BD6D-32F6DCEB4C74}" destId="{D3DB1B37-7E58-46A7-9C5D-4B48AA4BB4F5}" srcOrd="7" destOrd="0" presId="urn:microsoft.com/office/officeart/2005/8/layout/list1"/>
    <dgm:cxn modelId="{F80F6C5B-5153-4539-8BB1-F49B19F35EF7}" type="presParOf" srcId="{1C25407F-DA0F-4B37-BD6D-32F6DCEB4C74}" destId="{6053D654-43B4-447C-8011-48C2016CDD36}" srcOrd="8" destOrd="0" presId="urn:microsoft.com/office/officeart/2005/8/layout/list1"/>
    <dgm:cxn modelId="{791DF540-CA56-45FF-81A9-4617D8B7F8AB}" type="presParOf" srcId="{6053D654-43B4-447C-8011-48C2016CDD36}" destId="{AAF86B9D-0036-4FE5-9B16-361AA3F73E3B}" srcOrd="0" destOrd="0" presId="urn:microsoft.com/office/officeart/2005/8/layout/list1"/>
    <dgm:cxn modelId="{7EF862AB-50DF-4E1D-B4A2-92D73CAD59CE}" type="presParOf" srcId="{6053D654-43B4-447C-8011-48C2016CDD36}" destId="{D4F94EF4-DA26-4BBF-B99F-3B321B9602BD}" srcOrd="1" destOrd="0" presId="urn:microsoft.com/office/officeart/2005/8/layout/list1"/>
    <dgm:cxn modelId="{EC8D2D14-E583-40C5-8899-C127BE9C8775}" type="presParOf" srcId="{1C25407F-DA0F-4B37-BD6D-32F6DCEB4C74}" destId="{C3D77AA4-AFBA-43B7-AA99-42AD1C503182}" srcOrd="9" destOrd="0" presId="urn:microsoft.com/office/officeart/2005/8/layout/list1"/>
    <dgm:cxn modelId="{63FF9B1D-6E05-4D1A-8997-99FE805EC366}" type="presParOf" srcId="{1C25407F-DA0F-4B37-BD6D-32F6DCEB4C74}" destId="{79F0F048-7314-499D-84D0-88B851E231E1}" srcOrd="10" destOrd="0" presId="urn:microsoft.com/office/officeart/2005/8/layout/list1"/>
    <dgm:cxn modelId="{82F8278E-D988-4C27-95DE-99C03FE531EE}" type="presParOf" srcId="{1C25407F-DA0F-4B37-BD6D-32F6DCEB4C74}" destId="{D232D1C7-861E-4C18-9C1C-33C01042F597}" srcOrd="11" destOrd="0" presId="urn:microsoft.com/office/officeart/2005/8/layout/list1"/>
    <dgm:cxn modelId="{CD9D1239-D686-4D0A-85EB-F69FF60412B4}" type="presParOf" srcId="{1C25407F-DA0F-4B37-BD6D-32F6DCEB4C74}" destId="{31AF9657-E51C-447F-9199-9A744EF9B7D0}" srcOrd="12" destOrd="0" presId="urn:microsoft.com/office/officeart/2005/8/layout/list1"/>
    <dgm:cxn modelId="{2292CC10-B296-49F4-B34F-CA5717701FF4}" type="presParOf" srcId="{31AF9657-E51C-447F-9199-9A744EF9B7D0}" destId="{CB3E2C80-042E-440D-B249-67E5868AE7A3}" srcOrd="0" destOrd="0" presId="urn:microsoft.com/office/officeart/2005/8/layout/list1"/>
    <dgm:cxn modelId="{E944FFA6-BE83-4690-BB51-4DA19F794849}" type="presParOf" srcId="{31AF9657-E51C-447F-9199-9A744EF9B7D0}" destId="{05EA010D-291A-4A0D-8E11-62DFDAB2A5CE}" srcOrd="1" destOrd="0" presId="urn:microsoft.com/office/officeart/2005/8/layout/list1"/>
    <dgm:cxn modelId="{82F71259-9102-49E2-BDDB-FEE32B91D834}" type="presParOf" srcId="{1C25407F-DA0F-4B37-BD6D-32F6DCEB4C74}" destId="{19233A07-3AA4-4675-9B65-95B9521029AE}" srcOrd="13" destOrd="0" presId="urn:microsoft.com/office/officeart/2005/8/layout/list1"/>
    <dgm:cxn modelId="{4105FFFE-472B-42C1-8D77-4C35C6FA97A0}" type="presParOf" srcId="{1C25407F-DA0F-4B37-BD6D-32F6DCEB4C74}" destId="{DD8FE0C5-84B4-44FB-887A-880C9633219C}" srcOrd="14"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26CFE5EF-32DA-44E6-878F-3F43318AD111}" type="doc">
      <dgm:prSet loTypeId="urn:microsoft.com/office/officeart/2005/8/layout/chevron2" loCatId="list" qsTypeId="urn:microsoft.com/office/officeart/2005/8/quickstyle/simple1" qsCatId="simple" csTypeId="urn:microsoft.com/office/officeart/2005/8/colors/accent1_2" csCatId="accent1" phldr="1"/>
      <dgm:spPr/>
      <dgm:t>
        <a:bodyPr/>
        <a:lstStyle/>
        <a:p>
          <a:endParaRPr lang="ru-RU"/>
        </a:p>
      </dgm:t>
    </dgm:pt>
    <dgm:pt modelId="{A5435DBA-DD47-457A-B41F-07914FEB01CF}">
      <dgm:prSet phldrT="[Текст]" custT="1"/>
      <dgm:spPr>
        <a:solidFill>
          <a:srgbClr val="C00000"/>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dgm:spPr>
      <dgm:t>
        <a:bodyPr/>
        <a:lstStyle/>
        <a:p>
          <a:pPr algn="ctr"/>
          <a:r>
            <a:rPr lang="uz-Cyrl-UZ" sz="2400" b="1" i="0" dirty="0" smtClean="0">
              <a:latin typeface="Times New Roman" pitchFamily="18" charset="0"/>
              <a:cs typeface="Times New Roman" pitchFamily="18" charset="0"/>
            </a:rPr>
            <a:t>1</a:t>
          </a:r>
          <a:endParaRPr lang="ru-RU" sz="2400" b="1" i="0" dirty="0">
            <a:latin typeface="Times New Roman" pitchFamily="18" charset="0"/>
            <a:cs typeface="Times New Roman" pitchFamily="18" charset="0"/>
          </a:endParaRPr>
        </a:p>
      </dgm:t>
    </dgm:pt>
    <dgm:pt modelId="{FB57EDEE-3638-4CDD-8899-5E0009CF0A8E}" type="parTrans" cxnId="{B402151A-A5CB-481B-BB78-B2A75AC37C45}">
      <dgm:prSet/>
      <dgm:spPr/>
      <dgm:t>
        <a:bodyPr/>
        <a:lstStyle/>
        <a:p>
          <a:endParaRPr lang="ru-RU" sz="2000" b="1" i="1">
            <a:latin typeface="Times New Roman" pitchFamily="18" charset="0"/>
            <a:cs typeface="Times New Roman" pitchFamily="18" charset="0"/>
          </a:endParaRPr>
        </a:p>
      </dgm:t>
    </dgm:pt>
    <dgm:pt modelId="{F52AC08F-83DA-48CD-AB96-52C82678372E}" type="sibTrans" cxnId="{B402151A-A5CB-481B-BB78-B2A75AC37C45}">
      <dgm:prSet/>
      <dgm:spPr/>
      <dgm:t>
        <a:bodyPr/>
        <a:lstStyle/>
        <a:p>
          <a:endParaRPr lang="ru-RU" sz="2000" b="1" i="1">
            <a:latin typeface="Times New Roman" pitchFamily="18" charset="0"/>
            <a:cs typeface="Times New Roman" pitchFamily="18" charset="0"/>
          </a:endParaRPr>
        </a:p>
      </dgm:t>
    </dgm:pt>
    <dgm:pt modelId="{6FC2D07A-8B20-4E09-AE4D-4D676FF98F87}">
      <dgm:prSet phldrT="[Текст]" custT="1"/>
      <dgm:spPr>
        <a:solidFill>
          <a:schemeClr val="accent3">
            <a:lumMod val="20000"/>
            <a:lumOff val="80000"/>
          </a:schemeClr>
        </a:solidFill>
        <a:scene3d>
          <a:camera prst="orthographicFront"/>
          <a:lightRig rig="threePt" dir="t"/>
        </a:scene3d>
        <a:sp3d>
          <a:bevelT prst="angle"/>
        </a:sp3d>
      </dgm:spPr>
      <dgm:t>
        <a:bodyPr/>
        <a:lstStyle/>
        <a:p>
          <a:pPr algn="just"/>
          <a:r>
            <a:rPr lang="ru-RU" sz="2400" b="1" i="0" dirty="0" smtClean="0">
              <a:latin typeface="Times New Roman" pitchFamily="18" charset="0"/>
              <a:cs typeface="Times New Roman" pitchFamily="18" charset="0"/>
            </a:rPr>
            <a:t>товар </a:t>
          </a:r>
          <a:r>
            <a:rPr lang="ru-RU" sz="2400" b="1" i="0" dirty="0" err="1" smtClean="0">
              <a:latin typeface="Times New Roman" pitchFamily="18" charset="0"/>
              <a:cs typeface="Times New Roman" pitchFamily="18" charset="0"/>
            </a:rPr>
            <a:t>ва</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хизматларнинг</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халқаро савдоси</a:t>
          </a:r>
          <a:r>
            <a:rPr lang="ru-RU" sz="2400" b="1" i="0" dirty="0" smtClean="0">
              <a:latin typeface="Times New Roman" pitchFamily="18" charset="0"/>
              <a:cs typeface="Times New Roman" pitchFamily="18" charset="0"/>
            </a:rPr>
            <a:t>;</a:t>
          </a:r>
          <a:endParaRPr lang="ru-RU" sz="2400" b="1" i="0" dirty="0">
            <a:latin typeface="Times New Roman" pitchFamily="18" charset="0"/>
            <a:cs typeface="Times New Roman" pitchFamily="18" charset="0"/>
          </a:endParaRPr>
        </a:p>
      </dgm:t>
    </dgm:pt>
    <dgm:pt modelId="{FE69CD7D-B2F1-4A08-9A89-36EF23F21A7D}" type="parTrans" cxnId="{4876C908-B21C-4034-AD21-30BA48F91974}">
      <dgm:prSet/>
      <dgm:spPr/>
      <dgm:t>
        <a:bodyPr/>
        <a:lstStyle/>
        <a:p>
          <a:endParaRPr lang="ru-RU" sz="2000" b="1" i="1">
            <a:latin typeface="Times New Roman" pitchFamily="18" charset="0"/>
            <a:cs typeface="Times New Roman" pitchFamily="18" charset="0"/>
          </a:endParaRPr>
        </a:p>
      </dgm:t>
    </dgm:pt>
    <dgm:pt modelId="{943A5D7F-BF2B-4E37-8C99-AA79EF9E7EF7}" type="sibTrans" cxnId="{4876C908-B21C-4034-AD21-30BA48F91974}">
      <dgm:prSet/>
      <dgm:spPr/>
      <dgm:t>
        <a:bodyPr/>
        <a:lstStyle/>
        <a:p>
          <a:endParaRPr lang="ru-RU" sz="2000" b="1" i="1">
            <a:latin typeface="Times New Roman" pitchFamily="18" charset="0"/>
            <a:cs typeface="Times New Roman" pitchFamily="18" charset="0"/>
          </a:endParaRPr>
        </a:p>
      </dgm:t>
    </dgm:pt>
    <dgm:pt modelId="{0BFE0C83-00FC-4E5A-9AC3-327DBCFEAB9E}">
      <dgm:prSet phldrT="[Текст]" custT="1"/>
      <dgm:spPr>
        <a:solidFill>
          <a:srgbClr val="C00000"/>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dgm:spPr>
      <dgm:t>
        <a:bodyPr/>
        <a:lstStyle/>
        <a:p>
          <a:pPr algn="ctr"/>
          <a:r>
            <a:rPr lang="uz-Cyrl-UZ" sz="2400" b="1" i="0" dirty="0" smtClean="0">
              <a:latin typeface="Times New Roman" pitchFamily="18" charset="0"/>
              <a:cs typeface="Times New Roman" pitchFamily="18" charset="0"/>
            </a:rPr>
            <a:t>2</a:t>
          </a:r>
          <a:endParaRPr lang="ru-RU" sz="2400" b="1" i="0" dirty="0">
            <a:latin typeface="Times New Roman" pitchFamily="18" charset="0"/>
            <a:cs typeface="Times New Roman" pitchFamily="18" charset="0"/>
          </a:endParaRPr>
        </a:p>
      </dgm:t>
    </dgm:pt>
    <dgm:pt modelId="{861BCFFD-78BA-4A5D-9BD3-5CAA1DF9ED1D}" type="parTrans" cxnId="{BD9E1C58-0FFD-4057-8A04-2996003A2CD3}">
      <dgm:prSet/>
      <dgm:spPr/>
      <dgm:t>
        <a:bodyPr/>
        <a:lstStyle/>
        <a:p>
          <a:endParaRPr lang="ru-RU" sz="2000" b="1" i="1">
            <a:latin typeface="Times New Roman" pitchFamily="18" charset="0"/>
            <a:cs typeface="Times New Roman" pitchFamily="18" charset="0"/>
          </a:endParaRPr>
        </a:p>
      </dgm:t>
    </dgm:pt>
    <dgm:pt modelId="{AD822840-BEA6-4BCD-9B13-94F314AF8286}" type="sibTrans" cxnId="{BD9E1C58-0FFD-4057-8A04-2996003A2CD3}">
      <dgm:prSet/>
      <dgm:spPr/>
      <dgm:t>
        <a:bodyPr/>
        <a:lstStyle/>
        <a:p>
          <a:endParaRPr lang="ru-RU" sz="2000" b="1" i="1">
            <a:latin typeface="Times New Roman" pitchFamily="18" charset="0"/>
            <a:cs typeface="Times New Roman" pitchFamily="18" charset="0"/>
          </a:endParaRPr>
        </a:p>
      </dgm:t>
    </dgm:pt>
    <dgm:pt modelId="{EA1982D0-7410-43D7-BF97-7CF3EE7C8339}">
      <dgm:prSet phldrT="[Текст]" custT="1"/>
      <dgm:spPr>
        <a:solidFill>
          <a:schemeClr val="accent3">
            <a:lumMod val="20000"/>
            <a:lumOff val="80000"/>
          </a:schemeClr>
        </a:solidFill>
        <a:scene3d>
          <a:camera prst="orthographicFront"/>
          <a:lightRig rig="threePt" dir="t"/>
        </a:scene3d>
        <a:sp3d>
          <a:bevelT prst="angle"/>
        </a:sp3d>
      </dgm:spPr>
      <dgm:t>
        <a:bodyPr/>
        <a:lstStyle/>
        <a:p>
          <a:pPr algn="just"/>
          <a:r>
            <a:rPr lang="ru-RU" sz="2400" b="1" i="0" dirty="0" smtClean="0">
              <a:latin typeface="Times New Roman" pitchFamily="18" charset="0"/>
              <a:cs typeface="Times New Roman" pitchFamily="18" charset="0"/>
            </a:rPr>
            <a:t>капитал </a:t>
          </a:r>
          <a:r>
            <a:rPr lang="ru-RU" sz="2400" b="1" i="0" dirty="0" err="1" smtClean="0">
              <a:latin typeface="Times New Roman" pitchFamily="18" charset="0"/>
              <a:cs typeface="Times New Roman" pitchFamily="18" charset="0"/>
            </a:rPr>
            <a:t>ва</a:t>
          </a:r>
          <a:r>
            <a:rPr lang="ru-RU" sz="2400" b="1" i="0" dirty="0" smtClean="0">
              <a:latin typeface="Times New Roman" pitchFamily="18" charset="0"/>
              <a:cs typeface="Times New Roman" pitchFamily="18" charset="0"/>
            </a:rPr>
            <a:t> чет </a:t>
          </a:r>
          <a:r>
            <a:rPr lang="ru-RU" sz="2400" b="1" i="0" dirty="0" err="1" smtClean="0">
              <a:latin typeface="Times New Roman" pitchFamily="18" charset="0"/>
              <a:cs typeface="Times New Roman" pitchFamily="18" charset="0"/>
            </a:rPr>
            <a:t>эл</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инвестицияларининг</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ҳаракати</a:t>
          </a:r>
          <a:r>
            <a:rPr lang="ru-RU" sz="2400" b="1" i="0" dirty="0" smtClean="0">
              <a:latin typeface="Times New Roman" pitchFamily="18" charset="0"/>
              <a:cs typeface="Times New Roman" pitchFamily="18" charset="0"/>
            </a:rPr>
            <a:t>;</a:t>
          </a:r>
          <a:endParaRPr lang="ru-RU" sz="2400" b="1" i="0" dirty="0">
            <a:latin typeface="Times New Roman" pitchFamily="18" charset="0"/>
            <a:cs typeface="Times New Roman" pitchFamily="18" charset="0"/>
          </a:endParaRPr>
        </a:p>
      </dgm:t>
    </dgm:pt>
    <dgm:pt modelId="{FF5B598B-31D2-4C9D-ADCC-92CAFDF69947}" type="parTrans" cxnId="{D7630424-FF45-49DA-83B6-A3717BF96B8F}">
      <dgm:prSet/>
      <dgm:spPr/>
      <dgm:t>
        <a:bodyPr/>
        <a:lstStyle/>
        <a:p>
          <a:endParaRPr lang="ru-RU" sz="2000" b="1" i="1">
            <a:latin typeface="Times New Roman" pitchFamily="18" charset="0"/>
            <a:cs typeface="Times New Roman" pitchFamily="18" charset="0"/>
          </a:endParaRPr>
        </a:p>
      </dgm:t>
    </dgm:pt>
    <dgm:pt modelId="{6234B317-0B85-4ABA-A09F-A2AAC813BAC0}" type="sibTrans" cxnId="{D7630424-FF45-49DA-83B6-A3717BF96B8F}">
      <dgm:prSet/>
      <dgm:spPr/>
      <dgm:t>
        <a:bodyPr/>
        <a:lstStyle/>
        <a:p>
          <a:endParaRPr lang="ru-RU" sz="2000" b="1" i="1">
            <a:latin typeface="Times New Roman" pitchFamily="18" charset="0"/>
            <a:cs typeface="Times New Roman" pitchFamily="18" charset="0"/>
          </a:endParaRPr>
        </a:p>
      </dgm:t>
    </dgm:pt>
    <dgm:pt modelId="{C4628065-6F13-4C41-A06E-01E9DE8FE6F4}">
      <dgm:prSet phldrT="[Текст]" custT="1"/>
      <dgm:spPr>
        <a:solidFill>
          <a:srgbClr val="C00000"/>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dgm:spPr>
      <dgm:t>
        <a:bodyPr/>
        <a:lstStyle/>
        <a:p>
          <a:pPr algn="ctr"/>
          <a:r>
            <a:rPr lang="uz-Cyrl-UZ" sz="2400" b="1" i="0" dirty="0" smtClean="0">
              <a:latin typeface="Times New Roman" pitchFamily="18" charset="0"/>
              <a:cs typeface="Times New Roman" pitchFamily="18" charset="0"/>
            </a:rPr>
            <a:t>3</a:t>
          </a:r>
          <a:endParaRPr lang="ru-RU" sz="2400" b="1" i="0" dirty="0">
            <a:latin typeface="Times New Roman" pitchFamily="18" charset="0"/>
            <a:cs typeface="Times New Roman" pitchFamily="18" charset="0"/>
          </a:endParaRPr>
        </a:p>
      </dgm:t>
    </dgm:pt>
    <dgm:pt modelId="{C3336176-30DC-4F06-B5FF-379E93F7715E}" type="parTrans" cxnId="{24E8E27B-AFF3-4413-B746-1D8C3DD90825}">
      <dgm:prSet/>
      <dgm:spPr/>
      <dgm:t>
        <a:bodyPr/>
        <a:lstStyle/>
        <a:p>
          <a:endParaRPr lang="ru-RU" sz="2000" b="1" i="1">
            <a:latin typeface="Times New Roman" pitchFamily="18" charset="0"/>
            <a:cs typeface="Times New Roman" pitchFamily="18" charset="0"/>
          </a:endParaRPr>
        </a:p>
      </dgm:t>
    </dgm:pt>
    <dgm:pt modelId="{420C790D-70B7-4B8F-AA58-525E0926BCA8}" type="sibTrans" cxnId="{24E8E27B-AFF3-4413-B746-1D8C3DD90825}">
      <dgm:prSet/>
      <dgm:spPr/>
      <dgm:t>
        <a:bodyPr/>
        <a:lstStyle/>
        <a:p>
          <a:endParaRPr lang="ru-RU" sz="2000" b="1" i="1">
            <a:latin typeface="Times New Roman" pitchFamily="18" charset="0"/>
            <a:cs typeface="Times New Roman" pitchFamily="18" charset="0"/>
          </a:endParaRPr>
        </a:p>
      </dgm:t>
    </dgm:pt>
    <dgm:pt modelId="{DF765C01-9553-4A33-B670-439E3568FD24}">
      <dgm:prSet phldrT="[Текст]" custT="1"/>
      <dgm:spPr>
        <a:solidFill>
          <a:schemeClr val="accent3">
            <a:lumMod val="20000"/>
            <a:lumOff val="80000"/>
          </a:schemeClr>
        </a:solidFill>
        <a:scene3d>
          <a:camera prst="orthographicFront"/>
          <a:lightRig rig="threePt" dir="t"/>
        </a:scene3d>
        <a:sp3d>
          <a:bevelT prst="angle"/>
        </a:sp3d>
      </dgm:spPr>
      <dgm:t>
        <a:bodyPr/>
        <a:lstStyle/>
        <a:p>
          <a:pPr algn="just"/>
          <a:r>
            <a:rPr lang="ru-RU" sz="2400" b="1" i="0" dirty="0" err="1" smtClean="0">
              <a:latin typeface="Times New Roman" pitchFamily="18" charset="0"/>
              <a:cs typeface="Times New Roman" pitchFamily="18" charset="0"/>
            </a:rPr>
            <a:t>ишчи</a:t>
          </a:r>
          <a:r>
            <a:rPr lang="ru-RU" sz="2400" b="1" i="0" dirty="0" smtClean="0">
              <a:latin typeface="Times New Roman" pitchFamily="18" charset="0"/>
              <a:cs typeface="Times New Roman" pitchFamily="18" charset="0"/>
            </a:rPr>
            <a:t> кучи </a:t>
          </a:r>
          <a:r>
            <a:rPr lang="ru-RU" sz="2400" b="1" i="0" dirty="0" err="1" smtClean="0">
              <a:latin typeface="Times New Roman" pitchFamily="18" charset="0"/>
              <a:cs typeface="Times New Roman" pitchFamily="18" charset="0"/>
            </a:rPr>
            <a:t>миграцияси</a:t>
          </a:r>
          <a:r>
            <a:rPr lang="ru-RU" sz="2400" b="1" i="0" dirty="0" smtClean="0">
              <a:latin typeface="Times New Roman" pitchFamily="18" charset="0"/>
              <a:cs typeface="Times New Roman" pitchFamily="18" charset="0"/>
            </a:rPr>
            <a:t>;</a:t>
          </a:r>
          <a:endParaRPr lang="ru-RU" sz="2400" b="1" i="0" dirty="0">
            <a:latin typeface="Times New Roman" pitchFamily="18" charset="0"/>
            <a:cs typeface="Times New Roman" pitchFamily="18" charset="0"/>
          </a:endParaRPr>
        </a:p>
      </dgm:t>
    </dgm:pt>
    <dgm:pt modelId="{F644EFE8-3A68-4F4E-ADE5-C8E9C8037C30}" type="parTrans" cxnId="{6D2247C3-2887-44E7-8C32-A149755B9A71}">
      <dgm:prSet/>
      <dgm:spPr/>
      <dgm:t>
        <a:bodyPr/>
        <a:lstStyle/>
        <a:p>
          <a:endParaRPr lang="ru-RU" sz="2000" b="1" i="1">
            <a:latin typeface="Times New Roman" pitchFamily="18" charset="0"/>
            <a:cs typeface="Times New Roman" pitchFamily="18" charset="0"/>
          </a:endParaRPr>
        </a:p>
      </dgm:t>
    </dgm:pt>
    <dgm:pt modelId="{E1C67D43-A796-4AD1-BC8B-118E904A0897}" type="sibTrans" cxnId="{6D2247C3-2887-44E7-8C32-A149755B9A71}">
      <dgm:prSet/>
      <dgm:spPr/>
      <dgm:t>
        <a:bodyPr/>
        <a:lstStyle/>
        <a:p>
          <a:endParaRPr lang="ru-RU" sz="2000" b="1" i="1">
            <a:latin typeface="Times New Roman" pitchFamily="18" charset="0"/>
            <a:cs typeface="Times New Roman" pitchFamily="18" charset="0"/>
          </a:endParaRPr>
        </a:p>
      </dgm:t>
    </dgm:pt>
    <dgm:pt modelId="{0F215484-19B1-4D7A-B36F-A255E25A2B28}">
      <dgm:prSet phldrT="[Текст]" custT="1"/>
      <dgm:spPr>
        <a:solidFill>
          <a:srgbClr val="C00000"/>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dgm:spPr>
      <dgm:t>
        <a:bodyPr/>
        <a:lstStyle/>
        <a:p>
          <a:pPr algn="ctr"/>
          <a:r>
            <a:rPr lang="uz-Cyrl-UZ" sz="2400" b="1" i="0" dirty="0" smtClean="0">
              <a:latin typeface="Times New Roman" pitchFamily="18" charset="0"/>
              <a:cs typeface="Times New Roman" pitchFamily="18" charset="0"/>
            </a:rPr>
            <a:t>4</a:t>
          </a:r>
          <a:endParaRPr lang="ru-RU" sz="2400" b="1" i="0" dirty="0">
            <a:latin typeface="Times New Roman" pitchFamily="18" charset="0"/>
            <a:cs typeface="Times New Roman" pitchFamily="18" charset="0"/>
          </a:endParaRPr>
        </a:p>
      </dgm:t>
    </dgm:pt>
    <dgm:pt modelId="{6ACE7243-93DD-4234-A1BF-CE978BE37229}" type="parTrans" cxnId="{8DE90490-CCD2-48F8-AA6E-A7E029C2323F}">
      <dgm:prSet/>
      <dgm:spPr/>
      <dgm:t>
        <a:bodyPr/>
        <a:lstStyle/>
        <a:p>
          <a:endParaRPr lang="ru-RU" sz="2000" b="1" i="1">
            <a:latin typeface="Times New Roman" pitchFamily="18" charset="0"/>
            <a:cs typeface="Times New Roman" pitchFamily="18" charset="0"/>
          </a:endParaRPr>
        </a:p>
      </dgm:t>
    </dgm:pt>
    <dgm:pt modelId="{2676E667-7758-4F56-B4B6-F7B9376CA133}" type="sibTrans" cxnId="{8DE90490-CCD2-48F8-AA6E-A7E029C2323F}">
      <dgm:prSet/>
      <dgm:spPr/>
      <dgm:t>
        <a:bodyPr/>
        <a:lstStyle/>
        <a:p>
          <a:endParaRPr lang="ru-RU" sz="2000" b="1" i="1">
            <a:latin typeface="Times New Roman" pitchFamily="18" charset="0"/>
            <a:cs typeface="Times New Roman" pitchFamily="18" charset="0"/>
          </a:endParaRPr>
        </a:p>
      </dgm:t>
    </dgm:pt>
    <dgm:pt modelId="{92CC5FC9-C0AA-4B8E-84BB-E554FD05FBE6}">
      <dgm:prSet phldrT="[Текст]" custT="1"/>
      <dgm:spPr>
        <a:solidFill>
          <a:srgbClr val="C00000"/>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dgm:spPr>
      <dgm:t>
        <a:bodyPr/>
        <a:lstStyle/>
        <a:p>
          <a:pPr algn="ctr"/>
          <a:r>
            <a:rPr lang="uz-Cyrl-UZ" sz="2400" b="1" i="0" dirty="0" smtClean="0">
              <a:latin typeface="Times New Roman" pitchFamily="18" charset="0"/>
              <a:cs typeface="Times New Roman" pitchFamily="18" charset="0"/>
            </a:rPr>
            <a:t>5</a:t>
          </a:r>
          <a:endParaRPr lang="ru-RU" sz="2400" b="1" i="0" dirty="0">
            <a:latin typeface="Times New Roman" pitchFamily="18" charset="0"/>
            <a:cs typeface="Times New Roman" pitchFamily="18" charset="0"/>
          </a:endParaRPr>
        </a:p>
      </dgm:t>
    </dgm:pt>
    <dgm:pt modelId="{F64A894F-B9EB-4CBB-9C6B-7986CB012FDE}" type="parTrans" cxnId="{1488AC3A-AEF8-4212-BE81-0BEB49767B6F}">
      <dgm:prSet/>
      <dgm:spPr/>
      <dgm:t>
        <a:bodyPr/>
        <a:lstStyle/>
        <a:p>
          <a:endParaRPr lang="ru-RU" sz="2000" b="1" i="1">
            <a:latin typeface="Times New Roman" pitchFamily="18" charset="0"/>
            <a:cs typeface="Times New Roman" pitchFamily="18" charset="0"/>
          </a:endParaRPr>
        </a:p>
      </dgm:t>
    </dgm:pt>
    <dgm:pt modelId="{36BB4FA6-D5B0-45F6-B0F2-0B36E5C49D01}" type="sibTrans" cxnId="{1488AC3A-AEF8-4212-BE81-0BEB49767B6F}">
      <dgm:prSet/>
      <dgm:spPr/>
      <dgm:t>
        <a:bodyPr/>
        <a:lstStyle/>
        <a:p>
          <a:endParaRPr lang="ru-RU" sz="2000" b="1" i="1">
            <a:latin typeface="Times New Roman" pitchFamily="18" charset="0"/>
            <a:cs typeface="Times New Roman" pitchFamily="18" charset="0"/>
          </a:endParaRPr>
        </a:p>
      </dgm:t>
    </dgm:pt>
    <dgm:pt modelId="{AEA1EDEF-EA84-436B-B67E-EC0011D649E2}">
      <dgm:prSet phldrT="[Текст]" custT="1"/>
      <dgm:spPr>
        <a:solidFill>
          <a:srgbClr val="C00000"/>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dgm:spPr>
      <dgm:t>
        <a:bodyPr/>
        <a:lstStyle/>
        <a:p>
          <a:pPr algn="ctr"/>
          <a:r>
            <a:rPr lang="uz-Cyrl-UZ" sz="2400" b="1" i="0" dirty="0" smtClean="0">
              <a:latin typeface="Times New Roman" pitchFamily="18" charset="0"/>
              <a:cs typeface="Times New Roman" pitchFamily="18" charset="0"/>
            </a:rPr>
            <a:t>6</a:t>
          </a:r>
          <a:endParaRPr lang="ru-RU" sz="2400" b="1" i="0" dirty="0">
            <a:latin typeface="Times New Roman" pitchFamily="18" charset="0"/>
            <a:cs typeface="Times New Roman" pitchFamily="18" charset="0"/>
          </a:endParaRPr>
        </a:p>
      </dgm:t>
    </dgm:pt>
    <dgm:pt modelId="{2ED931DC-A6FB-429C-BC2D-62E28BCE71F5}" type="parTrans" cxnId="{25E3B2D2-4B86-445E-849F-362D9F0685BD}">
      <dgm:prSet/>
      <dgm:spPr/>
      <dgm:t>
        <a:bodyPr/>
        <a:lstStyle/>
        <a:p>
          <a:endParaRPr lang="ru-RU" sz="2000" b="1" i="1">
            <a:latin typeface="Times New Roman" pitchFamily="18" charset="0"/>
            <a:cs typeface="Times New Roman" pitchFamily="18" charset="0"/>
          </a:endParaRPr>
        </a:p>
      </dgm:t>
    </dgm:pt>
    <dgm:pt modelId="{ED8E0225-0C65-4FE3-B893-FB09A13B067F}" type="sibTrans" cxnId="{25E3B2D2-4B86-445E-849F-362D9F0685BD}">
      <dgm:prSet/>
      <dgm:spPr/>
      <dgm:t>
        <a:bodyPr/>
        <a:lstStyle/>
        <a:p>
          <a:endParaRPr lang="ru-RU" sz="2000" b="1" i="1">
            <a:latin typeface="Times New Roman" pitchFamily="18" charset="0"/>
            <a:cs typeface="Times New Roman" pitchFamily="18" charset="0"/>
          </a:endParaRPr>
        </a:p>
      </dgm:t>
    </dgm:pt>
    <dgm:pt modelId="{84E3F4A9-8AFF-4E2F-891B-B4D33FA2A6A7}">
      <dgm:prSet custT="1"/>
      <dgm:spPr>
        <a:solidFill>
          <a:schemeClr val="accent3">
            <a:lumMod val="20000"/>
            <a:lumOff val="80000"/>
          </a:schemeClr>
        </a:solidFill>
        <a:scene3d>
          <a:camera prst="orthographicFront"/>
          <a:lightRig rig="threePt" dir="t"/>
        </a:scene3d>
        <a:sp3d>
          <a:bevelT prst="angle"/>
        </a:sp3d>
      </dgm:spPr>
      <dgm:t>
        <a:bodyPr/>
        <a:lstStyle/>
        <a:p>
          <a:pPr algn="just"/>
          <a:r>
            <a:rPr lang="ru-RU" sz="2400" b="1" i="0" dirty="0" err="1" smtClean="0">
              <a:latin typeface="Times New Roman" pitchFamily="18" charset="0"/>
              <a:cs typeface="Times New Roman" pitchFamily="18" charset="0"/>
            </a:rPr>
            <a:t>ишлаб</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чиқаришнинг давлатлараро</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кооперацияси</a:t>
          </a:r>
          <a:r>
            <a:rPr lang="ru-RU" sz="2400" b="1" i="0" dirty="0" smtClean="0">
              <a:latin typeface="Times New Roman" pitchFamily="18" charset="0"/>
              <a:cs typeface="Times New Roman" pitchFamily="18" charset="0"/>
            </a:rPr>
            <a:t>;</a:t>
          </a:r>
          <a:endParaRPr lang="ru-RU" sz="2400" b="1" i="0" dirty="0">
            <a:latin typeface="Times New Roman" pitchFamily="18" charset="0"/>
            <a:cs typeface="Times New Roman" pitchFamily="18" charset="0"/>
          </a:endParaRPr>
        </a:p>
      </dgm:t>
    </dgm:pt>
    <dgm:pt modelId="{2E65D66D-FF77-4418-B93B-757469B1BBE5}" type="parTrans" cxnId="{E3ABE0F3-651F-4346-962E-E6C226794387}">
      <dgm:prSet/>
      <dgm:spPr/>
      <dgm:t>
        <a:bodyPr/>
        <a:lstStyle/>
        <a:p>
          <a:endParaRPr lang="ru-RU" sz="2000" b="1" i="1">
            <a:latin typeface="Times New Roman" pitchFamily="18" charset="0"/>
            <a:cs typeface="Times New Roman" pitchFamily="18" charset="0"/>
          </a:endParaRPr>
        </a:p>
      </dgm:t>
    </dgm:pt>
    <dgm:pt modelId="{C174CEB6-D2F7-424D-BAE0-81490D4E5894}" type="sibTrans" cxnId="{E3ABE0F3-651F-4346-962E-E6C226794387}">
      <dgm:prSet/>
      <dgm:spPr/>
      <dgm:t>
        <a:bodyPr/>
        <a:lstStyle/>
        <a:p>
          <a:endParaRPr lang="ru-RU" sz="2000" b="1" i="1">
            <a:latin typeface="Times New Roman" pitchFamily="18" charset="0"/>
            <a:cs typeface="Times New Roman" pitchFamily="18" charset="0"/>
          </a:endParaRPr>
        </a:p>
      </dgm:t>
    </dgm:pt>
    <dgm:pt modelId="{CA0F0C18-00E8-4FB4-A8B6-9BCBA5FCD784}">
      <dgm:prSet custT="1"/>
      <dgm:spPr>
        <a:solidFill>
          <a:schemeClr val="accent3">
            <a:lumMod val="20000"/>
            <a:lumOff val="80000"/>
          </a:schemeClr>
        </a:solidFill>
        <a:scene3d>
          <a:camera prst="orthographicFront"/>
          <a:lightRig rig="threePt" dir="t"/>
        </a:scene3d>
        <a:sp3d>
          <a:bevelT prst="angle"/>
        </a:sp3d>
      </dgm:spPr>
      <dgm:t>
        <a:bodyPr/>
        <a:lstStyle/>
        <a:p>
          <a:pPr algn="just"/>
          <a:r>
            <a:rPr lang="ru-RU" sz="2400" b="1" i="0" dirty="0" err="1" smtClean="0">
              <a:latin typeface="Times New Roman" pitchFamily="18" charset="0"/>
              <a:cs typeface="Times New Roman" pitchFamily="18" charset="0"/>
            </a:rPr>
            <a:t>фан</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ва</a:t>
          </a:r>
          <a:r>
            <a:rPr lang="ru-RU" sz="2400" b="1" i="0" dirty="0" smtClean="0">
              <a:latin typeface="Times New Roman" pitchFamily="18" charset="0"/>
              <a:cs typeface="Times New Roman" pitchFamily="18" charset="0"/>
            </a:rPr>
            <a:t> техника </a:t>
          </a:r>
          <a:r>
            <a:rPr lang="ru-RU" sz="2400" b="1" i="0" dirty="0" err="1" smtClean="0">
              <a:latin typeface="Times New Roman" pitchFamily="18" charset="0"/>
              <a:cs typeface="Times New Roman" pitchFamily="18" charset="0"/>
            </a:rPr>
            <a:t>соҳасидаги айирбошлаш</a:t>
          </a:r>
          <a:r>
            <a:rPr lang="ru-RU" sz="2400" b="1" i="0" dirty="0" smtClean="0">
              <a:latin typeface="Times New Roman" pitchFamily="18" charset="0"/>
              <a:cs typeface="Times New Roman" pitchFamily="18" charset="0"/>
            </a:rPr>
            <a:t>;</a:t>
          </a:r>
          <a:endParaRPr lang="ru-RU" sz="2400" b="1" i="0" dirty="0">
            <a:latin typeface="Times New Roman" pitchFamily="18" charset="0"/>
            <a:cs typeface="Times New Roman" pitchFamily="18" charset="0"/>
          </a:endParaRPr>
        </a:p>
      </dgm:t>
    </dgm:pt>
    <dgm:pt modelId="{DBC17942-0B83-44F8-81E9-2D7ADD76021B}" type="parTrans" cxnId="{F36C2C36-3E88-4134-8D84-FE89BCF72AAF}">
      <dgm:prSet/>
      <dgm:spPr/>
      <dgm:t>
        <a:bodyPr/>
        <a:lstStyle/>
        <a:p>
          <a:endParaRPr lang="ru-RU" sz="2000" b="1" i="1">
            <a:latin typeface="Times New Roman" pitchFamily="18" charset="0"/>
            <a:cs typeface="Times New Roman" pitchFamily="18" charset="0"/>
          </a:endParaRPr>
        </a:p>
      </dgm:t>
    </dgm:pt>
    <dgm:pt modelId="{F1EA8398-53FA-4ED9-A9AB-06A013CDA369}" type="sibTrans" cxnId="{F36C2C36-3E88-4134-8D84-FE89BCF72AAF}">
      <dgm:prSet/>
      <dgm:spPr/>
      <dgm:t>
        <a:bodyPr/>
        <a:lstStyle/>
        <a:p>
          <a:endParaRPr lang="ru-RU" sz="2000" b="1" i="1">
            <a:latin typeface="Times New Roman" pitchFamily="18" charset="0"/>
            <a:cs typeface="Times New Roman" pitchFamily="18" charset="0"/>
          </a:endParaRPr>
        </a:p>
      </dgm:t>
    </dgm:pt>
    <dgm:pt modelId="{B97E7C20-4B08-42D4-A649-C376B01116CA}">
      <dgm:prSet custT="1"/>
      <dgm:spPr>
        <a:solidFill>
          <a:schemeClr val="accent3">
            <a:lumMod val="20000"/>
            <a:lumOff val="80000"/>
          </a:schemeClr>
        </a:solidFill>
        <a:scene3d>
          <a:camera prst="orthographicFront"/>
          <a:lightRig rig="threePt" dir="t"/>
        </a:scene3d>
        <a:sp3d>
          <a:bevelT prst="angle"/>
        </a:sp3d>
      </dgm:spPr>
      <dgm:t>
        <a:bodyPr/>
        <a:lstStyle/>
        <a:p>
          <a:pPr algn="just"/>
          <a:r>
            <a:rPr lang="ru-RU" sz="2400" b="1" i="0" dirty="0" smtClean="0">
              <a:latin typeface="Times New Roman" pitchFamily="18" charset="0"/>
              <a:cs typeface="Times New Roman" pitchFamily="18" charset="0"/>
            </a:rPr>
            <a:t>валюта-кредит </a:t>
          </a:r>
          <a:r>
            <a:rPr lang="ru-RU" sz="2400" b="1" i="0" dirty="0" err="1" smtClean="0">
              <a:latin typeface="Times New Roman" pitchFamily="18" charset="0"/>
              <a:cs typeface="Times New Roman" pitchFamily="18" charset="0"/>
            </a:rPr>
            <a:t>муносабатлари</a:t>
          </a:r>
          <a:r>
            <a:rPr lang="ru-RU" sz="2400" b="1" i="0" dirty="0" smtClean="0">
              <a:latin typeface="Times New Roman" pitchFamily="18" charset="0"/>
              <a:cs typeface="Times New Roman" pitchFamily="18" charset="0"/>
            </a:rPr>
            <a:t>.</a:t>
          </a:r>
          <a:endParaRPr lang="ru-RU" sz="2400" b="1" i="0" dirty="0">
            <a:latin typeface="Times New Roman" pitchFamily="18" charset="0"/>
            <a:cs typeface="Times New Roman" pitchFamily="18" charset="0"/>
          </a:endParaRPr>
        </a:p>
      </dgm:t>
    </dgm:pt>
    <dgm:pt modelId="{9A79172A-7275-4985-9616-D3E115C48DD5}" type="parTrans" cxnId="{ABB280FD-DEFA-4464-98F8-26AEC174C98C}">
      <dgm:prSet/>
      <dgm:spPr/>
      <dgm:t>
        <a:bodyPr/>
        <a:lstStyle/>
        <a:p>
          <a:endParaRPr lang="ru-RU" sz="2000" b="1" i="1">
            <a:latin typeface="Times New Roman" pitchFamily="18" charset="0"/>
            <a:cs typeface="Times New Roman" pitchFamily="18" charset="0"/>
          </a:endParaRPr>
        </a:p>
      </dgm:t>
    </dgm:pt>
    <dgm:pt modelId="{4949B377-AE97-48D4-A795-C8928B1A6C63}" type="sibTrans" cxnId="{ABB280FD-DEFA-4464-98F8-26AEC174C98C}">
      <dgm:prSet/>
      <dgm:spPr/>
      <dgm:t>
        <a:bodyPr/>
        <a:lstStyle/>
        <a:p>
          <a:endParaRPr lang="ru-RU" sz="2000" b="1" i="1">
            <a:latin typeface="Times New Roman" pitchFamily="18" charset="0"/>
            <a:cs typeface="Times New Roman" pitchFamily="18" charset="0"/>
          </a:endParaRPr>
        </a:p>
      </dgm:t>
    </dgm:pt>
    <dgm:pt modelId="{C0F17B3A-CAA1-4B54-ABDD-C85F06976480}" type="pres">
      <dgm:prSet presAssocID="{26CFE5EF-32DA-44E6-878F-3F43318AD111}" presName="linearFlow" presStyleCnt="0">
        <dgm:presLayoutVars>
          <dgm:dir/>
          <dgm:animLvl val="lvl"/>
          <dgm:resizeHandles val="exact"/>
        </dgm:presLayoutVars>
      </dgm:prSet>
      <dgm:spPr/>
      <dgm:t>
        <a:bodyPr/>
        <a:lstStyle/>
        <a:p>
          <a:endParaRPr lang="ru-RU"/>
        </a:p>
      </dgm:t>
    </dgm:pt>
    <dgm:pt modelId="{D2046B63-63F6-4DBE-A8B9-6A710DA42D67}" type="pres">
      <dgm:prSet presAssocID="{A5435DBA-DD47-457A-B41F-07914FEB01CF}" presName="composite" presStyleCnt="0"/>
      <dgm:spPr/>
    </dgm:pt>
    <dgm:pt modelId="{0189635E-E3CF-46A1-A120-0AA24EF959B5}" type="pres">
      <dgm:prSet presAssocID="{A5435DBA-DD47-457A-B41F-07914FEB01CF}" presName="parentText" presStyleLbl="alignNode1" presStyleIdx="0" presStyleCnt="6" custLinFactNeighborX="-5260" custLinFactNeighborY="2935">
        <dgm:presLayoutVars>
          <dgm:chMax val="1"/>
          <dgm:bulletEnabled val="1"/>
        </dgm:presLayoutVars>
      </dgm:prSet>
      <dgm:spPr/>
      <dgm:t>
        <a:bodyPr/>
        <a:lstStyle/>
        <a:p>
          <a:endParaRPr lang="ru-RU"/>
        </a:p>
      </dgm:t>
    </dgm:pt>
    <dgm:pt modelId="{1BCE7A39-A978-4A58-AD97-261E9DAE31CD}" type="pres">
      <dgm:prSet presAssocID="{A5435DBA-DD47-457A-B41F-07914FEB01CF}" presName="descendantText" presStyleLbl="alignAcc1" presStyleIdx="0" presStyleCnt="6">
        <dgm:presLayoutVars>
          <dgm:bulletEnabled val="1"/>
        </dgm:presLayoutVars>
      </dgm:prSet>
      <dgm:spPr/>
      <dgm:t>
        <a:bodyPr/>
        <a:lstStyle/>
        <a:p>
          <a:endParaRPr lang="ru-RU"/>
        </a:p>
      </dgm:t>
    </dgm:pt>
    <dgm:pt modelId="{87510215-B7D6-420F-9A9B-BB7132B579CD}" type="pres">
      <dgm:prSet presAssocID="{F52AC08F-83DA-48CD-AB96-52C82678372E}" presName="sp" presStyleCnt="0"/>
      <dgm:spPr/>
    </dgm:pt>
    <dgm:pt modelId="{4E4C9A36-48D2-4311-B27E-20509F5B1219}" type="pres">
      <dgm:prSet presAssocID="{0BFE0C83-00FC-4E5A-9AC3-327DBCFEAB9E}" presName="composite" presStyleCnt="0"/>
      <dgm:spPr/>
    </dgm:pt>
    <dgm:pt modelId="{78E69457-7169-4E50-8039-EDDEBF1F201D}" type="pres">
      <dgm:prSet presAssocID="{0BFE0C83-00FC-4E5A-9AC3-327DBCFEAB9E}" presName="parentText" presStyleLbl="alignNode1" presStyleIdx="1" presStyleCnt="6" custLinFactNeighborX="-5260" custLinFactNeighborY="2935">
        <dgm:presLayoutVars>
          <dgm:chMax val="1"/>
          <dgm:bulletEnabled val="1"/>
        </dgm:presLayoutVars>
      </dgm:prSet>
      <dgm:spPr/>
      <dgm:t>
        <a:bodyPr/>
        <a:lstStyle/>
        <a:p>
          <a:endParaRPr lang="ru-RU"/>
        </a:p>
      </dgm:t>
    </dgm:pt>
    <dgm:pt modelId="{81E25870-8D1C-4736-92AB-BCB8AD10CE32}" type="pres">
      <dgm:prSet presAssocID="{0BFE0C83-00FC-4E5A-9AC3-327DBCFEAB9E}" presName="descendantText" presStyleLbl="alignAcc1" presStyleIdx="1" presStyleCnt="6">
        <dgm:presLayoutVars>
          <dgm:bulletEnabled val="1"/>
        </dgm:presLayoutVars>
      </dgm:prSet>
      <dgm:spPr/>
      <dgm:t>
        <a:bodyPr/>
        <a:lstStyle/>
        <a:p>
          <a:endParaRPr lang="ru-RU"/>
        </a:p>
      </dgm:t>
    </dgm:pt>
    <dgm:pt modelId="{E84261D6-C775-4C2C-A3E8-4178B3FF648E}" type="pres">
      <dgm:prSet presAssocID="{AD822840-BEA6-4BCD-9B13-94F314AF8286}" presName="sp" presStyleCnt="0"/>
      <dgm:spPr/>
    </dgm:pt>
    <dgm:pt modelId="{2AD19208-52D5-49A9-8175-BFE480A89CE2}" type="pres">
      <dgm:prSet presAssocID="{C4628065-6F13-4C41-A06E-01E9DE8FE6F4}" presName="composite" presStyleCnt="0"/>
      <dgm:spPr/>
    </dgm:pt>
    <dgm:pt modelId="{B68E9F5F-761B-4CE9-AB44-13C012A266C8}" type="pres">
      <dgm:prSet presAssocID="{C4628065-6F13-4C41-A06E-01E9DE8FE6F4}" presName="parentText" presStyleLbl="alignNode1" presStyleIdx="2" presStyleCnt="6">
        <dgm:presLayoutVars>
          <dgm:chMax val="1"/>
          <dgm:bulletEnabled val="1"/>
        </dgm:presLayoutVars>
      </dgm:prSet>
      <dgm:spPr/>
      <dgm:t>
        <a:bodyPr/>
        <a:lstStyle/>
        <a:p>
          <a:endParaRPr lang="ru-RU"/>
        </a:p>
      </dgm:t>
    </dgm:pt>
    <dgm:pt modelId="{5FB2E585-1CD6-462F-BC41-CFE8EFC20A6A}" type="pres">
      <dgm:prSet presAssocID="{C4628065-6F13-4C41-A06E-01E9DE8FE6F4}" presName="descendantText" presStyleLbl="alignAcc1" presStyleIdx="2" presStyleCnt="6">
        <dgm:presLayoutVars>
          <dgm:bulletEnabled val="1"/>
        </dgm:presLayoutVars>
      </dgm:prSet>
      <dgm:spPr/>
      <dgm:t>
        <a:bodyPr/>
        <a:lstStyle/>
        <a:p>
          <a:endParaRPr lang="ru-RU"/>
        </a:p>
      </dgm:t>
    </dgm:pt>
    <dgm:pt modelId="{06800D22-FB99-4CC1-A356-1A61D09A32AD}" type="pres">
      <dgm:prSet presAssocID="{420C790D-70B7-4B8F-AA58-525E0926BCA8}" presName="sp" presStyleCnt="0"/>
      <dgm:spPr/>
    </dgm:pt>
    <dgm:pt modelId="{EF8F4AF9-3277-47FF-9E49-7DEF7B6B2F27}" type="pres">
      <dgm:prSet presAssocID="{0F215484-19B1-4D7A-B36F-A255E25A2B28}" presName="composite" presStyleCnt="0"/>
      <dgm:spPr/>
    </dgm:pt>
    <dgm:pt modelId="{4A41DDB7-0869-418F-9C0A-C312225FF0D7}" type="pres">
      <dgm:prSet presAssocID="{0F215484-19B1-4D7A-B36F-A255E25A2B28}" presName="parentText" presStyleLbl="alignNode1" presStyleIdx="3" presStyleCnt="6">
        <dgm:presLayoutVars>
          <dgm:chMax val="1"/>
          <dgm:bulletEnabled val="1"/>
        </dgm:presLayoutVars>
      </dgm:prSet>
      <dgm:spPr/>
      <dgm:t>
        <a:bodyPr/>
        <a:lstStyle/>
        <a:p>
          <a:endParaRPr lang="ru-RU"/>
        </a:p>
      </dgm:t>
    </dgm:pt>
    <dgm:pt modelId="{7569C49E-2845-43AD-A442-3EDC157D85CB}" type="pres">
      <dgm:prSet presAssocID="{0F215484-19B1-4D7A-B36F-A255E25A2B28}" presName="descendantText" presStyleLbl="alignAcc1" presStyleIdx="3" presStyleCnt="6">
        <dgm:presLayoutVars>
          <dgm:bulletEnabled val="1"/>
        </dgm:presLayoutVars>
      </dgm:prSet>
      <dgm:spPr/>
      <dgm:t>
        <a:bodyPr/>
        <a:lstStyle/>
        <a:p>
          <a:endParaRPr lang="ru-RU"/>
        </a:p>
      </dgm:t>
    </dgm:pt>
    <dgm:pt modelId="{D6E2B2A0-C43C-4071-810B-CCAD53D43779}" type="pres">
      <dgm:prSet presAssocID="{2676E667-7758-4F56-B4B6-F7B9376CA133}" presName="sp" presStyleCnt="0"/>
      <dgm:spPr/>
    </dgm:pt>
    <dgm:pt modelId="{F5DB0323-718D-461B-9CB5-C92085FE6D64}" type="pres">
      <dgm:prSet presAssocID="{92CC5FC9-C0AA-4B8E-84BB-E554FD05FBE6}" presName="composite" presStyleCnt="0"/>
      <dgm:spPr/>
    </dgm:pt>
    <dgm:pt modelId="{2201E33B-9D0A-4DF2-A654-73C1DBE702D1}" type="pres">
      <dgm:prSet presAssocID="{92CC5FC9-C0AA-4B8E-84BB-E554FD05FBE6}" presName="parentText" presStyleLbl="alignNode1" presStyleIdx="4" presStyleCnt="6">
        <dgm:presLayoutVars>
          <dgm:chMax val="1"/>
          <dgm:bulletEnabled val="1"/>
        </dgm:presLayoutVars>
      </dgm:prSet>
      <dgm:spPr/>
      <dgm:t>
        <a:bodyPr/>
        <a:lstStyle/>
        <a:p>
          <a:endParaRPr lang="ru-RU"/>
        </a:p>
      </dgm:t>
    </dgm:pt>
    <dgm:pt modelId="{63A11A5E-BE51-464A-BE40-B8FEC779534F}" type="pres">
      <dgm:prSet presAssocID="{92CC5FC9-C0AA-4B8E-84BB-E554FD05FBE6}" presName="descendantText" presStyleLbl="alignAcc1" presStyleIdx="4" presStyleCnt="6">
        <dgm:presLayoutVars>
          <dgm:bulletEnabled val="1"/>
        </dgm:presLayoutVars>
      </dgm:prSet>
      <dgm:spPr/>
      <dgm:t>
        <a:bodyPr/>
        <a:lstStyle/>
        <a:p>
          <a:endParaRPr lang="ru-RU"/>
        </a:p>
      </dgm:t>
    </dgm:pt>
    <dgm:pt modelId="{93A38D97-7E5C-41A0-B572-D87DC720BC7C}" type="pres">
      <dgm:prSet presAssocID="{36BB4FA6-D5B0-45F6-B0F2-0B36E5C49D01}" presName="sp" presStyleCnt="0"/>
      <dgm:spPr/>
    </dgm:pt>
    <dgm:pt modelId="{FC7FA3C0-2F8A-47EC-9AB0-EDA35DBBCDBD}" type="pres">
      <dgm:prSet presAssocID="{AEA1EDEF-EA84-436B-B67E-EC0011D649E2}" presName="composite" presStyleCnt="0"/>
      <dgm:spPr/>
    </dgm:pt>
    <dgm:pt modelId="{6A6417BF-363B-4563-8ED2-79DA074EED2D}" type="pres">
      <dgm:prSet presAssocID="{AEA1EDEF-EA84-436B-B67E-EC0011D649E2}" presName="parentText" presStyleLbl="alignNode1" presStyleIdx="5" presStyleCnt="6">
        <dgm:presLayoutVars>
          <dgm:chMax val="1"/>
          <dgm:bulletEnabled val="1"/>
        </dgm:presLayoutVars>
      </dgm:prSet>
      <dgm:spPr/>
      <dgm:t>
        <a:bodyPr/>
        <a:lstStyle/>
        <a:p>
          <a:endParaRPr lang="ru-RU"/>
        </a:p>
      </dgm:t>
    </dgm:pt>
    <dgm:pt modelId="{7DD79C6D-6F45-4289-9C39-7F045A36A385}" type="pres">
      <dgm:prSet presAssocID="{AEA1EDEF-EA84-436B-B67E-EC0011D649E2}" presName="descendantText" presStyleLbl="alignAcc1" presStyleIdx="5" presStyleCnt="6">
        <dgm:presLayoutVars>
          <dgm:bulletEnabled val="1"/>
        </dgm:presLayoutVars>
      </dgm:prSet>
      <dgm:spPr/>
      <dgm:t>
        <a:bodyPr/>
        <a:lstStyle/>
        <a:p>
          <a:endParaRPr lang="ru-RU"/>
        </a:p>
      </dgm:t>
    </dgm:pt>
  </dgm:ptLst>
  <dgm:cxnLst>
    <dgm:cxn modelId="{1488AC3A-AEF8-4212-BE81-0BEB49767B6F}" srcId="{26CFE5EF-32DA-44E6-878F-3F43318AD111}" destId="{92CC5FC9-C0AA-4B8E-84BB-E554FD05FBE6}" srcOrd="4" destOrd="0" parTransId="{F64A894F-B9EB-4CBB-9C6B-7986CB012FDE}" sibTransId="{36BB4FA6-D5B0-45F6-B0F2-0B36E5C49D01}"/>
    <dgm:cxn modelId="{A34ABA03-40B8-4F38-91FC-8A5867E19F92}" type="presOf" srcId="{92CC5FC9-C0AA-4B8E-84BB-E554FD05FBE6}" destId="{2201E33B-9D0A-4DF2-A654-73C1DBE702D1}" srcOrd="0" destOrd="0" presId="urn:microsoft.com/office/officeart/2005/8/layout/chevron2"/>
    <dgm:cxn modelId="{ABB280FD-DEFA-4464-98F8-26AEC174C98C}" srcId="{AEA1EDEF-EA84-436B-B67E-EC0011D649E2}" destId="{B97E7C20-4B08-42D4-A649-C376B01116CA}" srcOrd="0" destOrd="0" parTransId="{9A79172A-7275-4985-9616-D3E115C48DD5}" sibTransId="{4949B377-AE97-48D4-A795-C8928B1A6C63}"/>
    <dgm:cxn modelId="{6B806ED5-8278-4D0C-A7ED-617B9DE4010F}" type="presOf" srcId="{26CFE5EF-32DA-44E6-878F-3F43318AD111}" destId="{C0F17B3A-CAA1-4B54-ABDD-C85F06976480}" srcOrd="0" destOrd="0" presId="urn:microsoft.com/office/officeart/2005/8/layout/chevron2"/>
    <dgm:cxn modelId="{E3ABE0F3-651F-4346-962E-E6C226794387}" srcId="{0F215484-19B1-4D7A-B36F-A255E25A2B28}" destId="{84E3F4A9-8AFF-4E2F-891B-B4D33FA2A6A7}" srcOrd="0" destOrd="0" parTransId="{2E65D66D-FF77-4418-B93B-757469B1BBE5}" sibTransId="{C174CEB6-D2F7-424D-BAE0-81490D4E5894}"/>
    <dgm:cxn modelId="{8C7C33A3-32A1-4690-856D-D7BC7386B95E}" type="presOf" srcId="{0F215484-19B1-4D7A-B36F-A255E25A2B28}" destId="{4A41DDB7-0869-418F-9C0A-C312225FF0D7}" srcOrd="0" destOrd="0" presId="urn:microsoft.com/office/officeart/2005/8/layout/chevron2"/>
    <dgm:cxn modelId="{2C13723D-29F4-4A68-9983-C0A47D1D5EB3}" type="presOf" srcId="{84E3F4A9-8AFF-4E2F-891B-B4D33FA2A6A7}" destId="{7569C49E-2845-43AD-A442-3EDC157D85CB}" srcOrd="0" destOrd="0" presId="urn:microsoft.com/office/officeart/2005/8/layout/chevron2"/>
    <dgm:cxn modelId="{25E3B2D2-4B86-445E-849F-362D9F0685BD}" srcId="{26CFE5EF-32DA-44E6-878F-3F43318AD111}" destId="{AEA1EDEF-EA84-436B-B67E-EC0011D649E2}" srcOrd="5" destOrd="0" parTransId="{2ED931DC-A6FB-429C-BC2D-62E28BCE71F5}" sibTransId="{ED8E0225-0C65-4FE3-B893-FB09A13B067F}"/>
    <dgm:cxn modelId="{1AD4CE2A-1E9A-4203-A548-AB576B6EBE98}" type="presOf" srcId="{EA1982D0-7410-43D7-BF97-7CF3EE7C8339}" destId="{81E25870-8D1C-4736-92AB-BCB8AD10CE32}" srcOrd="0" destOrd="0" presId="urn:microsoft.com/office/officeart/2005/8/layout/chevron2"/>
    <dgm:cxn modelId="{BD9E1C58-0FFD-4057-8A04-2996003A2CD3}" srcId="{26CFE5EF-32DA-44E6-878F-3F43318AD111}" destId="{0BFE0C83-00FC-4E5A-9AC3-327DBCFEAB9E}" srcOrd="1" destOrd="0" parTransId="{861BCFFD-78BA-4A5D-9BD3-5CAA1DF9ED1D}" sibTransId="{AD822840-BEA6-4BCD-9B13-94F314AF8286}"/>
    <dgm:cxn modelId="{09A669F9-FFB4-4048-9D2A-C2FEE1315260}" type="presOf" srcId="{0BFE0C83-00FC-4E5A-9AC3-327DBCFEAB9E}" destId="{78E69457-7169-4E50-8039-EDDEBF1F201D}" srcOrd="0" destOrd="0" presId="urn:microsoft.com/office/officeart/2005/8/layout/chevron2"/>
    <dgm:cxn modelId="{1F90EFBE-D0BF-405E-B16F-DAE3259A11AC}" type="presOf" srcId="{DF765C01-9553-4A33-B670-439E3568FD24}" destId="{5FB2E585-1CD6-462F-BC41-CFE8EFC20A6A}" srcOrd="0" destOrd="0" presId="urn:microsoft.com/office/officeart/2005/8/layout/chevron2"/>
    <dgm:cxn modelId="{8DE90490-CCD2-48F8-AA6E-A7E029C2323F}" srcId="{26CFE5EF-32DA-44E6-878F-3F43318AD111}" destId="{0F215484-19B1-4D7A-B36F-A255E25A2B28}" srcOrd="3" destOrd="0" parTransId="{6ACE7243-93DD-4234-A1BF-CE978BE37229}" sibTransId="{2676E667-7758-4F56-B4B6-F7B9376CA133}"/>
    <dgm:cxn modelId="{6D2247C3-2887-44E7-8C32-A149755B9A71}" srcId="{C4628065-6F13-4C41-A06E-01E9DE8FE6F4}" destId="{DF765C01-9553-4A33-B670-439E3568FD24}" srcOrd="0" destOrd="0" parTransId="{F644EFE8-3A68-4F4E-ADE5-C8E9C8037C30}" sibTransId="{E1C67D43-A796-4AD1-BC8B-118E904A0897}"/>
    <dgm:cxn modelId="{B402151A-A5CB-481B-BB78-B2A75AC37C45}" srcId="{26CFE5EF-32DA-44E6-878F-3F43318AD111}" destId="{A5435DBA-DD47-457A-B41F-07914FEB01CF}" srcOrd="0" destOrd="0" parTransId="{FB57EDEE-3638-4CDD-8899-5E0009CF0A8E}" sibTransId="{F52AC08F-83DA-48CD-AB96-52C82678372E}"/>
    <dgm:cxn modelId="{97BD4CC1-3F19-4A90-903A-664C5DF9E09C}" type="presOf" srcId="{CA0F0C18-00E8-4FB4-A8B6-9BCBA5FCD784}" destId="{63A11A5E-BE51-464A-BE40-B8FEC779534F}" srcOrd="0" destOrd="0" presId="urn:microsoft.com/office/officeart/2005/8/layout/chevron2"/>
    <dgm:cxn modelId="{634F65E6-1806-4BBD-9B6F-2FBED60ED42E}" type="presOf" srcId="{C4628065-6F13-4C41-A06E-01E9DE8FE6F4}" destId="{B68E9F5F-761B-4CE9-AB44-13C012A266C8}" srcOrd="0" destOrd="0" presId="urn:microsoft.com/office/officeart/2005/8/layout/chevron2"/>
    <dgm:cxn modelId="{DC555A7D-C1E6-4F46-88A1-E9615F3D45CC}" type="presOf" srcId="{B97E7C20-4B08-42D4-A649-C376B01116CA}" destId="{7DD79C6D-6F45-4289-9C39-7F045A36A385}" srcOrd="0" destOrd="0" presId="urn:microsoft.com/office/officeart/2005/8/layout/chevron2"/>
    <dgm:cxn modelId="{24E8E27B-AFF3-4413-B746-1D8C3DD90825}" srcId="{26CFE5EF-32DA-44E6-878F-3F43318AD111}" destId="{C4628065-6F13-4C41-A06E-01E9DE8FE6F4}" srcOrd="2" destOrd="0" parTransId="{C3336176-30DC-4F06-B5FF-379E93F7715E}" sibTransId="{420C790D-70B7-4B8F-AA58-525E0926BCA8}"/>
    <dgm:cxn modelId="{D7630424-FF45-49DA-83B6-A3717BF96B8F}" srcId="{0BFE0C83-00FC-4E5A-9AC3-327DBCFEAB9E}" destId="{EA1982D0-7410-43D7-BF97-7CF3EE7C8339}" srcOrd="0" destOrd="0" parTransId="{FF5B598B-31D2-4C9D-ADCC-92CAFDF69947}" sibTransId="{6234B317-0B85-4ABA-A09F-A2AAC813BAC0}"/>
    <dgm:cxn modelId="{F36C2C36-3E88-4134-8D84-FE89BCF72AAF}" srcId="{92CC5FC9-C0AA-4B8E-84BB-E554FD05FBE6}" destId="{CA0F0C18-00E8-4FB4-A8B6-9BCBA5FCD784}" srcOrd="0" destOrd="0" parTransId="{DBC17942-0B83-44F8-81E9-2D7ADD76021B}" sibTransId="{F1EA8398-53FA-4ED9-A9AB-06A013CDA369}"/>
    <dgm:cxn modelId="{951CF96F-C08E-4112-9869-A175A6A17C71}" type="presOf" srcId="{AEA1EDEF-EA84-436B-B67E-EC0011D649E2}" destId="{6A6417BF-363B-4563-8ED2-79DA074EED2D}" srcOrd="0" destOrd="0" presId="urn:microsoft.com/office/officeart/2005/8/layout/chevron2"/>
    <dgm:cxn modelId="{5664054A-1B09-41D4-813C-855D68867938}" type="presOf" srcId="{A5435DBA-DD47-457A-B41F-07914FEB01CF}" destId="{0189635E-E3CF-46A1-A120-0AA24EF959B5}" srcOrd="0" destOrd="0" presId="urn:microsoft.com/office/officeart/2005/8/layout/chevron2"/>
    <dgm:cxn modelId="{4876C908-B21C-4034-AD21-30BA48F91974}" srcId="{A5435DBA-DD47-457A-B41F-07914FEB01CF}" destId="{6FC2D07A-8B20-4E09-AE4D-4D676FF98F87}" srcOrd="0" destOrd="0" parTransId="{FE69CD7D-B2F1-4A08-9A89-36EF23F21A7D}" sibTransId="{943A5D7F-BF2B-4E37-8C99-AA79EF9E7EF7}"/>
    <dgm:cxn modelId="{50F4DAD4-7259-4D2D-ADCF-9A1DC7EB4DD4}" type="presOf" srcId="{6FC2D07A-8B20-4E09-AE4D-4D676FF98F87}" destId="{1BCE7A39-A978-4A58-AD97-261E9DAE31CD}" srcOrd="0" destOrd="0" presId="urn:microsoft.com/office/officeart/2005/8/layout/chevron2"/>
    <dgm:cxn modelId="{D0CFD446-D8B7-4088-9895-BB020178F6C4}" type="presParOf" srcId="{C0F17B3A-CAA1-4B54-ABDD-C85F06976480}" destId="{D2046B63-63F6-4DBE-A8B9-6A710DA42D67}" srcOrd="0" destOrd="0" presId="urn:microsoft.com/office/officeart/2005/8/layout/chevron2"/>
    <dgm:cxn modelId="{7068B729-D84C-4168-874B-65559E3097C3}" type="presParOf" srcId="{D2046B63-63F6-4DBE-A8B9-6A710DA42D67}" destId="{0189635E-E3CF-46A1-A120-0AA24EF959B5}" srcOrd="0" destOrd="0" presId="urn:microsoft.com/office/officeart/2005/8/layout/chevron2"/>
    <dgm:cxn modelId="{E2F10C28-A774-4D82-8450-18F7D77405C7}" type="presParOf" srcId="{D2046B63-63F6-4DBE-A8B9-6A710DA42D67}" destId="{1BCE7A39-A978-4A58-AD97-261E9DAE31CD}" srcOrd="1" destOrd="0" presId="urn:microsoft.com/office/officeart/2005/8/layout/chevron2"/>
    <dgm:cxn modelId="{A1B33AE6-5D79-4751-98BE-29C4ABB921F0}" type="presParOf" srcId="{C0F17B3A-CAA1-4B54-ABDD-C85F06976480}" destId="{87510215-B7D6-420F-9A9B-BB7132B579CD}" srcOrd="1" destOrd="0" presId="urn:microsoft.com/office/officeart/2005/8/layout/chevron2"/>
    <dgm:cxn modelId="{2996DD48-A35A-4371-8443-DF3323B0EDDF}" type="presParOf" srcId="{C0F17B3A-CAA1-4B54-ABDD-C85F06976480}" destId="{4E4C9A36-48D2-4311-B27E-20509F5B1219}" srcOrd="2" destOrd="0" presId="urn:microsoft.com/office/officeart/2005/8/layout/chevron2"/>
    <dgm:cxn modelId="{82DDDEF8-AAE1-49BF-A92D-B7EE82444584}" type="presParOf" srcId="{4E4C9A36-48D2-4311-B27E-20509F5B1219}" destId="{78E69457-7169-4E50-8039-EDDEBF1F201D}" srcOrd="0" destOrd="0" presId="urn:microsoft.com/office/officeart/2005/8/layout/chevron2"/>
    <dgm:cxn modelId="{802C6754-C255-4313-8DD9-BF2F95DFFB6E}" type="presParOf" srcId="{4E4C9A36-48D2-4311-B27E-20509F5B1219}" destId="{81E25870-8D1C-4736-92AB-BCB8AD10CE32}" srcOrd="1" destOrd="0" presId="urn:microsoft.com/office/officeart/2005/8/layout/chevron2"/>
    <dgm:cxn modelId="{731CAF49-C6E4-4D31-8040-211E76E85C44}" type="presParOf" srcId="{C0F17B3A-CAA1-4B54-ABDD-C85F06976480}" destId="{E84261D6-C775-4C2C-A3E8-4178B3FF648E}" srcOrd="3" destOrd="0" presId="urn:microsoft.com/office/officeart/2005/8/layout/chevron2"/>
    <dgm:cxn modelId="{06ECFF9A-1110-401F-8ACB-C6432BE8AE6C}" type="presParOf" srcId="{C0F17B3A-CAA1-4B54-ABDD-C85F06976480}" destId="{2AD19208-52D5-49A9-8175-BFE480A89CE2}" srcOrd="4" destOrd="0" presId="urn:microsoft.com/office/officeart/2005/8/layout/chevron2"/>
    <dgm:cxn modelId="{94355C1E-88DF-4E83-B709-715FD21AB2E6}" type="presParOf" srcId="{2AD19208-52D5-49A9-8175-BFE480A89CE2}" destId="{B68E9F5F-761B-4CE9-AB44-13C012A266C8}" srcOrd="0" destOrd="0" presId="urn:microsoft.com/office/officeart/2005/8/layout/chevron2"/>
    <dgm:cxn modelId="{69DA3E3E-DCD4-486D-8AC2-3BFFE9EDF3DC}" type="presParOf" srcId="{2AD19208-52D5-49A9-8175-BFE480A89CE2}" destId="{5FB2E585-1CD6-462F-BC41-CFE8EFC20A6A}" srcOrd="1" destOrd="0" presId="urn:microsoft.com/office/officeart/2005/8/layout/chevron2"/>
    <dgm:cxn modelId="{D7B73048-9169-45A5-A096-8ECEB0C98CB9}" type="presParOf" srcId="{C0F17B3A-CAA1-4B54-ABDD-C85F06976480}" destId="{06800D22-FB99-4CC1-A356-1A61D09A32AD}" srcOrd="5" destOrd="0" presId="urn:microsoft.com/office/officeart/2005/8/layout/chevron2"/>
    <dgm:cxn modelId="{057FA43E-5113-488E-9375-22304F70A453}" type="presParOf" srcId="{C0F17B3A-CAA1-4B54-ABDD-C85F06976480}" destId="{EF8F4AF9-3277-47FF-9E49-7DEF7B6B2F27}" srcOrd="6" destOrd="0" presId="urn:microsoft.com/office/officeart/2005/8/layout/chevron2"/>
    <dgm:cxn modelId="{1D3969DD-B62C-4FA9-ADF0-45F2EFFBAAFE}" type="presParOf" srcId="{EF8F4AF9-3277-47FF-9E49-7DEF7B6B2F27}" destId="{4A41DDB7-0869-418F-9C0A-C312225FF0D7}" srcOrd="0" destOrd="0" presId="urn:microsoft.com/office/officeart/2005/8/layout/chevron2"/>
    <dgm:cxn modelId="{ECF5E4AA-77AD-4AD4-94DB-50D045DD1248}" type="presParOf" srcId="{EF8F4AF9-3277-47FF-9E49-7DEF7B6B2F27}" destId="{7569C49E-2845-43AD-A442-3EDC157D85CB}" srcOrd="1" destOrd="0" presId="urn:microsoft.com/office/officeart/2005/8/layout/chevron2"/>
    <dgm:cxn modelId="{AFBACBE9-F910-48DF-A4B8-BDEF2AC46681}" type="presParOf" srcId="{C0F17B3A-CAA1-4B54-ABDD-C85F06976480}" destId="{D6E2B2A0-C43C-4071-810B-CCAD53D43779}" srcOrd="7" destOrd="0" presId="urn:microsoft.com/office/officeart/2005/8/layout/chevron2"/>
    <dgm:cxn modelId="{F8A89183-6CF2-489F-B301-0CC73610AE47}" type="presParOf" srcId="{C0F17B3A-CAA1-4B54-ABDD-C85F06976480}" destId="{F5DB0323-718D-461B-9CB5-C92085FE6D64}" srcOrd="8" destOrd="0" presId="urn:microsoft.com/office/officeart/2005/8/layout/chevron2"/>
    <dgm:cxn modelId="{A7ED0D4E-45EF-4918-A97C-6309019D6ABD}" type="presParOf" srcId="{F5DB0323-718D-461B-9CB5-C92085FE6D64}" destId="{2201E33B-9D0A-4DF2-A654-73C1DBE702D1}" srcOrd="0" destOrd="0" presId="urn:microsoft.com/office/officeart/2005/8/layout/chevron2"/>
    <dgm:cxn modelId="{4B2CB9BA-5467-4E9D-B2A9-24D74C15D898}" type="presParOf" srcId="{F5DB0323-718D-461B-9CB5-C92085FE6D64}" destId="{63A11A5E-BE51-464A-BE40-B8FEC779534F}" srcOrd="1" destOrd="0" presId="urn:microsoft.com/office/officeart/2005/8/layout/chevron2"/>
    <dgm:cxn modelId="{7A62C646-7DE7-4B85-9670-57A3FF6D2810}" type="presParOf" srcId="{C0F17B3A-CAA1-4B54-ABDD-C85F06976480}" destId="{93A38D97-7E5C-41A0-B572-D87DC720BC7C}" srcOrd="9" destOrd="0" presId="urn:microsoft.com/office/officeart/2005/8/layout/chevron2"/>
    <dgm:cxn modelId="{6FE57FEE-7412-45B7-AFC5-7EA2BF4487EF}" type="presParOf" srcId="{C0F17B3A-CAA1-4B54-ABDD-C85F06976480}" destId="{FC7FA3C0-2F8A-47EC-9AB0-EDA35DBBCDBD}" srcOrd="10" destOrd="0" presId="urn:microsoft.com/office/officeart/2005/8/layout/chevron2"/>
    <dgm:cxn modelId="{06FE0A37-C5E9-4D03-8D75-4495222CC811}" type="presParOf" srcId="{FC7FA3C0-2F8A-47EC-9AB0-EDA35DBBCDBD}" destId="{6A6417BF-363B-4563-8ED2-79DA074EED2D}" srcOrd="0" destOrd="0" presId="urn:microsoft.com/office/officeart/2005/8/layout/chevron2"/>
    <dgm:cxn modelId="{A37614C3-221B-41E5-9C93-24BFE8E9F7F7}" type="presParOf" srcId="{FC7FA3C0-2F8A-47EC-9AB0-EDA35DBBCDBD}" destId="{7DD79C6D-6F45-4289-9C39-7F045A36A385}"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9F8FC85C-B4BB-41F7-B0AE-DCB336FA072A}" type="doc">
      <dgm:prSet loTypeId="urn:microsoft.com/office/officeart/2005/8/layout/lProcess2" loCatId="list" qsTypeId="urn:microsoft.com/office/officeart/2005/8/quickstyle/simple1" qsCatId="simple" csTypeId="urn:microsoft.com/office/officeart/2005/8/colors/accent2_1" csCatId="accent2" phldr="1"/>
      <dgm:spPr/>
      <dgm:t>
        <a:bodyPr/>
        <a:lstStyle/>
        <a:p>
          <a:endParaRPr lang="ru-RU"/>
        </a:p>
      </dgm:t>
    </dgm:pt>
    <dgm:pt modelId="{2C8AA73C-799C-4B0B-B307-CD96C94C97BA}">
      <dgm:prSet phldrT="[Текст]" custT="1"/>
      <dgm:spPr>
        <a:scene3d>
          <a:camera prst="orthographicFront"/>
          <a:lightRig rig="threePt" dir="t"/>
        </a:scene3d>
        <a:sp3d>
          <a:bevelT w="152400" h="50800" prst="softRound"/>
        </a:sp3d>
      </dgm:spPr>
      <dgm:t>
        <a:bodyPr/>
        <a:lstStyle/>
        <a:p>
          <a:r>
            <a:rPr lang="uz-Cyrl-UZ" sz="2800" b="1" dirty="0" smtClean="0">
              <a:latin typeface="Times New Roman" pitchFamily="18" charset="0"/>
              <a:cs typeface="Times New Roman" pitchFamily="18" charset="0"/>
            </a:rPr>
            <a:t>Микродаражадаги интеграция</a:t>
          </a:r>
          <a:endParaRPr lang="ru-RU" sz="2800" b="1" dirty="0">
            <a:latin typeface="Times New Roman" pitchFamily="18" charset="0"/>
            <a:cs typeface="Times New Roman" pitchFamily="18" charset="0"/>
          </a:endParaRPr>
        </a:p>
      </dgm:t>
    </dgm:pt>
    <dgm:pt modelId="{CBA2D681-6469-44A6-B210-A2F1CB4D4D30}" type="parTrans" cxnId="{2FC07767-569F-458D-8AE9-795A99D17612}">
      <dgm:prSet/>
      <dgm:spPr/>
      <dgm:t>
        <a:bodyPr/>
        <a:lstStyle/>
        <a:p>
          <a:endParaRPr lang="ru-RU" sz="2400" b="1">
            <a:latin typeface="Times New Roman" pitchFamily="18" charset="0"/>
            <a:cs typeface="Times New Roman" pitchFamily="18" charset="0"/>
          </a:endParaRPr>
        </a:p>
      </dgm:t>
    </dgm:pt>
    <dgm:pt modelId="{B0E2D511-3BEF-4388-97FE-55507BE1494B}" type="sibTrans" cxnId="{2FC07767-569F-458D-8AE9-795A99D17612}">
      <dgm:prSet/>
      <dgm:spPr/>
      <dgm:t>
        <a:bodyPr/>
        <a:lstStyle/>
        <a:p>
          <a:endParaRPr lang="ru-RU" sz="2400" b="1">
            <a:latin typeface="Times New Roman" pitchFamily="18" charset="0"/>
            <a:cs typeface="Times New Roman" pitchFamily="18" charset="0"/>
          </a:endParaRPr>
        </a:p>
      </dgm:t>
    </dgm:pt>
    <dgm:pt modelId="{071CEB55-3B77-412F-AB9A-EB4654AABFBC}">
      <dgm:prSet phldrT="[Текст]" custT="1"/>
      <dgm:spPr>
        <a:scene3d>
          <a:camera prst="orthographicFront"/>
          <a:lightRig rig="threePt" dir="t"/>
        </a:scene3d>
        <a:sp3d>
          <a:bevelT prst="angle"/>
        </a:sp3d>
      </dgm:spPr>
      <dgm:t>
        <a:bodyPr/>
        <a:lstStyle/>
        <a:p>
          <a:r>
            <a:rPr lang="uz-Cyrl-UZ" sz="2800" b="1" i="1" dirty="0" smtClean="0">
              <a:latin typeface="Times New Roman" pitchFamily="18" charset="0"/>
              <a:cs typeface="Times New Roman" pitchFamily="18" charset="0"/>
            </a:rPr>
            <a:t>Бу жараён ҳудуд жиҳатдан яқин жойлашган мамлакатлар алоҳида фирмаларининг ўзаро таъсири орқали, улар ўртасидаги турли туман иқтисодий муносабатларнинг шаклланиши, шу жумладан чет эллардаги филиалларини ташкил этиш асосида боради.   </a:t>
          </a:r>
          <a:endParaRPr lang="ru-RU" sz="2800" b="1" i="1" dirty="0">
            <a:latin typeface="Times New Roman" pitchFamily="18" charset="0"/>
            <a:cs typeface="Times New Roman" pitchFamily="18" charset="0"/>
          </a:endParaRPr>
        </a:p>
      </dgm:t>
    </dgm:pt>
    <dgm:pt modelId="{E6AE755A-0AC4-4239-9B52-CF6978843B99}" type="parTrans" cxnId="{0B09BBFD-01B8-4659-AD0C-CF1C79148689}">
      <dgm:prSet/>
      <dgm:spPr/>
      <dgm:t>
        <a:bodyPr/>
        <a:lstStyle/>
        <a:p>
          <a:endParaRPr lang="ru-RU" sz="2400" b="1">
            <a:latin typeface="Times New Roman" pitchFamily="18" charset="0"/>
            <a:cs typeface="Times New Roman" pitchFamily="18" charset="0"/>
          </a:endParaRPr>
        </a:p>
      </dgm:t>
    </dgm:pt>
    <dgm:pt modelId="{28A6733A-6C82-4821-95F9-86E1FB43743B}" type="sibTrans" cxnId="{0B09BBFD-01B8-4659-AD0C-CF1C79148689}">
      <dgm:prSet/>
      <dgm:spPr/>
      <dgm:t>
        <a:bodyPr/>
        <a:lstStyle/>
        <a:p>
          <a:endParaRPr lang="ru-RU" sz="2400" b="1">
            <a:latin typeface="Times New Roman" pitchFamily="18" charset="0"/>
            <a:cs typeface="Times New Roman" pitchFamily="18" charset="0"/>
          </a:endParaRPr>
        </a:p>
      </dgm:t>
    </dgm:pt>
    <dgm:pt modelId="{97176985-0D0D-463E-A116-1F4DBFD3E6CA}" type="pres">
      <dgm:prSet presAssocID="{9F8FC85C-B4BB-41F7-B0AE-DCB336FA072A}" presName="theList" presStyleCnt="0">
        <dgm:presLayoutVars>
          <dgm:dir/>
          <dgm:animLvl val="lvl"/>
          <dgm:resizeHandles val="exact"/>
        </dgm:presLayoutVars>
      </dgm:prSet>
      <dgm:spPr/>
      <dgm:t>
        <a:bodyPr/>
        <a:lstStyle/>
        <a:p>
          <a:endParaRPr lang="ru-RU"/>
        </a:p>
      </dgm:t>
    </dgm:pt>
    <dgm:pt modelId="{FF3CCBF1-53FB-4B53-9CAE-DF35BB629606}" type="pres">
      <dgm:prSet presAssocID="{2C8AA73C-799C-4B0B-B307-CD96C94C97BA}" presName="compNode" presStyleCnt="0"/>
      <dgm:spPr/>
      <dgm:t>
        <a:bodyPr/>
        <a:lstStyle/>
        <a:p>
          <a:endParaRPr lang="ru-RU"/>
        </a:p>
      </dgm:t>
    </dgm:pt>
    <dgm:pt modelId="{23CEB0C0-8F38-4D59-988C-D1F36BFC1D8C}" type="pres">
      <dgm:prSet presAssocID="{2C8AA73C-799C-4B0B-B307-CD96C94C97BA}" presName="aNode" presStyleLbl="bgShp" presStyleIdx="0" presStyleCnt="1"/>
      <dgm:spPr/>
      <dgm:t>
        <a:bodyPr/>
        <a:lstStyle/>
        <a:p>
          <a:endParaRPr lang="ru-RU"/>
        </a:p>
      </dgm:t>
    </dgm:pt>
    <dgm:pt modelId="{1DED6B1A-B20C-483F-98DC-6AA302A5415F}" type="pres">
      <dgm:prSet presAssocID="{2C8AA73C-799C-4B0B-B307-CD96C94C97BA}" presName="textNode" presStyleLbl="bgShp" presStyleIdx="0" presStyleCnt="1"/>
      <dgm:spPr/>
      <dgm:t>
        <a:bodyPr/>
        <a:lstStyle/>
        <a:p>
          <a:endParaRPr lang="ru-RU"/>
        </a:p>
      </dgm:t>
    </dgm:pt>
    <dgm:pt modelId="{0F406046-FE17-4533-8EFE-60E09E75F15B}" type="pres">
      <dgm:prSet presAssocID="{2C8AA73C-799C-4B0B-B307-CD96C94C97BA}" presName="compChildNode" presStyleCnt="0"/>
      <dgm:spPr/>
      <dgm:t>
        <a:bodyPr/>
        <a:lstStyle/>
        <a:p>
          <a:endParaRPr lang="ru-RU"/>
        </a:p>
      </dgm:t>
    </dgm:pt>
    <dgm:pt modelId="{91D9B696-C06A-440C-96C5-B69FF6CC00E1}" type="pres">
      <dgm:prSet presAssocID="{2C8AA73C-799C-4B0B-B307-CD96C94C97BA}" presName="theInnerList" presStyleCnt="0"/>
      <dgm:spPr/>
      <dgm:t>
        <a:bodyPr/>
        <a:lstStyle/>
        <a:p>
          <a:endParaRPr lang="ru-RU"/>
        </a:p>
      </dgm:t>
    </dgm:pt>
    <dgm:pt modelId="{8C8BCDB5-E697-4099-9AAE-270D62C0A852}" type="pres">
      <dgm:prSet presAssocID="{071CEB55-3B77-412F-AB9A-EB4654AABFBC}" presName="childNode" presStyleLbl="node1" presStyleIdx="0" presStyleCnt="1" custScaleY="127053">
        <dgm:presLayoutVars>
          <dgm:bulletEnabled val="1"/>
        </dgm:presLayoutVars>
      </dgm:prSet>
      <dgm:spPr/>
      <dgm:t>
        <a:bodyPr/>
        <a:lstStyle/>
        <a:p>
          <a:endParaRPr lang="ru-RU"/>
        </a:p>
      </dgm:t>
    </dgm:pt>
  </dgm:ptLst>
  <dgm:cxnLst>
    <dgm:cxn modelId="{CCBF29E1-5366-4D54-AB0B-D5113E88DA45}" type="presOf" srcId="{2C8AA73C-799C-4B0B-B307-CD96C94C97BA}" destId="{23CEB0C0-8F38-4D59-988C-D1F36BFC1D8C}" srcOrd="0" destOrd="0" presId="urn:microsoft.com/office/officeart/2005/8/layout/lProcess2"/>
    <dgm:cxn modelId="{DA09D32B-E998-4B03-803A-3DBD1C35E907}" type="presOf" srcId="{9F8FC85C-B4BB-41F7-B0AE-DCB336FA072A}" destId="{97176985-0D0D-463E-A116-1F4DBFD3E6CA}" srcOrd="0" destOrd="0" presId="urn:microsoft.com/office/officeart/2005/8/layout/lProcess2"/>
    <dgm:cxn modelId="{64571EA4-30DA-4782-BBD2-D8DA7235398F}" type="presOf" srcId="{071CEB55-3B77-412F-AB9A-EB4654AABFBC}" destId="{8C8BCDB5-E697-4099-9AAE-270D62C0A852}" srcOrd="0" destOrd="0" presId="urn:microsoft.com/office/officeart/2005/8/layout/lProcess2"/>
    <dgm:cxn modelId="{9B75E905-68C6-48BF-A6F8-BECC28D08FE2}" type="presOf" srcId="{2C8AA73C-799C-4B0B-B307-CD96C94C97BA}" destId="{1DED6B1A-B20C-483F-98DC-6AA302A5415F}" srcOrd="1" destOrd="0" presId="urn:microsoft.com/office/officeart/2005/8/layout/lProcess2"/>
    <dgm:cxn modelId="{0B09BBFD-01B8-4659-AD0C-CF1C79148689}" srcId="{2C8AA73C-799C-4B0B-B307-CD96C94C97BA}" destId="{071CEB55-3B77-412F-AB9A-EB4654AABFBC}" srcOrd="0" destOrd="0" parTransId="{E6AE755A-0AC4-4239-9B52-CF6978843B99}" sibTransId="{28A6733A-6C82-4821-95F9-86E1FB43743B}"/>
    <dgm:cxn modelId="{2FC07767-569F-458D-8AE9-795A99D17612}" srcId="{9F8FC85C-B4BB-41F7-B0AE-DCB336FA072A}" destId="{2C8AA73C-799C-4B0B-B307-CD96C94C97BA}" srcOrd="0" destOrd="0" parTransId="{CBA2D681-6469-44A6-B210-A2F1CB4D4D30}" sibTransId="{B0E2D511-3BEF-4388-97FE-55507BE1494B}"/>
    <dgm:cxn modelId="{17A62F83-6C5E-4E39-BE5F-3794526CF46B}" type="presParOf" srcId="{97176985-0D0D-463E-A116-1F4DBFD3E6CA}" destId="{FF3CCBF1-53FB-4B53-9CAE-DF35BB629606}" srcOrd="0" destOrd="0" presId="urn:microsoft.com/office/officeart/2005/8/layout/lProcess2"/>
    <dgm:cxn modelId="{068C2735-6E5D-423A-B32C-6F7FC46BB547}" type="presParOf" srcId="{FF3CCBF1-53FB-4B53-9CAE-DF35BB629606}" destId="{23CEB0C0-8F38-4D59-988C-D1F36BFC1D8C}" srcOrd="0" destOrd="0" presId="urn:microsoft.com/office/officeart/2005/8/layout/lProcess2"/>
    <dgm:cxn modelId="{E408041A-E782-410B-BB0B-CF2940460DBF}" type="presParOf" srcId="{FF3CCBF1-53FB-4B53-9CAE-DF35BB629606}" destId="{1DED6B1A-B20C-483F-98DC-6AA302A5415F}" srcOrd="1" destOrd="0" presId="urn:microsoft.com/office/officeart/2005/8/layout/lProcess2"/>
    <dgm:cxn modelId="{96842231-2357-44D2-932D-9C723821C2F1}" type="presParOf" srcId="{FF3CCBF1-53FB-4B53-9CAE-DF35BB629606}" destId="{0F406046-FE17-4533-8EFE-60E09E75F15B}" srcOrd="2" destOrd="0" presId="urn:microsoft.com/office/officeart/2005/8/layout/lProcess2"/>
    <dgm:cxn modelId="{3BD11CD9-BB57-4CE1-8950-952243DC846E}" type="presParOf" srcId="{0F406046-FE17-4533-8EFE-60E09E75F15B}" destId="{91D9B696-C06A-440C-96C5-B69FF6CC00E1}" srcOrd="0" destOrd="0" presId="urn:microsoft.com/office/officeart/2005/8/layout/lProcess2"/>
    <dgm:cxn modelId="{9163C553-8964-4A91-8996-455FCC96DFDF}" type="presParOf" srcId="{91D9B696-C06A-440C-96C5-B69FF6CC00E1}" destId="{8C8BCDB5-E697-4099-9AAE-270D62C0A852}" srcOrd="0" destOrd="0" presId="urn:microsoft.com/office/officeart/2005/8/layout/l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9F8FC85C-B4BB-41F7-B0AE-DCB336FA072A}" type="doc">
      <dgm:prSet loTypeId="urn:microsoft.com/office/officeart/2005/8/layout/lProcess2" loCatId="list" qsTypeId="urn:microsoft.com/office/officeart/2005/8/quickstyle/simple1" qsCatId="simple" csTypeId="urn:microsoft.com/office/officeart/2005/8/colors/accent2_1" csCatId="accent2" phldr="1"/>
      <dgm:spPr/>
      <dgm:t>
        <a:bodyPr/>
        <a:lstStyle/>
        <a:p>
          <a:endParaRPr lang="ru-RU"/>
        </a:p>
      </dgm:t>
    </dgm:pt>
    <dgm:pt modelId="{071CEB55-3B77-412F-AB9A-EB4654AABFBC}">
      <dgm:prSet phldrT="[Текст]" custT="1"/>
      <dgm:spPr>
        <a:scene3d>
          <a:camera prst="orthographicFront"/>
          <a:lightRig rig="threePt" dir="t"/>
        </a:scene3d>
        <a:sp3d>
          <a:bevelT prst="angle"/>
        </a:sp3d>
      </dgm:spPr>
      <dgm:t>
        <a:bodyPr/>
        <a:lstStyle/>
        <a:p>
          <a:r>
            <a:rPr lang="uz-Cyrl-UZ" sz="2800" b="1" dirty="0" smtClean="0">
              <a:latin typeface="Times New Roman" pitchFamily="18" charset="0"/>
              <a:cs typeface="Times New Roman" pitchFamily="18" charset="0"/>
            </a:rPr>
            <a:t>Халқаро интеграция</a:t>
          </a:r>
          <a:endParaRPr lang="ru-RU" sz="2800" b="1" i="1" dirty="0">
            <a:latin typeface="Times New Roman" pitchFamily="18" charset="0"/>
            <a:cs typeface="Times New Roman" pitchFamily="18" charset="0"/>
          </a:endParaRPr>
        </a:p>
      </dgm:t>
    </dgm:pt>
    <dgm:pt modelId="{E6AE755A-0AC4-4239-9B52-CF6978843B99}" type="parTrans" cxnId="{0B09BBFD-01B8-4659-AD0C-CF1C79148689}">
      <dgm:prSet/>
      <dgm:spPr/>
      <dgm:t>
        <a:bodyPr/>
        <a:lstStyle/>
        <a:p>
          <a:endParaRPr lang="ru-RU" sz="2400" b="1">
            <a:latin typeface="Times New Roman" pitchFamily="18" charset="0"/>
            <a:cs typeface="Times New Roman" pitchFamily="18" charset="0"/>
          </a:endParaRPr>
        </a:p>
      </dgm:t>
    </dgm:pt>
    <dgm:pt modelId="{28A6733A-6C82-4821-95F9-86E1FB43743B}" type="sibTrans" cxnId="{0B09BBFD-01B8-4659-AD0C-CF1C79148689}">
      <dgm:prSet/>
      <dgm:spPr/>
      <dgm:t>
        <a:bodyPr/>
        <a:lstStyle/>
        <a:p>
          <a:endParaRPr lang="ru-RU" sz="2400" b="1">
            <a:latin typeface="Times New Roman" pitchFamily="18" charset="0"/>
            <a:cs typeface="Times New Roman" pitchFamily="18" charset="0"/>
          </a:endParaRPr>
        </a:p>
      </dgm:t>
    </dgm:pt>
    <dgm:pt modelId="{4CC76167-C258-4D84-87A6-6AEFD1F26925}">
      <dgm:prSet phldrT="[Текст]" custT="1"/>
      <dgm:spPr>
        <a:scene3d>
          <a:camera prst="orthographicFront"/>
          <a:lightRig rig="threePt" dir="t"/>
        </a:scene3d>
        <a:sp3d>
          <a:bevelT prst="angle"/>
        </a:sp3d>
      </dgm:spPr>
      <dgm:t>
        <a:bodyPr/>
        <a:lstStyle/>
        <a:p>
          <a:r>
            <a:rPr lang="uz-Cyrl-UZ" sz="2800" b="1" i="1" dirty="0" smtClean="0">
              <a:latin typeface="Times New Roman" pitchFamily="18" charset="0"/>
              <a:cs typeface="Times New Roman" pitchFamily="18" charset="0"/>
            </a:rPr>
            <a:t>Интеграция давлатлар иқтисодий бирлашмаларининг шаклланиши ҳамда иқтисодий сиёсатларнинг келишуви асосида амалга ошади.  </a:t>
          </a:r>
          <a:endParaRPr lang="ru-RU" sz="2800" b="1" i="1" dirty="0">
            <a:latin typeface="Times New Roman" pitchFamily="18" charset="0"/>
            <a:cs typeface="Times New Roman" pitchFamily="18" charset="0"/>
          </a:endParaRPr>
        </a:p>
      </dgm:t>
    </dgm:pt>
    <dgm:pt modelId="{F174CF8C-2339-4263-BBC0-F6A7FF604B12}" type="parTrans" cxnId="{FBEB2235-B515-455C-A2E7-97FB3FA672C8}">
      <dgm:prSet/>
      <dgm:spPr/>
      <dgm:t>
        <a:bodyPr/>
        <a:lstStyle/>
        <a:p>
          <a:endParaRPr lang="ru-RU" sz="2400" b="1">
            <a:latin typeface="Times New Roman" pitchFamily="18" charset="0"/>
            <a:cs typeface="Times New Roman" pitchFamily="18" charset="0"/>
          </a:endParaRPr>
        </a:p>
      </dgm:t>
    </dgm:pt>
    <dgm:pt modelId="{69E04243-F105-416E-AF4F-AB21093EA7FE}" type="sibTrans" cxnId="{FBEB2235-B515-455C-A2E7-97FB3FA672C8}">
      <dgm:prSet/>
      <dgm:spPr/>
      <dgm:t>
        <a:bodyPr/>
        <a:lstStyle/>
        <a:p>
          <a:endParaRPr lang="ru-RU" sz="2400" b="1">
            <a:latin typeface="Times New Roman" pitchFamily="18" charset="0"/>
            <a:cs typeface="Times New Roman" pitchFamily="18" charset="0"/>
          </a:endParaRPr>
        </a:p>
      </dgm:t>
    </dgm:pt>
    <dgm:pt modelId="{97176985-0D0D-463E-A116-1F4DBFD3E6CA}" type="pres">
      <dgm:prSet presAssocID="{9F8FC85C-B4BB-41F7-B0AE-DCB336FA072A}" presName="theList" presStyleCnt="0">
        <dgm:presLayoutVars>
          <dgm:dir/>
          <dgm:animLvl val="lvl"/>
          <dgm:resizeHandles val="exact"/>
        </dgm:presLayoutVars>
      </dgm:prSet>
      <dgm:spPr/>
      <dgm:t>
        <a:bodyPr/>
        <a:lstStyle/>
        <a:p>
          <a:endParaRPr lang="ru-RU"/>
        </a:p>
      </dgm:t>
    </dgm:pt>
    <dgm:pt modelId="{EB66E2AE-E9D9-4F52-A4DB-ABC7346B77C8}" type="pres">
      <dgm:prSet presAssocID="{071CEB55-3B77-412F-AB9A-EB4654AABFBC}" presName="compNode" presStyleCnt="0"/>
      <dgm:spPr/>
      <dgm:t>
        <a:bodyPr/>
        <a:lstStyle/>
        <a:p>
          <a:endParaRPr lang="ru-RU"/>
        </a:p>
      </dgm:t>
    </dgm:pt>
    <dgm:pt modelId="{FC6A4E5F-AD9C-4E42-BCCB-99204E162D6B}" type="pres">
      <dgm:prSet presAssocID="{071CEB55-3B77-412F-AB9A-EB4654AABFBC}" presName="aNode" presStyleLbl="bgShp" presStyleIdx="0" presStyleCnt="1"/>
      <dgm:spPr/>
      <dgm:t>
        <a:bodyPr/>
        <a:lstStyle/>
        <a:p>
          <a:endParaRPr lang="ru-RU"/>
        </a:p>
      </dgm:t>
    </dgm:pt>
    <dgm:pt modelId="{A58AE0A5-2C92-42B8-B7A1-5A67DAACC324}" type="pres">
      <dgm:prSet presAssocID="{071CEB55-3B77-412F-AB9A-EB4654AABFBC}" presName="textNode" presStyleLbl="bgShp" presStyleIdx="0" presStyleCnt="1"/>
      <dgm:spPr/>
      <dgm:t>
        <a:bodyPr/>
        <a:lstStyle/>
        <a:p>
          <a:endParaRPr lang="ru-RU"/>
        </a:p>
      </dgm:t>
    </dgm:pt>
    <dgm:pt modelId="{64967BD0-466E-4B26-BE73-DA19A3D4D2C5}" type="pres">
      <dgm:prSet presAssocID="{071CEB55-3B77-412F-AB9A-EB4654AABFBC}" presName="compChildNode" presStyleCnt="0"/>
      <dgm:spPr/>
      <dgm:t>
        <a:bodyPr/>
        <a:lstStyle/>
        <a:p>
          <a:endParaRPr lang="ru-RU"/>
        </a:p>
      </dgm:t>
    </dgm:pt>
    <dgm:pt modelId="{C41FAC0A-E3ED-402F-BF15-ED9E0A9336FA}" type="pres">
      <dgm:prSet presAssocID="{071CEB55-3B77-412F-AB9A-EB4654AABFBC}" presName="theInnerList" presStyleCnt="0"/>
      <dgm:spPr/>
      <dgm:t>
        <a:bodyPr/>
        <a:lstStyle/>
        <a:p>
          <a:endParaRPr lang="ru-RU"/>
        </a:p>
      </dgm:t>
    </dgm:pt>
    <dgm:pt modelId="{79AB44DE-E675-46BD-95E0-4058B184109B}" type="pres">
      <dgm:prSet presAssocID="{4CC76167-C258-4D84-87A6-6AEFD1F26925}" presName="childNode" presStyleLbl="node1" presStyleIdx="0" presStyleCnt="1" custScaleY="127053">
        <dgm:presLayoutVars>
          <dgm:bulletEnabled val="1"/>
        </dgm:presLayoutVars>
      </dgm:prSet>
      <dgm:spPr/>
      <dgm:t>
        <a:bodyPr/>
        <a:lstStyle/>
        <a:p>
          <a:endParaRPr lang="ru-RU"/>
        </a:p>
      </dgm:t>
    </dgm:pt>
  </dgm:ptLst>
  <dgm:cxnLst>
    <dgm:cxn modelId="{F085518B-4CC2-482A-A39D-4EBFE1A965BC}" type="presOf" srcId="{071CEB55-3B77-412F-AB9A-EB4654AABFBC}" destId="{A58AE0A5-2C92-42B8-B7A1-5A67DAACC324}" srcOrd="1" destOrd="0" presId="urn:microsoft.com/office/officeart/2005/8/layout/lProcess2"/>
    <dgm:cxn modelId="{0A342DD7-3D53-484D-B572-A93440E95AC9}" type="presOf" srcId="{9F8FC85C-B4BB-41F7-B0AE-DCB336FA072A}" destId="{97176985-0D0D-463E-A116-1F4DBFD3E6CA}" srcOrd="0" destOrd="0" presId="urn:microsoft.com/office/officeart/2005/8/layout/lProcess2"/>
    <dgm:cxn modelId="{6E20AEEC-3A3E-4CF1-BD7A-29755B75C483}" type="presOf" srcId="{4CC76167-C258-4D84-87A6-6AEFD1F26925}" destId="{79AB44DE-E675-46BD-95E0-4058B184109B}" srcOrd="0" destOrd="0" presId="urn:microsoft.com/office/officeart/2005/8/layout/lProcess2"/>
    <dgm:cxn modelId="{FBEB2235-B515-455C-A2E7-97FB3FA672C8}" srcId="{071CEB55-3B77-412F-AB9A-EB4654AABFBC}" destId="{4CC76167-C258-4D84-87A6-6AEFD1F26925}" srcOrd="0" destOrd="0" parTransId="{F174CF8C-2339-4263-BBC0-F6A7FF604B12}" sibTransId="{69E04243-F105-416E-AF4F-AB21093EA7FE}"/>
    <dgm:cxn modelId="{0B09BBFD-01B8-4659-AD0C-CF1C79148689}" srcId="{9F8FC85C-B4BB-41F7-B0AE-DCB336FA072A}" destId="{071CEB55-3B77-412F-AB9A-EB4654AABFBC}" srcOrd="0" destOrd="0" parTransId="{E6AE755A-0AC4-4239-9B52-CF6978843B99}" sibTransId="{28A6733A-6C82-4821-95F9-86E1FB43743B}"/>
    <dgm:cxn modelId="{4A3902B0-1E33-43CD-A4A2-F27CE2AF685F}" type="presOf" srcId="{071CEB55-3B77-412F-AB9A-EB4654AABFBC}" destId="{FC6A4E5F-AD9C-4E42-BCCB-99204E162D6B}" srcOrd="0" destOrd="0" presId="urn:microsoft.com/office/officeart/2005/8/layout/lProcess2"/>
    <dgm:cxn modelId="{33C10347-1C6E-4510-B8CB-597C5BD7359C}" type="presParOf" srcId="{97176985-0D0D-463E-A116-1F4DBFD3E6CA}" destId="{EB66E2AE-E9D9-4F52-A4DB-ABC7346B77C8}" srcOrd="0" destOrd="0" presId="urn:microsoft.com/office/officeart/2005/8/layout/lProcess2"/>
    <dgm:cxn modelId="{00E8B8F8-568B-4539-8BDA-B09B31B35155}" type="presParOf" srcId="{EB66E2AE-E9D9-4F52-A4DB-ABC7346B77C8}" destId="{FC6A4E5F-AD9C-4E42-BCCB-99204E162D6B}" srcOrd="0" destOrd="0" presId="urn:microsoft.com/office/officeart/2005/8/layout/lProcess2"/>
    <dgm:cxn modelId="{E8055D59-FD3C-4CE1-B334-31CA5DC11BD9}" type="presParOf" srcId="{EB66E2AE-E9D9-4F52-A4DB-ABC7346B77C8}" destId="{A58AE0A5-2C92-42B8-B7A1-5A67DAACC324}" srcOrd="1" destOrd="0" presId="urn:microsoft.com/office/officeart/2005/8/layout/lProcess2"/>
    <dgm:cxn modelId="{EBF35342-1F75-4E08-9F9B-C7BCF67D7A5B}" type="presParOf" srcId="{EB66E2AE-E9D9-4F52-A4DB-ABC7346B77C8}" destId="{64967BD0-466E-4B26-BE73-DA19A3D4D2C5}" srcOrd="2" destOrd="0" presId="urn:microsoft.com/office/officeart/2005/8/layout/lProcess2"/>
    <dgm:cxn modelId="{55189620-D7AE-4032-984A-505DA03B0B60}" type="presParOf" srcId="{64967BD0-466E-4B26-BE73-DA19A3D4D2C5}" destId="{C41FAC0A-E3ED-402F-BF15-ED9E0A9336FA}" srcOrd="0" destOrd="0" presId="urn:microsoft.com/office/officeart/2005/8/layout/lProcess2"/>
    <dgm:cxn modelId="{837E6D25-1CA2-4FAB-89D5-483EBC0480F7}" type="presParOf" srcId="{C41FAC0A-E3ED-402F-BF15-ED9E0A9336FA}" destId="{79AB44DE-E675-46BD-95E0-4058B184109B}" srcOrd="0" destOrd="0" presId="urn:microsoft.com/office/officeart/2005/8/layout/l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4837486D-3B49-4527-8362-2C4B3AA30C8D}" type="doc">
      <dgm:prSet loTypeId="urn:microsoft.com/office/officeart/2005/8/layout/vList5" loCatId="list" qsTypeId="urn:microsoft.com/office/officeart/2005/8/quickstyle/simple1" qsCatId="simple" csTypeId="urn:microsoft.com/office/officeart/2005/8/colors/accent2_1" csCatId="accent2" phldr="1"/>
      <dgm:spPr/>
      <dgm:t>
        <a:bodyPr/>
        <a:lstStyle/>
        <a:p>
          <a:endParaRPr lang="ru-RU"/>
        </a:p>
      </dgm:t>
    </dgm:pt>
    <dgm:pt modelId="{F9A89697-8435-4FD6-A27A-B20F4D85AD92}">
      <dgm:prSet phldrT="[Текст]" custT="1"/>
      <dgm:spPr>
        <a:scene3d>
          <a:camera prst="orthographicFront"/>
          <a:lightRig rig="threePt" dir="t"/>
        </a:scene3d>
        <a:sp3d>
          <a:bevelT w="152400" h="50800" prst="softRound"/>
        </a:sp3d>
      </dgm:spPr>
      <dgm:t>
        <a:bodyPr/>
        <a:lstStyle/>
        <a:p>
          <a:pPr algn="just"/>
          <a:r>
            <a:rPr lang="ru-RU" sz="2000" b="1" i="0" dirty="0" err="1" smtClean="0">
              <a:latin typeface="Times New Roman" pitchFamily="18" charset="0"/>
              <a:cs typeface="Times New Roman" pitchFamily="18" charset="0"/>
            </a:rPr>
            <a:t>Эркин</a:t>
          </a:r>
          <a:r>
            <a:rPr lang="ru-RU" sz="2000" b="1" i="0" dirty="0" smtClean="0">
              <a:latin typeface="Times New Roman" pitchFamily="18" charset="0"/>
              <a:cs typeface="Times New Roman" pitchFamily="18" charset="0"/>
            </a:rPr>
            <a:t> </a:t>
          </a:r>
          <a:r>
            <a:rPr lang="ru-RU" sz="2000" b="1" i="0" dirty="0" err="1" smtClean="0">
              <a:latin typeface="Times New Roman" pitchFamily="18" charset="0"/>
              <a:cs typeface="Times New Roman" pitchFamily="18" charset="0"/>
            </a:rPr>
            <a:t>савдо</a:t>
          </a:r>
          <a:r>
            <a:rPr lang="ru-RU" sz="2000" b="1" i="0" dirty="0" smtClean="0">
              <a:latin typeface="Times New Roman" pitchFamily="18" charset="0"/>
              <a:cs typeface="Times New Roman" pitchFamily="18" charset="0"/>
            </a:rPr>
            <a:t> </a:t>
          </a:r>
          <a:r>
            <a:rPr lang="uz-Cyrl-UZ" sz="2000" b="1" i="0" dirty="0" smtClean="0">
              <a:latin typeface="Times New Roman" pitchFamily="18" charset="0"/>
              <a:cs typeface="Times New Roman" pitchFamily="18" charset="0"/>
            </a:rPr>
            <a:t>ҳудуд</a:t>
          </a:r>
          <a:r>
            <a:rPr lang="ru-RU" sz="2000" b="1" i="0" dirty="0" smtClean="0">
              <a:latin typeface="Times New Roman" pitchFamily="18" charset="0"/>
              <a:cs typeface="Times New Roman" pitchFamily="18" charset="0"/>
            </a:rPr>
            <a:t>лари</a:t>
          </a:r>
          <a:endParaRPr lang="ru-RU" sz="2000" i="0" dirty="0">
            <a:latin typeface="Times New Roman" pitchFamily="18" charset="0"/>
            <a:cs typeface="Times New Roman" pitchFamily="18" charset="0"/>
          </a:endParaRPr>
        </a:p>
      </dgm:t>
    </dgm:pt>
    <dgm:pt modelId="{1D1511F1-DBA3-4765-A2D8-1374E7A20D1B}" type="parTrans" cxnId="{450150F3-B4FE-43EF-B575-2235D91655B9}">
      <dgm:prSet/>
      <dgm:spPr/>
      <dgm:t>
        <a:bodyPr/>
        <a:lstStyle/>
        <a:p>
          <a:endParaRPr lang="ru-RU"/>
        </a:p>
      </dgm:t>
    </dgm:pt>
    <dgm:pt modelId="{582C7050-7E43-4B23-B30B-FBB43D96929A}" type="sibTrans" cxnId="{450150F3-B4FE-43EF-B575-2235D91655B9}">
      <dgm:prSet/>
      <dgm:spPr/>
      <dgm:t>
        <a:bodyPr/>
        <a:lstStyle/>
        <a:p>
          <a:endParaRPr lang="ru-RU"/>
        </a:p>
      </dgm:t>
    </dgm:pt>
    <dgm:pt modelId="{FAA27483-57B0-455E-AFBA-E452465802C0}">
      <dgm:prSet phldrT="[Текст]" custT="1"/>
      <dgm:spPr>
        <a:scene3d>
          <a:camera prst="orthographicFront"/>
          <a:lightRig rig="threePt" dir="t"/>
        </a:scene3d>
        <a:sp3d>
          <a:bevelT w="152400" h="50800" prst="softRound"/>
        </a:sp3d>
      </dgm:spPr>
      <dgm:t>
        <a:bodyPr/>
        <a:lstStyle/>
        <a:p>
          <a:pPr algn="just"/>
          <a:r>
            <a:rPr lang="ru-RU" sz="2800" b="1" i="0" dirty="0" err="1" smtClean="0">
              <a:latin typeface="Times New Roman" pitchFamily="18" charset="0"/>
              <a:cs typeface="Times New Roman" pitchFamily="18" charset="0"/>
            </a:rPr>
            <a:t>Бу</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иқтисодий интеграциянинг</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энг</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оддий</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шакли</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бўлиб</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унинг</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доирасида</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қатнашувчи мамлакатлар</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ўртасидаги</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савдо</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чеклашлари</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бекор</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қилинади.</a:t>
          </a:r>
          <a:r>
            <a:rPr lang="ru-RU" sz="2800" b="1" i="0" dirty="0" smtClean="0">
              <a:latin typeface="Times New Roman" pitchFamily="18" charset="0"/>
              <a:cs typeface="Times New Roman" pitchFamily="18" charset="0"/>
            </a:rPr>
            <a:t> </a:t>
          </a:r>
          <a:endParaRPr lang="ru-RU" sz="2800" b="1" i="0" dirty="0">
            <a:latin typeface="Times New Roman" pitchFamily="18" charset="0"/>
            <a:cs typeface="Times New Roman" pitchFamily="18" charset="0"/>
          </a:endParaRPr>
        </a:p>
      </dgm:t>
    </dgm:pt>
    <dgm:pt modelId="{A9FEB954-BB08-4A54-BFC5-0100765E6E7E}" type="parTrans" cxnId="{ECCEEC82-A940-4F04-8525-0E3A877FCC2C}">
      <dgm:prSet/>
      <dgm:spPr/>
      <dgm:t>
        <a:bodyPr/>
        <a:lstStyle/>
        <a:p>
          <a:endParaRPr lang="ru-RU"/>
        </a:p>
      </dgm:t>
    </dgm:pt>
    <dgm:pt modelId="{5AD693DA-E350-4785-B559-4C07AFC88671}" type="sibTrans" cxnId="{ECCEEC82-A940-4F04-8525-0E3A877FCC2C}">
      <dgm:prSet/>
      <dgm:spPr/>
      <dgm:t>
        <a:bodyPr/>
        <a:lstStyle/>
        <a:p>
          <a:endParaRPr lang="ru-RU"/>
        </a:p>
      </dgm:t>
    </dgm:pt>
    <dgm:pt modelId="{5C19AC2F-7F62-45C9-B20F-02E3D96E6B2A}" type="pres">
      <dgm:prSet presAssocID="{4837486D-3B49-4527-8362-2C4B3AA30C8D}" presName="Name0" presStyleCnt="0">
        <dgm:presLayoutVars>
          <dgm:dir/>
          <dgm:animLvl val="lvl"/>
          <dgm:resizeHandles val="exact"/>
        </dgm:presLayoutVars>
      </dgm:prSet>
      <dgm:spPr/>
      <dgm:t>
        <a:bodyPr/>
        <a:lstStyle/>
        <a:p>
          <a:endParaRPr lang="ru-RU"/>
        </a:p>
      </dgm:t>
    </dgm:pt>
    <dgm:pt modelId="{40ACAD31-8ADC-4E22-B2C7-0814280519F3}" type="pres">
      <dgm:prSet presAssocID="{F9A89697-8435-4FD6-A27A-B20F4D85AD92}" presName="linNode" presStyleCnt="0"/>
      <dgm:spPr/>
      <dgm:t>
        <a:bodyPr/>
        <a:lstStyle/>
        <a:p>
          <a:endParaRPr lang="ru-RU"/>
        </a:p>
      </dgm:t>
    </dgm:pt>
    <dgm:pt modelId="{176245D6-2774-4036-B99E-3BCEBB966213}" type="pres">
      <dgm:prSet presAssocID="{F9A89697-8435-4FD6-A27A-B20F4D85AD92}" presName="parentText" presStyleLbl="node1" presStyleIdx="0" presStyleCnt="1" custScaleX="52918" custLinFactNeighborX="-7945" custLinFactNeighborY="-229">
        <dgm:presLayoutVars>
          <dgm:chMax val="1"/>
          <dgm:bulletEnabled val="1"/>
        </dgm:presLayoutVars>
      </dgm:prSet>
      <dgm:spPr/>
      <dgm:t>
        <a:bodyPr/>
        <a:lstStyle/>
        <a:p>
          <a:endParaRPr lang="ru-RU"/>
        </a:p>
      </dgm:t>
    </dgm:pt>
    <dgm:pt modelId="{AE215122-C12B-4A93-865E-A5A46A536F21}" type="pres">
      <dgm:prSet presAssocID="{F9A89697-8435-4FD6-A27A-B20F4D85AD92}" presName="descendantText" presStyleLbl="alignAccFollowNode1" presStyleIdx="0" presStyleCnt="1" custScaleX="125105">
        <dgm:presLayoutVars>
          <dgm:bulletEnabled val="1"/>
        </dgm:presLayoutVars>
      </dgm:prSet>
      <dgm:spPr/>
      <dgm:t>
        <a:bodyPr/>
        <a:lstStyle/>
        <a:p>
          <a:endParaRPr lang="ru-RU"/>
        </a:p>
      </dgm:t>
    </dgm:pt>
  </dgm:ptLst>
  <dgm:cxnLst>
    <dgm:cxn modelId="{ECCEEC82-A940-4F04-8525-0E3A877FCC2C}" srcId="{F9A89697-8435-4FD6-A27A-B20F4D85AD92}" destId="{FAA27483-57B0-455E-AFBA-E452465802C0}" srcOrd="0" destOrd="0" parTransId="{A9FEB954-BB08-4A54-BFC5-0100765E6E7E}" sibTransId="{5AD693DA-E350-4785-B559-4C07AFC88671}"/>
    <dgm:cxn modelId="{FFCB5BA8-A58A-42E6-A33B-957A0E83DF46}" type="presOf" srcId="{4837486D-3B49-4527-8362-2C4B3AA30C8D}" destId="{5C19AC2F-7F62-45C9-B20F-02E3D96E6B2A}" srcOrd="0" destOrd="0" presId="urn:microsoft.com/office/officeart/2005/8/layout/vList5"/>
    <dgm:cxn modelId="{450150F3-B4FE-43EF-B575-2235D91655B9}" srcId="{4837486D-3B49-4527-8362-2C4B3AA30C8D}" destId="{F9A89697-8435-4FD6-A27A-B20F4D85AD92}" srcOrd="0" destOrd="0" parTransId="{1D1511F1-DBA3-4765-A2D8-1374E7A20D1B}" sibTransId="{582C7050-7E43-4B23-B30B-FBB43D96929A}"/>
    <dgm:cxn modelId="{9C13D1F8-0F98-4668-A493-2ECF3DD69CED}" type="presOf" srcId="{FAA27483-57B0-455E-AFBA-E452465802C0}" destId="{AE215122-C12B-4A93-865E-A5A46A536F21}" srcOrd="0" destOrd="0" presId="urn:microsoft.com/office/officeart/2005/8/layout/vList5"/>
    <dgm:cxn modelId="{C69D79BA-275B-487C-ACC1-BBD6121783B4}" type="presOf" srcId="{F9A89697-8435-4FD6-A27A-B20F4D85AD92}" destId="{176245D6-2774-4036-B99E-3BCEBB966213}" srcOrd="0" destOrd="0" presId="urn:microsoft.com/office/officeart/2005/8/layout/vList5"/>
    <dgm:cxn modelId="{24DA4506-93F8-4BC6-B86D-846DC4C2F913}" type="presParOf" srcId="{5C19AC2F-7F62-45C9-B20F-02E3D96E6B2A}" destId="{40ACAD31-8ADC-4E22-B2C7-0814280519F3}" srcOrd="0" destOrd="0" presId="urn:microsoft.com/office/officeart/2005/8/layout/vList5"/>
    <dgm:cxn modelId="{E5AD2196-B10F-4D2A-91DB-CFE70DCBFA67}" type="presParOf" srcId="{40ACAD31-8ADC-4E22-B2C7-0814280519F3}" destId="{176245D6-2774-4036-B99E-3BCEBB966213}" srcOrd="0" destOrd="0" presId="urn:microsoft.com/office/officeart/2005/8/layout/vList5"/>
    <dgm:cxn modelId="{002FC94F-D46C-48AE-91C2-0BC52FE32E0E}" type="presParOf" srcId="{40ACAD31-8ADC-4E22-B2C7-0814280519F3}" destId="{AE215122-C12B-4A93-865E-A5A46A536F21}"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4837486D-3B49-4527-8362-2C4B3AA30C8D}" type="doc">
      <dgm:prSet loTypeId="urn:microsoft.com/office/officeart/2005/8/layout/vList5" loCatId="list" qsTypeId="urn:microsoft.com/office/officeart/2005/8/quickstyle/simple1" qsCatId="simple" csTypeId="urn:microsoft.com/office/officeart/2005/8/colors/accent2_1" csCatId="accent2" phldr="1"/>
      <dgm:spPr/>
      <dgm:t>
        <a:bodyPr/>
        <a:lstStyle/>
        <a:p>
          <a:endParaRPr lang="ru-RU"/>
        </a:p>
      </dgm:t>
    </dgm:pt>
    <dgm:pt modelId="{FAA27483-57B0-455E-AFBA-E452465802C0}">
      <dgm:prSet phldrT="[Текст]" custT="1"/>
      <dgm:spPr>
        <a:scene3d>
          <a:camera prst="orthographicFront"/>
          <a:lightRig rig="threePt" dir="t"/>
        </a:scene3d>
        <a:sp3d>
          <a:bevelT w="152400" h="50800" prst="softRound"/>
        </a:sp3d>
      </dgm:spPr>
      <dgm:t>
        <a:bodyPr/>
        <a:lstStyle/>
        <a:p>
          <a:r>
            <a:rPr lang="ru-RU" sz="2800" b="1" i="0" dirty="0" err="1" smtClean="0">
              <a:latin typeface="Times New Roman" pitchFamily="18" charset="0"/>
              <a:cs typeface="Times New Roman" pitchFamily="18" charset="0"/>
            </a:rPr>
            <a:t>Божхона</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иттифоқи</a:t>
          </a:r>
          <a:endParaRPr lang="ru-RU" sz="2800" b="1" i="0" dirty="0">
            <a:latin typeface="Times New Roman" pitchFamily="18" charset="0"/>
            <a:cs typeface="Times New Roman" pitchFamily="18" charset="0"/>
          </a:endParaRPr>
        </a:p>
      </dgm:t>
    </dgm:pt>
    <dgm:pt modelId="{A9FEB954-BB08-4A54-BFC5-0100765E6E7E}" type="parTrans" cxnId="{ECCEEC82-A940-4F04-8525-0E3A877FCC2C}">
      <dgm:prSet/>
      <dgm:spPr/>
      <dgm:t>
        <a:bodyPr/>
        <a:lstStyle/>
        <a:p>
          <a:endParaRPr lang="ru-RU"/>
        </a:p>
      </dgm:t>
    </dgm:pt>
    <dgm:pt modelId="{5AD693DA-E350-4785-B559-4C07AFC88671}" type="sibTrans" cxnId="{ECCEEC82-A940-4F04-8525-0E3A877FCC2C}">
      <dgm:prSet/>
      <dgm:spPr/>
      <dgm:t>
        <a:bodyPr/>
        <a:lstStyle/>
        <a:p>
          <a:endParaRPr lang="ru-RU"/>
        </a:p>
      </dgm:t>
    </dgm:pt>
    <dgm:pt modelId="{30C566B9-A7FD-4BB2-97E3-EA280AB2AC96}">
      <dgm:prSet phldrT="[Текст]" custT="1"/>
      <dgm:spPr>
        <a:scene3d>
          <a:camera prst="orthographicFront"/>
          <a:lightRig rig="threePt" dir="t"/>
        </a:scene3d>
        <a:sp3d>
          <a:bevelT w="152400" h="50800" prst="softRound"/>
        </a:sp3d>
      </dgm:spPr>
      <dgm:t>
        <a:bodyPr/>
        <a:lstStyle/>
        <a:p>
          <a:pPr algn="just"/>
          <a:r>
            <a:rPr lang="ru-RU" sz="2800" b="1" i="0" dirty="0" err="1" smtClean="0">
              <a:latin typeface="Times New Roman" pitchFamily="18" charset="0"/>
              <a:cs typeface="Times New Roman" pitchFamily="18" charset="0"/>
            </a:rPr>
            <a:t>Иқтисодий интеграциянинг</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бу</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шакли</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эркин</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савдо</a:t>
          </a:r>
          <a:r>
            <a:rPr lang="ru-RU" sz="2800" b="1" i="0" dirty="0" smtClean="0">
              <a:latin typeface="Times New Roman" pitchFamily="18" charset="0"/>
              <a:cs typeface="Times New Roman" pitchFamily="18" charset="0"/>
            </a:rPr>
            <a:t> </a:t>
          </a:r>
          <a:r>
            <a:rPr lang="uz-Cyrl-UZ" sz="2800" b="1" i="0" dirty="0" smtClean="0">
              <a:latin typeface="Times New Roman" pitchFamily="18" charset="0"/>
              <a:cs typeface="Times New Roman" pitchFamily="18" charset="0"/>
            </a:rPr>
            <a:t>ҳудуд</a:t>
          </a:r>
          <a:r>
            <a:rPr lang="ru-RU" sz="2800" b="1" i="0" dirty="0" err="1" smtClean="0">
              <a:latin typeface="Times New Roman" pitchFamily="18" charset="0"/>
              <a:cs typeface="Times New Roman" pitchFamily="18" charset="0"/>
            </a:rPr>
            <a:t>ларининг</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фаолият</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қилиши билан</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бирга</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ягона</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ташқи савдо</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тарифлари</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ўрнатишни</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ва</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учинчи</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мамлакатга</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нисбатан</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ягона</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ташқи савдо</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сиёсати</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юритишни</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тақозо қилади.</a:t>
          </a:r>
          <a:endParaRPr lang="ru-RU" sz="2800" b="1" i="0" dirty="0">
            <a:latin typeface="Times New Roman" pitchFamily="18" charset="0"/>
            <a:cs typeface="Times New Roman" pitchFamily="18" charset="0"/>
          </a:endParaRPr>
        </a:p>
      </dgm:t>
    </dgm:pt>
    <dgm:pt modelId="{DC5F9ED7-D556-4B05-8FC3-6EB55B979FF3}" type="parTrans" cxnId="{34B0E09E-02B5-4FA9-AF4A-BC0A7C788508}">
      <dgm:prSet/>
      <dgm:spPr/>
      <dgm:t>
        <a:bodyPr/>
        <a:lstStyle/>
        <a:p>
          <a:endParaRPr lang="ru-RU"/>
        </a:p>
      </dgm:t>
    </dgm:pt>
    <dgm:pt modelId="{77AB89A8-3386-47A0-80BB-D9F6B8BE3C35}" type="sibTrans" cxnId="{34B0E09E-02B5-4FA9-AF4A-BC0A7C788508}">
      <dgm:prSet/>
      <dgm:spPr/>
      <dgm:t>
        <a:bodyPr/>
        <a:lstStyle/>
        <a:p>
          <a:endParaRPr lang="ru-RU"/>
        </a:p>
      </dgm:t>
    </dgm:pt>
    <dgm:pt modelId="{5C19AC2F-7F62-45C9-B20F-02E3D96E6B2A}" type="pres">
      <dgm:prSet presAssocID="{4837486D-3B49-4527-8362-2C4B3AA30C8D}" presName="Name0" presStyleCnt="0">
        <dgm:presLayoutVars>
          <dgm:dir/>
          <dgm:animLvl val="lvl"/>
          <dgm:resizeHandles val="exact"/>
        </dgm:presLayoutVars>
      </dgm:prSet>
      <dgm:spPr/>
      <dgm:t>
        <a:bodyPr/>
        <a:lstStyle/>
        <a:p>
          <a:endParaRPr lang="ru-RU"/>
        </a:p>
      </dgm:t>
    </dgm:pt>
    <dgm:pt modelId="{44CB6961-1539-4E01-AAAC-E4517E341A70}" type="pres">
      <dgm:prSet presAssocID="{FAA27483-57B0-455E-AFBA-E452465802C0}" presName="linNode" presStyleCnt="0"/>
      <dgm:spPr/>
      <dgm:t>
        <a:bodyPr/>
        <a:lstStyle/>
        <a:p>
          <a:endParaRPr lang="ru-RU"/>
        </a:p>
      </dgm:t>
    </dgm:pt>
    <dgm:pt modelId="{101EC96D-56C1-4732-8FC3-D82EDE4E654E}" type="pres">
      <dgm:prSet presAssocID="{FAA27483-57B0-455E-AFBA-E452465802C0}" presName="parentText" presStyleLbl="node1" presStyleIdx="0" presStyleCnt="1">
        <dgm:presLayoutVars>
          <dgm:chMax val="1"/>
          <dgm:bulletEnabled val="1"/>
        </dgm:presLayoutVars>
      </dgm:prSet>
      <dgm:spPr/>
      <dgm:t>
        <a:bodyPr/>
        <a:lstStyle/>
        <a:p>
          <a:endParaRPr lang="ru-RU"/>
        </a:p>
      </dgm:t>
    </dgm:pt>
    <dgm:pt modelId="{3F7F61CB-6833-478A-A4E0-8409DCB99013}" type="pres">
      <dgm:prSet presAssocID="{FAA27483-57B0-455E-AFBA-E452465802C0}" presName="descendantText" presStyleLbl="alignAccFollowNode1" presStyleIdx="0" presStyleCnt="1">
        <dgm:presLayoutVars>
          <dgm:bulletEnabled val="1"/>
        </dgm:presLayoutVars>
      </dgm:prSet>
      <dgm:spPr/>
      <dgm:t>
        <a:bodyPr/>
        <a:lstStyle/>
        <a:p>
          <a:endParaRPr lang="ru-RU"/>
        </a:p>
      </dgm:t>
    </dgm:pt>
  </dgm:ptLst>
  <dgm:cxnLst>
    <dgm:cxn modelId="{ECCEEC82-A940-4F04-8525-0E3A877FCC2C}" srcId="{4837486D-3B49-4527-8362-2C4B3AA30C8D}" destId="{FAA27483-57B0-455E-AFBA-E452465802C0}" srcOrd="0" destOrd="0" parTransId="{A9FEB954-BB08-4A54-BFC5-0100765E6E7E}" sibTransId="{5AD693DA-E350-4785-B559-4C07AFC88671}"/>
    <dgm:cxn modelId="{F9B54CEA-31CA-44E5-82E9-483F52DC6742}" type="presOf" srcId="{4837486D-3B49-4527-8362-2C4B3AA30C8D}" destId="{5C19AC2F-7F62-45C9-B20F-02E3D96E6B2A}" srcOrd="0" destOrd="0" presId="urn:microsoft.com/office/officeart/2005/8/layout/vList5"/>
    <dgm:cxn modelId="{34B0E09E-02B5-4FA9-AF4A-BC0A7C788508}" srcId="{FAA27483-57B0-455E-AFBA-E452465802C0}" destId="{30C566B9-A7FD-4BB2-97E3-EA280AB2AC96}" srcOrd="0" destOrd="0" parTransId="{DC5F9ED7-D556-4B05-8FC3-6EB55B979FF3}" sibTransId="{77AB89A8-3386-47A0-80BB-D9F6B8BE3C35}"/>
    <dgm:cxn modelId="{B5272FFF-4F01-41D8-B5DB-5B0B6F357501}" type="presOf" srcId="{FAA27483-57B0-455E-AFBA-E452465802C0}" destId="{101EC96D-56C1-4732-8FC3-D82EDE4E654E}" srcOrd="0" destOrd="0" presId="urn:microsoft.com/office/officeart/2005/8/layout/vList5"/>
    <dgm:cxn modelId="{CF242A2E-07DE-4A0F-B012-E95A7E85D9B9}" type="presOf" srcId="{30C566B9-A7FD-4BB2-97E3-EA280AB2AC96}" destId="{3F7F61CB-6833-478A-A4E0-8409DCB99013}" srcOrd="0" destOrd="0" presId="urn:microsoft.com/office/officeart/2005/8/layout/vList5"/>
    <dgm:cxn modelId="{84943767-5D58-4D9A-8E15-AF00E54F955D}" type="presParOf" srcId="{5C19AC2F-7F62-45C9-B20F-02E3D96E6B2A}" destId="{44CB6961-1539-4E01-AAAC-E4517E341A70}" srcOrd="0" destOrd="0" presId="urn:microsoft.com/office/officeart/2005/8/layout/vList5"/>
    <dgm:cxn modelId="{38EF3E9F-EDD5-4B9D-A2A0-DCC2A353812A}" type="presParOf" srcId="{44CB6961-1539-4E01-AAAC-E4517E341A70}" destId="{101EC96D-56C1-4732-8FC3-D82EDE4E654E}" srcOrd="0" destOrd="0" presId="urn:microsoft.com/office/officeart/2005/8/layout/vList5"/>
    <dgm:cxn modelId="{50865A89-A09A-443D-B618-6139C3F2107E}" type="presParOf" srcId="{44CB6961-1539-4E01-AAAC-E4517E341A70}" destId="{3F7F61CB-6833-478A-A4E0-8409DCB99013}"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4837486D-3B49-4527-8362-2C4B3AA30C8D}" type="doc">
      <dgm:prSet loTypeId="urn:microsoft.com/office/officeart/2005/8/layout/vList5" loCatId="list" qsTypeId="urn:microsoft.com/office/officeart/2005/8/quickstyle/simple1" qsCatId="simple" csTypeId="urn:microsoft.com/office/officeart/2005/8/colors/accent2_1" csCatId="accent2" phldr="1"/>
      <dgm:spPr/>
      <dgm:t>
        <a:bodyPr/>
        <a:lstStyle/>
        <a:p>
          <a:endParaRPr lang="ru-RU"/>
        </a:p>
      </dgm:t>
    </dgm:pt>
    <dgm:pt modelId="{30C566B9-A7FD-4BB2-97E3-EA280AB2AC96}">
      <dgm:prSet phldrT="[Текст]" custT="1"/>
      <dgm:spPr>
        <a:scene3d>
          <a:camera prst="orthographicFront"/>
          <a:lightRig rig="threePt" dir="t"/>
        </a:scene3d>
        <a:sp3d>
          <a:bevelT w="152400" h="50800" prst="softRound"/>
        </a:sp3d>
      </dgm:spPr>
      <dgm:t>
        <a:bodyPr/>
        <a:lstStyle/>
        <a:p>
          <a:r>
            <a:rPr lang="ru-RU" sz="2800" b="1" i="0" dirty="0" err="1" smtClean="0">
              <a:latin typeface="Times New Roman" pitchFamily="18" charset="0"/>
              <a:cs typeface="Times New Roman" pitchFamily="18" charset="0"/>
            </a:rPr>
            <a:t>Тўлов</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иттифоқи</a:t>
          </a:r>
          <a:endParaRPr lang="ru-RU" sz="2800" b="1" i="0" dirty="0">
            <a:latin typeface="Times New Roman" pitchFamily="18" charset="0"/>
            <a:cs typeface="Times New Roman" pitchFamily="18" charset="0"/>
          </a:endParaRPr>
        </a:p>
      </dgm:t>
    </dgm:pt>
    <dgm:pt modelId="{DC5F9ED7-D556-4B05-8FC3-6EB55B979FF3}" type="parTrans" cxnId="{34B0E09E-02B5-4FA9-AF4A-BC0A7C788508}">
      <dgm:prSet/>
      <dgm:spPr/>
      <dgm:t>
        <a:bodyPr/>
        <a:lstStyle/>
        <a:p>
          <a:endParaRPr lang="ru-RU"/>
        </a:p>
      </dgm:t>
    </dgm:pt>
    <dgm:pt modelId="{77AB89A8-3386-47A0-80BB-D9F6B8BE3C35}" type="sibTrans" cxnId="{34B0E09E-02B5-4FA9-AF4A-BC0A7C788508}">
      <dgm:prSet/>
      <dgm:spPr/>
      <dgm:t>
        <a:bodyPr/>
        <a:lstStyle/>
        <a:p>
          <a:endParaRPr lang="ru-RU"/>
        </a:p>
      </dgm:t>
    </dgm:pt>
    <dgm:pt modelId="{AF873C9A-3AC9-41D4-A2BB-11091312F608}">
      <dgm:prSet phldrT="[Текст]" custT="1"/>
      <dgm:spPr>
        <a:scene3d>
          <a:camera prst="orthographicFront"/>
          <a:lightRig rig="threePt" dir="t"/>
        </a:scene3d>
        <a:sp3d>
          <a:bevelT w="152400" h="50800" prst="softRound"/>
        </a:sp3d>
      </dgm:spPr>
      <dgm:t>
        <a:bodyPr/>
        <a:lstStyle/>
        <a:p>
          <a:pPr algn="just"/>
          <a:r>
            <a:rPr lang="ru-RU" sz="2800" b="1" i="0" dirty="0" err="1" smtClean="0">
              <a:latin typeface="Times New Roman" pitchFamily="18" charset="0"/>
              <a:cs typeface="Times New Roman" pitchFamily="18" charset="0"/>
            </a:rPr>
            <a:t>Бу</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миллий</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валюталарнинг</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ўзаро</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эркин</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алмашувини</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ва</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ҳисоб-китобда ягона</a:t>
          </a:r>
          <a:r>
            <a:rPr lang="ru-RU" sz="2800" b="1" i="0" dirty="0" smtClean="0">
              <a:latin typeface="Times New Roman" pitchFamily="18" charset="0"/>
              <a:cs typeface="Times New Roman" pitchFamily="18" charset="0"/>
            </a:rPr>
            <a:t> пул </a:t>
          </a:r>
          <a:r>
            <a:rPr lang="ru-RU" sz="2800" b="1" i="0" dirty="0" err="1" smtClean="0">
              <a:latin typeface="Times New Roman" pitchFamily="18" charset="0"/>
              <a:cs typeface="Times New Roman" pitchFamily="18" charset="0"/>
            </a:rPr>
            <a:t>бирлигининг</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амал</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қилишини таъминлайди</a:t>
          </a:r>
          <a:r>
            <a:rPr lang="ru-RU" sz="2800" b="1" i="0" dirty="0" smtClean="0">
              <a:latin typeface="Times New Roman" pitchFamily="18" charset="0"/>
              <a:cs typeface="Times New Roman" pitchFamily="18" charset="0"/>
            </a:rPr>
            <a:t>. </a:t>
          </a:r>
          <a:endParaRPr lang="ru-RU" sz="2800" b="1" i="0" dirty="0">
            <a:latin typeface="Times New Roman" pitchFamily="18" charset="0"/>
            <a:cs typeface="Times New Roman" pitchFamily="18" charset="0"/>
          </a:endParaRPr>
        </a:p>
      </dgm:t>
    </dgm:pt>
    <dgm:pt modelId="{C0586856-CACC-44AB-A393-EC6A5BA946A7}" type="parTrans" cxnId="{6CDBB925-DC25-40E1-B89C-F6A93EFA02A3}">
      <dgm:prSet/>
      <dgm:spPr/>
      <dgm:t>
        <a:bodyPr/>
        <a:lstStyle/>
        <a:p>
          <a:endParaRPr lang="ru-RU"/>
        </a:p>
      </dgm:t>
    </dgm:pt>
    <dgm:pt modelId="{E6FB9617-8B6A-4ECF-B1B0-427A1693F702}" type="sibTrans" cxnId="{6CDBB925-DC25-40E1-B89C-F6A93EFA02A3}">
      <dgm:prSet/>
      <dgm:spPr/>
      <dgm:t>
        <a:bodyPr/>
        <a:lstStyle/>
        <a:p>
          <a:endParaRPr lang="ru-RU"/>
        </a:p>
      </dgm:t>
    </dgm:pt>
    <dgm:pt modelId="{5C19AC2F-7F62-45C9-B20F-02E3D96E6B2A}" type="pres">
      <dgm:prSet presAssocID="{4837486D-3B49-4527-8362-2C4B3AA30C8D}" presName="Name0" presStyleCnt="0">
        <dgm:presLayoutVars>
          <dgm:dir/>
          <dgm:animLvl val="lvl"/>
          <dgm:resizeHandles val="exact"/>
        </dgm:presLayoutVars>
      </dgm:prSet>
      <dgm:spPr/>
      <dgm:t>
        <a:bodyPr/>
        <a:lstStyle/>
        <a:p>
          <a:endParaRPr lang="ru-RU"/>
        </a:p>
      </dgm:t>
    </dgm:pt>
    <dgm:pt modelId="{373B45C4-AAFB-424B-A2A5-F851874AFFF6}" type="pres">
      <dgm:prSet presAssocID="{30C566B9-A7FD-4BB2-97E3-EA280AB2AC96}" presName="linNode" presStyleCnt="0"/>
      <dgm:spPr/>
      <dgm:t>
        <a:bodyPr/>
        <a:lstStyle/>
        <a:p>
          <a:endParaRPr lang="ru-RU"/>
        </a:p>
      </dgm:t>
    </dgm:pt>
    <dgm:pt modelId="{C222448C-9C1E-49E6-B6D6-1B6954A81892}" type="pres">
      <dgm:prSet presAssocID="{30C566B9-A7FD-4BB2-97E3-EA280AB2AC96}" presName="parentText" presStyleLbl="node1" presStyleIdx="0" presStyleCnt="1">
        <dgm:presLayoutVars>
          <dgm:chMax val="1"/>
          <dgm:bulletEnabled val="1"/>
        </dgm:presLayoutVars>
      </dgm:prSet>
      <dgm:spPr/>
      <dgm:t>
        <a:bodyPr/>
        <a:lstStyle/>
        <a:p>
          <a:endParaRPr lang="ru-RU"/>
        </a:p>
      </dgm:t>
    </dgm:pt>
    <dgm:pt modelId="{47A15140-D91A-4A5F-83A0-15933FFFBAF5}" type="pres">
      <dgm:prSet presAssocID="{30C566B9-A7FD-4BB2-97E3-EA280AB2AC96}" presName="descendantText" presStyleLbl="alignAccFollowNode1" presStyleIdx="0" presStyleCnt="1">
        <dgm:presLayoutVars>
          <dgm:bulletEnabled val="1"/>
        </dgm:presLayoutVars>
      </dgm:prSet>
      <dgm:spPr/>
      <dgm:t>
        <a:bodyPr/>
        <a:lstStyle/>
        <a:p>
          <a:endParaRPr lang="ru-RU"/>
        </a:p>
      </dgm:t>
    </dgm:pt>
  </dgm:ptLst>
  <dgm:cxnLst>
    <dgm:cxn modelId="{6CDBB925-DC25-40E1-B89C-F6A93EFA02A3}" srcId="{30C566B9-A7FD-4BB2-97E3-EA280AB2AC96}" destId="{AF873C9A-3AC9-41D4-A2BB-11091312F608}" srcOrd="0" destOrd="0" parTransId="{C0586856-CACC-44AB-A393-EC6A5BA946A7}" sibTransId="{E6FB9617-8B6A-4ECF-B1B0-427A1693F702}"/>
    <dgm:cxn modelId="{7C6B6324-6025-4FE4-80C4-413EC3A254E8}" type="presOf" srcId="{30C566B9-A7FD-4BB2-97E3-EA280AB2AC96}" destId="{C222448C-9C1E-49E6-B6D6-1B6954A81892}" srcOrd="0" destOrd="0" presId="urn:microsoft.com/office/officeart/2005/8/layout/vList5"/>
    <dgm:cxn modelId="{34B0E09E-02B5-4FA9-AF4A-BC0A7C788508}" srcId="{4837486D-3B49-4527-8362-2C4B3AA30C8D}" destId="{30C566B9-A7FD-4BB2-97E3-EA280AB2AC96}" srcOrd="0" destOrd="0" parTransId="{DC5F9ED7-D556-4B05-8FC3-6EB55B979FF3}" sibTransId="{77AB89A8-3386-47A0-80BB-D9F6B8BE3C35}"/>
    <dgm:cxn modelId="{D42F6B36-70AB-4A12-8CE8-19B02927A208}" type="presOf" srcId="{AF873C9A-3AC9-41D4-A2BB-11091312F608}" destId="{47A15140-D91A-4A5F-83A0-15933FFFBAF5}" srcOrd="0" destOrd="0" presId="urn:microsoft.com/office/officeart/2005/8/layout/vList5"/>
    <dgm:cxn modelId="{0468B935-75F1-4FD9-A81B-212CDC0FE6C6}" type="presOf" srcId="{4837486D-3B49-4527-8362-2C4B3AA30C8D}" destId="{5C19AC2F-7F62-45C9-B20F-02E3D96E6B2A}" srcOrd="0" destOrd="0" presId="urn:microsoft.com/office/officeart/2005/8/layout/vList5"/>
    <dgm:cxn modelId="{A33286CB-9C69-4BF0-B0BC-AC6CBBA5D04B}" type="presParOf" srcId="{5C19AC2F-7F62-45C9-B20F-02E3D96E6B2A}" destId="{373B45C4-AAFB-424B-A2A5-F851874AFFF6}" srcOrd="0" destOrd="0" presId="urn:microsoft.com/office/officeart/2005/8/layout/vList5"/>
    <dgm:cxn modelId="{F60F84A3-36A4-45C2-A202-69C1CBE1DA5A}" type="presParOf" srcId="{373B45C4-AAFB-424B-A2A5-F851874AFFF6}" destId="{C222448C-9C1E-49E6-B6D6-1B6954A81892}" srcOrd="0" destOrd="0" presId="urn:microsoft.com/office/officeart/2005/8/layout/vList5"/>
    <dgm:cxn modelId="{C3129F16-28F3-4545-803E-3E19D61B9941}" type="presParOf" srcId="{373B45C4-AAFB-424B-A2A5-F851874AFFF6}" destId="{47A15140-D91A-4A5F-83A0-15933FFFBAF5}"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4837486D-3B49-4527-8362-2C4B3AA30C8D}" type="doc">
      <dgm:prSet loTypeId="urn:microsoft.com/office/officeart/2005/8/layout/vList5" loCatId="list" qsTypeId="urn:microsoft.com/office/officeart/2005/8/quickstyle/simple1" qsCatId="simple" csTypeId="urn:microsoft.com/office/officeart/2005/8/colors/accent2_1" csCatId="accent2" phldr="1"/>
      <dgm:spPr/>
      <dgm:t>
        <a:bodyPr/>
        <a:lstStyle/>
        <a:p>
          <a:endParaRPr lang="ru-RU"/>
        </a:p>
      </dgm:t>
    </dgm:pt>
    <dgm:pt modelId="{AF873C9A-3AC9-41D4-A2BB-11091312F608}">
      <dgm:prSet phldrT="[Текст]" custT="1"/>
      <dgm:spPr>
        <a:scene3d>
          <a:camera prst="orthographicFront"/>
          <a:lightRig rig="threePt" dir="t"/>
        </a:scene3d>
        <a:sp3d>
          <a:bevelT w="152400" h="50800" prst="softRound"/>
        </a:sp3d>
      </dgm:spPr>
      <dgm:t>
        <a:bodyPr/>
        <a:lstStyle/>
        <a:p>
          <a:r>
            <a:rPr lang="ru-RU" sz="2800" b="1" dirty="0" err="1" smtClean="0">
              <a:latin typeface="Times New Roman" pitchFamily="18" charset="0"/>
              <a:cs typeface="Times New Roman" pitchFamily="18" charset="0"/>
            </a:rPr>
            <a:t>Умумий</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бозор</a:t>
          </a:r>
          <a:endParaRPr lang="ru-RU" sz="2800" b="1" i="1" dirty="0">
            <a:latin typeface="Times New Roman" pitchFamily="18" charset="0"/>
            <a:cs typeface="Times New Roman" pitchFamily="18" charset="0"/>
          </a:endParaRPr>
        </a:p>
      </dgm:t>
    </dgm:pt>
    <dgm:pt modelId="{C0586856-CACC-44AB-A393-EC6A5BA946A7}" type="parTrans" cxnId="{6CDBB925-DC25-40E1-B89C-F6A93EFA02A3}">
      <dgm:prSet/>
      <dgm:spPr/>
      <dgm:t>
        <a:bodyPr/>
        <a:lstStyle/>
        <a:p>
          <a:endParaRPr lang="ru-RU"/>
        </a:p>
      </dgm:t>
    </dgm:pt>
    <dgm:pt modelId="{E6FB9617-8B6A-4ECF-B1B0-427A1693F702}" type="sibTrans" cxnId="{6CDBB925-DC25-40E1-B89C-F6A93EFA02A3}">
      <dgm:prSet/>
      <dgm:spPr/>
      <dgm:t>
        <a:bodyPr/>
        <a:lstStyle/>
        <a:p>
          <a:endParaRPr lang="ru-RU"/>
        </a:p>
      </dgm:t>
    </dgm:pt>
    <dgm:pt modelId="{C4E05D51-7ECE-401C-AEC2-C21349C38830}">
      <dgm:prSet phldrT="[Текст]" custT="1"/>
      <dgm:spPr>
        <a:scene3d>
          <a:camera prst="orthographicFront"/>
          <a:lightRig rig="threePt" dir="t"/>
        </a:scene3d>
        <a:sp3d>
          <a:bevelT w="152400" h="50800" prst="softRound"/>
        </a:sp3d>
      </dgm:spPr>
      <dgm:t>
        <a:bodyPr/>
        <a:lstStyle/>
        <a:p>
          <a:pPr algn="just"/>
          <a:r>
            <a:rPr lang="ru-RU" sz="2800" b="1" i="0" dirty="0" err="1" smtClean="0">
              <a:latin typeface="Times New Roman" pitchFamily="18" charset="0"/>
              <a:cs typeface="Times New Roman" pitchFamily="18" charset="0"/>
            </a:rPr>
            <a:t>Бу</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иқтисодий интеграциянинг</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анча</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мураккаб</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шакли</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бўлиб</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унинг</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қатнашчиларига эркин</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ўзаро</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савдо</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ва</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ягона</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ташқи савдо</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тарифи</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билан</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бирга</a:t>
          </a:r>
          <a:r>
            <a:rPr lang="ru-RU" sz="2800" b="1" i="0" dirty="0" smtClean="0">
              <a:latin typeface="Times New Roman" pitchFamily="18" charset="0"/>
              <a:cs typeface="Times New Roman" pitchFamily="18" charset="0"/>
            </a:rPr>
            <a:t> капитал </a:t>
          </a:r>
          <a:r>
            <a:rPr lang="ru-RU" sz="2800" b="1" i="0" dirty="0" err="1" smtClean="0">
              <a:latin typeface="Times New Roman" pitchFamily="18" charset="0"/>
              <a:cs typeface="Times New Roman" pitchFamily="18" charset="0"/>
            </a:rPr>
            <a:t>ва</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ишчи</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кучининг</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эркин</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ҳаракати ҳамда ўзаро</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келишилган</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иқтисодий сиёсат</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таъминланади</a:t>
          </a:r>
          <a:r>
            <a:rPr lang="ru-RU" sz="2800" b="1" i="0" dirty="0" smtClean="0">
              <a:latin typeface="Times New Roman" pitchFamily="18" charset="0"/>
              <a:cs typeface="Times New Roman" pitchFamily="18" charset="0"/>
            </a:rPr>
            <a:t>. </a:t>
          </a:r>
          <a:endParaRPr lang="ru-RU" sz="2800" b="1" i="0" dirty="0">
            <a:latin typeface="Times New Roman" pitchFamily="18" charset="0"/>
            <a:cs typeface="Times New Roman" pitchFamily="18" charset="0"/>
          </a:endParaRPr>
        </a:p>
      </dgm:t>
    </dgm:pt>
    <dgm:pt modelId="{445A2164-FED9-40B7-9C86-19D90BACEE55}" type="parTrans" cxnId="{B9BAA0D2-AB46-4EFD-A5D7-2B9DED1CE98D}">
      <dgm:prSet/>
      <dgm:spPr/>
      <dgm:t>
        <a:bodyPr/>
        <a:lstStyle/>
        <a:p>
          <a:endParaRPr lang="ru-RU"/>
        </a:p>
      </dgm:t>
    </dgm:pt>
    <dgm:pt modelId="{C861EF27-10C4-48CF-97B4-33DB1F4858A2}" type="sibTrans" cxnId="{B9BAA0D2-AB46-4EFD-A5D7-2B9DED1CE98D}">
      <dgm:prSet/>
      <dgm:spPr/>
      <dgm:t>
        <a:bodyPr/>
        <a:lstStyle/>
        <a:p>
          <a:endParaRPr lang="ru-RU"/>
        </a:p>
      </dgm:t>
    </dgm:pt>
    <dgm:pt modelId="{5C19AC2F-7F62-45C9-B20F-02E3D96E6B2A}" type="pres">
      <dgm:prSet presAssocID="{4837486D-3B49-4527-8362-2C4B3AA30C8D}" presName="Name0" presStyleCnt="0">
        <dgm:presLayoutVars>
          <dgm:dir/>
          <dgm:animLvl val="lvl"/>
          <dgm:resizeHandles val="exact"/>
        </dgm:presLayoutVars>
      </dgm:prSet>
      <dgm:spPr/>
      <dgm:t>
        <a:bodyPr/>
        <a:lstStyle/>
        <a:p>
          <a:endParaRPr lang="ru-RU"/>
        </a:p>
      </dgm:t>
    </dgm:pt>
    <dgm:pt modelId="{831FA88B-86DE-492D-8518-FC63259B89B6}" type="pres">
      <dgm:prSet presAssocID="{AF873C9A-3AC9-41D4-A2BB-11091312F608}" presName="linNode" presStyleCnt="0"/>
      <dgm:spPr/>
      <dgm:t>
        <a:bodyPr/>
        <a:lstStyle/>
        <a:p>
          <a:endParaRPr lang="ru-RU"/>
        </a:p>
      </dgm:t>
    </dgm:pt>
    <dgm:pt modelId="{F9694BEE-DC98-4B00-A71A-72D46B363BEC}" type="pres">
      <dgm:prSet presAssocID="{AF873C9A-3AC9-41D4-A2BB-11091312F608}" presName="parentText" presStyleLbl="node1" presStyleIdx="0" presStyleCnt="1">
        <dgm:presLayoutVars>
          <dgm:chMax val="1"/>
          <dgm:bulletEnabled val="1"/>
        </dgm:presLayoutVars>
      </dgm:prSet>
      <dgm:spPr/>
      <dgm:t>
        <a:bodyPr/>
        <a:lstStyle/>
        <a:p>
          <a:endParaRPr lang="ru-RU"/>
        </a:p>
      </dgm:t>
    </dgm:pt>
    <dgm:pt modelId="{5F8844CF-7214-4E05-BA16-E86225433156}" type="pres">
      <dgm:prSet presAssocID="{AF873C9A-3AC9-41D4-A2BB-11091312F608}" presName="descendantText" presStyleLbl="alignAccFollowNode1" presStyleIdx="0" presStyleCnt="1">
        <dgm:presLayoutVars>
          <dgm:bulletEnabled val="1"/>
        </dgm:presLayoutVars>
      </dgm:prSet>
      <dgm:spPr/>
      <dgm:t>
        <a:bodyPr/>
        <a:lstStyle/>
        <a:p>
          <a:endParaRPr lang="ru-RU"/>
        </a:p>
      </dgm:t>
    </dgm:pt>
  </dgm:ptLst>
  <dgm:cxnLst>
    <dgm:cxn modelId="{B9BAA0D2-AB46-4EFD-A5D7-2B9DED1CE98D}" srcId="{AF873C9A-3AC9-41D4-A2BB-11091312F608}" destId="{C4E05D51-7ECE-401C-AEC2-C21349C38830}" srcOrd="0" destOrd="0" parTransId="{445A2164-FED9-40B7-9C86-19D90BACEE55}" sibTransId="{C861EF27-10C4-48CF-97B4-33DB1F4858A2}"/>
    <dgm:cxn modelId="{6CDBB925-DC25-40E1-B89C-F6A93EFA02A3}" srcId="{4837486D-3B49-4527-8362-2C4B3AA30C8D}" destId="{AF873C9A-3AC9-41D4-A2BB-11091312F608}" srcOrd="0" destOrd="0" parTransId="{C0586856-CACC-44AB-A393-EC6A5BA946A7}" sibTransId="{E6FB9617-8B6A-4ECF-B1B0-427A1693F702}"/>
    <dgm:cxn modelId="{6353805F-1498-4DB6-8EEC-C0966275F02C}" type="presOf" srcId="{C4E05D51-7ECE-401C-AEC2-C21349C38830}" destId="{5F8844CF-7214-4E05-BA16-E86225433156}" srcOrd="0" destOrd="0" presId="urn:microsoft.com/office/officeart/2005/8/layout/vList5"/>
    <dgm:cxn modelId="{07881D1E-316A-4476-A0F5-A614FDFF3C3B}" type="presOf" srcId="{AF873C9A-3AC9-41D4-A2BB-11091312F608}" destId="{F9694BEE-DC98-4B00-A71A-72D46B363BEC}" srcOrd="0" destOrd="0" presId="urn:microsoft.com/office/officeart/2005/8/layout/vList5"/>
    <dgm:cxn modelId="{8F02A7C7-ADE6-4C8A-8613-038552D04C27}" type="presOf" srcId="{4837486D-3B49-4527-8362-2C4B3AA30C8D}" destId="{5C19AC2F-7F62-45C9-B20F-02E3D96E6B2A}" srcOrd="0" destOrd="0" presId="urn:microsoft.com/office/officeart/2005/8/layout/vList5"/>
    <dgm:cxn modelId="{61C95812-1B5E-4C8F-918F-610A6D8B3A74}" type="presParOf" srcId="{5C19AC2F-7F62-45C9-B20F-02E3D96E6B2A}" destId="{831FA88B-86DE-492D-8518-FC63259B89B6}" srcOrd="0" destOrd="0" presId="urn:microsoft.com/office/officeart/2005/8/layout/vList5"/>
    <dgm:cxn modelId="{9E6A7235-BBFC-499F-8992-E823BC237C57}" type="presParOf" srcId="{831FA88B-86DE-492D-8518-FC63259B89B6}" destId="{F9694BEE-DC98-4B00-A71A-72D46B363BEC}" srcOrd="0" destOrd="0" presId="urn:microsoft.com/office/officeart/2005/8/layout/vList5"/>
    <dgm:cxn modelId="{BD868D11-717F-40C9-80AA-86628B58BAD6}" type="presParOf" srcId="{831FA88B-86DE-492D-8518-FC63259B89B6}" destId="{5F8844CF-7214-4E05-BA16-E86225433156}"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4837486D-3B49-4527-8362-2C4B3AA30C8D}" type="doc">
      <dgm:prSet loTypeId="urn:microsoft.com/office/officeart/2005/8/layout/vList5" loCatId="list" qsTypeId="urn:microsoft.com/office/officeart/2005/8/quickstyle/simple1" qsCatId="simple" csTypeId="urn:microsoft.com/office/officeart/2005/8/colors/accent2_1" csCatId="accent2" phldr="1"/>
      <dgm:spPr/>
      <dgm:t>
        <a:bodyPr/>
        <a:lstStyle/>
        <a:p>
          <a:endParaRPr lang="ru-RU"/>
        </a:p>
      </dgm:t>
    </dgm:pt>
    <dgm:pt modelId="{C4E05D51-7ECE-401C-AEC2-C21349C38830}">
      <dgm:prSet phldrT="[Текст]" custT="1"/>
      <dgm:spPr>
        <a:scene3d>
          <a:camera prst="orthographicFront"/>
          <a:lightRig rig="threePt" dir="t"/>
        </a:scene3d>
        <a:sp3d>
          <a:bevelT w="152400" h="50800" prst="softRound"/>
        </a:sp3d>
      </dgm:spPr>
      <dgm:t>
        <a:bodyPr/>
        <a:lstStyle/>
        <a:p>
          <a:pPr algn="just"/>
          <a:r>
            <a:rPr lang="ru-RU" sz="2800" b="1" i="0" dirty="0" err="1" smtClean="0">
              <a:latin typeface="Times New Roman" pitchFamily="18" charset="0"/>
              <a:cs typeface="Times New Roman" pitchFamily="18" charset="0"/>
            </a:rPr>
            <a:t>Иқтисодий</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ва</a:t>
          </a:r>
          <a:r>
            <a:rPr lang="ru-RU" sz="2800" b="1" i="0" dirty="0" smtClean="0">
              <a:latin typeface="Times New Roman" pitchFamily="18" charset="0"/>
              <a:cs typeface="Times New Roman" pitchFamily="18" charset="0"/>
            </a:rPr>
            <a:t> валюта </a:t>
          </a:r>
          <a:r>
            <a:rPr lang="ru-RU" sz="2800" b="1" i="0" dirty="0" err="1" smtClean="0">
              <a:latin typeface="Times New Roman" pitchFamily="18" charset="0"/>
              <a:cs typeface="Times New Roman" pitchFamily="18" charset="0"/>
            </a:rPr>
            <a:t>иттифоқи</a:t>
          </a:r>
          <a:endParaRPr lang="ru-RU" sz="2800" b="1" i="0" dirty="0">
            <a:latin typeface="Times New Roman" pitchFamily="18" charset="0"/>
            <a:cs typeface="Times New Roman" pitchFamily="18" charset="0"/>
          </a:endParaRPr>
        </a:p>
      </dgm:t>
    </dgm:pt>
    <dgm:pt modelId="{445A2164-FED9-40B7-9C86-19D90BACEE55}" type="parTrans" cxnId="{B9BAA0D2-AB46-4EFD-A5D7-2B9DED1CE98D}">
      <dgm:prSet/>
      <dgm:spPr/>
      <dgm:t>
        <a:bodyPr/>
        <a:lstStyle/>
        <a:p>
          <a:endParaRPr lang="ru-RU"/>
        </a:p>
      </dgm:t>
    </dgm:pt>
    <dgm:pt modelId="{C861EF27-10C4-48CF-97B4-33DB1F4858A2}" type="sibTrans" cxnId="{B9BAA0D2-AB46-4EFD-A5D7-2B9DED1CE98D}">
      <dgm:prSet/>
      <dgm:spPr/>
      <dgm:t>
        <a:bodyPr/>
        <a:lstStyle/>
        <a:p>
          <a:endParaRPr lang="ru-RU"/>
        </a:p>
      </dgm:t>
    </dgm:pt>
    <dgm:pt modelId="{9388C4CF-E202-4F79-BF9D-3D74CEE34B29}">
      <dgm:prSet phldrT="[Текст]" custT="1"/>
      <dgm:spPr>
        <a:scene3d>
          <a:camera prst="orthographicFront"/>
          <a:lightRig rig="threePt" dir="t"/>
        </a:scene3d>
        <a:sp3d>
          <a:bevelT w="152400" h="50800" prst="softRound"/>
        </a:sp3d>
      </dgm:spPr>
      <dgm:t>
        <a:bodyPr/>
        <a:lstStyle/>
        <a:p>
          <a:pPr algn="just"/>
          <a:r>
            <a:rPr lang="uz-Cyrl-UZ" sz="2800" b="1" i="0" dirty="0" smtClean="0">
              <a:latin typeface="Times New Roman" pitchFamily="18" charset="0"/>
              <a:cs typeface="Times New Roman" pitchFamily="18" charset="0"/>
            </a:rPr>
            <a:t>Бу</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давлатлараро</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иқтисодий интеграциянинг</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энг</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олий</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шакли</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ҳисобланади.</a:t>
          </a:r>
          <a:r>
            <a:rPr lang="ru-RU" sz="2800" b="1" i="0" dirty="0" smtClean="0">
              <a:latin typeface="Times New Roman" pitchFamily="18" charset="0"/>
              <a:cs typeface="Times New Roman" pitchFamily="18" charset="0"/>
            </a:rPr>
            <a:t> Бунда </a:t>
          </a:r>
          <a:r>
            <a:rPr lang="ru-RU" sz="2800" b="1" i="0" dirty="0" err="1" smtClean="0">
              <a:latin typeface="Times New Roman" pitchFamily="18" charset="0"/>
              <a:cs typeface="Times New Roman" pitchFamily="18" charset="0"/>
            </a:rPr>
            <a:t>иқтисодий интеграциянинг</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барча</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қараб чиқилган шакллари</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умумий</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иқтисодий ва</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валюта-молиявий</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сиёсат</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ўтказиш</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билан</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бирга</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уйғунлашади</a:t>
          </a:r>
          <a:r>
            <a:rPr lang="ru-RU" sz="2800" b="1" i="0" dirty="0" smtClean="0">
              <a:latin typeface="Times New Roman" pitchFamily="18" charset="0"/>
              <a:cs typeface="Times New Roman" pitchFamily="18" charset="0"/>
            </a:rPr>
            <a:t>.</a:t>
          </a:r>
          <a:endParaRPr lang="ru-RU" sz="2800" b="1" i="0" dirty="0">
            <a:latin typeface="Times New Roman" pitchFamily="18" charset="0"/>
            <a:cs typeface="Times New Roman" pitchFamily="18" charset="0"/>
          </a:endParaRPr>
        </a:p>
      </dgm:t>
    </dgm:pt>
    <dgm:pt modelId="{945D561B-2419-4FBE-96CF-D249D48DA144}" type="parTrans" cxnId="{9F0753D1-8BFF-4ABC-8820-7B498E9575CF}">
      <dgm:prSet/>
      <dgm:spPr/>
      <dgm:t>
        <a:bodyPr/>
        <a:lstStyle/>
        <a:p>
          <a:endParaRPr lang="ru-RU"/>
        </a:p>
      </dgm:t>
    </dgm:pt>
    <dgm:pt modelId="{2908B8CF-F705-43E4-97E8-3B86A7F271F7}" type="sibTrans" cxnId="{9F0753D1-8BFF-4ABC-8820-7B498E9575CF}">
      <dgm:prSet/>
      <dgm:spPr/>
      <dgm:t>
        <a:bodyPr/>
        <a:lstStyle/>
        <a:p>
          <a:endParaRPr lang="ru-RU"/>
        </a:p>
      </dgm:t>
    </dgm:pt>
    <dgm:pt modelId="{5C19AC2F-7F62-45C9-B20F-02E3D96E6B2A}" type="pres">
      <dgm:prSet presAssocID="{4837486D-3B49-4527-8362-2C4B3AA30C8D}" presName="Name0" presStyleCnt="0">
        <dgm:presLayoutVars>
          <dgm:dir/>
          <dgm:animLvl val="lvl"/>
          <dgm:resizeHandles val="exact"/>
        </dgm:presLayoutVars>
      </dgm:prSet>
      <dgm:spPr/>
      <dgm:t>
        <a:bodyPr/>
        <a:lstStyle/>
        <a:p>
          <a:endParaRPr lang="ru-RU"/>
        </a:p>
      </dgm:t>
    </dgm:pt>
    <dgm:pt modelId="{DF8B594C-49FF-4824-AC4F-3ADF1FFEBFE1}" type="pres">
      <dgm:prSet presAssocID="{C4E05D51-7ECE-401C-AEC2-C21349C38830}" presName="linNode" presStyleCnt="0"/>
      <dgm:spPr/>
      <dgm:t>
        <a:bodyPr/>
        <a:lstStyle/>
        <a:p>
          <a:endParaRPr lang="ru-RU"/>
        </a:p>
      </dgm:t>
    </dgm:pt>
    <dgm:pt modelId="{B749F2A2-E3E3-4232-95ED-76C3399C6050}" type="pres">
      <dgm:prSet presAssocID="{C4E05D51-7ECE-401C-AEC2-C21349C38830}" presName="parentText" presStyleLbl="node1" presStyleIdx="0" presStyleCnt="1">
        <dgm:presLayoutVars>
          <dgm:chMax val="1"/>
          <dgm:bulletEnabled val="1"/>
        </dgm:presLayoutVars>
      </dgm:prSet>
      <dgm:spPr/>
      <dgm:t>
        <a:bodyPr/>
        <a:lstStyle/>
        <a:p>
          <a:endParaRPr lang="ru-RU"/>
        </a:p>
      </dgm:t>
    </dgm:pt>
    <dgm:pt modelId="{1DBD0A02-6F4C-4C9F-BDDA-922885AE360E}" type="pres">
      <dgm:prSet presAssocID="{C4E05D51-7ECE-401C-AEC2-C21349C38830}" presName="descendantText" presStyleLbl="alignAccFollowNode1" presStyleIdx="0" presStyleCnt="1">
        <dgm:presLayoutVars>
          <dgm:bulletEnabled val="1"/>
        </dgm:presLayoutVars>
      </dgm:prSet>
      <dgm:spPr/>
      <dgm:t>
        <a:bodyPr/>
        <a:lstStyle/>
        <a:p>
          <a:endParaRPr lang="ru-RU"/>
        </a:p>
      </dgm:t>
    </dgm:pt>
  </dgm:ptLst>
  <dgm:cxnLst>
    <dgm:cxn modelId="{B9BAA0D2-AB46-4EFD-A5D7-2B9DED1CE98D}" srcId="{4837486D-3B49-4527-8362-2C4B3AA30C8D}" destId="{C4E05D51-7ECE-401C-AEC2-C21349C38830}" srcOrd="0" destOrd="0" parTransId="{445A2164-FED9-40B7-9C86-19D90BACEE55}" sibTransId="{C861EF27-10C4-48CF-97B4-33DB1F4858A2}"/>
    <dgm:cxn modelId="{9F0753D1-8BFF-4ABC-8820-7B498E9575CF}" srcId="{C4E05D51-7ECE-401C-AEC2-C21349C38830}" destId="{9388C4CF-E202-4F79-BF9D-3D74CEE34B29}" srcOrd="0" destOrd="0" parTransId="{945D561B-2419-4FBE-96CF-D249D48DA144}" sibTransId="{2908B8CF-F705-43E4-97E8-3B86A7F271F7}"/>
    <dgm:cxn modelId="{6356F0AB-1638-4909-A7FD-5D25E0C68E10}" type="presOf" srcId="{9388C4CF-E202-4F79-BF9D-3D74CEE34B29}" destId="{1DBD0A02-6F4C-4C9F-BDDA-922885AE360E}" srcOrd="0" destOrd="0" presId="urn:microsoft.com/office/officeart/2005/8/layout/vList5"/>
    <dgm:cxn modelId="{D3EFE0B6-7D77-4E01-A549-DF43E8B66BED}" type="presOf" srcId="{4837486D-3B49-4527-8362-2C4B3AA30C8D}" destId="{5C19AC2F-7F62-45C9-B20F-02E3D96E6B2A}" srcOrd="0" destOrd="0" presId="urn:microsoft.com/office/officeart/2005/8/layout/vList5"/>
    <dgm:cxn modelId="{E017D280-03B0-459B-B8A4-CCA42DCC8C2C}" type="presOf" srcId="{C4E05D51-7ECE-401C-AEC2-C21349C38830}" destId="{B749F2A2-E3E3-4232-95ED-76C3399C6050}" srcOrd="0" destOrd="0" presId="urn:microsoft.com/office/officeart/2005/8/layout/vList5"/>
    <dgm:cxn modelId="{9A79337A-4554-4EC6-915D-6E7AE5E69360}" type="presParOf" srcId="{5C19AC2F-7F62-45C9-B20F-02E3D96E6B2A}" destId="{DF8B594C-49FF-4824-AC4F-3ADF1FFEBFE1}" srcOrd="0" destOrd="0" presId="urn:microsoft.com/office/officeart/2005/8/layout/vList5"/>
    <dgm:cxn modelId="{753C0CB3-69D3-4A4D-8AB5-D2C62F60599A}" type="presParOf" srcId="{DF8B594C-49FF-4824-AC4F-3ADF1FFEBFE1}" destId="{B749F2A2-E3E3-4232-95ED-76C3399C6050}" srcOrd="0" destOrd="0" presId="urn:microsoft.com/office/officeart/2005/8/layout/vList5"/>
    <dgm:cxn modelId="{AE374AE7-630C-4633-AA4E-9F81E9524FD0}" type="presParOf" srcId="{DF8B594C-49FF-4824-AC4F-3ADF1FFEBFE1}" destId="{1DBD0A02-6F4C-4C9F-BDDA-922885AE360E}"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62789C31-26EA-40BB-A14D-FD87AB4F4074}"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E6FD5D97-3DB5-47DC-9572-13C2D2E7F8AD}">
      <dgm:prSet phldrT="[Текст]" custT="1"/>
      <dgm:spPr>
        <a:scene3d>
          <a:camera prst="orthographicFront"/>
          <a:lightRig rig="threePt" dir="t"/>
        </a:scene3d>
        <a:sp3d>
          <a:bevelT w="152400" h="50800" prst="softRound"/>
        </a:sp3d>
      </dgm:spPr>
      <dgm:t>
        <a:bodyPr/>
        <a:lstStyle/>
        <a:p>
          <a:pPr algn="just"/>
          <a:r>
            <a:rPr lang="ru-RU" sz="2800" b="1" i="0" dirty="0" err="1" smtClean="0">
              <a:latin typeface="Times New Roman" pitchFamily="18" charset="0"/>
              <a:cs typeface="Times New Roman" pitchFamily="18" charset="0"/>
            </a:rPr>
            <a:t>хўжалик</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алоқалари</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интеграциялашуви</a:t>
          </a:r>
          <a:r>
            <a:rPr lang="uz-Cyrl-UZ" sz="2800" b="1" i="0" dirty="0" smtClean="0">
              <a:latin typeface="Times New Roman" pitchFamily="18" charset="0"/>
              <a:cs typeface="Times New Roman" pitchFamily="18" charset="0"/>
            </a:rPr>
            <a:t> ва глобаллашуви</a:t>
          </a:r>
          <a:r>
            <a:rPr lang="ru-RU" sz="2800" b="1" i="0" dirty="0" smtClean="0">
              <a:latin typeface="Times New Roman" pitchFamily="18" charset="0"/>
              <a:cs typeface="Times New Roman" pitchFamily="18" charset="0"/>
            </a:rPr>
            <a:t>;</a:t>
          </a:r>
          <a:endParaRPr lang="ru-RU" sz="2800" b="1" i="0" dirty="0">
            <a:latin typeface="Times New Roman" pitchFamily="18" charset="0"/>
            <a:cs typeface="Times New Roman" pitchFamily="18" charset="0"/>
          </a:endParaRPr>
        </a:p>
      </dgm:t>
    </dgm:pt>
    <dgm:pt modelId="{C1B0DE8C-3ED7-4E0D-BEE4-173304150A8A}" type="parTrans" cxnId="{C25ABFA0-794A-4738-B774-3A90D154FE39}">
      <dgm:prSet/>
      <dgm:spPr/>
      <dgm:t>
        <a:bodyPr/>
        <a:lstStyle/>
        <a:p>
          <a:endParaRPr lang="ru-RU" sz="2000" b="1">
            <a:latin typeface="Times New Roman" pitchFamily="18" charset="0"/>
            <a:cs typeface="Times New Roman" pitchFamily="18" charset="0"/>
          </a:endParaRPr>
        </a:p>
      </dgm:t>
    </dgm:pt>
    <dgm:pt modelId="{07F5079A-9D0B-4744-B67B-1C82DA21D658}" type="sibTrans" cxnId="{C25ABFA0-794A-4738-B774-3A90D154FE39}">
      <dgm:prSet/>
      <dgm:spPr/>
      <dgm:t>
        <a:bodyPr/>
        <a:lstStyle/>
        <a:p>
          <a:endParaRPr lang="ru-RU" sz="2000" b="1">
            <a:latin typeface="Times New Roman" pitchFamily="18" charset="0"/>
            <a:cs typeface="Times New Roman" pitchFamily="18" charset="0"/>
          </a:endParaRPr>
        </a:p>
      </dgm:t>
    </dgm:pt>
    <dgm:pt modelId="{9D62FDC9-64FF-4BDE-B3DE-A07BCBFF28FD}">
      <dgm:prSet phldrT="[Текст]" custT="1"/>
      <dgm:spPr>
        <a:scene3d>
          <a:camera prst="orthographicFront"/>
          <a:lightRig rig="threePt" dir="t"/>
        </a:scene3d>
        <a:sp3d>
          <a:bevelT w="152400" h="50800" prst="softRound"/>
        </a:sp3d>
      </dgm:spPr>
      <dgm:t>
        <a:bodyPr/>
        <a:lstStyle/>
        <a:p>
          <a:pPr algn="just"/>
          <a:r>
            <a:rPr lang="ru-RU" sz="2800" b="1" i="0" dirty="0" err="1" smtClean="0">
              <a:latin typeface="Times New Roman" pitchFamily="18" charset="0"/>
              <a:cs typeface="Times New Roman" pitchFamily="18" charset="0"/>
            </a:rPr>
            <a:t>халқаро</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меҳнат</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тақсимоти</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чуқурлашуви</a:t>
          </a:r>
          <a:r>
            <a:rPr lang="ru-RU" sz="2800" b="1" i="0" dirty="0" smtClean="0">
              <a:latin typeface="Times New Roman" pitchFamily="18" charset="0"/>
              <a:cs typeface="Times New Roman" pitchFamily="18" charset="0"/>
            </a:rPr>
            <a:t>;</a:t>
          </a:r>
          <a:endParaRPr lang="ru-RU" sz="2800" b="1" i="0" dirty="0">
            <a:latin typeface="Times New Roman" pitchFamily="18" charset="0"/>
            <a:cs typeface="Times New Roman" pitchFamily="18" charset="0"/>
          </a:endParaRPr>
        </a:p>
      </dgm:t>
    </dgm:pt>
    <dgm:pt modelId="{86518229-6B05-4D00-BD7D-7C2D5EC3D35F}" type="parTrans" cxnId="{2064564C-301A-4296-B39F-118AA4A6D0CF}">
      <dgm:prSet/>
      <dgm:spPr/>
      <dgm:t>
        <a:bodyPr/>
        <a:lstStyle/>
        <a:p>
          <a:endParaRPr lang="ru-RU" sz="2000" b="1">
            <a:latin typeface="Times New Roman" pitchFamily="18" charset="0"/>
            <a:cs typeface="Times New Roman" pitchFamily="18" charset="0"/>
          </a:endParaRPr>
        </a:p>
      </dgm:t>
    </dgm:pt>
    <dgm:pt modelId="{E94CA94F-4D5F-408A-B1E4-E6CBA0229FDD}" type="sibTrans" cxnId="{2064564C-301A-4296-B39F-118AA4A6D0CF}">
      <dgm:prSet/>
      <dgm:spPr/>
      <dgm:t>
        <a:bodyPr/>
        <a:lstStyle/>
        <a:p>
          <a:endParaRPr lang="ru-RU" sz="2000" b="1">
            <a:latin typeface="Times New Roman" pitchFamily="18" charset="0"/>
            <a:cs typeface="Times New Roman" pitchFamily="18" charset="0"/>
          </a:endParaRPr>
        </a:p>
      </dgm:t>
    </dgm:pt>
    <dgm:pt modelId="{FC6031B1-BF45-4E97-82CE-7022595957C3}">
      <dgm:prSet phldrT="[Текст]" custT="1"/>
      <dgm:spPr>
        <a:scene3d>
          <a:camera prst="orthographicFront"/>
          <a:lightRig rig="threePt" dir="t"/>
        </a:scene3d>
        <a:sp3d>
          <a:bevelT w="152400" h="50800" prst="softRound"/>
        </a:sp3d>
      </dgm:spPr>
      <dgm:t>
        <a:bodyPr/>
        <a:lstStyle/>
        <a:p>
          <a:pPr algn="just"/>
          <a:r>
            <a:rPr lang="ru-RU" sz="2800" b="1" i="0" dirty="0" err="1" smtClean="0">
              <a:latin typeface="Times New Roman" pitchFamily="18" charset="0"/>
              <a:cs typeface="Times New Roman" pitchFamily="18" charset="0"/>
            </a:rPr>
            <a:t>фан</a:t>
          </a:r>
          <a:r>
            <a:rPr lang="ru-RU" sz="2800" b="1" i="0" dirty="0" smtClean="0">
              <a:latin typeface="Times New Roman" pitchFamily="18" charset="0"/>
              <a:cs typeface="Times New Roman" pitchFamily="18" charset="0"/>
            </a:rPr>
            <a:t>-техника </a:t>
          </a:r>
          <a:r>
            <a:rPr lang="ru-RU" sz="2800" b="1" i="0" dirty="0" err="1" smtClean="0">
              <a:latin typeface="Times New Roman" pitchFamily="18" charset="0"/>
              <a:cs typeface="Times New Roman" pitchFamily="18" charset="0"/>
            </a:rPr>
            <a:t>тараққиёти</a:t>
          </a:r>
          <a:r>
            <a:rPr lang="ru-RU" sz="2800" b="1" i="0" dirty="0" smtClean="0">
              <a:latin typeface="Times New Roman" pitchFamily="18" charset="0"/>
              <a:cs typeface="Times New Roman" pitchFamily="18" charset="0"/>
            </a:rPr>
            <a:t>;</a:t>
          </a:r>
          <a:endParaRPr lang="ru-RU" sz="2800" b="1" i="0" dirty="0">
            <a:latin typeface="Times New Roman" pitchFamily="18" charset="0"/>
            <a:cs typeface="Times New Roman" pitchFamily="18" charset="0"/>
          </a:endParaRPr>
        </a:p>
      </dgm:t>
    </dgm:pt>
    <dgm:pt modelId="{C6C075FF-1413-4197-8046-776EB42E196C}" type="parTrans" cxnId="{34650148-1149-446A-A47A-B3446EF22F93}">
      <dgm:prSet/>
      <dgm:spPr/>
      <dgm:t>
        <a:bodyPr/>
        <a:lstStyle/>
        <a:p>
          <a:endParaRPr lang="ru-RU" sz="2000" b="1">
            <a:latin typeface="Times New Roman" pitchFamily="18" charset="0"/>
            <a:cs typeface="Times New Roman" pitchFamily="18" charset="0"/>
          </a:endParaRPr>
        </a:p>
      </dgm:t>
    </dgm:pt>
    <dgm:pt modelId="{1BD90E27-CEEF-4D5A-BA5D-F8C7837743F6}" type="sibTrans" cxnId="{34650148-1149-446A-A47A-B3446EF22F93}">
      <dgm:prSet/>
      <dgm:spPr/>
      <dgm:t>
        <a:bodyPr/>
        <a:lstStyle/>
        <a:p>
          <a:endParaRPr lang="ru-RU" sz="2000" b="1">
            <a:latin typeface="Times New Roman" pitchFamily="18" charset="0"/>
            <a:cs typeface="Times New Roman" pitchFamily="18" charset="0"/>
          </a:endParaRPr>
        </a:p>
      </dgm:t>
    </dgm:pt>
    <dgm:pt modelId="{F72FBC60-1814-4D57-A5DC-9C79B33C7A38}">
      <dgm:prSet phldrT="[Текст]" custT="1"/>
      <dgm:spPr>
        <a:scene3d>
          <a:camera prst="orthographicFront"/>
          <a:lightRig rig="threePt" dir="t"/>
        </a:scene3d>
        <a:sp3d>
          <a:bevelT w="152400" h="50800" prst="softRound"/>
        </a:sp3d>
      </dgm:spPr>
      <dgm:t>
        <a:bodyPr/>
        <a:lstStyle/>
        <a:p>
          <a:pPr algn="just"/>
          <a:r>
            <a:rPr lang="ru-RU" sz="2800" b="1" i="0" dirty="0" err="1" smtClean="0">
              <a:latin typeface="Times New Roman" pitchFamily="18" charset="0"/>
              <a:cs typeface="Times New Roman" pitchFamily="18" charset="0"/>
            </a:rPr>
            <a:t>миллий</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иқтисодиёт</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очиқлиги</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кучайиши</a:t>
          </a:r>
          <a:endParaRPr lang="ru-RU" sz="2800" b="1" i="0" dirty="0">
            <a:latin typeface="Times New Roman" pitchFamily="18" charset="0"/>
            <a:cs typeface="Times New Roman" pitchFamily="18" charset="0"/>
          </a:endParaRPr>
        </a:p>
      </dgm:t>
    </dgm:pt>
    <dgm:pt modelId="{F33B1574-10D3-43F8-8C40-CDAF1BD0C8F6}" type="parTrans" cxnId="{C49BCEBB-70FB-451A-935E-CF46F793C8E6}">
      <dgm:prSet/>
      <dgm:spPr/>
      <dgm:t>
        <a:bodyPr/>
        <a:lstStyle/>
        <a:p>
          <a:endParaRPr lang="ru-RU" sz="2000" b="1">
            <a:latin typeface="Times New Roman" pitchFamily="18" charset="0"/>
            <a:cs typeface="Times New Roman" pitchFamily="18" charset="0"/>
          </a:endParaRPr>
        </a:p>
      </dgm:t>
    </dgm:pt>
    <dgm:pt modelId="{64515A1B-BA35-43DD-900F-0BED46B41792}" type="sibTrans" cxnId="{C49BCEBB-70FB-451A-935E-CF46F793C8E6}">
      <dgm:prSet/>
      <dgm:spPr/>
      <dgm:t>
        <a:bodyPr/>
        <a:lstStyle/>
        <a:p>
          <a:endParaRPr lang="ru-RU" sz="2000" b="1">
            <a:latin typeface="Times New Roman" pitchFamily="18" charset="0"/>
            <a:cs typeface="Times New Roman" pitchFamily="18" charset="0"/>
          </a:endParaRPr>
        </a:p>
      </dgm:t>
    </dgm:pt>
    <dgm:pt modelId="{187C1D4D-4F09-45C1-8724-F05CFB26CDF5}" type="pres">
      <dgm:prSet presAssocID="{62789C31-26EA-40BB-A14D-FD87AB4F4074}" presName="linear" presStyleCnt="0">
        <dgm:presLayoutVars>
          <dgm:animLvl val="lvl"/>
          <dgm:resizeHandles val="exact"/>
        </dgm:presLayoutVars>
      </dgm:prSet>
      <dgm:spPr/>
      <dgm:t>
        <a:bodyPr/>
        <a:lstStyle/>
        <a:p>
          <a:endParaRPr lang="ru-RU"/>
        </a:p>
      </dgm:t>
    </dgm:pt>
    <dgm:pt modelId="{543CC9D3-BBE8-45E6-8734-E87E98737BD9}" type="pres">
      <dgm:prSet presAssocID="{E6FD5D97-3DB5-47DC-9572-13C2D2E7F8AD}" presName="parentText" presStyleLbl="node1" presStyleIdx="0" presStyleCnt="2">
        <dgm:presLayoutVars>
          <dgm:chMax val="0"/>
          <dgm:bulletEnabled val="1"/>
        </dgm:presLayoutVars>
      </dgm:prSet>
      <dgm:spPr/>
      <dgm:t>
        <a:bodyPr/>
        <a:lstStyle/>
        <a:p>
          <a:endParaRPr lang="ru-RU"/>
        </a:p>
      </dgm:t>
    </dgm:pt>
    <dgm:pt modelId="{9AAAB95C-96AD-4ECE-94F9-24AF16F1AC55}" type="pres">
      <dgm:prSet presAssocID="{E6FD5D97-3DB5-47DC-9572-13C2D2E7F8AD}" presName="childText" presStyleLbl="revTx" presStyleIdx="0" presStyleCnt="2">
        <dgm:presLayoutVars>
          <dgm:bulletEnabled val="1"/>
        </dgm:presLayoutVars>
      </dgm:prSet>
      <dgm:spPr/>
      <dgm:t>
        <a:bodyPr/>
        <a:lstStyle/>
        <a:p>
          <a:endParaRPr lang="ru-RU"/>
        </a:p>
      </dgm:t>
    </dgm:pt>
    <dgm:pt modelId="{4F76B605-252C-41FA-B813-BBEC9F30B394}" type="pres">
      <dgm:prSet presAssocID="{FC6031B1-BF45-4E97-82CE-7022595957C3}" presName="parentText" presStyleLbl="node1" presStyleIdx="1" presStyleCnt="2">
        <dgm:presLayoutVars>
          <dgm:chMax val="0"/>
          <dgm:bulletEnabled val="1"/>
        </dgm:presLayoutVars>
      </dgm:prSet>
      <dgm:spPr/>
      <dgm:t>
        <a:bodyPr/>
        <a:lstStyle/>
        <a:p>
          <a:endParaRPr lang="ru-RU"/>
        </a:p>
      </dgm:t>
    </dgm:pt>
    <dgm:pt modelId="{E116782F-3079-47DA-B4F0-9FFDBAF6B224}" type="pres">
      <dgm:prSet presAssocID="{FC6031B1-BF45-4E97-82CE-7022595957C3}" presName="childText" presStyleLbl="revTx" presStyleIdx="1" presStyleCnt="2">
        <dgm:presLayoutVars>
          <dgm:bulletEnabled val="1"/>
        </dgm:presLayoutVars>
      </dgm:prSet>
      <dgm:spPr/>
      <dgm:t>
        <a:bodyPr/>
        <a:lstStyle/>
        <a:p>
          <a:endParaRPr lang="ru-RU"/>
        </a:p>
      </dgm:t>
    </dgm:pt>
  </dgm:ptLst>
  <dgm:cxnLst>
    <dgm:cxn modelId="{2064564C-301A-4296-B39F-118AA4A6D0CF}" srcId="{E6FD5D97-3DB5-47DC-9572-13C2D2E7F8AD}" destId="{9D62FDC9-64FF-4BDE-B3DE-A07BCBFF28FD}" srcOrd="0" destOrd="0" parTransId="{86518229-6B05-4D00-BD7D-7C2D5EC3D35F}" sibTransId="{E94CA94F-4D5F-408A-B1E4-E6CBA0229FDD}"/>
    <dgm:cxn modelId="{6047CE24-00E2-403E-9B35-8D3AFE6747DF}" type="presOf" srcId="{FC6031B1-BF45-4E97-82CE-7022595957C3}" destId="{4F76B605-252C-41FA-B813-BBEC9F30B394}" srcOrd="0" destOrd="0" presId="urn:microsoft.com/office/officeart/2005/8/layout/vList2"/>
    <dgm:cxn modelId="{34650148-1149-446A-A47A-B3446EF22F93}" srcId="{62789C31-26EA-40BB-A14D-FD87AB4F4074}" destId="{FC6031B1-BF45-4E97-82CE-7022595957C3}" srcOrd="1" destOrd="0" parTransId="{C6C075FF-1413-4197-8046-776EB42E196C}" sibTransId="{1BD90E27-CEEF-4D5A-BA5D-F8C7837743F6}"/>
    <dgm:cxn modelId="{1FFFF234-F1FD-4A1F-8D75-285F82DF8BB0}" type="presOf" srcId="{F72FBC60-1814-4D57-A5DC-9C79B33C7A38}" destId="{E116782F-3079-47DA-B4F0-9FFDBAF6B224}" srcOrd="0" destOrd="0" presId="urn:microsoft.com/office/officeart/2005/8/layout/vList2"/>
    <dgm:cxn modelId="{26837C6A-7662-4DA4-AA88-9B0785024445}" type="presOf" srcId="{62789C31-26EA-40BB-A14D-FD87AB4F4074}" destId="{187C1D4D-4F09-45C1-8724-F05CFB26CDF5}" srcOrd="0" destOrd="0" presId="urn:microsoft.com/office/officeart/2005/8/layout/vList2"/>
    <dgm:cxn modelId="{DD065BDD-8A89-4148-BE7D-253264E97E41}" type="presOf" srcId="{E6FD5D97-3DB5-47DC-9572-13C2D2E7F8AD}" destId="{543CC9D3-BBE8-45E6-8734-E87E98737BD9}" srcOrd="0" destOrd="0" presId="urn:microsoft.com/office/officeart/2005/8/layout/vList2"/>
    <dgm:cxn modelId="{21F0F2C4-2C07-4950-B2BC-DE94D83D8F64}" type="presOf" srcId="{9D62FDC9-64FF-4BDE-B3DE-A07BCBFF28FD}" destId="{9AAAB95C-96AD-4ECE-94F9-24AF16F1AC55}" srcOrd="0" destOrd="0" presId="urn:microsoft.com/office/officeart/2005/8/layout/vList2"/>
    <dgm:cxn modelId="{C49BCEBB-70FB-451A-935E-CF46F793C8E6}" srcId="{FC6031B1-BF45-4E97-82CE-7022595957C3}" destId="{F72FBC60-1814-4D57-A5DC-9C79B33C7A38}" srcOrd="0" destOrd="0" parTransId="{F33B1574-10D3-43F8-8C40-CDAF1BD0C8F6}" sibTransId="{64515A1B-BA35-43DD-900F-0BED46B41792}"/>
    <dgm:cxn modelId="{C25ABFA0-794A-4738-B774-3A90D154FE39}" srcId="{62789C31-26EA-40BB-A14D-FD87AB4F4074}" destId="{E6FD5D97-3DB5-47DC-9572-13C2D2E7F8AD}" srcOrd="0" destOrd="0" parTransId="{C1B0DE8C-3ED7-4E0D-BEE4-173304150A8A}" sibTransId="{07F5079A-9D0B-4744-B67B-1C82DA21D658}"/>
    <dgm:cxn modelId="{55E1D82F-BD6F-4A24-999B-6069415E3842}" type="presParOf" srcId="{187C1D4D-4F09-45C1-8724-F05CFB26CDF5}" destId="{543CC9D3-BBE8-45E6-8734-E87E98737BD9}" srcOrd="0" destOrd="0" presId="urn:microsoft.com/office/officeart/2005/8/layout/vList2"/>
    <dgm:cxn modelId="{F43C0215-F72F-402C-B94A-A7F7944B579E}" type="presParOf" srcId="{187C1D4D-4F09-45C1-8724-F05CFB26CDF5}" destId="{9AAAB95C-96AD-4ECE-94F9-24AF16F1AC55}" srcOrd="1" destOrd="0" presId="urn:microsoft.com/office/officeart/2005/8/layout/vList2"/>
    <dgm:cxn modelId="{F3954DCD-28BA-411B-8E81-B1C493FA466F}" type="presParOf" srcId="{187C1D4D-4F09-45C1-8724-F05CFB26CDF5}" destId="{4F76B605-252C-41FA-B813-BBEC9F30B394}" srcOrd="2" destOrd="0" presId="urn:microsoft.com/office/officeart/2005/8/layout/vList2"/>
    <dgm:cxn modelId="{0A406F11-A15D-4D7D-B64C-72509953BA85}" type="presParOf" srcId="{187C1D4D-4F09-45C1-8724-F05CFB26CDF5}" destId="{E116782F-3079-47DA-B4F0-9FFDBAF6B224}"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926655ED-90DD-4AFC-AB29-B203B296E64E}"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E7C10C21-2CD7-46D2-A80D-B4EB06914FFB}">
      <dgm:prSet phldrT="[Текст]" custT="1"/>
      <dgm:spPr>
        <a:scene3d>
          <a:camera prst="orthographicFront"/>
          <a:lightRig rig="threePt" dir="t"/>
        </a:scene3d>
        <a:sp3d>
          <a:bevelT w="152400" h="50800" prst="softRound"/>
        </a:sp3d>
      </dgm:spPr>
      <dgm:t>
        <a:bodyPr/>
        <a:lstStyle/>
        <a:p>
          <a:pPr algn="just"/>
          <a:r>
            <a:rPr lang="uz-Cyrl-UZ" sz="2800" b="1" i="0" dirty="0" smtClean="0">
              <a:latin typeface="Times New Roman" pitchFamily="18" charset="0"/>
              <a:cs typeface="Times New Roman" pitchFamily="18" charset="0"/>
            </a:rPr>
            <a:t>мамлакат иқтисодиётининг жаҳон хўжалик муносабатлари тизимига чуқур киришганлиги;</a:t>
          </a:r>
          <a:endParaRPr lang="ru-RU" sz="2800" b="1" i="0" dirty="0">
            <a:latin typeface="Times New Roman" pitchFamily="18" charset="0"/>
            <a:cs typeface="Times New Roman" pitchFamily="18" charset="0"/>
          </a:endParaRPr>
        </a:p>
      </dgm:t>
    </dgm:pt>
    <dgm:pt modelId="{B8146E21-39A1-458F-8100-FD019A68A0AD}" type="parTrans" cxnId="{B73EE88B-D4F7-4BA6-B751-6F86389FF2E5}">
      <dgm:prSet/>
      <dgm:spPr/>
      <dgm:t>
        <a:bodyPr/>
        <a:lstStyle/>
        <a:p>
          <a:endParaRPr lang="ru-RU" sz="1800" b="1">
            <a:latin typeface="Times New Roman" pitchFamily="18" charset="0"/>
            <a:cs typeface="Times New Roman" pitchFamily="18" charset="0"/>
          </a:endParaRPr>
        </a:p>
      </dgm:t>
    </dgm:pt>
    <dgm:pt modelId="{E191E3E7-0C24-45D6-9A53-14E6DAED16D9}" type="sibTrans" cxnId="{B73EE88B-D4F7-4BA6-B751-6F86389FF2E5}">
      <dgm:prSet/>
      <dgm:spPr/>
      <dgm:t>
        <a:bodyPr/>
        <a:lstStyle/>
        <a:p>
          <a:endParaRPr lang="ru-RU" sz="1800" b="1">
            <a:latin typeface="Times New Roman" pitchFamily="18" charset="0"/>
            <a:cs typeface="Times New Roman" pitchFamily="18" charset="0"/>
          </a:endParaRPr>
        </a:p>
      </dgm:t>
    </dgm:pt>
    <dgm:pt modelId="{4AFEAB34-748A-4FB7-86F4-74103596E28F}">
      <dgm:prSet phldrT="[Текст]" custT="1"/>
      <dgm:spPr/>
      <dgm:t>
        <a:bodyPr/>
        <a:lstStyle/>
        <a:p>
          <a:pPr algn="just"/>
          <a:r>
            <a:rPr lang="uz-Cyrl-UZ" sz="2800" b="1" i="0" dirty="0" smtClean="0">
              <a:latin typeface="Times New Roman" pitchFamily="18" charset="0"/>
              <a:cs typeface="Times New Roman" pitchFamily="18" charset="0"/>
            </a:rPr>
            <a:t>товарлар, капитал, ишчи кучининг мамлакатлараро ҳаракати йўлидаги тўсиқларнинг камайтирилиши ёки тўлиқ бартараф этилиши;</a:t>
          </a:r>
          <a:endParaRPr lang="ru-RU" sz="2800" b="1" i="0" dirty="0">
            <a:latin typeface="Times New Roman" pitchFamily="18" charset="0"/>
            <a:cs typeface="Times New Roman" pitchFamily="18" charset="0"/>
          </a:endParaRPr>
        </a:p>
      </dgm:t>
    </dgm:pt>
    <dgm:pt modelId="{C847F00B-5C65-4A09-923D-198BA2BD5510}" type="parTrans" cxnId="{071B23CB-98F2-45C0-90B9-8AFFFA50F70C}">
      <dgm:prSet/>
      <dgm:spPr/>
      <dgm:t>
        <a:bodyPr/>
        <a:lstStyle/>
        <a:p>
          <a:endParaRPr lang="ru-RU" sz="1800" b="1">
            <a:latin typeface="Times New Roman" pitchFamily="18" charset="0"/>
            <a:cs typeface="Times New Roman" pitchFamily="18" charset="0"/>
          </a:endParaRPr>
        </a:p>
      </dgm:t>
    </dgm:pt>
    <dgm:pt modelId="{9F14EF3E-BB24-47D2-8B92-AB04D78C54AC}" type="sibTrans" cxnId="{071B23CB-98F2-45C0-90B9-8AFFFA50F70C}">
      <dgm:prSet/>
      <dgm:spPr/>
      <dgm:t>
        <a:bodyPr/>
        <a:lstStyle/>
        <a:p>
          <a:endParaRPr lang="ru-RU" sz="1800" b="1">
            <a:latin typeface="Times New Roman" pitchFamily="18" charset="0"/>
            <a:cs typeface="Times New Roman" pitchFamily="18" charset="0"/>
          </a:endParaRPr>
        </a:p>
      </dgm:t>
    </dgm:pt>
    <dgm:pt modelId="{22957D67-D455-49DA-A140-9A5CE5923A29}">
      <dgm:prSet phldrT="[Текст]" custT="1"/>
      <dgm:spPr>
        <a:scene3d>
          <a:camera prst="orthographicFront"/>
          <a:lightRig rig="threePt" dir="t"/>
        </a:scene3d>
        <a:sp3d>
          <a:bevelT w="152400" h="50800" prst="softRound"/>
        </a:sp3d>
      </dgm:spPr>
      <dgm:t>
        <a:bodyPr/>
        <a:lstStyle/>
        <a:p>
          <a:pPr algn="just"/>
          <a:r>
            <a:rPr lang="ru-RU" sz="2800" b="1" i="0" dirty="0" err="1" smtClean="0">
              <a:latin typeface="Times New Roman" pitchFamily="18" charset="0"/>
              <a:cs typeface="Times New Roman" pitchFamily="18" charset="0"/>
            </a:rPr>
            <a:t>миллий</a:t>
          </a:r>
          <a:r>
            <a:rPr lang="ru-RU" sz="2800" b="1" i="0" dirty="0" smtClean="0">
              <a:latin typeface="Times New Roman" pitchFamily="18" charset="0"/>
              <a:cs typeface="Times New Roman" pitchFamily="18" charset="0"/>
            </a:rPr>
            <a:t> валюта </a:t>
          </a:r>
          <a:r>
            <a:rPr lang="ru-RU" sz="2800" b="1" i="0" dirty="0" err="1" smtClean="0">
              <a:latin typeface="Times New Roman" pitchFamily="18" charset="0"/>
              <a:cs typeface="Times New Roman" pitchFamily="18" charset="0"/>
            </a:rPr>
            <a:t>конвертациясининг</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таъминланганлиги</a:t>
          </a:r>
          <a:r>
            <a:rPr lang="ru-RU" sz="2800" b="1" i="0" dirty="0" smtClean="0">
              <a:latin typeface="Times New Roman" pitchFamily="18" charset="0"/>
              <a:cs typeface="Times New Roman" pitchFamily="18" charset="0"/>
            </a:rPr>
            <a:t>.  </a:t>
          </a:r>
          <a:endParaRPr lang="ru-RU" sz="2800" b="1" i="0" dirty="0">
            <a:latin typeface="Times New Roman" pitchFamily="18" charset="0"/>
            <a:cs typeface="Times New Roman" pitchFamily="18" charset="0"/>
          </a:endParaRPr>
        </a:p>
      </dgm:t>
    </dgm:pt>
    <dgm:pt modelId="{53B5CD47-396A-4E9E-B255-95C6FCDCA906}" type="parTrans" cxnId="{171D6DAA-085A-476D-ADB8-5CDB052AD8F0}">
      <dgm:prSet/>
      <dgm:spPr/>
      <dgm:t>
        <a:bodyPr/>
        <a:lstStyle/>
        <a:p>
          <a:endParaRPr lang="ru-RU" sz="1800" b="1">
            <a:latin typeface="Times New Roman" pitchFamily="18" charset="0"/>
            <a:cs typeface="Times New Roman" pitchFamily="18" charset="0"/>
          </a:endParaRPr>
        </a:p>
      </dgm:t>
    </dgm:pt>
    <dgm:pt modelId="{8A28CBCB-E493-4296-8919-D9BC16790709}" type="sibTrans" cxnId="{171D6DAA-085A-476D-ADB8-5CDB052AD8F0}">
      <dgm:prSet/>
      <dgm:spPr/>
      <dgm:t>
        <a:bodyPr/>
        <a:lstStyle/>
        <a:p>
          <a:endParaRPr lang="ru-RU" sz="1800" b="1">
            <a:latin typeface="Times New Roman" pitchFamily="18" charset="0"/>
            <a:cs typeface="Times New Roman" pitchFamily="18" charset="0"/>
          </a:endParaRPr>
        </a:p>
      </dgm:t>
    </dgm:pt>
    <dgm:pt modelId="{1CDD17DB-FB7F-4AA5-A815-7627E8673411}" type="pres">
      <dgm:prSet presAssocID="{926655ED-90DD-4AFC-AB29-B203B296E64E}" presName="linear" presStyleCnt="0">
        <dgm:presLayoutVars>
          <dgm:animLvl val="lvl"/>
          <dgm:resizeHandles val="exact"/>
        </dgm:presLayoutVars>
      </dgm:prSet>
      <dgm:spPr/>
      <dgm:t>
        <a:bodyPr/>
        <a:lstStyle/>
        <a:p>
          <a:endParaRPr lang="ru-RU"/>
        </a:p>
      </dgm:t>
    </dgm:pt>
    <dgm:pt modelId="{7F9CF9B7-6EF7-4125-A0DB-185BB81F7E83}" type="pres">
      <dgm:prSet presAssocID="{E7C10C21-2CD7-46D2-A80D-B4EB06914FFB}" presName="parentText" presStyleLbl="node1" presStyleIdx="0" presStyleCnt="2">
        <dgm:presLayoutVars>
          <dgm:chMax val="0"/>
          <dgm:bulletEnabled val="1"/>
        </dgm:presLayoutVars>
      </dgm:prSet>
      <dgm:spPr/>
      <dgm:t>
        <a:bodyPr/>
        <a:lstStyle/>
        <a:p>
          <a:endParaRPr lang="ru-RU"/>
        </a:p>
      </dgm:t>
    </dgm:pt>
    <dgm:pt modelId="{A251CA19-C6E1-434B-972F-CC720522812B}" type="pres">
      <dgm:prSet presAssocID="{E7C10C21-2CD7-46D2-A80D-B4EB06914FFB}" presName="childText" presStyleLbl="revTx" presStyleIdx="0" presStyleCnt="1">
        <dgm:presLayoutVars>
          <dgm:bulletEnabled val="1"/>
        </dgm:presLayoutVars>
      </dgm:prSet>
      <dgm:spPr/>
      <dgm:t>
        <a:bodyPr/>
        <a:lstStyle/>
        <a:p>
          <a:endParaRPr lang="ru-RU"/>
        </a:p>
      </dgm:t>
    </dgm:pt>
    <dgm:pt modelId="{650E3256-9BE2-44B6-9BC2-AAC4C6DD82E7}" type="pres">
      <dgm:prSet presAssocID="{22957D67-D455-49DA-A140-9A5CE5923A29}" presName="parentText" presStyleLbl="node1" presStyleIdx="1" presStyleCnt="2">
        <dgm:presLayoutVars>
          <dgm:chMax val="0"/>
          <dgm:bulletEnabled val="1"/>
        </dgm:presLayoutVars>
      </dgm:prSet>
      <dgm:spPr/>
      <dgm:t>
        <a:bodyPr/>
        <a:lstStyle/>
        <a:p>
          <a:endParaRPr lang="ru-RU"/>
        </a:p>
      </dgm:t>
    </dgm:pt>
  </dgm:ptLst>
  <dgm:cxnLst>
    <dgm:cxn modelId="{171D6DAA-085A-476D-ADB8-5CDB052AD8F0}" srcId="{926655ED-90DD-4AFC-AB29-B203B296E64E}" destId="{22957D67-D455-49DA-A140-9A5CE5923A29}" srcOrd="1" destOrd="0" parTransId="{53B5CD47-396A-4E9E-B255-95C6FCDCA906}" sibTransId="{8A28CBCB-E493-4296-8919-D9BC16790709}"/>
    <dgm:cxn modelId="{65C3C80C-8204-4E83-A0A9-CCF3F512958B}" type="presOf" srcId="{22957D67-D455-49DA-A140-9A5CE5923A29}" destId="{650E3256-9BE2-44B6-9BC2-AAC4C6DD82E7}" srcOrd="0" destOrd="0" presId="urn:microsoft.com/office/officeart/2005/8/layout/vList2"/>
    <dgm:cxn modelId="{B73EE88B-D4F7-4BA6-B751-6F86389FF2E5}" srcId="{926655ED-90DD-4AFC-AB29-B203B296E64E}" destId="{E7C10C21-2CD7-46D2-A80D-B4EB06914FFB}" srcOrd="0" destOrd="0" parTransId="{B8146E21-39A1-458F-8100-FD019A68A0AD}" sibTransId="{E191E3E7-0C24-45D6-9A53-14E6DAED16D9}"/>
    <dgm:cxn modelId="{071B23CB-98F2-45C0-90B9-8AFFFA50F70C}" srcId="{E7C10C21-2CD7-46D2-A80D-B4EB06914FFB}" destId="{4AFEAB34-748A-4FB7-86F4-74103596E28F}" srcOrd="0" destOrd="0" parTransId="{C847F00B-5C65-4A09-923D-198BA2BD5510}" sibTransId="{9F14EF3E-BB24-47D2-8B92-AB04D78C54AC}"/>
    <dgm:cxn modelId="{D4F396CD-32F1-481A-9DDF-900EAD42C1A0}" type="presOf" srcId="{E7C10C21-2CD7-46D2-A80D-B4EB06914FFB}" destId="{7F9CF9B7-6EF7-4125-A0DB-185BB81F7E83}" srcOrd="0" destOrd="0" presId="urn:microsoft.com/office/officeart/2005/8/layout/vList2"/>
    <dgm:cxn modelId="{3CFC2619-4A83-4CC6-82A2-9426595DD525}" type="presOf" srcId="{4AFEAB34-748A-4FB7-86F4-74103596E28F}" destId="{A251CA19-C6E1-434B-972F-CC720522812B}" srcOrd="0" destOrd="0" presId="urn:microsoft.com/office/officeart/2005/8/layout/vList2"/>
    <dgm:cxn modelId="{C12417BC-E702-47BE-8429-6F8F35C819E3}" type="presOf" srcId="{926655ED-90DD-4AFC-AB29-B203B296E64E}" destId="{1CDD17DB-FB7F-4AA5-A815-7627E8673411}" srcOrd="0" destOrd="0" presId="urn:microsoft.com/office/officeart/2005/8/layout/vList2"/>
    <dgm:cxn modelId="{09BC398B-46A2-4EBC-8984-B37446C50077}" type="presParOf" srcId="{1CDD17DB-FB7F-4AA5-A815-7627E8673411}" destId="{7F9CF9B7-6EF7-4125-A0DB-185BB81F7E83}" srcOrd="0" destOrd="0" presId="urn:microsoft.com/office/officeart/2005/8/layout/vList2"/>
    <dgm:cxn modelId="{0EB102DF-718A-40B8-95C1-F2CD0A8C752D}" type="presParOf" srcId="{1CDD17DB-FB7F-4AA5-A815-7627E8673411}" destId="{A251CA19-C6E1-434B-972F-CC720522812B}" srcOrd="1" destOrd="0" presId="urn:microsoft.com/office/officeart/2005/8/layout/vList2"/>
    <dgm:cxn modelId="{DB261411-70F6-4307-951C-47794F08FB71}" type="presParOf" srcId="{1CDD17DB-FB7F-4AA5-A815-7627E8673411}" destId="{650E3256-9BE2-44B6-9BC2-AAC4C6DD82E7}"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1.xml><?xml version="1.0" encoding="utf-8"?>
<dgm:dataModel xmlns:dgm="http://schemas.openxmlformats.org/drawingml/2006/diagram" xmlns:a="http://schemas.openxmlformats.org/drawingml/2006/main">
  <dgm:ptLst>
    <dgm:pt modelId="{5521D903-D6FF-4BB1-BA15-439718AAB933}" type="doc">
      <dgm:prSet loTypeId="urn:microsoft.com/office/officeart/2005/8/layout/list1" loCatId="list" qsTypeId="urn:microsoft.com/office/officeart/2005/8/quickstyle/simple1" qsCatId="simple" csTypeId="urn:microsoft.com/office/officeart/2005/8/colors/accent2_1" csCatId="accent2" phldr="1"/>
      <dgm:spPr/>
      <dgm:t>
        <a:bodyPr/>
        <a:lstStyle/>
        <a:p>
          <a:endParaRPr lang="ru-RU"/>
        </a:p>
      </dgm:t>
    </dgm:pt>
    <dgm:pt modelId="{60E606E6-920B-44FD-B6DB-65440DFA5191}">
      <dgm:prSet phldrT="[Текст]" custT="1"/>
      <dgm:spPr>
        <a:scene3d>
          <a:camera prst="orthographicFront"/>
          <a:lightRig rig="threePt" dir="t"/>
        </a:scene3d>
        <a:sp3d>
          <a:bevelT w="152400" h="50800" prst="softRound"/>
        </a:sp3d>
      </dgm:spPr>
      <dgm:t>
        <a:bodyPr/>
        <a:lstStyle/>
        <a:p>
          <a:pPr algn="just"/>
          <a:r>
            <a:rPr lang="uz-Cyrl-UZ" sz="2800" b="1" i="0" smtClean="0">
              <a:latin typeface="Times New Roman" pitchFamily="18" charset="0"/>
              <a:cs typeface="Times New Roman" pitchFamily="18" charset="0"/>
            </a:rPr>
            <a:t>Интеграцион алоқага киришаётган мамлакатларнинг иқтисодий тараққиёт жиҳатидан бир хил даражада бўлиши ҳамда бир турдаги хўжалик тизимларига эга бўлиши;</a:t>
          </a:r>
          <a:endParaRPr lang="ru-RU" sz="2800" b="1" i="0" dirty="0">
            <a:latin typeface="Times New Roman" pitchFamily="18" charset="0"/>
            <a:cs typeface="Times New Roman" pitchFamily="18" charset="0"/>
          </a:endParaRPr>
        </a:p>
      </dgm:t>
    </dgm:pt>
    <dgm:pt modelId="{976222DB-77AA-432D-BA1F-507B18BFA897}" type="parTrans" cxnId="{2ABAD486-8CB3-481B-88E0-DC8CB04A40E6}">
      <dgm:prSet/>
      <dgm:spPr/>
      <dgm:t>
        <a:bodyPr/>
        <a:lstStyle/>
        <a:p>
          <a:endParaRPr lang="ru-RU" sz="2000" b="1" i="1">
            <a:latin typeface="Times New Roman" pitchFamily="18" charset="0"/>
            <a:cs typeface="Times New Roman" pitchFamily="18" charset="0"/>
          </a:endParaRPr>
        </a:p>
      </dgm:t>
    </dgm:pt>
    <dgm:pt modelId="{62A2192D-D6D9-4EAD-B53F-E7C39FA3DB26}" type="sibTrans" cxnId="{2ABAD486-8CB3-481B-88E0-DC8CB04A40E6}">
      <dgm:prSet/>
      <dgm:spPr/>
      <dgm:t>
        <a:bodyPr/>
        <a:lstStyle/>
        <a:p>
          <a:endParaRPr lang="ru-RU" sz="2000" b="1" i="1">
            <a:latin typeface="Times New Roman" pitchFamily="18" charset="0"/>
            <a:cs typeface="Times New Roman" pitchFamily="18" charset="0"/>
          </a:endParaRPr>
        </a:p>
      </dgm:t>
    </dgm:pt>
    <dgm:pt modelId="{AF5F2D02-9C3A-49F7-A696-70B5FC28DB9C}">
      <dgm:prSet phldrT="[Текст]" custT="1"/>
      <dgm:spPr>
        <a:scene3d>
          <a:camera prst="orthographicFront"/>
          <a:lightRig rig="threePt" dir="t"/>
        </a:scene3d>
        <a:sp3d>
          <a:bevelT w="152400" h="50800" prst="softRound"/>
        </a:sp3d>
      </dgm:spPr>
      <dgm:t>
        <a:bodyPr/>
        <a:lstStyle/>
        <a:p>
          <a:pPr algn="just"/>
          <a:r>
            <a:rPr lang="uz-Cyrl-UZ" sz="2800" b="1" i="0" dirty="0" smtClean="0">
              <a:latin typeface="Times New Roman" pitchFamily="18" charset="0"/>
              <a:cs typeface="Times New Roman" pitchFamily="18" charset="0"/>
            </a:rPr>
            <a:t>Уларнинг ҳудудий жиҳатдан яқинлиги, ягона минтақада жойлашганлиги ва умумий чегарага эгалиги;  </a:t>
          </a:r>
          <a:endParaRPr lang="ru-RU" sz="2800" b="1" i="0" dirty="0">
            <a:latin typeface="Times New Roman" pitchFamily="18" charset="0"/>
            <a:cs typeface="Times New Roman" pitchFamily="18" charset="0"/>
          </a:endParaRPr>
        </a:p>
      </dgm:t>
    </dgm:pt>
    <dgm:pt modelId="{9DE82D50-393B-40AB-9D34-AB1BE3E294B3}" type="parTrans" cxnId="{74001ACE-5173-4AF2-95A9-69E86F8F253E}">
      <dgm:prSet/>
      <dgm:spPr/>
      <dgm:t>
        <a:bodyPr/>
        <a:lstStyle/>
        <a:p>
          <a:endParaRPr lang="ru-RU" sz="2000" b="1" i="1">
            <a:latin typeface="Times New Roman" pitchFamily="18" charset="0"/>
            <a:cs typeface="Times New Roman" pitchFamily="18" charset="0"/>
          </a:endParaRPr>
        </a:p>
      </dgm:t>
    </dgm:pt>
    <dgm:pt modelId="{D9CEA3C6-9BE1-4D25-9DD6-2A22EFA227A4}" type="sibTrans" cxnId="{74001ACE-5173-4AF2-95A9-69E86F8F253E}">
      <dgm:prSet/>
      <dgm:spPr/>
      <dgm:t>
        <a:bodyPr/>
        <a:lstStyle/>
        <a:p>
          <a:endParaRPr lang="ru-RU" sz="2000" b="1" i="1">
            <a:latin typeface="Times New Roman" pitchFamily="18" charset="0"/>
            <a:cs typeface="Times New Roman" pitchFamily="18" charset="0"/>
          </a:endParaRPr>
        </a:p>
      </dgm:t>
    </dgm:pt>
    <dgm:pt modelId="{8A8845BB-884B-4412-A0E5-D01F89BA1D0E}" type="pres">
      <dgm:prSet presAssocID="{5521D903-D6FF-4BB1-BA15-439718AAB933}" presName="linear" presStyleCnt="0">
        <dgm:presLayoutVars>
          <dgm:dir/>
          <dgm:animLvl val="lvl"/>
          <dgm:resizeHandles val="exact"/>
        </dgm:presLayoutVars>
      </dgm:prSet>
      <dgm:spPr/>
      <dgm:t>
        <a:bodyPr/>
        <a:lstStyle/>
        <a:p>
          <a:endParaRPr lang="ru-RU"/>
        </a:p>
      </dgm:t>
    </dgm:pt>
    <dgm:pt modelId="{30A154BD-8264-45E5-B498-22942298EF75}" type="pres">
      <dgm:prSet presAssocID="{60E606E6-920B-44FD-B6DB-65440DFA5191}" presName="parentLin" presStyleCnt="0"/>
      <dgm:spPr/>
      <dgm:t>
        <a:bodyPr/>
        <a:lstStyle/>
        <a:p>
          <a:endParaRPr lang="ru-RU"/>
        </a:p>
      </dgm:t>
    </dgm:pt>
    <dgm:pt modelId="{A302A8BD-64D7-46A4-8551-BF3F17DDB990}" type="pres">
      <dgm:prSet presAssocID="{60E606E6-920B-44FD-B6DB-65440DFA5191}" presName="parentLeftMargin" presStyleLbl="node1" presStyleIdx="0" presStyleCnt="2"/>
      <dgm:spPr/>
      <dgm:t>
        <a:bodyPr/>
        <a:lstStyle/>
        <a:p>
          <a:endParaRPr lang="ru-RU"/>
        </a:p>
      </dgm:t>
    </dgm:pt>
    <dgm:pt modelId="{B5465C99-E124-41D9-9848-45797C6C7BDB}" type="pres">
      <dgm:prSet presAssocID="{60E606E6-920B-44FD-B6DB-65440DFA5191}" presName="parentText" presStyleLbl="node1" presStyleIdx="0" presStyleCnt="2" custScaleX="138393">
        <dgm:presLayoutVars>
          <dgm:chMax val="0"/>
          <dgm:bulletEnabled val="1"/>
        </dgm:presLayoutVars>
      </dgm:prSet>
      <dgm:spPr/>
      <dgm:t>
        <a:bodyPr/>
        <a:lstStyle/>
        <a:p>
          <a:endParaRPr lang="ru-RU"/>
        </a:p>
      </dgm:t>
    </dgm:pt>
    <dgm:pt modelId="{50366E79-A4BD-480F-8CE2-11B9092A0024}" type="pres">
      <dgm:prSet presAssocID="{60E606E6-920B-44FD-B6DB-65440DFA5191}" presName="negativeSpace" presStyleCnt="0"/>
      <dgm:spPr/>
      <dgm:t>
        <a:bodyPr/>
        <a:lstStyle/>
        <a:p>
          <a:endParaRPr lang="ru-RU"/>
        </a:p>
      </dgm:t>
    </dgm:pt>
    <dgm:pt modelId="{90C6714C-ED03-4466-A9C2-B7311618B625}" type="pres">
      <dgm:prSet presAssocID="{60E606E6-920B-44FD-B6DB-65440DFA5191}" presName="childText" presStyleLbl="conFgAcc1" presStyleIdx="0" presStyleCnt="2">
        <dgm:presLayoutVars>
          <dgm:bulletEnabled val="1"/>
        </dgm:presLayoutVars>
      </dgm:prSet>
      <dgm:spPr>
        <a:scene3d>
          <a:camera prst="orthographicFront"/>
          <a:lightRig rig="threePt" dir="t"/>
        </a:scene3d>
        <a:sp3d>
          <a:bevelT w="152400" h="50800" prst="softRound"/>
        </a:sp3d>
      </dgm:spPr>
      <dgm:t>
        <a:bodyPr/>
        <a:lstStyle/>
        <a:p>
          <a:endParaRPr lang="ru-RU"/>
        </a:p>
      </dgm:t>
    </dgm:pt>
    <dgm:pt modelId="{3C09CBF5-7980-4E45-BEAB-51A2CD0D8BBE}" type="pres">
      <dgm:prSet presAssocID="{62A2192D-D6D9-4EAD-B53F-E7C39FA3DB26}" presName="spaceBetweenRectangles" presStyleCnt="0"/>
      <dgm:spPr/>
      <dgm:t>
        <a:bodyPr/>
        <a:lstStyle/>
        <a:p>
          <a:endParaRPr lang="ru-RU"/>
        </a:p>
      </dgm:t>
    </dgm:pt>
    <dgm:pt modelId="{223CE3CB-020D-4066-93A9-70FA537C5379}" type="pres">
      <dgm:prSet presAssocID="{AF5F2D02-9C3A-49F7-A696-70B5FC28DB9C}" presName="parentLin" presStyleCnt="0"/>
      <dgm:spPr/>
      <dgm:t>
        <a:bodyPr/>
        <a:lstStyle/>
        <a:p>
          <a:endParaRPr lang="ru-RU"/>
        </a:p>
      </dgm:t>
    </dgm:pt>
    <dgm:pt modelId="{04652C22-C81A-4DE9-93D0-5BB49411C355}" type="pres">
      <dgm:prSet presAssocID="{AF5F2D02-9C3A-49F7-A696-70B5FC28DB9C}" presName="parentLeftMargin" presStyleLbl="node1" presStyleIdx="0" presStyleCnt="2"/>
      <dgm:spPr/>
      <dgm:t>
        <a:bodyPr/>
        <a:lstStyle/>
        <a:p>
          <a:endParaRPr lang="ru-RU"/>
        </a:p>
      </dgm:t>
    </dgm:pt>
    <dgm:pt modelId="{FF54A92C-48A5-4749-A4BD-5DCEDBEA914B}" type="pres">
      <dgm:prSet presAssocID="{AF5F2D02-9C3A-49F7-A696-70B5FC28DB9C}" presName="parentText" presStyleLbl="node1" presStyleIdx="1" presStyleCnt="2" custScaleX="138393">
        <dgm:presLayoutVars>
          <dgm:chMax val="0"/>
          <dgm:bulletEnabled val="1"/>
        </dgm:presLayoutVars>
      </dgm:prSet>
      <dgm:spPr/>
      <dgm:t>
        <a:bodyPr/>
        <a:lstStyle/>
        <a:p>
          <a:endParaRPr lang="ru-RU"/>
        </a:p>
      </dgm:t>
    </dgm:pt>
    <dgm:pt modelId="{20EDDB20-4331-4689-82BF-7F8F6FB4E53B}" type="pres">
      <dgm:prSet presAssocID="{AF5F2D02-9C3A-49F7-A696-70B5FC28DB9C}" presName="negativeSpace" presStyleCnt="0"/>
      <dgm:spPr/>
      <dgm:t>
        <a:bodyPr/>
        <a:lstStyle/>
        <a:p>
          <a:endParaRPr lang="ru-RU"/>
        </a:p>
      </dgm:t>
    </dgm:pt>
    <dgm:pt modelId="{695D1669-1671-4D47-BEBB-93807705A6E2}" type="pres">
      <dgm:prSet presAssocID="{AF5F2D02-9C3A-49F7-A696-70B5FC28DB9C}" presName="childText" presStyleLbl="conFgAcc1" presStyleIdx="1" presStyleCnt="2" custScaleY="65305">
        <dgm:presLayoutVars>
          <dgm:bulletEnabled val="1"/>
        </dgm:presLayoutVars>
      </dgm:prSet>
      <dgm:spPr>
        <a:scene3d>
          <a:camera prst="orthographicFront"/>
          <a:lightRig rig="threePt" dir="t"/>
        </a:scene3d>
        <a:sp3d>
          <a:bevelT w="152400" h="50800" prst="softRound"/>
        </a:sp3d>
      </dgm:spPr>
      <dgm:t>
        <a:bodyPr/>
        <a:lstStyle/>
        <a:p>
          <a:endParaRPr lang="ru-RU"/>
        </a:p>
      </dgm:t>
    </dgm:pt>
  </dgm:ptLst>
  <dgm:cxnLst>
    <dgm:cxn modelId="{738AF03F-CA8D-45FA-A984-38C6F1221C13}" type="presOf" srcId="{60E606E6-920B-44FD-B6DB-65440DFA5191}" destId="{B5465C99-E124-41D9-9848-45797C6C7BDB}" srcOrd="1" destOrd="0" presId="urn:microsoft.com/office/officeart/2005/8/layout/list1"/>
    <dgm:cxn modelId="{FB2A79FE-8D09-4535-B962-98F6CDF2BD01}" type="presOf" srcId="{5521D903-D6FF-4BB1-BA15-439718AAB933}" destId="{8A8845BB-884B-4412-A0E5-D01F89BA1D0E}" srcOrd="0" destOrd="0" presId="urn:microsoft.com/office/officeart/2005/8/layout/list1"/>
    <dgm:cxn modelId="{2ABAD486-8CB3-481B-88E0-DC8CB04A40E6}" srcId="{5521D903-D6FF-4BB1-BA15-439718AAB933}" destId="{60E606E6-920B-44FD-B6DB-65440DFA5191}" srcOrd="0" destOrd="0" parTransId="{976222DB-77AA-432D-BA1F-507B18BFA897}" sibTransId="{62A2192D-D6D9-4EAD-B53F-E7C39FA3DB26}"/>
    <dgm:cxn modelId="{B958D2ED-9AF3-4329-B544-5C73635A57C7}" type="presOf" srcId="{60E606E6-920B-44FD-B6DB-65440DFA5191}" destId="{A302A8BD-64D7-46A4-8551-BF3F17DDB990}" srcOrd="0" destOrd="0" presId="urn:microsoft.com/office/officeart/2005/8/layout/list1"/>
    <dgm:cxn modelId="{DE49F204-D13D-46C4-BC1D-1AB2FB16B667}" type="presOf" srcId="{AF5F2D02-9C3A-49F7-A696-70B5FC28DB9C}" destId="{FF54A92C-48A5-4749-A4BD-5DCEDBEA914B}" srcOrd="1" destOrd="0" presId="urn:microsoft.com/office/officeart/2005/8/layout/list1"/>
    <dgm:cxn modelId="{9A92FBC2-B195-450F-9A1F-B7C64E165CF6}" type="presOf" srcId="{AF5F2D02-9C3A-49F7-A696-70B5FC28DB9C}" destId="{04652C22-C81A-4DE9-93D0-5BB49411C355}" srcOrd="0" destOrd="0" presId="urn:microsoft.com/office/officeart/2005/8/layout/list1"/>
    <dgm:cxn modelId="{74001ACE-5173-4AF2-95A9-69E86F8F253E}" srcId="{5521D903-D6FF-4BB1-BA15-439718AAB933}" destId="{AF5F2D02-9C3A-49F7-A696-70B5FC28DB9C}" srcOrd="1" destOrd="0" parTransId="{9DE82D50-393B-40AB-9D34-AB1BE3E294B3}" sibTransId="{D9CEA3C6-9BE1-4D25-9DD6-2A22EFA227A4}"/>
    <dgm:cxn modelId="{09D5F09B-EFDE-457F-AD5F-E260FFD933A1}" type="presParOf" srcId="{8A8845BB-884B-4412-A0E5-D01F89BA1D0E}" destId="{30A154BD-8264-45E5-B498-22942298EF75}" srcOrd="0" destOrd="0" presId="urn:microsoft.com/office/officeart/2005/8/layout/list1"/>
    <dgm:cxn modelId="{7F9471D8-5DEC-4EFE-8D08-7E8BA442CF96}" type="presParOf" srcId="{30A154BD-8264-45E5-B498-22942298EF75}" destId="{A302A8BD-64D7-46A4-8551-BF3F17DDB990}" srcOrd="0" destOrd="0" presId="urn:microsoft.com/office/officeart/2005/8/layout/list1"/>
    <dgm:cxn modelId="{709275B3-7687-4E19-88EA-8FD21CE204A4}" type="presParOf" srcId="{30A154BD-8264-45E5-B498-22942298EF75}" destId="{B5465C99-E124-41D9-9848-45797C6C7BDB}" srcOrd="1" destOrd="0" presId="urn:microsoft.com/office/officeart/2005/8/layout/list1"/>
    <dgm:cxn modelId="{C0444E79-D079-4486-9A82-6FB395BE7698}" type="presParOf" srcId="{8A8845BB-884B-4412-A0E5-D01F89BA1D0E}" destId="{50366E79-A4BD-480F-8CE2-11B9092A0024}" srcOrd="1" destOrd="0" presId="urn:microsoft.com/office/officeart/2005/8/layout/list1"/>
    <dgm:cxn modelId="{D45D4BDA-ECB4-4F21-A7D3-ADD9C21199CC}" type="presParOf" srcId="{8A8845BB-884B-4412-A0E5-D01F89BA1D0E}" destId="{90C6714C-ED03-4466-A9C2-B7311618B625}" srcOrd="2" destOrd="0" presId="urn:microsoft.com/office/officeart/2005/8/layout/list1"/>
    <dgm:cxn modelId="{18B513FF-7E10-43E6-AF55-2A953BDB4DAB}" type="presParOf" srcId="{8A8845BB-884B-4412-A0E5-D01F89BA1D0E}" destId="{3C09CBF5-7980-4E45-BEAB-51A2CD0D8BBE}" srcOrd="3" destOrd="0" presId="urn:microsoft.com/office/officeart/2005/8/layout/list1"/>
    <dgm:cxn modelId="{4644F57B-86D4-4244-B443-F178E8348A24}" type="presParOf" srcId="{8A8845BB-884B-4412-A0E5-D01F89BA1D0E}" destId="{223CE3CB-020D-4066-93A9-70FA537C5379}" srcOrd="4" destOrd="0" presId="urn:microsoft.com/office/officeart/2005/8/layout/list1"/>
    <dgm:cxn modelId="{B2993E43-66B8-422B-B939-FA57D33AA7C2}" type="presParOf" srcId="{223CE3CB-020D-4066-93A9-70FA537C5379}" destId="{04652C22-C81A-4DE9-93D0-5BB49411C355}" srcOrd="0" destOrd="0" presId="urn:microsoft.com/office/officeart/2005/8/layout/list1"/>
    <dgm:cxn modelId="{87E9DF09-53AA-4E37-AC66-FBF0E9DF442F}" type="presParOf" srcId="{223CE3CB-020D-4066-93A9-70FA537C5379}" destId="{FF54A92C-48A5-4749-A4BD-5DCEDBEA914B}" srcOrd="1" destOrd="0" presId="urn:microsoft.com/office/officeart/2005/8/layout/list1"/>
    <dgm:cxn modelId="{266E317D-FFA7-4403-A678-BD8B2890C87E}" type="presParOf" srcId="{8A8845BB-884B-4412-A0E5-D01F89BA1D0E}" destId="{20EDDB20-4331-4689-82BF-7F8F6FB4E53B}" srcOrd="5" destOrd="0" presId="urn:microsoft.com/office/officeart/2005/8/layout/list1"/>
    <dgm:cxn modelId="{90D3CAE1-1104-4BA5-824B-69AF18770082}" type="presParOf" srcId="{8A8845BB-884B-4412-A0E5-D01F89BA1D0E}" destId="{695D1669-1671-4D47-BEBB-93807705A6E2}"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2.xml><?xml version="1.0" encoding="utf-8"?>
<dgm:dataModel xmlns:dgm="http://schemas.openxmlformats.org/drawingml/2006/diagram" xmlns:a="http://schemas.openxmlformats.org/drawingml/2006/main">
  <dgm:ptLst>
    <dgm:pt modelId="{5521D903-D6FF-4BB1-BA15-439718AAB933}" type="doc">
      <dgm:prSet loTypeId="urn:microsoft.com/office/officeart/2005/8/layout/list1" loCatId="list" qsTypeId="urn:microsoft.com/office/officeart/2005/8/quickstyle/simple1" qsCatId="simple" csTypeId="urn:microsoft.com/office/officeart/2005/8/colors/accent2_1" csCatId="accent2" phldr="1"/>
      <dgm:spPr/>
      <dgm:t>
        <a:bodyPr/>
        <a:lstStyle/>
        <a:p>
          <a:endParaRPr lang="ru-RU"/>
        </a:p>
      </dgm:t>
    </dgm:pt>
    <dgm:pt modelId="{AF5F2D02-9C3A-49F7-A696-70B5FC28DB9C}">
      <dgm:prSet phldrT="[Текст]" custT="1"/>
      <dgm:spPr>
        <a:scene3d>
          <a:camera prst="orthographicFront"/>
          <a:lightRig rig="threePt" dir="t"/>
        </a:scene3d>
        <a:sp3d>
          <a:bevelT w="152400" h="50800" prst="softRound"/>
        </a:sp3d>
      </dgm:spPr>
      <dgm:t>
        <a:bodyPr/>
        <a:lstStyle/>
        <a:p>
          <a:r>
            <a:rPr lang="uz-Cyrl-UZ" sz="2800" b="1" i="0" smtClean="0">
              <a:latin typeface="Times New Roman" pitchFamily="18" charset="0"/>
              <a:cs typeface="Times New Roman" pitchFamily="18" charset="0"/>
            </a:rPr>
            <a:t>Уларнинг тарихан таркиб топган ва етарли даражада мустаҳкам иқтисодий алоқаларга эгалиги;</a:t>
          </a:r>
          <a:endParaRPr lang="ru-RU" sz="2800" b="1" i="0" dirty="0">
            <a:latin typeface="Times New Roman" pitchFamily="18" charset="0"/>
            <a:cs typeface="Times New Roman" pitchFamily="18" charset="0"/>
          </a:endParaRPr>
        </a:p>
      </dgm:t>
    </dgm:pt>
    <dgm:pt modelId="{9DE82D50-393B-40AB-9D34-AB1BE3E294B3}" type="parTrans" cxnId="{74001ACE-5173-4AF2-95A9-69E86F8F253E}">
      <dgm:prSet/>
      <dgm:spPr/>
      <dgm:t>
        <a:bodyPr/>
        <a:lstStyle/>
        <a:p>
          <a:endParaRPr lang="ru-RU" sz="2000" b="1" i="1">
            <a:latin typeface="Times New Roman" pitchFamily="18" charset="0"/>
            <a:cs typeface="Times New Roman" pitchFamily="18" charset="0"/>
          </a:endParaRPr>
        </a:p>
      </dgm:t>
    </dgm:pt>
    <dgm:pt modelId="{D9CEA3C6-9BE1-4D25-9DD6-2A22EFA227A4}" type="sibTrans" cxnId="{74001ACE-5173-4AF2-95A9-69E86F8F253E}">
      <dgm:prSet/>
      <dgm:spPr/>
      <dgm:t>
        <a:bodyPr/>
        <a:lstStyle/>
        <a:p>
          <a:endParaRPr lang="ru-RU" sz="2000" b="1" i="1">
            <a:latin typeface="Times New Roman" pitchFamily="18" charset="0"/>
            <a:cs typeface="Times New Roman" pitchFamily="18" charset="0"/>
          </a:endParaRPr>
        </a:p>
      </dgm:t>
    </dgm:pt>
    <dgm:pt modelId="{C0919AC0-2028-40D8-9988-B0A20897FB0A}">
      <dgm:prSet phldrT="[Текст]" custT="1"/>
      <dgm:spPr>
        <a:scene3d>
          <a:camera prst="orthographicFront"/>
          <a:lightRig rig="threePt" dir="t"/>
        </a:scene3d>
        <a:sp3d>
          <a:bevelT w="152400" h="50800" prst="softRound"/>
        </a:sp3d>
      </dgm:spPr>
      <dgm:t>
        <a:bodyPr/>
        <a:lstStyle/>
        <a:p>
          <a:r>
            <a:rPr lang="uz-Cyrl-UZ" sz="2800" b="1" i="0" dirty="0" smtClean="0">
              <a:latin typeface="Times New Roman" pitchFamily="18" charset="0"/>
              <a:cs typeface="Times New Roman" pitchFamily="18" charset="0"/>
            </a:rPr>
            <a:t>Иқтисодий манфаатлар ва муаммоларнинг умумийлиги ҳамда уларни ҳал этишда биргаликдаги ҳаракатнинг самарадорлиги ва ҳ.К.  </a:t>
          </a:r>
          <a:endParaRPr lang="ru-RU" sz="2800" b="1" i="0" dirty="0">
            <a:latin typeface="Times New Roman" pitchFamily="18" charset="0"/>
            <a:cs typeface="Times New Roman" pitchFamily="18" charset="0"/>
          </a:endParaRPr>
        </a:p>
      </dgm:t>
    </dgm:pt>
    <dgm:pt modelId="{371A6582-AB43-4164-B91C-499F48E621DD}" type="parTrans" cxnId="{A947F0CD-69F2-4370-ADBB-D5E05D60A12A}">
      <dgm:prSet/>
      <dgm:spPr/>
      <dgm:t>
        <a:bodyPr/>
        <a:lstStyle/>
        <a:p>
          <a:endParaRPr lang="ru-RU" sz="2000" b="1" i="1">
            <a:latin typeface="Times New Roman" pitchFamily="18" charset="0"/>
            <a:cs typeface="Times New Roman" pitchFamily="18" charset="0"/>
          </a:endParaRPr>
        </a:p>
      </dgm:t>
    </dgm:pt>
    <dgm:pt modelId="{63CDBA78-12F4-4D97-AD72-2842865D3C3A}" type="sibTrans" cxnId="{A947F0CD-69F2-4370-ADBB-D5E05D60A12A}">
      <dgm:prSet/>
      <dgm:spPr/>
      <dgm:t>
        <a:bodyPr/>
        <a:lstStyle/>
        <a:p>
          <a:endParaRPr lang="ru-RU" sz="2000" b="1" i="1">
            <a:latin typeface="Times New Roman" pitchFamily="18" charset="0"/>
            <a:cs typeface="Times New Roman" pitchFamily="18" charset="0"/>
          </a:endParaRPr>
        </a:p>
      </dgm:t>
    </dgm:pt>
    <dgm:pt modelId="{8A8845BB-884B-4412-A0E5-D01F89BA1D0E}" type="pres">
      <dgm:prSet presAssocID="{5521D903-D6FF-4BB1-BA15-439718AAB933}" presName="linear" presStyleCnt="0">
        <dgm:presLayoutVars>
          <dgm:dir/>
          <dgm:animLvl val="lvl"/>
          <dgm:resizeHandles val="exact"/>
        </dgm:presLayoutVars>
      </dgm:prSet>
      <dgm:spPr/>
      <dgm:t>
        <a:bodyPr/>
        <a:lstStyle/>
        <a:p>
          <a:endParaRPr lang="ru-RU"/>
        </a:p>
      </dgm:t>
    </dgm:pt>
    <dgm:pt modelId="{223CE3CB-020D-4066-93A9-70FA537C5379}" type="pres">
      <dgm:prSet presAssocID="{AF5F2D02-9C3A-49F7-A696-70B5FC28DB9C}" presName="parentLin" presStyleCnt="0"/>
      <dgm:spPr/>
      <dgm:t>
        <a:bodyPr/>
        <a:lstStyle/>
        <a:p>
          <a:endParaRPr lang="ru-RU"/>
        </a:p>
      </dgm:t>
    </dgm:pt>
    <dgm:pt modelId="{04652C22-C81A-4DE9-93D0-5BB49411C355}" type="pres">
      <dgm:prSet presAssocID="{AF5F2D02-9C3A-49F7-A696-70B5FC28DB9C}" presName="parentLeftMargin" presStyleLbl="node1" presStyleIdx="0" presStyleCnt="2"/>
      <dgm:spPr/>
      <dgm:t>
        <a:bodyPr/>
        <a:lstStyle/>
        <a:p>
          <a:endParaRPr lang="ru-RU"/>
        </a:p>
      </dgm:t>
    </dgm:pt>
    <dgm:pt modelId="{FF54A92C-48A5-4749-A4BD-5DCEDBEA914B}" type="pres">
      <dgm:prSet presAssocID="{AF5F2D02-9C3A-49F7-A696-70B5FC28DB9C}" presName="parentText" presStyleLbl="node1" presStyleIdx="0" presStyleCnt="2" custScaleX="138393">
        <dgm:presLayoutVars>
          <dgm:chMax val="0"/>
          <dgm:bulletEnabled val="1"/>
        </dgm:presLayoutVars>
      </dgm:prSet>
      <dgm:spPr/>
      <dgm:t>
        <a:bodyPr/>
        <a:lstStyle/>
        <a:p>
          <a:endParaRPr lang="ru-RU"/>
        </a:p>
      </dgm:t>
    </dgm:pt>
    <dgm:pt modelId="{20EDDB20-4331-4689-82BF-7F8F6FB4E53B}" type="pres">
      <dgm:prSet presAssocID="{AF5F2D02-9C3A-49F7-A696-70B5FC28DB9C}" presName="negativeSpace" presStyleCnt="0"/>
      <dgm:spPr/>
      <dgm:t>
        <a:bodyPr/>
        <a:lstStyle/>
        <a:p>
          <a:endParaRPr lang="ru-RU"/>
        </a:p>
      </dgm:t>
    </dgm:pt>
    <dgm:pt modelId="{695D1669-1671-4D47-BEBB-93807705A6E2}" type="pres">
      <dgm:prSet presAssocID="{AF5F2D02-9C3A-49F7-A696-70B5FC28DB9C}" presName="childText" presStyleLbl="conFgAcc1" presStyleIdx="0" presStyleCnt="2">
        <dgm:presLayoutVars>
          <dgm:bulletEnabled val="1"/>
        </dgm:presLayoutVars>
      </dgm:prSet>
      <dgm:spPr>
        <a:scene3d>
          <a:camera prst="orthographicFront"/>
          <a:lightRig rig="threePt" dir="t"/>
        </a:scene3d>
        <a:sp3d>
          <a:bevelT w="152400" h="50800" prst="softRound"/>
        </a:sp3d>
      </dgm:spPr>
      <dgm:t>
        <a:bodyPr/>
        <a:lstStyle/>
        <a:p>
          <a:endParaRPr lang="ru-RU"/>
        </a:p>
      </dgm:t>
    </dgm:pt>
    <dgm:pt modelId="{E82BA6B6-3315-42BB-8BE5-EC70DF2C1EF5}" type="pres">
      <dgm:prSet presAssocID="{D9CEA3C6-9BE1-4D25-9DD6-2A22EFA227A4}" presName="spaceBetweenRectangles" presStyleCnt="0"/>
      <dgm:spPr/>
      <dgm:t>
        <a:bodyPr/>
        <a:lstStyle/>
        <a:p>
          <a:endParaRPr lang="ru-RU"/>
        </a:p>
      </dgm:t>
    </dgm:pt>
    <dgm:pt modelId="{580804E5-9E47-42E7-948B-902B592618D6}" type="pres">
      <dgm:prSet presAssocID="{C0919AC0-2028-40D8-9988-B0A20897FB0A}" presName="parentLin" presStyleCnt="0"/>
      <dgm:spPr/>
      <dgm:t>
        <a:bodyPr/>
        <a:lstStyle/>
        <a:p>
          <a:endParaRPr lang="ru-RU"/>
        </a:p>
      </dgm:t>
    </dgm:pt>
    <dgm:pt modelId="{97CD72CB-F2EA-4384-9CBE-07465DA4F27B}" type="pres">
      <dgm:prSet presAssocID="{C0919AC0-2028-40D8-9988-B0A20897FB0A}" presName="parentLeftMargin" presStyleLbl="node1" presStyleIdx="0" presStyleCnt="2"/>
      <dgm:spPr/>
      <dgm:t>
        <a:bodyPr/>
        <a:lstStyle/>
        <a:p>
          <a:endParaRPr lang="ru-RU"/>
        </a:p>
      </dgm:t>
    </dgm:pt>
    <dgm:pt modelId="{DF0DC6A7-A26D-48DD-9BB0-3F7CF8C65C23}" type="pres">
      <dgm:prSet presAssocID="{C0919AC0-2028-40D8-9988-B0A20897FB0A}" presName="parentText" presStyleLbl="node1" presStyleIdx="1" presStyleCnt="2" custScaleX="138393">
        <dgm:presLayoutVars>
          <dgm:chMax val="0"/>
          <dgm:bulletEnabled val="1"/>
        </dgm:presLayoutVars>
      </dgm:prSet>
      <dgm:spPr/>
      <dgm:t>
        <a:bodyPr/>
        <a:lstStyle/>
        <a:p>
          <a:endParaRPr lang="ru-RU"/>
        </a:p>
      </dgm:t>
    </dgm:pt>
    <dgm:pt modelId="{5533746D-5D3C-4903-A2A4-3F4F2BE1CB06}" type="pres">
      <dgm:prSet presAssocID="{C0919AC0-2028-40D8-9988-B0A20897FB0A}" presName="negativeSpace" presStyleCnt="0"/>
      <dgm:spPr/>
      <dgm:t>
        <a:bodyPr/>
        <a:lstStyle/>
        <a:p>
          <a:endParaRPr lang="ru-RU"/>
        </a:p>
      </dgm:t>
    </dgm:pt>
    <dgm:pt modelId="{01DDCFC7-16AF-4C6C-8056-1AD3431E7054}" type="pres">
      <dgm:prSet presAssocID="{C0919AC0-2028-40D8-9988-B0A20897FB0A}" presName="childText" presStyleLbl="conFgAcc1" presStyleIdx="1" presStyleCnt="2">
        <dgm:presLayoutVars>
          <dgm:bulletEnabled val="1"/>
        </dgm:presLayoutVars>
      </dgm:prSet>
      <dgm:spPr>
        <a:scene3d>
          <a:camera prst="orthographicFront"/>
          <a:lightRig rig="threePt" dir="t"/>
        </a:scene3d>
        <a:sp3d>
          <a:bevelT w="152400" h="50800" prst="softRound"/>
        </a:sp3d>
      </dgm:spPr>
      <dgm:t>
        <a:bodyPr/>
        <a:lstStyle/>
        <a:p>
          <a:endParaRPr lang="ru-RU"/>
        </a:p>
      </dgm:t>
    </dgm:pt>
  </dgm:ptLst>
  <dgm:cxnLst>
    <dgm:cxn modelId="{74001ACE-5173-4AF2-95A9-69E86F8F253E}" srcId="{5521D903-D6FF-4BB1-BA15-439718AAB933}" destId="{AF5F2D02-9C3A-49F7-A696-70B5FC28DB9C}" srcOrd="0" destOrd="0" parTransId="{9DE82D50-393B-40AB-9D34-AB1BE3E294B3}" sibTransId="{D9CEA3C6-9BE1-4D25-9DD6-2A22EFA227A4}"/>
    <dgm:cxn modelId="{2E3F89EF-DEF3-4CC1-83BB-8F6DE9C42969}" type="presOf" srcId="{C0919AC0-2028-40D8-9988-B0A20897FB0A}" destId="{DF0DC6A7-A26D-48DD-9BB0-3F7CF8C65C23}" srcOrd="1" destOrd="0" presId="urn:microsoft.com/office/officeart/2005/8/layout/list1"/>
    <dgm:cxn modelId="{EF8D1274-E3DA-4B20-802B-A92F91926385}" type="presOf" srcId="{AF5F2D02-9C3A-49F7-A696-70B5FC28DB9C}" destId="{04652C22-C81A-4DE9-93D0-5BB49411C355}" srcOrd="0" destOrd="0" presId="urn:microsoft.com/office/officeart/2005/8/layout/list1"/>
    <dgm:cxn modelId="{22B91EB3-93C4-487C-925A-BF4B48C7B475}" type="presOf" srcId="{AF5F2D02-9C3A-49F7-A696-70B5FC28DB9C}" destId="{FF54A92C-48A5-4749-A4BD-5DCEDBEA914B}" srcOrd="1" destOrd="0" presId="urn:microsoft.com/office/officeart/2005/8/layout/list1"/>
    <dgm:cxn modelId="{A947F0CD-69F2-4370-ADBB-D5E05D60A12A}" srcId="{5521D903-D6FF-4BB1-BA15-439718AAB933}" destId="{C0919AC0-2028-40D8-9988-B0A20897FB0A}" srcOrd="1" destOrd="0" parTransId="{371A6582-AB43-4164-B91C-499F48E621DD}" sibTransId="{63CDBA78-12F4-4D97-AD72-2842865D3C3A}"/>
    <dgm:cxn modelId="{494FD62A-3FA3-4599-B45B-E4083B50A123}" type="presOf" srcId="{C0919AC0-2028-40D8-9988-B0A20897FB0A}" destId="{97CD72CB-F2EA-4384-9CBE-07465DA4F27B}" srcOrd="0" destOrd="0" presId="urn:microsoft.com/office/officeart/2005/8/layout/list1"/>
    <dgm:cxn modelId="{5251B553-E55C-4947-98D3-08D4F0649F82}" type="presOf" srcId="{5521D903-D6FF-4BB1-BA15-439718AAB933}" destId="{8A8845BB-884B-4412-A0E5-D01F89BA1D0E}" srcOrd="0" destOrd="0" presId="urn:microsoft.com/office/officeart/2005/8/layout/list1"/>
    <dgm:cxn modelId="{31442CFF-0B41-4B32-8921-224E794AFAD3}" type="presParOf" srcId="{8A8845BB-884B-4412-A0E5-D01F89BA1D0E}" destId="{223CE3CB-020D-4066-93A9-70FA537C5379}" srcOrd="0" destOrd="0" presId="urn:microsoft.com/office/officeart/2005/8/layout/list1"/>
    <dgm:cxn modelId="{3F6B804D-16F7-4479-80A3-689A44DD41D2}" type="presParOf" srcId="{223CE3CB-020D-4066-93A9-70FA537C5379}" destId="{04652C22-C81A-4DE9-93D0-5BB49411C355}" srcOrd="0" destOrd="0" presId="urn:microsoft.com/office/officeart/2005/8/layout/list1"/>
    <dgm:cxn modelId="{92B4ABB3-AEA5-460F-9376-991412EC9971}" type="presParOf" srcId="{223CE3CB-020D-4066-93A9-70FA537C5379}" destId="{FF54A92C-48A5-4749-A4BD-5DCEDBEA914B}" srcOrd="1" destOrd="0" presId="urn:microsoft.com/office/officeart/2005/8/layout/list1"/>
    <dgm:cxn modelId="{851B5ED3-A055-4CB6-8EC1-2F26123661F1}" type="presParOf" srcId="{8A8845BB-884B-4412-A0E5-D01F89BA1D0E}" destId="{20EDDB20-4331-4689-82BF-7F8F6FB4E53B}" srcOrd="1" destOrd="0" presId="urn:microsoft.com/office/officeart/2005/8/layout/list1"/>
    <dgm:cxn modelId="{1263F797-A5A0-4091-8BA2-A734E22127D6}" type="presParOf" srcId="{8A8845BB-884B-4412-A0E5-D01F89BA1D0E}" destId="{695D1669-1671-4D47-BEBB-93807705A6E2}" srcOrd="2" destOrd="0" presId="urn:microsoft.com/office/officeart/2005/8/layout/list1"/>
    <dgm:cxn modelId="{7A3D5859-F6AE-44FA-941B-3BC166CB7483}" type="presParOf" srcId="{8A8845BB-884B-4412-A0E5-D01F89BA1D0E}" destId="{E82BA6B6-3315-42BB-8BE5-EC70DF2C1EF5}" srcOrd="3" destOrd="0" presId="urn:microsoft.com/office/officeart/2005/8/layout/list1"/>
    <dgm:cxn modelId="{BEDB54D4-47C2-433E-AA75-9C631C3A486B}" type="presParOf" srcId="{8A8845BB-884B-4412-A0E5-D01F89BA1D0E}" destId="{580804E5-9E47-42E7-948B-902B592618D6}" srcOrd="4" destOrd="0" presId="urn:microsoft.com/office/officeart/2005/8/layout/list1"/>
    <dgm:cxn modelId="{A24200A4-E597-4D22-A183-CD4FB76C0C77}" type="presParOf" srcId="{580804E5-9E47-42E7-948B-902B592618D6}" destId="{97CD72CB-F2EA-4384-9CBE-07465DA4F27B}" srcOrd="0" destOrd="0" presId="urn:microsoft.com/office/officeart/2005/8/layout/list1"/>
    <dgm:cxn modelId="{43C67262-55C3-4510-BE08-6F51D7E57465}" type="presParOf" srcId="{580804E5-9E47-42E7-948B-902B592618D6}" destId="{DF0DC6A7-A26D-48DD-9BB0-3F7CF8C65C23}" srcOrd="1" destOrd="0" presId="urn:microsoft.com/office/officeart/2005/8/layout/list1"/>
    <dgm:cxn modelId="{D832E823-F698-496A-9B6B-67FFF69C49ED}" type="presParOf" srcId="{8A8845BB-884B-4412-A0E5-D01F89BA1D0E}" destId="{5533746D-5D3C-4903-A2A4-3F4F2BE1CB06}" srcOrd="5" destOrd="0" presId="urn:microsoft.com/office/officeart/2005/8/layout/list1"/>
    <dgm:cxn modelId="{FAC91F77-59E5-48AC-AD8D-902E665C438B}" type="presParOf" srcId="{8A8845BB-884B-4412-A0E5-D01F89BA1D0E}" destId="{01DDCFC7-16AF-4C6C-8056-1AD3431E7054}"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3.xml><?xml version="1.0" encoding="utf-8"?>
<dgm:dataModel xmlns:dgm="http://schemas.openxmlformats.org/drawingml/2006/diagram" xmlns:a="http://schemas.openxmlformats.org/drawingml/2006/main">
  <dgm:ptLst>
    <dgm:pt modelId="{8C77D71C-F97C-4062-BE89-4F08C4C11703}"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6D758B09-D2BC-4179-ACFD-4DF57F6765B9}">
      <dgm:prSet phldrT="[Текст]" custT="1"/>
      <dgm:spPr>
        <a:scene3d>
          <a:camera prst="orthographicFront"/>
          <a:lightRig rig="threePt" dir="t"/>
        </a:scene3d>
        <a:sp3d>
          <a:bevelT w="152400" h="50800" prst="softRound"/>
        </a:sp3d>
      </dgm:spPr>
      <dgm:t>
        <a:bodyPr/>
        <a:lstStyle/>
        <a:p>
          <a:pPr algn="just"/>
          <a:r>
            <a:rPr lang="uz-Cyrl-UZ" sz="4000" b="1" i="0" dirty="0" smtClean="0">
              <a:latin typeface="Times New Roman" pitchFamily="18" charset="0"/>
              <a:cs typeface="Times New Roman" pitchFamily="18" charset="0"/>
            </a:rPr>
            <a:t>АҚШ, Канада ва Мексика ўртасидаги иқтисодий ўзаро алоқаларнинг тенг нисбатларда эмаслиги;</a:t>
          </a:r>
          <a:endParaRPr lang="ru-RU" sz="4000" b="1" i="0" dirty="0">
            <a:latin typeface="Times New Roman" pitchFamily="18" charset="0"/>
            <a:cs typeface="Times New Roman" pitchFamily="18" charset="0"/>
          </a:endParaRPr>
        </a:p>
      </dgm:t>
    </dgm:pt>
    <dgm:pt modelId="{231349E2-C939-4D3F-9CC3-8EABD392AF37}" type="parTrans" cxnId="{C8B8E089-3C5C-4927-AEBC-22A4B49085E6}">
      <dgm:prSet/>
      <dgm:spPr/>
      <dgm:t>
        <a:bodyPr/>
        <a:lstStyle/>
        <a:p>
          <a:endParaRPr lang="ru-RU" sz="2000" b="1" i="1">
            <a:latin typeface="Times New Roman" pitchFamily="18" charset="0"/>
            <a:cs typeface="Times New Roman" pitchFamily="18" charset="0"/>
          </a:endParaRPr>
        </a:p>
      </dgm:t>
    </dgm:pt>
    <dgm:pt modelId="{2E94D7E3-9094-4A3C-A733-0B868FA07828}" type="sibTrans" cxnId="{C8B8E089-3C5C-4927-AEBC-22A4B49085E6}">
      <dgm:prSet/>
      <dgm:spPr/>
      <dgm:t>
        <a:bodyPr/>
        <a:lstStyle/>
        <a:p>
          <a:endParaRPr lang="ru-RU" sz="2000" b="1" i="1">
            <a:latin typeface="Times New Roman" pitchFamily="18" charset="0"/>
            <a:cs typeface="Times New Roman" pitchFamily="18" charset="0"/>
          </a:endParaRPr>
        </a:p>
      </dgm:t>
    </dgm:pt>
    <dgm:pt modelId="{296AF173-C8D0-4149-8826-7F5319A7103F}">
      <dgm:prSet phldrT="[Текст]" custT="1"/>
      <dgm:spPr/>
      <dgm:t>
        <a:bodyPr/>
        <a:lstStyle/>
        <a:p>
          <a:pPr algn="just"/>
          <a:r>
            <a:rPr lang="uz-Cyrl-UZ" sz="4000" b="1" i="0" dirty="0" smtClean="0">
              <a:latin typeface="Times New Roman" pitchFamily="18" charset="0"/>
              <a:cs typeface="Times New Roman" pitchFamily="18" charset="0"/>
            </a:rPr>
            <a:t>бу гуруҳ аъзолари ривожланганлик даражасининг кескин фарқ қилиши.</a:t>
          </a:r>
          <a:endParaRPr lang="ru-RU" sz="4000" b="1" i="0" dirty="0">
            <a:latin typeface="Times New Roman" pitchFamily="18" charset="0"/>
            <a:cs typeface="Times New Roman" pitchFamily="18" charset="0"/>
          </a:endParaRPr>
        </a:p>
      </dgm:t>
    </dgm:pt>
    <dgm:pt modelId="{700136F9-64B6-408D-8E3C-D8646E7D4839}" type="parTrans" cxnId="{F9B3D746-7ACF-4522-81A0-EDEC6B58DFA6}">
      <dgm:prSet/>
      <dgm:spPr/>
      <dgm:t>
        <a:bodyPr/>
        <a:lstStyle/>
        <a:p>
          <a:endParaRPr lang="ru-RU" sz="2000" b="1" i="1">
            <a:latin typeface="Times New Roman" pitchFamily="18" charset="0"/>
            <a:cs typeface="Times New Roman" pitchFamily="18" charset="0"/>
          </a:endParaRPr>
        </a:p>
      </dgm:t>
    </dgm:pt>
    <dgm:pt modelId="{8D27EB17-57E2-40C4-BFF1-B6FEAE5BC039}" type="sibTrans" cxnId="{F9B3D746-7ACF-4522-81A0-EDEC6B58DFA6}">
      <dgm:prSet/>
      <dgm:spPr/>
      <dgm:t>
        <a:bodyPr/>
        <a:lstStyle/>
        <a:p>
          <a:endParaRPr lang="ru-RU" sz="2000" b="1" i="1">
            <a:latin typeface="Times New Roman" pitchFamily="18" charset="0"/>
            <a:cs typeface="Times New Roman" pitchFamily="18" charset="0"/>
          </a:endParaRPr>
        </a:p>
      </dgm:t>
    </dgm:pt>
    <dgm:pt modelId="{B2A7A0A3-EDAA-4F4D-BCB4-7947F171D15B}" type="pres">
      <dgm:prSet presAssocID="{8C77D71C-F97C-4062-BE89-4F08C4C11703}" presName="linear" presStyleCnt="0">
        <dgm:presLayoutVars>
          <dgm:animLvl val="lvl"/>
          <dgm:resizeHandles val="exact"/>
        </dgm:presLayoutVars>
      </dgm:prSet>
      <dgm:spPr/>
      <dgm:t>
        <a:bodyPr/>
        <a:lstStyle/>
        <a:p>
          <a:endParaRPr lang="ru-RU"/>
        </a:p>
      </dgm:t>
    </dgm:pt>
    <dgm:pt modelId="{CBEF0A13-7AC9-417C-A11F-537C89566A3C}" type="pres">
      <dgm:prSet presAssocID="{6D758B09-D2BC-4179-ACFD-4DF57F6765B9}" presName="parentText" presStyleLbl="node1" presStyleIdx="0" presStyleCnt="1">
        <dgm:presLayoutVars>
          <dgm:chMax val="0"/>
          <dgm:bulletEnabled val="1"/>
        </dgm:presLayoutVars>
      </dgm:prSet>
      <dgm:spPr/>
      <dgm:t>
        <a:bodyPr/>
        <a:lstStyle/>
        <a:p>
          <a:endParaRPr lang="ru-RU"/>
        </a:p>
      </dgm:t>
    </dgm:pt>
    <dgm:pt modelId="{8344776F-11B9-49C3-8BED-55D2DCF10EB8}" type="pres">
      <dgm:prSet presAssocID="{6D758B09-D2BC-4179-ACFD-4DF57F6765B9}" presName="childText" presStyleLbl="revTx" presStyleIdx="0" presStyleCnt="1">
        <dgm:presLayoutVars>
          <dgm:bulletEnabled val="1"/>
        </dgm:presLayoutVars>
      </dgm:prSet>
      <dgm:spPr/>
      <dgm:t>
        <a:bodyPr/>
        <a:lstStyle/>
        <a:p>
          <a:endParaRPr lang="ru-RU"/>
        </a:p>
      </dgm:t>
    </dgm:pt>
  </dgm:ptLst>
  <dgm:cxnLst>
    <dgm:cxn modelId="{6184C0F3-5025-4ACA-BEFF-101629B304C3}" type="presOf" srcId="{6D758B09-D2BC-4179-ACFD-4DF57F6765B9}" destId="{CBEF0A13-7AC9-417C-A11F-537C89566A3C}" srcOrd="0" destOrd="0" presId="urn:microsoft.com/office/officeart/2005/8/layout/vList2"/>
    <dgm:cxn modelId="{7D075473-FD42-4ACC-BD8E-0BDD0CC41B16}" type="presOf" srcId="{8C77D71C-F97C-4062-BE89-4F08C4C11703}" destId="{B2A7A0A3-EDAA-4F4D-BCB4-7947F171D15B}" srcOrd="0" destOrd="0" presId="urn:microsoft.com/office/officeart/2005/8/layout/vList2"/>
    <dgm:cxn modelId="{F9B3D746-7ACF-4522-81A0-EDEC6B58DFA6}" srcId="{6D758B09-D2BC-4179-ACFD-4DF57F6765B9}" destId="{296AF173-C8D0-4149-8826-7F5319A7103F}" srcOrd="0" destOrd="0" parTransId="{700136F9-64B6-408D-8E3C-D8646E7D4839}" sibTransId="{8D27EB17-57E2-40C4-BFF1-B6FEAE5BC039}"/>
    <dgm:cxn modelId="{C8B8E089-3C5C-4927-AEBC-22A4B49085E6}" srcId="{8C77D71C-F97C-4062-BE89-4F08C4C11703}" destId="{6D758B09-D2BC-4179-ACFD-4DF57F6765B9}" srcOrd="0" destOrd="0" parTransId="{231349E2-C939-4D3F-9CC3-8EABD392AF37}" sibTransId="{2E94D7E3-9094-4A3C-A733-0B868FA07828}"/>
    <dgm:cxn modelId="{DBEA0F0F-D5C3-47F0-8FBC-F680CDEE317A}" type="presOf" srcId="{296AF173-C8D0-4149-8826-7F5319A7103F}" destId="{8344776F-11B9-49C3-8BED-55D2DCF10EB8}" srcOrd="0" destOrd="0" presId="urn:microsoft.com/office/officeart/2005/8/layout/vList2"/>
    <dgm:cxn modelId="{B61139A8-97EB-4C99-972F-4F37DCC072AA}" type="presParOf" srcId="{B2A7A0A3-EDAA-4F4D-BCB4-7947F171D15B}" destId="{CBEF0A13-7AC9-417C-A11F-537C89566A3C}" srcOrd="0" destOrd="0" presId="urn:microsoft.com/office/officeart/2005/8/layout/vList2"/>
    <dgm:cxn modelId="{125FFCE0-37BD-47AB-BCE4-8D24EEC2C186}" type="presParOf" srcId="{B2A7A0A3-EDAA-4F4D-BCB4-7947F171D15B}" destId="{8344776F-11B9-49C3-8BED-55D2DCF10EB8}"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4.xml><?xml version="1.0" encoding="utf-8"?>
<dgm:dataModel xmlns:dgm="http://schemas.openxmlformats.org/drawingml/2006/diagram" xmlns:a="http://schemas.openxmlformats.org/drawingml/2006/main">
  <dgm:ptLst>
    <dgm:pt modelId="{FEAB2665-A1C0-4B1D-AEAD-3E8E78E36920}"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B7937EF3-D701-4356-8567-C65270ACB7B3}">
      <dgm:prSet phldrT="[Текст]" custT="1"/>
      <dgm:spPr>
        <a:scene3d>
          <a:camera prst="orthographicFront"/>
          <a:lightRig rig="threePt" dir="t"/>
        </a:scene3d>
        <a:sp3d>
          <a:bevelT w="152400" h="50800" prst="softRound"/>
        </a:sp3d>
      </dgm:spPr>
      <dgm:t>
        <a:bodyPr/>
        <a:lstStyle/>
        <a:p>
          <a:pPr algn="just"/>
          <a:r>
            <a:rPr lang="uz-Cyrl-UZ" sz="2000" b="1" i="0" dirty="0" smtClean="0">
              <a:latin typeface="Times New Roman" pitchFamily="18" charset="0"/>
              <a:cs typeface="Times New Roman" pitchFamily="18" charset="0"/>
            </a:rPr>
            <a:t>1. барча божхона тўловларини бекор қилиш;</a:t>
          </a:r>
          <a:endParaRPr lang="ru-RU" sz="2000" b="1" i="0" dirty="0">
            <a:latin typeface="Times New Roman" pitchFamily="18" charset="0"/>
            <a:cs typeface="Times New Roman" pitchFamily="18" charset="0"/>
          </a:endParaRPr>
        </a:p>
      </dgm:t>
    </dgm:pt>
    <dgm:pt modelId="{21D98FF7-E335-499A-9A87-B552A0280DA7}" type="parTrans" cxnId="{AFA7EAE2-8C7D-467D-8471-9E5BE772FDDD}">
      <dgm:prSet/>
      <dgm:spPr/>
      <dgm:t>
        <a:bodyPr/>
        <a:lstStyle/>
        <a:p>
          <a:endParaRPr lang="ru-RU" sz="1600" b="1" i="1">
            <a:latin typeface="Times New Roman" pitchFamily="18" charset="0"/>
            <a:cs typeface="Times New Roman" pitchFamily="18" charset="0"/>
          </a:endParaRPr>
        </a:p>
      </dgm:t>
    </dgm:pt>
    <dgm:pt modelId="{DCEA0A71-6803-42C0-86BA-2A8986EC25B8}" type="sibTrans" cxnId="{AFA7EAE2-8C7D-467D-8471-9E5BE772FDDD}">
      <dgm:prSet/>
      <dgm:spPr/>
      <dgm:t>
        <a:bodyPr/>
        <a:lstStyle/>
        <a:p>
          <a:endParaRPr lang="ru-RU" sz="1600" b="1" i="1">
            <a:latin typeface="Times New Roman" pitchFamily="18" charset="0"/>
            <a:cs typeface="Times New Roman" pitchFamily="18" charset="0"/>
          </a:endParaRPr>
        </a:p>
      </dgm:t>
    </dgm:pt>
    <dgm:pt modelId="{0E976CF9-5A58-47C7-84B2-CDA674E9FBE0}">
      <dgm:prSet phldrT="[Текст]" custT="1"/>
      <dgm:spPr>
        <a:scene3d>
          <a:camera prst="orthographicFront"/>
          <a:lightRig rig="threePt" dir="t"/>
        </a:scene3d>
        <a:sp3d>
          <a:bevelT w="152400" h="50800" prst="softRound"/>
        </a:sp3d>
      </dgm:spPr>
      <dgm:t>
        <a:bodyPr/>
        <a:lstStyle/>
        <a:p>
          <a:pPr algn="just"/>
          <a:r>
            <a:rPr lang="uz-Cyrl-UZ" sz="2000" b="1" i="0" dirty="0" smtClean="0">
              <a:latin typeface="Times New Roman" pitchFamily="18" charset="0"/>
              <a:cs typeface="Times New Roman" pitchFamily="18" charset="0"/>
            </a:rPr>
            <a:t>2. товар ва хизматлар савдосидаги тарифсиз тўсиқларнинг аҳамиятли қисмини босқичма-босқич тугутиб бориш;</a:t>
          </a:r>
          <a:endParaRPr lang="ru-RU" sz="2000" b="1" i="0" dirty="0">
            <a:latin typeface="Times New Roman" pitchFamily="18" charset="0"/>
            <a:cs typeface="Times New Roman" pitchFamily="18" charset="0"/>
          </a:endParaRPr>
        </a:p>
      </dgm:t>
    </dgm:pt>
    <dgm:pt modelId="{2ADC87B1-6C4A-4662-80EE-7912DA6D09E2}" type="parTrans" cxnId="{340EADE1-B876-41C1-9ED2-E1AD86FDDA1C}">
      <dgm:prSet/>
      <dgm:spPr/>
      <dgm:t>
        <a:bodyPr/>
        <a:lstStyle/>
        <a:p>
          <a:endParaRPr lang="ru-RU" sz="1600" b="1" i="1">
            <a:latin typeface="Times New Roman" pitchFamily="18" charset="0"/>
            <a:cs typeface="Times New Roman" pitchFamily="18" charset="0"/>
          </a:endParaRPr>
        </a:p>
      </dgm:t>
    </dgm:pt>
    <dgm:pt modelId="{4DB1D054-6B13-4F3A-9C0C-5AF608196742}" type="sibTrans" cxnId="{340EADE1-B876-41C1-9ED2-E1AD86FDDA1C}">
      <dgm:prSet/>
      <dgm:spPr/>
      <dgm:t>
        <a:bodyPr/>
        <a:lstStyle/>
        <a:p>
          <a:endParaRPr lang="ru-RU" sz="1600" b="1" i="1">
            <a:latin typeface="Times New Roman" pitchFamily="18" charset="0"/>
            <a:cs typeface="Times New Roman" pitchFamily="18" charset="0"/>
          </a:endParaRPr>
        </a:p>
      </dgm:t>
    </dgm:pt>
    <dgm:pt modelId="{EFB63309-C065-4228-BF21-333D8FBF3D44}">
      <dgm:prSet phldrT="[Текст]" custT="1"/>
      <dgm:spPr>
        <a:scene3d>
          <a:camera prst="orthographicFront"/>
          <a:lightRig rig="threePt" dir="t"/>
        </a:scene3d>
        <a:sp3d>
          <a:bevelT w="152400" h="50800" prst="softRound"/>
        </a:sp3d>
      </dgm:spPr>
      <dgm:t>
        <a:bodyPr/>
        <a:lstStyle/>
        <a:p>
          <a:pPr algn="just"/>
          <a:r>
            <a:rPr lang="uz-Cyrl-UZ" sz="2000" b="1" i="0" dirty="0" smtClean="0">
              <a:latin typeface="Times New Roman" pitchFamily="18" charset="0"/>
              <a:cs typeface="Times New Roman" pitchFamily="18" charset="0"/>
            </a:rPr>
            <a:t>3. </a:t>
          </a:r>
          <a:r>
            <a:rPr lang="ru-RU" sz="2000" b="1" i="0" dirty="0" err="1" smtClean="0">
              <a:latin typeface="Times New Roman" pitchFamily="18" charset="0"/>
              <a:cs typeface="Times New Roman" pitchFamily="18" charset="0"/>
            </a:rPr>
            <a:t>Мексикадаги</a:t>
          </a:r>
          <a:r>
            <a:rPr lang="ru-RU" sz="2000" b="1" i="0" dirty="0" smtClean="0">
              <a:latin typeface="Times New Roman" pitchFamily="18" charset="0"/>
              <a:cs typeface="Times New Roman" pitchFamily="18" charset="0"/>
            </a:rPr>
            <a:t> </a:t>
          </a:r>
          <a:r>
            <a:rPr lang="ru-RU" sz="2000" b="1" i="0" dirty="0" err="1" smtClean="0">
              <a:latin typeface="Times New Roman" pitchFamily="18" charset="0"/>
              <a:cs typeface="Times New Roman" pitchFamily="18" charset="0"/>
            </a:rPr>
            <a:t>Шимолий</a:t>
          </a:r>
          <a:r>
            <a:rPr lang="ru-RU" sz="2000" b="1" i="0" dirty="0" smtClean="0">
              <a:latin typeface="Times New Roman" pitchFamily="18" charset="0"/>
              <a:cs typeface="Times New Roman" pitchFamily="18" charset="0"/>
            </a:rPr>
            <a:t> Америка капитал </a:t>
          </a:r>
          <a:r>
            <a:rPr lang="ru-RU" sz="2000" b="1" i="0" dirty="0" err="1" smtClean="0">
              <a:latin typeface="Times New Roman" pitchFamily="18" charset="0"/>
              <a:cs typeface="Times New Roman" pitchFamily="18" charset="0"/>
            </a:rPr>
            <a:t>қўйилмалари</a:t>
          </a:r>
          <a:r>
            <a:rPr lang="ru-RU" sz="2000" b="1" i="0" dirty="0" smtClean="0">
              <a:latin typeface="Times New Roman" pitchFamily="18" charset="0"/>
              <a:cs typeface="Times New Roman" pitchFamily="18" charset="0"/>
            </a:rPr>
            <a:t> </a:t>
          </a:r>
          <a:r>
            <a:rPr lang="ru-RU" sz="2000" b="1" i="0" dirty="0" err="1" smtClean="0">
              <a:latin typeface="Times New Roman" pitchFamily="18" charset="0"/>
              <a:cs typeface="Times New Roman" pitchFamily="18" charset="0"/>
            </a:rPr>
            <a:t>учун</a:t>
          </a:r>
          <a:r>
            <a:rPr lang="ru-RU" sz="2000" b="1" i="0" dirty="0" smtClean="0">
              <a:latin typeface="Times New Roman" pitchFamily="18" charset="0"/>
              <a:cs typeface="Times New Roman" pitchFamily="18" charset="0"/>
            </a:rPr>
            <a:t> </a:t>
          </a:r>
          <a:r>
            <a:rPr lang="ru-RU" sz="2000" b="1" i="0" dirty="0" err="1" smtClean="0">
              <a:latin typeface="Times New Roman" pitchFamily="18" charset="0"/>
              <a:cs typeface="Times New Roman" pitchFamily="18" charset="0"/>
            </a:rPr>
            <a:t>шарт-шароитларни</a:t>
          </a:r>
          <a:r>
            <a:rPr lang="ru-RU" sz="2000" b="1" i="0" dirty="0" smtClean="0">
              <a:latin typeface="Times New Roman" pitchFamily="18" charset="0"/>
              <a:cs typeface="Times New Roman" pitchFamily="18" charset="0"/>
            </a:rPr>
            <a:t> </a:t>
          </a:r>
          <a:r>
            <a:rPr lang="ru-RU" sz="2000" b="1" i="0" dirty="0" err="1" smtClean="0">
              <a:latin typeface="Times New Roman" pitchFamily="18" charset="0"/>
              <a:cs typeface="Times New Roman" pitchFamily="18" charset="0"/>
            </a:rPr>
            <a:t>яхшилаш</a:t>
          </a:r>
          <a:r>
            <a:rPr lang="ru-RU" sz="2000" b="1" i="0" dirty="0" smtClean="0">
              <a:latin typeface="Times New Roman" pitchFamily="18" charset="0"/>
              <a:cs typeface="Times New Roman" pitchFamily="18" charset="0"/>
            </a:rPr>
            <a:t>;</a:t>
          </a:r>
          <a:endParaRPr lang="ru-RU" sz="2000" b="1" i="0" dirty="0">
            <a:latin typeface="Times New Roman" pitchFamily="18" charset="0"/>
            <a:cs typeface="Times New Roman" pitchFamily="18" charset="0"/>
          </a:endParaRPr>
        </a:p>
      </dgm:t>
    </dgm:pt>
    <dgm:pt modelId="{371786D9-E6EE-4585-A36B-B9966B3039C3}" type="parTrans" cxnId="{38A85949-D90F-4B0F-AF59-8C0B15EF2270}">
      <dgm:prSet/>
      <dgm:spPr/>
      <dgm:t>
        <a:bodyPr/>
        <a:lstStyle/>
        <a:p>
          <a:endParaRPr lang="ru-RU" sz="1600" b="1" i="1">
            <a:latin typeface="Times New Roman" pitchFamily="18" charset="0"/>
            <a:cs typeface="Times New Roman" pitchFamily="18" charset="0"/>
          </a:endParaRPr>
        </a:p>
      </dgm:t>
    </dgm:pt>
    <dgm:pt modelId="{E2ED5F3A-3C95-4D6F-8EA5-9D6084152E1C}" type="sibTrans" cxnId="{38A85949-D90F-4B0F-AF59-8C0B15EF2270}">
      <dgm:prSet/>
      <dgm:spPr/>
      <dgm:t>
        <a:bodyPr/>
        <a:lstStyle/>
        <a:p>
          <a:endParaRPr lang="ru-RU" sz="1600" b="1" i="1">
            <a:latin typeface="Times New Roman" pitchFamily="18" charset="0"/>
            <a:cs typeface="Times New Roman" pitchFamily="18" charset="0"/>
          </a:endParaRPr>
        </a:p>
      </dgm:t>
    </dgm:pt>
    <dgm:pt modelId="{CA78FA3C-F2E5-4E45-B0D5-FC093A4FC971}" type="pres">
      <dgm:prSet presAssocID="{FEAB2665-A1C0-4B1D-AEAD-3E8E78E36920}" presName="linear" presStyleCnt="0">
        <dgm:presLayoutVars>
          <dgm:animLvl val="lvl"/>
          <dgm:resizeHandles val="exact"/>
        </dgm:presLayoutVars>
      </dgm:prSet>
      <dgm:spPr/>
      <dgm:t>
        <a:bodyPr/>
        <a:lstStyle/>
        <a:p>
          <a:endParaRPr lang="ru-RU"/>
        </a:p>
      </dgm:t>
    </dgm:pt>
    <dgm:pt modelId="{E0FD3FAA-5A1E-4057-9AA7-9A3672885D9D}" type="pres">
      <dgm:prSet presAssocID="{B7937EF3-D701-4356-8567-C65270ACB7B3}" presName="parentText" presStyleLbl="node1" presStyleIdx="0" presStyleCnt="3">
        <dgm:presLayoutVars>
          <dgm:chMax val="0"/>
          <dgm:bulletEnabled val="1"/>
        </dgm:presLayoutVars>
      </dgm:prSet>
      <dgm:spPr/>
      <dgm:t>
        <a:bodyPr/>
        <a:lstStyle/>
        <a:p>
          <a:endParaRPr lang="ru-RU"/>
        </a:p>
      </dgm:t>
    </dgm:pt>
    <dgm:pt modelId="{7207F2E7-4AD8-4458-B8A1-A5C5B387CCE7}" type="pres">
      <dgm:prSet presAssocID="{DCEA0A71-6803-42C0-86BA-2A8986EC25B8}" presName="spacer" presStyleCnt="0"/>
      <dgm:spPr/>
      <dgm:t>
        <a:bodyPr/>
        <a:lstStyle/>
        <a:p>
          <a:endParaRPr lang="ru-RU"/>
        </a:p>
      </dgm:t>
    </dgm:pt>
    <dgm:pt modelId="{A7900393-06AB-41EC-9E08-68B8EDB12DFC}" type="pres">
      <dgm:prSet presAssocID="{0E976CF9-5A58-47C7-84B2-CDA674E9FBE0}" presName="parentText" presStyleLbl="node1" presStyleIdx="1" presStyleCnt="3">
        <dgm:presLayoutVars>
          <dgm:chMax val="0"/>
          <dgm:bulletEnabled val="1"/>
        </dgm:presLayoutVars>
      </dgm:prSet>
      <dgm:spPr/>
      <dgm:t>
        <a:bodyPr/>
        <a:lstStyle/>
        <a:p>
          <a:endParaRPr lang="ru-RU"/>
        </a:p>
      </dgm:t>
    </dgm:pt>
    <dgm:pt modelId="{3A67E5D3-F8CB-4B6D-99B4-9C0C54B99C07}" type="pres">
      <dgm:prSet presAssocID="{4DB1D054-6B13-4F3A-9C0C-5AF608196742}" presName="spacer" presStyleCnt="0"/>
      <dgm:spPr/>
      <dgm:t>
        <a:bodyPr/>
        <a:lstStyle/>
        <a:p>
          <a:endParaRPr lang="ru-RU"/>
        </a:p>
      </dgm:t>
    </dgm:pt>
    <dgm:pt modelId="{1BAB35DA-1448-4DE0-BC05-F91B2FB7144C}" type="pres">
      <dgm:prSet presAssocID="{EFB63309-C065-4228-BF21-333D8FBF3D44}" presName="parentText" presStyleLbl="node1" presStyleIdx="2" presStyleCnt="3">
        <dgm:presLayoutVars>
          <dgm:chMax val="0"/>
          <dgm:bulletEnabled val="1"/>
        </dgm:presLayoutVars>
      </dgm:prSet>
      <dgm:spPr/>
      <dgm:t>
        <a:bodyPr/>
        <a:lstStyle/>
        <a:p>
          <a:endParaRPr lang="ru-RU"/>
        </a:p>
      </dgm:t>
    </dgm:pt>
  </dgm:ptLst>
  <dgm:cxnLst>
    <dgm:cxn modelId="{0822DFA0-B2C6-4430-9F8C-D69DA507733F}" type="presOf" srcId="{EFB63309-C065-4228-BF21-333D8FBF3D44}" destId="{1BAB35DA-1448-4DE0-BC05-F91B2FB7144C}" srcOrd="0" destOrd="0" presId="urn:microsoft.com/office/officeart/2005/8/layout/vList2"/>
    <dgm:cxn modelId="{38A85949-D90F-4B0F-AF59-8C0B15EF2270}" srcId="{FEAB2665-A1C0-4B1D-AEAD-3E8E78E36920}" destId="{EFB63309-C065-4228-BF21-333D8FBF3D44}" srcOrd="2" destOrd="0" parTransId="{371786D9-E6EE-4585-A36B-B9966B3039C3}" sibTransId="{E2ED5F3A-3C95-4D6F-8EA5-9D6084152E1C}"/>
    <dgm:cxn modelId="{340EADE1-B876-41C1-9ED2-E1AD86FDDA1C}" srcId="{FEAB2665-A1C0-4B1D-AEAD-3E8E78E36920}" destId="{0E976CF9-5A58-47C7-84B2-CDA674E9FBE0}" srcOrd="1" destOrd="0" parTransId="{2ADC87B1-6C4A-4662-80EE-7912DA6D09E2}" sibTransId="{4DB1D054-6B13-4F3A-9C0C-5AF608196742}"/>
    <dgm:cxn modelId="{6B2D2961-53C4-4563-AC57-BB63A0BD93D4}" type="presOf" srcId="{FEAB2665-A1C0-4B1D-AEAD-3E8E78E36920}" destId="{CA78FA3C-F2E5-4E45-B0D5-FC093A4FC971}" srcOrd="0" destOrd="0" presId="urn:microsoft.com/office/officeart/2005/8/layout/vList2"/>
    <dgm:cxn modelId="{870F1443-EAE3-4393-BA4B-88803DBA61F0}" type="presOf" srcId="{0E976CF9-5A58-47C7-84B2-CDA674E9FBE0}" destId="{A7900393-06AB-41EC-9E08-68B8EDB12DFC}" srcOrd="0" destOrd="0" presId="urn:microsoft.com/office/officeart/2005/8/layout/vList2"/>
    <dgm:cxn modelId="{AFA7EAE2-8C7D-467D-8471-9E5BE772FDDD}" srcId="{FEAB2665-A1C0-4B1D-AEAD-3E8E78E36920}" destId="{B7937EF3-D701-4356-8567-C65270ACB7B3}" srcOrd="0" destOrd="0" parTransId="{21D98FF7-E335-499A-9A87-B552A0280DA7}" sibTransId="{DCEA0A71-6803-42C0-86BA-2A8986EC25B8}"/>
    <dgm:cxn modelId="{C753F98F-718B-4367-8EBB-27CC3E2AFEB1}" type="presOf" srcId="{B7937EF3-D701-4356-8567-C65270ACB7B3}" destId="{E0FD3FAA-5A1E-4057-9AA7-9A3672885D9D}" srcOrd="0" destOrd="0" presId="urn:microsoft.com/office/officeart/2005/8/layout/vList2"/>
    <dgm:cxn modelId="{6A9321CD-3306-4223-830B-FA049E63F9B5}" type="presParOf" srcId="{CA78FA3C-F2E5-4E45-B0D5-FC093A4FC971}" destId="{E0FD3FAA-5A1E-4057-9AA7-9A3672885D9D}" srcOrd="0" destOrd="0" presId="urn:microsoft.com/office/officeart/2005/8/layout/vList2"/>
    <dgm:cxn modelId="{C0CFAC7C-77A9-4BF1-87A4-A12F96F3AE5D}" type="presParOf" srcId="{CA78FA3C-F2E5-4E45-B0D5-FC093A4FC971}" destId="{7207F2E7-4AD8-4458-B8A1-A5C5B387CCE7}" srcOrd="1" destOrd="0" presId="urn:microsoft.com/office/officeart/2005/8/layout/vList2"/>
    <dgm:cxn modelId="{ABD9B7F1-D897-4757-AEB6-06A0208A2C7E}" type="presParOf" srcId="{CA78FA3C-F2E5-4E45-B0D5-FC093A4FC971}" destId="{A7900393-06AB-41EC-9E08-68B8EDB12DFC}" srcOrd="2" destOrd="0" presId="urn:microsoft.com/office/officeart/2005/8/layout/vList2"/>
    <dgm:cxn modelId="{911AAFB5-9063-44E4-82B1-C9C2839673C7}" type="presParOf" srcId="{CA78FA3C-F2E5-4E45-B0D5-FC093A4FC971}" destId="{3A67E5D3-F8CB-4B6D-99B4-9C0C54B99C07}" srcOrd="3" destOrd="0" presId="urn:microsoft.com/office/officeart/2005/8/layout/vList2"/>
    <dgm:cxn modelId="{F7E928C9-19E9-46DA-95B2-A28D640FC653}" type="presParOf" srcId="{CA78FA3C-F2E5-4E45-B0D5-FC093A4FC971}" destId="{1BAB35DA-1448-4DE0-BC05-F91B2FB7144C}"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5.xml><?xml version="1.0" encoding="utf-8"?>
<dgm:dataModel xmlns:dgm="http://schemas.openxmlformats.org/drawingml/2006/diagram" xmlns:a="http://schemas.openxmlformats.org/drawingml/2006/main">
  <dgm:ptLst>
    <dgm:pt modelId="{FEAB2665-A1C0-4B1D-AEAD-3E8E78E36920}"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F7B3B3EA-4143-442B-9EA2-030E5956D618}">
      <dgm:prSet phldrT="[Текст]" custT="1"/>
      <dgm:spPr>
        <a:scene3d>
          <a:camera prst="orthographicFront"/>
          <a:lightRig rig="threePt" dir="t"/>
        </a:scene3d>
        <a:sp3d>
          <a:bevelT w="152400" h="50800" prst="softRound"/>
        </a:sp3d>
      </dgm:spPr>
      <dgm:t>
        <a:bodyPr/>
        <a:lstStyle/>
        <a:p>
          <a:pPr algn="just"/>
          <a:r>
            <a:rPr lang="uz-Cyrl-UZ" sz="2000" b="1" i="0" dirty="0" smtClean="0">
              <a:latin typeface="Times New Roman" pitchFamily="18" charset="0"/>
              <a:cs typeface="Times New Roman" pitchFamily="18" charset="0"/>
            </a:rPr>
            <a:t>4. Мексика молия бозорида </a:t>
          </a:r>
          <a:r>
            <a:rPr lang="ru-RU" sz="2000" b="1" i="0" dirty="0" smtClean="0">
              <a:latin typeface="Times New Roman" pitchFamily="18" charset="0"/>
              <a:cs typeface="Times New Roman" pitchFamily="18" charset="0"/>
            </a:rPr>
            <a:t>АҚШ</a:t>
          </a:r>
          <a:r>
            <a:rPr lang="uz-Cyrl-UZ" sz="2000" b="1" i="0" dirty="0" smtClean="0">
              <a:latin typeface="Times New Roman" pitchFamily="18" charset="0"/>
              <a:cs typeface="Times New Roman" pitchFamily="18" charset="0"/>
            </a:rPr>
            <a:t> ва Канада банклари фаолиятини эркинлаштириш;</a:t>
          </a:r>
          <a:endParaRPr lang="ru-RU" sz="2000" b="1" i="0" dirty="0">
            <a:latin typeface="Times New Roman" pitchFamily="18" charset="0"/>
            <a:cs typeface="Times New Roman" pitchFamily="18" charset="0"/>
          </a:endParaRPr>
        </a:p>
      </dgm:t>
    </dgm:pt>
    <dgm:pt modelId="{7776DB3C-D859-4C27-8EEA-2982F4F71D20}" type="parTrans" cxnId="{BE3266D8-5C1C-425F-9281-281C0573E3D3}">
      <dgm:prSet/>
      <dgm:spPr/>
      <dgm:t>
        <a:bodyPr/>
        <a:lstStyle/>
        <a:p>
          <a:endParaRPr lang="ru-RU" sz="1600" b="1" i="1">
            <a:latin typeface="Times New Roman" pitchFamily="18" charset="0"/>
            <a:cs typeface="Times New Roman" pitchFamily="18" charset="0"/>
          </a:endParaRPr>
        </a:p>
      </dgm:t>
    </dgm:pt>
    <dgm:pt modelId="{4490B4A3-E5A7-4748-A6D6-472DAA20FD1C}" type="sibTrans" cxnId="{BE3266D8-5C1C-425F-9281-281C0573E3D3}">
      <dgm:prSet/>
      <dgm:spPr/>
      <dgm:t>
        <a:bodyPr/>
        <a:lstStyle/>
        <a:p>
          <a:endParaRPr lang="ru-RU" sz="1600" b="1" i="1">
            <a:latin typeface="Times New Roman" pitchFamily="18" charset="0"/>
            <a:cs typeface="Times New Roman" pitchFamily="18" charset="0"/>
          </a:endParaRPr>
        </a:p>
      </dgm:t>
    </dgm:pt>
    <dgm:pt modelId="{5E8E73CD-5025-402A-86C5-F78708272818}">
      <dgm:prSet phldrT="[Текст]" custT="1"/>
      <dgm:spPr>
        <a:scene3d>
          <a:camera prst="orthographicFront"/>
          <a:lightRig rig="threePt" dir="t"/>
        </a:scene3d>
        <a:sp3d>
          <a:bevelT w="152400" h="50800" prst="softRound"/>
        </a:sp3d>
      </dgm:spPr>
      <dgm:t>
        <a:bodyPr/>
        <a:lstStyle/>
        <a:p>
          <a:pPr algn="just"/>
          <a:r>
            <a:rPr lang="uz-Cyrl-UZ" sz="2000" b="1" i="0" dirty="0" smtClean="0">
              <a:latin typeface="Times New Roman" pitchFamily="18" charset="0"/>
              <a:cs typeface="Times New Roman" pitchFamily="18" charset="0"/>
            </a:rPr>
            <a:t>5. АҚШ, Канада ва Мексика арбитраж комиссиясини ташкил этиш.</a:t>
          </a:r>
          <a:endParaRPr lang="ru-RU" sz="2000" b="1" i="0" dirty="0">
            <a:latin typeface="Times New Roman" pitchFamily="18" charset="0"/>
            <a:cs typeface="Times New Roman" pitchFamily="18" charset="0"/>
          </a:endParaRPr>
        </a:p>
      </dgm:t>
    </dgm:pt>
    <dgm:pt modelId="{2BC74AD9-BEEC-499C-94D8-1A24BFB46273}" type="parTrans" cxnId="{A24D416F-9953-44BF-85E8-4A64E87AD4E5}">
      <dgm:prSet/>
      <dgm:spPr/>
      <dgm:t>
        <a:bodyPr/>
        <a:lstStyle/>
        <a:p>
          <a:endParaRPr lang="ru-RU" sz="1600" b="1" i="1">
            <a:latin typeface="Times New Roman" pitchFamily="18" charset="0"/>
            <a:cs typeface="Times New Roman" pitchFamily="18" charset="0"/>
          </a:endParaRPr>
        </a:p>
      </dgm:t>
    </dgm:pt>
    <dgm:pt modelId="{2E3BAB2B-3641-4CD9-9B94-9136395327BB}" type="sibTrans" cxnId="{A24D416F-9953-44BF-85E8-4A64E87AD4E5}">
      <dgm:prSet/>
      <dgm:spPr/>
      <dgm:t>
        <a:bodyPr/>
        <a:lstStyle/>
        <a:p>
          <a:endParaRPr lang="ru-RU" sz="1600" b="1" i="1">
            <a:latin typeface="Times New Roman" pitchFamily="18" charset="0"/>
            <a:cs typeface="Times New Roman" pitchFamily="18" charset="0"/>
          </a:endParaRPr>
        </a:p>
      </dgm:t>
    </dgm:pt>
    <dgm:pt modelId="{4640ACCD-BA70-49B5-942A-0C60C2290C1A}" type="pres">
      <dgm:prSet presAssocID="{FEAB2665-A1C0-4B1D-AEAD-3E8E78E36920}" presName="linear" presStyleCnt="0">
        <dgm:presLayoutVars>
          <dgm:animLvl val="lvl"/>
          <dgm:resizeHandles val="exact"/>
        </dgm:presLayoutVars>
      </dgm:prSet>
      <dgm:spPr/>
      <dgm:t>
        <a:bodyPr/>
        <a:lstStyle/>
        <a:p>
          <a:endParaRPr lang="ru-RU"/>
        </a:p>
      </dgm:t>
    </dgm:pt>
    <dgm:pt modelId="{904E185E-25D9-4170-BF49-95E6C897F012}" type="pres">
      <dgm:prSet presAssocID="{F7B3B3EA-4143-442B-9EA2-030E5956D618}" presName="parentText" presStyleLbl="node1" presStyleIdx="0" presStyleCnt="2">
        <dgm:presLayoutVars>
          <dgm:chMax val="0"/>
          <dgm:bulletEnabled val="1"/>
        </dgm:presLayoutVars>
      </dgm:prSet>
      <dgm:spPr/>
      <dgm:t>
        <a:bodyPr/>
        <a:lstStyle/>
        <a:p>
          <a:endParaRPr lang="ru-RU"/>
        </a:p>
      </dgm:t>
    </dgm:pt>
    <dgm:pt modelId="{7B42409A-2E96-40A4-9B7A-F3ED6E18258A}" type="pres">
      <dgm:prSet presAssocID="{4490B4A3-E5A7-4748-A6D6-472DAA20FD1C}" presName="spacer" presStyleCnt="0"/>
      <dgm:spPr/>
      <dgm:t>
        <a:bodyPr/>
        <a:lstStyle/>
        <a:p>
          <a:endParaRPr lang="ru-RU"/>
        </a:p>
      </dgm:t>
    </dgm:pt>
    <dgm:pt modelId="{347FD42C-4330-4322-8FA1-605688057ECF}" type="pres">
      <dgm:prSet presAssocID="{5E8E73CD-5025-402A-86C5-F78708272818}" presName="parentText" presStyleLbl="node1" presStyleIdx="1" presStyleCnt="2">
        <dgm:presLayoutVars>
          <dgm:chMax val="0"/>
          <dgm:bulletEnabled val="1"/>
        </dgm:presLayoutVars>
      </dgm:prSet>
      <dgm:spPr/>
      <dgm:t>
        <a:bodyPr/>
        <a:lstStyle/>
        <a:p>
          <a:endParaRPr lang="ru-RU"/>
        </a:p>
      </dgm:t>
    </dgm:pt>
  </dgm:ptLst>
  <dgm:cxnLst>
    <dgm:cxn modelId="{E8C83B7E-63F8-46CF-827E-404B1AC2B40B}" type="presOf" srcId="{F7B3B3EA-4143-442B-9EA2-030E5956D618}" destId="{904E185E-25D9-4170-BF49-95E6C897F012}" srcOrd="0" destOrd="0" presId="urn:microsoft.com/office/officeart/2005/8/layout/vList2"/>
    <dgm:cxn modelId="{0FE3013B-69C3-46F5-A74B-16BE46754058}" type="presOf" srcId="{FEAB2665-A1C0-4B1D-AEAD-3E8E78E36920}" destId="{4640ACCD-BA70-49B5-942A-0C60C2290C1A}" srcOrd="0" destOrd="0" presId="urn:microsoft.com/office/officeart/2005/8/layout/vList2"/>
    <dgm:cxn modelId="{A24D416F-9953-44BF-85E8-4A64E87AD4E5}" srcId="{FEAB2665-A1C0-4B1D-AEAD-3E8E78E36920}" destId="{5E8E73CD-5025-402A-86C5-F78708272818}" srcOrd="1" destOrd="0" parTransId="{2BC74AD9-BEEC-499C-94D8-1A24BFB46273}" sibTransId="{2E3BAB2B-3641-4CD9-9B94-9136395327BB}"/>
    <dgm:cxn modelId="{E8D6D90F-0379-43AD-B83F-C4FCDE7D3529}" type="presOf" srcId="{5E8E73CD-5025-402A-86C5-F78708272818}" destId="{347FD42C-4330-4322-8FA1-605688057ECF}" srcOrd="0" destOrd="0" presId="urn:microsoft.com/office/officeart/2005/8/layout/vList2"/>
    <dgm:cxn modelId="{BE3266D8-5C1C-425F-9281-281C0573E3D3}" srcId="{FEAB2665-A1C0-4B1D-AEAD-3E8E78E36920}" destId="{F7B3B3EA-4143-442B-9EA2-030E5956D618}" srcOrd="0" destOrd="0" parTransId="{7776DB3C-D859-4C27-8EEA-2982F4F71D20}" sibTransId="{4490B4A3-E5A7-4748-A6D6-472DAA20FD1C}"/>
    <dgm:cxn modelId="{AB671091-DE16-48A3-B6DC-FEB992B45E3D}" type="presParOf" srcId="{4640ACCD-BA70-49B5-942A-0C60C2290C1A}" destId="{904E185E-25D9-4170-BF49-95E6C897F012}" srcOrd="0" destOrd="0" presId="urn:microsoft.com/office/officeart/2005/8/layout/vList2"/>
    <dgm:cxn modelId="{0CD446BC-7FB7-47DE-8003-8AEC7B907E0B}" type="presParOf" srcId="{4640ACCD-BA70-49B5-942A-0C60C2290C1A}" destId="{7B42409A-2E96-40A4-9B7A-F3ED6E18258A}" srcOrd="1" destOrd="0" presId="urn:microsoft.com/office/officeart/2005/8/layout/vList2"/>
    <dgm:cxn modelId="{5077B9E8-97C9-4433-AD81-86CBCD451C22}" type="presParOf" srcId="{4640ACCD-BA70-49B5-942A-0C60C2290C1A}" destId="{347FD42C-4330-4322-8FA1-605688057ECF}"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6.xml><?xml version="1.0" encoding="utf-8"?>
<dgm:dataModel xmlns:dgm="http://schemas.openxmlformats.org/drawingml/2006/diagram" xmlns:a="http://schemas.openxmlformats.org/drawingml/2006/main">
  <dgm:ptLst>
    <dgm:pt modelId="{9D5B8EC1-078C-4D15-BA07-7F94BC6765AD}" type="doc">
      <dgm:prSet loTypeId="urn:microsoft.com/office/officeart/2005/8/layout/list1" loCatId="list" qsTypeId="urn:microsoft.com/office/officeart/2005/8/quickstyle/simple1" qsCatId="simple" csTypeId="urn:microsoft.com/office/officeart/2005/8/colors/accent2_1" csCatId="accent2" phldr="1"/>
      <dgm:spPr/>
      <dgm:t>
        <a:bodyPr/>
        <a:lstStyle/>
        <a:p>
          <a:endParaRPr lang="ru-RU"/>
        </a:p>
      </dgm:t>
    </dgm:pt>
    <dgm:pt modelId="{92D7C3F7-6FB0-4356-B18E-FA8DBBBA849C}">
      <dgm:prSet phldrT="[Текст]" custT="1"/>
      <dgm:spPr>
        <a:scene3d>
          <a:camera prst="orthographicFront"/>
          <a:lightRig rig="threePt" dir="t"/>
        </a:scene3d>
        <a:sp3d>
          <a:bevelT prst="angle"/>
        </a:sp3d>
      </dgm:spPr>
      <dgm:t>
        <a:bodyPr/>
        <a:lstStyle/>
        <a:p>
          <a:pPr algn="just"/>
          <a:r>
            <a:rPr lang="ru-RU" sz="2400" b="1" smtClean="0">
              <a:latin typeface="Times New Roman" pitchFamily="18" charset="0"/>
              <a:cs typeface="Times New Roman" pitchFamily="18" charset="0"/>
            </a:rPr>
            <a:t>Иқтисодий ресурсларнинг ҳаракатчанлиги мамлакатлар ўртасида, мамлакат ичидагига қараганда анча паст бўлади. </a:t>
          </a:r>
          <a:endParaRPr lang="ru-RU" sz="2400" b="1" dirty="0">
            <a:latin typeface="Times New Roman" pitchFamily="18" charset="0"/>
            <a:cs typeface="Times New Roman" pitchFamily="18" charset="0"/>
          </a:endParaRPr>
        </a:p>
      </dgm:t>
    </dgm:pt>
    <dgm:pt modelId="{CB66E1A4-D36C-4FA1-A505-196EF1C9C5C9}" type="parTrans" cxnId="{36D25274-AF93-4682-A465-7D69CB94E1AB}">
      <dgm:prSet/>
      <dgm:spPr/>
      <dgm:t>
        <a:bodyPr/>
        <a:lstStyle/>
        <a:p>
          <a:endParaRPr lang="ru-RU" sz="2000" b="1">
            <a:latin typeface="Times New Roman" pitchFamily="18" charset="0"/>
            <a:cs typeface="Times New Roman" pitchFamily="18" charset="0"/>
          </a:endParaRPr>
        </a:p>
      </dgm:t>
    </dgm:pt>
    <dgm:pt modelId="{E4CC4713-917A-4827-8BEA-1AEAF14DA557}" type="sibTrans" cxnId="{36D25274-AF93-4682-A465-7D69CB94E1AB}">
      <dgm:prSet/>
      <dgm:spPr/>
      <dgm:t>
        <a:bodyPr/>
        <a:lstStyle/>
        <a:p>
          <a:endParaRPr lang="ru-RU" sz="2000" b="1">
            <a:latin typeface="Times New Roman" pitchFamily="18" charset="0"/>
            <a:cs typeface="Times New Roman" pitchFamily="18" charset="0"/>
          </a:endParaRPr>
        </a:p>
      </dgm:t>
    </dgm:pt>
    <dgm:pt modelId="{89E052AE-8B42-4CFB-81AA-B856883EB056}">
      <dgm:prSet phldrT="[Текст]" custT="1"/>
      <dgm:spPr>
        <a:scene3d>
          <a:camera prst="orthographicFront"/>
          <a:lightRig rig="threePt" dir="t"/>
        </a:scene3d>
        <a:sp3d>
          <a:bevelT prst="angle"/>
        </a:sp3d>
      </dgm:spPr>
      <dgm:t>
        <a:bodyPr/>
        <a:lstStyle/>
        <a:p>
          <a:pPr algn="just"/>
          <a:r>
            <a:rPr lang="ru-RU" sz="2400" b="1" dirty="0" err="1" smtClean="0">
              <a:latin typeface="Times New Roman" pitchFamily="18" charset="0"/>
              <a:cs typeface="Times New Roman" pitchFamily="18" charset="0"/>
            </a:rPr>
            <a:t>Ҳар</a:t>
          </a:r>
          <a:r>
            <a:rPr lang="ru-RU" sz="2400" b="1" dirty="0" smtClean="0">
              <a:latin typeface="Times New Roman" pitchFamily="18" charset="0"/>
              <a:cs typeface="Times New Roman" pitchFamily="18" charset="0"/>
            </a:rPr>
            <a:t> </a:t>
          </a:r>
          <a:r>
            <a:rPr lang="ru-RU" sz="2400" b="1" dirty="0" err="1" smtClean="0">
              <a:latin typeface="Times New Roman" pitchFamily="18" charset="0"/>
              <a:cs typeface="Times New Roman" pitchFamily="18" charset="0"/>
            </a:rPr>
            <a:t>бир</a:t>
          </a:r>
          <a:r>
            <a:rPr lang="ru-RU" sz="2400" b="1" dirty="0" smtClean="0">
              <a:latin typeface="Times New Roman" pitchFamily="18" charset="0"/>
              <a:cs typeface="Times New Roman" pitchFamily="18" charset="0"/>
            </a:rPr>
            <a:t> </a:t>
          </a:r>
          <a:r>
            <a:rPr lang="ru-RU" sz="2400" b="1" dirty="0" err="1" smtClean="0">
              <a:latin typeface="Times New Roman" pitchFamily="18" charset="0"/>
              <a:cs typeface="Times New Roman" pitchFamily="18" charset="0"/>
            </a:rPr>
            <a:t>мамлакат</a:t>
          </a:r>
          <a:r>
            <a:rPr lang="ru-RU" sz="2400" b="1" dirty="0" smtClean="0">
              <a:latin typeface="Times New Roman" pitchFamily="18" charset="0"/>
              <a:cs typeface="Times New Roman" pitchFamily="18" charset="0"/>
            </a:rPr>
            <a:t> </a:t>
          </a:r>
          <a:r>
            <a:rPr lang="ru-RU" sz="2400" b="1" dirty="0" err="1" smtClean="0">
              <a:latin typeface="Times New Roman" pitchFamily="18" charset="0"/>
              <a:cs typeface="Times New Roman" pitchFamily="18" charset="0"/>
            </a:rPr>
            <a:t>ҳар</a:t>
          </a:r>
          <a:r>
            <a:rPr lang="ru-RU" sz="2400" b="1" dirty="0" smtClean="0">
              <a:latin typeface="Times New Roman" pitchFamily="18" charset="0"/>
              <a:cs typeface="Times New Roman" pitchFamily="18" charset="0"/>
            </a:rPr>
            <a:t> хил </a:t>
          </a:r>
          <a:r>
            <a:rPr lang="ru-RU" sz="2400" b="1" dirty="0" err="1" smtClean="0">
              <a:latin typeface="Times New Roman" pitchFamily="18" charset="0"/>
              <a:cs typeface="Times New Roman" pitchFamily="18" charset="0"/>
            </a:rPr>
            <a:t>валютадан</a:t>
          </a:r>
          <a:r>
            <a:rPr lang="ru-RU" sz="2400" b="1" dirty="0" smtClean="0">
              <a:latin typeface="Times New Roman" pitchFamily="18" charset="0"/>
              <a:cs typeface="Times New Roman" pitchFamily="18" charset="0"/>
            </a:rPr>
            <a:t> </a:t>
          </a:r>
          <a:r>
            <a:rPr lang="ru-RU" sz="2400" b="1" dirty="0" err="1" smtClean="0">
              <a:latin typeface="Times New Roman" pitchFamily="18" charset="0"/>
              <a:cs typeface="Times New Roman" pitchFamily="18" charset="0"/>
            </a:rPr>
            <a:t>фойдаланади</a:t>
          </a:r>
          <a:r>
            <a:rPr lang="ru-RU" sz="2400" b="1" dirty="0" smtClean="0">
              <a:latin typeface="Times New Roman" pitchFamily="18" charset="0"/>
              <a:cs typeface="Times New Roman" pitchFamily="18" charset="0"/>
            </a:rPr>
            <a:t>. </a:t>
          </a:r>
          <a:endParaRPr lang="ru-RU" sz="2400" b="1" dirty="0">
            <a:latin typeface="Times New Roman" pitchFamily="18" charset="0"/>
            <a:cs typeface="Times New Roman" pitchFamily="18" charset="0"/>
          </a:endParaRPr>
        </a:p>
      </dgm:t>
    </dgm:pt>
    <dgm:pt modelId="{5A66ED40-490B-4AB8-8A8D-6B04D5727705}" type="parTrans" cxnId="{A322F72B-95F0-4083-8425-6D5E091F008C}">
      <dgm:prSet/>
      <dgm:spPr/>
      <dgm:t>
        <a:bodyPr/>
        <a:lstStyle/>
        <a:p>
          <a:endParaRPr lang="ru-RU" sz="2000" b="1">
            <a:latin typeface="Times New Roman" pitchFamily="18" charset="0"/>
            <a:cs typeface="Times New Roman" pitchFamily="18" charset="0"/>
          </a:endParaRPr>
        </a:p>
      </dgm:t>
    </dgm:pt>
    <dgm:pt modelId="{CE42649E-051D-49AF-8BE9-8A4F5A04D689}" type="sibTrans" cxnId="{A322F72B-95F0-4083-8425-6D5E091F008C}">
      <dgm:prSet/>
      <dgm:spPr/>
      <dgm:t>
        <a:bodyPr/>
        <a:lstStyle/>
        <a:p>
          <a:endParaRPr lang="ru-RU" sz="2000" b="1">
            <a:latin typeface="Times New Roman" pitchFamily="18" charset="0"/>
            <a:cs typeface="Times New Roman" pitchFamily="18" charset="0"/>
          </a:endParaRPr>
        </a:p>
      </dgm:t>
    </dgm:pt>
    <dgm:pt modelId="{4790B255-C3C0-4242-943F-390A4F045DAF}">
      <dgm:prSet phldrT="[Текст]" custT="1"/>
      <dgm:spPr>
        <a:scene3d>
          <a:camera prst="orthographicFront"/>
          <a:lightRig rig="threePt" dir="t"/>
        </a:scene3d>
        <a:sp3d>
          <a:bevelT prst="angle"/>
        </a:sp3d>
      </dgm:spPr>
      <dgm:t>
        <a:bodyPr/>
        <a:lstStyle/>
        <a:p>
          <a:pPr algn="just"/>
          <a:r>
            <a:rPr lang="ru-RU" sz="2400" b="1" dirty="0" err="1" smtClean="0">
              <a:latin typeface="Times New Roman" pitchFamily="18" charset="0"/>
              <a:cs typeface="Times New Roman" pitchFamily="18" charset="0"/>
            </a:rPr>
            <a:t>Халқаро</a:t>
          </a:r>
          <a:r>
            <a:rPr lang="ru-RU" sz="2400" b="1" dirty="0" smtClean="0">
              <a:latin typeface="Times New Roman" pitchFamily="18" charset="0"/>
              <a:cs typeface="Times New Roman" pitchFamily="18" charset="0"/>
            </a:rPr>
            <a:t> </a:t>
          </a:r>
          <a:r>
            <a:rPr lang="ru-RU" sz="2400" b="1" dirty="0" err="1" smtClean="0">
              <a:latin typeface="Times New Roman" pitchFamily="18" charset="0"/>
              <a:cs typeface="Times New Roman" pitchFamily="18" charset="0"/>
            </a:rPr>
            <a:t>савдо</a:t>
          </a:r>
          <a:r>
            <a:rPr lang="ru-RU" sz="2400" b="1" dirty="0" smtClean="0">
              <a:latin typeface="Times New Roman" pitchFamily="18" charset="0"/>
              <a:cs typeface="Times New Roman" pitchFamily="18" charset="0"/>
            </a:rPr>
            <a:t> </a:t>
          </a:r>
          <a:r>
            <a:rPr lang="ru-RU" sz="2400" b="1" dirty="0" err="1" smtClean="0">
              <a:latin typeface="Times New Roman" pitchFamily="18" charset="0"/>
              <a:cs typeface="Times New Roman" pitchFamily="18" charset="0"/>
            </a:rPr>
            <a:t>сиёсий</a:t>
          </a:r>
          <a:r>
            <a:rPr lang="ru-RU" sz="2400" b="1" dirty="0" smtClean="0">
              <a:latin typeface="Times New Roman" pitchFamily="18" charset="0"/>
              <a:cs typeface="Times New Roman" pitchFamily="18" charset="0"/>
            </a:rPr>
            <a:t> </a:t>
          </a:r>
          <a:r>
            <a:rPr lang="ru-RU" sz="2400" b="1" dirty="0" err="1" smtClean="0">
              <a:latin typeface="Times New Roman" pitchFamily="18" charset="0"/>
              <a:cs typeface="Times New Roman" pitchFamily="18" charset="0"/>
            </a:rPr>
            <a:t>аралашув</a:t>
          </a:r>
          <a:r>
            <a:rPr lang="ru-RU" sz="2400" b="1" dirty="0" smtClean="0">
              <a:latin typeface="Times New Roman" pitchFamily="18" charset="0"/>
              <a:cs typeface="Times New Roman" pitchFamily="18" charset="0"/>
            </a:rPr>
            <a:t> </a:t>
          </a:r>
          <a:r>
            <a:rPr lang="ru-RU" sz="2400" b="1" dirty="0" err="1" smtClean="0">
              <a:latin typeface="Times New Roman" pitchFamily="18" charset="0"/>
              <a:cs typeface="Times New Roman" pitchFamily="18" charset="0"/>
            </a:rPr>
            <a:t>ва</a:t>
          </a:r>
          <a:r>
            <a:rPr lang="ru-RU" sz="2400" b="1" dirty="0" smtClean="0">
              <a:latin typeface="Times New Roman" pitchFamily="18" charset="0"/>
              <a:cs typeface="Times New Roman" pitchFamily="18" charset="0"/>
            </a:rPr>
            <a:t> </a:t>
          </a:r>
          <a:r>
            <a:rPr lang="ru-RU" sz="2400" b="1" dirty="0" err="1" smtClean="0">
              <a:latin typeface="Times New Roman" pitchFamily="18" charset="0"/>
              <a:cs typeface="Times New Roman" pitchFamily="18" charset="0"/>
            </a:rPr>
            <a:t>назоратга</a:t>
          </a:r>
          <a:r>
            <a:rPr lang="ru-RU" sz="2400" b="1" dirty="0" smtClean="0">
              <a:latin typeface="Times New Roman" pitchFamily="18" charset="0"/>
              <a:cs typeface="Times New Roman" pitchFamily="18" charset="0"/>
            </a:rPr>
            <a:t> </a:t>
          </a:r>
          <a:r>
            <a:rPr lang="ru-RU" sz="2400" b="1" dirty="0" err="1" smtClean="0">
              <a:latin typeface="Times New Roman" pitchFamily="18" charset="0"/>
              <a:cs typeface="Times New Roman" pitchFamily="18" charset="0"/>
            </a:rPr>
            <a:t>маҳкум</a:t>
          </a:r>
          <a:r>
            <a:rPr lang="ru-RU" sz="2400" b="1" dirty="0" smtClean="0">
              <a:latin typeface="Times New Roman" pitchFamily="18" charset="0"/>
              <a:cs typeface="Times New Roman" pitchFamily="18" charset="0"/>
            </a:rPr>
            <a:t> </a:t>
          </a:r>
          <a:r>
            <a:rPr lang="ru-RU" sz="2400" b="1" dirty="0" err="1" smtClean="0">
              <a:latin typeface="Times New Roman" pitchFamily="18" charset="0"/>
              <a:cs typeface="Times New Roman" pitchFamily="18" charset="0"/>
            </a:rPr>
            <a:t>бўлиб</a:t>
          </a:r>
          <a:r>
            <a:rPr lang="ru-RU" sz="2400" b="1" dirty="0" smtClean="0">
              <a:latin typeface="Times New Roman" pitchFamily="18" charset="0"/>
              <a:cs typeface="Times New Roman" pitchFamily="18" charset="0"/>
            </a:rPr>
            <a:t>, </a:t>
          </a:r>
          <a:r>
            <a:rPr lang="ru-RU" sz="2400" b="1" dirty="0" err="1" smtClean="0">
              <a:latin typeface="Times New Roman" pitchFamily="18" charset="0"/>
              <a:cs typeface="Times New Roman" pitchFamily="18" charset="0"/>
            </a:rPr>
            <a:t>бу</a:t>
          </a:r>
          <a:r>
            <a:rPr lang="ru-RU" sz="2400" b="1" dirty="0" smtClean="0">
              <a:latin typeface="Times New Roman" pitchFamily="18" charset="0"/>
              <a:cs typeface="Times New Roman" pitchFamily="18" charset="0"/>
            </a:rPr>
            <a:t> </a:t>
          </a:r>
          <a:r>
            <a:rPr lang="ru-RU" sz="2400" b="1" dirty="0" err="1" smtClean="0">
              <a:latin typeface="Times New Roman" pitchFamily="18" charset="0"/>
              <a:cs typeface="Times New Roman" pitchFamily="18" charset="0"/>
            </a:rPr>
            <a:t>ички</a:t>
          </a:r>
          <a:r>
            <a:rPr lang="ru-RU" sz="2400" b="1" dirty="0" smtClean="0">
              <a:latin typeface="Times New Roman" pitchFamily="18" charset="0"/>
              <a:cs typeface="Times New Roman" pitchFamily="18" charset="0"/>
            </a:rPr>
            <a:t> </a:t>
          </a:r>
          <a:r>
            <a:rPr lang="ru-RU" sz="2400" b="1" dirty="0" err="1" smtClean="0">
              <a:latin typeface="Times New Roman" pitchFamily="18" charset="0"/>
              <a:cs typeface="Times New Roman" pitchFamily="18" charset="0"/>
            </a:rPr>
            <a:t>савдога</a:t>
          </a:r>
          <a:r>
            <a:rPr lang="ru-RU" sz="2400" b="1" dirty="0" smtClean="0">
              <a:latin typeface="Times New Roman" pitchFamily="18" charset="0"/>
              <a:cs typeface="Times New Roman" pitchFamily="18" charset="0"/>
            </a:rPr>
            <a:t> </a:t>
          </a:r>
          <a:r>
            <a:rPr lang="ru-RU" sz="2400" b="1" dirty="0" err="1" smtClean="0">
              <a:latin typeface="Times New Roman" pitchFamily="18" charset="0"/>
              <a:cs typeface="Times New Roman" pitchFamily="18" charset="0"/>
            </a:rPr>
            <a:t>нисбатан</a:t>
          </a:r>
          <a:r>
            <a:rPr lang="ru-RU" sz="2400" b="1" dirty="0" smtClean="0">
              <a:latin typeface="Times New Roman" pitchFamily="18" charset="0"/>
              <a:cs typeface="Times New Roman" pitchFamily="18" charset="0"/>
            </a:rPr>
            <a:t> </a:t>
          </a:r>
          <a:r>
            <a:rPr lang="ru-RU" sz="2400" b="1" dirty="0" err="1" smtClean="0">
              <a:latin typeface="Times New Roman" pitchFamily="18" charset="0"/>
              <a:cs typeface="Times New Roman" pitchFamily="18" charset="0"/>
            </a:rPr>
            <a:t>қўлланиладиган</a:t>
          </a:r>
          <a:r>
            <a:rPr lang="ru-RU" sz="2400" b="1" dirty="0" smtClean="0">
              <a:latin typeface="Times New Roman" pitchFamily="18" charset="0"/>
              <a:cs typeface="Times New Roman" pitchFamily="18" charset="0"/>
            </a:rPr>
            <a:t> </a:t>
          </a:r>
          <a:r>
            <a:rPr lang="ru-RU" sz="2400" b="1" dirty="0" err="1" smtClean="0">
              <a:latin typeface="Times New Roman" pitchFamily="18" charset="0"/>
              <a:cs typeface="Times New Roman" pitchFamily="18" charset="0"/>
            </a:rPr>
            <a:t>тадбирлардан</a:t>
          </a:r>
          <a:r>
            <a:rPr lang="ru-RU" sz="2400" b="1" dirty="0" smtClean="0">
              <a:latin typeface="Times New Roman" pitchFamily="18" charset="0"/>
              <a:cs typeface="Times New Roman" pitchFamily="18" charset="0"/>
            </a:rPr>
            <a:t> </a:t>
          </a:r>
          <a:r>
            <a:rPr lang="ru-RU" sz="2400" b="1" dirty="0" err="1" smtClean="0">
              <a:latin typeface="Times New Roman" pitchFamily="18" charset="0"/>
              <a:cs typeface="Times New Roman" pitchFamily="18" charset="0"/>
            </a:rPr>
            <a:t>тавсифи</a:t>
          </a:r>
          <a:r>
            <a:rPr lang="ru-RU" sz="2400" b="1" dirty="0" smtClean="0">
              <a:latin typeface="Times New Roman" pitchFamily="18" charset="0"/>
              <a:cs typeface="Times New Roman" pitchFamily="18" charset="0"/>
            </a:rPr>
            <a:t> </a:t>
          </a:r>
          <a:r>
            <a:rPr lang="ru-RU" sz="2400" b="1" dirty="0" err="1" smtClean="0">
              <a:latin typeface="Times New Roman" pitchFamily="18" charset="0"/>
              <a:cs typeface="Times New Roman" pitchFamily="18" charset="0"/>
            </a:rPr>
            <a:t>ва</a:t>
          </a:r>
          <a:r>
            <a:rPr lang="ru-RU" sz="2400" b="1" dirty="0" smtClean="0">
              <a:latin typeface="Times New Roman" pitchFamily="18" charset="0"/>
              <a:cs typeface="Times New Roman" pitchFamily="18" charset="0"/>
            </a:rPr>
            <a:t> </a:t>
          </a:r>
          <a:r>
            <a:rPr lang="ru-RU" sz="2400" b="1" dirty="0" err="1" smtClean="0">
              <a:latin typeface="Times New Roman" pitchFamily="18" charset="0"/>
              <a:cs typeface="Times New Roman" pitchFamily="18" charset="0"/>
            </a:rPr>
            <a:t>даражаси</a:t>
          </a:r>
          <a:r>
            <a:rPr lang="ru-RU" sz="2400" b="1" dirty="0" smtClean="0">
              <a:latin typeface="Times New Roman" pitchFamily="18" charset="0"/>
              <a:cs typeface="Times New Roman" pitchFamily="18" charset="0"/>
            </a:rPr>
            <a:t> </a:t>
          </a:r>
          <a:r>
            <a:rPr lang="ru-RU" sz="2400" b="1" dirty="0" err="1" smtClean="0">
              <a:latin typeface="Times New Roman" pitchFamily="18" charset="0"/>
              <a:cs typeface="Times New Roman" pitchFamily="18" charset="0"/>
            </a:rPr>
            <a:t>бўйича</a:t>
          </a:r>
          <a:r>
            <a:rPr lang="ru-RU" sz="2400" b="1" dirty="0" smtClean="0">
              <a:latin typeface="Times New Roman" pitchFamily="18" charset="0"/>
              <a:cs typeface="Times New Roman" pitchFamily="18" charset="0"/>
            </a:rPr>
            <a:t> </a:t>
          </a:r>
          <a:r>
            <a:rPr lang="ru-RU" sz="2400" b="1" dirty="0" err="1" smtClean="0">
              <a:latin typeface="Times New Roman" pitchFamily="18" charset="0"/>
              <a:cs typeface="Times New Roman" pitchFamily="18" charset="0"/>
            </a:rPr>
            <a:t>сезиларли</a:t>
          </a:r>
          <a:r>
            <a:rPr lang="ru-RU" sz="2400" b="1" dirty="0" smtClean="0">
              <a:latin typeface="Times New Roman" pitchFamily="18" charset="0"/>
              <a:cs typeface="Times New Roman" pitchFamily="18" charset="0"/>
            </a:rPr>
            <a:t> </a:t>
          </a:r>
          <a:r>
            <a:rPr lang="ru-RU" sz="2400" b="1" dirty="0" err="1" smtClean="0">
              <a:latin typeface="Times New Roman" pitchFamily="18" charset="0"/>
              <a:cs typeface="Times New Roman" pitchFamily="18" charset="0"/>
            </a:rPr>
            <a:t>фарқланади</a:t>
          </a:r>
          <a:r>
            <a:rPr lang="ru-RU" sz="2400" b="1" dirty="0" smtClean="0">
              <a:latin typeface="Times New Roman" pitchFamily="18" charset="0"/>
              <a:cs typeface="Times New Roman" pitchFamily="18" charset="0"/>
            </a:rPr>
            <a:t>.</a:t>
          </a:r>
          <a:endParaRPr lang="ru-RU" sz="2400" b="1" dirty="0">
            <a:latin typeface="Times New Roman" pitchFamily="18" charset="0"/>
            <a:cs typeface="Times New Roman" pitchFamily="18" charset="0"/>
          </a:endParaRPr>
        </a:p>
      </dgm:t>
    </dgm:pt>
    <dgm:pt modelId="{D0BF5599-E386-4F9E-90E2-C11E657ED462}" type="parTrans" cxnId="{812C3A90-B4A5-461C-937E-F42933E243BA}">
      <dgm:prSet/>
      <dgm:spPr/>
      <dgm:t>
        <a:bodyPr/>
        <a:lstStyle/>
        <a:p>
          <a:endParaRPr lang="ru-RU" sz="2000" b="1">
            <a:latin typeface="Times New Roman" pitchFamily="18" charset="0"/>
            <a:cs typeface="Times New Roman" pitchFamily="18" charset="0"/>
          </a:endParaRPr>
        </a:p>
      </dgm:t>
    </dgm:pt>
    <dgm:pt modelId="{BC3A2D21-542A-4166-AA75-3F75B6E6D563}" type="sibTrans" cxnId="{812C3A90-B4A5-461C-937E-F42933E243BA}">
      <dgm:prSet/>
      <dgm:spPr/>
      <dgm:t>
        <a:bodyPr/>
        <a:lstStyle/>
        <a:p>
          <a:endParaRPr lang="ru-RU" sz="2000" b="1">
            <a:latin typeface="Times New Roman" pitchFamily="18" charset="0"/>
            <a:cs typeface="Times New Roman" pitchFamily="18" charset="0"/>
          </a:endParaRPr>
        </a:p>
      </dgm:t>
    </dgm:pt>
    <dgm:pt modelId="{0EF1AA82-3427-41EA-A43C-6BA74BC0C109}" type="pres">
      <dgm:prSet presAssocID="{9D5B8EC1-078C-4D15-BA07-7F94BC6765AD}" presName="linear" presStyleCnt="0">
        <dgm:presLayoutVars>
          <dgm:dir/>
          <dgm:animLvl val="lvl"/>
          <dgm:resizeHandles val="exact"/>
        </dgm:presLayoutVars>
      </dgm:prSet>
      <dgm:spPr/>
      <dgm:t>
        <a:bodyPr/>
        <a:lstStyle/>
        <a:p>
          <a:endParaRPr lang="ru-RU"/>
        </a:p>
      </dgm:t>
    </dgm:pt>
    <dgm:pt modelId="{C6B5C38B-F79E-4F73-914B-E7991D17E1C5}" type="pres">
      <dgm:prSet presAssocID="{92D7C3F7-6FB0-4356-B18E-FA8DBBBA849C}" presName="parentLin" presStyleCnt="0"/>
      <dgm:spPr/>
      <dgm:t>
        <a:bodyPr/>
        <a:lstStyle/>
        <a:p>
          <a:endParaRPr lang="ru-RU"/>
        </a:p>
      </dgm:t>
    </dgm:pt>
    <dgm:pt modelId="{B18B7666-D18A-4EF7-AC04-3611E3DA6C9C}" type="pres">
      <dgm:prSet presAssocID="{92D7C3F7-6FB0-4356-B18E-FA8DBBBA849C}" presName="parentLeftMargin" presStyleLbl="node1" presStyleIdx="0" presStyleCnt="3"/>
      <dgm:spPr/>
      <dgm:t>
        <a:bodyPr/>
        <a:lstStyle/>
        <a:p>
          <a:endParaRPr lang="ru-RU"/>
        </a:p>
      </dgm:t>
    </dgm:pt>
    <dgm:pt modelId="{A4DD7B2C-1E26-472A-88AB-60F411308712}" type="pres">
      <dgm:prSet presAssocID="{92D7C3F7-6FB0-4356-B18E-FA8DBBBA849C}" presName="parentText" presStyleLbl="node1" presStyleIdx="0" presStyleCnt="3" custScaleX="128790">
        <dgm:presLayoutVars>
          <dgm:chMax val="0"/>
          <dgm:bulletEnabled val="1"/>
        </dgm:presLayoutVars>
      </dgm:prSet>
      <dgm:spPr/>
      <dgm:t>
        <a:bodyPr/>
        <a:lstStyle/>
        <a:p>
          <a:endParaRPr lang="ru-RU"/>
        </a:p>
      </dgm:t>
    </dgm:pt>
    <dgm:pt modelId="{9EEE4FEF-5AC0-4F72-BDA6-FC6CEC0E8F9D}" type="pres">
      <dgm:prSet presAssocID="{92D7C3F7-6FB0-4356-B18E-FA8DBBBA849C}" presName="negativeSpace" presStyleCnt="0"/>
      <dgm:spPr/>
      <dgm:t>
        <a:bodyPr/>
        <a:lstStyle/>
        <a:p>
          <a:endParaRPr lang="ru-RU"/>
        </a:p>
      </dgm:t>
    </dgm:pt>
    <dgm:pt modelId="{164590DA-888E-4AD6-8B99-C66A81968DA6}" type="pres">
      <dgm:prSet presAssocID="{92D7C3F7-6FB0-4356-B18E-FA8DBBBA849C}" presName="childText" presStyleLbl="conFgAcc1" presStyleIdx="0" presStyleCnt="3">
        <dgm:presLayoutVars>
          <dgm:bulletEnabled val="1"/>
        </dgm:presLayoutVars>
      </dgm:prSet>
      <dgm:spPr>
        <a:scene3d>
          <a:camera prst="orthographicFront"/>
          <a:lightRig rig="threePt" dir="t"/>
        </a:scene3d>
        <a:sp3d>
          <a:bevelT w="152400" h="50800" prst="softRound"/>
        </a:sp3d>
      </dgm:spPr>
      <dgm:t>
        <a:bodyPr/>
        <a:lstStyle/>
        <a:p>
          <a:endParaRPr lang="ru-RU"/>
        </a:p>
      </dgm:t>
    </dgm:pt>
    <dgm:pt modelId="{CFB59812-506F-4C8C-8622-9482ACB4C7D0}" type="pres">
      <dgm:prSet presAssocID="{E4CC4713-917A-4827-8BEA-1AEAF14DA557}" presName="spaceBetweenRectangles" presStyleCnt="0"/>
      <dgm:spPr/>
      <dgm:t>
        <a:bodyPr/>
        <a:lstStyle/>
        <a:p>
          <a:endParaRPr lang="ru-RU"/>
        </a:p>
      </dgm:t>
    </dgm:pt>
    <dgm:pt modelId="{A57E30E1-2C3B-401D-AD75-DB4459F8AE6A}" type="pres">
      <dgm:prSet presAssocID="{89E052AE-8B42-4CFB-81AA-B856883EB056}" presName="parentLin" presStyleCnt="0"/>
      <dgm:spPr/>
      <dgm:t>
        <a:bodyPr/>
        <a:lstStyle/>
        <a:p>
          <a:endParaRPr lang="ru-RU"/>
        </a:p>
      </dgm:t>
    </dgm:pt>
    <dgm:pt modelId="{66F640F6-5139-4B95-8B1C-2AC406E5D8AB}" type="pres">
      <dgm:prSet presAssocID="{89E052AE-8B42-4CFB-81AA-B856883EB056}" presName="parentLeftMargin" presStyleLbl="node1" presStyleIdx="0" presStyleCnt="3"/>
      <dgm:spPr/>
      <dgm:t>
        <a:bodyPr/>
        <a:lstStyle/>
        <a:p>
          <a:endParaRPr lang="ru-RU"/>
        </a:p>
      </dgm:t>
    </dgm:pt>
    <dgm:pt modelId="{35F70718-1265-4309-B43E-C80C4A8BED9E}" type="pres">
      <dgm:prSet presAssocID="{89E052AE-8B42-4CFB-81AA-B856883EB056}" presName="parentText" presStyleLbl="node1" presStyleIdx="1" presStyleCnt="3" custScaleX="128790">
        <dgm:presLayoutVars>
          <dgm:chMax val="0"/>
          <dgm:bulletEnabled val="1"/>
        </dgm:presLayoutVars>
      </dgm:prSet>
      <dgm:spPr/>
      <dgm:t>
        <a:bodyPr/>
        <a:lstStyle/>
        <a:p>
          <a:endParaRPr lang="ru-RU"/>
        </a:p>
      </dgm:t>
    </dgm:pt>
    <dgm:pt modelId="{A6FC2F11-E0A0-444A-8C8C-C84F35D2FC8E}" type="pres">
      <dgm:prSet presAssocID="{89E052AE-8B42-4CFB-81AA-B856883EB056}" presName="negativeSpace" presStyleCnt="0"/>
      <dgm:spPr/>
      <dgm:t>
        <a:bodyPr/>
        <a:lstStyle/>
        <a:p>
          <a:endParaRPr lang="ru-RU"/>
        </a:p>
      </dgm:t>
    </dgm:pt>
    <dgm:pt modelId="{28332BE9-F6D7-4D9C-9CF8-CBC1C1573E79}" type="pres">
      <dgm:prSet presAssocID="{89E052AE-8B42-4CFB-81AA-B856883EB056}" presName="childText" presStyleLbl="conFgAcc1" presStyleIdx="1" presStyleCnt="3">
        <dgm:presLayoutVars>
          <dgm:bulletEnabled val="1"/>
        </dgm:presLayoutVars>
      </dgm:prSet>
      <dgm:spPr>
        <a:scene3d>
          <a:camera prst="orthographicFront"/>
          <a:lightRig rig="threePt" dir="t"/>
        </a:scene3d>
        <a:sp3d>
          <a:bevelT w="152400" h="50800" prst="softRound"/>
        </a:sp3d>
      </dgm:spPr>
      <dgm:t>
        <a:bodyPr/>
        <a:lstStyle/>
        <a:p>
          <a:endParaRPr lang="ru-RU"/>
        </a:p>
      </dgm:t>
    </dgm:pt>
    <dgm:pt modelId="{EDE318BB-FD7E-4010-9063-91AB276E3EF9}" type="pres">
      <dgm:prSet presAssocID="{CE42649E-051D-49AF-8BE9-8A4F5A04D689}" presName="spaceBetweenRectangles" presStyleCnt="0"/>
      <dgm:spPr/>
      <dgm:t>
        <a:bodyPr/>
        <a:lstStyle/>
        <a:p>
          <a:endParaRPr lang="ru-RU"/>
        </a:p>
      </dgm:t>
    </dgm:pt>
    <dgm:pt modelId="{C36A2E6C-1AB9-40A7-8C49-24A315E220E8}" type="pres">
      <dgm:prSet presAssocID="{4790B255-C3C0-4242-943F-390A4F045DAF}" presName="parentLin" presStyleCnt="0"/>
      <dgm:spPr/>
      <dgm:t>
        <a:bodyPr/>
        <a:lstStyle/>
        <a:p>
          <a:endParaRPr lang="ru-RU"/>
        </a:p>
      </dgm:t>
    </dgm:pt>
    <dgm:pt modelId="{D57B1B4F-3AE8-4DA1-BEC7-CED071840D1A}" type="pres">
      <dgm:prSet presAssocID="{4790B255-C3C0-4242-943F-390A4F045DAF}" presName="parentLeftMargin" presStyleLbl="node1" presStyleIdx="1" presStyleCnt="3"/>
      <dgm:spPr/>
      <dgm:t>
        <a:bodyPr/>
        <a:lstStyle/>
        <a:p>
          <a:endParaRPr lang="ru-RU"/>
        </a:p>
      </dgm:t>
    </dgm:pt>
    <dgm:pt modelId="{2887DD8B-1706-49C2-90C1-2A355EE0DA8A}" type="pres">
      <dgm:prSet presAssocID="{4790B255-C3C0-4242-943F-390A4F045DAF}" presName="parentText" presStyleLbl="node1" presStyleIdx="2" presStyleCnt="3" custScaleX="128790">
        <dgm:presLayoutVars>
          <dgm:chMax val="0"/>
          <dgm:bulletEnabled val="1"/>
        </dgm:presLayoutVars>
      </dgm:prSet>
      <dgm:spPr/>
      <dgm:t>
        <a:bodyPr/>
        <a:lstStyle/>
        <a:p>
          <a:endParaRPr lang="ru-RU"/>
        </a:p>
      </dgm:t>
    </dgm:pt>
    <dgm:pt modelId="{63CEDEBF-9715-4886-8FB2-6C9CC8499C1D}" type="pres">
      <dgm:prSet presAssocID="{4790B255-C3C0-4242-943F-390A4F045DAF}" presName="negativeSpace" presStyleCnt="0"/>
      <dgm:spPr/>
      <dgm:t>
        <a:bodyPr/>
        <a:lstStyle/>
        <a:p>
          <a:endParaRPr lang="ru-RU"/>
        </a:p>
      </dgm:t>
    </dgm:pt>
    <dgm:pt modelId="{659D9BFB-0081-47E7-818E-FFD31006B555}" type="pres">
      <dgm:prSet presAssocID="{4790B255-C3C0-4242-943F-390A4F045DAF}" presName="childText" presStyleLbl="conFgAcc1" presStyleIdx="2" presStyleCnt="3">
        <dgm:presLayoutVars>
          <dgm:bulletEnabled val="1"/>
        </dgm:presLayoutVars>
      </dgm:prSet>
      <dgm:spPr>
        <a:scene3d>
          <a:camera prst="orthographicFront"/>
          <a:lightRig rig="threePt" dir="t"/>
        </a:scene3d>
        <a:sp3d>
          <a:bevelT w="152400" h="50800" prst="softRound"/>
        </a:sp3d>
      </dgm:spPr>
      <dgm:t>
        <a:bodyPr/>
        <a:lstStyle/>
        <a:p>
          <a:endParaRPr lang="ru-RU"/>
        </a:p>
      </dgm:t>
    </dgm:pt>
  </dgm:ptLst>
  <dgm:cxnLst>
    <dgm:cxn modelId="{D683DB53-C7FC-4CE9-84D7-70C5DF234462}" type="presOf" srcId="{9D5B8EC1-078C-4D15-BA07-7F94BC6765AD}" destId="{0EF1AA82-3427-41EA-A43C-6BA74BC0C109}" srcOrd="0" destOrd="0" presId="urn:microsoft.com/office/officeart/2005/8/layout/list1"/>
    <dgm:cxn modelId="{7758B190-53A9-4FAD-870F-A4C0A24FBA1D}" type="presOf" srcId="{92D7C3F7-6FB0-4356-B18E-FA8DBBBA849C}" destId="{A4DD7B2C-1E26-472A-88AB-60F411308712}" srcOrd="1" destOrd="0" presId="urn:microsoft.com/office/officeart/2005/8/layout/list1"/>
    <dgm:cxn modelId="{9A9D2B34-2A58-4894-ACCC-B2D870C23253}" type="presOf" srcId="{4790B255-C3C0-4242-943F-390A4F045DAF}" destId="{D57B1B4F-3AE8-4DA1-BEC7-CED071840D1A}" srcOrd="0" destOrd="0" presId="urn:microsoft.com/office/officeart/2005/8/layout/list1"/>
    <dgm:cxn modelId="{DEA1AC42-C262-405C-B3CE-459B0E151311}" type="presOf" srcId="{4790B255-C3C0-4242-943F-390A4F045DAF}" destId="{2887DD8B-1706-49C2-90C1-2A355EE0DA8A}" srcOrd="1" destOrd="0" presId="urn:microsoft.com/office/officeart/2005/8/layout/list1"/>
    <dgm:cxn modelId="{A3F69C29-E177-4508-9EA2-ECC6BC76C2DE}" type="presOf" srcId="{89E052AE-8B42-4CFB-81AA-B856883EB056}" destId="{35F70718-1265-4309-B43E-C80C4A8BED9E}" srcOrd="1" destOrd="0" presId="urn:microsoft.com/office/officeart/2005/8/layout/list1"/>
    <dgm:cxn modelId="{8D8F257D-10A1-4D81-8E68-377C2BFB5357}" type="presOf" srcId="{92D7C3F7-6FB0-4356-B18E-FA8DBBBA849C}" destId="{B18B7666-D18A-4EF7-AC04-3611E3DA6C9C}" srcOrd="0" destOrd="0" presId="urn:microsoft.com/office/officeart/2005/8/layout/list1"/>
    <dgm:cxn modelId="{A322F72B-95F0-4083-8425-6D5E091F008C}" srcId="{9D5B8EC1-078C-4D15-BA07-7F94BC6765AD}" destId="{89E052AE-8B42-4CFB-81AA-B856883EB056}" srcOrd="1" destOrd="0" parTransId="{5A66ED40-490B-4AB8-8A8D-6B04D5727705}" sibTransId="{CE42649E-051D-49AF-8BE9-8A4F5A04D689}"/>
    <dgm:cxn modelId="{36D25274-AF93-4682-A465-7D69CB94E1AB}" srcId="{9D5B8EC1-078C-4D15-BA07-7F94BC6765AD}" destId="{92D7C3F7-6FB0-4356-B18E-FA8DBBBA849C}" srcOrd="0" destOrd="0" parTransId="{CB66E1A4-D36C-4FA1-A505-196EF1C9C5C9}" sibTransId="{E4CC4713-917A-4827-8BEA-1AEAF14DA557}"/>
    <dgm:cxn modelId="{A16E1B91-83F8-408A-96C8-FBA9D65D44A8}" type="presOf" srcId="{89E052AE-8B42-4CFB-81AA-B856883EB056}" destId="{66F640F6-5139-4B95-8B1C-2AC406E5D8AB}" srcOrd="0" destOrd="0" presId="urn:microsoft.com/office/officeart/2005/8/layout/list1"/>
    <dgm:cxn modelId="{812C3A90-B4A5-461C-937E-F42933E243BA}" srcId="{9D5B8EC1-078C-4D15-BA07-7F94BC6765AD}" destId="{4790B255-C3C0-4242-943F-390A4F045DAF}" srcOrd="2" destOrd="0" parTransId="{D0BF5599-E386-4F9E-90E2-C11E657ED462}" sibTransId="{BC3A2D21-542A-4166-AA75-3F75B6E6D563}"/>
    <dgm:cxn modelId="{D1AFCA9F-9979-4406-A6EF-DC6104525112}" type="presParOf" srcId="{0EF1AA82-3427-41EA-A43C-6BA74BC0C109}" destId="{C6B5C38B-F79E-4F73-914B-E7991D17E1C5}" srcOrd="0" destOrd="0" presId="urn:microsoft.com/office/officeart/2005/8/layout/list1"/>
    <dgm:cxn modelId="{16024652-2E15-4C8F-9100-BC8732FFE3F7}" type="presParOf" srcId="{C6B5C38B-F79E-4F73-914B-E7991D17E1C5}" destId="{B18B7666-D18A-4EF7-AC04-3611E3DA6C9C}" srcOrd="0" destOrd="0" presId="urn:microsoft.com/office/officeart/2005/8/layout/list1"/>
    <dgm:cxn modelId="{29440199-3537-4C2B-BC39-2EDDEA8A2637}" type="presParOf" srcId="{C6B5C38B-F79E-4F73-914B-E7991D17E1C5}" destId="{A4DD7B2C-1E26-472A-88AB-60F411308712}" srcOrd="1" destOrd="0" presId="urn:microsoft.com/office/officeart/2005/8/layout/list1"/>
    <dgm:cxn modelId="{43CC3B54-C9BB-4814-AC4D-9299D1FF5061}" type="presParOf" srcId="{0EF1AA82-3427-41EA-A43C-6BA74BC0C109}" destId="{9EEE4FEF-5AC0-4F72-BDA6-FC6CEC0E8F9D}" srcOrd="1" destOrd="0" presId="urn:microsoft.com/office/officeart/2005/8/layout/list1"/>
    <dgm:cxn modelId="{6797955F-AF5F-4F7D-8244-E4305FBA0FD9}" type="presParOf" srcId="{0EF1AA82-3427-41EA-A43C-6BA74BC0C109}" destId="{164590DA-888E-4AD6-8B99-C66A81968DA6}" srcOrd="2" destOrd="0" presId="urn:microsoft.com/office/officeart/2005/8/layout/list1"/>
    <dgm:cxn modelId="{7041A34C-0C5E-44C9-A2B8-1F228DEEBCD7}" type="presParOf" srcId="{0EF1AA82-3427-41EA-A43C-6BA74BC0C109}" destId="{CFB59812-506F-4C8C-8622-9482ACB4C7D0}" srcOrd="3" destOrd="0" presId="urn:microsoft.com/office/officeart/2005/8/layout/list1"/>
    <dgm:cxn modelId="{3B0DAA38-3E4B-4E22-A184-87BC17980B4C}" type="presParOf" srcId="{0EF1AA82-3427-41EA-A43C-6BA74BC0C109}" destId="{A57E30E1-2C3B-401D-AD75-DB4459F8AE6A}" srcOrd="4" destOrd="0" presId="urn:microsoft.com/office/officeart/2005/8/layout/list1"/>
    <dgm:cxn modelId="{1672ECEB-1848-46C9-BC58-842A21034833}" type="presParOf" srcId="{A57E30E1-2C3B-401D-AD75-DB4459F8AE6A}" destId="{66F640F6-5139-4B95-8B1C-2AC406E5D8AB}" srcOrd="0" destOrd="0" presId="urn:microsoft.com/office/officeart/2005/8/layout/list1"/>
    <dgm:cxn modelId="{EED372F3-3AC7-4BF6-8AC6-64F29DC622E4}" type="presParOf" srcId="{A57E30E1-2C3B-401D-AD75-DB4459F8AE6A}" destId="{35F70718-1265-4309-B43E-C80C4A8BED9E}" srcOrd="1" destOrd="0" presId="urn:microsoft.com/office/officeart/2005/8/layout/list1"/>
    <dgm:cxn modelId="{59426557-B746-4109-8D27-BFF300E6A27F}" type="presParOf" srcId="{0EF1AA82-3427-41EA-A43C-6BA74BC0C109}" destId="{A6FC2F11-E0A0-444A-8C8C-C84F35D2FC8E}" srcOrd="5" destOrd="0" presId="urn:microsoft.com/office/officeart/2005/8/layout/list1"/>
    <dgm:cxn modelId="{EDF879C2-9462-4F1B-BC10-F240977E95BE}" type="presParOf" srcId="{0EF1AA82-3427-41EA-A43C-6BA74BC0C109}" destId="{28332BE9-F6D7-4D9C-9CF8-CBC1C1573E79}" srcOrd="6" destOrd="0" presId="urn:microsoft.com/office/officeart/2005/8/layout/list1"/>
    <dgm:cxn modelId="{DB5A2F35-6695-478D-B22E-E4937CB2AC8C}" type="presParOf" srcId="{0EF1AA82-3427-41EA-A43C-6BA74BC0C109}" destId="{EDE318BB-FD7E-4010-9063-91AB276E3EF9}" srcOrd="7" destOrd="0" presId="urn:microsoft.com/office/officeart/2005/8/layout/list1"/>
    <dgm:cxn modelId="{D7F8C28F-FD55-4E86-925A-645DC3EEE286}" type="presParOf" srcId="{0EF1AA82-3427-41EA-A43C-6BA74BC0C109}" destId="{C36A2E6C-1AB9-40A7-8C49-24A315E220E8}" srcOrd="8" destOrd="0" presId="urn:microsoft.com/office/officeart/2005/8/layout/list1"/>
    <dgm:cxn modelId="{CF6A2966-1781-4A5D-AD5C-B341A1F47DCC}" type="presParOf" srcId="{C36A2E6C-1AB9-40A7-8C49-24A315E220E8}" destId="{D57B1B4F-3AE8-4DA1-BEC7-CED071840D1A}" srcOrd="0" destOrd="0" presId="urn:microsoft.com/office/officeart/2005/8/layout/list1"/>
    <dgm:cxn modelId="{8E7C75E3-258B-40CE-84BE-B2EBEA89BB10}" type="presParOf" srcId="{C36A2E6C-1AB9-40A7-8C49-24A315E220E8}" destId="{2887DD8B-1706-49C2-90C1-2A355EE0DA8A}" srcOrd="1" destOrd="0" presId="urn:microsoft.com/office/officeart/2005/8/layout/list1"/>
    <dgm:cxn modelId="{90CCFB2F-CF3D-4AF4-B4BC-09657F81A109}" type="presParOf" srcId="{0EF1AA82-3427-41EA-A43C-6BA74BC0C109}" destId="{63CEDEBF-9715-4886-8FB2-6C9CC8499C1D}" srcOrd="9" destOrd="0" presId="urn:microsoft.com/office/officeart/2005/8/layout/list1"/>
    <dgm:cxn modelId="{BAAA00BB-44B6-4C7A-8DF0-0BDE39441D71}" type="presParOf" srcId="{0EF1AA82-3427-41EA-A43C-6BA74BC0C109}" destId="{659D9BFB-0081-47E7-818E-FFD31006B555}"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7.xml><?xml version="1.0" encoding="utf-8"?>
<dgm:dataModel xmlns:dgm="http://schemas.openxmlformats.org/drawingml/2006/diagram" xmlns:a="http://schemas.openxmlformats.org/drawingml/2006/main">
  <dgm:ptLst>
    <dgm:pt modelId="{52AEF2D7-3EAE-4718-835C-F99E53D46BA3}" type="doc">
      <dgm:prSet loTypeId="urn:microsoft.com/office/officeart/2005/8/layout/vList5" loCatId="list" qsTypeId="urn:microsoft.com/office/officeart/2005/8/quickstyle/simple1" qsCatId="simple" csTypeId="urn:microsoft.com/office/officeart/2005/8/colors/accent2_1" csCatId="accent2" phldr="1"/>
      <dgm:spPr/>
      <dgm:t>
        <a:bodyPr/>
        <a:lstStyle/>
        <a:p>
          <a:endParaRPr lang="ru-RU"/>
        </a:p>
      </dgm:t>
    </dgm:pt>
    <dgm:pt modelId="{E3B07011-1696-41F3-80D9-2666AB82CEB9}">
      <dgm:prSet phldrT="[Текст]" custT="1"/>
      <dgm:spPr>
        <a:scene3d>
          <a:camera prst="orthographicFront"/>
          <a:lightRig rig="threePt" dir="t"/>
        </a:scene3d>
        <a:sp3d>
          <a:bevelT prst="angle"/>
        </a:sp3d>
      </dgm:spPr>
      <dgm:t>
        <a:bodyPr/>
        <a:lstStyle/>
        <a:p>
          <a:pPr algn="just"/>
          <a:r>
            <a:rPr lang="ru-RU" sz="2400" b="1" i="0" dirty="0" err="1" smtClean="0">
              <a:latin typeface="Times New Roman" pitchFamily="18" charset="0"/>
              <a:cs typeface="Times New Roman" pitchFamily="18" charset="0"/>
            </a:rPr>
            <a:t>Ташкилий</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усуллар</a:t>
          </a:r>
          <a:endParaRPr lang="ru-RU" sz="2400" i="0" dirty="0">
            <a:latin typeface="Times New Roman" pitchFamily="18" charset="0"/>
            <a:cs typeface="Times New Roman" pitchFamily="18" charset="0"/>
          </a:endParaRPr>
        </a:p>
      </dgm:t>
    </dgm:pt>
    <dgm:pt modelId="{556A9E39-518D-43A1-8531-2891E158F909}" type="parTrans" cxnId="{EF8CE93C-1B2A-427F-9F3F-304E09F7F8DC}">
      <dgm:prSet/>
      <dgm:spPr/>
      <dgm:t>
        <a:bodyPr/>
        <a:lstStyle/>
        <a:p>
          <a:endParaRPr lang="ru-RU" sz="2000">
            <a:latin typeface="Times New Roman" pitchFamily="18" charset="0"/>
            <a:cs typeface="Times New Roman" pitchFamily="18" charset="0"/>
          </a:endParaRPr>
        </a:p>
      </dgm:t>
    </dgm:pt>
    <dgm:pt modelId="{E7E0AC37-803E-4B8D-96C0-1BA85EC5F67C}" type="sibTrans" cxnId="{EF8CE93C-1B2A-427F-9F3F-304E09F7F8DC}">
      <dgm:prSet/>
      <dgm:spPr/>
      <dgm:t>
        <a:bodyPr/>
        <a:lstStyle/>
        <a:p>
          <a:endParaRPr lang="ru-RU" sz="2000">
            <a:latin typeface="Times New Roman" pitchFamily="18" charset="0"/>
            <a:cs typeface="Times New Roman" pitchFamily="18" charset="0"/>
          </a:endParaRPr>
        </a:p>
      </dgm:t>
    </dgm:pt>
    <dgm:pt modelId="{6F8683A8-DC0F-4BE8-8E59-7C95D2240F39}">
      <dgm:prSet phldrT="[Текст]" custT="1"/>
      <dgm:spPr>
        <a:scene3d>
          <a:camera prst="orthographicFront"/>
          <a:lightRig rig="threePt" dir="t"/>
        </a:scene3d>
        <a:sp3d>
          <a:bevelT w="152400" h="50800" prst="softRound"/>
        </a:sp3d>
      </dgm:spPr>
      <dgm:t>
        <a:bodyPr/>
        <a:lstStyle/>
        <a:p>
          <a:pPr algn="just"/>
          <a:r>
            <a:rPr lang="ru-RU" sz="2400" b="1" i="0" dirty="0" smtClean="0">
              <a:latin typeface="Times New Roman" pitchFamily="18" charset="0"/>
              <a:cs typeface="Times New Roman" pitchFamily="18" charset="0"/>
            </a:rPr>
            <a:t>экспорт </a:t>
          </a:r>
          <a:r>
            <a:rPr lang="ru-RU" sz="2400" b="1" i="0" dirty="0" err="1" smtClean="0">
              <a:latin typeface="Times New Roman" pitchFamily="18" charset="0"/>
              <a:cs typeface="Times New Roman" pitchFamily="18" charset="0"/>
            </a:rPr>
            <a:t>қилувчиларга ахборот</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ва</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маслаҳат бериш</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хизматларини</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кўрсатиучун</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махсус</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бўлинмаларни</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ташкил</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этиш</a:t>
          </a:r>
          <a:r>
            <a:rPr lang="ru-RU" sz="2400" b="1" i="0" dirty="0" smtClean="0">
              <a:latin typeface="Times New Roman" pitchFamily="18" charset="0"/>
              <a:cs typeface="Times New Roman" pitchFamily="18" charset="0"/>
            </a:rPr>
            <a:t>;</a:t>
          </a:r>
          <a:endParaRPr lang="ru-RU" sz="2400" b="1" i="0" dirty="0">
            <a:latin typeface="Times New Roman" pitchFamily="18" charset="0"/>
            <a:cs typeface="Times New Roman" pitchFamily="18" charset="0"/>
          </a:endParaRPr>
        </a:p>
      </dgm:t>
    </dgm:pt>
    <dgm:pt modelId="{A4126C43-5FCD-4355-B753-58C046BACA46}" type="parTrans" cxnId="{49E45C1A-3CC8-471D-A4EA-9CE89BDD822D}">
      <dgm:prSet/>
      <dgm:spPr/>
      <dgm:t>
        <a:bodyPr/>
        <a:lstStyle/>
        <a:p>
          <a:endParaRPr lang="ru-RU" sz="2000">
            <a:latin typeface="Times New Roman" pitchFamily="18" charset="0"/>
            <a:cs typeface="Times New Roman" pitchFamily="18" charset="0"/>
          </a:endParaRPr>
        </a:p>
      </dgm:t>
    </dgm:pt>
    <dgm:pt modelId="{92FB1C60-CE62-4E7C-B848-D19E835C5CDB}" type="sibTrans" cxnId="{49E45C1A-3CC8-471D-A4EA-9CE89BDD822D}">
      <dgm:prSet/>
      <dgm:spPr/>
      <dgm:t>
        <a:bodyPr/>
        <a:lstStyle/>
        <a:p>
          <a:endParaRPr lang="ru-RU" sz="2000">
            <a:latin typeface="Times New Roman" pitchFamily="18" charset="0"/>
            <a:cs typeface="Times New Roman" pitchFamily="18" charset="0"/>
          </a:endParaRPr>
        </a:p>
      </dgm:t>
    </dgm:pt>
    <dgm:pt modelId="{1C841A97-66CD-48D7-86AB-C3A687E45374}">
      <dgm:prSet phldrT="[Текст]" custT="1"/>
      <dgm:spPr>
        <a:scene3d>
          <a:camera prst="orthographicFront"/>
          <a:lightRig rig="threePt" dir="t"/>
        </a:scene3d>
        <a:sp3d>
          <a:bevelT w="152400" h="50800" prst="softRound"/>
        </a:sp3d>
      </dgm:spPr>
      <dgm:t>
        <a:bodyPr/>
        <a:lstStyle/>
        <a:p>
          <a:pPr algn="just"/>
          <a:r>
            <a:rPr lang="ru-RU" sz="2400" b="1" i="0" dirty="0" err="1" smtClean="0">
              <a:latin typeface="Times New Roman" pitchFamily="18" charset="0"/>
              <a:cs typeface="Times New Roman" pitchFamily="18" charset="0"/>
            </a:rPr>
            <a:t>савдо</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битимларини</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тузишда</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давлат</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идораларининг</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иштирок</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этиши</a:t>
          </a:r>
          <a:r>
            <a:rPr lang="ru-RU" sz="2400" b="1" i="0" dirty="0" smtClean="0">
              <a:latin typeface="Times New Roman" pitchFamily="18" charset="0"/>
              <a:cs typeface="Times New Roman" pitchFamily="18" charset="0"/>
            </a:rPr>
            <a:t>;</a:t>
          </a:r>
          <a:endParaRPr lang="ru-RU" sz="2400" b="1" i="0" dirty="0">
            <a:latin typeface="Times New Roman" pitchFamily="18" charset="0"/>
            <a:cs typeface="Times New Roman" pitchFamily="18" charset="0"/>
          </a:endParaRPr>
        </a:p>
      </dgm:t>
    </dgm:pt>
    <dgm:pt modelId="{E6C80F20-1D9E-4332-B574-2FA90D0FC208}" type="parTrans" cxnId="{D6C97705-0476-466E-933B-505B61DAF67C}">
      <dgm:prSet/>
      <dgm:spPr/>
      <dgm:t>
        <a:bodyPr/>
        <a:lstStyle/>
        <a:p>
          <a:endParaRPr lang="ru-RU" sz="2000">
            <a:latin typeface="Times New Roman" pitchFamily="18" charset="0"/>
            <a:cs typeface="Times New Roman" pitchFamily="18" charset="0"/>
          </a:endParaRPr>
        </a:p>
      </dgm:t>
    </dgm:pt>
    <dgm:pt modelId="{BF079A36-21DC-46CF-880B-D258B5C06F9C}" type="sibTrans" cxnId="{D6C97705-0476-466E-933B-505B61DAF67C}">
      <dgm:prSet/>
      <dgm:spPr/>
      <dgm:t>
        <a:bodyPr/>
        <a:lstStyle/>
        <a:p>
          <a:endParaRPr lang="ru-RU" sz="2000">
            <a:latin typeface="Times New Roman" pitchFamily="18" charset="0"/>
            <a:cs typeface="Times New Roman" pitchFamily="18" charset="0"/>
          </a:endParaRPr>
        </a:p>
      </dgm:t>
    </dgm:pt>
    <dgm:pt modelId="{8728A47A-9407-4812-996B-823FF2BC7B44}">
      <dgm:prSet phldrT="[Текст]" custT="1"/>
      <dgm:spPr>
        <a:scene3d>
          <a:camera prst="orthographicFront"/>
          <a:lightRig rig="threePt" dir="t"/>
        </a:scene3d>
        <a:sp3d>
          <a:bevelT w="152400" h="50800" prst="softRound"/>
        </a:sp3d>
      </dgm:spPr>
      <dgm:t>
        <a:bodyPr/>
        <a:lstStyle/>
        <a:p>
          <a:pPr algn="just"/>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ташқи савдо</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учун</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малакали</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кадрларни</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тайёрлашга</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кўмаклашув</a:t>
          </a:r>
          <a:r>
            <a:rPr lang="ru-RU" sz="2400" b="1" i="0" dirty="0" smtClean="0">
              <a:latin typeface="Times New Roman" pitchFamily="18" charset="0"/>
              <a:cs typeface="Times New Roman" pitchFamily="18" charset="0"/>
            </a:rPr>
            <a:t>;</a:t>
          </a:r>
          <a:endParaRPr lang="ru-RU" sz="2400" b="1" i="0" dirty="0">
            <a:latin typeface="Times New Roman" pitchFamily="18" charset="0"/>
            <a:cs typeface="Times New Roman" pitchFamily="18" charset="0"/>
          </a:endParaRPr>
        </a:p>
      </dgm:t>
    </dgm:pt>
    <dgm:pt modelId="{8614E610-226D-40D7-8E15-3CF2FB495549}" type="parTrans" cxnId="{2E4FD032-E915-4B58-9A87-8D783454FF32}">
      <dgm:prSet/>
      <dgm:spPr/>
      <dgm:t>
        <a:bodyPr/>
        <a:lstStyle/>
        <a:p>
          <a:endParaRPr lang="ru-RU" sz="2000">
            <a:latin typeface="Times New Roman" pitchFamily="18" charset="0"/>
            <a:cs typeface="Times New Roman" pitchFamily="18" charset="0"/>
          </a:endParaRPr>
        </a:p>
      </dgm:t>
    </dgm:pt>
    <dgm:pt modelId="{C9A1EC2F-4023-4EBD-B2AD-5E74441A0B73}" type="sibTrans" cxnId="{2E4FD032-E915-4B58-9A87-8D783454FF32}">
      <dgm:prSet/>
      <dgm:spPr/>
      <dgm:t>
        <a:bodyPr/>
        <a:lstStyle/>
        <a:p>
          <a:endParaRPr lang="ru-RU" sz="2000">
            <a:latin typeface="Times New Roman" pitchFamily="18" charset="0"/>
            <a:cs typeface="Times New Roman" pitchFamily="18" charset="0"/>
          </a:endParaRPr>
        </a:p>
      </dgm:t>
    </dgm:pt>
    <dgm:pt modelId="{72698FAB-680C-40F1-9783-4D265F3BC6BC}">
      <dgm:prSet phldrT="[Текст]" custT="1"/>
      <dgm:spPr>
        <a:scene3d>
          <a:camera prst="orthographicFront"/>
          <a:lightRig rig="threePt" dir="t"/>
        </a:scene3d>
        <a:sp3d>
          <a:bevelT w="152400" h="50800" prst="softRound"/>
        </a:sp3d>
      </dgm:spPr>
      <dgm:t>
        <a:bodyPr/>
        <a:lstStyle/>
        <a:p>
          <a:pPr algn="just"/>
          <a:r>
            <a:rPr lang="ru-RU" sz="2400" b="1" i="0" dirty="0" err="1" smtClean="0">
              <a:latin typeface="Times New Roman" pitchFamily="18" charset="0"/>
              <a:cs typeface="Times New Roman" pitchFamily="18" charset="0"/>
            </a:rPr>
            <a:t>хорижий</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мамлакатларда</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кўргазмалар</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ташкил</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этишда</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ёрдам</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кўрсатиш</a:t>
          </a:r>
          <a:r>
            <a:rPr lang="ru-RU" sz="2400" b="1" i="0" dirty="0" smtClean="0">
              <a:latin typeface="Times New Roman" pitchFamily="18" charset="0"/>
              <a:cs typeface="Times New Roman" pitchFamily="18" charset="0"/>
            </a:rPr>
            <a:t>;</a:t>
          </a:r>
          <a:endParaRPr lang="ru-RU" sz="2400" b="1" i="0" dirty="0">
            <a:latin typeface="Times New Roman" pitchFamily="18" charset="0"/>
            <a:cs typeface="Times New Roman" pitchFamily="18" charset="0"/>
          </a:endParaRPr>
        </a:p>
      </dgm:t>
    </dgm:pt>
    <dgm:pt modelId="{0F6E4E70-4D63-410F-BCF2-4BBEC0054F1C}" type="parTrans" cxnId="{C9290BFE-8996-425E-BFEB-4B6810044225}">
      <dgm:prSet/>
      <dgm:spPr/>
      <dgm:t>
        <a:bodyPr/>
        <a:lstStyle/>
        <a:p>
          <a:endParaRPr lang="ru-RU" sz="2000">
            <a:latin typeface="Times New Roman" pitchFamily="18" charset="0"/>
            <a:cs typeface="Times New Roman" pitchFamily="18" charset="0"/>
          </a:endParaRPr>
        </a:p>
      </dgm:t>
    </dgm:pt>
    <dgm:pt modelId="{8E69844D-84C9-41C3-BAC9-240AC8A84C6A}" type="sibTrans" cxnId="{C9290BFE-8996-425E-BFEB-4B6810044225}">
      <dgm:prSet/>
      <dgm:spPr/>
      <dgm:t>
        <a:bodyPr/>
        <a:lstStyle/>
        <a:p>
          <a:endParaRPr lang="ru-RU" sz="2000">
            <a:latin typeface="Times New Roman" pitchFamily="18" charset="0"/>
            <a:cs typeface="Times New Roman" pitchFamily="18" charset="0"/>
          </a:endParaRPr>
        </a:p>
      </dgm:t>
    </dgm:pt>
    <dgm:pt modelId="{C080E6F7-E43D-4A79-8031-961DD40C2D50}">
      <dgm:prSet phldrT="[Текст]" custT="1"/>
      <dgm:spPr>
        <a:scene3d>
          <a:camera prst="orthographicFront"/>
          <a:lightRig rig="threePt" dir="t"/>
        </a:scene3d>
        <a:sp3d>
          <a:bevelT w="152400" h="50800" prst="softRound"/>
        </a:sp3d>
      </dgm:spPr>
      <dgm:t>
        <a:bodyPr/>
        <a:lstStyle/>
        <a:p>
          <a:pPr algn="just"/>
          <a:r>
            <a:rPr lang="ru-RU" sz="2400" b="1" i="0" dirty="0" err="1" smtClean="0">
              <a:latin typeface="Times New Roman" pitchFamily="18" charset="0"/>
              <a:cs typeface="Times New Roman" pitchFamily="18" charset="0"/>
            </a:rPr>
            <a:t>миллий</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компанияларни</a:t>
          </a:r>
          <a:r>
            <a:rPr lang="ru-RU" sz="2400" b="1" i="0" dirty="0" smtClean="0">
              <a:latin typeface="Times New Roman" pitchFamily="18" charset="0"/>
              <a:cs typeface="Times New Roman" pitchFamily="18" charset="0"/>
            </a:rPr>
            <a:t> дипломатик </a:t>
          </a:r>
          <a:r>
            <a:rPr lang="ru-RU" sz="2400" b="1" i="0" dirty="0" err="1" smtClean="0">
              <a:latin typeface="Times New Roman" pitchFamily="18" charset="0"/>
              <a:cs typeface="Times New Roman" pitchFamily="18" charset="0"/>
            </a:rPr>
            <a:t>жиҳатдан</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қўллаб-қувватлаш</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ва</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ҳ.к</a:t>
          </a:r>
          <a:r>
            <a:rPr lang="ru-RU" sz="2400" b="1" i="0" dirty="0" smtClean="0">
              <a:latin typeface="Times New Roman" pitchFamily="18" charset="0"/>
              <a:cs typeface="Times New Roman" pitchFamily="18" charset="0"/>
            </a:rPr>
            <a:t>.</a:t>
          </a:r>
          <a:endParaRPr lang="ru-RU" sz="2400" b="1" i="0" dirty="0">
            <a:latin typeface="Times New Roman" pitchFamily="18" charset="0"/>
            <a:cs typeface="Times New Roman" pitchFamily="18" charset="0"/>
          </a:endParaRPr>
        </a:p>
      </dgm:t>
    </dgm:pt>
    <dgm:pt modelId="{C9CDB4CC-3D0D-4AC4-A078-DFBBD08AECD1}" type="parTrans" cxnId="{0C5707DC-CC0C-45AD-BE90-D22CE5F03835}">
      <dgm:prSet/>
      <dgm:spPr/>
      <dgm:t>
        <a:bodyPr/>
        <a:lstStyle/>
        <a:p>
          <a:endParaRPr lang="ru-RU" sz="2000">
            <a:latin typeface="Times New Roman" pitchFamily="18" charset="0"/>
            <a:cs typeface="Times New Roman" pitchFamily="18" charset="0"/>
          </a:endParaRPr>
        </a:p>
      </dgm:t>
    </dgm:pt>
    <dgm:pt modelId="{9F52D805-571E-48C5-A9FD-AE690A976F08}" type="sibTrans" cxnId="{0C5707DC-CC0C-45AD-BE90-D22CE5F03835}">
      <dgm:prSet/>
      <dgm:spPr/>
      <dgm:t>
        <a:bodyPr/>
        <a:lstStyle/>
        <a:p>
          <a:endParaRPr lang="ru-RU" sz="2000">
            <a:latin typeface="Times New Roman" pitchFamily="18" charset="0"/>
            <a:cs typeface="Times New Roman" pitchFamily="18" charset="0"/>
          </a:endParaRPr>
        </a:p>
      </dgm:t>
    </dgm:pt>
    <dgm:pt modelId="{92419253-056B-4B58-A02A-01F84FC7B5DD}" type="pres">
      <dgm:prSet presAssocID="{52AEF2D7-3EAE-4718-835C-F99E53D46BA3}" presName="Name0" presStyleCnt="0">
        <dgm:presLayoutVars>
          <dgm:dir/>
          <dgm:animLvl val="lvl"/>
          <dgm:resizeHandles val="exact"/>
        </dgm:presLayoutVars>
      </dgm:prSet>
      <dgm:spPr/>
      <dgm:t>
        <a:bodyPr/>
        <a:lstStyle/>
        <a:p>
          <a:endParaRPr lang="ru-RU"/>
        </a:p>
      </dgm:t>
    </dgm:pt>
    <dgm:pt modelId="{6D6FDE58-68A9-41A0-9B1E-B92586DC643D}" type="pres">
      <dgm:prSet presAssocID="{E3B07011-1696-41F3-80D9-2666AB82CEB9}" presName="linNode" presStyleCnt="0"/>
      <dgm:spPr/>
      <dgm:t>
        <a:bodyPr/>
        <a:lstStyle/>
        <a:p>
          <a:endParaRPr lang="ru-RU"/>
        </a:p>
      </dgm:t>
    </dgm:pt>
    <dgm:pt modelId="{218F4CC0-3442-4C0D-8EE0-974CAF549057}" type="pres">
      <dgm:prSet presAssocID="{E3B07011-1696-41F3-80D9-2666AB82CEB9}" presName="parentText" presStyleLbl="node1" presStyleIdx="0" presStyleCnt="1" custScaleX="65692" custLinFactNeighborX="-9649" custLinFactNeighborY="-1597">
        <dgm:presLayoutVars>
          <dgm:chMax val="1"/>
          <dgm:bulletEnabled val="1"/>
        </dgm:presLayoutVars>
      </dgm:prSet>
      <dgm:spPr/>
      <dgm:t>
        <a:bodyPr/>
        <a:lstStyle/>
        <a:p>
          <a:endParaRPr lang="ru-RU"/>
        </a:p>
      </dgm:t>
    </dgm:pt>
    <dgm:pt modelId="{9628B0A0-9561-4703-B51E-CB2AB4B21CF7}" type="pres">
      <dgm:prSet presAssocID="{E3B07011-1696-41F3-80D9-2666AB82CEB9}" presName="descendantText" presStyleLbl="alignAccFollowNode1" presStyleIdx="0" presStyleCnt="1" custScaleX="119189">
        <dgm:presLayoutVars>
          <dgm:bulletEnabled val="1"/>
        </dgm:presLayoutVars>
      </dgm:prSet>
      <dgm:spPr/>
      <dgm:t>
        <a:bodyPr/>
        <a:lstStyle/>
        <a:p>
          <a:endParaRPr lang="ru-RU"/>
        </a:p>
      </dgm:t>
    </dgm:pt>
  </dgm:ptLst>
  <dgm:cxnLst>
    <dgm:cxn modelId="{21811FA3-153A-459D-AE7B-E279F8FC3A38}" type="presOf" srcId="{6F8683A8-DC0F-4BE8-8E59-7C95D2240F39}" destId="{9628B0A0-9561-4703-B51E-CB2AB4B21CF7}" srcOrd="0" destOrd="0" presId="urn:microsoft.com/office/officeart/2005/8/layout/vList5"/>
    <dgm:cxn modelId="{536B528F-495D-43DE-8DED-90B6D57B357E}" type="presOf" srcId="{52AEF2D7-3EAE-4718-835C-F99E53D46BA3}" destId="{92419253-056B-4B58-A02A-01F84FC7B5DD}" srcOrd="0" destOrd="0" presId="urn:microsoft.com/office/officeart/2005/8/layout/vList5"/>
    <dgm:cxn modelId="{123495C5-C6E2-40EA-8328-D04A7ECBAC90}" type="presOf" srcId="{E3B07011-1696-41F3-80D9-2666AB82CEB9}" destId="{218F4CC0-3442-4C0D-8EE0-974CAF549057}" srcOrd="0" destOrd="0" presId="urn:microsoft.com/office/officeart/2005/8/layout/vList5"/>
    <dgm:cxn modelId="{4ECEA7FE-75F4-441E-A393-E55C226B4413}" type="presOf" srcId="{8728A47A-9407-4812-996B-823FF2BC7B44}" destId="{9628B0A0-9561-4703-B51E-CB2AB4B21CF7}" srcOrd="0" destOrd="2" presId="urn:microsoft.com/office/officeart/2005/8/layout/vList5"/>
    <dgm:cxn modelId="{EF8CE93C-1B2A-427F-9F3F-304E09F7F8DC}" srcId="{52AEF2D7-3EAE-4718-835C-F99E53D46BA3}" destId="{E3B07011-1696-41F3-80D9-2666AB82CEB9}" srcOrd="0" destOrd="0" parTransId="{556A9E39-518D-43A1-8531-2891E158F909}" sibTransId="{E7E0AC37-803E-4B8D-96C0-1BA85EC5F67C}"/>
    <dgm:cxn modelId="{D6C97705-0476-466E-933B-505B61DAF67C}" srcId="{E3B07011-1696-41F3-80D9-2666AB82CEB9}" destId="{1C841A97-66CD-48D7-86AB-C3A687E45374}" srcOrd="1" destOrd="0" parTransId="{E6C80F20-1D9E-4332-B574-2FA90D0FC208}" sibTransId="{BF079A36-21DC-46CF-880B-D258B5C06F9C}"/>
    <dgm:cxn modelId="{0C5707DC-CC0C-45AD-BE90-D22CE5F03835}" srcId="{E3B07011-1696-41F3-80D9-2666AB82CEB9}" destId="{C080E6F7-E43D-4A79-8031-961DD40C2D50}" srcOrd="4" destOrd="0" parTransId="{C9CDB4CC-3D0D-4AC4-A078-DFBBD08AECD1}" sibTransId="{9F52D805-571E-48C5-A9FD-AE690A976F08}"/>
    <dgm:cxn modelId="{C0B7277A-D2D4-4A8E-B394-37E9BFA5269A}" type="presOf" srcId="{72698FAB-680C-40F1-9783-4D265F3BC6BC}" destId="{9628B0A0-9561-4703-B51E-CB2AB4B21CF7}" srcOrd="0" destOrd="3" presId="urn:microsoft.com/office/officeart/2005/8/layout/vList5"/>
    <dgm:cxn modelId="{2E4FD032-E915-4B58-9A87-8D783454FF32}" srcId="{E3B07011-1696-41F3-80D9-2666AB82CEB9}" destId="{8728A47A-9407-4812-996B-823FF2BC7B44}" srcOrd="2" destOrd="0" parTransId="{8614E610-226D-40D7-8E15-3CF2FB495549}" sibTransId="{C9A1EC2F-4023-4EBD-B2AD-5E74441A0B73}"/>
    <dgm:cxn modelId="{1A017438-C6BB-42C7-9E12-697AA6E17AC6}" type="presOf" srcId="{1C841A97-66CD-48D7-86AB-C3A687E45374}" destId="{9628B0A0-9561-4703-B51E-CB2AB4B21CF7}" srcOrd="0" destOrd="1" presId="urn:microsoft.com/office/officeart/2005/8/layout/vList5"/>
    <dgm:cxn modelId="{C9290BFE-8996-425E-BFEB-4B6810044225}" srcId="{E3B07011-1696-41F3-80D9-2666AB82CEB9}" destId="{72698FAB-680C-40F1-9783-4D265F3BC6BC}" srcOrd="3" destOrd="0" parTransId="{0F6E4E70-4D63-410F-BCF2-4BBEC0054F1C}" sibTransId="{8E69844D-84C9-41C3-BAC9-240AC8A84C6A}"/>
    <dgm:cxn modelId="{9EAE7470-3770-4A39-A9A1-CC6B84D66AD2}" type="presOf" srcId="{C080E6F7-E43D-4A79-8031-961DD40C2D50}" destId="{9628B0A0-9561-4703-B51E-CB2AB4B21CF7}" srcOrd="0" destOrd="4" presId="urn:microsoft.com/office/officeart/2005/8/layout/vList5"/>
    <dgm:cxn modelId="{49E45C1A-3CC8-471D-A4EA-9CE89BDD822D}" srcId="{E3B07011-1696-41F3-80D9-2666AB82CEB9}" destId="{6F8683A8-DC0F-4BE8-8E59-7C95D2240F39}" srcOrd="0" destOrd="0" parTransId="{A4126C43-5FCD-4355-B753-58C046BACA46}" sibTransId="{92FB1C60-CE62-4E7C-B848-D19E835C5CDB}"/>
    <dgm:cxn modelId="{89D8B36E-AE22-4C5C-957F-72282DCDEC52}" type="presParOf" srcId="{92419253-056B-4B58-A02A-01F84FC7B5DD}" destId="{6D6FDE58-68A9-41A0-9B1E-B92586DC643D}" srcOrd="0" destOrd="0" presId="urn:microsoft.com/office/officeart/2005/8/layout/vList5"/>
    <dgm:cxn modelId="{4A81CFC2-FBDF-417D-AAA6-0B5A729EF96E}" type="presParOf" srcId="{6D6FDE58-68A9-41A0-9B1E-B92586DC643D}" destId="{218F4CC0-3442-4C0D-8EE0-974CAF549057}" srcOrd="0" destOrd="0" presId="urn:microsoft.com/office/officeart/2005/8/layout/vList5"/>
    <dgm:cxn modelId="{277C39C9-1DDB-4510-B093-EA90CFB855D0}" type="presParOf" srcId="{6D6FDE58-68A9-41A0-9B1E-B92586DC643D}" destId="{9628B0A0-9561-4703-B51E-CB2AB4B21CF7}"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8.xml><?xml version="1.0" encoding="utf-8"?>
<dgm:dataModel xmlns:dgm="http://schemas.openxmlformats.org/drawingml/2006/diagram" xmlns:a="http://schemas.openxmlformats.org/drawingml/2006/main">
  <dgm:ptLst>
    <dgm:pt modelId="{52AEF2D7-3EAE-4718-835C-F99E53D46BA3}" type="doc">
      <dgm:prSet loTypeId="urn:microsoft.com/office/officeart/2005/8/layout/vList5" loCatId="list" qsTypeId="urn:microsoft.com/office/officeart/2005/8/quickstyle/simple1" qsCatId="simple" csTypeId="urn:microsoft.com/office/officeart/2005/8/colors/accent2_1" csCatId="accent2" phldr="1"/>
      <dgm:spPr/>
      <dgm:t>
        <a:bodyPr/>
        <a:lstStyle/>
        <a:p>
          <a:endParaRPr lang="ru-RU"/>
        </a:p>
      </dgm:t>
    </dgm:pt>
    <dgm:pt modelId="{0A245163-A1D7-404E-8014-C0380F6EC254}">
      <dgm:prSet phldrT="[Текст]" custT="1"/>
      <dgm:spPr>
        <a:scene3d>
          <a:camera prst="orthographicFront"/>
          <a:lightRig rig="threePt" dir="t"/>
        </a:scene3d>
        <a:sp3d>
          <a:bevelT w="152400" h="50800" prst="softRound"/>
        </a:sp3d>
      </dgm:spPr>
      <dgm:t>
        <a:bodyPr/>
        <a:lstStyle/>
        <a:p>
          <a:pPr algn="just"/>
          <a:r>
            <a:rPr lang="ru-RU" sz="2400" b="1" i="0" dirty="0" err="1" smtClean="0">
              <a:latin typeface="Times New Roman" pitchFamily="18" charset="0"/>
              <a:cs typeface="Times New Roman" pitchFamily="18" charset="0"/>
            </a:rPr>
            <a:t>экспортга</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товарлар</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етказиб</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беришни</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субсидиялаш</a:t>
          </a:r>
          <a:r>
            <a:rPr lang="ru-RU" sz="2400" b="1" i="0" dirty="0" smtClean="0">
              <a:latin typeface="Times New Roman" pitchFamily="18" charset="0"/>
              <a:cs typeface="Times New Roman" pitchFamily="18" charset="0"/>
            </a:rPr>
            <a:t>;</a:t>
          </a:r>
          <a:endParaRPr lang="ru-RU" sz="2400" b="1" i="0" dirty="0">
            <a:latin typeface="Times New Roman" pitchFamily="18" charset="0"/>
            <a:cs typeface="Times New Roman" pitchFamily="18" charset="0"/>
          </a:endParaRPr>
        </a:p>
      </dgm:t>
    </dgm:pt>
    <dgm:pt modelId="{2B0D97FA-ADFF-4531-BD7E-6F5736B04B79}" type="parTrans" cxnId="{AD8B492F-1A53-49F2-B5C8-C3FC4A790F14}">
      <dgm:prSet/>
      <dgm:spPr/>
      <dgm:t>
        <a:bodyPr/>
        <a:lstStyle/>
        <a:p>
          <a:endParaRPr lang="ru-RU" sz="2000">
            <a:latin typeface="Times New Roman" pitchFamily="18" charset="0"/>
            <a:cs typeface="Times New Roman" pitchFamily="18" charset="0"/>
          </a:endParaRPr>
        </a:p>
      </dgm:t>
    </dgm:pt>
    <dgm:pt modelId="{8885C952-9958-4D44-8B46-82BABC20FCE5}" type="sibTrans" cxnId="{AD8B492F-1A53-49F2-B5C8-C3FC4A790F14}">
      <dgm:prSet/>
      <dgm:spPr/>
      <dgm:t>
        <a:bodyPr/>
        <a:lstStyle/>
        <a:p>
          <a:endParaRPr lang="ru-RU" sz="2000">
            <a:latin typeface="Times New Roman" pitchFamily="18" charset="0"/>
            <a:cs typeface="Times New Roman" pitchFamily="18" charset="0"/>
          </a:endParaRPr>
        </a:p>
      </dgm:t>
    </dgm:pt>
    <dgm:pt modelId="{49BD0ADF-A0DE-4706-A7CD-A38766B8680D}">
      <dgm:prSet phldrT="[Текст]" custT="1"/>
      <dgm:spPr>
        <a:scene3d>
          <a:camera prst="orthographicFront"/>
          <a:lightRig rig="threePt" dir="t"/>
        </a:scene3d>
        <a:sp3d>
          <a:bevelT w="152400" h="50800" prst="softRound"/>
        </a:sp3d>
      </dgm:spPr>
      <dgm:t>
        <a:bodyPr/>
        <a:lstStyle/>
        <a:p>
          <a:pPr algn="just"/>
          <a:r>
            <a:rPr lang="ru-RU" sz="2400" b="1" i="0" dirty="0" smtClean="0">
              <a:latin typeface="Times New Roman" pitchFamily="18" charset="0"/>
              <a:cs typeface="Times New Roman" pitchFamily="18" charset="0"/>
            </a:rPr>
            <a:t>экспорт </a:t>
          </a:r>
          <a:r>
            <a:rPr lang="ru-RU" sz="2400" b="1" i="0" dirty="0" err="1" smtClean="0">
              <a:latin typeface="Times New Roman" pitchFamily="18" charset="0"/>
              <a:cs typeface="Times New Roman" pitchFamily="18" charset="0"/>
            </a:rPr>
            <a:t>қилувчилар учун</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давлат</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кредитларини</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бериш</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ва</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хусусий</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кредитлар</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берилишини</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рағбатлантириш</a:t>
          </a:r>
          <a:r>
            <a:rPr lang="ru-RU" sz="2400" b="1" i="0" dirty="0" smtClean="0">
              <a:latin typeface="Times New Roman" pitchFamily="18" charset="0"/>
              <a:cs typeface="Times New Roman" pitchFamily="18" charset="0"/>
            </a:rPr>
            <a:t>;</a:t>
          </a:r>
          <a:endParaRPr lang="ru-RU" sz="2400" b="1" i="0" dirty="0">
            <a:latin typeface="Times New Roman" pitchFamily="18" charset="0"/>
            <a:cs typeface="Times New Roman" pitchFamily="18" charset="0"/>
          </a:endParaRPr>
        </a:p>
      </dgm:t>
    </dgm:pt>
    <dgm:pt modelId="{77484C89-4878-4407-A9E4-11BDC4E326F4}" type="parTrans" cxnId="{DD9C8320-FF71-4D99-8A3F-DA0FDDAB94C0}">
      <dgm:prSet/>
      <dgm:spPr/>
      <dgm:t>
        <a:bodyPr/>
        <a:lstStyle/>
        <a:p>
          <a:endParaRPr lang="ru-RU" sz="2000">
            <a:latin typeface="Times New Roman" pitchFamily="18" charset="0"/>
            <a:cs typeface="Times New Roman" pitchFamily="18" charset="0"/>
          </a:endParaRPr>
        </a:p>
      </dgm:t>
    </dgm:pt>
    <dgm:pt modelId="{5BD006A5-82E5-4EB9-9E70-F85E22AA6535}" type="sibTrans" cxnId="{DD9C8320-FF71-4D99-8A3F-DA0FDDAB94C0}">
      <dgm:prSet/>
      <dgm:spPr/>
      <dgm:t>
        <a:bodyPr/>
        <a:lstStyle/>
        <a:p>
          <a:endParaRPr lang="ru-RU" sz="2000">
            <a:latin typeface="Times New Roman" pitchFamily="18" charset="0"/>
            <a:cs typeface="Times New Roman" pitchFamily="18" charset="0"/>
          </a:endParaRPr>
        </a:p>
      </dgm:t>
    </dgm:pt>
    <dgm:pt modelId="{C080E6F7-E43D-4A79-8031-961DD40C2D50}">
      <dgm:prSet phldrT="[Текст]" custT="1"/>
      <dgm:spPr>
        <a:scene3d>
          <a:camera prst="orthographicFront"/>
          <a:lightRig rig="threePt" dir="t"/>
        </a:scene3d>
        <a:sp3d>
          <a:bevelT w="152400" h="50800" prst="softRound"/>
        </a:sp3d>
      </dgm:spPr>
      <dgm:t>
        <a:bodyPr/>
        <a:lstStyle/>
        <a:p>
          <a:pPr algn="just"/>
          <a:r>
            <a:rPr lang="ru-RU" sz="2400" b="1" i="0" dirty="0" smtClean="0">
              <a:latin typeface="Times New Roman" pitchFamily="18" charset="0"/>
              <a:cs typeface="Times New Roman" pitchFamily="18" charset="0"/>
            </a:rPr>
            <a:t>Кредит-</a:t>
          </a:r>
          <a:r>
            <a:rPr lang="ru-RU" sz="2400" b="1" i="0" dirty="0" err="1" smtClean="0">
              <a:latin typeface="Times New Roman" pitchFamily="18" charset="0"/>
              <a:cs typeface="Times New Roman" pitchFamily="18" charset="0"/>
            </a:rPr>
            <a:t>молиявий</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усуллари</a:t>
          </a:r>
          <a:r>
            <a:rPr lang="ru-RU" sz="2400" i="0" dirty="0" smtClean="0">
              <a:latin typeface="Times New Roman" pitchFamily="18" charset="0"/>
              <a:cs typeface="Times New Roman" pitchFamily="18" charset="0"/>
            </a:rPr>
            <a:t> </a:t>
          </a:r>
          <a:endParaRPr lang="ru-RU" sz="2400" b="1" i="0" dirty="0">
            <a:latin typeface="Times New Roman" pitchFamily="18" charset="0"/>
            <a:cs typeface="Times New Roman" pitchFamily="18" charset="0"/>
          </a:endParaRPr>
        </a:p>
      </dgm:t>
    </dgm:pt>
    <dgm:pt modelId="{C9CDB4CC-3D0D-4AC4-A078-DFBBD08AECD1}" type="parTrans" cxnId="{0C5707DC-CC0C-45AD-BE90-D22CE5F03835}">
      <dgm:prSet/>
      <dgm:spPr/>
      <dgm:t>
        <a:bodyPr/>
        <a:lstStyle/>
        <a:p>
          <a:endParaRPr lang="ru-RU" sz="2000">
            <a:latin typeface="Times New Roman" pitchFamily="18" charset="0"/>
            <a:cs typeface="Times New Roman" pitchFamily="18" charset="0"/>
          </a:endParaRPr>
        </a:p>
      </dgm:t>
    </dgm:pt>
    <dgm:pt modelId="{9F52D805-571E-48C5-A9FD-AE690A976F08}" type="sibTrans" cxnId="{0C5707DC-CC0C-45AD-BE90-D22CE5F03835}">
      <dgm:prSet/>
      <dgm:spPr/>
      <dgm:t>
        <a:bodyPr/>
        <a:lstStyle/>
        <a:p>
          <a:endParaRPr lang="ru-RU" sz="2000">
            <a:latin typeface="Times New Roman" pitchFamily="18" charset="0"/>
            <a:cs typeface="Times New Roman" pitchFamily="18" charset="0"/>
          </a:endParaRPr>
        </a:p>
      </dgm:t>
    </dgm:pt>
    <dgm:pt modelId="{DFF7EE05-7EC8-412F-B7E8-395A35F2E50E}">
      <dgm:prSet phldrT="[Текст]" custT="1"/>
      <dgm:spPr>
        <a:scene3d>
          <a:camera prst="orthographicFront"/>
          <a:lightRig rig="threePt" dir="t"/>
        </a:scene3d>
        <a:sp3d>
          <a:bevelT w="152400" h="50800" prst="softRound"/>
        </a:sp3d>
      </dgm:spPr>
      <dgm:t>
        <a:bodyPr/>
        <a:lstStyle/>
        <a:p>
          <a:pPr algn="just"/>
          <a:r>
            <a:rPr lang="ru-RU" sz="2400" b="1" i="0" dirty="0" err="1" smtClean="0">
              <a:latin typeface="Times New Roman" pitchFamily="18" charset="0"/>
              <a:cs typeface="Times New Roman" pitchFamily="18" charset="0"/>
            </a:rPr>
            <a:t>хорижда</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амалга</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оширилувчи</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савдо</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битимларини</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давлат</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томонидан</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суғурталаш;</a:t>
          </a:r>
          <a:endParaRPr lang="ru-RU" sz="2400" b="1" i="0" dirty="0">
            <a:latin typeface="Times New Roman" pitchFamily="18" charset="0"/>
            <a:cs typeface="Times New Roman" pitchFamily="18" charset="0"/>
          </a:endParaRPr>
        </a:p>
      </dgm:t>
    </dgm:pt>
    <dgm:pt modelId="{A6FCCFFF-3783-4DDB-8816-39AB5BF2B387}" type="parTrans" cxnId="{E38987C4-81B7-4838-A9C6-4108449AAF4B}">
      <dgm:prSet/>
      <dgm:spPr/>
      <dgm:t>
        <a:bodyPr/>
        <a:lstStyle/>
        <a:p>
          <a:endParaRPr lang="ru-RU" sz="2000">
            <a:latin typeface="Times New Roman" pitchFamily="18" charset="0"/>
            <a:cs typeface="Times New Roman" pitchFamily="18" charset="0"/>
          </a:endParaRPr>
        </a:p>
      </dgm:t>
    </dgm:pt>
    <dgm:pt modelId="{E79F06BD-4AD7-408E-9C1F-C098F84B9AE2}" type="sibTrans" cxnId="{E38987C4-81B7-4838-A9C6-4108449AAF4B}">
      <dgm:prSet/>
      <dgm:spPr/>
      <dgm:t>
        <a:bodyPr/>
        <a:lstStyle/>
        <a:p>
          <a:endParaRPr lang="ru-RU" sz="2000">
            <a:latin typeface="Times New Roman" pitchFamily="18" charset="0"/>
            <a:cs typeface="Times New Roman" pitchFamily="18" charset="0"/>
          </a:endParaRPr>
        </a:p>
      </dgm:t>
    </dgm:pt>
    <dgm:pt modelId="{CA864827-7742-4A7C-BED8-C74C93B62D9D}">
      <dgm:prSet phldrT="[Текст]" custT="1"/>
      <dgm:spPr>
        <a:scene3d>
          <a:camera prst="orthographicFront"/>
          <a:lightRig rig="threePt" dir="t"/>
        </a:scene3d>
        <a:sp3d>
          <a:bevelT w="152400" h="50800" prst="softRound"/>
        </a:sp3d>
      </dgm:spPr>
      <dgm:t>
        <a:bodyPr/>
        <a:lstStyle/>
        <a:p>
          <a:pPr algn="just"/>
          <a:r>
            <a:rPr lang="ru-RU" sz="2400" b="1" i="0" dirty="0" err="1" smtClean="0">
              <a:latin typeface="Times New Roman" pitchFamily="18" charset="0"/>
              <a:cs typeface="Times New Roman" pitchFamily="18" charset="0"/>
            </a:rPr>
            <a:t>экспортдан</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олинувчи</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фойдадан</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солиқ</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тўлашдан</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озод</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этиш</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ва</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ҳ.к</a:t>
          </a:r>
          <a:r>
            <a:rPr lang="ru-RU" sz="2400" b="1" i="0" dirty="0" smtClean="0">
              <a:latin typeface="Times New Roman" pitchFamily="18" charset="0"/>
              <a:cs typeface="Times New Roman" pitchFamily="18" charset="0"/>
            </a:rPr>
            <a:t>.</a:t>
          </a:r>
          <a:endParaRPr lang="ru-RU" sz="2400" b="1" i="0" dirty="0">
            <a:latin typeface="Times New Roman" pitchFamily="18" charset="0"/>
            <a:cs typeface="Times New Roman" pitchFamily="18" charset="0"/>
          </a:endParaRPr>
        </a:p>
      </dgm:t>
    </dgm:pt>
    <dgm:pt modelId="{F64728E5-A5DE-49A3-8EF6-F3EE10D2432C}" type="parTrans" cxnId="{0343C2D6-1709-4874-8C67-50DE38DE0412}">
      <dgm:prSet/>
      <dgm:spPr/>
      <dgm:t>
        <a:bodyPr/>
        <a:lstStyle/>
        <a:p>
          <a:endParaRPr lang="ru-RU" sz="2000">
            <a:latin typeface="Times New Roman" pitchFamily="18" charset="0"/>
            <a:cs typeface="Times New Roman" pitchFamily="18" charset="0"/>
          </a:endParaRPr>
        </a:p>
      </dgm:t>
    </dgm:pt>
    <dgm:pt modelId="{64E29319-A50C-4029-9BAD-78E43AF4EF43}" type="sibTrans" cxnId="{0343C2D6-1709-4874-8C67-50DE38DE0412}">
      <dgm:prSet/>
      <dgm:spPr/>
      <dgm:t>
        <a:bodyPr/>
        <a:lstStyle/>
        <a:p>
          <a:endParaRPr lang="ru-RU" sz="2000">
            <a:latin typeface="Times New Roman" pitchFamily="18" charset="0"/>
            <a:cs typeface="Times New Roman" pitchFamily="18" charset="0"/>
          </a:endParaRPr>
        </a:p>
      </dgm:t>
    </dgm:pt>
    <dgm:pt modelId="{92419253-056B-4B58-A02A-01F84FC7B5DD}" type="pres">
      <dgm:prSet presAssocID="{52AEF2D7-3EAE-4718-835C-F99E53D46BA3}" presName="Name0" presStyleCnt="0">
        <dgm:presLayoutVars>
          <dgm:dir/>
          <dgm:animLvl val="lvl"/>
          <dgm:resizeHandles val="exact"/>
        </dgm:presLayoutVars>
      </dgm:prSet>
      <dgm:spPr/>
      <dgm:t>
        <a:bodyPr/>
        <a:lstStyle/>
        <a:p>
          <a:endParaRPr lang="ru-RU"/>
        </a:p>
      </dgm:t>
    </dgm:pt>
    <dgm:pt modelId="{0CF3CB1A-66DA-4CD8-974F-186F64B460C1}" type="pres">
      <dgm:prSet presAssocID="{C080E6F7-E43D-4A79-8031-961DD40C2D50}" presName="linNode" presStyleCnt="0"/>
      <dgm:spPr/>
      <dgm:t>
        <a:bodyPr/>
        <a:lstStyle/>
        <a:p>
          <a:endParaRPr lang="ru-RU"/>
        </a:p>
      </dgm:t>
    </dgm:pt>
    <dgm:pt modelId="{D53D50AE-5C87-4A1A-9D27-EA88C089F79B}" type="pres">
      <dgm:prSet presAssocID="{C080E6F7-E43D-4A79-8031-961DD40C2D50}" presName="parentText" presStyleLbl="node1" presStyleIdx="0" presStyleCnt="1">
        <dgm:presLayoutVars>
          <dgm:chMax val="1"/>
          <dgm:bulletEnabled val="1"/>
        </dgm:presLayoutVars>
      </dgm:prSet>
      <dgm:spPr/>
      <dgm:t>
        <a:bodyPr/>
        <a:lstStyle/>
        <a:p>
          <a:endParaRPr lang="ru-RU"/>
        </a:p>
      </dgm:t>
    </dgm:pt>
    <dgm:pt modelId="{BC354CFE-9C37-4587-8026-A3E96424DCE7}" type="pres">
      <dgm:prSet presAssocID="{C080E6F7-E43D-4A79-8031-961DD40C2D50}" presName="descendantText" presStyleLbl="alignAccFollowNode1" presStyleIdx="0" presStyleCnt="1">
        <dgm:presLayoutVars>
          <dgm:bulletEnabled val="1"/>
        </dgm:presLayoutVars>
      </dgm:prSet>
      <dgm:spPr/>
      <dgm:t>
        <a:bodyPr/>
        <a:lstStyle/>
        <a:p>
          <a:endParaRPr lang="ru-RU"/>
        </a:p>
      </dgm:t>
    </dgm:pt>
  </dgm:ptLst>
  <dgm:cxnLst>
    <dgm:cxn modelId="{E38987C4-81B7-4838-A9C6-4108449AAF4B}" srcId="{C080E6F7-E43D-4A79-8031-961DD40C2D50}" destId="{DFF7EE05-7EC8-412F-B7E8-395A35F2E50E}" srcOrd="2" destOrd="0" parTransId="{A6FCCFFF-3783-4DDB-8816-39AB5BF2B387}" sibTransId="{E79F06BD-4AD7-408E-9C1F-C098F84B9AE2}"/>
    <dgm:cxn modelId="{AD8B492F-1A53-49F2-B5C8-C3FC4A790F14}" srcId="{C080E6F7-E43D-4A79-8031-961DD40C2D50}" destId="{0A245163-A1D7-404E-8014-C0380F6EC254}" srcOrd="0" destOrd="0" parTransId="{2B0D97FA-ADFF-4531-BD7E-6F5736B04B79}" sibTransId="{8885C952-9958-4D44-8B46-82BABC20FCE5}"/>
    <dgm:cxn modelId="{AA86EBCC-F325-4789-90F2-FF30080D3180}" type="presOf" srcId="{49BD0ADF-A0DE-4706-A7CD-A38766B8680D}" destId="{BC354CFE-9C37-4587-8026-A3E96424DCE7}" srcOrd="0" destOrd="1" presId="urn:microsoft.com/office/officeart/2005/8/layout/vList5"/>
    <dgm:cxn modelId="{DBEC6B7D-789B-4946-B547-076F8D4EEE48}" type="presOf" srcId="{CA864827-7742-4A7C-BED8-C74C93B62D9D}" destId="{BC354CFE-9C37-4587-8026-A3E96424DCE7}" srcOrd="0" destOrd="3" presId="urn:microsoft.com/office/officeart/2005/8/layout/vList5"/>
    <dgm:cxn modelId="{DD9C8320-FF71-4D99-8A3F-DA0FDDAB94C0}" srcId="{C080E6F7-E43D-4A79-8031-961DD40C2D50}" destId="{49BD0ADF-A0DE-4706-A7CD-A38766B8680D}" srcOrd="1" destOrd="0" parTransId="{77484C89-4878-4407-A9E4-11BDC4E326F4}" sibTransId="{5BD006A5-82E5-4EB9-9E70-F85E22AA6535}"/>
    <dgm:cxn modelId="{36B31A7E-D626-4FD5-98E4-241B3A667A0E}" type="presOf" srcId="{C080E6F7-E43D-4A79-8031-961DD40C2D50}" destId="{D53D50AE-5C87-4A1A-9D27-EA88C089F79B}" srcOrd="0" destOrd="0" presId="urn:microsoft.com/office/officeart/2005/8/layout/vList5"/>
    <dgm:cxn modelId="{F2CAD6B8-EEDD-4A72-A880-6ED103B7CF62}" type="presOf" srcId="{0A245163-A1D7-404E-8014-C0380F6EC254}" destId="{BC354CFE-9C37-4587-8026-A3E96424DCE7}" srcOrd="0" destOrd="0" presId="urn:microsoft.com/office/officeart/2005/8/layout/vList5"/>
    <dgm:cxn modelId="{F3DD7ED0-492A-4F09-9714-54614E38CABC}" type="presOf" srcId="{52AEF2D7-3EAE-4718-835C-F99E53D46BA3}" destId="{92419253-056B-4B58-A02A-01F84FC7B5DD}" srcOrd="0" destOrd="0" presId="urn:microsoft.com/office/officeart/2005/8/layout/vList5"/>
    <dgm:cxn modelId="{0C5707DC-CC0C-45AD-BE90-D22CE5F03835}" srcId="{52AEF2D7-3EAE-4718-835C-F99E53D46BA3}" destId="{C080E6F7-E43D-4A79-8031-961DD40C2D50}" srcOrd="0" destOrd="0" parTransId="{C9CDB4CC-3D0D-4AC4-A078-DFBBD08AECD1}" sibTransId="{9F52D805-571E-48C5-A9FD-AE690A976F08}"/>
    <dgm:cxn modelId="{049536C5-5169-433D-953B-23C531BED50F}" type="presOf" srcId="{DFF7EE05-7EC8-412F-B7E8-395A35F2E50E}" destId="{BC354CFE-9C37-4587-8026-A3E96424DCE7}" srcOrd="0" destOrd="2" presId="urn:microsoft.com/office/officeart/2005/8/layout/vList5"/>
    <dgm:cxn modelId="{0343C2D6-1709-4874-8C67-50DE38DE0412}" srcId="{C080E6F7-E43D-4A79-8031-961DD40C2D50}" destId="{CA864827-7742-4A7C-BED8-C74C93B62D9D}" srcOrd="3" destOrd="0" parTransId="{F64728E5-A5DE-49A3-8EF6-F3EE10D2432C}" sibTransId="{64E29319-A50C-4029-9BAD-78E43AF4EF43}"/>
    <dgm:cxn modelId="{EBCC2FB3-3BD2-4C20-90D6-F5CE8AB53773}" type="presParOf" srcId="{92419253-056B-4B58-A02A-01F84FC7B5DD}" destId="{0CF3CB1A-66DA-4CD8-974F-186F64B460C1}" srcOrd="0" destOrd="0" presId="urn:microsoft.com/office/officeart/2005/8/layout/vList5"/>
    <dgm:cxn modelId="{945A85A7-6E19-463A-8EFA-E2598B60688D}" type="presParOf" srcId="{0CF3CB1A-66DA-4CD8-974F-186F64B460C1}" destId="{D53D50AE-5C87-4A1A-9D27-EA88C089F79B}" srcOrd="0" destOrd="0" presId="urn:microsoft.com/office/officeart/2005/8/layout/vList5"/>
    <dgm:cxn modelId="{AFB9858A-2E21-40AB-9EAB-C8FBA0958468}" type="presParOf" srcId="{0CF3CB1A-66DA-4CD8-974F-186F64B460C1}" destId="{BC354CFE-9C37-4587-8026-A3E96424DCE7}"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9.xml><?xml version="1.0" encoding="utf-8"?>
<dgm:dataModel xmlns:dgm="http://schemas.openxmlformats.org/drawingml/2006/diagram" xmlns:a="http://schemas.openxmlformats.org/drawingml/2006/main">
  <dgm:ptLst>
    <dgm:pt modelId="{94E2523E-83BA-4557-AEE9-08370A81DAC4}" type="doc">
      <dgm:prSet loTypeId="urn:microsoft.com/office/officeart/2005/8/layout/vList5" loCatId="list" qsTypeId="urn:microsoft.com/office/officeart/2005/8/quickstyle/simple1" qsCatId="simple" csTypeId="urn:microsoft.com/office/officeart/2005/8/colors/accent2_1" csCatId="accent2" phldr="1"/>
      <dgm:spPr/>
      <dgm:t>
        <a:bodyPr/>
        <a:lstStyle/>
        <a:p>
          <a:endParaRPr lang="ru-RU"/>
        </a:p>
      </dgm:t>
    </dgm:pt>
    <dgm:pt modelId="{22AD1B63-28C2-4739-B024-C22FFC73424F}">
      <dgm:prSet phldrT="[Текст]" custT="1"/>
      <dgm:spPr>
        <a:scene3d>
          <a:camera prst="orthographicFront"/>
          <a:lightRig rig="threePt" dir="t"/>
        </a:scene3d>
        <a:sp3d>
          <a:bevelT w="152400" h="50800" prst="softRound"/>
        </a:sp3d>
      </dgm:spPr>
      <dgm:t>
        <a:bodyPr/>
        <a:lstStyle/>
        <a:p>
          <a:r>
            <a:rPr lang="ru-RU" sz="2400" b="1" dirty="0" err="1" smtClean="0">
              <a:latin typeface="Times New Roman" pitchFamily="18" charset="0"/>
              <a:cs typeface="Times New Roman" pitchFamily="18" charset="0"/>
            </a:rPr>
            <a:t>Биринчи</a:t>
          </a:r>
          <a:r>
            <a:rPr lang="ru-RU" sz="2400" b="1" dirty="0" smtClean="0">
              <a:latin typeface="Times New Roman" pitchFamily="18" charset="0"/>
              <a:cs typeface="Times New Roman" pitchFamily="18" charset="0"/>
            </a:rPr>
            <a:t> </a:t>
          </a:r>
          <a:r>
            <a:rPr lang="ru-RU" sz="2400" b="1" dirty="0" err="1" smtClean="0">
              <a:latin typeface="Times New Roman" pitchFamily="18" charset="0"/>
              <a:cs typeface="Times New Roman" pitchFamily="18" charset="0"/>
            </a:rPr>
            <a:t>босқич</a:t>
          </a:r>
          <a:r>
            <a:rPr lang="ru-RU" sz="2400" dirty="0" smtClean="0">
              <a:latin typeface="Times New Roman" pitchFamily="18" charset="0"/>
              <a:cs typeface="Times New Roman" pitchFamily="18" charset="0"/>
            </a:rPr>
            <a:t> </a:t>
          </a:r>
          <a:endParaRPr lang="ru-RU" sz="2400" dirty="0">
            <a:latin typeface="Times New Roman" pitchFamily="18" charset="0"/>
            <a:cs typeface="Times New Roman" pitchFamily="18" charset="0"/>
          </a:endParaRPr>
        </a:p>
      </dgm:t>
    </dgm:pt>
    <dgm:pt modelId="{6EE3F2ED-FF96-433F-8103-49BF6621A38E}" type="parTrans" cxnId="{B3C80EE0-3C2A-4D4B-ABFB-18F5AA8A1670}">
      <dgm:prSet/>
      <dgm:spPr/>
      <dgm:t>
        <a:bodyPr/>
        <a:lstStyle/>
        <a:p>
          <a:endParaRPr lang="ru-RU" sz="2000">
            <a:latin typeface="Times New Roman" pitchFamily="18" charset="0"/>
            <a:cs typeface="Times New Roman" pitchFamily="18" charset="0"/>
          </a:endParaRPr>
        </a:p>
      </dgm:t>
    </dgm:pt>
    <dgm:pt modelId="{3828B9C3-9796-4890-9F08-3795FB93E9B8}" type="sibTrans" cxnId="{B3C80EE0-3C2A-4D4B-ABFB-18F5AA8A1670}">
      <dgm:prSet/>
      <dgm:spPr/>
      <dgm:t>
        <a:bodyPr/>
        <a:lstStyle/>
        <a:p>
          <a:endParaRPr lang="ru-RU" sz="2000">
            <a:latin typeface="Times New Roman" pitchFamily="18" charset="0"/>
            <a:cs typeface="Times New Roman" pitchFamily="18" charset="0"/>
          </a:endParaRPr>
        </a:p>
      </dgm:t>
    </dgm:pt>
    <dgm:pt modelId="{4A1CF7B9-F611-4C17-8461-0EFCDEFBE1F8}">
      <dgm:prSet phldrT="[Текст]" custT="1"/>
      <dgm:spPr>
        <a:scene3d>
          <a:camera prst="orthographicFront"/>
          <a:lightRig rig="threePt" dir="t"/>
        </a:scene3d>
        <a:sp3d>
          <a:bevelT w="152400" h="50800" prst="softRound"/>
        </a:sp3d>
      </dgm:spPr>
      <dgm:t>
        <a:bodyPr/>
        <a:lstStyle/>
        <a:p>
          <a:pPr algn="just"/>
          <a:r>
            <a:rPr lang="ru-RU" sz="2800" b="1" i="0" dirty="0" smtClean="0">
              <a:latin typeface="Times New Roman" pitchFamily="18" charset="0"/>
              <a:cs typeface="Times New Roman" pitchFamily="18" charset="0"/>
            </a:rPr>
            <a:t>1879-1934 </a:t>
          </a:r>
          <a:r>
            <a:rPr lang="ru-RU" sz="2800" b="1" i="0" dirty="0" err="1" smtClean="0">
              <a:latin typeface="Times New Roman" pitchFamily="18" charset="0"/>
              <a:cs typeface="Times New Roman" pitchFamily="18" charset="0"/>
            </a:rPr>
            <a:t>йилларни</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ўз</a:t>
          </a:r>
          <a:r>
            <a:rPr lang="ru-RU" sz="2800" b="1" i="0" dirty="0" smtClean="0">
              <a:latin typeface="Times New Roman" pitchFamily="18" charset="0"/>
              <a:cs typeface="Times New Roman" pitchFamily="18" charset="0"/>
            </a:rPr>
            <a:t> ичига </a:t>
          </a:r>
          <a:r>
            <a:rPr lang="ru-RU" sz="2800" b="1" i="0" dirty="0" err="1" smtClean="0">
              <a:latin typeface="Times New Roman" pitchFamily="18" charset="0"/>
              <a:cs typeface="Times New Roman" pitchFamily="18" charset="0"/>
            </a:rPr>
            <a:t>олиб</a:t>
          </a:r>
          <a:r>
            <a:rPr lang="ru-RU" sz="2800" b="1" i="0" dirty="0" smtClean="0">
              <a:latin typeface="Times New Roman" pitchFamily="18" charset="0"/>
              <a:cs typeface="Times New Roman" pitchFamily="18" charset="0"/>
            </a:rPr>
            <a:t>, бунда </a:t>
          </a:r>
          <a:r>
            <a:rPr lang="ru-RU" sz="2800" b="1" i="0" dirty="0" err="1" smtClean="0">
              <a:latin typeface="Times New Roman" pitchFamily="18" charset="0"/>
              <a:cs typeface="Times New Roman" pitchFamily="18" charset="0"/>
            </a:rPr>
            <a:t>олтин</a:t>
          </a:r>
          <a:r>
            <a:rPr lang="ru-RU" sz="2800" b="1" i="0" dirty="0" smtClean="0">
              <a:latin typeface="Times New Roman" pitchFamily="18" charset="0"/>
              <a:cs typeface="Times New Roman" pitchFamily="18" charset="0"/>
            </a:rPr>
            <a:t> стандарт </a:t>
          </a:r>
          <a:r>
            <a:rPr lang="ru-RU" sz="2800" b="1" i="0" dirty="0" err="1" smtClean="0">
              <a:latin typeface="Times New Roman" pitchFamily="18" charset="0"/>
              <a:cs typeface="Times New Roman" pitchFamily="18" charset="0"/>
            </a:rPr>
            <a:t>сифатидаги</a:t>
          </a:r>
          <a:r>
            <a:rPr lang="ru-RU" sz="2800" b="1" i="0" dirty="0" smtClean="0">
              <a:latin typeface="Times New Roman" pitchFamily="18" charset="0"/>
              <a:cs typeface="Times New Roman" pitchFamily="18" charset="0"/>
            </a:rPr>
            <a:t> пул </a:t>
          </a:r>
          <a:r>
            <a:rPr lang="ru-RU" sz="2800" b="1" i="0" dirty="0" err="1" smtClean="0">
              <a:latin typeface="Times New Roman" pitchFamily="18" charset="0"/>
              <a:cs typeface="Times New Roman" pitchFamily="18" charset="0"/>
            </a:rPr>
            <a:t>тизими</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устунликка</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эга</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бўлган</a:t>
          </a:r>
          <a:r>
            <a:rPr lang="ru-RU" sz="2800" b="1" i="0" dirty="0" smtClean="0">
              <a:latin typeface="Times New Roman" pitchFamily="18" charset="0"/>
              <a:cs typeface="Times New Roman" pitchFamily="18" charset="0"/>
            </a:rPr>
            <a:t>. </a:t>
          </a:r>
          <a:endParaRPr lang="ru-RU" sz="2800" b="1" i="0" dirty="0">
            <a:latin typeface="Times New Roman" pitchFamily="18" charset="0"/>
            <a:cs typeface="Times New Roman" pitchFamily="18" charset="0"/>
          </a:endParaRPr>
        </a:p>
      </dgm:t>
    </dgm:pt>
    <dgm:pt modelId="{BC55F889-3ADC-41B4-BE02-90E262696230}" type="parTrans" cxnId="{F227AFEB-01CA-46DA-BAF2-451FEB0A872A}">
      <dgm:prSet/>
      <dgm:spPr/>
      <dgm:t>
        <a:bodyPr/>
        <a:lstStyle/>
        <a:p>
          <a:endParaRPr lang="ru-RU" sz="2000">
            <a:latin typeface="Times New Roman" pitchFamily="18" charset="0"/>
            <a:cs typeface="Times New Roman" pitchFamily="18" charset="0"/>
          </a:endParaRPr>
        </a:p>
      </dgm:t>
    </dgm:pt>
    <dgm:pt modelId="{8DE0AA42-8A49-487A-9F23-685F56B592EC}" type="sibTrans" cxnId="{F227AFEB-01CA-46DA-BAF2-451FEB0A872A}">
      <dgm:prSet/>
      <dgm:spPr/>
      <dgm:t>
        <a:bodyPr/>
        <a:lstStyle/>
        <a:p>
          <a:endParaRPr lang="ru-RU" sz="2000">
            <a:latin typeface="Times New Roman" pitchFamily="18" charset="0"/>
            <a:cs typeface="Times New Roman" pitchFamily="18" charset="0"/>
          </a:endParaRPr>
        </a:p>
      </dgm:t>
    </dgm:pt>
    <dgm:pt modelId="{65104AC7-37EE-480A-9906-E6E82CFD0062}" type="pres">
      <dgm:prSet presAssocID="{94E2523E-83BA-4557-AEE9-08370A81DAC4}" presName="Name0" presStyleCnt="0">
        <dgm:presLayoutVars>
          <dgm:dir/>
          <dgm:animLvl val="lvl"/>
          <dgm:resizeHandles val="exact"/>
        </dgm:presLayoutVars>
      </dgm:prSet>
      <dgm:spPr/>
      <dgm:t>
        <a:bodyPr/>
        <a:lstStyle/>
        <a:p>
          <a:endParaRPr lang="ru-RU"/>
        </a:p>
      </dgm:t>
    </dgm:pt>
    <dgm:pt modelId="{30F1C157-F8CD-47F4-A390-434F7001767E}" type="pres">
      <dgm:prSet presAssocID="{22AD1B63-28C2-4739-B024-C22FFC73424F}" presName="linNode" presStyleCnt="0"/>
      <dgm:spPr/>
      <dgm:t>
        <a:bodyPr/>
        <a:lstStyle/>
        <a:p>
          <a:endParaRPr lang="ru-RU"/>
        </a:p>
      </dgm:t>
    </dgm:pt>
    <dgm:pt modelId="{42F1DA13-8608-471F-B7C9-A7B9B0B7818C}" type="pres">
      <dgm:prSet presAssocID="{22AD1B63-28C2-4739-B024-C22FFC73424F}" presName="parentText" presStyleLbl="node1" presStyleIdx="0" presStyleCnt="1" custScaleX="58764" custLinFactNeighborX="-7668" custLinFactNeighborY="-2532">
        <dgm:presLayoutVars>
          <dgm:chMax val="1"/>
          <dgm:bulletEnabled val="1"/>
        </dgm:presLayoutVars>
      </dgm:prSet>
      <dgm:spPr/>
      <dgm:t>
        <a:bodyPr/>
        <a:lstStyle/>
        <a:p>
          <a:endParaRPr lang="ru-RU"/>
        </a:p>
      </dgm:t>
    </dgm:pt>
    <dgm:pt modelId="{42349B7C-6C54-4545-8414-1534EB3A052C}" type="pres">
      <dgm:prSet presAssocID="{22AD1B63-28C2-4739-B024-C22FFC73424F}" presName="descendantText" presStyleLbl="alignAccFollowNode1" presStyleIdx="0" presStyleCnt="1" custScaleX="125492">
        <dgm:presLayoutVars>
          <dgm:bulletEnabled val="1"/>
        </dgm:presLayoutVars>
      </dgm:prSet>
      <dgm:spPr/>
      <dgm:t>
        <a:bodyPr/>
        <a:lstStyle/>
        <a:p>
          <a:endParaRPr lang="ru-RU"/>
        </a:p>
      </dgm:t>
    </dgm:pt>
  </dgm:ptLst>
  <dgm:cxnLst>
    <dgm:cxn modelId="{617084DF-100C-4F7A-923E-EA6917A935E2}" type="presOf" srcId="{94E2523E-83BA-4557-AEE9-08370A81DAC4}" destId="{65104AC7-37EE-480A-9906-E6E82CFD0062}" srcOrd="0" destOrd="0" presId="urn:microsoft.com/office/officeart/2005/8/layout/vList5"/>
    <dgm:cxn modelId="{F227AFEB-01CA-46DA-BAF2-451FEB0A872A}" srcId="{22AD1B63-28C2-4739-B024-C22FFC73424F}" destId="{4A1CF7B9-F611-4C17-8461-0EFCDEFBE1F8}" srcOrd="0" destOrd="0" parTransId="{BC55F889-3ADC-41B4-BE02-90E262696230}" sibTransId="{8DE0AA42-8A49-487A-9F23-685F56B592EC}"/>
    <dgm:cxn modelId="{E02343A1-C270-4D60-AD67-4C3B11FD7CF5}" type="presOf" srcId="{4A1CF7B9-F611-4C17-8461-0EFCDEFBE1F8}" destId="{42349B7C-6C54-4545-8414-1534EB3A052C}" srcOrd="0" destOrd="0" presId="urn:microsoft.com/office/officeart/2005/8/layout/vList5"/>
    <dgm:cxn modelId="{DA2BD9AE-6AE5-473B-84EC-2F6B96C6D21E}" type="presOf" srcId="{22AD1B63-28C2-4739-B024-C22FFC73424F}" destId="{42F1DA13-8608-471F-B7C9-A7B9B0B7818C}" srcOrd="0" destOrd="0" presId="urn:microsoft.com/office/officeart/2005/8/layout/vList5"/>
    <dgm:cxn modelId="{B3C80EE0-3C2A-4D4B-ABFB-18F5AA8A1670}" srcId="{94E2523E-83BA-4557-AEE9-08370A81DAC4}" destId="{22AD1B63-28C2-4739-B024-C22FFC73424F}" srcOrd="0" destOrd="0" parTransId="{6EE3F2ED-FF96-433F-8103-49BF6621A38E}" sibTransId="{3828B9C3-9796-4890-9F08-3795FB93E9B8}"/>
    <dgm:cxn modelId="{9B5F492B-FCCA-4348-8774-AADB563205E8}" type="presParOf" srcId="{65104AC7-37EE-480A-9906-E6E82CFD0062}" destId="{30F1C157-F8CD-47F4-A390-434F7001767E}" srcOrd="0" destOrd="0" presId="urn:microsoft.com/office/officeart/2005/8/layout/vList5"/>
    <dgm:cxn modelId="{0FED8BF0-FB39-4071-961B-B3B485CF8E22}" type="presParOf" srcId="{30F1C157-F8CD-47F4-A390-434F7001767E}" destId="{42F1DA13-8608-471F-B7C9-A7B9B0B7818C}" srcOrd="0" destOrd="0" presId="urn:microsoft.com/office/officeart/2005/8/layout/vList5"/>
    <dgm:cxn modelId="{7ACCE4E3-3198-4923-BB99-AE96C9FD3779}" type="presParOf" srcId="{30F1C157-F8CD-47F4-A390-434F7001767E}" destId="{42349B7C-6C54-4545-8414-1534EB3A052C}"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0.xml><?xml version="1.0" encoding="utf-8"?>
<dgm:dataModel xmlns:dgm="http://schemas.openxmlformats.org/drawingml/2006/diagram" xmlns:a="http://schemas.openxmlformats.org/drawingml/2006/main">
  <dgm:ptLst>
    <dgm:pt modelId="{94E2523E-83BA-4557-AEE9-08370A81DAC4}" type="doc">
      <dgm:prSet loTypeId="urn:microsoft.com/office/officeart/2005/8/layout/vList5" loCatId="list" qsTypeId="urn:microsoft.com/office/officeart/2005/8/quickstyle/simple1" qsCatId="simple" csTypeId="urn:microsoft.com/office/officeart/2005/8/colors/accent2_1" csCatId="accent2" phldr="1"/>
      <dgm:spPr/>
      <dgm:t>
        <a:bodyPr/>
        <a:lstStyle/>
        <a:p>
          <a:endParaRPr lang="ru-RU"/>
        </a:p>
      </dgm:t>
    </dgm:pt>
    <dgm:pt modelId="{4A1CF7B9-F611-4C17-8461-0EFCDEFBE1F8}">
      <dgm:prSet phldrT="[Текст]" custT="1"/>
      <dgm:spPr>
        <a:scene3d>
          <a:camera prst="orthographicFront"/>
          <a:lightRig rig="threePt" dir="t"/>
        </a:scene3d>
        <a:sp3d>
          <a:bevelT w="152400" h="50800" prst="softRound"/>
        </a:sp3d>
      </dgm:spPr>
      <dgm:t>
        <a:bodyPr/>
        <a:lstStyle/>
        <a:p>
          <a:pPr algn="just"/>
          <a:r>
            <a:rPr lang="ru-RU" sz="2800" b="1" dirty="0" err="1" smtClean="0">
              <a:latin typeface="Times New Roman" pitchFamily="18" charset="0"/>
              <a:cs typeface="Times New Roman" pitchFamily="18" charset="0"/>
            </a:rPr>
            <a:t>Иккинчи</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босқич</a:t>
          </a:r>
          <a:r>
            <a:rPr lang="ru-RU" sz="2800" dirty="0" smtClean="0">
              <a:latin typeface="Times New Roman" pitchFamily="18" charset="0"/>
              <a:cs typeface="Times New Roman" pitchFamily="18" charset="0"/>
            </a:rPr>
            <a:t> </a:t>
          </a:r>
          <a:endParaRPr lang="ru-RU" sz="2800" b="1" i="1" dirty="0">
            <a:latin typeface="Times New Roman" pitchFamily="18" charset="0"/>
            <a:cs typeface="Times New Roman" pitchFamily="18" charset="0"/>
          </a:endParaRPr>
        </a:p>
      </dgm:t>
    </dgm:pt>
    <dgm:pt modelId="{BC55F889-3ADC-41B4-BE02-90E262696230}" type="parTrans" cxnId="{F227AFEB-01CA-46DA-BAF2-451FEB0A872A}">
      <dgm:prSet/>
      <dgm:spPr/>
      <dgm:t>
        <a:bodyPr/>
        <a:lstStyle/>
        <a:p>
          <a:endParaRPr lang="ru-RU" sz="2000">
            <a:latin typeface="Times New Roman" pitchFamily="18" charset="0"/>
            <a:cs typeface="Times New Roman" pitchFamily="18" charset="0"/>
          </a:endParaRPr>
        </a:p>
      </dgm:t>
    </dgm:pt>
    <dgm:pt modelId="{8DE0AA42-8A49-487A-9F23-685F56B592EC}" type="sibTrans" cxnId="{F227AFEB-01CA-46DA-BAF2-451FEB0A872A}">
      <dgm:prSet/>
      <dgm:spPr/>
      <dgm:t>
        <a:bodyPr/>
        <a:lstStyle/>
        <a:p>
          <a:endParaRPr lang="ru-RU" sz="2000">
            <a:latin typeface="Times New Roman" pitchFamily="18" charset="0"/>
            <a:cs typeface="Times New Roman" pitchFamily="18" charset="0"/>
          </a:endParaRPr>
        </a:p>
      </dgm:t>
    </dgm:pt>
    <dgm:pt modelId="{CC4AD4B4-54BF-4BCC-9FF3-5DC16B0EECF1}">
      <dgm:prSet phldrT="[Текст]" custT="1"/>
      <dgm:spPr>
        <a:scene3d>
          <a:camera prst="orthographicFront"/>
          <a:lightRig rig="threePt" dir="t"/>
        </a:scene3d>
        <a:sp3d>
          <a:bevelT w="152400" h="50800" prst="softRound"/>
        </a:sp3d>
      </dgm:spPr>
      <dgm:t>
        <a:bodyPr/>
        <a:lstStyle/>
        <a:p>
          <a:pPr algn="just"/>
          <a:r>
            <a:rPr lang="ru-RU" sz="2800" b="1" i="0" dirty="0" smtClean="0">
              <a:latin typeface="Times New Roman" pitchFamily="18" charset="0"/>
              <a:cs typeface="Times New Roman" pitchFamily="18" charset="0"/>
            </a:rPr>
            <a:t>1944</a:t>
          </a:r>
          <a:r>
            <a:rPr lang="uz-Cyrl-UZ" sz="2800" b="1" i="0" dirty="0" smtClean="0">
              <a:latin typeface="Times New Roman" pitchFamily="18" charset="0"/>
              <a:cs typeface="Times New Roman" pitchFamily="18" charset="0"/>
            </a:rPr>
            <a:t>-</a:t>
          </a:r>
          <a:r>
            <a:rPr lang="ru-RU" sz="2800" b="1" i="0" dirty="0" smtClean="0">
              <a:latin typeface="Times New Roman" pitchFamily="18" charset="0"/>
              <a:cs typeface="Times New Roman" pitchFamily="18" charset="0"/>
            </a:rPr>
            <a:t>1971 </a:t>
          </a:r>
          <a:r>
            <a:rPr lang="ru-RU" sz="2800" b="1" i="0" dirty="0" err="1" smtClean="0">
              <a:latin typeface="Times New Roman" pitchFamily="18" charset="0"/>
              <a:cs typeface="Times New Roman" pitchFamily="18" charset="0"/>
            </a:rPr>
            <a:t>йилларни</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ўз</a:t>
          </a:r>
          <a:r>
            <a:rPr lang="ru-RU" sz="2800" b="1" i="0" dirty="0" smtClean="0">
              <a:latin typeface="Times New Roman" pitchFamily="18" charset="0"/>
              <a:cs typeface="Times New Roman" pitchFamily="18" charset="0"/>
            </a:rPr>
            <a:t> ичига </a:t>
          </a:r>
          <a:r>
            <a:rPr lang="ru-RU" sz="2800" b="1" i="0" dirty="0" err="1" smtClean="0">
              <a:latin typeface="Times New Roman" pitchFamily="18" charset="0"/>
              <a:cs typeface="Times New Roman" pitchFamily="18" charset="0"/>
            </a:rPr>
            <a:t>олиб</a:t>
          </a:r>
          <a:r>
            <a:rPr lang="ru-RU" sz="2800" b="1" i="0" dirty="0" smtClean="0">
              <a:latin typeface="Times New Roman" pitchFamily="18" charset="0"/>
              <a:cs typeface="Times New Roman" pitchFamily="18" charset="0"/>
            </a:rPr>
            <a:t>, бунда </a:t>
          </a:r>
          <a:r>
            <a:rPr lang="ru-RU" sz="2800" b="1" i="0" dirty="0" err="1" smtClean="0">
              <a:latin typeface="Times New Roman" pitchFamily="18" charset="0"/>
              <a:cs typeface="Times New Roman" pitchFamily="18" charset="0"/>
            </a:rPr>
            <a:t>олтин</a:t>
          </a:r>
          <a:r>
            <a:rPr lang="uz-Cyrl-UZ" sz="2800" b="1" i="0" dirty="0" smtClean="0">
              <a:latin typeface="Times New Roman" pitchFamily="18" charset="0"/>
              <a:cs typeface="Times New Roman" pitchFamily="18" charset="0"/>
            </a:rPr>
            <a:t>-</a:t>
          </a:r>
          <a:r>
            <a:rPr lang="ru-RU" sz="2800" b="1" i="0" dirty="0" err="1" smtClean="0">
              <a:latin typeface="Times New Roman" pitchFamily="18" charset="0"/>
              <a:cs typeface="Times New Roman" pitchFamily="18" charset="0"/>
            </a:rPr>
            <a:t>девизли</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Бреттон-Вудс</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тизими</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деб</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номланувчи</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тизим</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устунликка</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эга</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бўлган</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Бу</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икки</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тизим</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қайд қилинадиган </a:t>
          </a:r>
          <a:r>
            <a:rPr lang="ru-RU" sz="2800" b="1" i="0" dirty="0" smtClean="0">
              <a:latin typeface="Times New Roman" pitchFamily="18" charset="0"/>
              <a:cs typeface="Times New Roman" pitchFamily="18" charset="0"/>
            </a:rPr>
            <a:t>валюта </a:t>
          </a:r>
          <a:r>
            <a:rPr lang="ru-RU" sz="2800" b="1" i="0" dirty="0" err="1" smtClean="0">
              <a:latin typeface="Times New Roman" pitchFamily="18" charset="0"/>
              <a:cs typeface="Times New Roman" pitchFamily="18" charset="0"/>
            </a:rPr>
            <a:t>курсларига</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асосланган</a:t>
          </a:r>
          <a:r>
            <a:rPr lang="ru-RU" sz="2800" b="1" i="0" dirty="0" smtClean="0">
              <a:latin typeface="Times New Roman" pitchFamily="18" charset="0"/>
              <a:cs typeface="Times New Roman" pitchFamily="18" charset="0"/>
            </a:rPr>
            <a:t>. </a:t>
          </a:r>
          <a:endParaRPr lang="ru-RU" sz="2800" b="1" i="0" dirty="0">
            <a:latin typeface="Times New Roman" pitchFamily="18" charset="0"/>
            <a:cs typeface="Times New Roman" pitchFamily="18" charset="0"/>
          </a:endParaRPr>
        </a:p>
      </dgm:t>
    </dgm:pt>
    <dgm:pt modelId="{101596C8-76F3-4431-9E92-4298E6AA71EC}" type="parTrans" cxnId="{EDDDBC9B-22B4-44F1-ACA4-460E922A1DC9}">
      <dgm:prSet/>
      <dgm:spPr/>
      <dgm:t>
        <a:bodyPr/>
        <a:lstStyle/>
        <a:p>
          <a:endParaRPr lang="ru-RU" sz="2000">
            <a:latin typeface="Times New Roman" pitchFamily="18" charset="0"/>
            <a:cs typeface="Times New Roman" pitchFamily="18" charset="0"/>
          </a:endParaRPr>
        </a:p>
      </dgm:t>
    </dgm:pt>
    <dgm:pt modelId="{D3AE3CBC-33A3-486C-B025-DB5008A86F76}" type="sibTrans" cxnId="{EDDDBC9B-22B4-44F1-ACA4-460E922A1DC9}">
      <dgm:prSet/>
      <dgm:spPr/>
      <dgm:t>
        <a:bodyPr/>
        <a:lstStyle/>
        <a:p>
          <a:endParaRPr lang="ru-RU" sz="2000">
            <a:latin typeface="Times New Roman" pitchFamily="18" charset="0"/>
            <a:cs typeface="Times New Roman" pitchFamily="18" charset="0"/>
          </a:endParaRPr>
        </a:p>
      </dgm:t>
    </dgm:pt>
    <dgm:pt modelId="{65104AC7-37EE-480A-9906-E6E82CFD0062}" type="pres">
      <dgm:prSet presAssocID="{94E2523E-83BA-4557-AEE9-08370A81DAC4}" presName="Name0" presStyleCnt="0">
        <dgm:presLayoutVars>
          <dgm:dir/>
          <dgm:animLvl val="lvl"/>
          <dgm:resizeHandles val="exact"/>
        </dgm:presLayoutVars>
      </dgm:prSet>
      <dgm:spPr/>
      <dgm:t>
        <a:bodyPr/>
        <a:lstStyle/>
        <a:p>
          <a:endParaRPr lang="ru-RU"/>
        </a:p>
      </dgm:t>
    </dgm:pt>
    <dgm:pt modelId="{3826386E-617B-46C7-B830-DE21943809D6}" type="pres">
      <dgm:prSet presAssocID="{4A1CF7B9-F611-4C17-8461-0EFCDEFBE1F8}" presName="linNode" presStyleCnt="0"/>
      <dgm:spPr/>
      <dgm:t>
        <a:bodyPr/>
        <a:lstStyle/>
        <a:p>
          <a:endParaRPr lang="ru-RU"/>
        </a:p>
      </dgm:t>
    </dgm:pt>
    <dgm:pt modelId="{A7BD192E-8EF7-47C7-B1D9-2242F8C7A4E7}" type="pres">
      <dgm:prSet presAssocID="{4A1CF7B9-F611-4C17-8461-0EFCDEFBE1F8}" presName="parentText" presStyleLbl="node1" presStyleIdx="0" presStyleCnt="1">
        <dgm:presLayoutVars>
          <dgm:chMax val="1"/>
          <dgm:bulletEnabled val="1"/>
        </dgm:presLayoutVars>
      </dgm:prSet>
      <dgm:spPr/>
      <dgm:t>
        <a:bodyPr/>
        <a:lstStyle/>
        <a:p>
          <a:endParaRPr lang="ru-RU"/>
        </a:p>
      </dgm:t>
    </dgm:pt>
    <dgm:pt modelId="{F8C0551D-6B6F-4A92-9B85-3F84A33B6E51}" type="pres">
      <dgm:prSet presAssocID="{4A1CF7B9-F611-4C17-8461-0EFCDEFBE1F8}" presName="descendantText" presStyleLbl="alignAccFollowNode1" presStyleIdx="0" presStyleCnt="1">
        <dgm:presLayoutVars>
          <dgm:bulletEnabled val="1"/>
        </dgm:presLayoutVars>
      </dgm:prSet>
      <dgm:spPr/>
      <dgm:t>
        <a:bodyPr/>
        <a:lstStyle/>
        <a:p>
          <a:endParaRPr lang="ru-RU"/>
        </a:p>
      </dgm:t>
    </dgm:pt>
  </dgm:ptLst>
  <dgm:cxnLst>
    <dgm:cxn modelId="{F227AFEB-01CA-46DA-BAF2-451FEB0A872A}" srcId="{94E2523E-83BA-4557-AEE9-08370A81DAC4}" destId="{4A1CF7B9-F611-4C17-8461-0EFCDEFBE1F8}" srcOrd="0" destOrd="0" parTransId="{BC55F889-3ADC-41B4-BE02-90E262696230}" sibTransId="{8DE0AA42-8A49-487A-9F23-685F56B592EC}"/>
    <dgm:cxn modelId="{314EF474-EFDD-41B3-BC86-2D4716A4BC79}" type="presOf" srcId="{94E2523E-83BA-4557-AEE9-08370A81DAC4}" destId="{65104AC7-37EE-480A-9906-E6E82CFD0062}" srcOrd="0" destOrd="0" presId="urn:microsoft.com/office/officeart/2005/8/layout/vList5"/>
    <dgm:cxn modelId="{AD4FB640-ED06-42AB-96EA-AD5E5BD8DBB8}" type="presOf" srcId="{CC4AD4B4-54BF-4BCC-9FF3-5DC16B0EECF1}" destId="{F8C0551D-6B6F-4A92-9B85-3F84A33B6E51}" srcOrd="0" destOrd="0" presId="urn:microsoft.com/office/officeart/2005/8/layout/vList5"/>
    <dgm:cxn modelId="{EDDDBC9B-22B4-44F1-ACA4-460E922A1DC9}" srcId="{4A1CF7B9-F611-4C17-8461-0EFCDEFBE1F8}" destId="{CC4AD4B4-54BF-4BCC-9FF3-5DC16B0EECF1}" srcOrd="0" destOrd="0" parTransId="{101596C8-76F3-4431-9E92-4298E6AA71EC}" sibTransId="{D3AE3CBC-33A3-486C-B025-DB5008A86F76}"/>
    <dgm:cxn modelId="{A137BFA6-05CC-4BD6-8A9D-77FA85E21AD6}" type="presOf" srcId="{4A1CF7B9-F611-4C17-8461-0EFCDEFBE1F8}" destId="{A7BD192E-8EF7-47C7-B1D9-2242F8C7A4E7}" srcOrd="0" destOrd="0" presId="urn:microsoft.com/office/officeart/2005/8/layout/vList5"/>
    <dgm:cxn modelId="{EC993731-9974-444C-B2B5-18E97DABABB1}" type="presParOf" srcId="{65104AC7-37EE-480A-9906-E6E82CFD0062}" destId="{3826386E-617B-46C7-B830-DE21943809D6}" srcOrd="0" destOrd="0" presId="urn:microsoft.com/office/officeart/2005/8/layout/vList5"/>
    <dgm:cxn modelId="{47B879E0-1D5D-4E53-B209-43469A0FA6CE}" type="presParOf" srcId="{3826386E-617B-46C7-B830-DE21943809D6}" destId="{A7BD192E-8EF7-47C7-B1D9-2242F8C7A4E7}" srcOrd="0" destOrd="0" presId="urn:microsoft.com/office/officeart/2005/8/layout/vList5"/>
    <dgm:cxn modelId="{3449A9C9-E020-4BB1-9CE3-42FB48D0B7C4}" type="presParOf" srcId="{3826386E-617B-46C7-B830-DE21943809D6}" destId="{F8C0551D-6B6F-4A92-9B85-3F84A33B6E51}"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1.xml><?xml version="1.0" encoding="utf-8"?>
<dgm:dataModel xmlns:dgm="http://schemas.openxmlformats.org/drawingml/2006/diagram" xmlns:a="http://schemas.openxmlformats.org/drawingml/2006/main">
  <dgm:ptLst>
    <dgm:pt modelId="{94E2523E-83BA-4557-AEE9-08370A81DAC4}" type="doc">
      <dgm:prSet loTypeId="urn:microsoft.com/office/officeart/2005/8/layout/vList5" loCatId="list" qsTypeId="urn:microsoft.com/office/officeart/2005/8/quickstyle/simple1" qsCatId="simple" csTypeId="urn:microsoft.com/office/officeart/2005/8/colors/accent2_1" csCatId="accent2" phldr="1"/>
      <dgm:spPr/>
      <dgm:t>
        <a:bodyPr/>
        <a:lstStyle/>
        <a:p>
          <a:endParaRPr lang="ru-RU"/>
        </a:p>
      </dgm:t>
    </dgm:pt>
    <dgm:pt modelId="{CC4AD4B4-54BF-4BCC-9FF3-5DC16B0EECF1}">
      <dgm:prSet phldrT="[Текст]" custT="1"/>
      <dgm:spPr>
        <a:scene3d>
          <a:camera prst="orthographicFront"/>
          <a:lightRig rig="threePt" dir="t"/>
        </a:scene3d>
        <a:sp3d>
          <a:bevelT w="152400" h="50800" prst="softRound"/>
        </a:sp3d>
      </dgm:spPr>
      <dgm:t>
        <a:bodyPr/>
        <a:lstStyle/>
        <a:p>
          <a:r>
            <a:rPr lang="ru-RU" sz="2800" b="1" i="0" dirty="0" err="1" smtClean="0">
              <a:latin typeface="Times New Roman" pitchFamily="18" charset="0"/>
              <a:cs typeface="Times New Roman" pitchFamily="18" charset="0"/>
            </a:rPr>
            <a:t>Учинчи</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босқич</a:t>
          </a:r>
          <a:endParaRPr lang="ru-RU" sz="2800" b="1" i="0" dirty="0">
            <a:latin typeface="Times New Roman" pitchFamily="18" charset="0"/>
            <a:cs typeface="Times New Roman" pitchFamily="18" charset="0"/>
          </a:endParaRPr>
        </a:p>
      </dgm:t>
    </dgm:pt>
    <dgm:pt modelId="{101596C8-76F3-4431-9E92-4298E6AA71EC}" type="parTrans" cxnId="{EDDDBC9B-22B4-44F1-ACA4-460E922A1DC9}">
      <dgm:prSet/>
      <dgm:spPr/>
      <dgm:t>
        <a:bodyPr/>
        <a:lstStyle/>
        <a:p>
          <a:endParaRPr lang="ru-RU" sz="2000">
            <a:latin typeface="Times New Roman" pitchFamily="18" charset="0"/>
            <a:cs typeface="Times New Roman" pitchFamily="18" charset="0"/>
          </a:endParaRPr>
        </a:p>
      </dgm:t>
    </dgm:pt>
    <dgm:pt modelId="{D3AE3CBC-33A3-486C-B025-DB5008A86F76}" type="sibTrans" cxnId="{EDDDBC9B-22B4-44F1-ACA4-460E922A1DC9}">
      <dgm:prSet/>
      <dgm:spPr/>
      <dgm:t>
        <a:bodyPr/>
        <a:lstStyle/>
        <a:p>
          <a:endParaRPr lang="ru-RU" sz="2000">
            <a:latin typeface="Times New Roman" pitchFamily="18" charset="0"/>
            <a:cs typeface="Times New Roman" pitchFamily="18" charset="0"/>
          </a:endParaRPr>
        </a:p>
      </dgm:t>
    </dgm:pt>
    <dgm:pt modelId="{031CE2FA-3C3D-4A4C-8C2E-1F83E8119E96}">
      <dgm:prSet phldrT="[Текст]" custT="1"/>
      <dgm:spPr>
        <a:scene3d>
          <a:camera prst="orthographicFront"/>
          <a:lightRig rig="threePt" dir="t"/>
        </a:scene3d>
        <a:sp3d>
          <a:bevelT w="152400" h="50800" prst="softRound"/>
        </a:sp3d>
      </dgm:spPr>
      <dgm:t>
        <a:bodyPr/>
        <a:lstStyle/>
        <a:p>
          <a:r>
            <a:rPr lang="ru-RU" sz="2800" b="1" i="0" dirty="0" smtClean="0">
              <a:latin typeface="Times New Roman" pitchFamily="18" charset="0"/>
              <a:cs typeface="Times New Roman" pitchFamily="18" charset="0"/>
            </a:rPr>
            <a:t>1971 </a:t>
          </a:r>
          <a:r>
            <a:rPr lang="ru-RU" sz="2800" b="1" i="0" dirty="0" err="1" smtClean="0">
              <a:latin typeface="Times New Roman" pitchFamily="18" charset="0"/>
              <a:cs typeface="Times New Roman" pitchFamily="18" charset="0"/>
            </a:rPr>
            <a:t>йилда</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ташкил</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топган</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бўлиб</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бу</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тизим</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бошқариладиган</a:t>
          </a:r>
          <a:r>
            <a:rPr lang="uz-Cyrl-UZ" sz="2800" b="1" i="0" dirty="0" smtClean="0">
              <a:latin typeface="Times New Roman" pitchFamily="18" charset="0"/>
              <a:cs typeface="Times New Roman" pitchFamily="18" charset="0"/>
            </a:rPr>
            <a:t>,</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сузиб</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юрувчи</a:t>
          </a:r>
          <a:r>
            <a:rPr lang="ru-RU" sz="2800" b="1" i="0" dirty="0" smtClean="0">
              <a:latin typeface="Times New Roman" pitchFamily="18" charset="0"/>
              <a:cs typeface="Times New Roman" pitchFamily="18" charset="0"/>
            </a:rPr>
            <a:t> валюта </a:t>
          </a:r>
          <a:r>
            <a:rPr lang="ru-RU" sz="2800" b="1" i="0" dirty="0" err="1" smtClean="0">
              <a:latin typeface="Times New Roman" pitchFamily="18" charset="0"/>
              <a:cs typeface="Times New Roman" pitchFamily="18" charset="0"/>
            </a:rPr>
            <a:t>тизими</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номини</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олди</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Чунки</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давлат</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кўпинча</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ўз</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валюталарининг</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халқаро қийматини ўзгартириш</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учун</a:t>
          </a:r>
          <a:r>
            <a:rPr lang="ru-RU" sz="2800" b="1" i="0" dirty="0" smtClean="0">
              <a:latin typeface="Times New Roman" pitchFamily="18" charset="0"/>
              <a:cs typeface="Times New Roman" pitchFamily="18" charset="0"/>
            </a:rPr>
            <a:t> валюта </a:t>
          </a:r>
          <a:r>
            <a:rPr lang="ru-RU" sz="2800" b="1" i="0" dirty="0" err="1" smtClean="0">
              <a:latin typeface="Times New Roman" pitchFamily="18" charset="0"/>
              <a:cs typeface="Times New Roman" pitchFamily="18" charset="0"/>
            </a:rPr>
            <a:t>бозорининг</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фаолият</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қилишига аралашади</a:t>
          </a:r>
          <a:r>
            <a:rPr lang="ru-RU" sz="2800" b="1" i="0" dirty="0" smtClean="0">
              <a:latin typeface="Times New Roman" pitchFamily="18" charset="0"/>
              <a:cs typeface="Times New Roman" pitchFamily="18" charset="0"/>
            </a:rPr>
            <a:t>.</a:t>
          </a:r>
          <a:endParaRPr lang="ru-RU" sz="2800" b="1" i="0" dirty="0">
            <a:latin typeface="Times New Roman" pitchFamily="18" charset="0"/>
            <a:cs typeface="Times New Roman" pitchFamily="18" charset="0"/>
          </a:endParaRPr>
        </a:p>
      </dgm:t>
    </dgm:pt>
    <dgm:pt modelId="{4D8DFBD4-7016-475B-81F9-9A998782AD32}" type="parTrans" cxnId="{D7B839EA-D1F7-4772-9C79-A71E0ACA59AD}">
      <dgm:prSet/>
      <dgm:spPr/>
      <dgm:t>
        <a:bodyPr/>
        <a:lstStyle/>
        <a:p>
          <a:endParaRPr lang="ru-RU" sz="2000">
            <a:latin typeface="Times New Roman" pitchFamily="18" charset="0"/>
            <a:cs typeface="Times New Roman" pitchFamily="18" charset="0"/>
          </a:endParaRPr>
        </a:p>
      </dgm:t>
    </dgm:pt>
    <dgm:pt modelId="{D10959F1-D67C-4B34-A171-F04786E18219}" type="sibTrans" cxnId="{D7B839EA-D1F7-4772-9C79-A71E0ACA59AD}">
      <dgm:prSet/>
      <dgm:spPr/>
      <dgm:t>
        <a:bodyPr/>
        <a:lstStyle/>
        <a:p>
          <a:endParaRPr lang="ru-RU" sz="2000">
            <a:latin typeface="Times New Roman" pitchFamily="18" charset="0"/>
            <a:cs typeface="Times New Roman" pitchFamily="18" charset="0"/>
          </a:endParaRPr>
        </a:p>
      </dgm:t>
    </dgm:pt>
    <dgm:pt modelId="{65104AC7-37EE-480A-9906-E6E82CFD0062}" type="pres">
      <dgm:prSet presAssocID="{94E2523E-83BA-4557-AEE9-08370A81DAC4}" presName="Name0" presStyleCnt="0">
        <dgm:presLayoutVars>
          <dgm:dir/>
          <dgm:animLvl val="lvl"/>
          <dgm:resizeHandles val="exact"/>
        </dgm:presLayoutVars>
      </dgm:prSet>
      <dgm:spPr/>
      <dgm:t>
        <a:bodyPr/>
        <a:lstStyle/>
        <a:p>
          <a:endParaRPr lang="ru-RU"/>
        </a:p>
      </dgm:t>
    </dgm:pt>
    <dgm:pt modelId="{4B2AAF36-7A52-4C4C-B105-EBA03C2D76BC}" type="pres">
      <dgm:prSet presAssocID="{CC4AD4B4-54BF-4BCC-9FF3-5DC16B0EECF1}" presName="linNode" presStyleCnt="0"/>
      <dgm:spPr/>
      <dgm:t>
        <a:bodyPr/>
        <a:lstStyle/>
        <a:p>
          <a:endParaRPr lang="ru-RU"/>
        </a:p>
      </dgm:t>
    </dgm:pt>
    <dgm:pt modelId="{6B3696B8-3713-4422-95B2-E48D8BFB5CE5}" type="pres">
      <dgm:prSet presAssocID="{CC4AD4B4-54BF-4BCC-9FF3-5DC16B0EECF1}" presName="parentText" presStyleLbl="node1" presStyleIdx="0" presStyleCnt="1">
        <dgm:presLayoutVars>
          <dgm:chMax val="1"/>
          <dgm:bulletEnabled val="1"/>
        </dgm:presLayoutVars>
      </dgm:prSet>
      <dgm:spPr/>
      <dgm:t>
        <a:bodyPr/>
        <a:lstStyle/>
        <a:p>
          <a:endParaRPr lang="ru-RU"/>
        </a:p>
      </dgm:t>
    </dgm:pt>
    <dgm:pt modelId="{DF9F56AE-9CF0-4B30-A01F-24B46D5DE10C}" type="pres">
      <dgm:prSet presAssocID="{CC4AD4B4-54BF-4BCC-9FF3-5DC16B0EECF1}" presName="descendantText" presStyleLbl="alignAccFollowNode1" presStyleIdx="0" presStyleCnt="1">
        <dgm:presLayoutVars>
          <dgm:bulletEnabled val="1"/>
        </dgm:presLayoutVars>
      </dgm:prSet>
      <dgm:spPr/>
      <dgm:t>
        <a:bodyPr/>
        <a:lstStyle/>
        <a:p>
          <a:endParaRPr lang="ru-RU"/>
        </a:p>
      </dgm:t>
    </dgm:pt>
  </dgm:ptLst>
  <dgm:cxnLst>
    <dgm:cxn modelId="{4F80FC08-CCD7-4E02-AC07-C1F66F51DCC5}" type="presOf" srcId="{031CE2FA-3C3D-4A4C-8C2E-1F83E8119E96}" destId="{DF9F56AE-9CF0-4B30-A01F-24B46D5DE10C}" srcOrd="0" destOrd="0" presId="urn:microsoft.com/office/officeart/2005/8/layout/vList5"/>
    <dgm:cxn modelId="{D7B839EA-D1F7-4772-9C79-A71E0ACA59AD}" srcId="{CC4AD4B4-54BF-4BCC-9FF3-5DC16B0EECF1}" destId="{031CE2FA-3C3D-4A4C-8C2E-1F83E8119E96}" srcOrd="0" destOrd="0" parTransId="{4D8DFBD4-7016-475B-81F9-9A998782AD32}" sibTransId="{D10959F1-D67C-4B34-A171-F04786E18219}"/>
    <dgm:cxn modelId="{42BFA8F7-A179-4631-AA05-B437CC16E5A9}" type="presOf" srcId="{CC4AD4B4-54BF-4BCC-9FF3-5DC16B0EECF1}" destId="{6B3696B8-3713-4422-95B2-E48D8BFB5CE5}" srcOrd="0" destOrd="0" presId="urn:microsoft.com/office/officeart/2005/8/layout/vList5"/>
    <dgm:cxn modelId="{EDDDBC9B-22B4-44F1-ACA4-460E922A1DC9}" srcId="{94E2523E-83BA-4557-AEE9-08370A81DAC4}" destId="{CC4AD4B4-54BF-4BCC-9FF3-5DC16B0EECF1}" srcOrd="0" destOrd="0" parTransId="{101596C8-76F3-4431-9E92-4298E6AA71EC}" sibTransId="{D3AE3CBC-33A3-486C-B025-DB5008A86F76}"/>
    <dgm:cxn modelId="{3CADE418-3FCA-45BE-A19E-BE76CDB9D85E}" type="presOf" srcId="{94E2523E-83BA-4557-AEE9-08370A81DAC4}" destId="{65104AC7-37EE-480A-9906-E6E82CFD0062}" srcOrd="0" destOrd="0" presId="urn:microsoft.com/office/officeart/2005/8/layout/vList5"/>
    <dgm:cxn modelId="{2B07F55B-BC8A-45AA-BA74-9A99B0EE0B43}" type="presParOf" srcId="{65104AC7-37EE-480A-9906-E6E82CFD0062}" destId="{4B2AAF36-7A52-4C4C-B105-EBA03C2D76BC}" srcOrd="0" destOrd="0" presId="urn:microsoft.com/office/officeart/2005/8/layout/vList5"/>
    <dgm:cxn modelId="{63F3BAB9-9995-4415-8BCD-308869AC9B54}" type="presParOf" srcId="{4B2AAF36-7A52-4C4C-B105-EBA03C2D76BC}" destId="{6B3696B8-3713-4422-95B2-E48D8BFB5CE5}" srcOrd="0" destOrd="0" presId="urn:microsoft.com/office/officeart/2005/8/layout/vList5"/>
    <dgm:cxn modelId="{7E90DD97-6BA3-4E4C-A1B9-605E5D376053}" type="presParOf" srcId="{4B2AAF36-7A52-4C4C-B105-EBA03C2D76BC}" destId="{DF9F56AE-9CF0-4B30-A01F-24B46D5DE10C}"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2.xml><?xml version="1.0" encoding="utf-8"?>
<dgm:dataModel xmlns:dgm="http://schemas.openxmlformats.org/drawingml/2006/diagram" xmlns:a="http://schemas.openxmlformats.org/drawingml/2006/main">
  <dgm:ptLst>
    <dgm:pt modelId="{7174B06B-C069-4A6D-8691-8829F0C95D66}" type="doc">
      <dgm:prSet loTypeId="urn:microsoft.com/office/officeart/2005/8/layout/chevron2" loCatId="list" qsTypeId="urn:microsoft.com/office/officeart/2005/8/quickstyle/simple1" qsCatId="simple" csTypeId="urn:microsoft.com/office/officeart/2005/8/colors/accent1_2" csCatId="accent1" phldr="1"/>
      <dgm:spPr/>
      <dgm:t>
        <a:bodyPr/>
        <a:lstStyle/>
        <a:p>
          <a:endParaRPr lang="ru-RU"/>
        </a:p>
      </dgm:t>
    </dgm:pt>
    <dgm:pt modelId="{9F3ADF14-B783-4B3A-B45D-5C39D92E041B}">
      <dgm:prSet phldrT="[Текст]" custT="1"/>
      <dgm:spPr>
        <a:solidFill>
          <a:srgbClr val="002060"/>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dgm:spPr>
      <dgm:t>
        <a:bodyPr/>
        <a:lstStyle/>
        <a:p>
          <a:pPr algn="ctr"/>
          <a:r>
            <a:rPr lang="uz-Cyrl-UZ" sz="2400" b="1" i="0" dirty="0" smtClean="0">
              <a:latin typeface="Times New Roman" pitchFamily="18" charset="0"/>
              <a:cs typeface="Times New Roman" pitchFamily="18" charset="0"/>
            </a:rPr>
            <a:t>1</a:t>
          </a:r>
          <a:endParaRPr lang="ru-RU" sz="2400" b="1" i="0" dirty="0">
            <a:latin typeface="Times New Roman" pitchFamily="18" charset="0"/>
            <a:cs typeface="Times New Roman" pitchFamily="18" charset="0"/>
          </a:endParaRPr>
        </a:p>
      </dgm:t>
    </dgm:pt>
    <dgm:pt modelId="{C050133F-A99D-4EA2-8AAE-1D66469BAE94}" type="parTrans" cxnId="{C4127435-66B3-4DE3-970E-EA5E9467E86D}">
      <dgm:prSet/>
      <dgm:spPr/>
      <dgm:t>
        <a:bodyPr/>
        <a:lstStyle/>
        <a:p>
          <a:endParaRPr lang="ru-RU" sz="1800" b="1" i="1">
            <a:latin typeface="Times New Roman" pitchFamily="18" charset="0"/>
            <a:cs typeface="Times New Roman" pitchFamily="18" charset="0"/>
          </a:endParaRPr>
        </a:p>
      </dgm:t>
    </dgm:pt>
    <dgm:pt modelId="{6F49F5DF-C3A4-4254-8225-822A7DF6C310}" type="sibTrans" cxnId="{C4127435-66B3-4DE3-970E-EA5E9467E86D}">
      <dgm:prSet/>
      <dgm:spPr/>
      <dgm:t>
        <a:bodyPr/>
        <a:lstStyle/>
        <a:p>
          <a:endParaRPr lang="ru-RU" sz="1800" b="1" i="1">
            <a:latin typeface="Times New Roman" pitchFamily="18" charset="0"/>
            <a:cs typeface="Times New Roman" pitchFamily="18" charset="0"/>
          </a:endParaRPr>
        </a:p>
      </dgm:t>
    </dgm:pt>
    <dgm:pt modelId="{9BF47F29-BDFC-426D-AD98-C00FC6A7EFD1}">
      <dgm:prSet phldrT="[Текст]" custT="1"/>
      <dgm:spPr>
        <a:scene3d>
          <a:camera prst="orthographicFront"/>
          <a:lightRig rig="threePt" dir="t"/>
        </a:scene3d>
        <a:sp3d>
          <a:bevelT w="152400" h="50800" prst="softRound"/>
        </a:sp3d>
      </dgm:spPr>
      <dgm:t>
        <a:bodyPr/>
        <a:lstStyle/>
        <a:p>
          <a:pPr algn="just"/>
          <a:r>
            <a:rPr lang="ru-RU" sz="2400" b="1" i="0" dirty="0" err="1" smtClean="0">
              <a:latin typeface="Times New Roman" pitchFamily="18" charset="0"/>
              <a:cs typeface="Times New Roman" pitchFamily="18" charset="0"/>
            </a:rPr>
            <a:t>миллий</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даромад</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ва</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ишлаб</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чиқариш харажатлари</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даражаси</a:t>
          </a:r>
          <a:r>
            <a:rPr lang="ru-RU" sz="2400" b="1" i="0" dirty="0" smtClean="0">
              <a:latin typeface="Times New Roman" pitchFamily="18" charset="0"/>
              <a:cs typeface="Times New Roman" pitchFamily="18" charset="0"/>
            </a:rPr>
            <a:t>;</a:t>
          </a:r>
          <a:endParaRPr lang="ru-RU" sz="2400" b="1" i="0" dirty="0">
            <a:latin typeface="Times New Roman" pitchFamily="18" charset="0"/>
            <a:cs typeface="Times New Roman" pitchFamily="18" charset="0"/>
          </a:endParaRPr>
        </a:p>
      </dgm:t>
    </dgm:pt>
    <dgm:pt modelId="{0172A2A6-CD2C-41B6-B2A9-748EDC4F96EA}" type="parTrans" cxnId="{7582497E-433C-4B95-B8A5-011865D1BF81}">
      <dgm:prSet/>
      <dgm:spPr/>
      <dgm:t>
        <a:bodyPr/>
        <a:lstStyle/>
        <a:p>
          <a:endParaRPr lang="ru-RU" sz="1800" b="1" i="1">
            <a:latin typeface="Times New Roman" pitchFamily="18" charset="0"/>
            <a:cs typeface="Times New Roman" pitchFamily="18" charset="0"/>
          </a:endParaRPr>
        </a:p>
      </dgm:t>
    </dgm:pt>
    <dgm:pt modelId="{74A0C17B-1CDA-4871-AB6B-1F4619F37E6D}" type="sibTrans" cxnId="{7582497E-433C-4B95-B8A5-011865D1BF81}">
      <dgm:prSet/>
      <dgm:spPr/>
      <dgm:t>
        <a:bodyPr/>
        <a:lstStyle/>
        <a:p>
          <a:endParaRPr lang="ru-RU" sz="1800" b="1" i="1">
            <a:latin typeface="Times New Roman" pitchFamily="18" charset="0"/>
            <a:cs typeface="Times New Roman" pitchFamily="18" charset="0"/>
          </a:endParaRPr>
        </a:p>
      </dgm:t>
    </dgm:pt>
    <dgm:pt modelId="{572B6077-4DE4-459F-BFAB-E79A747E823A}">
      <dgm:prSet phldrT="[Текст]" custT="1"/>
      <dgm:spPr>
        <a:solidFill>
          <a:srgbClr val="002060"/>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dgm:spPr>
      <dgm:t>
        <a:bodyPr/>
        <a:lstStyle/>
        <a:p>
          <a:pPr algn="ctr"/>
          <a:r>
            <a:rPr lang="uz-Cyrl-UZ" sz="2400" b="1" i="0" dirty="0" smtClean="0">
              <a:latin typeface="Times New Roman" pitchFamily="18" charset="0"/>
              <a:cs typeface="Times New Roman" pitchFamily="18" charset="0"/>
            </a:rPr>
            <a:t>2</a:t>
          </a:r>
          <a:endParaRPr lang="ru-RU" sz="2400" b="1" i="0" dirty="0">
            <a:latin typeface="Times New Roman" pitchFamily="18" charset="0"/>
            <a:cs typeface="Times New Roman" pitchFamily="18" charset="0"/>
          </a:endParaRPr>
        </a:p>
      </dgm:t>
    </dgm:pt>
    <dgm:pt modelId="{4C174B4B-18ED-4193-B107-982F79A5469F}" type="parTrans" cxnId="{4BF7C387-DCCA-4F4E-A91C-9D0562D4DB9C}">
      <dgm:prSet/>
      <dgm:spPr/>
      <dgm:t>
        <a:bodyPr/>
        <a:lstStyle/>
        <a:p>
          <a:endParaRPr lang="ru-RU" sz="1800" b="1" i="1">
            <a:latin typeface="Times New Roman" pitchFamily="18" charset="0"/>
            <a:cs typeface="Times New Roman" pitchFamily="18" charset="0"/>
          </a:endParaRPr>
        </a:p>
      </dgm:t>
    </dgm:pt>
    <dgm:pt modelId="{3FE186A8-8242-4E59-A6B2-EA239A0D2830}" type="sibTrans" cxnId="{4BF7C387-DCCA-4F4E-A91C-9D0562D4DB9C}">
      <dgm:prSet/>
      <dgm:spPr/>
      <dgm:t>
        <a:bodyPr/>
        <a:lstStyle/>
        <a:p>
          <a:endParaRPr lang="ru-RU" sz="1800" b="1" i="1">
            <a:latin typeface="Times New Roman" pitchFamily="18" charset="0"/>
            <a:cs typeface="Times New Roman" pitchFamily="18" charset="0"/>
          </a:endParaRPr>
        </a:p>
      </dgm:t>
    </dgm:pt>
    <dgm:pt modelId="{0FF162F0-9504-41CE-824C-B1101636BE23}">
      <dgm:prSet phldrT="[Текст]" custT="1"/>
      <dgm:spPr>
        <a:scene3d>
          <a:camera prst="orthographicFront"/>
          <a:lightRig rig="threePt" dir="t"/>
        </a:scene3d>
        <a:sp3d>
          <a:bevelT w="152400" h="50800" prst="softRound"/>
        </a:sp3d>
      </dgm:spPr>
      <dgm:t>
        <a:bodyPr/>
        <a:lstStyle/>
        <a:p>
          <a:pPr algn="just"/>
          <a:r>
            <a:rPr lang="ru-RU" sz="2400" b="1" i="0" dirty="0" err="1" smtClean="0">
              <a:latin typeface="Times New Roman" pitchFamily="18" charset="0"/>
              <a:cs typeface="Times New Roman" pitchFamily="18" charset="0"/>
            </a:rPr>
            <a:t>миллий</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истеъмолчиларнинг</a:t>
          </a:r>
          <a:r>
            <a:rPr lang="ru-RU" sz="2400" b="1" i="0" dirty="0" smtClean="0">
              <a:latin typeface="Times New Roman" pitchFamily="18" charset="0"/>
              <a:cs typeface="Times New Roman" pitchFamily="18" charset="0"/>
            </a:rPr>
            <a:t> реал </a:t>
          </a:r>
          <a:r>
            <a:rPr lang="ru-RU" sz="2400" b="1" i="0" dirty="0" err="1" smtClean="0">
              <a:latin typeface="Times New Roman" pitchFamily="18" charset="0"/>
              <a:cs typeface="Times New Roman" pitchFamily="18" charset="0"/>
            </a:rPr>
            <a:t>харид</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қилиш лаёқати ва</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мамлакатдаги</a:t>
          </a:r>
          <a:r>
            <a:rPr lang="ru-RU" sz="2400" b="1" i="0" dirty="0" smtClean="0">
              <a:latin typeface="Times New Roman" pitchFamily="18" charset="0"/>
              <a:cs typeface="Times New Roman" pitchFamily="18" charset="0"/>
            </a:rPr>
            <a:t> инфляция </a:t>
          </a:r>
          <a:r>
            <a:rPr lang="ru-RU" sz="2400" b="1" i="0" dirty="0" err="1" smtClean="0">
              <a:latin typeface="Times New Roman" pitchFamily="18" charset="0"/>
              <a:cs typeface="Times New Roman" pitchFamily="18" charset="0"/>
            </a:rPr>
            <a:t>даражаси</a:t>
          </a:r>
          <a:r>
            <a:rPr lang="ru-RU" sz="2400" b="1" i="0" dirty="0" smtClean="0">
              <a:latin typeface="Times New Roman" pitchFamily="18" charset="0"/>
              <a:cs typeface="Times New Roman" pitchFamily="18" charset="0"/>
            </a:rPr>
            <a:t>;</a:t>
          </a:r>
          <a:endParaRPr lang="ru-RU" sz="2400" b="1" i="0" dirty="0">
            <a:latin typeface="Times New Roman" pitchFamily="18" charset="0"/>
            <a:cs typeface="Times New Roman" pitchFamily="18" charset="0"/>
          </a:endParaRPr>
        </a:p>
      </dgm:t>
    </dgm:pt>
    <dgm:pt modelId="{AC73C5FB-EEC3-4E16-930D-0130714347ED}" type="parTrans" cxnId="{F76353A3-BDF0-45F6-8A09-6465296AF767}">
      <dgm:prSet/>
      <dgm:spPr/>
      <dgm:t>
        <a:bodyPr/>
        <a:lstStyle/>
        <a:p>
          <a:endParaRPr lang="ru-RU" sz="1800" b="1" i="1">
            <a:latin typeface="Times New Roman" pitchFamily="18" charset="0"/>
            <a:cs typeface="Times New Roman" pitchFamily="18" charset="0"/>
          </a:endParaRPr>
        </a:p>
      </dgm:t>
    </dgm:pt>
    <dgm:pt modelId="{C876BE4F-49B3-4E0F-9099-EA86774435B4}" type="sibTrans" cxnId="{F76353A3-BDF0-45F6-8A09-6465296AF767}">
      <dgm:prSet/>
      <dgm:spPr/>
      <dgm:t>
        <a:bodyPr/>
        <a:lstStyle/>
        <a:p>
          <a:endParaRPr lang="ru-RU" sz="1800" b="1" i="1">
            <a:latin typeface="Times New Roman" pitchFamily="18" charset="0"/>
            <a:cs typeface="Times New Roman" pitchFamily="18" charset="0"/>
          </a:endParaRPr>
        </a:p>
      </dgm:t>
    </dgm:pt>
    <dgm:pt modelId="{426F5CDD-34F5-42FE-9CC1-1720C505AF84}">
      <dgm:prSet phldrT="[Текст]" custT="1"/>
      <dgm:spPr>
        <a:solidFill>
          <a:srgbClr val="002060"/>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dgm:spPr>
      <dgm:t>
        <a:bodyPr/>
        <a:lstStyle/>
        <a:p>
          <a:pPr algn="ctr"/>
          <a:r>
            <a:rPr lang="uz-Cyrl-UZ" sz="2400" b="1" i="0" dirty="0" smtClean="0">
              <a:latin typeface="Times New Roman" pitchFamily="18" charset="0"/>
              <a:cs typeface="Times New Roman" pitchFamily="18" charset="0"/>
            </a:rPr>
            <a:t>3</a:t>
          </a:r>
          <a:endParaRPr lang="ru-RU" sz="2400" b="1" i="0" dirty="0">
            <a:latin typeface="Times New Roman" pitchFamily="18" charset="0"/>
            <a:cs typeface="Times New Roman" pitchFamily="18" charset="0"/>
          </a:endParaRPr>
        </a:p>
      </dgm:t>
    </dgm:pt>
    <dgm:pt modelId="{EA532C73-4462-4189-80E2-24E0C9B1139D}" type="parTrans" cxnId="{D210FECF-0DF3-4B34-A71E-07C5046A8EC8}">
      <dgm:prSet/>
      <dgm:spPr/>
      <dgm:t>
        <a:bodyPr/>
        <a:lstStyle/>
        <a:p>
          <a:endParaRPr lang="ru-RU" sz="1800" b="1" i="1">
            <a:latin typeface="Times New Roman" pitchFamily="18" charset="0"/>
            <a:cs typeface="Times New Roman" pitchFamily="18" charset="0"/>
          </a:endParaRPr>
        </a:p>
      </dgm:t>
    </dgm:pt>
    <dgm:pt modelId="{4B1B7132-DFB6-457F-B27B-027E3F4225B7}" type="sibTrans" cxnId="{D210FECF-0DF3-4B34-A71E-07C5046A8EC8}">
      <dgm:prSet/>
      <dgm:spPr/>
      <dgm:t>
        <a:bodyPr/>
        <a:lstStyle/>
        <a:p>
          <a:endParaRPr lang="ru-RU" sz="1800" b="1" i="1">
            <a:latin typeface="Times New Roman" pitchFamily="18" charset="0"/>
            <a:cs typeface="Times New Roman" pitchFamily="18" charset="0"/>
          </a:endParaRPr>
        </a:p>
      </dgm:t>
    </dgm:pt>
    <dgm:pt modelId="{8B3303BE-B664-4FAC-9A9B-352A2A1F1477}">
      <dgm:prSet phldrT="[Текст]" custT="1"/>
      <dgm:spPr>
        <a:scene3d>
          <a:camera prst="orthographicFront"/>
          <a:lightRig rig="threePt" dir="t"/>
        </a:scene3d>
        <a:sp3d>
          <a:bevelT w="152400" h="50800" prst="softRound"/>
        </a:sp3d>
      </dgm:spPr>
      <dgm:t>
        <a:bodyPr/>
        <a:lstStyle/>
        <a:p>
          <a:pPr algn="just"/>
          <a:r>
            <a:rPr lang="ru-RU" sz="2400" b="1" i="0" dirty="0" err="1" smtClean="0">
              <a:latin typeface="Times New Roman" pitchFamily="18" charset="0"/>
              <a:cs typeface="Times New Roman" pitchFamily="18" charset="0"/>
            </a:rPr>
            <a:t>валюталарга</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талаб</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ва</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таклифга</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таъсир</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кўрсатувчи</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тўлов</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баланси</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ҳолати;</a:t>
          </a:r>
          <a:endParaRPr lang="ru-RU" sz="2400" b="1" i="0" dirty="0">
            <a:latin typeface="Times New Roman" pitchFamily="18" charset="0"/>
            <a:cs typeface="Times New Roman" pitchFamily="18" charset="0"/>
          </a:endParaRPr>
        </a:p>
      </dgm:t>
    </dgm:pt>
    <dgm:pt modelId="{B1BEFEFB-B36B-42EC-AB5A-2164648E8A12}" type="parTrans" cxnId="{17A513FC-4541-460B-A615-ED8881A4F59C}">
      <dgm:prSet/>
      <dgm:spPr/>
      <dgm:t>
        <a:bodyPr/>
        <a:lstStyle/>
        <a:p>
          <a:endParaRPr lang="ru-RU" sz="1800" b="1" i="1">
            <a:latin typeface="Times New Roman" pitchFamily="18" charset="0"/>
            <a:cs typeface="Times New Roman" pitchFamily="18" charset="0"/>
          </a:endParaRPr>
        </a:p>
      </dgm:t>
    </dgm:pt>
    <dgm:pt modelId="{1B3A2A00-64E1-4559-9E67-1025D4398F0A}" type="sibTrans" cxnId="{17A513FC-4541-460B-A615-ED8881A4F59C}">
      <dgm:prSet/>
      <dgm:spPr/>
      <dgm:t>
        <a:bodyPr/>
        <a:lstStyle/>
        <a:p>
          <a:endParaRPr lang="ru-RU" sz="1800" b="1" i="1">
            <a:latin typeface="Times New Roman" pitchFamily="18" charset="0"/>
            <a:cs typeface="Times New Roman" pitchFamily="18" charset="0"/>
          </a:endParaRPr>
        </a:p>
      </dgm:t>
    </dgm:pt>
    <dgm:pt modelId="{55B77A65-317B-43BB-8201-A647651FAC18}">
      <dgm:prSet phldrT="[Текст]" custT="1"/>
      <dgm:spPr>
        <a:solidFill>
          <a:srgbClr val="002060"/>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dgm:spPr>
      <dgm:t>
        <a:bodyPr/>
        <a:lstStyle/>
        <a:p>
          <a:pPr algn="ctr"/>
          <a:r>
            <a:rPr lang="uz-Cyrl-UZ" sz="2400" b="1" i="0" dirty="0" smtClean="0">
              <a:latin typeface="Times New Roman" pitchFamily="18" charset="0"/>
              <a:cs typeface="Times New Roman" pitchFamily="18" charset="0"/>
            </a:rPr>
            <a:t>4</a:t>
          </a:r>
          <a:endParaRPr lang="ru-RU" sz="2400" b="1" i="0" dirty="0">
            <a:latin typeface="Times New Roman" pitchFamily="18" charset="0"/>
            <a:cs typeface="Times New Roman" pitchFamily="18" charset="0"/>
          </a:endParaRPr>
        </a:p>
      </dgm:t>
    </dgm:pt>
    <dgm:pt modelId="{0F5D6F57-8720-4E04-9329-E4D35F8485AC}" type="parTrans" cxnId="{C80D370E-BC03-4378-AAC4-9CFCA1B6AE85}">
      <dgm:prSet/>
      <dgm:spPr/>
      <dgm:t>
        <a:bodyPr/>
        <a:lstStyle/>
        <a:p>
          <a:endParaRPr lang="ru-RU" sz="1800" b="1" i="1">
            <a:latin typeface="Times New Roman" pitchFamily="18" charset="0"/>
            <a:cs typeface="Times New Roman" pitchFamily="18" charset="0"/>
          </a:endParaRPr>
        </a:p>
      </dgm:t>
    </dgm:pt>
    <dgm:pt modelId="{BB93760C-EE26-4A93-8119-FE3E42A55D2A}" type="sibTrans" cxnId="{C80D370E-BC03-4378-AAC4-9CFCA1B6AE85}">
      <dgm:prSet/>
      <dgm:spPr/>
      <dgm:t>
        <a:bodyPr/>
        <a:lstStyle/>
        <a:p>
          <a:endParaRPr lang="ru-RU" sz="1800" b="1" i="1">
            <a:latin typeface="Times New Roman" pitchFamily="18" charset="0"/>
            <a:cs typeface="Times New Roman" pitchFamily="18" charset="0"/>
          </a:endParaRPr>
        </a:p>
      </dgm:t>
    </dgm:pt>
    <dgm:pt modelId="{1351AD65-0862-408B-A823-FB8AADE5ACE9}">
      <dgm:prSet phldrT="[Текст]" custT="1"/>
      <dgm:spPr>
        <a:scene3d>
          <a:camera prst="orthographicFront"/>
          <a:lightRig rig="threePt" dir="t"/>
        </a:scene3d>
        <a:sp3d>
          <a:bevelT w="152400" h="50800" prst="softRound"/>
        </a:sp3d>
      </dgm:spPr>
      <dgm:t>
        <a:bodyPr/>
        <a:lstStyle/>
        <a:p>
          <a:pPr algn="just"/>
          <a:r>
            <a:rPr lang="ru-RU" sz="2400" b="1" i="0" dirty="0" err="1" smtClean="0">
              <a:latin typeface="Times New Roman" pitchFamily="18" charset="0"/>
              <a:cs typeface="Times New Roman" pitchFamily="18" charset="0"/>
            </a:rPr>
            <a:t>мамлакатдаги</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фоиз</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ставкаси</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даражаси</a:t>
          </a:r>
          <a:r>
            <a:rPr lang="ru-RU" sz="2400" b="1" i="0" dirty="0" smtClean="0">
              <a:latin typeface="Times New Roman" pitchFamily="18" charset="0"/>
              <a:cs typeface="Times New Roman" pitchFamily="18" charset="0"/>
            </a:rPr>
            <a:t>;</a:t>
          </a:r>
          <a:endParaRPr lang="ru-RU" sz="2400" b="1" i="0" dirty="0">
            <a:latin typeface="Times New Roman" pitchFamily="18" charset="0"/>
            <a:cs typeface="Times New Roman" pitchFamily="18" charset="0"/>
          </a:endParaRPr>
        </a:p>
      </dgm:t>
    </dgm:pt>
    <dgm:pt modelId="{3132EBB1-E294-4286-BC0C-7A3274FAD072}" type="parTrans" cxnId="{6DC8BF7F-5004-414B-A2A1-23B0C7FF9A56}">
      <dgm:prSet/>
      <dgm:spPr/>
      <dgm:t>
        <a:bodyPr/>
        <a:lstStyle/>
        <a:p>
          <a:endParaRPr lang="ru-RU" sz="1800" b="1" i="1">
            <a:latin typeface="Times New Roman" pitchFamily="18" charset="0"/>
            <a:cs typeface="Times New Roman" pitchFamily="18" charset="0"/>
          </a:endParaRPr>
        </a:p>
      </dgm:t>
    </dgm:pt>
    <dgm:pt modelId="{99ECB4D7-BABB-4708-AE79-CDACF1DDF59E}" type="sibTrans" cxnId="{6DC8BF7F-5004-414B-A2A1-23B0C7FF9A56}">
      <dgm:prSet/>
      <dgm:spPr/>
      <dgm:t>
        <a:bodyPr/>
        <a:lstStyle/>
        <a:p>
          <a:endParaRPr lang="ru-RU" sz="1800" b="1" i="1">
            <a:latin typeface="Times New Roman" pitchFamily="18" charset="0"/>
            <a:cs typeface="Times New Roman" pitchFamily="18" charset="0"/>
          </a:endParaRPr>
        </a:p>
      </dgm:t>
    </dgm:pt>
    <dgm:pt modelId="{00582096-AB17-45E6-B324-DFB560945616}">
      <dgm:prSet phldrT="[Текст]" custT="1"/>
      <dgm:spPr>
        <a:solidFill>
          <a:srgbClr val="002060"/>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dgm:spPr>
      <dgm:t>
        <a:bodyPr/>
        <a:lstStyle/>
        <a:p>
          <a:pPr algn="ctr"/>
          <a:r>
            <a:rPr lang="uz-Cyrl-UZ" sz="2400" b="1" i="0" dirty="0" smtClean="0">
              <a:latin typeface="Times New Roman" pitchFamily="18" charset="0"/>
              <a:cs typeface="Times New Roman" pitchFamily="18" charset="0"/>
            </a:rPr>
            <a:t>5</a:t>
          </a:r>
          <a:endParaRPr lang="ru-RU" sz="2400" b="1" i="0" dirty="0">
            <a:latin typeface="Times New Roman" pitchFamily="18" charset="0"/>
            <a:cs typeface="Times New Roman" pitchFamily="18" charset="0"/>
          </a:endParaRPr>
        </a:p>
      </dgm:t>
    </dgm:pt>
    <dgm:pt modelId="{4E7B3290-28B7-4DAF-895D-CAA102C7B9A1}" type="parTrans" cxnId="{7A09B7DD-94C1-4232-8E1C-765AC808AD72}">
      <dgm:prSet/>
      <dgm:spPr/>
      <dgm:t>
        <a:bodyPr/>
        <a:lstStyle/>
        <a:p>
          <a:endParaRPr lang="ru-RU" sz="1800" b="1" i="1">
            <a:latin typeface="Times New Roman" pitchFamily="18" charset="0"/>
            <a:cs typeface="Times New Roman" pitchFamily="18" charset="0"/>
          </a:endParaRPr>
        </a:p>
      </dgm:t>
    </dgm:pt>
    <dgm:pt modelId="{2BC89DFE-7FC9-4A24-81EA-D57A7C9D74A3}" type="sibTrans" cxnId="{7A09B7DD-94C1-4232-8E1C-765AC808AD72}">
      <dgm:prSet/>
      <dgm:spPr/>
      <dgm:t>
        <a:bodyPr/>
        <a:lstStyle/>
        <a:p>
          <a:endParaRPr lang="ru-RU" sz="1800" b="1" i="1">
            <a:latin typeface="Times New Roman" pitchFamily="18" charset="0"/>
            <a:cs typeface="Times New Roman" pitchFamily="18" charset="0"/>
          </a:endParaRPr>
        </a:p>
      </dgm:t>
    </dgm:pt>
    <dgm:pt modelId="{981EFC72-002E-4E8B-8CC4-528C2DD2AE3D}">
      <dgm:prSet phldrT="[Текст]" custT="1"/>
      <dgm:spPr>
        <a:scene3d>
          <a:camera prst="orthographicFront"/>
          <a:lightRig rig="threePt" dir="t"/>
        </a:scene3d>
        <a:sp3d>
          <a:bevelT w="152400" h="50800" prst="softRound"/>
        </a:sp3d>
      </dgm:spPr>
      <dgm:t>
        <a:bodyPr/>
        <a:lstStyle/>
        <a:p>
          <a:pPr algn="just"/>
          <a:r>
            <a:rPr lang="ru-RU" sz="2400" b="1" i="0" dirty="0" err="1" smtClean="0">
              <a:latin typeface="Times New Roman" pitchFamily="18" charset="0"/>
              <a:cs typeface="Times New Roman" pitchFamily="18" charset="0"/>
            </a:rPr>
            <a:t>валютага</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жаҳон бозоридаги</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ишонч</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ва</a:t>
          </a:r>
          <a:r>
            <a:rPr lang="ru-RU" sz="2400" b="1" i="0" dirty="0" smtClean="0">
              <a:latin typeface="Times New Roman" pitchFamily="18" charset="0"/>
              <a:cs typeface="Times New Roman" pitchFamily="18" charset="0"/>
            </a:rPr>
            <a:t> </a:t>
          </a:r>
          <a:r>
            <a:rPr lang="ru-RU" sz="2400" b="1" i="0" dirty="0" err="1" smtClean="0">
              <a:latin typeface="Times New Roman" pitchFamily="18" charset="0"/>
              <a:cs typeface="Times New Roman" pitchFamily="18" charset="0"/>
            </a:rPr>
            <a:t>ҳ.</a:t>
          </a:r>
          <a:r>
            <a:rPr lang="ru-RU" sz="2400" b="1" i="0" dirty="0" smtClean="0">
              <a:latin typeface="Times New Roman" pitchFamily="18" charset="0"/>
              <a:cs typeface="Times New Roman" pitchFamily="18" charset="0"/>
            </a:rPr>
            <a:t> к.</a:t>
          </a:r>
          <a:endParaRPr lang="ru-RU" sz="2400" b="1" i="0" dirty="0">
            <a:latin typeface="Times New Roman" pitchFamily="18" charset="0"/>
            <a:cs typeface="Times New Roman" pitchFamily="18" charset="0"/>
          </a:endParaRPr>
        </a:p>
      </dgm:t>
    </dgm:pt>
    <dgm:pt modelId="{6BF8D735-A7A9-458A-A87F-3764CC5D545D}" type="parTrans" cxnId="{84BD76F7-2ADB-49B8-9D27-D46F8C2771B3}">
      <dgm:prSet/>
      <dgm:spPr/>
      <dgm:t>
        <a:bodyPr/>
        <a:lstStyle/>
        <a:p>
          <a:endParaRPr lang="ru-RU" sz="1800" b="1" i="1">
            <a:latin typeface="Times New Roman" pitchFamily="18" charset="0"/>
            <a:cs typeface="Times New Roman" pitchFamily="18" charset="0"/>
          </a:endParaRPr>
        </a:p>
      </dgm:t>
    </dgm:pt>
    <dgm:pt modelId="{00AE8309-3E84-442B-881A-60995E9B78B0}" type="sibTrans" cxnId="{84BD76F7-2ADB-49B8-9D27-D46F8C2771B3}">
      <dgm:prSet/>
      <dgm:spPr/>
      <dgm:t>
        <a:bodyPr/>
        <a:lstStyle/>
        <a:p>
          <a:endParaRPr lang="ru-RU" sz="1800" b="1" i="1">
            <a:latin typeface="Times New Roman" pitchFamily="18" charset="0"/>
            <a:cs typeface="Times New Roman" pitchFamily="18" charset="0"/>
          </a:endParaRPr>
        </a:p>
      </dgm:t>
    </dgm:pt>
    <dgm:pt modelId="{1CD4A452-33CE-499F-BC99-D67BD3301B6B}" type="pres">
      <dgm:prSet presAssocID="{7174B06B-C069-4A6D-8691-8829F0C95D66}" presName="linearFlow" presStyleCnt="0">
        <dgm:presLayoutVars>
          <dgm:dir/>
          <dgm:animLvl val="lvl"/>
          <dgm:resizeHandles val="exact"/>
        </dgm:presLayoutVars>
      </dgm:prSet>
      <dgm:spPr/>
      <dgm:t>
        <a:bodyPr/>
        <a:lstStyle/>
        <a:p>
          <a:endParaRPr lang="ru-RU"/>
        </a:p>
      </dgm:t>
    </dgm:pt>
    <dgm:pt modelId="{67731482-A043-48CD-98B9-6141707D8BF0}" type="pres">
      <dgm:prSet presAssocID="{9F3ADF14-B783-4B3A-B45D-5C39D92E041B}" presName="composite" presStyleCnt="0"/>
      <dgm:spPr/>
    </dgm:pt>
    <dgm:pt modelId="{83727618-2448-4B09-8C1B-0ECE5D9F4380}" type="pres">
      <dgm:prSet presAssocID="{9F3ADF14-B783-4B3A-B45D-5C39D92E041B}" presName="parentText" presStyleLbl="alignNode1" presStyleIdx="0" presStyleCnt="5">
        <dgm:presLayoutVars>
          <dgm:chMax val="1"/>
          <dgm:bulletEnabled val="1"/>
        </dgm:presLayoutVars>
      </dgm:prSet>
      <dgm:spPr/>
      <dgm:t>
        <a:bodyPr/>
        <a:lstStyle/>
        <a:p>
          <a:endParaRPr lang="ru-RU"/>
        </a:p>
      </dgm:t>
    </dgm:pt>
    <dgm:pt modelId="{B2B03408-A17E-4CB3-ACA3-02ABCEB534E6}" type="pres">
      <dgm:prSet presAssocID="{9F3ADF14-B783-4B3A-B45D-5C39D92E041B}" presName="descendantText" presStyleLbl="alignAcc1" presStyleIdx="0" presStyleCnt="5">
        <dgm:presLayoutVars>
          <dgm:bulletEnabled val="1"/>
        </dgm:presLayoutVars>
      </dgm:prSet>
      <dgm:spPr/>
      <dgm:t>
        <a:bodyPr/>
        <a:lstStyle/>
        <a:p>
          <a:endParaRPr lang="ru-RU"/>
        </a:p>
      </dgm:t>
    </dgm:pt>
    <dgm:pt modelId="{3FD6DC49-6856-44F9-AA66-51097541A058}" type="pres">
      <dgm:prSet presAssocID="{6F49F5DF-C3A4-4254-8225-822A7DF6C310}" presName="sp" presStyleCnt="0"/>
      <dgm:spPr/>
    </dgm:pt>
    <dgm:pt modelId="{0058AD96-653B-415C-BB37-7C7D0B3C9E64}" type="pres">
      <dgm:prSet presAssocID="{572B6077-4DE4-459F-BFAB-E79A747E823A}" presName="composite" presStyleCnt="0"/>
      <dgm:spPr/>
    </dgm:pt>
    <dgm:pt modelId="{5E51344A-EC0D-4895-BECB-D3154E558F74}" type="pres">
      <dgm:prSet presAssocID="{572B6077-4DE4-459F-BFAB-E79A747E823A}" presName="parentText" presStyleLbl="alignNode1" presStyleIdx="1" presStyleCnt="5">
        <dgm:presLayoutVars>
          <dgm:chMax val="1"/>
          <dgm:bulletEnabled val="1"/>
        </dgm:presLayoutVars>
      </dgm:prSet>
      <dgm:spPr/>
      <dgm:t>
        <a:bodyPr/>
        <a:lstStyle/>
        <a:p>
          <a:endParaRPr lang="ru-RU"/>
        </a:p>
      </dgm:t>
    </dgm:pt>
    <dgm:pt modelId="{646C64B0-FA5A-4FC6-979F-B8A6827F117C}" type="pres">
      <dgm:prSet presAssocID="{572B6077-4DE4-459F-BFAB-E79A747E823A}" presName="descendantText" presStyleLbl="alignAcc1" presStyleIdx="1" presStyleCnt="5">
        <dgm:presLayoutVars>
          <dgm:bulletEnabled val="1"/>
        </dgm:presLayoutVars>
      </dgm:prSet>
      <dgm:spPr/>
      <dgm:t>
        <a:bodyPr/>
        <a:lstStyle/>
        <a:p>
          <a:endParaRPr lang="ru-RU"/>
        </a:p>
      </dgm:t>
    </dgm:pt>
    <dgm:pt modelId="{A2C2E6DF-E420-4B47-972D-65800202B2ED}" type="pres">
      <dgm:prSet presAssocID="{3FE186A8-8242-4E59-A6B2-EA239A0D2830}" presName="sp" presStyleCnt="0"/>
      <dgm:spPr/>
    </dgm:pt>
    <dgm:pt modelId="{DF585EFA-6959-4EB7-BBE1-3E38C3964DC1}" type="pres">
      <dgm:prSet presAssocID="{426F5CDD-34F5-42FE-9CC1-1720C505AF84}" presName="composite" presStyleCnt="0"/>
      <dgm:spPr/>
    </dgm:pt>
    <dgm:pt modelId="{4B700D89-8313-4916-AE25-0CFD47810C8B}" type="pres">
      <dgm:prSet presAssocID="{426F5CDD-34F5-42FE-9CC1-1720C505AF84}" presName="parentText" presStyleLbl="alignNode1" presStyleIdx="2" presStyleCnt="5">
        <dgm:presLayoutVars>
          <dgm:chMax val="1"/>
          <dgm:bulletEnabled val="1"/>
        </dgm:presLayoutVars>
      </dgm:prSet>
      <dgm:spPr/>
      <dgm:t>
        <a:bodyPr/>
        <a:lstStyle/>
        <a:p>
          <a:endParaRPr lang="ru-RU"/>
        </a:p>
      </dgm:t>
    </dgm:pt>
    <dgm:pt modelId="{5EE71A0A-550F-4839-B37C-E435E7DBCBBD}" type="pres">
      <dgm:prSet presAssocID="{426F5CDD-34F5-42FE-9CC1-1720C505AF84}" presName="descendantText" presStyleLbl="alignAcc1" presStyleIdx="2" presStyleCnt="5">
        <dgm:presLayoutVars>
          <dgm:bulletEnabled val="1"/>
        </dgm:presLayoutVars>
      </dgm:prSet>
      <dgm:spPr/>
      <dgm:t>
        <a:bodyPr/>
        <a:lstStyle/>
        <a:p>
          <a:endParaRPr lang="ru-RU"/>
        </a:p>
      </dgm:t>
    </dgm:pt>
    <dgm:pt modelId="{6305A77F-A2EC-463B-A305-D1FCF136238D}" type="pres">
      <dgm:prSet presAssocID="{4B1B7132-DFB6-457F-B27B-027E3F4225B7}" presName="sp" presStyleCnt="0"/>
      <dgm:spPr/>
    </dgm:pt>
    <dgm:pt modelId="{1DF3299E-99C5-418F-A31A-6AF20B088E68}" type="pres">
      <dgm:prSet presAssocID="{55B77A65-317B-43BB-8201-A647651FAC18}" presName="composite" presStyleCnt="0"/>
      <dgm:spPr/>
    </dgm:pt>
    <dgm:pt modelId="{AB2402D5-A241-4026-A97B-D74CA4AEA540}" type="pres">
      <dgm:prSet presAssocID="{55B77A65-317B-43BB-8201-A647651FAC18}" presName="parentText" presStyleLbl="alignNode1" presStyleIdx="3" presStyleCnt="5">
        <dgm:presLayoutVars>
          <dgm:chMax val="1"/>
          <dgm:bulletEnabled val="1"/>
        </dgm:presLayoutVars>
      </dgm:prSet>
      <dgm:spPr/>
      <dgm:t>
        <a:bodyPr/>
        <a:lstStyle/>
        <a:p>
          <a:endParaRPr lang="ru-RU"/>
        </a:p>
      </dgm:t>
    </dgm:pt>
    <dgm:pt modelId="{D7487E96-CD70-44FC-8940-15350E3AA039}" type="pres">
      <dgm:prSet presAssocID="{55B77A65-317B-43BB-8201-A647651FAC18}" presName="descendantText" presStyleLbl="alignAcc1" presStyleIdx="3" presStyleCnt="5">
        <dgm:presLayoutVars>
          <dgm:bulletEnabled val="1"/>
        </dgm:presLayoutVars>
      </dgm:prSet>
      <dgm:spPr/>
      <dgm:t>
        <a:bodyPr/>
        <a:lstStyle/>
        <a:p>
          <a:endParaRPr lang="ru-RU"/>
        </a:p>
      </dgm:t>
    </dgm:pt>
    <dgm:pt modelId="{DAF86241-C5F9-4221-9BED-AA6E9004C0C6}" type="pres">
      <dgm:prSet presAssocID="{BB93760C-EE26-4A93-8119-FE3E42A55D2A}" presName="sp" presStyleCnt="0"/>
      <dgm:spPr/>
    </dgm:pt>
    <dgm:pt modelId="{E8524960-0668-4414-9AFE-FFD43F99CAF5}" type="pres">
      <dgm:prSet presAssocID="{00582096-AB17-45E6-B324-DFB560945616}" presName="composite" presStyleCnt="0"/>
      <dgm:spPr/>
    </dgm:pt>
    <dgm:pt modelId="{DFF5A15B-EE92-4314-AB48-8AB3880C912A}" type="pres">
      <dgm:prSet presAssocID="{00582096-AB17-45E6-B324-DFB560945616}" presName="parentText" presStyleLbl="alignNode1" presStyleIdx="4" presStyleCnt="5">
        <dgm:presLayoutVars>
          <dgm:chMax val="1"/>
          <dgm:bulletEnabled val="1"/>
        </dgm:presLayoutVars>
      </dgm:prSet>
      <dgm:spPr/>
      <dgm:t>
        <a:bodyPr/>
        <a:lstStyle/>
        <a:p>
          <a:endParaRPr lang="ru-RU"/>
        </a:p>
      </dgm:t>
    </dgm:pt>
    <dgm:pt modelId="{9173FBFA-317A-4398-A643-9776A3F92FCB}" type="pres">
      <dgm:prSet presAssocID="{00582096-AB17-45E6-B324-DFB560945616}" presName="descendantText" presStyleLbl="alignAcc1" presStyleIdx="4" presStyleCnt="5">
        <dgm:presLayoutVars>
          <dgm:bulletEnabled val="1"/>
        </dgm:presLayoutVars>
      </dgm:prSet>
      <dgm:spPr/>
      <dgm:t>
        <a:bodyPr/>
        <a:lstStyle/>
        <a:p>
          <a:endParaRPr lang="ru-RU"/>
        </a:p>
      </dgm:t>
    </dgm:pt>
  </dgm:ptLst>
  <dgm:cxnLst>
    <dgm:cxn modelId="{7582497E-433C-4B95-B8A5-011865D1BF81}" srcId="{9F3ADF14-B783-4B3A-B45D-5C39D92E041B}" destId="{9BF47F29-BDFC-426D-AD98-C00FC6A7EFD1}" srcOrd="0" destOrd="0" parTransId="{0172A2A6-CD2C-41B6-B2A9-748EDC4F96EA}" sibTransId="{74A0C17B-1CDA-4871-AB6B-1F4619F37E6D}"/>
    <dgm:cxn modelId="{12023746-EA55-42AE-9A9D-E649540D2722}" type="presOf" srcId="{7174B06B-C069-4A6D-8691-8829F0C95D66}" destId="{1CD4A452-33CE-499F-BC99-D67BD3301B6B}" srcOrd="0" destOrd="0" presId="urn:microsoft.com/office/officeart/2005/8/layout/chevron2"/>
    <dgm:cxn modelId="{C80D370E-BC03-4378-AAC4-9CFCA1B6AE85}" srcId="{7174B06B-C069-4A6D-8691-8829F0C95D66}" destId="{55B77A65-317B-43BB-8201-A647651FAC18}" srcOrd="3" destOrd="0" parTransId="{0F5D6F57-8720-4E04-9329-E4D35F8485AC}" sibTransId="{BB93760C-EE26-4A93-8119-FE3E42A55D2A}"/>
    <dgm:cxn modelId="{17FC186C-BFB9-4193-B902-389D26925463}" type="presOf" srcId="{572B6077-4DE4-459F-BFAB-E79A747E823A}" destId="{5E51344A-EC0D-4895-BECB-D3154E558F74}" srcOrd="0" destOrd="0" presId="urn:microsoft.com/office/officeart/2005/8/layout/chevron2"/>
    <dgm:cxn modelId="{F76353A3-BDF0-45F6-8A09-6465296AF767}" srcId="{572B6077-4DE4-459F-BFAB-E79A747E823A}" destId="{0FF162F0-9504-41CE-824C-B1101636BE23}" srcOrd="0" destOrd="0" parTransId="{AC73C5FB-EEC3-4E16-930D-0130714347ED}" sibTransId="{C876BE4F-49B3-4E0F-9099-EA86774435B4}"/>
    <dgm:cxn modelId="{C201AC86-12F5-4FB9-A5B0-E53F4BB189DC}" type="presOf" srcId="{981EFC72-002E-4E8B-8CC4-528C2DD2AE3D}" destId="{9173FBFA-317A-4398-A643-9776A3F92FCB}" srcOrd="0" destOrd="0" presId="urn:microsoft.com/office/officeart/2005/8/layout/chevron2"/>
    <dgm:cxn modelId="{9F0E64B7-926D-4187-92C3-27B0EACEEF19}" type="presOf" srcId="{9F3ADF14-B783-4B3A-B45D-5C39D92E041B}" destId="{83727618-2448-4B09-8C1B-0ECE5D9F4380}" srcOrd="0" destOrd="0" presId="urn:microsoft.com/office/officeart/2005/8/layout/chevron2"/>
    <dgm:cxn modelId="{01811A75-7599-4F50-A201-8677E36DBED2}" type="presOf" srcId="{9BF47F29-BDFC-426D-AD98-C00FC6A7EFD1}" destId="{B2B03408-A17E-4CB3-ACA3-02ABCEB534E6}" srcOrd="0" destOrd="0" presId="urn:microsoft.com/office/officeart/2005/8/layout/chevron2"/>
    <dgm:cxn modelId="{4BF7C387-DCCA-4F4E-A91C-9D0562D4DB9C}" srcId="{7174B06B-C069-4A6D-8691-8829F0C95D66}" destId="{572B6077-4DE4-459F-BFAB-E79A747E823A}" srcOrd="1" destOrd="0" parTransId="{4C174B4B-18ED-4193-B107-982F79A5469F}" sibTransId="{3FE186A8-8242-4E59-A6B2-EA239A0D2830}"/>
    <dgm:cxn modelId="{8A2D7A0F-D451-489F-91C4-575EC66DBBC6}" type="presOf" srcId="{0FF162F0-9504-41CE-824C-B1101636BE23}" destId="{646C64B0-FA5A-4FC6-979F-B8A6827F117C}" srcOrd="0" destOrd="0" presId="urn:microsoft.com/office/officeart/2005/8/layout/chevron2"/>
    <dgm:cxn modelId="{E22BEDC6-10A6-4901-800D-F4B1C509D386}" type="presOf" srcId="{426F5CDD-34F5-42FE-9CC1-1720C505AF84}" destId="{4B700D89-8313-4916-AE25-0CFD47810C8B}" srcOrd="0" destOrd="0" presId="urn:microsoft.com/office/officeart/2005/8/layout/chevron2"/>
    <dgm:cxn modelId="{84BD76F7-2ADB-49B8-9D27-D46F8C2771B3}" srcId="{00582096-AB17-45E6-B324-DFB560945616}" destId="{981EFC72-002E-4E8B-8CC4-528C2DD2AE3D}" srcOrd="0" destOrd="0" parTransId="{6BF8D735-A7A9-458A-A87F-3764CC5D545D}" sibTransId="{00AE8309-3E84-442B-881A-60995E9B78B0}"/>
    <dgm:cxn modelId="{E678F63C-7F47-46A2-AFC0-DA59955482D3}" type="presOf" srcId="{8B3303BE-B664-4FAC-9A9B-352A2A1F1477}" destId="{5EE71A0A-550F-4839-B37C-E435E7DBCBBD}" srcOrd="0" destOrd="0" presId="urn:microsoft.com/office/officeart/2005/8/layout/chevron2"/>
    <dgm:cxn modelId="{17A513FC-4541-460B-A615-ED8881A4F59C}" srcId="{426F5CDD-34F5-42FE-9CC1-1720C505AF84}" destId="{8B3303BE-B664-4FAC-9A9B-352A2A1F1477}" srcOrd="0" destOrd="0" parTransId="{B1BEFEFB-B36B-42EC-AB5A-2164648E8A12}" sibTransId="{1B3A2A00-64E1-4559-9E67-1025D4398F0A}"/>
    <dgm:cxn modelId="{B7C7FBCE-282A-4E25-AA80-B1322B231127}" type="presOf" srcId="{1351AD65-0862-408B-A823-FB8AADE5ACE9}" destId="{D7487E96-CD70-44FC-8940-15350E3AA039}" srcOrd="0" destOrd="0" presId="urn:microsoft.com/office/officeart/2005/8/layout/chevron2"/>
    <dgm:cxn modelId="{C4127435-66B3-4DE3-970E-EA5E9467E86D}" srcId="{7174B06B-C069-4A6D-8691-8829F0C95D66}" destId="{9F3ADF14-B783-4B3A-B45D-5C39D92E041B}" srcOrd="0" destOrd="0" parTransId="{C050133F-A99D-4EA2-8AAE-1D66469BAE94}" sibTransId="{6F49F5DF-C3A4-4254-8225-822A7DF6C310}"/>
    <dgm:cxn modelId="{67DF1CF2-F5B7-4F96-AEF2-6C9D57668766}" type="presOf" srcId="{00582096-AB17-45E6-B324-DFB560945616}" destId="{DFF5A15B-EE92-4314-AB48-8AB3880C912A}" srcOrd="0" destOrd="0" presId="urn:microsoft.com/office/officeart/2005/8/layout/chevron2"/>
    <dgm:cxn modelId="{6DC8BF7F-5004-414B-A2A1-23B0C7FF9A56}" srcId="{55B77A65-317B-43BB-8201-A647651FAC18}" destId="{1351AD65-0862-408B-A823-FB8AADE5ACE9}" srcOrd="0" destOrd="0" parTransId="{3132EBB1-E294-4286-BC0C-7A3274FAD072}" sibTransId="{99ECB4D7-BABB-4708-AE79-CDACF1DDF59E}"/>
    <dgm:cxn modelId="{D210FECF-0DF3-4B34-A71E-07C5046A8EC8}" srcId="{7174B06B-C069-4A6D-8691-8829F0C95D66}" destId="{426F5CDD-34F5-42FE-9CC1-1720C505AF84}" srcOrd="2" destOrd="0" parTransId="{EA532C73-4462-4189-80E2-24E0C9B1139D}" sibTransId="{4B1B7132-DFB6-457F-B27B-027E3F4225B7}"/>
    <dgm:cxn modelId="{5D6CF8E6-2A08-442B-8FCA-70714F9185D7}" type="presOf" srcId="{55B77A65-317B-43BB-8201-A647651FAC18}" destId="{AB2402D5-A241-4026-A97B-D74CA4AEA540}" srcOrd="0" destOrd="0" presId="urn:microsoft.com/office/officeart/2005/8/layout/chevron2"/>
    <dgm:cxn modelId="{7A09B7DD-94C1-4232-8E1C-765AC808AD72}" srcId="{7174B06B-C069-4A6D-8691-8829F0C95D66}" destId="{00582096-AB17-45E6-B324-DFB560945616}" srcOrd="4" destOrd="0" parTransId="{4E7B3290-28B7-4DAF-895D-CAA102C7B9A1}" sibTransId="{2BC89DFE-7FC9-4A24-81EA-D57A7C9D74A3}"/>
    <dgm:cxn modelId="{C8D644CE-5D78-4D81-83E4-DAB6013455B2}" type="presParOf" srcId="{1CD4A452-33CE-499F-BC99-D67BD3301B6B}" destId="{67731482-A043-48CD-98B9-6141707D8BF0}" srcOrd="0" destOrd="0" presId="urn:microsoft.com/office/officeart/2005/8/layout/chevron2"/>
    <dgm:cxn modelId="{CF508B7E-FB3F-4289-A2C9-9A01CCDAD920}" type="presParOf" srcId="{67731482-A043-48CD-98B9-6141707D8BF0}" destId="{83727618-2448-4B09-8C1B-0ECE5D9F4380}" srcOrd="0" destOrd="0" presId="urn:microsoft.com/office/officeart/2005/8/layout/chevron2"/>
    <dgm:cxn modelId="{D7FF7F96-A2F8-4C30-8A80-1C0796AA4AAD}" type="presParOf" srcId="{67731482-A043-48CD-98B9-6141707D8BF0}" destId="{B2B03408-A17E-4CB3-ACA3-02ABCEB534E6}" srcOrd="1" destOrd="0" presId="urn:microsoft.com/office/officeart/2005/8/layout/chevron2"/>
    <dgm:cxn modelId="{EF74DFBC-D0B3-4110-AB58-DFCDEBDA8F59}" type="presParOf" srcId="{1CD4A452-33CE-499F-BC99-D67BD3301B6B}" destId="{3FD6DC49-6856-44F9-AA66-51097541A058}" srcOrd="1" destOrd="0" presId="urn:microsoft.com/office/officeart/2005/8/layout/chevron2"/>
    <dgm:cxn modelId="{5A5AD3DC-866A-40EE-BF0E-C9DBCA94E1F6}" type="presParOf" srcId="{1CD4A452-33CE-499F-BC99-D67BD3301B6B}" destId="{0058AD96-653B-415C-BB37-7C7D0B3C9E64}" srcOrd="2" destOrd="0" presId="urn:microsoft.com/office/officeart/2005/8/layout/chevron2"/>
    <dgm:cxn modelId="{14AE0EF3-6DCA-47D5-A291-3062FF93D8AB}" type="presParOf" srcId="{0058AD96-653B-415C-BB37-7C7D0B3C9E64}" destId="{5E51344A-EC0D-4895-BECB-D3154E558F74}" srcOrd="0" destOrd="0" presId="urn:microsoft.com/office/officeart/2005/8/layout/chevron2"/>
    <dgm:cxn modelId="{0AC79E83-9951-4BBC-BCF3-2D007B9882DA}" type="presParOf" srcId="{0058AD96-653B-415C-BB37-7C7D0B3C9E64}" destId="{646C64B0-FA5A-4FC6-979F-B8A6827F117C}" srcOrd="1" destOrd="0" presId="urn:microsoft.com/office/officeart/2005/8/layout/chevron2"/>
    <dgm:cxn modelId="{45D988BE-8B16-44C2-AE10-B1C6974F9B9A}" type="presParOf" srcId="{1CD4A452-33CE-499F-BC99-D67BD3301B6B}" destId="{A2C2E6DF-E420-4B47-972D-65800202B2ED}" srcOrd="3" destOrd="0" presId="urn:microsoft.com/office/officeart/2005/8/layout/chevron2"/>
    <dgm:cxn modelId="{18B4DEFC-AE4B-4C45-93AD-9FD261B1983F}" type="presParOf" srcId="{1CD4A452-33CE-499F-BC99-D67BD3301B6B}" destId="{DF585EFA-6959-4EB7-BBE1-3E38C3964DC1}" srcOrd="4" destOrd="0" presId="urn:microsoft.com/office/officeart/2005/8/layout/chevron2"/>
    <dgm:cxn modelId="{4B72A789-D85C-42C9-906D-79789BFC0858}" type="presParOf" srcId="{DF585EFA-6959-4EB7-BBE1-3E38C3964DC1}" destId="{4B700D89-8313-4916-AE25-0CFD47810C8B}" srcOrd="0" destOrd="0" presId="urn:microsoft.com/office/officeart/2005/8/layout/chevron2"/>
    <dgm:cxn modelId="{16B964EE-49A4-418D-92FC-6B65AE4396AE}" type="presParOf" srcId="{DF585EFA-6959-4EB7-BBE1-3E38C3964DC1}" destId="{5EE71A0A-550F-4839-B37C-E435E7DBCBBD}" srcOrd="1" destOrd="0" presId="urn:microsoft.com/office/officeart/2005/8/layout/chevron2"/>
    <dgm:cxn modelId="{2F016732-A224-4AB5-A141-F4C7373D802F}" type="presParOf" srcId="{1CD4A452-33CE-499F-BC99-D67BD3301B6B}" destId="{6305A77F-A2EC-463B-A305-D1FCF136238D}" srcOrd="5" destOrd="0" presId="urn:microsoft.com/office/officeart/2005/8/layout/chevron2"/>
    <dgm:cxn modelId="{67200DF1-9466-47E6-B49B-0B0530ABCD1E}" type="presParOf" srcId="{1CD4A452-33CE-499F-BC99-D67BD3301B6B}" destId="{1DF3299E-99C5-418F-A31A-6AF20B088E68}" srcOrd="6" destOrd="0" presId="urn:microsoft.com/office/officeart/2005/8/layout/chevron2"/>
    <dgm:cxn modelId="{9C2465CF-1872-4BD5-91CD-3FA00C252F89}" type="presParOf" srcId="{1DF3299E-99C5-418F-A31A-6AF20B088E68}" destId="{AB2402D5-A241-4026-A97B-D74CA4AEA540}" srcOrd="0" destOrd="0" presId="urn:microsoft.com/office/officeart/2005/8/layout/chevron2"/>
    <dgm:cxn modelId="{B436901B-7915-4244-9D78-8A47D7FA97BA}" type="presParOf" srcId="{1DF3299E-99C5-418F-A31A-6AF20B088E68}" destId="{D7487E96-CD70-44FC-8940-15350E3AA039}" srcOrd="1" destOrd="0" presId="urn:microsoft.com/office/officeart/2005/8/layout/chevron2"/>
    <dgm:cxn modelId="{E6989FB5-3535-4A1B-913F-1D875BF7FAE0}" type="presParOf" srcId="{1CD4A452-33CE-499F-BC99-D67BD3301B6B}" destId="{DAF86241-C5F9-4221-9BED-AA6E9004C0C6}" srcOrd="7" destOrd="0" presId="urn:microsoft.com/office/officeart/2005/8/layout/chevron2"/>
    <dgm:cxn modelId="{5C8D019B-5966-4E84-A59F-6D3ABDAF1ED5}" type="presParOf" srcId="{1CD4A452-33CE-499F-BC99-D67BD3301B6B}" destId="{E8524960-0668-4414-9AFE-FFD43F99CAF5}" srcOrd="8" destOrd="0" presId="urn:microsoft.com/office/officeart/2005/8/layout/chevron2"/>
    <dgm:cxn modelId="{11718C5D-0644-45FE-A74E-C6E9C58340C5}" type="presParOf" srcId="{E8524960-0668-4414-9AFE-FFD43F99CAF5}" destId="{DFF5A15B-EE92-4314-AB48-8AB3880C912A}" srcOrd="0" destOrd="0" presId="urn:microsoft.com/office/officeart/2005/8/layout/chevron2"/>
    <dgm:cxn modelId="{12CA1320-A35A-4DC6-BFE1-9C462EDD80D7}" type="presParOf" srcId="{E8524960-0668-4414-9AFE-FFD43F99CAF5}" destId="{9173FBFA-317A-4398-A643-9776A3F92FCB}"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3.xml><?xml version="1.0" encoding="utf-8"?>
<dgm:dataModel xmlns:dgm="http://schemas.openxmlformats.org/drawingml/2006/diagram" xmlns:a="http://schemas.openxmlformats.org/drawingml/2006/main">
  <dgm:ptLst>
    <dgm:pt modelId="{29FDBF77-1FA5-471E-9359-4CF1E464302D}" type="doc">
      <dgm:prSet loTypeId="urn:microsoft.com/office/officeart/2005/8/layout/vList5" loCatId="list" qsTypeId="urn:microsoft.com/office/officeart/2005/8/quickstyle/simple1" qsCatId="simple" csTypeId="urn:microsoft.com/office/officeart/2005/8/colors/accent2_1" csCatId="accent2" phldr="1"/>
      <dgm:spPr/>
      <dgm:t>
        <a:bodyPr/>
        <a:lstStyle/>
        <a:p>
          <a:endParaRPr lang="ru-RU"/>
        </a:p>
      </dgm:t>
    </dgm:pt>
    <dgm:pt modelId="{6062F3EF-3E24-42F0-B142-5A8DC3AC0667}">
      <dgm:prSet phldrT="[Текст]" custT="1"/>
      <dgm:spPr>
        <a:scene3d>
          <a:camera prst="orthographicFront"/>
          <a:lightRig rig="threePt" dir="t"/>
        </a:scene3d>
        <a:sp3d>
          <a:bevelT w="152400" h="50800" prst="softRound"/>
        </a:sp3d>
      </dgm:spPr>
      <dgm:t>
        <a:bodyPr/>
        <a:lstStyle/>
        <a:p>
          <a:pPr algn="just"/>
          <a:r>
            <a:rPr lang="uz-Cyrl-UZ" sz="2800" b="1" i="0" dirty="0" smtClean="0">
              <a:latin typeface="Times New Roman" pitchFamily="18" charset="0"/>
              <a:cs typeface="Times New Roman" pitchFamily="18" charset="0"/>
            </a:rPr>
            <a:t>Халқаро валюта фонди (ХВФ) </a:t>
          </a:r>
          <a:endParaRPr lang="ru-RU" sz="2800" i="0" dirty="0">
            <a:latin typeface="Times New Roman" pitchFamily="18" charset="0"/>
            <a:cs typeface="Times New Roman" pitchFamily="18" charset="0"/>
          </a:endParaRPr>
        </a:p>
      </dgm:t>
    </dgm:pt>
    <dgm:pt modelId="{2CC86DCE-8A33-4729-AE70-485BF1CA1287}" type="parTrans" cxnId="{F1193B26-0AD4-4212-A01F-EBC4C2D9D6CB}">
      <dgm:prSet/>
      <dgm:spPr/>
      <dgm:t>
        <a:bodyPr/>
        <a:lstStyle/>
        <a:p>
          <a:endParaRPr lang="ru-RU" sz="2000">
            <a:latin typeface="Times New Roman" pitchFamily="18" charset="0"/>
            <a:cs typeface="Times New Roman" pitchFamily="18" charset="0"/>
          </a:endParaRPr>
        </a:p>
      </dgm:t>
    </dgm:pt>
    <dgm:pt modelId="{8FD6E8B3-4F4C-44F9-93A4-A59C9F227209}" type="sibTrans" cxnId="{F1193B26-0AD4-4212-A01F-EBC4C2D9D6CB}">
      <dgm:prSet/>
      <dgm:spPr/>
      <dgm:t>
        <a:bodyPr/>
        <a:lstStyle/>
        <a:p>
          <a:endParaRPr lang="ru-RU" sz="2000">
            <a:latin typeface="Times New Roman" pitchFamily="18" charset="0"/>
            <a:cs typeface="Times New Roman" pitchFamily="18" charset="0"/>
          </a:endParaRPr>
        </a:p>
      </dgm:t>
    </dgm:pt>
    <dgm:pt modelId="{49D1644D-2B72-445E-89A4-520D3D2E7A92}">
      <dgm:prSet phldrT="[Текст]" custT="1"/>
      <dgm:spPr>
        <a:scene3d>
          <a:camera prst="orthographicFront"/>
          <a:lightRig rig="threePt" dir="t"/>
        </a:scene3d>
        <a:sp3d>
          <a:bevelT w="152400" h="50800" prst="softRound"/>
        </a:sp3d>
      </dgm:spPr>
      <dgm:t>
        <a:bodyPr/>
        <a:lstStyle/>
        <a:p>
          <a:pPr algn="just"/>
          <a:r>
            <a:rPr lang="uz-Cyrl-UZ" sz="2800" b="1" i="0" dirty="0" smtClean="0">
              <a:latin typeface="Times New Roman" pitchFamily="18" charset="0"/>
              <a:cs typeface="Times New Roman" pitchFamily="18" charset="0"/>
            </a:rPr>
            <a:t>ўзига аъзо мамлакатларнинг валюта курси ва тўлов балансларини тартибга солади, уларнинг валюта-молиявий муаммоларини ҳал этиш мақсадида кредитлар ажратади, ривожланаётган мамлакатларнинг кўп томонлама тўловлари тизимини ва ташқи қарзларини назорат қилади.   </a:t>
          </a:r>
          <a:endParaRPr lang="ru-RU" sz="2800" b="1" i="0" dirty="0">
            <a:latin typeface="Times New Roman" pitchFamily="18" charset="0"/>
            <a:cs typeface="Times New Roman" pitchFamily="18" charset="0"/>
          </a:endParaRPr>
        </a:p>
      </dgm:t>
    </dgm:pt>
    <dgm:pt modelId="{D0520A82-0250-4790-9241-E75A27B9A90D}" type="parTrans" cxnId="{229178B9-DE5C-4D92-848D-05996682A7C5}">
      <dgm:prSet/>
      <dgm:spPr/>
      <dgm:t>
        <a:bodyPr/>
        <a:lstStyle/>
        <a:p>
          <a:endParaRPr lang="ru-RU" sz="2000">
            <a:latin typeface="Times New Roman" pitchFamily="18" charset="0"/>
            <a:cs typeface="Times New Roman" pitchFamily="18" charset="0"/>
          </a:endParaRPr>
        </a:p>
      </dgm:t>
    </dgm:pt>
    <dgm:pt modelId="{A83A20FE-5D56-43DE-A7F1-80BB661CF43A}" type="sibTrans" cxnId="{229178B9-DE5C-4D92-848D-05996682A7C5}">
      <dgm:prSet/>
      <dgm:spPr/>
      <dgm:t>
        <a:bodyPr/>
        <a:lstStyle/>
        <a:p>
          <a:endParaRPr lang="ru-RU" sz="2000">
            <a:latin typeface="Times New Roman" pitchFamily="18" charset="0"/>
            <a:cs typeface="Times New Roman" pitchFamily="18" charset="0"/>
          </a:endParaRPr>
        </a:p>
      </dgm:t>
    </dgm:pt>
    <dgm:pt modelId="{8567816D-72CC-4570-B9E9-0615BC729CF8}" type="pres">
      <dgm:prSet presAssocID="{29FDBF77-1FA5-471E-9359-4CF1E464302D}" presName="Name0" presStyleCnt="0">
        <dgm:presLayoutVars>
          <dgm:dir/>
          <dgm:animLvl val="lvl"/>
          <dgm:resizeHandles val="exact"/>
        </dgm:presLayoutVars>
      </dgm:prSet>
      <dgm:spPr/>
      <dgm:t>
        <a:bodyPr/>
        <a:lstStyle/>
        <a:p>
          <a:endParaRPr lang="ru-RU"/>
        </a:p>
      </dgm:t>
    </dgm:pt>
    <dgm:pt modelId="{D5F05C63-2A39-4717-8B87-4B3F303911F9}" type="pres">
      <dgm:prSet presAssocID="{6062F3EF-3E24-42F0-B142-5A8DC3AC0667}" presName="linNode" presStyleCnt="0"/>
      <dgm:spPr/>
      <dgm:t>
        <a:bodyPr/>
        <a:lstStyle/>
        <a:p>
          <a:endParaRPr lang="ru-RU"/>
        </a:p>
      </dgm:t>
    </dgm:pt>
    <dgm:pt modelId="{6E343B96-C470-442D-966C-6DB17FCBE761}" type="pres">
      <dgm:prSet presAssocID="{6062F3EF-3E24-42F0-B142-5A8DC3AC0667}" presName="parentText" presStyleLbl="node1" presStyleIdx="0" presStyleCnt="1" custScaleX="85185" custLinFactNeighborX="-4167" custLinFactNeighborY="-208">
        <dgm:presLayoutVars>
          <dgm:chMax val="1"/>
          <dgm:bulletEnabled val="1"/>
        </dgm:presLayoutVars>
      </dgm:prSet>
      <dgm:spPr/>
      <dgm:t>
        <a:bodyPr/>
        <a:lstStyle/>
        <a:p>
          <a:endParaRPr lang="ru-RU"/>
        </a:p>
      </dgm:t>
    </dgm:pt>
    <dgm:pt modelId="{AF699E1E-91DB-4365-9F5F-96C4F210A646}" type="pres">
      <dgm:prSet presAssocID="{6062F3EF-3E24-42F0-B142-5A8DC3AC0667}" presName="descendantText" presStyleLbl="alignAccFollowNode1" presStyleIdx="0" presStyleCnt="1" custScaleX="107812">
        <dgm:presLayoutVars>
          <dgm:bulletEnabled val="1"/>
        </dgm:presLayoutVars>
      </dgm:prSet>
      <dgm:spPr/>
      <dgm:t>
        <a:bodyPr/>
        <a:lstStyle/>
        <a:p>
          <a:endParaRPr lang="ru-RU"/>
        </a:p>
      </dgm:t>
    </dgm:pt>
  </dgm:ptLst>
  <dgm:cxnLst>
    <dgm:cxn modelId="{354296A8-508F-4EFE-B1DE-9FD0969C0019}" type="presOf" srcId="{6062F3EF-3E24-42F0-B142-5A8DC3AC0667}" destId="{6E343B96-C470-442D-966C-6DB17FCBE761}" srcOrd="0" destOrd="0" presId="urn:microsoft.com/office/officeart/2005/8/layout/vList5"/>
    <dgm:cxn modelId="{7E31E5B8-E387-4656-A536-91E1D83CB904}" type="presOf" srcId="{49D1644D-2B72-445E-89A4-520D3D2E7A92}" destId="{AF699E1E-91DB-4365-9F5F-96C4F210A646}" srcOrd="0" destOrd="0" presId="urn:microsoft.com/office/officeart/2005/8/layout/vList5"/>
    <dgm:cxn modelId="{229178B9-DE5C-4D92-848D-05996682A7C5}" srcId="{6062F3EF-3E24-42F0-B142-5A8DC3AC0667}" destId="{49D1644D-2B72-445E-89A4-520D3D2E7A92}" srcOrd="0" destOrd="0" parTransId="{D0520A82-0250-4790-9241-E75A27B9A90D}" sibTransId="{A83A20FE-5D56-43DE-A7F1-80BB661CF43A}"/>
    <dgm:cxn modelId="{B6D070DA-0E5D-4902-B679-008E9D6947DE}" type="presOf" srcId="{29FDBF77-1FA5-471E-9359-4CF1E464302D}" destId="{8567816D-72CC-4570-B9E9-0615BC729CF8}" srcOrd="0" destOrd="0" presId="urn:microsoft.com/office/officeart/2005/8/layout/vList5"/>
    <dgm:cxn modelId="{F1193B26-0AD4-4212-A01F-EBC4C2D9D6CB}" srcId="{29FDBF77-1FA5-471E-9359-4CF1E464302D}" destId="{6062F3EF-3E24-42F0-B142-5A8DC3AC0667}" srcOrd="0" destOrd="0" parTransId="{2CC86DCE-8A33-4729-AE70-485BF1CA1287}" sibTransId="{8FD6E8B3-4F4C-44F9-93A4-A59C9F227209}"/>
    <dgm:cxn modelId="{7D839C10-E7F3-4ED3-8B33-565B8C09EA4B}" type="presParOf" srcId="{8567816D-72CC-4570-B9E9-0615BC729CF8}" destId="{D5F05C63-2A39-4717-8B87-4B3F303911F9}" srcOrd="0" destOrd="0" presId="urn:microsoft.com/office/officeart/2005/8/layout/vList5"/>
    <dgm:cxn modelId="{682E2915-F18D-4EF3-85F9-C527EAB5C035}" type="presParOf" srcId="{D5F05C63-2A39-4717-8B87-4B3F303911F9}" destId="{6E343B96-C470-442D-966C-6DB17FCBE761}" srcOrd="0" destOrd="0" presId="urn:microsoft.com/office/officeart/2005/8/layout/vList5"/>
    <dgm:cxn modelId="{4F3C7786-F082-41E9-8C14-E0AFC04EBFDD}" type="presParOf" srcId="{D5F05C63-2A39-4717-8B87-4B3F303911F9}" destId="{AF699E1E-91DB-4365-9F5F-96C4F210A646}"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4.xml><?xml version="1.0" encoding="utf-8"?>
<dgm:dataModel xmlns:dgm="http://schemas.openxmlformats.org/drawingml/2006/diagram" xmlns:a="http://schemas.openxmlformats.org/drawingml/2006/main">
  <dgm:ptLst>
    <dgm:pt modelId="{29FDBF77-1FA5-471E-9359-4CF1E464302D}" type="doc">
      <dgm:prSet loTypeId="urn:microsoft.com/office/officeart/2005/8/layout/vList5" loCatId="list" qsTypeId="urn:microsoft.com/office/officeart/2005/8/quickstyle/simple1" qsCatId="simple" csTypeId="urn:microsoft.com/office/officeart/2005/8/colors/accent2_1" csCatId="accent2" phldr="1"/>
      <dgm:spPr/>
      <dgm:t>
        <a:bodyPr/>
        <a:lstStyle/>
        <a:p>
          <a:endParaRPr lang="ru-RU"/>
        </a:p>
      </dgm:t>
    </dgm:pt>
    <dgm:pt modelId="{49D1644D-2B72-445E-89A4-520D3D2E7A92}">
      <dgm:prSet phldrT="[Текст]" custT="1"/>
      <dgm:spPr>
        <a:scene3d>
          <a:camera prst="orthographicFront"/>
          <a:lightRig rig="threePt" dir="t"/>
        </a:scene3d>
        <a:sp3d>
          <a:bevelT w="152400" h="50800" prst="softRound"/>
        </a:sp3d>
      </dgm:spPr>
      <dgm:t>
        <a:bodyPr/>
        <a:lstStyle/>
        <a:p>
          <a:r>
            <a:rPr lang="uz-Cyrl-UZ" sz="2800" b="1" i="0" dirty="0" smtClean="0">
              <a:latin typeface="Times New Roman" pitchFamily="18" charset="0"/>
              <a:cs typeface="Times New Roman" pitchFamily="18" charset="0"/>
            </a:rPr>
            <a:t>Иқтисодий ва валюта иттифоқи (ИВИ)</a:t>
          </a:r>
          <a:endParaRPr lang="ru-RU" sz="2800" b="1" i="0" dirty="0">
            <a:latin typeface="Times New Roman" pitchFamily="18" charset="0"/>
            <a:cs typeface="Times New Roman" pitchFamily="18" charset="0"/>
          </a:endParaRPr>
        </a:p>
      </dgm:t>
    </dgm:pt>
    <dgm:pt modelId="{D0520A82-0250-4790-9241-E75A27B9A90D}" type="parTrans" cxnId="{229178B9-DE5C-4D92-848D-05996682A7C5}">
      <dgm:prSet/>
      <dgm:spPr/>
      <dgm:t>
        <a:bodyPr/>
        <a:lstStyle/>
        <a:p>
          <a:endParaRPr lang="ru-RU" sz="2000">
            <a:latin typeface="Times New Roman" pitchFamily="18" charset="0"/>
            <a:cs typeface="Times New Roman" pitchFamily="18" charset="0"/>
          </a:endParaRPr>
        </a:p>
      </dgm:t>
    </dgm:pt>
    <dgm:pt modelId="{A83A20FE-5D56-43DE-A7F1-80BB661CF43A}" type="sibTrans" cxnId="{229178B9-DE5C-4D92-848D-05996682A7C5}">
      <dgm:prSet/>
      <dgm:spPr/>
      <dgm:t>
        <a:bodyPr/>
        <a:lstStyle/>
        <a:p>
          <a:endParaRPr lang="ru-RU" sz="2000">
            <a:latin typeface="Times New Roman" pitchFamily="18" charset="0"/>
            <a:cs typeface="Times New Roman" pitchFamily="18" charset="0"/>
          </a:endParaRPr>
        </a:p>
      </dgm:t>
    </dgm:pt>
    <dgm:pt modelId="{B5B273A9-2339-44E1-9135-027EE20F21C9}">
      <dgm:prSet phldrT="[Текст]" custT="1"/>
      <dgm:spPr>
        <a:scene3d>
          <a:camera prst="orthographicFront"/>
          <a:lightRig rig="threePt" dir="t"/>
        </a:scene3d>
        <a:sp3d>
          <a:bevelT w="152400" h="50800" prst="softRound"/>
        </a:sp3d>
      </dgm:spPr>
      <dgm:t>
        <a:bodyPr/>
        <a:lstStyle/>
        <a:p>
          <a:r>
            <a:rPr lang="uz-Cyrl-UZ" sz="2800" b="1" i="0" dirty="0" smtClean="0">
              <a:latin typeface="Times New Roman" pitchFamily="18" charset="0"/>
              <a:cs typeface="Times New Roman" pitchFamily="18" charset="0"/>
            </a:rPr>
            <a:t>молия бозорларининг тўлиқ интеграциялашувини, </a:t>
          </a:r>
          <a:r>
            <a:rPr lang="ru-RU" sz="2800" b="1" i="0" dirty="0" err="1" smtClean="0">
              <a:latin typeface="Times New Roman" pitchFamily="18" charset="0"/>
              <a:cs typeface="Times New Roman" pitchFamily="18" charset="0"/>
            </a:rPr>
            <a:t>капиталлар</a:t>
          </a:r>
          <a:r>
            <a:rPr lang="ru-RU" sz="2800" b="1" i="0" dirty="0" smtClean="0">
              <a:latin typeface="Times New Roman" pitchFamily="18" charset="0"/>
              <a:cs typeface="Times New Roman" pitchFamily="18" charset="0"/>
            </a:rPr>
            <a:t> </a:t>
          </a:r>
          <a:r>
            <a:rPr lang="ru-RU" sz="2800" b="1" i="0" dirty="0" err="1" smtClean="0">
              <a:latin typeface="Times New Roman" pitchFamily="18" charset="0"/>
              <a:cs typeface="Times New Roman" pitchFamily="18" charset="0"/>
            </a:rPr>
            <a:t>ҳаракатининг тўлиқ эркинлашувини</a:t>
          </a:r>
          <a:r>
            <a:rPr lang="ru-RU" sz="2800" b="1" i="0" dirty="0" smtClean="0">
              <a:latin typeface="Times New Roman" pitchFamily="18" charset="0"/>
              <a:cs typeface="Times New Roman" pitchFamily="18" charset="0"/>
            </a:rPr>
            <a:t>, </a:t>
          </a:r>
          <a:r>
            <a:rPr lang="uz-Cyrl-UZ" sz="2800" b="1" i="0" dirty="0" smtClean="0">
              <a:latin typeface="Times New Roman" pitchFamily="18" charset="0"/>
              <a:cs typeface="Times New Roman" pitchFamily="18" charset="0"/>
            </a:rPr>
            <a:t>барча валюталарнинг тўлиқ конвертациясини таъминлаш ва пировардида миллий валюталарни ягона валюта билан алмаштиришни назорат қилади. </a:t>
          </a:r>
          <a:endParaRPr lang="ru-RU" sz="2800" b="1" i="0" dirty="0">
            <a:latin typeface="Times New Roman" pitchFamily="18" charset="0"/>
            <a:cs typeface="Times New Roman" pitchFamily="18" charset="0"/>
          </a:endParaRPr>
        </a:p>
      </dgm:t>
    </dgm:pt>
    <dgm:pt modelId="{31A4FBFB-9C77-4A8F-B993-60CA82F01B2B}" type="parTrans" cxnId="{96D6DA48-C795-4777-9643-D79EBC21CBAA}">
      <dgm:prSet/>
      <dgm:spPr/>
      <dgm:t>
        <a:bodyPr/>
        <a:lstStyle/>
        <a:p>
          <a:endParaRPr lang="ru-RU" sz="2000">
            <a:latin typeface="Times New Roman" pitchFamily="18" charset="0"/>
            <a:cs typeface="Times New Roman" pitchFamily="18" charset="0"/>
          </a:endParaRPr>
        </a:p>
      </dgm:t>
    </dgm:pt>
    <dgm:pt modelId="{B74D7342-1DEA-4043-BC67-A0B4CAEA0BCE}" type="sibTrans" cxnId="{96D6DA48-C795-4777-9643-D79EBC21CBAA}">
      <dgm:prSet/>
      <dgm:spPr/>
      <dgm:t>
        <a:bodyPr/>
        <a:lstStyle/>
        <a:p>
          <a:endParaRPr lang="ru-RU" sz="2000">
            <a:latin typeface="Times New Roman" pitchFamily="18" charset="0"/>
            <a:cs typeface="Times New Roman" pitchFamily="18" charset="0"/>
          </a:endParaRPr>
        </a:p>
      </dgm:t>
    </dgm:pt>
    <dgm:pt modelId="{8567816D-72CC-4570-B9E9-0615BC729CF8}" type="pres">
      <dgm:prSet presAssocID="{29FDBF77-1FA5-471E-9359-4CF1E464302D}" presName="Name0" presStyleCnt="0">
        <dgm:presLayoutVars>
          <dgm:dir/>
          <dgm:animLvl val="lvl"/>
          <dgm:resizeHandles val="exact"/>
        </dgm:presLayoutVars>
      </dgm:prSet>
      <dgm:spPr/>
      <dgm:t>
        <a:bodyPr/>
        <a:lstStyle/>
        <a:p>
          <a:endParaRPr lang="ru-RU"/>
        </a:p>
      </dgm:t>
    </dgm:pt>
    <dgm:pt modelId="{2388EA5D-1BD3-44BA-A8B0-DD651819D51E}" type="pres">
      <dgm:prSet presAssocID="{49D1644D-2B72-445E-89A4-520D3D2E7A92}" presName="linNode" presStyleCnt="0"/>
      <dgm:spPr/>
      <dgm:t>
        <a:bodyPr/>
        <a:lstStyle/>
        <a:p>
          <a:endParaRPr lang="ru-RU"/>
        </a:p>
      </dgm:t>
    </dgm:pt>
    <dgm:pt modelId="{C97A7B27-22FE-4080-9B6C-D71DBD541A10}" type="pres">
      <dgm:prSet presAssocID="{49D1644D-2B72-445E-89A4-520D3D2E7A92}" presName="parentText" presStyleLbl="node1" presStyleIdx="0" presStyleCnt="1">
        <dgm:presLayoutVars>
          <dgm:chMax val="1"/>
          <dgm:bulletEnabled val="1"/>
        </dgm:presLayoutVars>
      </dgm:prSet>
      <dgm:spPr/>
      <dgm:t>
        <a:bodyPr/>
        <a:lstStyle/>
        <a:p>
          <a:endParaRPr lang="ru-RU"/>
        </a:p>
      </dgm:t>
    </dgm:pt>
    <dgm:pt modelId="{75AC7A7E-977C-4411-B73F-762AEE237FFE}" type="pres">
      <dgm:prSet presAssocID="{49D1644D-2B72-445E-89A4-520D3D2E7A92}" presName="descendantText" presStyleLbl="alignAccFollowNode1" presStyleIdx="0" presStyleCnt="1" custScaleY="111643">
        <dgm:presLayoutVars>
          <dgm:bulletEnabled val="1"/>
        </dgm:presLayoutVars>
      </dgm:prSet>
      <dgm:spPr/>
      <dgm:t>
        <a:bodyPr/>
        <a:lstStyle/>
        <a:p>
          <a:endParaRPr lang="ru-RU"/>
        </a:p>
      </dgm:t>
    </dgm:pt>
  </dgm:ptLst>
  <dgm:cxnLst>
    <dgm:cxn modelId="{434A2CA2-EE58-491F-A005-2178EB717309}" type="presOf" srcId="{29FDBF77-1FA5-471E-9359-4CF1E464302D}" destId="{8567816D-72CC-4570-B9E9-0615BC729CF8}" srcOrd="0" destOrd="0" presId="urn:microsoft.com/office/officeart/2005/8/layout/vList5"/>
    <dgm:cxn modelId="{229178B9-DE5C-4D92-848D-05996682A7C5}" srcId="{29FDBF77-1FA5-471E-9359-4CF1E464302D}" destId="{49D1644D-2B72-445E-89A4-520D3D2E7A92}" srcOrd="0" destOrd="0" parTransId="{D0520A82-0250-4790-9241-E75A27B9A90D}" sibTransId="{A83A20FE-5D56-43DE-A7F1-80BB661CF43A}"/>
    <dgm:cxn modelId="{8F65ADD3-C317-4EF5-8B31-3C330F24161E}" type="presOf" srcId="{B5B273A9-2339-44E1-9135-027EE20F21C9}" destId="{75AC7A7E-977C-4411-B73F-762AEE237FFE}" srcOrd="0" destOrd="0" presId="urn:microsoft.com/office/officeart/2005/8/layout/vList5"/>
    <dgm:cxn modelId="{96D6DA48-C795-4777-9643-D79EBC21CBAA}" srcId="{49D1644D-2B72-445E-89A4-520D3D2E7A92}" destId="{B5B273A9-2339-44E1-9135-027EE20F21C9}" srcOrd="0" destOrd="0" parTransId="{31A4FBFB-9C77-4A8F-B993-60CA82F01B2B}" sibTransId="{B74D7342-1DEA-4043-BC67-A0B4CAEA0BCE}"/>
    <dgm:cxn modelId="{4428DCCB-546B-46D1-978D-5B8784E60742}" type="presOf" srcId="{49D1644D-2B72-445E-89A4-520D3D2E7A92}" destId="{C97A7B27-22FE-4080-9B6C-D71DBD541A10}" srcOrd="0" destOrd="0" presId="urn:microsoft.com/office/officeart/2005/8/layout/vList5"/>
    <dgm:cxn modelId="{7C2BD350-1097-48DE-BA4D-D4BFD63B229A}" type="presParOf" srcId="{8567816D-72CC-4570-B9E9-0615BC729CF8}" destId="{2388EA5D-1BD3-44BA-A8B0-DD651819D51E}" srcOrd="0" destOrd="0" presId="urn:microsoft.com/office/officeart/2005/8/layout/vList5"/>
    <dgm:cxn modelId="{81895D6E-44E2-49C4-BD91-290AE21A6AAE}" type="presParOf" srcId="{2388EA5D-1BD3-44BA-A8B0-DD651819D51E}" destId="{C97A7B27-22FE-4080-9B6C-D71DBD541A10}" srcOrd="0" destOrd="0" presId="urn:microsoft.com/office/officeart/2005/8/layout/vList5"/>
    <dgm:cxn modelId="{4AE7EFFE-3B01-451F-9876-374B5B9059DD}" type="presParOf" srcId="{2388EA5D-1BD3-44BA-A8B0-DD651819D51E}" destId="{75AC7A7E-977C-4411-B73F-762AEE237FFE}"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5.xml><?xml version="1.0" encoding="utf-8"?>
<dgm:dataModel xmlns:dgm="http://schemas.openxmlformats.org/drawingml/2006/diagram" xmlns:a="http://schemas.openxmlformats.org/drawingml/2006/main">
  <dgm:ptLst>
    <dgm:pt modelId="{29FDBF77-1FA5-471E-9359-4CF1E464302D}" type="doc">
      <dgm:prSet loTypeId="urn:microsoft.com/office/officeart/2005/8/layout/vList5" loCatId="list" qsTypeId="urn:microsoft.com/office/officeart/2005/8/quickstyle/simple1" qsCatId="simple" csTypeId="urn:microsoft.com/office/officeart/2005/8/colors/accent2_1" csCatId="accent2" phldr="1"/>
      <dgm:spPr/>
      <dgm:t>
        <a:bodyPr/>
        <a:lstStyle/>
        <a:p>
          <a:endParaRPr lang="ru-RU"/>
        </a:p>
      </dgm:t>
    </dgm:pt>
    <dgm:pt modelId="{B5B273A9-2339-44E1-9135-027EE20F21C9}">
      <dgm:prSet phldrT="[Текст]" custT="1"/>
      <dgm:spPr>
        <a:scene3d>
          <a:camera prst="orthographicFront"/>
          <a:lightRig rig="threePt" dir="t"/>
        </a:scene3d>
        <a:sp3d>
          <a:bevelT w="152400" h="50800" prst="softRound"/>
        </a:sp3d>
      </dgm:spPr>
      <dgm:t>
        <a:bodyPr/>
        <a:lstStyle/>
        <a:p>
          <a:pPr algn="just"/>
          <a:r>
            <a:rPr lang="uz-Cyrl-UZ" sz="2800" b="1" i="0" dirty="0" smtClean="0">
              <a:latin typeface="Times New Roman" pitchFamily="18" charset="0"/>
              <a:cs typeface="Times New Roman" pitchFamily="18" charset="0"/>
            </a:rPr>
            <a:t>Халқаро тикланиш ва тараққиёт банкининг (ХТТБ) </a:t>
          </a:r>
          <a:endParaRPr lang="ru-RU" sz="2800" b="1" i="0" dirty="0">
            <a:latin typeface="Times New Roman" pitchFamily="18" charset="0"/>
            <a:cs typeface="Times New Roman" pitchFamily="18" charset="0"/>
          </a:endParaRPr>
        </a:p>
      </dgm:t>
    </dgm:pt>
    <dgm:pt modelId="{31A4FBFB-9C77-4A8F-B993-60CA82F01B2B}" type="parTrans" cxnId="{96D6DA48-C795-4777-9643-D79EBC21CBAA}">
      <dgm:prSet/>
      <dgm:spPr/>
      <dgm:t>
        <a:bodyPr/>
        <a:lstStyle/>
        <a:p>
          <a:endParaRPr lang="ru-RU" sz="2000">
            <a:latin typeface="Times New Roman" pitchFamily="18" charset="0"/>
            <a:cs typeface="Times New Roman" pitchFamily="18" charset="0"/>
          </a:endParaRPr>
        </a:p>
      </dgm:t>
    </dgm:pt>
    <dgm:pt modelId="{B74D7342-1DEA-4043-BC67-A0B4CAEA0BCE}" type="sibTrans" cxnId="{96D6DA48-C795-4777-9643-D79EBC21CBAA}">
      <dgm:prSet/>
      <dgm:spPr/>
      <dgm:t>
        <a:bodyPr/>
        <a:lstStyle/>
        <a:p>
          <a:endParaRPr lang="ru-RU" sz="2000">
            <a:latin typeface="Times New Roman" pitchFamily="18" charset="0"/>
            <a:cs typeface="Times New Roman" pitchFamily="18" charset="0"/>
          </a:endParaRPr>
        </a:p>
      </dgm:t>
    </dgm:pt>
    <dgm:pt modelId="{1A6476E7-2287-48D2-82AD-4AD81FDD62F1}">
      <dgm:prSet phldrT="[Текст]" custT="1"/>
      <dgm:spPr>
        <a:scene3d>
          <a:camera prst="orthographicFront"/>
          <a:lightRig rig="threePt" dir="t"/>
        </a:scene3d>
        <a:sp3d>
          <a:bevelT w="152400" h="50800" prst="softRound"/>
        </a:sp3d>
      </dgm:spPr>
      <dgm:t>
        <a:bodyPr/>
        <a:lstStyle/>
        <a:p>
          <a:pPr algn="just"/>
          <a:r>
            <a:rPr lang="uz-Cyrl-UZ" sz="2800" b="1" i="0" dirty="0" smtClean="0">
              <a:latin typeface="Times New Roman" pitchFamily="18" charset="0"/>
              <a:cs typeface="Times New Roman" pitchFamily="18" charset="0"/>
            </a:rPr>
            <a:t>ХТТБ томонидан тақдим этиладиган қарзларнинг асосий қисми қарз олувчи мамлакатларнинг иқтисодиётини таркибий қайта қуриш имконини берувчи лойиҳа ва дастурларни амалга оширишга йўналтирилган узоқ муддатли кредитлар ҳисобланади. </a:t>
          </a:r>
          <a:endParaRPr lang="ru-RU" sz="2800" b="1" i="0" dirty="0">
            <a:latin typeface="Times New Roman" pitchFamily="18" charset="0"/>
            <a:cs typeface="Times New Roman" pitchFamily="18" charset="0"/>
          </a:endParaRPr>
        </a:p>
      </dgm:t>
    </dgm:pt>
    <dgm:pt modelId="{0B62BC67-493A-43D2-B9D7-8A13752A478D}" type="parTrans" cxnId="{58BFB73E-59F8-4291-A0CB-A36B97491657}">
      <dgm:prSet/>
      <dgm:spPr/>
      <dgm:t>
        <a:bodyPr/>
        <a:lstStyle/>
        <a:p>
          <a:endParaRPr lang="ru-RU" sz="2000">
            <a:latin typeface="Times New Roman" pitchFamily="18" charset="0"/>
            <a:cs typeface="Times New Roman" pitchFamily="18" charset="0"/>
          </a:endParaRPr>
        </a:p>
      </dgm:t>
    </dgm:pt>
    <dgm:pt modelId="{4893CB9A-61A3-4CD0-ACE7-EBD2863AF1B0}" type="sibTrans" cxnId="{58BFB73E-59F8-4291-A0CB-A36B97491657}">
      <dgm:prSet/>
      <dgm:spPr/>
      <dgm:t>
        <a:bodyPr/>
        <a:lstStyle/>
        <a:p>
          <a:endParaRPr lang="ru-RU" sz="2000">
            <a:latin typeface="Times New Roman" pitchFamily="18" charset="0"/>
            <a:cs typeface="Times New Roman" pitchFamily="18" charset="0"/>
          </a:endParaRPr>
        </a:p>
      </dgm:t>
    </dgm:pt>
    <dgm:pt modelId="{8567816D-72CC-4570-B9E9-0615BC729CF8}" type="pres">
      <dgm:prSet presAssocID="{29FDBF77-1FA5-471E-9359-4CF1E464302D}" presName="Name0" presStyleCnt="0">
        <dgm:presLayoutVars>
          <dgm:dir/>
          <dgm:animLvl val="lvl"/>
          <dgm:resizeHandles val="exact"/>
        </dgm:presLayoutVars>
      </dgm:prSet>
      <dgm:spPr/>
      <dgm:t>
        <a:bodyPr/>
        <a:lstStyle/>
        <a:p>
          <a:endParaRPr lang="ru-RU"/>
        </a:p>
      </dgm:t>
    </dgm:pt>
    <dgm:pt modelId="{9DB8A168-E6AD-4D2D-AD95-2928C5D843E8}" type="pres">
      <dgm:prSet presAssocID="{B5B273A9-2339-44E1-9135-027EE20F21C9}" presName="linNode" presStyleCnt="0"/>
      <dgm:spPr/>
      <dgm:t>
        <a:bodyPr/>
        <a:lstStyle/>
        <a:p>
          <a:endParaRPr lang="ru-RU"/>
        </a:p>
      </dgm:t>
    </dgm:pt>
    <dgm:pt modelId="{CC35C0BB-16A1-4A56-9E68-F88680C375C0}" type="pres">
      <dgm:prSet presAssocID="{B5B273A9-2339-44E1-9135-027EE20F21C9}" presName="parentText" presStyleLbl="node1" presStyleIdx="0" presStyleCnt="1">
        <dgm:presLayoutVars>
          <dgm:chMax val="1"/>
          <dgm:bulletEnabled val="1"/>
        </dgm:presLayoutVars>
      </dgm:prSet>
      <dgm:spPr/>
      <dgm:t>
        <a:bodyPr/>
        <a:lstStyle/>
        <a:p>
          <a:endParaRPr lang="ru-RU"/>
        </a:p>
      </dgm:t>
    </dgm:pt>
    <dgm:pt modelId="{7D7886E1-E56F-4014-AB89-C4AA8B513DB5}" type="pres">
      <dgm:prSet presAssocID="{B5B273A9-2339-44E1-9135-027EE20F21C9}" presName="descendantText" presStyleLbl="alignAccFollowNode1" presStyleIdx="0" presStyleCnt="1">
        <dgm:presLayoutVars>
          <dgm:bulletEnabled val="1"/>
        </dgm:presLayoutVars>
      </dgm:prSet>
      <dgm:spPr/>
      <dgm:t>
        <a:bodyPr/>
        <a:lstStyle/>
        <a:p>
          <a:endParaRPr lang="ru-RU"/>
        </a:p>
      </dgm:t>
    </dgm:pt>
  </dgm:ptLst>
  <dgm:cxnLst>
    <dgm:cxn modelId="{3AE1B27E-52C9-4800-8CFE-08A9CF1558F5}" type="presOf" srcId="{B5B273A9-2339-44E1-9135-027EE20F21C9}" destId="{CC35C0BB-16A1-4A56-9E68-F88680C375C0}" srcOrd="0" destOrd="0" presId="urn:microsoft.com/office/officeart/2005/8/layout/vList5"/>
    <dgm:cxn modelId="{96D6DA48-C795-4777-9643-D79EBC21CBAA}" srcId="{29FDBF77-1FA5-471E-9359-4CF1E464302D}" destId="{B5B273A9-2339-44E1-9135-027EE20F21C9}" srcOrd="0" destOrd="0" parTransId="{31A4FBFB-9C77-4A8F-B993-60CA82F01B2B}" sibTransId="{B74D7342-1DEA-4043-BC67-A0B4CAEA0BCE}"/>
    <dgm:cxn modelId="{ECC348BC-7A4F-429E-8E5D-8F3D5386EC1D}" type="presOf" srcId="{1A6476E7-2287-48D2-82AD-4AD81FDD62F1}" destId="{7D7886E1-E56F-4014-AB89-C4AA8B513DB5}" srcOrd="0" destOrd="0" presId="urn:microsoft.com/office/officeart/2005/8/layout/vList5"/>
    <dgm:cxn modelId="{58BFB73E-59F8-4291-A0CB-A36B97491657}" srcId="{B5B273A9-2339-44E1-9135-027EE20F21C9}" destId="{1A6476E7-2287-48D2-82AD-4AD81FDD62F1}" srcOrd="0" destOrd="0" parTransId="{0B62BC67-493A-43D2-B9D7-8A13752A478D}" sibTransId="{4893CB9A-61A3-4CD0-ACE7-EBD2863AF1B0}"/>
    <dgm:cxn modelId="{6F834490-5CC9-4629-90F8-102796A710DC}" type="presOf" srcId="{29FDBF77-1FA5-471E-9359-4CF1E464302D}" destId="{8567816D-72CC-4570-B9E9-0615BC729CF8}" srcOrd="0" destOrd="0" presId="urn:microsoft.com/office/officeart/2005/8/layout/vList5"/>
    <dgm:cxn modelId="{7A40853E-D68B-4B9B-A4F0-EEFFA788DBFF}" type="presParOf" srcId="{8567816D-72CC-4570-B9E9-0615BC729CF8}" destId="{9DB8A168-E6AD-4D2D-AD95-2928C5D843E8}" srcOrd="0" destOrd="0" presId="urn:microsoft.com/office/officeart/2005/8/layout/vList5"/>
    <dgm:cxn modelId="{8902C2C2-7E6C-4ED8-B9BE-5485E2737AE3}" type="presParOf" srcId="{9DB8A168-E6AD-4D2D-AD95-2928C5D843E8}" destId="{CC35C0BB-16A1-4A56-9E68-F88680C375C0}" srcOrd="0" destOrd="0" presId="urn:microsoft.com/office/officeart/2005/8/layout/vList5"/>
    <dgm:cxn modelId="{43D0DC16-DF9B-454F-8E5E-FCAC38D01C96}" type="presParOf" srcId="{9DB8A168-E6AD-4D2D-AD95-2928C5D843E8}" destId="{7D7886E1-E56F-4014-AB89-C4AA8B513DB5}"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6.xml><?xml version="1.0" encoding="utf-8"?>
<dgm:dataModel xmlns:dgm="http://schemas.openxmlformats.org/drawingml/2006/diagram" xmlns:a="http://schemas.openxmlformats.org/drawingml/2006/main">
  <dgm:ptLst>
    <dgm:pt modelId="{29FDBF77-1FA5-471E-9359-4CF1E464302D}" type="doc">
      <dgm:prSet loTypeId="urn:microsoft.com/office/officeart/2005/8/layout/vList5" loCatId="list" qsTypeId="urn:microsoft.com/office/officeart/2005/8/quickstyle/simple1" qsCatId="simple" csTypeId="urn:microsoft.com/office/officeart/2005/8/colors/accent2_1" csCatId="accent2" phldr="1"/>
      <dgm:spPr/>
      <dgm:t>
        <a:bodyPr/>
        <a:lstStyle/>
        <a:p>
          <a:endParaRPr lang="ru-RU"/>
        </a:p>
      </dgm:t>
    </dgm:pt>
    <dgm:pt modelId="{1A6476E7-2287-48D2-82AD-4AD81FDD62F1}">
      <dgm:prSet phldrT="[Текст]" custT="1"/>
      <dgm:spPr>
        <a:scene3d>
          <a:camera prst="orthographicFront"/>
          <a:lightRig rig="threePt" dir="t"/>
        </a:scene3d>
        <a:sp3d>
          <a:bevelT w="152400" h="50800" prst="softRound"/>
        </a:sp3d>
      </dgm:spPr>
      <dgm:t>
        <a:bodyPr/>
        <a:lstStyle/>
        <a:p>
          <a:pPr algn="just"/>
          <a:r>
            <a:rPr lang="uz-Cyrl-UZ" sz="2800" b="1" i="0" dirty="0" smtClean="0">
              <a:latin typeface="Times New Roman" pitchFamily="18" charset="0"/>
              <a:cs typeface="Times New Roman" pitchFamily="18" charset="0"/>
            </a:rPr>
            <a:t>Халқаро молиявий корпорация (ХМК</a:t>
          </a:r>
          <a:endParaRPr lang="ru-RU" sz="2800" b="1" i="0" dirty="0">
            <a:latin typeface="Times New Roman" pitchFamily="18" charset="0"/>
            <a:cs typeface="Times New Roman" pitchFamily="18" charset="0"/>
          </a:endParaRPr>
        </a:p>
      </dgm:t>
    </dgm:pt>
    <dgm:pt modelId="{0B62BC67-493A-43D2-B9D7-8A13752A478D}" type="parTrans" cxnId="{58BFB73E-59F8-4291-A0CB-A36B97491657}">
      <dgm:prSet/>
      <dgm:spPr/>
      <dgm:t>
        <a:bodyPr/>
        <a:lstStyle/>
        <a:p>
          <a:endParaRPr lang="ru-RU" sz="2000">
            <a:latin typeface="Times New Roman" pitchFamily="18" charset="0"/>
            <a:cs typeface="Times New Roman" pitchFamily="18" charset="0"/>
          </a:endParaRPr>
        </a:p>
      </dgm:t>
    </dgm:pt>
    <dgm:pt modelId="{4893CB9A-61A3-4CD0-ACE7-EBD2863AF1B0}" type="sibTrans" cxnId="{58BFB73E-59F8-4291-A0CB-A36B97491657}">
      <dgm:prSet/>
      <dgm:spPr/>
      <dgm:t>
        <a:bodyPr/>
        <a:lstStyle/>
        <a:p>
          <a:endParaRPr lang="ru-RU" sz="2000">
            <a:latin typeface="Times New Roman" pitchFamily="18" charset="0"/>
            <a:cs typeface="Times New Roman" pitchFamily="18" charset="0"/>
          </a:endParaRPr>
        </a:p>
      </dgm:t>
    </dgm:pt>
    <dgm:pt modelId="{7AC4FAE2-5A34-4A14-9F1F-17E0D618EDC0}">
      <dgm:prSet phldrT="[Текст]" custT="1"/>
      <dgm:spPr>
        <a:scene3d>
          <a:camera prst="orthographicFront"/>
          <a:lightRig rig="threePt" dir="t"/>
        </a:scene3d>
        <a:sp3d>
          <a:bevelT w="152400" h="50800" prst="softRound"/>
        </a:sp3d>
      </dgm:spPr>
      <dgm:t>
        <a:bodyPr/>
        <a:lstStyle/>
        <a:p>
          <a:pPr algn="just"/>
          <a:r>
            <a:rPr lang="uz-Cyrl-UZ" sz="2800" b="1" i="0" dirty="0" smtClean="0">
              <a:latin typeface="Times New Roman" pitchFamily="18" charset="0"/>
              <a:cs typeface="Times New Roman" pitchFamily="18" charset="0"/>
            </a:rPr>
            <a:t>Унинг фаолияти устун равишда ривожланаётган мамлакатларнинг хусусий секторини молиялаштиришга йўналтирилади. </a:t>
          </a:r>
          <a:endParaRPr lang="ru-RU" sz="2800" b="1" i="0" dirty="0">
            <a:latin typeface="Times New Roman" pitchFamily="18" charset="0"/>
            <a:cs typeface="Times New Roman" pitchFamily="18" charset="0"/>
          </a:endParaRPr>
        </a:p>
      </dgm:t>
    </dgm:pt>
    <dgm:pt modelId="{C77F4374-9464-4D58-B74D-A16ACB222668}" type="parTrans" cxnId="{DADF4C83-B2EE-4E43-BBE7-C69F6299059E}">
      <dgm:prSet/>
      <dgm:spPr/>
      <dgm:t>
        <a:bodyPr/>
        <a:lstStyle/>
        <a:p>
          <a:endParaRPr lang="ru-RU" sz="2000">
            <a:latin typeface="Times New Roman" pitchFamily="18" charset="0"/>
            <a:cs typeface="Times New Roman" pitchFamily="18" charset="0"/>
          </a:endParaRPr>
        </a:p>
      </dgm:t>
    </dgm:pt>
    <dgm:pt modelId="{C0C56409-D728-4570-8559-0A240F6D265D}" type="sibTrans" cxnId="{DADF4C83-B2EE-4E43-BBE7-C69F6299059E}">
      <dgm:prSet/>
      <dgm:spPr/>
      <dgm:t>
        <a:bodyPr/>
        <a:lstStyle/>
        <a:p>
          <a:endParaRPr lang="ru-RU" sz="2000">
            <a:latin typeface="Times New Roman" pitchFamily="18" charset="0"/>
            <a:cs typeface="Times New Roman" pitchFamily="18" charset="0"/>
          </a:endParaRPr>
        </a:p>
      </dgm:t>
    </dgm:pt>
    <dgm:pt modelId="{8567816D-72CC-4570-B9E9-0615BC729CF8}" type="pres">
      <dgm:prSet presAssocID="{29FDBF77-1FA5-471E-9359-4CF1E464302D}" presName="Name0" presStyleCnt="0">
        <dgm:presLayoutVars>
          <dgm:dir/>
          <dgm:animLvl val="lvl"/>
          <dgm:resizeHandles val="exact"/>
        </dgm:presLayoutVars>
      </dgm:prSet>
      <dgm:spPr/>
      <dgm:t>
        <a:bodyPr/>
        <a:lstStyle/>
        <a:p>
          <a:endParaRPr lang="ru-RU"/>
        </a:p>
      </dgm:t>
    </dgm:pt>
    <dgm:pt modelId="{FB987D9D-572D-4BBB-A698-3C30301E0F93}" type="pres">
      <dgm:prSet presAssocID="{1A6476E7-2287-48D2-82AD-4AD81FDD62F1}" presName="linNode" presStyleCnt="0"/>
      <dgm:spPr/>
      <dgm:t>
        <a:bodyPr/>
        <a:lstStyle/>
        <a:p>
          <a:endParaRPr lang="ru-RU"/>
        </a:p>
      </dgm:t>
    </dgm:pt>
    <dgm:pt modelId="{2F8485B5-AED4-489D-9609-6C15FBFF8619}" type="pres">
      <dgm:prSet presAssocID="{1A6476E7-2287-48D2-82AD-4AD81FDD62F1}" presName="parentText" presStyleLbl="node1" presStyleIdx="0" presStyleCnt="1">
        <dgm:presLayoutVars>
          <dgm:chMax val="1"/>
          <dgm:bulletEnabled val="1"/>
        </dgm:presLayoutVars>
      </dgm:prSet>
      <dgm:spPr/>
      <dgm:t>
        <a:bodyPr/>
        <a:lstStyle/>
        <a:p>
          <a:endParaRPr lang="ru-RU"/>
        </a:p>
      </dgm:t>
    </dgm:pt>
    <dgm:pt modelId="{7FEBA594-897B-466C-B1B9-78E4D21DBD5E}" type="pres">
      <dgm:prSet presAssocID="{1A6476E7-2287-48D2-82AD-4AD81FDD62F1}" presName="descendantText" presStyleLbl="alignAccFollowNode1" presStyleIdx="0" presStyleCnt="1">
        <dgm:presLayoutVars>
          <dgm:bulletEnabled val="1"/>
        </dgm:presLayoutVars>
      </dgm:prSet>
      <dgm:spPr/>
      <dgm:t>
        <a:bodyPr/>
        <a:lstStyle/>
        <a:p>
          <a:endParaRPr lang="ru-RU"/>
        </a:p>
      </dgm:t>
    </dgm:pt>
  </dgm:ptLst>
  <dgm:cxnLst>
    <dgm:cxn modelId="{DADF4C83-B2EE-4E43-BBE7-C69F6299059E}" srcId="{1A6476E7-2287-48D2-82AD-4AD81FDD62F1}" destId="{7AC4FAE2-5A34-4A14-9F1F-17E0D618EDC0}" srcOrd="0" destOrd="0" parTransId="{C77F4374-9464-4D58-B74D-A16ACB222668}" sibTransId="{C0C56409-D728-4570-8559-0A240F6D265D}"/>
    <dgm:cxn modelId="{34C291BA-7C54-45FB-BA1C-DFB905B7F6C1}" type="presOf" srcId="{7AC4FAE2-5A34-4A14-9F1F-17E0D618EDC0}" destId="{7FEBA594-897B-466C-B1B9-78E4D21DBD5E}" srcOrd="0" destOrd="0" presId="urn:microsoft.com/office/officeart/2005/8/layout/vList5"/>
    <dgm:cxn modelId="{F049EF2F-008B-4425-B013-75032C283AAB}" type="presOf" srcId="{29FDBF77-1FA5-471E-9359-4CF1E464302D}" destId="{8567816D-72CC-4570-B9E9-0615BC729CF8}" srcOrd="0" destOrd="0" presId="urn:microsoft.com/office/officeart/2005/8/layout/vList5"/>
    <dgm:cxn modelId="{58BFB73E-59F8-4291-A0CB-A36B97491657}" srcId="{29FDBF77-1FA5-471E-9359-4CF1E464302D}" destId="{1A6476E7-2287-48D2-82AD-4AD81FDD62F1}" srcOrd="0" destOrd="0" parTransId="{0B62BC67-493A-43D2-B9D7-8A13752A478D}" sibTransId="{4893CB9A-61A3-4CD0-ACE7-EBD2863AF1B0}"/>
    <dgm:cxn modelId="{65A4AAFE-108B-4333-B4E4-B0CB8B144B08}" type="presOf" srcId="{1A6476E7-2287-48D2-82AD-4AD81FDD62F1}" destId="{2F8485B5-AED4-489D-9609-6C15FBFF8619}" srcOrd="0" destOrd="0" presId="urn:microsoft.com/office/officeart/2005/8/layout/vList5"/>
    <dgm:cxn modelId="{C98CB00E-1869-4130-9987-FDCB645C37FB}" type="presParOf" srcId="{8567816D-72CC-4570-B9E9-0615BC729CF8}" destId="{FB987D9D-572D-4BBB-A698-3C30301E0F93}" srcOrd="0" destOrd="0" presId="urn:microsoft.com/office/officeart/2005/8/layout/vList5"/>
    <dgm:cxn modelId="{7B42EA79-FF65-4B80-9F61-6F9944E6673D}" type="presParOf" srcId="{FB987D9D-572D-4BBB-A698-3C30301E0F93}" destId="{2F8485B5-AED4-489D-9609-6C15FBFF8619}" srcOrd="0" destOrd="0" presId="urn:microsoft.com/office/officeart/2005/8/layout/vList5"/>
    <dgm:cxn modelId="{63690875-EA05-4B71-85FD-A03C645A6BCD}" type="presParOf" srcId="{FB987D9D-572D-4BBB-A698-3C30301E0F93}" destId="{7FEBA594-897B-466C-B1B9-78E4D21DBD5E}"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7.xml><?xml version="1.0" encoding="utf-8"?>
<dgm:dataModel xmlns:dgm="http://schemas.openxmlformats.org/drawingml/2006/diagram" xmlns:a="http://schemas.openxmlformats.org/drawingml/2006/main">
  <dgm:ptLst>
    <dgm:pt modelId="{29FDBF77-1FA5-471E-9359-4CF1E464302D}" type="doc">
      <dgm:prSet loTypeId="urn:microsoft.com/office/officeart/2005/8/layout/vList5" loCatId="list" qsTypeId="urn:microsoft.com/office/officeart/2005/8/quickstyle/simple1" qsCatId="simple" csTypeId="urn:microsoft.com/office/officeart/2005/8/colors/accent2_1" csCatId="accent2" phldr="1"/>
      <dgm:spPr/>
      <dgm:t>
        <a:bodyPr/>
        <a:lstStyle/>
        <a:p>
          <a:endParaRPr lang="ru-RU"/>
        </a:p>
      </dgm:t>
    </dgm:pt>
    <dgm:pt modelId="{6062F3EF-3E24-42F0-B142-5A8DC3AC0667}">
      <dgm:prSet phldrT="[Текст]" custT="1"/>
      <dgm:spPr>
        <a:scene3d>
          <a:camera prst="orthographicFront"/>
          <a:lightRig rig="threePt" dir="t"/>
        </a:scene3d>
        <a:sp3d>
          <a:bevelT w="152400" h="50800" prst="softRound"/>
        </a:sp3d>
      </dgm:spPr>
      <dgm:t>
        <a:bodyPr/>
        <a:lstStyle/>
        <a:p>
          <a:pPr algn="just"/>
          <a:r>
            <a:rPr lang="uz-Cyrl-UZ" sz="2400" b="1" i="0" dirty="0" smtClean="0">
              <a:latin typeface="Times New Roman" pitchFamily="18" charset="0"/>
              <a:cs typeface="Times New Roman" pitchFamily="18" charset="0"/>
            </a:rPr>
            <a:t>Халқаро ривожланиш ассоциацияси (ХРА)</a:t>
          </a:r>
          <a:endParaRPr lang="ru-RU" sz="2400" i="0" dirty="0">
            <a:latin typeface="Times New Roman" pitchFamily="18" charset="0"/>
            <a:cs typeface="Times New Roman" pitchFamily="18" charset="0"/>
          </a:endParaRPr>
        </a:p>
      </dgm:t>
    </dgm:pt>
    <dgm:pt modelId="{2CC86DCE-8A33-4729-AE70-485BF1CA1287}" type="parTrans" cxnId="{F1193B26-0AD4-4212-A01F-EBC4C2D9D6CB}">
      <dgm:prSet/>
      <dgm:spPr/>
      <dgm:t>
        <a:bodyPr/>
        <a:lstStyle/>
        <a:p>
          <a:endParaRPr lang="ru-RU" sz="2000">
            <a:latin typeface="Times New Roman" pitchFamily="18" charset="0"/>
            <a:cs typeface="Times New Roman" pitchFamily="18" charset="0"/>
          </a:endParaRPr>
        </a:p>
      </dgm:t>
    </dgm:pt>
    <dgm:pt modelId="{8FD6E8B3-4F4C-44F9-93A4-A59C9F227209}" type="sibTrans" cxnId="{F1193B26-0AD4-4212-A01F-EBC4C2D9D6CB}">
      <dgm:prSet/>
      <dgm:spPr/>
      <dgm:t>
        <a:bodyPr/>
        <a:lstStyle/>
        <a:p>
          <a:endParaRPr lang="ru-RU" sz="2000">
            <a:latin typeface="Times New Roman" pitchFamily="18" charset="0"/>
            <a:cs typeface="Times New Roman" pitchFamily="18" charset="0"/>
          </a:endParaRPr>
        </a:p>
      </dgm:t>
    </dgm:pt>
    <dgm:pt modelId="{49D1644D-2B72-445E-89A4-520D3D2E7A92}">
      <dgm:prSet phldrT="[Текст]" custT="1"/>
      <dgm:spPr>
        <a:scene3d>
          <a:camera prst="orthographicFront"/>
          <a:lightRig rig="threePt" dir="t"/>
        </a:scene3d>
        <a:sp3d>
          <a:bevelT w="152400" h="50800" prst="softRound"/>
        </a:sp3d>
      </dgm:spPr>
      <dgm:t>
        <a:bodyPr/>
        <a:lstStyle/>
        <a:p>
          <a:pPr algn="just"/>
          <a:r>
            <a:rPr lang="uz-Cyrl-UZ" sz="2800" b="1" i="0" dirty="0" smtClean="0">
              <a:latin typeface="Times New Roman" pitchFamily="18" charset="0"/>
              <a:cs typeface="Times New Roman" pitchFamily="18" charset="0"/>
            </a:rPr>
            <a:t>Унинг асосий фаолияти эса кўпроқ қолоқ мамлакатларга имтиёзли ёки фоизсиз кредитлар ажратишга қаратилган. </a:t>
          </a:r>
          <a:endParaRPr lang="ru-RU" sz="2800" b="1" i="0" dirty="0">
            <a:latin typeface="Times New Roman" pitchFamily="18" charset="0"/>
            <a:cs typeface="Times New Roman" pitchFamily="18" charset="0"/>
          </a:endParaRPr>
        </a:p>
      </dgm:t>
    </dgm:pt>
    <dgm:pt modelId="{D0520A82-0250-4790-9241-E75A27B9A90D}" type="parTrans" cxnId="{229178B9-DE5C-4D92-848D-05996682A7C5}">
      <dgm:prSet/>
      <dgm:spPr/>
      <dgm:t>
        <a:bodyPr/>
        <a:lstStyle/>
        <a:p>
          <a:endParaRPr lang="ru-RU" sz="2000">
            <a:latin typeface="Times New Roman" pitchFamily="18" charset="0"/>
            <a:cs typeface="Times New Roman" pitchFamily="18" charset="0"/>
          </a:endParaRPr>
        </a:p>
      </dgm:t>
    </dgm:pt>
    <dgm:pt modelId="{A83A20FE-5D56-43DE-A7F1-80BB661CF43A}" type="sibTrans" cxnId="{229178B9-DE5C-4D92-848D-05996682A7C5}">
      <dgm:prSet/>
      <dgm:spPr/>
      <dgm:t>
        <a:bodyPr/>
        <a:lstStyle/>
        <a:p>
          <a:endParaRPr lang="ru-RU" sz="2000">
            <a:latin typeface="Times New Roman" pitchFamily="18" charset="0"/>
            <a:cs typeface="Times New Roman" pitchFamily="18" charset="0"/>
          </a:endParaRPr>
        </a:p>
      </dgm:t>
    </dgm:pt>
    <dgm:pt modelId="{8567816D-72CC-4570-B9E9-0615BC729CF8}" type="pres">
      <dgm:prSet presAssocID="{29FDBF77-1FA5-471E-9359-4CF1E464302D}" presName="Name0" presStyleCnt="0">
        <dgm:presLayoutVars>
          <dgm:dir/>
          <dgm:animLvl val="lvl"/>
          <dgm:resizeHandles val="exact"/>
        </dgm:presLayoutVars>
      </dgm:prSet>
      <dgm:spPr/>
      <dgm:t>
        <a:bodyPr/>
        <a:lstStyle/>
        <a:p>
          <a:endParaRPr lang="ru-RU"/>
        </a:p>
      </dgm:t>
    </dgm:pt>
    <dgm:pt modelId="{D5F05C63-2A39-4717-8B87-4B3F303911F9}" type="pres">
      <dgm:prSet presAssocID="{6062F3EF-3E24-42F0-B142-5A8DC3AC0667}" presName="linNode" presStyleCnt="0"/>
      <dgm:spPr/>
      <dgm:t>
        <a:bodyPr/>
        <a:lstStyle/>
        <a:p>
          <a:endParaRPr lang="ru-RU"/>
        </a:p>
      </dgm:t>
    </dgm:pt>
    <dgm:pt modelId="{6E343B96-C470-442D-966C-6DB17FCBE761}" type="pres">
      <dgm:prSet presAssocID="{6062F3EF-3E24-42F0-B142-5A8DC3AC0667}" presName="parentText" presStyleLbl="node1" presStyleIdx="0" presStyleCnt="1" custScaleX="85185" custLinFactNeighborX="-4167" custLinFactNeighborY="-208">
        <dgm:presLayoutVars>
          <dgm:chMax val="1"/>
          <dgm:bulletEnabled val="1"/>
        </dgm:presLayoutVars>
      </dgm:prSet>
      <dgm:spPr/>
      <dgm:t>
        <a:bodyPr/>
        <a:lstStyle/>
        <a:p>
          <a:endParaRPr lang="ru-RU"/>
        </a:p>
      </dgm:t>
    </dgm:pt>
    <dgm:pt modelId="{AF699E1E-91DB-4365-9F5F-96C4F210A646}" type="pres">
      <dgm:prSet presAssocID="{6062F3EF-3E24-42F0-B142-5A8DC3AC0667}" presName="descendantText" presStyleLbl="alignAccFollowNode1" presStyleIdx="0" presStyleCnt="1" custScaleX="107812">
        <dgm:presLayoutVars>
          <dgm:bulletEnabled val="1"/>
        </dgm:presLayoutVars>
      </dgm:prSet>
      <dgm:spPr/>
      <dgm:t>
        <a:bodyPr/>
        <a:lstStyle/>
        <a:p>
          <a:endParaRPr lang="ru-RU"/>
        </a:p>
      </dgm:t>
    </dgm:pt>
  </dgm:ptLst>
  <dgm:cxnLst>
    <dgm:cxn modelId="{229178B9-DE5C-4D92-848D-05996682A7C5}" srcId="{6062F3EF-3E24-42F0-B142-5A8DC3AC0667}" destId="{49D1644D-2B72-445E-89A4-520D3D2E7A92}" srcOrd="0" destOrd="0" parTransId="{D0520A82-0250-4790-9241-E75A27B9A90D}" sibTransId="{A83A20FE-5D56-43DE-A7F1-80BB661CF43A}"/>
    <dgm:cxn modelId="{32A35F5E-2820-4747-9902-FA2592DCA9E6}" type="presOf" srcId="{6062F3EF-3E24-42F0-B142-5A8DC3AC0667}" destId="{6E343B96-C470-442D-966C-6DB17FCBE761}" srcOrd="0" destOrd="0" presId="urn:microsoft.com/office/officeart/2005/8/layout/vList5"/>
    <dgm:cxn modelId="{CC8E91A7-B90E-4D83-B017-372965347DE9}" type="presOf" srcId="{49D1644D-2B72-445E-89A4-520D3D2E7A92}" destId="{AF699E1E-91DB-4365-9F5F-96C4F210A646}" srcOrd="0" destOrd="0" presId="urn:microsoft.com/office/officeart/2005/8/layout/vList5"/>
    <dgm:cxn modelId="{F1193B26-0AD4-4212-A01F-EBC4C2D9D6CB}" srcId="{29FDBF77-1FA5-471E-9359-4CF1E464302D}" destId="{6062F3EF-3E24-42F0-B142-5A8DC3AC0667}" srcOrd="0" destOrd="0" parTransId="{2CC86DCE-8A33-4729-AE70-485BF1CA1287}" sibTransId="{8FD6E8B3-4F4C-44F9-93A4-A59C9F227209}"/>
    <dgm:cxn modelId="{90DF1BD2-CFEA-4774-A788-9CD9C5C19E43}" type="presOf" srcId="{29FDBF77-1FA5-471E-9359-4CF1E464302D}" destId="{8567816D-72CC-4570-B9E9-0615BC729CF8}" srcOrd="0" destOrd="0" presId="urn:microsoft.com/office/officeart/2005/8/layout/vList5"/>
    <dgm:cxn modelId="{A9416C10-27F5-4DE8-ADE2-4C1FADD7C0D6}" type="presParOf" srcId="{8567816D-72CC-4570-B9E9-0615BC729CF8}" destId="{D5F05C63-2A39-4717-8B87-4B3F303911F9}" srcOrd="0" destOrd="0" presId="urn:microsoft.com/office/officeart/2005/8/layout/vList5"/>
    <dgm:cxn modelId="{C4D18152-C57B-4E55-8064-8F13B3FBE044}" type="presParOf" srcId="{D5F05C63-2A39-4717-8B87-4B3F303911F9}" destId="{6E343B96-C470-442D-966C-6DB17FCBE761}" srcOrd="0" destOrd="0" presId="urn:microsoft.com/office/officeart/2005/8/layout/vList5"/>
    <dgm:cxn modelId="{CBE394A5-B032-4A3A-8408-1B456C0B74DC}" type="presParOf" srcId="{D5F05C63-2A39-4717-8B87-4B3F303911F9}" destId="{AF699E1E-91DB-4365-9F5F-96C4F210A646}"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8.xml><?xml version="1.0" encoding="utf-8"?>
<dgm:dataModel xmlns:dgm="http://schemas.openxmlformats.org/drawingml/2006/diagram" xmlns:a="http://schemas.openxmlformats.org/drawingml/2006/main">
  <dgm:ptLst>
    <dgm:pt modelId="{29FDBF77-1FA5-471E-9359-4CF1E464302D}" type="doc">
      <dgm:prSet loTypeId="urn:microsoft.com/office/officeart/2005/8/layout/vList5" loCatId="list" qsTypeId="urn:microsoft.com/office/officeart/2005/8/quickstyle/simple1" qsCatId="simple" csTypeId="urn:microsoft.com/office/officeart/2005/8/colors/accent2_1" csCatId="accent2" phldr="1"/>
      <dgm:spPr/>
      <dgm:t>
        <a:bodyPr/>
        <a:lstStyle/>
        <a:p>
          <a:endParaRPr lang="ru-RU"/>
        </a:p>
      </dgm:t>
    </dgm:pt>
    <dgm:pt modelId="{49D1644D-2B72-445E-89A4-520D3D2E7A92}">
      <dgm:prSet phldrT="[Текст]" custT="1"/>
      <dgm:spPr>
        <a:scene3d>
          <a:camera prst="orthographicFront"/>
          <a:lightRig rig="threePt" dir="t"/>
        </a:scene3d>
        <a:sp3d>
          <a:bevelT w="152400" h="50800" prst="softRound"/>
        </a:sp3d>
      </dgm:spPr>
      <dgm:t>
        <a:bodyPr/>
        <a:lstStyle/>
        <a:p>
          <a:pPr algn="just"/>
          <a:r>
            <a:rPr lang="uz-Cyrl-UZ" sz="2800" b="1" i="0" dirty="0" smtClean="0">
              <a:latin typeface="Times New Roman" pitchFamily="18" charset="0"/>
              <a:cs typeface="Times New Roman" pitchFamily="18" charset="0"/>
            </a:rPr>
            <a:t>Иқтисодий ҳамкорлик ва ривожланиш ташкилоти (ИҲРТ) </a:t>
          </a:r>
          <a:endParaRPr lang="ru-RU" sz="2800" b="1" i="0" dirty="0">
            <a:latin typeface="Times New Roman" pitchFamily="18" charset="0"/>
            <a:cs typeface="Times New Roman" pitchFamily="18" charset="0"/>
          </a:endParaRPr>
        </a:p>
      </dgm:t>
    </dgm:pt>
    <dgm:pt modelId="{D0520A82-0250-4790-9241-E75A27B9A90D}" type="parTrans" cxnId="{229178B9-DE5C-4D92-848D-05996682A7C5}">
      <dgm:prSet/>
      <dgm:spPr/>
      <dgm:t>
        <a:bodyPr/>
        <a:lstStyle/>
        <a:p>
          <a:endParaRPr lang="ru-RU" sz="2000">
            <a:latin typeface="Times New Roman" pitchFamily="18" charset="0"/>
            <a:cs typeface="Times New Roman" pitchFamily="18" charset="0"/>
          </a:endParaRPr>
        </a:p>
      </dgm:t>
    </dgm:pt>
    <dgm:pt modelId="{A83A20FE-5D56-43DE-A7F1-80BB661CF43A}" type="sibTrans" cxnId="{229178B9-DE5C-4D92-848D-05996682A7C5}">
      <dgm:prSet/>
      <dgm:spPr/>
      <dgm:t>
        <a:bodyPr/>
        <a:lstStyle/>
        <a:p>
          <a:endParaRPr lang="ru-RU" sz="2000">
            <a:latin typeface="Times New Roman" pitchFamily="18" charset="0"/>
            <a:cs typeface="Times New Roman" pitchFamily="18" charset="0"/>
          </a:endParaRPr>
        </a:p>
      </dgm:t>
    </dgm:pt>
    <dgm:pt modelId="{B5B273A9-2339-44E1-9135-027EE20F21C9}">
      <dgm:prSet phldrT="[Текст]" custT="1"/>
      <dgm:spPr>
        <a:scene3d>
          <a:camera prst="orthographicFront"/>
          <a:lightRig rig="threePt" dir="t"/>
        </a:scene3d>
        <a:sp3d>
          <a:bevelT w="152400" h="50800" prst="softRound"/>
        </a:sp3d>
      </dgm:spPr>
      <dgm:t>
        <a:bodyPr/>
        <a:lstStyle/>
        <a:p>
          <a:pPr algn="just"/>
          <a:r>
            <a:rPr lang="uz-Cyrl-UZ" sz="2800" b="1" i="0" dirty="0" smtClean="0">
              <a:latin typeface="Times New Roman" pitchFamily="18" charset="0"/>
              <a:cs typeface="Times New Roman" pitchFamily="18" charset="0"/>
            </a:rPr>
            <a:t>Улар томонидан ишлаб чиқилган башорат кўрсаткичлари асосида, жаҳон хўжалиги ривожланиш тенденцияларини ҳисобга олган ҳолда, миллий иқтисодиётларнинг ўзаро мослашувига имкон яратувчи макроиқтисодий сиёсатни олиб бориш бўйича тавсиялар берилади. </a:t>
          </a:r>
          <a:endParaRPr lang="ru-RU" sz="2800" b="1" i="0" dirty="0">
            <a:latin typeface="Times New Roman" pitchFamily="18" charset="0"/>
            <a:cs typeface="Times New Roman" pitchFamily="18" charset="0"/>
          </a:endParaRPr>
        </a:p>
      </dgm:t>
    </dgm:pt>
    <dgm:pt modelId="{31A4FBFB-9C77-4A8F-B993-60CA82F01B2B}" type="parTrans" cxnId="{96D6DA48-C795-4777-9643-D79EBC21CBAA}">
      <dgm:prSet/>
      <dgm:spPr/>
      <dgm:t>
        <a:bodyPr/>
        <a:lstStyle/>
        <a:p>
          <a:endParaRPr lang="ru-RU" sz="2000">
            <a:latin typeface="Times New Roman" pitchFamily="18" charset="0"/>
            <a:cs typeface="Times New Roman" pitchFamily="18" charset="0"/>
          </a:endParaRPr>
        </a:p>
      </dgm:t>
    </dgm:pt>
    <dgm:pt modelId="{B74D7342-1DEA-4043-BC67-A0B4CAEA0BCE}" type="sibTrans" cxnId="{96D6DA48-C795-4777-9643-D79EBC21CBAA}">
      <dgm:prSet/>
      <dgm:spPr/>
      <dgm:t>
        <a:bodyPr/>
        <a:lstStyle/>
        <a:p>
          <a:endParaRPr lang="ru-RU" sz="2000">
            <a:latin typeface="Times New Roman" pitchFamily="18" charset="0"/>
            <a:cs typeface="Times New Roman" pitchFamily="18" charset="0"/>
          </a:endParaRPr>
        </a:p>
      </dgm:t>
    </dgm:pt>
    <dgm:pt modelId="{8567816D-72CC-4570-B9E9-0615BC729CF8}" type="pres">
      <dgm:prSet presAssocID="{29FDBF77-1FA5-471E-9359-4CF1E464302D}" presName="Name0" presStyleCnt="0">
        <dgm:presLayoutVars>
          <dgm:dir/>
          <dgm:animLvl val="lvl"/>
          <dgm:resizeHandles val="exact"/>
        </dgm:presLayoutVars>
      </dgm:prSet>
      <dgm:spPr/>
      <dgm:t>
        <a:bodyPr/>
        <a:lstStyle/>
        <a:p>
          <a:endParaRPr lang="ru-RU"/>
        </a:p>
      </dgm:t>
    </dgm:pt>
    <dgm:pt modelId="{E65AA8B8-FB13-49A5-A303-78A8DB11AC07}" type="pres">
      <dgm:prSet presAssocID="{49D1644D-2B72-445E-89A4-520D3D2E7A92}" presName="linNode" presStyleCnt="0"/>
      <dgm:spPr/>
      <dgm:t>
        <a:bodyPr/>
        <a:lstStyle/>
        <a:p>
          <a:endParaRPr lang="ru-RU"/>
        </a:p>
      </dgm:t>
    </dgm:pt>
    <dgm:pt modelId="{CB352DA8-2B55-4D65-A5CD-D987670E79F0}" type="pres">
      <dgm:prSet presAssocID="{49D1644D-2B72-445E-89A4-520D3D2E7A92}" presName="parentText" presStyleLbl="node1" presStyleIdx="0" presStyleCnt="1">
        <dgm:presLayoutVars>
          <dgm:chMax val="1"/>
          <dgm:bulletEnabled val="1"/>
        </dgm:presLayoutVars>
      </dgm:prSet>
      <dgm:spPr/>
      <dgm:t>
        <a:bodyPr/>
        <a:lstStyle/>
        <a:p>
          <a:endParaRPr lang="ru-RU"/>
        </a:p>
      </dgm:t>
    </dgm:pt>
    <dgm:pt modelId="{E911BFCE-25FC-4A83-B3F4-42833568FFCD}" type="pres">
      <dgm:prSet presAssocID="{49D1644D-2B72-445E-89A4-520D3D2E7A92}" presName="descendantText" presStyleLbl="alignAccFollowNode1" presStyleIdx="0" presStyleCnt="1" custScaleY="117764" custLinFactNeighborX="-758" custLinFactNeighborY="-492">
        <dgm:presLayoutVars>
          <dgm:bulletEnabled val="1"/>
        </dgm:presLayoutVars>
      </dgm:prSet>
      <dgm:spPr/>
      <dgm:t>
        <a:bodyPr/>
        <a:lstStyle/>
        <a:p>
          <a:endParaRPr lang="ru-RU"/>
        </a:p>
      </dgm:t>
    </dgm:pt>
  </dgm:ptLst>
  <dgm:cxnLst>
    <dgm:cxn modelId="{229178B9-DE5C-4D92-848D-05996682A7C5}" srcId="{29FDBF77-1FA5-471E-9359-4CF1E464302D}" destId="{49D1644D-2B72-445E-89A4-520D3D2E7A92}" srcOrd="0" destOrd="0" parTransId="{D0520A82-0250-4790-9241-E75A27B9A90D}" sibTransId="{A83A20FE-5D56-43DE-A7F1-80BB661CF43A}"/>
    <dgm:cxn modelId="{96D6DA48-C795-4777-9643-D79EBC21CBAA}" srcId="{49D1644D-2B72-445E-89A4-520D3D2E7A92}" destId="{B5B273A9-2339-44E1-9135-027EE20F21C9}" srcOrd="0" destOrd="0" parTransId="{31A4FBFB-9C77-4A8F-B993-60CA82F01B2B}" sibTransId="{B74D7342-1DEA-4043-BC67-A0B4CAEA0BCE}"/>
    <dgm:cxn modelId="{AE019444-8F2F-4BD0-8038-6422972923B5}" type="presOf" srcId="{49D1644D-2B72-445E-89A4-520D3D2E7A92}" destId="{CB352DA8-2B55-4D65-A5CD-D987670E79F0}" srcOrd="0" destOrd="0" presId="urn:microsoft.com/office/officeart/2005/8/layout/vList5"/>
    <dgm:cxn modelId="{D9F31771-21CF-4C66-A8E2-C3707062C6AE}" type="presOf" srcId="{29FDBF77-1FA5-471E-9359-4CF1E464302D}" destId="{8567816D-72CC-4570-B9E9-0615BC729CF8}" srcOrd="0" destOrd="0" presId="urn:microsoft.com/office/officeart/2005/8/layout/vList5"/>
    <dgm:cxn modelId="{33DFF6A3-3CD7-402C-836C-79D2F7F6BBF2}" type="presOf" srcId="{B5B273A9-2339-44E1-9135-027EE20F21C9}" destId="{E911BFCE-25FC-4A83-B3F4-42833568FFCD}" srcOrd="0" destOrd="0" presId="urn:microsoft.com/office/officeart/2005/8/layout/vList5"/>
    <dgm:cxn modelId="{95479337-7BAD-4C31-A2BB-40AD51B9ECAC}" type="presParOf" srcId="{8567816D-72CC-4570-B9E9-0615BC729CF8}" destId="{E65AA8B8-FB13-49A5-A303-78A8DB11AC07}" srcOrd="0" destOrd="0" presId="urn:microsoft.com/office/officeart/2005/8/layout/vList5"/>
    <dgm:cxn modelId="{45A43E30-DFA2-450B-88A2-3FDFC6FC2053}" type="presParOf" srcId="{E65AA8B8-FB13-49A5-A303-78A8DB11AC07}" destId="{CB352DA8-2B55-4D65-A5CD-D987670E79F0}" srcOrd="0" destOrd="0" presId="urn:microsoft.com/office/officeart/2005/8/layout/vList5"/>
    <dgm:cxn modelId="{7A90A282-7BE9-4CC8-A02A-A47E77B52E79}" type="presParOf" srcId="{E65AA8B8-FB13-49A5-A303-78A8DB11AC07}" destId="{E911BFCE-25FC-4A83-B3F4-42833568FFCD}"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9.xml><?xml version="1.0" encoding="utf-8"?>
<dgm:dataModel xmlns:dgm="http://schemas.openxmlformats.org/drawingml/2006/diagram" xmlns:a="http://schemas.openxmlformats.org/drawingml/2006/main">
  <dgm:ptLst>
    <dgm:pt modelId="{29FDBF77-1FA5-471E-9359-4CF1E464302D}" type="doc">
      <dgm:prSet loTypeId="urn:microsoft.com/office/officeart/2005/8/layout/vList5" loCatId="list" qsTypeId="urn:microsoft.com/office/officeart/2005/8/quickstyle/simple1" qsCatId="simple" csTypeId="urn:microsoft.com/office/officeart/2005/8/colors/accent2_1" csCatId="accent2" phldr="1"/>
      <dgm:spPr/>
      <dgm:t>
        <a:bodyPr/>
        <a:lstStyle/>
        <a:p>
          <a:endParaRPr lang="ru-RU"/>
        </a:p>
      </dgm:t>
    </dgm:pt>
    <dgm:pt modelId="{B5B273A9-2339-44E1-9135-027EE20F21C9}">
      <dgm:prSet phldrT="[Текст]" custT="1"/>
      <dgm:spPr>
        <a:scene3d>
          <a:camera prst="orthographicFront"/>
          <a:lightRig rig="threePt" dir="t"/>
        </a:scene3d>
        <a:sp3d>
          <a:bevelT w="152400" h="50800" prst="softRound"/>
        </a:sp3d>
      </dgm:spPr>
      <dgm:t>
        <a:bodyPr/>
        <a:lstStyle/>
        <a:p>
          <a:pPr algn="just"/>
          <a:r>
            <a:rPr lang="uz-Cyrl-UZ" sz="2800" b="1" i="0" dirty="0" smtClean="0">
              <a:latin typeface="Times New Roman" pitchFamily="18" charset="0"/>
              <a:cs typeface="Times New Roman" pitchFamily="18" charset="0"/>
            </a:rPr>
            <a:t>Халқаро ҳисоблашувлар банки (ХҲБ)  </a:t>
          </a:r>
          <a:endParaRPr lang="ru-RU" sz="2800" b="1" i="0" dirty="0">
            <a:latin typeface="Times New Roman" pitchFamily="18" charset="0"/>
            <a:cs typeface="Times New Roman" pitchFamily="18" charset="0"/>
          </a:endParaRPr>
        </a:p>
      </dgm:t>
    </dgm:pt>
    <dgm:pt modelId="{31A4FBFB-9C77-4A8F-B993-60CA82F01B2B}" type="parTrans" cxnId="{96D6DA48-C795-4777-9643-D79EBC21CBAA}">
      <dgm:prSet/>
      <dgm:spPr/>
      <dgm:t>
        <a:bodyPr/>
        <a:lstStyle/>
        <a:p>
          <a:endParaRPr lang="ru-RU" sz="2000">
            <a:latin typeface="Times New Roman" pitchFamily="18" charset="0"/>
            <a:cs typeface="Times New Roman" pitchFamily="18" charset="0"/>
          </a:endParaRPr>
        </a:p>
      </dgm:t>
    </dgm:pt>
    <dgm:pt modelId="{B74D7342-1DEA-4043-BC67-A0B4CAEA0BCE}" type="sibTrans" cxnId="{96D6DA48-C795-4777-9643-D79EBC21CBAA}">
      <dgm:prSet/>
      <dgm:spPr/>
      <dgm:t>
        <a:bodyPr/>
        <a:lstStyle/>
        <a:p>
          <a:endParaRPr lang="ru-RU" sz="2000">
            <a:latin typeface="Times New Roman" pitchFamily="18" charset="0"/>
            <a:cs typeface="Times New Roman" pitchFamily="18" charset="0"/>
          </a:endParaRPr>
        </a:p>
      </dgm:t>
    </dgm:pt>
    <dgm:pt modelId="{1A6476E7-2287-48D2-82AD-4AD81FDD62F1}">
      <dgm:prSet phldrT="[Текст]" custT="1"/>
      <dgm:spPr>
        <a:scene3d>
          <a:camera prst="orthographicFront"/>
          <a:lightRig rig="threePt" dir="t"/>
        </a:scene3d>
        <a:sp3d>
          <a:bevelT w="152400" h="50800" prst="softRound"/>
        </a:sp3d>
      </dgm:spPr>
      <dgm:t>
        <a:bodyPr/>
        <a:lstStyle/>
        <a:p>
          <a:pPr algn="just"/>
          <a:r>
            <a:rPr lang="uz-Cyrl-UZ" sz="2800" b="1" i="0" dirty="0" smtClean="0">
              <a:latin typeface="Times New Roman" pitchFamily="18" charset="0"/>
              <a:cs typeface="Times New Roman" pitchFamily="18" charset="0"/>
            </a:rPr>
            <a:t>Швейцариянинг Базель шаҳрида жойлашган бўлиб, банк фаолиятини халқаро тартибга солишда етакчи роль ўйнайди. Дунёнинг 70 дан ортиқ Марказий банклар ўзларининг олтин-валюта заҳираларини ХҲБ ҳисобварақларида сақлайдилар.  </a:t>
          </a:r>
          <a:endParaRPr lang="ru-RU" sz="2800" b="1" i="0" dirty="0">
            <a:latin typeface="Times New Roman" pitchFamily="18" charset="0"/>
            <a:cs typeface="Times New Roman" pitchFamily="18" charset="0"/>
          </a:endParaRPr>
        </a:p>
      </dgm:t>
    </dgm:pt>
    <dgm:pt modelId="{0B62BC67-493A-43D2-B9D7-8A13752A478D}" type="parTrans" cxnId="{58BFB73E-59F8-4291-A0CB-A36B97491657}">
      <dgm:prSet/>
      <dgm:spPr/>
      <dgm:t>
        <a:bodyPr/>
        <a:lstStyle/>
        <a:p>
          <a:endParaRPr lang="ru-RU" sz="2000">
            <a:latin typeface="Times New Roman" pitchFamily="18" charset="0"/>
            <a:cs typeface="Times New Roman" pitchFamily="18" charset="0"/>
          </a:endParaRPr>
        </a:p>
      </dgm:t>
    </dgm:pt>
    <dgm:pt modelId="{4893CB9A-61A3-4CD0-ACE7-EBD2863AF1B0}" type="sibTrans" cxnId="{58BFB73E-59F8-4291-A0CB-A36B97491657}">
      <dgm:prSet/>
      <dgm:spPr/>
      <dgm:t>
        <a:bodyPr/>
        <a:lstStyle/>
        <a:p>
          <a:endParaRPr lang="ru-RU" sz="2000">
            <a:latin typeface="Times New Roman" pitchFamily="18" charset="0"/>
            <a:cs typeface="Times New Roman" pitchFamily="18" charset="0"/>
          </a:endParaRPr>
        </a:p>
      </dgm:t>
    </dgm:pt>
    <dgm:pt modelId="{8567816D-72CC-4570-B9E9-0615BC729CF8}" type="pres">
      <dgm:prSet presAssocID="{29FDBF77-1FA5-471E-9359-4CF1E464302D}" presName="Name0" presStyleCnt="0">
        <dgm:presLayoutVars>
          <dgm:dir/>
          <dgm:animLvl val="lvl"/>
          <dgm:resizeHandles val="exact"/>
        </dgm:presLayoutVars>
      </dgm:prSet>
      <dgm:spPr/>
      <dgm:t>
        <a:bodyPr/>
        <a:lstStyle/>
        <a:p>
          <a:endParaRPr lang="ru-RU"/>
        </a:p>
      </dgm:t>
    </dgm:pt>
    <dgm:pt modelId="{7C97F775-8456-4397-931F-41FD6FC57D6B}" type="pres">
      <dgm:prSet presAssocID="{B5B273A9-2339-44E1-9135-027EE20F21C9}" presName="linNode" presStyleCnt="0"/>
      <dgm:spPr/>
      <dgm:t>
        <a:bodyPr/>
        <a:lstStyle/>
        <a:p>
          <a:endParaRPr lang="ru-RU"/>
        </a:p>
      </dgm:t>
    </dgm:pt>
    <dgm:pt modelId="{DD7BE16A-9BB8-4C65-AB8B-7B51093D5871}" type="pres">
      <dgm:prSet presAssocID="{B5B273A9-2339-44E1-9135-027EE20F21C9}" presName="parentText" presStyleLbl="node1" presStyleIdx="0" presStyleCnt="1">
        <dgm:presLayoutVars>
          <dgm:chMax val="1"/>
          <dgm:bulletEnabled val="1"/>
        </dgm:presLayoutVars>
      </dgm:prSet>
      <dgm:spPr/>
      <dgm:t>
        <a:bodyPr/>
        <a:lstStyle/>
        <a:p>
          <a:endParaRPr lang="ru-RU"/>
        </a:p>
      </dgm:t>
    </dgm:pt>
    <dgm:pt modelId="{1DD7362A-C645-423A-A0E1-EB8139AD92E3}" type="pres">
      <dgm:prSet presAssocID="{B5B273A9-2339-44E1-9135-027EE20F21C9}" presName="descendantText" presStyleLbl="alignAccFollowNode1" presStyleIdx="0" presStyleCnt="1">
        <dgm:presLayoutVars>
          <dgm:bulletEnabled val="1"/>
        </dgm:presLayoutVars>
      </dgm:prSet>
      <dgm:spPr/>
      <dgm:t>
        <a:bodyPr/>
        <a:lstStyle/>
        <a:p>
          <a:endParaRPr lang="ru-RU"/>
        </a:p>
      </dgm:t>
    </dgm:pt>
  </dgm:ptLst>
  <dgm:cxnLst>
    <dgm:cxn modelId="{6AE4BA36-9687-480F-8F34-6323DA09F12F}" type="presOf" srcId="{29FDBF77-1FA5-471E-9359-4CF1E464302D}" destId="{8567816D-72CC-4570-B9E9-0615BC729CF8}" srcOrd="0" destOrd="0" presId="urn:microsoft.com/office/officeart/2005/8/layout/vList5"/>
    <dgm:cxn modelId="{96D6DA48-C795-4777-9643-D79EBC21CBAA}" srcId="{29FDBF77-1FA5-471E-9359-4CF1E464302D}" destId="{B5B273A9-2339-44E1-9135-027EE20F21C9}" srcOrd="0" destOrd="0" parTransId="{31A4FBFB-9C77-4A8F-B993-60CA82F01B2B}" sibTransId="{B74D7342-1DEA-4043-BC67-A0B4CAEA0BCE}"/>
    <dgm:cxn modelId="{7808C8E5-6ED1-433F-97CD-6F2A5508073C}" type="presOf" srcId="{1A6476E7-2287-48D2-82AD-4AD81FDD62F1}" destId="{1DD7362A-C645-423A-A0E1-EB8139AD92E3}" srcOrd="0" destOrd="0" presId="urn:microsoft.com/office/officeart/2005/8/layout/vList5"/>
    <dgm:cxn modelId="{58BFB73E-59F8-4291-A0CB-A36B97491657}" srcId="{B5B273A9-2339-44E1-9135-027EE20F21C9}" destId="{1A6476E7-2287-48D2-82AD-4AD81FDD62F1}" srcOrd="0" destOrd="0" parTransId="{0B62BC67-493A-43D2-B9D7-8A13752A478D}" sibTransId="{4893CB9A-61A3-4CD0-ACE7-EBD2863AF1B0}"/>
    <dgm:cxn modelId="{1F157F37-B7A4-4E12-B6AA-24B18852F304}" type="presOf" srcId="{B5B273A9-2339-44E1-9135-027EE20F21C9}" destId="{DD7BE16A-9BB8-4C65-AB8B-7B51093D5871}" srcOrd="0" destOrd="0" presId="urn:microsoft.com/office/officeart/2005/8/layout/vList5"/>
    <dgm:cxn modelId="{34E22681-39E7-4B6B-8373-BF4FEAEE6034}" type="presParOf" srcId="{8567816D-72CC-4570-B9E9-0615BC729CF8}" destId="{7C97F775-8456-4397-931F-41FD6FC57D6B}" srcOrd="0" destOrd="0" presId="urn:microsoft.com/office/officeart/2005/8/layout/vList5"/>
    <dgm:cxn modelId="{025438C8-CF31-4836-963D-F31214AB832D}" type="presParOf" srcId="{7C97F775-8456-4397-931F-41FD6FC57D6B}" destId="{DD7BE16A-9BB8-4C65-AB8B-7B51093D5871}" srcOrd="0" destOrd="0" presId="urn:microsoft.com/office/officeart/2005/8/layout/vList5"/>
    <dgm:cxn modelId="{260D9F56-A6E9-46F9-86A3-9F0809430EAE}" type="presParOf" srcId="{7C97F775-8456-4397-931F-41FD6FC57D6B}" destId="{1DD7362A-C645-423A-A0E1-EB8139AD92E3}"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0.xml><?xml version="1.0" encoding="utf-8"?>
<dgm:dataModel xmlns:dgm="http://schemas.openxmlformats.org/drawingml/2006/diagram" xmlns:a="http://schemas.openxmlformats.org/drawingml/2006/main">
  <dgm:ptLst>
    <dgm:pt modelId="{29FDBF77-1FA5-471E-9359-4CF1E464302D}" type="doc">
      <dgm:prSet loTypeId="urn:microsoft.com/office/officeart/2005/8/layout/vList5" loCatId="list" qsTypeId="urn:microsoft.com/office/officeart/2005/8/quickstyle/simple1" qsCatId="simple" csTypeId="urn:microsoft.com/office/officeart/2005/8/colors/accent2_1" csCatId="accent2" phldr="1"/>
      <dgm:spPr/>
      <dgm:t>
        <a:bodyPr/>
        <a:lstStyle/>
        <a:p>
          <a:endParaRPr lang="ru-RU"/>
        </a:p>
      </dgm:t>
    </dgm:pt>
    <dgm:pt modelId="{1A6476E7-2287-48D2-82AD-4AD81FDD62F1}">
      <dgm:prSet phldrT="[Текст]" custT="1"/>
      <dgm:spPr>
        <a:scene3d>
          <a:camera prst="orthographicFront"/>
          <a:lightRig rig="threePt" dir="t"/>
        </a:scene3d>
        <a:sp3d>
          <a:bevelT w="152400" h="50800" prst="softRound"/>
        </a:sp3d>
      </dgm:spPr>
      <dgm:t>
        <a:bodyPr/>
        <a:lstStyle/>
        <a:p>
          <a:pPr algn="just"/>
          <a:r>
            <a:rPr lang="uz-Cyrl-UZ" sz="2400" b="1" i="0" dirty="0" smtClean="0">
              <a:latin typeface="Times New Roman" pitchFamily="18" charset="0"/>
              <a:cs typeface="Times New Roman" pitchFamily="18" charset="0"/>
            </a:rPr>
            <a:t>Европа тикланиш ва тараққиёт банки (ЕТТБ) </a:t>
          </a:r>
          <a:endParaRPr lang="ru-RU" sz="2400" b="1" i="0" dirty="0">
            <a:latin typeface="Times New Roman" pitchFamily="18" charset="0"/>
            <a:cs typeface="Times New Roman" pitchFamily="18" charset="0"/>
          </a:endParaRPr>
        </a:p>
      </dgm:t>
    </dgm:pt>
    <dgm:pt modelId="{0B62BC67-493A-43D2-B9D7-8A13752A478D}" type="parTrans" cxnId="{58BFB73E-59F8-4291-A0CB-A36B97491657}">
      <dgm:prSet/>
      <dgm:spPr/>
      <dgm:t>
        <a:bodyPr/>
        <a:lstStyle/>
        <a:p>
          <a:endParaRPr lang="ru-RU" sz="2000">
            <a:latin typeface="Times New Roman" pitchFamily="18" charset="0"/>
            <a:cs typeface="Times New Roman" pitchFamily="18" charset="0"/>
          </a:endParaRPr>
        </a:p>
      </dgm:t>
    </dgm:pt>
    <dgm:pt modelId="{4893CB9A-61A3-4CD0-ACE7-EBD2863AF1B0}" type="sibTrans" cxnId="{58BFB73E-59F8-4291-A0CB-A36B97491657}">
      <dgm:prSet/>
      <dgm:spPr/>
      <dgm:t>
        <a:bodyPr/>
        <a:lstStyle/>
        <a:p>
          <a:endParaRPr lang="ru-RU" sz="2000">
            <a:latin typeface="Times New Roman" pitchFamily="18" charset="0"/>
            <a:cs typeface="Times New Roman" pitchFamily="18" charset="0"/>
          </a:endParaRPr>
        </a:p>
      </dgm:t>
    </dgm:pt>
    <dgm:pt modelId="{7AC4FAE2-5A34-4A14-9F1F-17E0D618EDC0}">
      <dgm:prSet phldrT="[Текст]" custT="1"/>
      <dgm:spPr>
        <a:scene3d>
          <a:camera prst="orthographicFront"/>
          <a:lightRig rig="threePt" dir="t"/>
        </a:scene3d>
        <a:sp3d>
          <a:bevelT w="152400" h="50800" prst="softRound"/>
        </a:sp3d>
      </dgm:spPr>
      <dgm:t>
        <a:bodyPr/>
        <a:lstStyle/>
        <a:p>
          <a:pPr algn="just"/>
          <a:r>
            <a:rPr lang="uz-Cyrl-UZ" sz="2400" b="1" i="0" dirty="0" smtClean="0">
              <a:latin typeface="Times New Roman" pitchFamily="18" charset="0"/>
              <a:cs typeface="Times New Roman" pitchFamily="18" charset="0"/>
            </a:rPr>
            <a:t>1990 йилда ташкил этилган бўлиб, асосий фаолияти Марказий ва Шарқий Европа, МДҲ мамлакатларини ислоҳ қилиш жараёнлари билан боғлиқ турли кўринишдаги дастур ва лойиҳаларни молиялаштиришга, бу мамлакатларнинг жаҳон хўжалигига мослашувини жадаллаштиришга кўмаклашишга йўналтирилгандир. </a:t>
          </a:r>
          <a:endParaRPr lang="ru-RU" sz="2400" b="1" i="0" dirty="0">
            <a:latin typeface="Times New Roman" pitchFamily="18" charset="0"/>
            <a:cs typeface="Times New Roman" pitchFamily="18" charset="0"/>
          </a:endParaRPr>
        </a:p>
      </dgm:t>
    </dgm:pt>
    <dgm:pt modelId="{C77F4374-9464-4D58-B74D-A16ACB222668}" type="parTrans" cxnId="{DADF4C83-B2EE-4E43-BBE7-C69F6299059E}">
      <dgm:prSet/>
      <dgm:spPr/>
      <dgm:t>
        <a:bodyPr/>
        <a:lstStyle/>
        <a:p>
          <a:endParaRPr lang="ru-RU" sz="2000">
            <a:latin typeface="Times New Roman" pitchFamily="18" charset="0"/>
            <a:cs typeface="Times New Roman" pitchFamily="18" charset="0"/>
          </a:endParaRPr>
        </a:p>
      </dgm:t>
    </dgm:pt>
    <dgm:pt modelId="{C0C56409-D728-4570-8559-0A240F6D265D}" type="sibTrans" cxnId="{DADF4C83-B2EE-4E43-BBE7-C69F6299059E}">
      <dgm:prSet/>
      <dgm:spPr/>
      <dgm:t>
        <a:bodyPr/>
        <a:lstStyle/>
        <a:p>
          <a:endParaRPr lang="ru-RU" sz="2000">
            <a:latin typeface="Times New Roman" pitchFamily="18" charset="0"/>
            <a:cs typeface="Times New Roman" pitchFamily="18" charset="0"/>
          </a:endParaRPr>
        </a:p>
      </dgm:t>
    </dgm:pt>
    <dgm:pt modelId="{8567816D-72CC-4570-B9E9-0615BC729CF8}" type="pres">
      <dgm:prSet presAssocID="{29FDBF77-1FA5-471E-9359-4CF1E464302D}" presName="Name0" presStyleCnt="0">
        <dgm:presLayoutVars>
          <dgm:dir/>
          <dgm:animLvl val="lvl"/>
          <dgm:resizeHandles val="exact"/>
        </dgm:presLayoutVars>
      </dgm:prSet>
      <dgm:spPr/>
      <dgm:t>
        <a:bodyPr/>
        <a:lstStyle/>
        <a:p>
          <a:endParaRPr lang="ru-RU"/>
        </a:p>
      </dgm:t>
    </dgm:pt>
    <dgm:pt modelId="{90389228-B484-4406-871B-4E23E9F471ED}" type="pres">
      <dgm:prSet presAssocID="{1A6476E7-2287-48D2-82AD-4AD81FDD62F1}" presName="linNode" presStyleCnt="0"/>
      <dgm:spPr/>
      <dgm:t>
        <a:bodyPr/>
        <a:lstStyle/>
        <a:p>
          <a:endParaRPr lang="ru-RU"/>
        </a:p>
      </dgm:t>
    </dgm:pt>
    <dgm:pt modelId="{5F7DE9E8-9834-49F1-BA1C-AC51A9E2C4E7}" type="pres">
      <dgm:prSet presAssocID="{1A6476E7-2287-48D2-82AD-4AD81FDD62F1}" presName="parentText" presStyleLbl="node1" presStyleIdx="0" presStyleCnt="1">
        <dgm:presLayoutVars>
          <dgm:chMax val="1"/>
          <dgm:bulletEnabled val="1"/>
        </dgm:presLayoutVars>
      </dgm:prSet>
      <dgm:spPr/>
      <dgm:t>
        <a:bodyPr/>
        <a:lstStyle/>
        <a:p>
          <a:endParaRPr lang="ru-RU"/>
        </a:p>
      </dgm:t>
    </dgm:pt>
    <dgm:pt modelId="{B9F1CC10-05EB-4F58-87F7-76CEB9B22651}" type="pres">
      <dgm:prSet presAssocID="{1A6476E7-2287-48D2-82AD-4AD81FDD62F1}" presName="descendantText" presStyleLbl="alignAccFollowNode1" presStyleIdx="0" presStyleCnt="1" custScaleY="108090">
        <dgm:presLayoutVars>
          <dgm:bulletEnabled val="1"/>
        </dgm:presLayoutVars>
      </dgm:prSet>
      <dgm:spPr/>
      <dgm:t>
        <a:bodyPr/>
        <a:lstStyle/>
        <a:p>
          <a:endParaRPr lang="ru-RU"/>
        </a:p>
      </dgm:t>
    </dgm:pt>
  </dgm:ptLst>
  <dgm:cxnLst>
    <dgm:cxn modelId="{DADF4C83-B2EE-4E43-BBE7-C69F6299059E}" srcId="{1A6476E7-2287-48D2-82AD-4AD81FDD62F1}" destId="{7AC4FAE2-5A34-4A14-9F1F-17E0D618EDC0}" srcOrd="0" destOrd="0" parTransId="{C77F4374-9464-4D58-B74D-A16ACB222668}" sibTransId="{C0C56409-D728-4570-8559-0A240F6D265D}"/>
    <dgm:cxn modelId="{E6660DDE-DF82-49A6-ABA5-428C4BD51B79}" type="presOf" srcId="{1A6476E7-2287-48D2-82AD-4AD81FDD62F1}" destId="{5F7DE9E8-9834-49F1-BA1C-AC51A9E2C4E7}" srcOrd="0" destOrd="0" presId="urn:microsoft.com/office/officeart/2005/8/layout/vList5"/>
    <dgm:cxn modelId="{A37FD760-8E1D-4455-9F7A-8B2DC001D3E0}" type="presOf" srcId="{7AC4FAE2-5A34-4A14-9F1F-17E0D618EDC0}" destId="{B9F1CC10-05EB-4F58-87F7-76CEB9B22651}" srcOrd="0" destOrd="0" presId="urn:microsoft.com/office/officeart/2005/8/layout/vList5"/>
    <dgm:cxn modelId="{58BFB73E-59F8-4291-A0CB-A36B97491657}" srcId="{29FDBF77-1FA5-471E-9359-4CF1E464302D}" destId="{1A6476E7-2287-48D2-82AD-4AD81FDD62F1}" srcOrd="0" destOrd="0" parTransId="{0B62BC67-493A-43D2-B9D7-8A13752A478D}" sibTransId="{4893CB9A-61A3-4CD0-ACE7-EBD2863AF1B0}"/>
    <dgm:cxn modelId="{ADF66044-A2AB-4BE6-921E-013BA2BF0850}" type="presOf" srcId="{29FDBF77-1FA5-471E-9359-4CF1E464302D}" destId="{8567816D-72CC-4570-B9E9-0615BC729CF8}" srcOrd="0" destOrd="0" presId="urn:microsoft.com/office/officeart/2005/8/layout/vList5"/>
    <dgm:cxn modelId="{240C7352-FBB1-47DB-A7D0-29B978636C44}" type="presParOf" srcId="{8567816D-72CC-4570-B9E9-0615BC729CF8}" destId="{90389228-B484-4406-871B-4E23E9F471ED}" srcOrd="0" destOrd="0" presId="urn:microsoft.com/office/officeart/2005/8/layout/vList5"/>
    <dgm:cxn modelId="{76FE144A-78FF-480A-85C1-56780161E657}" type="presParOf" srcId="{90389228-B484-4406-871B-4E23E9F471ED}" destId="{5F7DE9E8-9834-49F1-BA1C-AC51A9E2C4E7}" srcOrd="0" destOrd="0" presId="urn:microsoft.com/office/officeart/2005/8/layout/vList5"/>
    <dgm:cxn modelId="{DFD90D62-2D57-4B45-8527-C8942AD8FBAA}" type="presParOf" srcId="{90389228-B484-4406-871B-4E23E9F471ED}" destId="{B9F1CC10-05EB-4F58-87F7-76CEB9B22651}"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1.xml><?xml version="1.0" encoding="utf-8"?>
<dgm:dataModel xmlns:dgm="http://schemas.openxmlformats.org/drawingml/2006/diagram" xmlns:a="http://schemas.openxmlformats.org/drawingml/2006/main">
  <dgm:ptLst>
    <dgm:pt modelId="{C4558F98-2F8F-4CB1-88D0-69F7CF70AE7D}"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DAEF71B8-444B-44E6-A0F7-FA890174CB22}">
      <dgm:prSet/>
      <dgm:spPr/>
      <dgm:t>
        <a:bodyPr/>
        <a:lstStyle/>
        <a:p>
          <a:pPr algn="ctr" rtl="0"/>
          <a:r>
            <a:rPr lang="uz-Cyrl-UZ" b="1" dirty="0" smtClean="0">
              <a:latin typeface="Times New Roman" panose="02020603050405020304" pitchFamily="18" charset="0"/>
              <a:cs typeface="Times New Roman" panose="02020603050405020304" pitchFamily="18" charset="0"/>
            </a:rPr>
            <a:t>Фойдаланилган адабиётлар рўйхати:</a:t>
          </a:r>
          <a:endParaRPr lang="ru-RU" b="1" dirty="0">
            <a:latin typeface="Times New Roman" panose="02020603050405020304" pitchFamily="18" charset="0"/>
            <a:cs typeface="Times New Roman" panose="02020603050405020304" pitchFamily="18" charset="0"/>
          </a:endParaRPr>
        </a:p>
      </dgm:t>
    </dgm:pt>
    <dgm:pt modelId="{5E2993C3-F83D-4CC6-93F5-D3B4B49A2EE1}" type="parTrans" cxnId="{A71ED320-0F68-429F-B421-7979558A64FA}">
      <dgm:prSet/>
      <dgm:spPr/>
      <dgm:t>
        <a:bodyPr/>
        <a:lstStyle/>
        <a:p>
          <a:endParaRPr lang="ru-RU"/>
        </a:p>
      </dgm:t>
    </dgm:pt>
    <dgm:pt modelId="{B8464B33-9A9B-4370-B2DE-2CEC35F7EF37}" type="sibTrans" cxnId="{A71ED320-0F68-429F-B421-7979558A64FA}">
      <dgm:prSet/>
      <dgm:spPr/>
      <dgm:t>
        <a:bodyPr/>
        <a:lstStyle/>
        <a:p>
          <a:endParaRPr lang="ru-RU"/>
        </a:p>
      </dgm:t>
    </dgm:pt>
    <dgm:pt modelId="{DDFEA0F0-8502-43BE-A998-AB826E331CAD}" type="pres">
      <dgm:prSet presAssocID="{C4558F98-2F8F-4CB1-88D0-69F7CF70AE7D}" presName="linear" presStyleCnt="0">
        <dgm:presLayoutVars>
          <dgm:animLvl val="lvl"/>
          <dgm:resizeHandles val="exact"/>
        </dgm:presLayoutVars>
      </dgm:prSet>
      <dgm:spPr/>
      <dgm:t>
        <a:bodyPr/>
        <a:lstStyle/>
        <a:p>
          <a:endParaRPr lang="ru-RU"/>
        </a:p>
      </dgm:t>
    </dgm:pt>
    <dgm:pt modelId="{10DEBB0B-84FD-4F44-9A5A-DA823C67F8BF}" type="pres">
      <dgm:prSet presAssocID="{DAEF71B8-444B-44E6-A0F7-FA890174CB22}" presName="parentText" presStyleLbl="node1" presStyleIdx="0" presStyleCnt="1">
        <dgm:presLayoutVars>
          <dgm:chMax val="0"/>
          <dgm:bulletEnabled val="1"/>
        </dgm:presLayoutVars>
      </dgm:prSet>
      <dgm:spPr/>
      <dgm:t>
        <a:bodyPr/>
        <a:lstStyle/>
        <a:p>
          <a:endParaRPr lang="ru-RU"/>
        </a:p>
      </dgm:t>
    </dgm:pt>
  </dgm:ptLst>
  <dgm:cxnLst>
    <dgm:cxn modelId="{4408A790-8815-4C44-993F-313CDDD894FE}" type="presOf" srcId="{DAEF71B8-444B-44E6-A0F7-FA890174CB22}" destId="{10DEBB0B-84FD-4F44-9A5A-DA823C67F8BF}" srcOrd="0" destOrd="0" presId="urn:microsoft.com/office/officeart/2005/8/layout/vList2"/>
    <dgm:cxn modelId="{10685568-82CE-44FE-9422-9313B3885729}" type="presOf" srcId="{C4558F98-2F8F-4CB1-88D0-69F7CF70AE7D}" destId="{DDFEA0F0-8502-43BE-A998-AB826E331CAD}" srcOrd="0" destOrd="0" presId="urn:microsoft.com/office/officeart/2005/8/layout/vList2"/>
    <dgm:cxn modelId="{A71ED320-0F68-429F-B421-7979558A64FA}" srcId="{C4558F98-2F8F-4CB1-88D0-69F7CF70AE7D}" destId="{DAEF71B8-444B-44E6-A0F7-FA890174CB22}" srcOrd="0" destOrd="0" parTransId="{5E2993C3-F83D-4CC6-93F5-D3B4B49A2EE1}" sibTransId="{B8464B33-9A9B-4370-B2DE-2CEC35F7EF37}"/>
    <dgm:cxn modelId="{096A4F04-7ED7-4153-A407-015E5C377FD4}" type="presParOf" srcId="{DDFEA0F0-8502-43BE-A998-AB826E331CAD}" destId="{10DEBB0B-84FD-4F44-9A5A-DA823C67F8BF}"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2.xml><?xml version="1.0" encoding="utf-8"?>
<dgm:dataModel xmlns:dgm="http://schemas.openxmlformats.org/drawingml/2006/diagram" xmlns:a="http://schemas.openxmlformats.org/drawingml/2006/main">
  <dgm:ptLst>
    <dgm:pt modelId="{9207E89A-4520-4E65-9E55-15C760DFE49C}"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F971D345-606C-43DF-A868-9DEEFDCCBDD7}">
      <dgm:prSet/>
      <dgm:spPr/>
      <dgm:t>
        <a:bodyPr/>
        <a:lstStyle/>
        <a:p>
          <a:pPr algn="just" rtl="0"/>
          <a:r>
            <a:rPr lang="uz-Cyrl-UZ" dirty="0" smtClean="0">
              <a:latin typeface="Times New Roman" panose="02020603050405020304" pitchFamily="18" charset="0"/>
              <a:cs typeface="Times New Roman" panose="02020603050405020304" pitchFamily="18" charset="0"/>
            </a:rPr>
            <a:t>1. Shodmonov Sh.Sh., G’afurov U.V. Iqtisodiyot nazariyasi (darslik). – T., «Fan va texnologiya» nashriyoti, 2005.</a:t>
          </a:r>
          <a:r>
            <a:rPr lang="ms-MY"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69412488-8E77-470C-81C7-0873F39BE436}" type="parTrans" cxnId="{E1F68639-D5C4-41D3-AFC7-F997DD69DD21}">
      <dgm:prSet/>
      <dgm:spPr/>
      <dgm:t>
        <a:bodyPr/>
        <a:lstStyle/>
        <a:p>
          <a:endParaRPr lang="ru-RU"/>
        </a:p>
      </dgm:t>
    </dgm:pt>
    <dgm:pt modelId="{4F01B3BE-0F1D-4387-8778-4569A3BF1BA9}" type="sibTrans" cxnId="{E1F68639-D5C4-41D3-AFC7-F997DD69DD21}">
      <dgm:prSet/>
      <dgm:spPr/>
      <dgm:t>
        <a:bodyPr/>
        <a:lstStyle/>
        <a:p>
          <a:endParaRPr lang="ru-RU"/>
        </a:p>
      </dgm:t>
    </dgm:pt>
    <dgm:pt modelId="{B824C086-4504-424B-BD31-4CDA6533FF8A}">
      <dgm:prSet/>
      <dgm:spPr/>
      <dgm:t>
        <a:bodyPr/>
        <a:lstStyle/>
        <a:p>
          <a:pPr algn="just" rtl="0"/>
          <a:r>
            <a:rPr lang="uz-Cyrl-UZ" dirty="0" smtClean="0">
              <a:latin typeface="Times New Roman" panose="02020603050405020304" pitchFamily="18" charset="0"/>
              <a:cs typeface="Times New Roman" panose="02020603050405020304" pitchFamily="18" charset="0"/>
            </a:rPr>
            <a:t>2. </a:t>
          </a:r>
          <a:r>
            <a:rPr lang="en-US" dirty="0" err="1" smtClean="0">
              <a:latin typeface="Times New Roman" panose="02020603050405020304" pitchFamily="18" charset="0"/>
              <a:cs typeface="Times New Roman" panose="02020603050405020304" pitchFamily="18" charset="0"/>
            </a:rPr>
            <a:t>Razzoqov</a:t>
          </a:r>
          <a:r>
            <a:rPr lang="en-US" dirty="0" smtClean="0">
              <a:latin typeface="Times New Roman" panose="02020603050405020304" pitchFamily="18" charset="0"/>
              <a:cs typeface="Times New Roman" panose="02020603050405020304" pitchFamily="18" charset="0"/>
            </a:rPr>
            <a:t> A. </a:t>
          </a:r>
          <a:r>
            <a:rPr lang="en-US" dirty="0" err="1" smtClean="0">
              <a:latin typeface="Times New Roman" panose="02020603050405020304" pitchFamily="18" charset="0"/>
              <a:cs typeface="Times New Roman" panose="02020603050405020304" pitchFamily="18" charset="0"/>
            </a:rPr>
            <a:t>Iqtisodiy</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ta’limotlar</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tarixi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Oliy</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ta’lim</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muassasalarining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talabalari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uchun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darslik</a:t>
          </a:r>
          <a:r>
            <a:rPr lang="en-US" dirty="0" smtClean="0">
              <a:latin typeface="Times New Roman" panose="02020603050405020304" pitchFamily="18" charset="0"/>
              <a:cs typeface="Times New Roman" panose="02020603050405020304" pitchFamily="18" charset="0"/>
            </a:rPr>
            <a:t> / </a:t>
          </a:r>
          <a:r>
            <a:rPr lang="en-US" dirty="0" err="1" smtClean="0">
              <a:latin typeface="Times New Roman" panose="02020603050405020304" pitchFamily="18" charset="0"/>
              <a:cs typeface="Times New Roman" panose="02020603050405020304" pitchFamily="18" charset="0"/>
            </a:rPr>
            <a:t>A.A.Razzoqov</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Sh.H.Tashmatov</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N.T.O’rmonov</a:t>
          </a:r>
          <a:r>
            <a:rPr lang="en-US" dirty="0" smtClean="0">
              <a:latin typeface="Times New Roman" panose="02020603050405020304" pitchFamily="18" charset="0"/>
              <a:cs typeface="Times New Roman" panose="02020603050405020304" pitchFamily="18" charset="0"/>
            </a:rPr>
            <a:t>. – T.: </a:t>
          </a:r>
          <a:r>
            <a:rPr lang="en-US" dirty="0" err="1" smtClean="0">
              <a:latin typeface="Times New Roman" panose="02020603050405020304" pitchFamily="18" charset="0"/>
              <a:cs typeface="Times New Roman" panose="02020603050405020304" pitchFamily="18" charset="0"/>
            </a:rPr>
            <a:t>Iqtisod-moliya</a:t>
          </a:r>
          <a:r>
            <a:rPr lang="en-US" dirty="0" smtClean="0">
              <a:latin typeface="Times New Roman" panose="02020603050405020304" pitchFamily="18" charset="0"/>
              <a:cs typeface="Times New Roman" panose="02020603050405020304" pitchFamily="18" charset="0"/>
            </a:rPr>
            <a:t>, 2007.</a:t>
          </a:r>
          <a:r>
            <a:rPr lang="ms-MY"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5CF882C3-D38F-402E-85CE-8F407806C81D}" type="parTrans" cxnId="{59147A37-F500-45D8-8F13-82134D52427B}">
      <dgm:prSet/>
      <dgm:spPr/>
      <dgm:t>
        <a:bodyPr/>
        <a:lstStyle/>
        <a:p>
          <a:endParaRPr lang="ru-RU"/>
        </a:p>
      </dgm:t>
    </dgm:pt>
    <dgm:pt modelId="{A8B43918-FEF6-4D06-A4A8-A37AA1FA59F9}" type="sibTrans" cxnId="{59147A37-F500-45D8-8F13-82134D52427B}">
      <dgm:prSet/>
      <dgm:spPr/>
      <dgm:t>
        <a:bodyPr/>
        <a:lstStyle/>
        <a:p>
          <a:endParaRPr lang="ru-RU"/>
        </a:p>
      </dgm:t>
    </dgm:pt>
    <dgm:pt modelId="{6625EEEE-08C8-4F2F-898A-CBEE45641F67}">
      <dgm:prSet/>
      <dgm:spPr/>
      <dgm:t>
        <a:bodyPr/>
        <a:lstStyle/>
        <a:p>
          <a:pPr algn="just" rtl="0"/>
          <a:r>
            <a:rPr lang="uz-Cyrl-UZ" dirty="0" smtClean="0">
              <a:latin typeface="Times New Roman" panose="02020603050405020304" pitchFamily="18" charset="0"/>
              <a:cs typeface="Times New Roman" panose="02020603050405020304" pitchFamily="18" charset="0"/>
            </a:rPr>
            <a:t>3. Ўлмасов А., Ваҳобов А. Иқтисодиёт назарияси: Дарслик. – Т.: «Шарқ» нашриёт-матбаа акциядорлик компанияси Бош таҳририяти, 2006.</a:t>
          </a:r>
          <a:endParaRPr lang="ru-RU" dirty="0">
            <a:latin typeface="Times New Roman" panose="02020603050405020304" pitchFamily="18" charset="0"/>
            <a:cs typeface="Times New Roman" panose="02020603050405020304" pitchFamily="18" charset="0"/>
          </a:endParaRPr>
        </a:p>
      </dgm:t>
    </dgm:pt>
    <dgm:pt modelId="{EBFB705E-A97E-4790-AF58-321B00F5DC7B}" type="parTrans" cxnId="{A105CD7B-C129-4E63-9C98-086F8FABEE1F}">
      <dgm:prSet/>
      <dgm:spPr/>
      <dgm:t>
        <a:bodyPr/>
        <a:lstStyle/>
        <a:p>
          <a:endParaRPr lang="ru-RU"/>
        </a:p>
      </dgm:t>
    </dgm:pt>
    <dgm:pt modelId="{F1637AD4-0A5E-4FBA-8A11-68AA6E7AF9DD}" type="sibTrans" cxnId="{A105CD7B-C129-4E63-9C98-086F8FABEE1F}">
      <dgm:prSet/>
      <dgm:spPr/>
      <dgm:t>
        <a:bodyPr/>
        <a:lstStyle/>
        <a:p>
          <a:endParaRPr lang="ru-RU"/>
        </a:p>
      </dgm:t>
    </dgm:pt>
    <dgm:pt modelId="{E5DF2987-BD1C-42C4-A831-BC991EA29AA5}">
      <dgm:prSet/>
      <dgm:spPr/>
      <dgm:t>
        <a:bodyPr/>
        <a:lstStyle/>
        <a:p>
          <a:pPr algn="just" rtl="0"/>
          <a:r>
            <a:rPr lang="uz-Cyrl-UZ" dirty="0" smtClean="0">
              <a:latin typeface="Times New Roman" panose="02020603050405020304" pitchFamily="18" charset="0"/>
              <a:cs typeface="Times New Roman" panose="02020603050405020304" pitchFamily="18" charset="0"/>
            </a:rPr>
            <a:t>4. Тожибоева Д. Иқтисодиёт назарияси: Олий ўқув юртлари талабалари учун ўқув қўлланма. </a:t>
          </a:r>
          <a:r>
            <a:rPr lang="ru-RU" dirty="0" smtClean="0">
              <a:latin typeface="Times New Roman" panose="02020603050405020304" pitchFamily="18" charset="0"/>
              <a:cs typeface="Times New Roman" panose="02020603050405020304" pitchFamily="18" charset="0"/>
            </a:rPr>
            <a:t>Т.: «</a:t>
          </a:r>
          <a:r>
            <a:rPr lang="ru-RU" dirty="0" err="1" smtClean="0">
              <a:latin typeface="Times New Roman" panose="02020603050405020304" pitchFamily="18" charset="0"/>
              <a:cs typeface="Times New Roman" panose="02020603050405020304" pitchFamily="18" charset="0"/>
            </a:rPr>
            <a:t>Ўқитувчи</a:t>
          </a:r>
          <a:r>
            <a:rPr lang="ru-RU" dirty="0" smtClean="0">
              <a:latin typeface="Times New Roman" panose="02020603050405020304" pitchFamily="18" charset="0"/>
              <a:cs typeface="Times New Roman" panose="02020603050405020304" pitchFamily="18" charset="0"/>
            </a:rPr>
            <a:t>», 2002.</a:t>
          </a:r>
          <a:r>
            <a:rPr lang="ms-MY"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7CAD3F06-6D25-4D5B-B9AA-F5515E66471A}" type="parTrans" cxnId="{08CDE0AF-FC50-4E49-99DB-79B217B23DCF}">
      <dgm:prSet/>
      <dgm:spPr/>
      <dgm:t>
        <a:bodyPr/>
        <a:lstStyle/>
        <a:p>
          <a:endParaRPr lang="ru-RU"/>
        </a:p>
      </dgm:t>
    </dgm:pt>
    <dgm:pt modelId="{2173E23A-5C56-4AB3-90B5-7EE392FE1891}" type="sibTrans" cxnId="{08CDE0AF-FC50-4E49-99DB-79B217B23DCF}">
      <dgm:prSet/>
      <dgm:spPr/>
      <dgm:t>
        <a:bodyPr/>
        <a:lstStyle/>
        <a:p>
          <a:endParaRPr lang="ru-RU"/>
        </a:p>
      </dgm:t>
    </dgm:pt>
    <dgm:pt modelId="{60C2A51F-B358-46E2-8721-8B68CE1A5F34}">
      <dgm:prSet/>
      <dgm:spPr/>
      <dgm:t>
        <a:bodyPr/>
        <a:lstStyle/>
        <a:p>
          <a:pPr algn="just" rtl="0"/>
          <a:r>
            <a:rPr lang="ru-RU" dirty="0" smtClean="0">
              <a:latin typeface="Times New Roman" panose="02020603050405020304" pitchFamily="18" charset="0"/>
              <a:cs typeface="Times New Roman" panose="02020603050405020304" pitchFamily="18" charset="0"/>
            </a:rPr>
            <a:t>5. </a:t>
          </a:r>
          <a:r>
            <a:rPr lang="uz-Cyrl-UZ" dirty="0" smtClean="0">
              <a:latin typeface="Times New Roman" panose="02020603050405020304" pitchFamily="18" charset="0"/>
              <a:cs typeface="Times New Roman" panose="02020603050405020304" pitchFamily="18" charset="0"/>
            </a:rPr>
            <a:t>Абдуллаев Ё. Бозор иқтисодиёти асослари: 100 савол ва жавоб. – Т.: «Меҳнат», 1997</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4F7526D5-9243-4A86-A357-D28BAFFC61D3}" type="parTrans" cxnId="{EF8970C4-7886-4B9C-8C97-620881E01D37}">
      <dgm:prSet/>
      <dgm:spPr/>
      <dgm:t>
        <a:bodyPr/>
        <a:lstStyle/>
        <a:p>
          <a:endParaRPr lang="ru-RU"/>
        </a:p>
      </dgm:t>
    </dgm:pt>
    <dgm:pt modelId="{E45B979A-5843-4176-88D9-F7367679FE7A}" type="sibTrans" cxnId="{EF8970C4-7886-4B9C-8C97-620881E01D37}">
      <dgm:prSet/>
      <dgm:spPr/>
      <dgm:t>
        <a:bodyPr/>
        <a:lstStyle/>
        <a:p>
          <a:endParaRPr lang="ru-RU"/>
        </a:p>
      </dgm:t>
    </dgm:pt>
    <dgm:pt modelId="{FF99D594-0361-48D0-8223-8C2F02D3BD8B}">
      <dgm:prSet/>
      <dgm:spPr/>
      <dgm:t>
        <a:bodyPr/>
        <a:lstStyle/>
        <a:p>
          <a:pPr algn="just" rtl="0"/>
          <a:r>
            <a:rPr lang="ru-RU" dirty="0" smtClean="0">
              <a:latin typeface="Times New Roman" panose="02020603050405020304" pitchFamily="18" charset="0"/>
              <a:cs typeface="Times New Roman" panose="02020603050405020304" pitchFamily="18" charset="0"/>
            </a:rPr>
            <a:t>6. Экономическая теория: Учебник. - Изд., </a:t>
          </a:r>
          <a:r>
            <a:rPr lang="ru-RU" dirty="0" err="1" smtClean="0">
              <a:latin typeface="Times New Roman" panose="02020603050405020304" pitchFamily="18" charset="0"/>
              <a:cs typeface="Times New Roman" panose="02020603050405020304" pitchFamily="18" charset="0"/>
            </a:rPr>
            <a:t>испр</a:t>
          </a:r>
          <a:r>
            <a:rPr lang="ru-RU" dirty="0" smtClean="0">
              <a:latin typeface="Times New Roman" panose="02020603050405020304" pitchFamily="18" charset="0"/>
              <a:cs typeface="Times New Roman" panose="02020603050405020304" pitchFamily="18" charset="0"/>
            </a:rPr>
            <a:t>. и доп. / Под общ. ред. акад. </a:t>
          </a:r>
          <a:r>
            <a:rPr lang="ru-RU" dirty="0" err="1" smtClean="0">
              <a:latin typeface="Times New Roman" panose="02020603050405020304" pitchFamily="18" charset="0"/>
              <a:cs typeface="Times New Roman" panose="02020603050405020304" pitchFamily="18" charset="0"/>
            </a:rPr>
            <a:t>В.И.Видяпина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А.И.Добрынина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Г.П.Журавлевой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Л.С.Тарасевича</a:t>
          </a:r>
          <a:r>
            <a:rPr lang="ru-RU" dirty="0" smtClean="0">
              <a:latin typeface="Times New Roman" panose="02020603050405020304" pitchFamily="18" charset="0"/>
              <a:cs typeface="Times New Roman" panose="02020603050405020304" pitchFamily="18" charset="0"/>
            </a:rPr>
            <a:t>. – М.: ИНФРА-М, 2005.</a:t>
          </a:r>
          <a:endParaRPr lang="ru-RU" dirty="0">
            <a:latin typeface="Times New Roman" panose="02020603050405020304" pitchFamily="18" charset="0"/>
            <a:cs typeface="Times New Roman" panose="02020603050405020304" pitchFamily="18" charset="0"/>
          </a:endParaRPr>
        </a:p>
      </dgm:t>
    </dgm:pt>
    <dgm:pt modelId="{7D8476D8-C736-4491-9A39-291CEA248F4A}" type="parTrans" cxnId="{E20889DD-831E-4CBE-B8DE-823078051BE7}">
      <dgm:prSet/>
      <dgm:spPr/>
      <dgm:t>
        <a:bodyPr/>
        <a:lstStyle/>
        <a:p>
          <a:endParaRPr lang="ru-RU"/>
        </a:p>
      </dgm:t>
    </dgm:pt>
    <dgm:pt modelId="{797AD6A9-0FBF-4D69-8658-5D1ED6CB7DD4}" type="sibTrans" cxnId="{E20889DD-831E-4CBE-B8DE-823078051BE7}">
      <dgm:prSet/>
      <dgm:spPr/>
      <dgm:t>
        <a:bodyPr/>
        <a:lstStyle/>
        <a:p>
          <a:endParaRPr lang="ru-RU"/>
        </a:p>
      </dgm:t>
    </dgm:pt>
    <dgm:pt modelId="{EAADD916-3EFA-483B-93FB-9BEA2E2B6896}">
      <dgm:prSet/>
      <dgm:spPr/>
      <dgm:t>
        <a:bodyPr/>
        <a:lstStyle/>
        <a:p>
          <a:pPr algn="just" rtl="0"/>
          <a:r>
            <a:rPr lang="uz-Cyrl-UZ" dirty="0" smtClean="0">
              <a:latin typeface="Times New Roman" panose="02020603050405020304" pitchFamily="18" charset="0"/>
              <a:cs typeface="Times New Roman" panose="02020603050405020304" pitchFamily="18" charset="0"/>
            </a:rPr>
            <a:t>7. </a:t>
          </a:r>
          <a:r>
            <a:rPr lang="ru-RU" dirty="0" smtClean="0">
              <a:latin typeface="Times New Roman" panose="02020603050405020304" pitchFamily="18" charset="0"/>
              <a:cs typeface="Times New Roman" panose="02020603050405020304" pitchFamily="18" charset="0"/>
            </a:rPr>
            <a:t>Куликов Л.М. Экономическая теория: учеб. – М.: ТК </a:t>
          </a:r>
          <a:r>
            <a:rPr lang="ru-RU" dirty="0" err="1" smtClean="0">
              <a:latin typeface="Times New Roman" panose="02020603050405020304" pitchFamily="18" charset="0"/>
              <a:cs typeface="Times New Roman" panose="02020603050405020304" pitchFamily="18" charset="0"/>
            </a:rPr>
            <a:t>Вебли</a:t>
          </a:r>
          <a:r>
            <a:rPr lang="ru-RU" dirty="0" smtClean="0">
              <a:latin typeface="Times New Roman" panose="02020603050405020304" pitchFamily="18" charset="0"/>
              <a:cs typeface="Times New Roman" panose="02020603050405020304" pitchFamily="18" charset="0"/>
            </a:rPr>
            <a:t>, Изд-во Проспект, 2005.</a:t>
          </a:r>
          <a:endParaRPr lang="ru-RU" dirty="0">
            <a:latin typeface="Times New Roman" panose="02020603050405020304" pitchFamily="18" charset="0"/>
            <a:cs typeface="Times New Roman" panose="02020603050405020304" pitchFamily="18" charset="0"/>
          </a:endParaRPr>
        </a:p>
      </dgm:t>
    </dgm:pt>
    <dgm:pt modelId="{5C053794-D21A-4B96-955B-607B0986CBB6}" type="parTrans" cxnId="{C1C62E0D-85DC-422A-A81D-EDF9B4BBE9F0}">
      <dgm:prSet/>
      <dgm:spPr/>
      <dgm:t>
        <a:bodyPr/>
        <a:lstStyle/>
        <a:p>
          <a:endParaRPr lang="ru-RU"/>
        </a:p>
      </dgm:t>
    </dgm:pt>
    <dgm:pt modelId="{CCB7DC8E-BA10-45DF-8CDB-55793655C96D}" type="sibTrans" cxnId="{C1C62E0D-85DC-422A-A81D-EDF9B4BBE9F0}">
      <dgm:prSet/>
      <dgm:spPr/>
      <dgm:t>
        <a:bodyPr/>
        <a:lstStyle/>
        <a:p>
          <a:endParaRPr lang="ru-RU"/>
        </a:p>
      </dgm:t>
    </dgm:pt>
    <dgm:pt modelId="{CB9F9A99-F174-427F-9797-44266A7C8FD9}">
      <dgm:prSet/>
      <dgm:spPr/>
      <dgm:t>
        <a:bodyPr/>
        <a:lstStyle/>
        <a:p>
          <a:pPr algn="just" rtl="0"/>
          <a:r>
            <a:rPr lang="uz-Cyrl-UZ" dirty="0" smtClean="0">
              <a:latin typeface="Times New Roman" panose="02020603050405020304" pitchFamily="18" charset="0"/>
              <a:cs typeface="Times New Roman" panose="02020603050405020304" pitchFamily="18" charset="0"/>
            </a:rPr>
            <a:t>8. </a:t>
          </a:r>
          <a:r>
            <a:rPr lang="ru-RU" dirty="0" smtClean="0">
              <a:latin typeface="Times New Roman" panose="02020603050405020304" pitchFamily="18" charset="0"/>
              <a:cs typeface="Times New Roman" panose="02020603050405020304" pitchFamily="18" charset="0"/>
            </a:rPr>
            <a:t>Борисов Е.Ф. Экономическая теория: учеб. – 2-е изд., </a:t>
          </a:r>
          <a:r>
            <a:rPr lang="ru-RU" dirty="0" err="1" smtClean="0">
              <a:latin typeface="Times New Roman" panose="02020603050405020304" pitchFamily="18" charset="0"/>
              <a:cs typeface="Times New Roman" panose="02020603050405020304" pitchFamily="18" charset="0"/>
            </a:rPr>
            <a:t>перераб</a:t>
          </a:r>
          <a:r>
            <a:rPr lang="ru-RU" dirty="0" smtClean="0">
              <a:latin typeface="Times New Roman" panose="02020603050405020304" pitchFamily="18" charset="0"/>
              <a:cs typeface="Times New Roman" panose="02020603050405020304" pitchFamily="18" charset="0"/>
            </a:rPr>
            <a:t>. и доп. -  М.: ТК </a:t>
          </a:r>
          <a:r>
            <a:rPr lang="ru-RU" dirty="0" err="1" smtClean="0">
              <a:latin typeface="Times New Roman" panose="02020603050405020304" pitchFamily="18" charset="0"/>
              <a:cs typeface="Times New Roman" panose="02020603050405020304" pitchFamily="18" charset="0"/>
            </a:rPr>
            <a:t>Велби</a:t>
          </a:r>
          <a:r>
            <a:rPr lang="ru-RU" dirty="0" smtClean="0">
              <a:latin typeface="Times New Roman" panose="02020603050405020304" pitchFamily="18" charset="0"/>
              <a:cs typeface="Times New Roman" panose="02020603050405020304" pitchFamily="18" charset="0"/>
            </a:rPr>
            <a:t>, Изд-во Проспект, 2005.</a:t>
          </a:r>
          <a:endParaRPr lang="ru-RU" dirty="0">
            <a:latin typeface="Times New Roman" panose="02020603050405020304" pitchFamily="18" charset="0"/>
            <a:cs typeface="Times New Roman" panose="02020603050405020304" pitchFamily="18" charset="0"/>
          </a:endParaRPr>
        </a:p>
      </dgm:t>
    </dgm:pt>
    <dgm:pt modelId="{4C5C86F8-C92C-4D2B-9695-1BCC09F431CE}" type="parTrans" cxnId="{21DDFD7F-946F-4F65-905C-8B11567414FD}">
      <dgm:prSet/>
      <dgm:spPr/>
      <dgm:t>
        <a:bodyPr/>
        <a:lstStyle/>
        <a:p>
          <a:endParaRPr lang="ru-RU"/>
        </a:p>
      </dgm:t>
    </dgm:pt>
    <dgm:pt modelId="{3DAF81C8-B69B-4B1F-B14A-2E1F6BE8375C}" type="sibTrans" cxnId="{21DDFD7F-946F-4F65-905C-8B11567414FD}">
      <dgm:prSet/>
      <dgm:spPr/>
      <dgm:t>
        <a:bodyPr/>
        <a:lstStyle/>
        <a:p>
          <a:endParaRPr lang="ru-RU"/>
        </a:p>
      </dgm:t>
    </dgm:pt>
    <dgm:pt modelId="{EDDD0CFC-0813-4404-93DA-9401D60D3CAC}">
      <dgm:prSet/>
      <dgm:spPr/>
      <dgm:t>
        <a:bodyPr/>
        <a:lstStyle/>
        <a:p>
          <a:pPr algn="just" rtl="0"/>
          <a:r>
            <a:rPr lang="uz-Cyrl-UZ" dirty="0" smtClean="0">
              <a:latin typeface="Times New Roman" panose="02020603050405020304" pitchFamily="18" charset="0"/>
              <a:cs typeface="Times New Roman" panose="02020603050405020304" pitchFamily="18" charset="0"/>
            </a:rPr>
            <a:t>9. </a:t>
          </a:r>
          <a:r>
            <a:rPr lang="ru-RU" dirty="0" smtClean="0">
              <a:latin typeface="Times New Roman" panose="02020603050405020304" pitchFamily="18" charset="0"/>
              <a:cs typeface="Times New Roman" panose="02020603050405020304" pitchFamily="18" charset="0"/>
            </a:rPr>
            <a:t>Основы экономической теории. Политэкономия: Учебник /Под ред. д-ра </a:t>
          </a:r>
          <a:r>
            <a:rPr lang="ru-RU" dirty="0" err="1" smtClean="0">
              <a:latin typeface="Times New Roman" panose="02020603050405020304" pitchFamily="18" charset="0"/>
              <a:cs typeface="Times New Roman" panose="02020603050405020304" pitchFamily="18" charset="0"/>
            </a:rPr>
            <a:t>экон</a:t>
          </a:r>
          <a:r>
            <a:rPr lang="ru-RU" dirty="0" smtClean="0">
              <a:latin typeface="Times New Roman" panose="02020603050405020304" pitchFamily="18" charset="0"/>
              <a:cs typeface="Times New Roman" panose="02020603050405020304" pitchFamily="18" charset="0"/>
            </a:rPr>
            <a:t>. наук, проф. </a:t>
          </a:r>
          <a:r>
            <a:rPr lang="ru-RU" dirty="0" err="1" smtClean="0">
              <a:latin typeface="Times New Roman" panose="02020603050405020304" pitchFamily="18" charset="0"/>
              <a:cs typeface="Times New Roman" panose="02020603050405020304" pitchFamily="18" charset="0"/>
            </a:rPr>
            <a:t>Д.Д.Москвина</a:t>
          </a:r>
          <a:r>
            <a:rPr lang="ru-RU" dirty="0" smtClean="0">
              <a:latin typeface="Times New Roman" panose="02020603050405020304" pitchFamily="18" charset="0"/>
              <a:cs typeface="Times New Roman" panose="02020603050405020304" pitchFamily="18" charset="0"/>
            </a:rPr>
            <a:t>. Изд. 3-е, </a:t>
          </a:r>
          <a:r>
            <a:rPr lang="ru-RU" dirty="0" err="1" smtClean="0">
              <a:latin typeface="Times New Roman" panose="02020603050405020304" pitchFamily="18" charset="0"/>
              <a:cs typeface="Times New Roman" panose="02020603050405020304" pitchFamily="18" charset="0"/>
            </a:rPr>
            <a:t>исправл</a:t>
          </a:r>
          <a:r>
            <a:rPr lang="ru-RU" dirty="0" smtClean="0">
              <a:latin typeface="Times New Roman" panose="02020603050405020304" pitchFamily="18" charset="0"/>
              <a:cs typeface="Times New Roman" panose="02020603050405020304" pitchFamily="18" charset="0"/>
            </a:rPr>
            <a:t>. – М.: </a:t>
          </a:r>
          <a:r>
            <a:rPr lang="ru-RU" dirty="0" err="1" smtClean="0">
              <a:latin typeface="Times New Roman" panose="02020603050405020304" pitchFamily="18" charset="0"/>
              <a:cs typeface="Times New Roman" panose="02020603050405020304" pitchFamily="18" charset="0"/>
            </a:rPr>
            <a:t>Едиториал</a:t>
          </a:r>
          <a:r>
            <a:rPr lang="ru-RU" dirty="0" smtClean="0">
              <a:latin typeface="Times New Roman" panose="02020603050405020304" pitchFamily="18" charset="0"/>
              <a:cs typeface="Times New Roman" panose="02020603050405020304" pitchFamily="18" charset="0"/>
            </a:rPr>
            <a:t> УРСС, 2003</a:t>
          </a:r>
          <a:r>
            <a:rPr lang="uz-Cyrl-UZ"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59894758-2415-4AA8-B4EF-37F8F956DD05}" type="parTrans" cxnId="{C4DDF4AA-2D16-449A-9835-5877E1B7AFFC}">
      <dgm:prSet/>
      <dgm:spPr/>
      <dgm:t>
        <a:bodyPr/>
        <a:lstStyle/>
        <a:p>
          <a:endParaRPr lang="ru-RU"/>
        </a:p>
      </dgm:t>
    </dgm:pt>
    <dgm:pt modelId="{1A34E00F-5A7E-494A-BD05-F43DAF32F317}" type="sibTrans" cxnId="{C4DDF4AA-2D16-449A-9835-5877E1B7AFFC}">
      <dgm:prSet/>
      <dgm:spPr/>
      <dgm:t>
        <a:bodyPr/>
        <a:lstStyle/>
        <a:p>
          <a:endParaRPr lang="ru-RU"/>
        </a:p>
      </dgm:t>
    </dgm:pt>
    <dgm:pt modelId="{0F5100A2-CE7E-4194-95D0-F4FF9DD992D9}">
      <dgm:prSet/>
      <dgm:spPr/>
      <dgm:t>
        <a:bodyPr/>
        <a:lstStyle/>
        <a:p>
          <a:pPr algn="just" rtl="0"/>
          <a:r>
            <a:rPr lang="uz-Cyrl-UZ" dirty="0" smtClean="0">
              <a:latin typeface="Times New Roman" panose="02020603050405020304" pitchFamily="18" charset="0"/>
              <a:cs typeface="Times New Roman" panose="02020603050405020304" pitchFamily="18" charset="0"/>
            </a:rPr>
            <a:t>10. </a:t>
          </a:r>
          <a:r>
            <a:rPr lang="ru-RU" dirty="0" smtClean="0">
              <a:latin typeface="Times New Roman" panose="02020603050405020304" pitchFamily="18" charset="0"/>
              <a:cs typeface="Times New Roman" panose="02020603050405020304" pitchFamily="18" charset="0"/>
            </a:rPr>
            <a:t>Шишкин А.Ф. Экономическая теория: Учебное пособие для вузов. 2-е изд. Кн.1. – М.: </a:t>
          </a:r>
          <a:r>
            <a:rPr lang="ru-RU" dirty="0" err="1" smtClean="0">
              <a:latin typeface="Times New Roman" panose="02020603050405020304" pitchFamily="18" charset="0"/>
              <a:cs typeface="Times New Roman" panose="02020603050405020304" pitchFamily="18" charset="0"/>
            </a:rPr>
            <a:t>Гуманит</a:t>
          </a:r>
          <a:r>
            <a:rPr lang="ru-RU" dirty="0" smtClean="0">
              <a:latin typeface="Times New Roman" panose="02020603050405020304" pitchFamily="18" charset="0"/>
              <a:cs typeface="Times New Roman" panose="02020603050405020304" pitchFamily="18" charset="0"/>
            </a:rPr>
            <a:t>. изд. центр ВЛАДОС, 1996</a:t>
          </a:r>
          <a:r>
            <a:rPr lang="uz-Cyrl-UZ"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334E328A-4A9F-405C-8043-651E0F6E94A1}" type="parTrans" cxnId="{1ECD815A-2CD1-4B41-B7C0-538242862867}">
      <dgm:prSet/>
      <dgm:spPr/>
      <dgm:t>
        <a:bodyPr/>
        <a:lstStyle/>
        <a:p>
          <a:endParaRPr lang="ru-RU"/>
        </a:p>
      </dgm:t>
    </dgm:pt>
    <dgm:pt modelId="{95DFE3C7-58AF-4E27-8915-ECE28A4EED79}" type="sibTrans" cxnId="{1ECD815A-2CD1-4B41-B7C0-538242862867}">
      <dgm:prSet/>
      <dgm:spPr/>
      <dgm:t>
        <a:bodyPr/>
        <a:lstStyle/>
        <a:p>
          <a:endParaRPr lang="ru-RU"/>
        </a:p>
      </dgm:t>
    </dgm:pt>
    <dgm:pt modelId="{50294F19-2314-44C3-BA3A-E34E2B7DF7AE}" type="pres">
      <dgm:prSet presAssocID="{9207E89A-4520-4E65-9E55-15C760DFE49C}" presName="linear" presStyleCnt="0">
        <dgm:presLayoutVars>
          <dgm:animLvl val="lvl"/>
          <dgm:resizeHandles val="exact"/>
        </dgm:presLayoutVars>
      </dgm:prSet>
      <dgm:spPr/>
      <dgm:t>
        <a:bodyPr/>
        <a:lstStyle/>
        <a:p>
          <a:endParaRPr lang="ru-RU"/>
        </a:p>
      </dgm:t>
    </dgm:pt>
    <dgm:pt modelId="{C74DB9B0-5F3B-49A8-B726-C00E49CEECB1}" type="pres">
      <dgm:prSet presAssocID="{F971D345-606C-43DF-A868-9DEEFDCCBDD7}" presName="parentText" presStyleLbl="node1" presStyleIdx="0" presStyleCnt="10">
        <dgm:presLayoutVars>
          <dgm:chMax val="0"/>
          <dgm:bulletEnabled val="1"/>
        </dgm:presLayoutVars>
      </dgm:prSet>
      <dgm:spPr/>
      <dgm:t>
        <a:bodyPr/>
        <a:lstStyle/>
        <a:p>
          <a:endParaRPr lang="ru-RU"/>
        </a:p>
      </dgm:t>
    </dgm:pt>
    <dgm:pt modelId="{67F72CBB-8B4F-4FEC-8CAA-B47E8B5B7A55}" type="pres">
      <dgm:prSet presAssocID="{4F01B3BE-0F1D-4387-8778-4569A3BF1BA9}" presName="spacer" presStyleCnt="0"/>
      <dgm:spPr/>
    </dgm:pt>
    <dgm:pt modelId="{20198682-2390-4C68-BF11-D610A97D3969}" type="pres">
      <dgm:prSet presAssocID="{B824C086-4504-424B-BD31-4CDA6533FF8A}" presName="parentText" presStyleLbl="node1" presStyleIdx="1" presStyleCnt="10">
        <dgm:presLayoutVars>
          <dgm:chMax val="0"/>
          <dgm:bulletEnabled val="1"/>
        </dgm:presLayoutVars>
      </dgm:prSet>
      <dgm:spPr/>
      <dgm:t>
        <a:bodyPr/>
        <a:lstStyle/>
        <a:p>
          <a:endParaRPr lang="ru-RU"/>
        </a:p>
      </dgm:t>
    </dgm:pt>
    <dgm:pt modelId="{1FB22758-36BC-4F1E-AF1D-E7C66D89E1EE}" type="pres">
      <dgm:prSet presAssocID="{A8B43918-FEF6-4D06-A4A8-A37AA1FA59F9}" presName="spacer" presStyleCnt="0"/>
      <dgm:spPr/>
    </dgm:pt>
    <dgm:pt modelId="{B3A74D21-630C-4070-84C4-7248284F5907}" type="pres">
      <dgm:prSet presAssocID="{6625EEEE-08C8-4F2F-898A-CBEE45641F67}" presName="parentText" presStyleLbl="node1" presStyleIdx="2" presStyleCnt="10">
        <dgm:presLayoutVars>
          <dgm:chMax val="0"/>
          <dgm:bulletEnabled val="1"/>
        </dgm:presLayoutVars>
      </dgm:prSet>
      <dgm:spPr/>
      <dgm:t>
        <a:bodyPr/>
        <a:lstStyle/>
        <a:p>
          <a:endParaRPr lang="ru-RU"/>
        </a:p>
      </dgm:t>
    </dgm:pt>
    <dgm:pt modelId="{DBBC7469-5E1A-42D2-B273-AC6CF6524654}" type="pres">
      <dgm:prSet presAssocID="{F1637AD4-0A5E-4FBA-8A11-68AA6E7AF9DD}" presName="spacer" presStyleCnt="0"/>
      <dgm:spPr/>
    </dgm:pt>
    <dgm:pt modelId="{78F82FDC-B8A7-4B8F-A94E-1181A43A4744}" type="pres">
      <dgm:prSet presAssocID="{E5DF2987-BD1C-42C4-A831-BC991EA29AA5}" presName="parentText" presStyleLbl="node1" presStyleIdx="3" presStyleCnt="10">
        <dgm:presLayoutVars>
          <dgm:chMax val="0"/>
          <dgm:bulletEnabled val="1"/>
        </dgm:presLayoutVars>
      </dgm:prSet>
      <dgm:spPr/>
      <dgm:t>
        <a:bodyPr/>
        <a:lstStyle/>
        <a:p>
          <a:endParaRPr lang="ru-RU"/>
        </a:p>
      </dgm:t>
    </dgm:pt>
    <dgm:pt modelId="{43AE5EB8-EE2D-4C61-8570-042776EBF455}" type="pres">
      <dgm:prSet presAssocID="{2173E23A-5C56-4AB3-90B5-7EE392FE1891}" presName="spacer" presStyleCnt="0"/>
      <dgm:spPr/>
    </dgm:pt>
    <dgm:pt modelId="{A7E388BC-C0DA-457B-AB86-7AAF736E7014}" type="pres">
      <dgm:prSet presAssocID="{60C2A51F-B358-46E2-8721-8B68CE1A5F34}" presName="parentText" presStyleLbl="node1" presStyleIdx="4" presStyleCnt="10">
        <dgm:presLayoutVars>
          <dgm:chMax val="0"/>
          <dgm:bulletEnabled val="1"/>
        </dgm:presLayoutVars>
      </dgm:prSet>
      <dgm:spPr/>
      <dgm:t>
        <a:bodyPr/>
        <a:lstStyle/>
        <a:p>
          <a:endParaRPr lang="ru-RU"/>
        </a:p>
      </dgm:t>
    </dgm:pt>
    <dgm:pt modelId="{80A3B020-4C08-421F-B527-60BCC3DE223C}" type="pres">
      <dgm:prSet presAssocID="{E45B979A-5843-4176-88D9-F7367679FE7A}" presName="spacer" presStyleCnt="0"/>
      <dgm:spPr/>
    </dgm:pt>
    <dgm:pt modelId="{3B170F8B-FF42-48E7-AF70-BFBBEE7BE6A4}" type="pres">
      <dgm:prSet presAssocID="{FF99D594-0361-48D0-8223-8C2F02D3BD8B}" presName="parentText" presStyleLbl="node1" presStyleIdx="5" presStyleCnt="10">
        <dgm:presLayoutVars>
          <dgm:chMax val="0"/>
          <dgm:bulletEnabled val="1"/>
        </dgm:presLayoutVars>
      </dgm:prSet>
      <dgm:spPr/>
      <dgm:t>
        <a:bodyPr/>
        <a:lstStyle/>
        <a:p>
          <a:endParaRPr lang="ru-RU"/>
        </a:p>
      </dgm:t>
    </dgm:pt>
    <dgm:pt modelId="{5E2F45AD-7DC8-4E17-B6D0-6EC6B9C58480}" type="pres">
      <dgm:prSet presAssocID="{797AD6A9-0FBF-4D69-8658-5D1ED6CB7DD4}" presName="spacer" presStyleCnt="0"/>
      <dgm:spPr/>
    </dgm:pt>
    <dgm:pt modelId="{8E1EE6FB-4C07-40EA-95D7-0F61620E03B0}" type="pres">
      <dgm:prSet presAssocID="{EAADD916-3EFA-483B-93FB-9BEA2E2B6896}" presName="parentText" presStyleLbl="node1" presStyleIdx="6" presStyleCnt="10">
        <dgm:presLayoutVars>
          <dgm:chMax val="0"/>
          <dgm:bulletEnabled val="1"/>
        </dgm:presLayoutVars>
      </dgm:prSet>
      <dgm:spPr/>
      <dgm:t>
        <a:bodyPr/>
        <a:lstStyle/>
        <a:p>
          <a:endParaRPr lang="ru-RU"/>
        </a:p>
      </dgm:t>
    </dgm:pt>
    <dgm:pt modelId="{62E32A5F-B7CD-40E8-97D4-FCC041510FBB}" type="pres">
      <dgm:prSet presAssocID="{CCB7DC8E-BA10-45DF-8CDB-55793655C96D}" presName="spacer" presStyleCnt="0"/>
      <dgm:spPr/>
    </dgm:pt>
    <dgm:pt modelId="{CE8C773F-56AF-4881-BE9B-AF88F1D4A1EF}" type="pres">
      <dgm:prSet presAssocID="{CB9F9A99-F174-427F-9797-44266A7C8FD9}" presName="parentText" presStyleLbl="node1" presStyleIdx="7" presStyleCnt="10">
        <dgm:presLayoutVars>
          <dgm:chMax val="0"/>
          <dgm:bulletEnabled val="1"/>
        </dgm:presLayoutVars>
      </dgm:prSet>
      <dgm:spPr/>
      <dgm:t>
        <a:bodyPr/>
        <a:lstStyle/>
        <a:p>
          <a:endParaRPr lang="ru-RU"/>
        </a:p>
      </dgm:t>
    </dgm:pt>
    <dgm:pt modelId="{9B015F40-6869-4453-A648-3CEA16266B41}" type="pres">
      <dgm:prSet presAssocID="{3DAF81C8-B69B-4B1F-B14A-2E1F6BE8375C}" presName="spacer" presStyleCnt="0"/>
      <dgm:spPr/>
    </dgm:pt>
    <dgm:pt modelId="{0E519446-B8B9-4AA6-A3D7-70CDD2C96D92}" type="pres">
      <dgm:prSet presAssocID="{EDDD0CFC-0813-4404-93DA-9401D60D3CAC}" presName="parentText" presStyleLbl="node1" presStyleIdx="8" presStyleCnt="10">
        <dgm:presLayoutVars>
          <dgm:chMax val="0"/>
          <dgm:bulletEnabled val="1"/>
        </dgm:presLayoutVars>
      </dgm:prSet>
      <dgm:spPr/>
      <dgm:t>
        <a:bodyPr/>
        <a:lstStyle/>
        <a:p>
          <a:endParaRPr lang="ru-RU"/>
        </a:p>
      </dgm:t>
    </dgm:pt>
    <dgm:pt modelId="{82A9B94C-EC91-497E-8C36-12D8DE2CEAB7}" type="pres">
      <dgm:prSet presAssocID="{1A34E00F-5A7E-494A-BD05-F43DAF32F317}" presName="spacer" presStyleCnt="0"/>
      <dgm:spPr/>
    </dgm:pt>
    <dgm:pt modelId="{B3EAE427-B93E-45E7-BC25-6B345B3988A9}" type="pres">
      <dgm:prSet presAssocID="{0F5100A2-CE7E-4194-95D0-F4FF9DD992D9}" presName="parentText" presStyleLbl="node1" presStyleIdx="9" presStyleCnt="10">
        <dgm:presLayoutVars>
          <dgm:chMax val="0"/>
          <dgm:bulletEnabled val="1"/>
        </dgm:presLayoutVars>
      </dgm:prSet>
      <dgm:spPr/>
      <dgm:t>
        <a:bodyPr/>
        <a:lstStyle/>
        <a:p>
          <a:endParaRPr lang="ru-RU"/>
        </a:p>
      </dgm:t>
    </dgm:pt>
  </dgm:ptLst>
  <dgm:cxnLst>
    <dgm:cxn modelId="{938EE3F4-D29F-4AAD-815A-FCB4C852D8BB}" type="presOf" srcId="{6625EEEE-08C8-4F2F-898A-CBEE45641F67}" destId="{B3A74D21-630C-4070-84C4-7248284F5907}" srcOrd="0" destOrd="0" presId="urn:microsoft.com/office/officeart/2005/8/layout/vList2"/>
    <dgm:cxn modelId="{E5877627-601D-4B04-9CF1-62F0D3C08740}" type="presOf" srcId="{F971D345-606C-43DF-A868-9DEEFDCCBDD7}" destId="{C74DB9B0-5F3B-49A8-B726-C00E49CEECB1}" srcOrd="0" destOrd="0" presId="urn:microsoft.com/office/officeart/2005/8/layout/vList2"/>
    <dgm:cxn modelId="{0E0419CE-C7D8-423A-A728-B1BF64E483D1}" type="presOf" srcId="{E5DF2987-BD1C-42C4-A831-BC991EA29AA5}" destId="{78F82FDC-B8A7-4B8F-A94E-1181A43A4744}" srcOrd="0" destOrd="0" presId="urn:microsoft.com/office/officeart/2005/8/layout/vList2"/>
    <dgm:cxn modelId="{4F89485C-9694-47CF-82E6-62C8EE474F06}" type="presOf" srcId="{FF99D594-0361-48D0-8223-8C2F02D3BD8B}" destId="{3B170F8B-FF42-48E7-AF70-BFBBEE7BE6A4}" srcOrd="0" destOrd="0" presId="urn:microsoft.com/office/officeart/2005/8/layout/vList2"/>
    <dgm:cxn modelId="{21DDFD7F-946F-4F65-905C-8B11567414FD}" srcId="{9207E89A-4520-4E65-9E55-15C760DFE49C}" destId="{CB9F9A99-F174-427F-9797-44266A7C8FD9}" srcOrd="7" destOrd="0" parTransId="{4C5C86F8-C92C-4D2B-9695-1BCC09F431CE}" sibTransId="{3DAF81C8-B69B-4B1F-B14A-2E1F6BE8375C}"/>
    <dgm:cxn modelId="{51E9F178-2D63-456A-A40F-3F2237BF5AD8}" type="presOf" srcId="{EAADD916-3EFA-483B-93FB-9BEA2E2B6896}" destId="{8E1EE6FB-4C07-40EA-95D7-0F61620E03B0}" srcOrd="0" destOrd="0" presId="urn:microsoft.com/office/officeart/2005/8/layout/vList2"/>
    <dgm:cxn modelId="{B42510B0-EEC0-4EA2-9BC2-53DDDC2B8D25}" type="presOf" srcId="{0F5100A2-CE7E-4194-95D0-F4FF9DD992D9}" destId="{B3EAE427-B93E-45E7-BC25-6B345B3988A9}" srcOrd="0" destOrd="0" presId="urn:microsoft.com/office/officeart/2005/8/layout/vList2"/>
    <dgm:cxn modelId="{C1C62E0D-85DC-422A-A81D-EDF9B4BBE9F0}" srcId="{9207E89A-4520-4E65-9E55-15C760DFE49C}" destId="{EAADD916-3EFA-483B-93FB-9BEA2E2B6896}" srcOrd="6" destOrd="0" parTransId="{5C053794-D21A-4B96-955B-607B0986CBB6}" sibTransId="{CCB7DC8E-BA10-45DF-8CDB-55793655C96D}"/>
    <dgm:cxn modelId="{1ECD815A-2CD1-4B41-B7C0-538242862867}" srcId="{9207E89A-4520-4E65-9E55-15C760DFE49C}" destId="{0F5100A2-CE7E-4194-95D0-F4FF9DD992D9}" srcOrd="9" destOrd="0" parTransId="{334E328A-4A9F-405C-8043-651E0F6E94A1}" sibTransId="{95DFE3C7-58AF-4E27-8915-ECE28A4EED79}"/>
    <dgm:cxn modelId="{E1F68639-D5C4-41D3-AFC7-F997DD69DD21}" srcId="{9207E89A-4520-4E65-9E55-15C760DFE49C}" destId="{F971D345-606C-43DF-A868-9DEEFDCCBDD7}" srcOrd="0" destOrd="0" parTransId="{69412488-8E77-470C-81C7-0873F39BE436}" sibTransId="{4F01B3BE-0F1D-4387-8778-4569A3BF1BA9}"/>
    <dgm:cxn modelId="{08CDE0AF-FC50-4E49-99DB-79B217B23DCF}" srcId="{9207E89A-4520-4E65-9E55-15C760DFE49C}" destId="{E5DF2987-BD1C-42C4-A831-BC991EA29AA5}" srcOrd="3" destOrd="0" parTransId="{7CAD3F06-6D25-4D5B-B9AA-F5515E66471A}" sibTransId="{2173E23A-5C56-4AB3-90B5-7EE392FE1891}"/>
    <dgm:cxn modelId="{E20889DD-831E-4CBE-B8DE-823078051BE7}" srcId="{9207E89A-4520-4E65-9E55-15C760DFE49C}" destId="{FF99D594-0361-48D0-8223-8C2F02D3BD8B}" srcOrd="5" destOrd="0" parTransId="{7D8476D8-C736-4491-9A39-291CEA248F4A}" sibTransId="{797AD6A9-0FBF-4D69-8658-5D1ED6CB7DD4}"/>
    <dgm:cxn modelId="{C4DDF4AA-2D16-449A-9835-5877E1B7AFFC}" srcId="{9207E89A-4520-4E65-9E55-15C760DFE49C}" destId="{EDDD0CFC-0813-4404-93DA-9401D60D3CAC}" srcOrd="8" destOrd="0" parTransId="{59894758-2415-4AA8-B4EF-37F8F956DD05}" sibTransId="{1A34E00F-5A7E-494A-BD05-F43DAF32F317}"/>
    <dgm:cxn modelId="{9255ACA6-60F5-4174-83E4-2990CE9166A2}" type="presOf" srcId="{9207E89A-4520-4E65-9E55-15C760DFE49C}" destId="{50294F19-2314-44C3-BA3A-E34E2B7DF7AE}" srcOrd="0" destOrd="0" presId="urn:microsoft.com/office/officeart/2005/8/layout/vList2"/>
    <dgm:cxn modelId="{A105CD7B-C129-4E63-9C98-086F8FABEE1F}" srcId="{9207E89A-4520-4E65-9E55-15C760DFE49C}" destId="{6625EEEE-08C8-4F2F-898A-CBEE45641F67}" srcOrd="2" destOrd="0" parTransId="{EBFB705E-A97E-4790-AF58-321B00F5DC7B}" sibTransId="{F1637AD4-0A5E-4FBA-8A11-68AA6E7AF9DD}"/>
    <dgm:cxn modelId="{EF8970C4-7886-4B9C-8C97-620881E01D37}" srcId="{9207E89A-4520-4E65-9E55-15C760DFE49C}" destId="{60C2A51F-B358-46E2-8721-8B68CE1A5F34}" srcOrd="4" destOrd="0" parTransId="{4F7526D5-9243-4A86-A357-D28BAFFC61D3}" sibTransId="{E45B979A-5843-4176-88D9-F7367679FE7A}"/>
    <dgm:cxn modelId="{59147A37-F500-45D8-8F13-82134D52427B}" srcId="{9207E89A-4520-4E65-9E55-15C760DFE49C}" destId="{B824C086-4504-424B-BD31-4CDA6533FF8A}" srcOrd="1" destOrd="0" parTransId="{5CF882C3-D38F-402E-85CE-8F407806C81D}" sibTransId="{A8B43918-FEF6-4D06-A4A8-A37AA1FA59F9}"/>
    <dgm:cxn modelId="{86805EAA-E836-42A7-BBE8-9070579E36AF}" type="presOf" srcId="{B824C086-4504-424B-BD31-4CDA6533FF8A}" destId="{20198682-2390-4C68-BF11-D610A97D3969}" srcOrd="0" destOrd="0" presId="urn:microsoft.com/office/officeart/2005/8/layout/vList2"/>
    <dgm:cxn modelId="{0C2DADEA-F4FE-4E52-8D11-C75CB3AA0601}" type="presOf" srcId="{CB9F9A99-F174-427F-9797-44266A7C8FD9}" destId="{CE8C773F-56AF-4881-BE9B-AF88F1D4A1EF}" srcOrd="0" destOrd="0" presId="urn:microsoft.com/office/officeart/2005/8/layout/vList2"/>
    <dgm:cxn modelId="{F3B70302-2143-42EA-A1E2-124470952880}" type="presOf" srcId="{EDDD0CFC-0813-4404-93DA-9401D60D3CAC}" destId="{0E519446-B8B9-4AA6-A3D7-70CDD2C96D92}" srcOrd="0" destOrd="0" presId="urn:microsoft.com/office/officeart/2005/8/layout/vList2"/>
    <dgm:cxn modelId="{76985F91-78FA-414E-94EB-412DB55732F5}" type="presOf" srcId="{60C2A51F-B358-46E2-8721-8B68CE1A5F34}" destId="{A7E388BC-C0DA-457B-AB86-7AAF736E7014}" srcOrd="0" destOrd="0" presId="urn:microsoft.com/office/officeart/2005/8/layout/vList2"/>
    <dgm:cxn modelId="{E2209EC5-69F6-4161-8236-C234DEB0A66A}" type="presParOf" srcId="{50294F19-2314-44C3-BA3A-E34E2B7DF7AE}" destId="{C74DB9B0-5F3B-49A8-B726-C00E49CEECB1}" srcOrd="0" destOrd="0" presId="urn:microsoft.com/office/officeart/2005/8/layout/vList2"/>
    <dgm:cxn modelId="{181F333A-E07B-4618-B2B1-DE211A832375}" type="presParOf" srcId="{50294F19-2314-44C3-BA3A-E34E2B7DF7AE}" destId="{67F72CBB-8B4F-4FEC-8CAA-B47E8B5B7A55}" srcOrd="1" destOrd="0" presId="urn:microsoft.com/office/officeart/2005/8/layout/vList2"/>
    <dgm:cxn modelId="{8C6C0AF3-BBA2-4744-9E1E-91BE45284E24}" type="presParOf" srcId="{50294F19-2314-44C3-BA3A-E34E2B7DF7AE}" destId="{20198682-2390-4C68-BF11-D610A97D3969}" srcOrd="2" destOrd="0" presId="urn:microsoft.com/office/officeart/2005/8/layout/vList2"/>
    <dgm:cxn modelId="{82BA6C00-1C54-4AED-B177-A6765BA4247D}" type="presParOf" srcId="{50294F19-2314-44C3-BA3A-E34E2B7DF7AE}" destId="{1FB22758-36BC-4F1E-AF1D-E7C66D89E1EE}" srcOrd="3" destOrd="0" presId="urn:microsoft.com/office/officeart/2005/8/layout/vList2"/>
    <dgm:cxn modelId="{9043F454-BC1F-4F6E-B236-DEBDF74ED37A}" type="presParOf" srcId="{50294F19-2314-44C3-BA3A-E34E2B7DF7AE}" destId="{B3A74D21-630C-4070-84C4-7248284F5907}" srcOrd="4" destOrd="0" presId="urn:microsoft.com/office/officeart/2005/8/layout/vList2"/>
    <dgm:cxn modelId="{A8CBCAA8-7DE3-44D9-8D5D-3CE6D8357F42}" type="presParOf" srcId="{50294F19-2314-44C3-BA3A-E34E2B7DF7AE}" destId="{DBBC7469-5E1A-42D2-B273-AC6CF6524654}" srcOrd="5" destOrd="0" presId="urn:microsoft.com/office/officeart/2005/8/layout/vList2"/>
    <dgm:cxn modelId="{6A0A7963-5F41-4FCB-A1A7-287A4CE5B092}" type="presParOf" srcId="{50294F19-2314-44C3-BA3A-E34E2B7DF7AE}" destId="{78F82FDC-B8A7-4B8F-A94E-1181A43A4744}" srcOrd="6" destOrd="0" presId="urn:microsoft.com/office/officeart/2005/8/layout/vList2"/>
    <dgm:cxn modelId="{A6ABF1EC-92AD-40E1-A8EA-8B95C7C3EAFB}" type="presParOf" srcId="{50294F19-2314-44C3-BA3A-E34E2B7DF7AE}" destId="{43AE5EB8-EE2D-4C61-8570-042776EBF455}" srcOrd="7" destOrd="0" presId="urn:microsoft.com/office/officeart/2005/8/layout/vList2"/>
    <dgm:cxn modelId="{A423202C-AFB9-4C2A-8407-CD273D227910}" type="presParOf" srcId="{50294F19-2314-44C3-BA3A-E34E2B7DF7AE}" destId="{A7E388BC-C0DA-457B-AB86-7AAF736E7014}" srcOrd="8" destOrd="0" presId="urn:microsoft.com/office/officeart/2005/8/layout/vList2"/>
    <dgm:cxn modelId="{0C91B14F-3C4C-482A-9FE4-17AB42098D56}" type="presParOf" srcId="{50294F19-2314-44C3-BA3A-E34E2B7DF7AE}" destId="{80A3B020-4C08-421F-B527-60BCC3DE223C}" srcOrd="9" destOrd="0" presId="urn:microsoft.com/office/officeart/2005/8/layout/vList2"/>
    <dgm:cxn modelId="{6F158DE0-35D5-4DB4-A74F-1729E62E6902}" type="presParOf" srcId="{50294F19-2314-44C3-BA3A-E34E2B7DF7AE}" destId="{3B170F8B-FF42-48E7-AF70-BFBBEE7BE6A4}" srcOrd="10" destOrd="0" presId="urn:microsoft.com/office/officeart/2005/8/layout/vList2"/>
    <dgm:cxn modelId="{FF26294E-227A-47C1-BC32-F0807D96243B}" type="presParOf" srcId="{50294F19-2314-44C3-BA3A-E34E2B7DF7AE}" destId="{5E2F45AD-7DC8-4E17-B6D0-6EC6B9C58480}" srcOrd="11" destOrd="0" presId="urn:microsoft.com/office/officeart/2005/8/layout/vList2"/>
    <dgm:cxn modelId="{44C914E7-6268-4D6B-AF74-3467918FE8C0}" type="presParOf" srcId="{50294F19-2314-44C3-BA3A-E34E2B7DF7AE}" destId="{8E1EE6FB-4C07-40EA-95D7-0F61620E03B0}" srcOrd="12" destOrd="0" presId="urn:microsoft.com/office/officeart/2005/8/layout/vList2"/>
    <dgm:cxn modelId="{1BDAB176-8882-4A06-B762-3DFEB82E011E}" type="presParOf" srcId="{50294F19-2314-44C3-BA3A-E34E2B7DF7AE}" destId="{62E32A5F-B7CD-40E8-97D4-FCC041510FBB}" srcOrd="13" destOrd="0" presId="urn:microsoft.com/office/officeart/2005/8/layout/vList2"/>
    <dgm:cxn modelId="{F6375CF8-AD30-46F2-988A-63A584D6C64D}" type="presParOf" srcId="{50294F19-2314-44C3-BA3A-E34E2B7DF7AE}" destId="{CE8C773F-56AF-4881-BE9B-AF88F1D4A1EF}" srcOrd="14" destOrd="0" presId="urn:microsoft.com/office/officeart/2005/8/layout/vList2"/>
    <dgm:cxn modelId="{9AE7D227-8904-4BD7-A436-98FACB213545}" type="presParOf" srcId="{50294F19-2314-44C3-BA3A-E34E2B7DF7AE}" destId="{9B015F40-6869-4453-A648-3CEA16266B41}" srcOrd="15" destOrd="0" presId="urn:microsoft.com/office/officeart/2005/8/layout/vList2"/>
    <dgm:cxn modelId="{1F7F81CC-5BB8-44AA-8A3B-5EDB32854138}" type="presParOf" srcId="{50294F19-2314-44C3-BA3A-E34E2B7DF7AE}" destId="{0E519446-B8B9-4AA6-A3D7-70CDD2C96D92}" srcOrd="16" destOrd="0" presId="urn:microsoft.com/office/officeart/2005/8/layout/vList2"/>
    <dgm:cxn modelId="{CC148199-4F7D-41C5-BED8-ECFF58BF0496}" type="presParOf" srcId="{50294F19-2314-44C3-BA3A-E34E2B7DF7AE}" destId="{82A9B94C-EC91-497E-8C36-12D8DE2CEAB7}" srcOrd="17" destOrd="0" presId="urn:microsoft.com/office/officeart/2005/8/layout/vList2"/>
    <dgm:cxn modelId="{841AD253-4970-45DE-929A-18F693FC9BF8}" type="presParOf" srcId="{50294F19-2314-44C3-BA3A-E34E2B7DF7AE}" destId="{B3EAE427-B93E-45E7-BC25-6B345B3988A9}" srcOrd="18"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53.xml><?xml version="1.0" encoding="utf-8"?>
<dgm:dataModel xmlns:dgm="http://schemas.openxmlformats.org/drawingml/2006/diagram" xmlns:a="http://schemas.openxmlformats.org/drawingml/2006/main">
  <dgm:ptLst>
    <dgm:pt modelId="{884ACAE8-ECA2-4477-9B73-46D1D87F58A0}"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ru-RU"/>
        </a:p>
      </dgm:t>
    </dgm:pt>
    <dgm:pt modelId="{363688DF-DABA-40C3-A9A7-165FC9CCAFBC}">
      <dgm:prSet/>
      <dgm:spPr>
        <a:solidFill>
          <a:srgbClr val="002060"/>
        </a:solidFill>
      </dgm:spPr>
      <dgm:t>
        <a:bodyPr/>
        <a:lstStyle/>
        <a:p>
          <a:pPr algn="ctr" rtl="0"/>
          <a:r>
            <a:rPr lang="ru-RU" i="1" dirty="0" err="1" smtClean="0">
              <a:latin typeface="Times New Roman" pitchFamily="18" charset="0"/>
              <a:cs typeface="Times New Roman" pitchFamily="18" charset="0"/>
            </a:rPr>
            <a:t>Эътиборингиз</a:t>
          </a:r>
          <a:r>
            <a:rPr lang="ru-RU" i="1" dirty="0" smtClean="0">
              <a:latin typeface="Times New Roman" pitchFamily="18" charset="0"/>
              <a:cs typeface="Times New Roman" pitchFamily="18" charset="0"/>
            </a:rPr>
            <a:t> </a:t>
          </a:r>
          <a:r>
            <a:rPr lang="ru-RU" i="1" dirty="0" err="1" smtClean="0">
              <a:latin typeface="Times New Roman" pitchFamily="18" charset="0"/>
              <a:cs typeface="Times New Roman" pitchFamily="18" charset="0"/>
            </a:rPr>
            <a:t>учун</a:t>
          </a:r>
          <a:r>
            <a:rPr lang="ru-RU" i="1" dirty="0" smtClean="0">
              <a:latin typeface="Times New Roman" pitchFamily="18" charset="0"/>
              <a:cs typeface="Times New Roman" pitchFamily="18" charset="0"/>
            </a:rPr>
            <a:t> </a:t>
          </a:r>
          <a:r>
            <a:rPr lang="ru-RU" i="1" dirty="0" err="1" smtClean="0">
              <a:latin typeface="Times New Roman" pitchFamily="18" charset="0"/>
              <a:cs typeface="Times New Roman" pitchFamily="18" charset="0"/>
            </a:rPr>
            <a:t>рахмат</a:t>
          </a:r>
          <a:r>
            <a:rPr lang="ru-RU" i="1" dirty="0" smtClean="0">
              <a:latin typeface="Times New Roman" pitchFamily="18" charset="0"/>
              <a:cs typeface="Times New Roman" pitchFamily="18" charset="0"/>
            </a:rPr>
            <a:t>!</a:t>
          </a:r>
          <a:endParaRPr lang="ru-RU" i="1" dirty="0">
            <a:latin typeface="Times New Roman" pitchFamily="18" charset="0"/>
            <a:cs typeface="Times New Roman" pitchFamily="18" charset="0"/>
          </a:endParaRPr>
        </a:p>
      </dgm:t>
    </dgm:pt>
    <dgm:pt modelId="{0298E529-373A-4E1B-86DD-60ADF5E83C1F}" type="parTrans" cxnId="{70343E16-2C02-4A20-9E18-CFCBF63D4FA8}">
      <dgm:prSet/>
      <dgm:spPr/>
      <dgm:t>
        <a:bodyPr/>
        <a:lstStyle/>
        <a:p>
          <a:endParaRPr lang="ru-RU"/>
        </a:p>
      </dgm:t>
    </dgm:pt>
    <dgm:pt modelId="{4CEC2487-50CB-4B8F-AD84-485066338B25}" type="sibTrans" cxnId="{70343E16-2C02-4A20-9E18-CFCBF63D4FA8}">
      <dgm:prSet/>
      <dgm:spPr/>
      <dgm:t>
        <a:bodyPr/>
        <a:lstStyle/>
        <a:p>
          <a:endParaRPr lang="ru-RU"/>
        </a:p>
      </dgm:t>
    </dgm:pt>
    <dgm:pt modelId="{52C45341-4EE5-462A-BED8-7D8746B5E97E}" type="pres">
      <dgm:prSet presAssocID="{884ACAE8-ECA2-4477-9B73-46D1D87F58A0}" presName="linear" presStyleCnt="0">
        <dgm:presLayoutVars>
          <dgm:animLvl val="lvl"/>
          <dgm:resizeHandles val="exact"/>
        </dgm:presLayoutVars>
      </dgm:prSet>
      <dgm:spPr/>
      <dgm:t>
        <a:bodyPr/>
        <a:lstStyle/>
        <a:p>
          <a:endParaRPr lang="ru-RU"/>
        </a:p>
      </dgm:t>
    </dgm:pt>
    <dgm:pt modelId="{23B35B2A-4F4E-4777-9FDF-FF7A4734DC5B}" type="pres">
      <dgm:prSet presAssocID="{363688DF-DABA-40C3-A9A7-165FC9CCAFBC}" presName="parentText" presStyleLbl="node1" presStyleIdx="0" presStyleCnt="1" custScaleY="56666" custLinFactNeighborX="-1216" custLinFactNeighborY="-54799">
        <dgm:presLayoutVars>
          <dgm:chMax val="0"/>
          <dgm:bulletEnabled val="1"/>
        </dgm:presLayoutVars>
      </dgm:prSet>
      <dgm:spPr/>
      <dgm:t>
        <a:bodyPr/>
        <a:lstStyle/>
        <a:p>
          <a:endParaRPr lang="ru-RU"/>
        </a:p>
      </dgm:t>
    </dgm:pt>
  </dgm:ptLst>
  <dgm:cxnLst>
    <dgm:cxn modelId="{EF3C18E0-214C-4E6C-A2CA-1FE5FF9B36AD}" type="presOf" srcId="{363688DF-DABA-40C3-A9A7-165FC9CCAFBC}" destId="{23B35B2A-4F4E-4777-9FDF-FF7A4734DC5B}" srcOrd="0" destOrd="0" presId="urn:microsoft.com/office/officeart/2005/8/layout/vList2"/>
    <dgm:cxn modelId="{930345E0-355E-4325-9406-653D5E2680A8}" type="presOf" srcId="{884ACAE8-ECA2-4477-9B73-46D1D87F58A0}" destId="{52C45341-4EE5-462A-BED8-7D8746B5E97E}" srcOrd="0" destOrd="0" presId="urn:microsoft.com/office/officeart/2005/8/layout/vList2"/>
    <dgm:cxn modelId="{70343E16-2C02-4A20-9E18-CFCBF63D4FA8}" srcId="{884ACAE8-ECA2-4477-9B73-46D1D87F58A0}" destId="{363688DF-DABA-40C3-A9A7-165FC9CCAFBC}" srcOrd="0" destOrd="0" parTransId="{0298E529-373A-4E1B-86DD-60ADF5E83C1F}" sibTransId="{4CEC2487-50CB-4B8F-AD84-485066338B25}"/>
    <dgm:cxn modelId="{89A75A49-9F4D-44D2-8945-3AEF92B2A984}" type="presParOf" srcId="{52C45341-4EE5-462A-BED8-7D8746B5E97E}" destId="{23B35B2A-4F4E-4777-9FDF-FF7A4734DC5B}"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5B80CBE-6089-42BC-BCDC-0A31AD531E0F}">
      <dsp:nvSpPr>
        <dsp:cNvPr id="0" name=""/>
        <dsp:cNvSpPr/>
      </dsp:nvSpPr>
      <dsp:spPr>
        <a:xfrm>
          <a:off x="0" y="909"/>
          <a:ext cx="11123271" cy="13689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lvl="0" algn="ctr" defTabSz="1600200" rtl="0">
            <a:lnSpc>
              <a:spcPct val="90000"/>
            </a:lnSpc>
            <a:spcBef>
              <a:spcPct val="0"/>
            </a:spcBef>
            <a:spcAft>
              <a:spcPct val="35000"/>
            </a:spcAft>
          </a:pPr>
          <a:r>
            <a:rPr lang="en-US" sz="3600" b="1" kern="1200" dirty="0" smtClean="0">
              <a:latin typeface="Times New Roman" panose="02020603050405020304" pitchFamily="18" charset="0"/>
              <a:cs typeface="Times New Roman" panose="02020603050405020304" pitchFamily="18" charset="0"/>
            </a:rPr>
            <a:t>Course title: “</a:t>
          </a:r>
          <a:r>
            <a:rPr lang="ru-RU" sz="3600" b="1" kern="1200" dirty="0" err="1" smtClean="0">
              <a:latin typeface="Times New Roman" panose="02020603050405020304" pitchFamily="18" charset="0"/>
              <a:cs typeface="Times New Roman" panose="02020603050405020304" pitchFamily="18" charset="0"/>
            </a:rPr>
            <a:t>Market</a:t>
          </a:r>
          <a:r>
            <a:rPr lang="ru-RU" sz="3600" b="1" kern="1200" dirty="0" smtClean="0">
              <a:latin typeface="Times New Roman" panose="02020603050405020304" pitchFamily="18" charset="0"/>
              <a:cs typeface="Times New Roman" panose="02020603050405020304" pitchFamily="18" charset="0"/>
            </a:rPr>
            <a:t> </a:t>
          </a:r>
          <a:r>
            <a:rPr lang="ru-RU" sz="3600" b="1" kern="1200" dirty="0" err="1" smtClean="0">
              <a:latin typeface="Times New Roman" panose="02020603050405020304" pitchFamily="18" charset="0"/>
              <a:cs typeface="Times New Roman" panose="02020603050405020304" pitchFamily="18" charset="0"/>
            </a:rPr>
            <a:t>mechanisms</a:t>
          </a:r>
          <a:r>
            <a:rPr lang="en-US" sz="3600" b="1" kern="1200" dirty="0" smtClean="0">
              <a:latin typeface="Times New Roman" panose="02020603050405020304" pitchFamily="18" charset="0"/>
              <a:cs typeface="Times New Roman" panose="02020603050405020304" pitchFamily="18" charset="0"/>
            </a:rPr>
            <a:t>”</a:t>
          </a:r>
          <a:endParaRPr lang="ru-RU" sz="3600" b="1" kern="1200" dirty="0">
            <a:latin typeface="Times New Roman" panose="02020603050405020304" pitchFamily="18" charset="0"/>
            <a:cs typeface="Times New Roman" panose="02020603050405020304" pitchFamily="18" charset="0"/>
          </a:endParaRPr>
        </a:p>
      </dsp:txBody>
      <dsp:txXfrm>
        <a:off x="66824" y="67733"/>
        <a:ext cx="10989623" cy="1235252"/>
      </dsp:txXfrm>
    </dsp:sp>
    <dsp:sp modelId="{0B4D4B7B-6397-4734-804B-3CA96F141444}">
      <dsp:nvSpPr>
        <dsp:cNvPr id="0" name=""/>
        <dsp:cNvSpPr/>
      </dsp:nvSpPr>
      <dsp:spPr>
        <a:xfrm>
          <a:off x="0" y="1473489"/>
          <a:ext cx="11123271" cy="13689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lvl="0" algn="ctr" defTabSz="1600200" rtl="0">
            <a:lnSpc>
              <a:spcPct val="90000"/>
            </a:lnSpc>
            <a:spcBef>
              <a:spcPct val="0"/>
            </a:spcBef>
            <a:spcAft>
              <a:spcPct val="35000"/>
            </a:spcAft>
          </a:pPr>
          <a:r>
            <a:rPr lang="en-US" sz="3600" b="1" kern="1200" dirty="0" smtClean="0">
              <a:latin typeface="Times New Roman" panose="02020603050405020304" pitchFamily="18" charset="0"/>
              <a:cs typeface="Times New Roman" panose="02020603050405020304" pitchFamily="18" charset="0"/>
            </a:rPr>
            <a:t>Lecture </a:t>
          </a:r>
          <a:r>
            <a:rPr lang="uz-Cyrl-UZ" sz="3600" b="1" kern="1200" dirty="0" smtClean="0">
              <a:latin typeface="Times New Roman" panose="02020603050405020304" pitchFamily="18" charset="0"/>
              <a:cs typeface="Times New Roman" panose="02020603050405020304" pitchFamily="18" charset="0"/>
            </a:rPr>
            <a:t>9</a:t>
          </a:r>
          <a:r>
            <a:rPr lang="en-US" sz="3600" b="1" kern="1200" dirty="0" smtClean="0">
              <a:latin typeface="Times New Roman" panose="02020603050405020304" pitchFamily="18" charset="0"/>
              <a:cs typeface="Times New Roman" panose="02020603050405020304" pitchFamily="18" charset="0"/>
            </a:rPr>
            <a:t>. Foreign economic relations, the law of comparative advantage</a:t>
          </a:r>
          <a:endParaRPr lang="ru-RU" sz="3600" b="1" kern="1200" dirty="0">
            <a:latin typeface="Times New Roman" panose="02020603050405020304" pitchFamily="18" charset="0"/>
            <a:cs typeface="Times New Roman" panose="02020603050405020304" pitchFamily="18" charset="0"/>
          </a:endParaRPr>
        </a:p>
      </dsp:txBody>
      <dsp:txXfrm>
        <a:off x="66824" y="1540313"/>
        <a:ext cx="10989623" cy="1235252"/>
      </dsp:txXfrm>
    </dsp:sp>
    <dsp:sp modelId="{85CDE54F-6194-482B-A97E-A0EE4632972C}">
      <dsp:nvSpPr>
        <dsp:cNvPr id="0" name=""/>
        <dsp:cNvSpPr/>
      </dsp:nvSpPr>
      <dsp:spPr>
        <a:xfrm>
          <a:off x="0" y="2946069"/>
          <a:ext cx="11123271" cy="13689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lvl="0" algn="ctr" defTabSz="1600200" rtl="0">
            <a:lnSpc>
              <a:spcPct val="90000"/>
            </a:lnSpc>
            <a:spcBef>
              <a:spcPct val="0"/>
            </a:spcBef>
            <a:spcAft>
              <a:spcPct val="35000"/>
            </a:spcAft>
          </a:pPr>
          <a:r>
            <a:rPr lang="uz-Cyrl-UZ" sz="3600" b="1" kern="1200" dirty="0" smtClean="0">
              <a:latin typeface="Times New Roman" panose="02020603050405020304" pitchFamily="18" charset="0"/>
              <a:cs typeface="Times New Roman" panose="02020603050405020304" pitchFamily="18" charset="0"/>
            </a:rPr>
            <a:t>Фан номи: </a:t>
          </a:r>
          <a:r>
            <a:rPr lang="ru-RU" sz="3600" b="1" kern="1200" dirty="0" err="1" smtClean="0">
              <a:latin typeface="Times New Roman" panose="02020603050405020304" pitchFamily="18" charset="0"/>
              <a:cs typeface="Times New Roman" panose="02020603050405020304" pitchFamily="18" charset="0"/>
            </a:rPr>
            <a:t>Бозор</a:t>
          </a:r>
          <a:r>
            <a:rPr lang="ru-RU" sz="3600" b="1" kern="1200" dirty="0" smtClean="0">
              <a:latin typeface="Times New Roman" panose="02020603050405020304" pitchFamily="18" charset="0"/>
              <a:cs typeface="Times New Roman" panose="02020603050405020304" pitchFamily="18" charset="0"/>
            </a:rPr>
            <a:t> </a:t>
          </a:r>
          <a:r>
            <a:rPr lang="ru-RU" sz="3600" b="1" kern="1200" dirty="0" err="1" smtClean="0">
              <a:latin typeface="Times New Roman" panose="02020603050405020304" pitchFamily="18" charset="0"/>
              <a:cs typeface="Times New Roman" panose="02020603050405020304" pitchFamily="18" charset="0"/>
            </a:rPr>
            <a:t>механизмлари</a:t>
          </a:r>
          <a:endParaRPr lang="ru-RU" sz="3600" b="1" kern="1200" dirty="0">
            <a:latin typeface="Times New Roman" panose="02020603050405020304" pitchFamily="18" charset="0"/>
            <a:cs typeface="Times New Roman" panose="02020603050405020304" pitchFamily="18" charset="0"/>
          </a:endParaRPr>
        </a:p>
      </dsp:txBody>
      <dsp:txXfrm>
        <a:off x="66824" y="3012893"/>
        <a:ext cx="10989623" cy="1235252"/>
      </dsp:txXfrm>
    </dsp:sp>
    <dsp:sp modelId="{318173FA-3CC5-49DA-B687-FCF7DDCB6E3F}">
      <dsp:nvSpPr>
        <dsp:cNvPr id="0" name=""/>
        <dsp:cNvSpPr/>
      </dsp:nvSpPr>
      <dsp:spPr>
        <a:xfrm>
          <a:off x="0" y="4418649"/>
          <a:ext cx="11123271" cy="13689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lvl="0" algn="ctr" defTabSz="1600200">
            <a:lnSpc>
              <a:spcPct val="90000"/>
            </a:lnSpc>
            <a:spcBef>
              <a:spcPct val="0"/>
            </a:spcBef>
            <a:spcAft>
              <a:spcPct val="35000"/>
            </a:spcAft>
          </a:pPr>
          <a:r>
            <a:rPr lang="uz-Cyrl-UZ" sz="3600" b="1" kern="1200" dirty="0" smtClean="0">
              <a:latin typeface="Times New Roman" panose="02020603050405020304" pitchFamily="18" charset="0"/>
              <a:cs typeface="Times New Roman" panose="02020603050405020304" pitchFamily="18" charset="0"/>
            </a:rPr>
            <a:t>9-мавзу. Ташқи иқтисодий алоқалар, таққосий афзаллик қонуни</a:t>
          </a:r>
          <a:endParaRPr lang="ru-RU" sz="3600" b="1" kern="1200" dirty="0">
            <a:latin typeface="Times New Roman" panose="02020603050405020304" pitchFamily="18" charset="0"/>
            <a:cs typeface="Times New Roman" panose="02020603050405020304" pitchFamily="18" charset="0"/>
          </a:endParaRPr>
        </a:p>
      </dsp:txBody>
      <dsp:txXfrm>
        <a:off x="66824" y="4485473"/>
        <a:ext cx="10989623" cy="123525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D9DB17C-175C-438B-9EB3-9EE4FA5A94D9}">
      <dsp:nvSpPr>
        <dsp:cNvPr id="0" name=""/>
        <dsp:cNvSpPr/>
      </dsp:nvSpPr>
      <dsp:spPr>
        <a:xfrm>
          <a:off x="0" y="1097"/>
          <a:ext cx="11045371" cy="1122838"/>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rot lat="0" lon="0" rev="0"/>
          </a:camera>
          <a:lightRig rig="contrasting" dir="t">
            <a:rot lat="0" lon="0" rev="1500000"/>
          </a:lightRig>
        </a:scene3d>
        <a:sp3d prstMaterial="metal">
          <a:bevelT w="88900" h="88900" prst="softRound"/>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uz-Cyrl-UZ" sz="2400" b="1" kern="1200" dirty="0" smtClean="0">
              <a:latin typeface="Times New Roman" panose="02020603050405020304" pitchFamily="18" charset="0"/>
              <a:cs typeface="Times New Roman" panose="02020603050405020304" pitchFamily="18" charset="0"/>
            </a:rPr>
            <a:t>9</a:t>
          </a:r>
          <a:r>
            <a:rPr lang="ru-RU" sz="2400" b="1" kern="1200" dirty="0" smtClean="0">
              <a:latin typeface="Times New Roman" panose="02020603050405020304" pitchFamily="18" charset="0"/>
              <a:cs typeface="Times New Roman" panose="02020603050405020304" pitchFamily="18" charset="0"/>
            </a:rPr>
            <a:t>-</a:t>
          </a:r>
          <a:r>
            <a:rPr lang="ru-RU" sz="2400" b="1" kern="1200" dirty="0" err="1" smtClean="0">
              <a:latin typeface="Times New Roman" panose="02020603050405020304" pitchFamily="18" charset="0"/>
              <a:cs typeface="Times New Roman" panose="02020603050405020304" pitchFamily="18" charset="0"/>
            </a:rPr>
            <a:t>мавзу</a:t>
          </a:r>
          <a:r>
            <a:rPr lang="ru-RU" sz="2400" b="1" kern="1200" dirty="0" smtClean="0">
              <a:latin typeface="Times New Roman" panose="02020603050405020304" pitchFamily="18" charset="0"/>
              <a:cs typeface="Times New Roman" panose="02020603050405020304" pitchFamily="18" charset="0"/>
            </a:rPr>
            <a:t>. </a:t>
          </a:r>
          <a:r>
            <a:rPr lang="uz-Cyrl-UZ" sz="2400" b="1" kern="1200" dirty="0" smtClean="0">
              <a:latin typeface="Times New Roman" panose="02020603050405020304" pitchFamily="18" charset="0"/>
              <a:cs typeface="Times New Roman" panose="02020603050405020304" pitchFamily="18" charset="0"/>
            </a:rPr>
            <a:t>Ташқи иқтисодий алоқалар, таққосий афзаллик қонуни</a:t>
          </a:r>
          <a:endParaRPr lang="ru-RU" sz="2400" b="1" kern="1200" dirty="0">
            <a:latin typeface="Times New Roman" pitchFamily="18" charset="0"/>
            <a:cs typeface="Times New Roman" pitchFamily="18" charset="0"/>
          </a:endParaRPr>
        </a:p>
      </dsp:txBody>
      <dsp:txXfrm>
        <a:off x="54812" y="55909"/>
        <a:ext cx="10935747" cy="101321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BAB6888-AC55-4DB0-876B-D028D95446F7}">
      <dsp:nvSpPr>
        <dsp:cNvPr id="0" name=""/>
        <dsp:cNvSpPr/>
      </dsp:nvSpPr>
      <dsp:spPr>
        <a:xfrm>
          <a:off x="0" y="14970"/>
          <a:ext cx="11045371" cy="108576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a:scene3d>
          <a:camera prst="orthographicFront"/>
          <a:lightRig rig="threePt" dir="t"/>
        </a:scene3d>
        <a:sp3d>
          <a:bevelT w="114300" prst="artDeco"/>
        </a:sp3d>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just" defTabSz="1244600">
            <a:lnSpc>
              <a:spcPct val="90000"/>
            </a:lnSpc>
            <a:spcBef>
              <a:spcPct val="0"/>
            </a:spcBef>
            <a:spcAft>
              <a:spcPct val="35000"/>
            </a:spcAft>
          </a:pPr>
          <a:r>
            <a:rPr lang="en-US" sz="2800" b="1" i="0" kern="1200" dirty="0" smtClean="0">
              <a:latin typeface="Times New Roman" pitchFamily="18" charset="0"/>
              <a:cs typeface="Times New Roman" pitchFamily="18" charset="0"/>
            </a:rPr>
            <a:t>1</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Иқтисодий</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ривожланишнинг</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умумжаҳон</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томонлари</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ва</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ишлаб</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чиқаришнинг</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интеграциялашуви</a:t>
          </a:r>
          <a:r>
            <a:rPr lang="ru-RU" sz="2800" b="1" i="0" kern="1200" dirty="0" smtClean="0">
              <a:latin typeface="Times New Roman" pitchFamily="18" charset="0"/>
              <a:cs typeface="Times New Roman" pitchFamily="18" charset="0"/>
            </a:rPr>
            <a:t>;</a:t>
          </a:r>
          <a:endParaRPr lang="ru-RU" sz="2800" b="1" i="0" kern="1200" dirty="0">
            <a:latin typeface="Times New Roman" pitchFamily="18" charset="0"/>
            <a:cs typeface="Times New Roman" pitchFamily="18" charset="0"/>
          </a:endParaRPr>
        </a:p>
      </dsp:txBody>
      <dsp:txXfrm>
        <a:off x="53002" y="67972"/>
        <a:ext cx="10939367" cy="979756"/>
      </dsp:txXfrm>
    </dsp:sp>
    <dsp:sp modelId="{11F212B1-103A-4E16-8DB8-4A50661B5EA9}">
      <dsp:nvSpPr>
        <dsp:cNvPr id="0" name=""/>
        <dsp:cNvSpPr/>
      </dsp:nvSpPr>
      <dsp:spPr>
        <a:xfrm>
          <a:off x="0" y="1437101"/>
          <a:ext cx="11045371" cy="108576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a:scene3d>
          <a:camera prst="orthographicFront"/>
          <a:lightRig rig="threePt" dir="t"/>
        </a:scene3d>
        <a:sp3d>
          <a:bevelT w="114300" prst="artDeco"/>
        </a:sp3d>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just" defTabSz="1244600">
            <a:lnSpc>
              <a:spcPct val="90000"/>
            </a:lnSpc>
            <a:spcBef>
              <a:spcPct val="0"/>
            </a:spcBef>
            <a:spcAft>
              <a:spcPct val="35000"/>
            </a:spcAft>
          </a:pPr>
          <a:r>
            <a:rPr lang="en-US" sz="2800" b="1" i="0" kern="1200" dirty="0" smtClean="0">
              <a:latin typeface="Times New Roman" pitchFamily="18" charset="0"/>
              <a:cs typeface="Times New Roman" pitchFamily="18" charset="0"/>
            </a:rPr>
            <a:t>2</a:t>
          </a:r>
          <a:r>
            <a:rPr lang="ru-RU" sz="2800" b="1" i="0" kern="1200" dirty="0" smtClean="0">
              <a:latin typeface="Times New Roman" pitchFamily="18" charset="0"/>
              <a:cs typeface="Times New Roman" pitchFamily="18" charset="0"/>
            </a:rPr>
            <a:t>. </a:t>
          </a:r>
          <a:r>
            <a:rPr lang="uz-Cyrl-UZ" sz="2800" b="1" i="0" kern="1200" dirty="0" smtClean="0">
              <a:latin typeface="Times New Roman" pitchFamily="18" charset="0"/>
              <a:cs typeface="Times New Roman" pitchFamily="18" charset="0"/>
            </a:rPr>
            <a:t>Жаҳон хўжалигининг глобаллашуви йўналишлари ва зиддиятлари;</a:t>
          </a:r>
          <a:endParaRPr lang="ru-RU" sz="2800" b="1" i="0" kern="1200" dirty="0">
            <a:latin typeface="Times New Roman" pitchFamily="18" charset="0"/>
            <a:cs typeface="Times New Roman" pitchFamily="18" charset="0"/>
          </a:endParaRPr>
        </a:p>
      </dsp:txBody>
      <dsp:txXfrm>
        <a:off x="53002" y="1490103"/>
        <a:ext cx="10939367" cy="979756"/>
      </dsp:txXfrm>
    </dsp:sp>
    <dsp:sp modelId="{331BA1E7-36D2-4C95-80D8-5CA03FE65333}">
      <dsp:nvSpPr>
        <dsp:cNvPr id="0" name=""/>
        <dsp:cNvSpPr/>
      </dsp:nvSpPr>
      <dsp:spPr>
        <a:xfrm>
          <a:off x="0" y="2520570"/>
          <a:ext cx="11045371" cy="108576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a:scene3d>
          <a:camera prst="orthographicFront"/>
          <a:lightRig rig="threePt" dir="t"/>
        </a:scene3d>
        <a:sp3d>
          <a:bevelT w="114300" prst="artDeco"/>
        </a:sp3d>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just" defTabSz="1244600">
            <a:lnSpc>
              <a:spcPct val="90000"/>
            </a:lnSpc>
            <a:spcBef>
              <a:spcPct val="0"/>
            </a:spcBef>
            <a:spcAft>
              <a:spcPct val="35000"/>
            </a:spcAft>
          </a:pPr>
          <a:r>
            <a:rPr lang="ru-RU" sz="2800" b="1" i="0" kern="1200" dirty="0" smtClean="0">
              <a:latin typeface="Times New Roman" pitchFamily="18" charset="0"/>
              <a:cs typeface="Times New Roman" pitchFamily="18" charset="0"/>
            </a:rPr>
            <a:t>3. </a:t>
          </a:r>
          <a:r>
            <a:rPr lang="uz-Cyrl-UZ" sz="2800" b="1" i="0" kern="1200" dirty="0" smtClean="0">
              <a:latin typeface="Times New Roman" pitchFamily="18" charset="0"/>
              <a:cs typeface="Times New Roman" pitchFamily="18" charset="0"/>
            </a:rPr>
            <a:t>Халқаро иқтисодий муносабатларнинг асосий шакллари. Жаҳон инфратузилмасининг ривожланиши;</a:t>
          </a:r>
          <a:endParaRPr lang="ru-RU" sz="2800" b="1" i="0" kern="1200" dirty="0">
            <a:latin typeface="Times New Roman" pitchFamily="18" charset="0"/>
            <a:cs typeface="Times New Roman" pitchFamily="18" charset="0"/>
          </a:endParaRPr>
        </a:p>
      </dsp:txBody>
      <dsp:txXfrm>
        <a:off x="53002" y="2573572"/>
        <a:ext cx="10939367" cy="979756"/>
      </dsp:txXfrm>
    </dsp:sp>
    <dsp:sp modelId="{732F85D3-16B0-44C0-AE4A-E9AAC41B5225}">
      <dsp:nvSpPr>
        <dsp:cNvPr id="0" name=""/>
        <dsp:cNvSpPr/>
      </dsp:nvSpPr>
      <dsp:spPr>
        <a:xfrm>
          <a:off x="0" y="3773370"/>
          <a:ext cx="11045371" cy="108576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a:scene3d>
          <a:camera prst="orthographicFront"/>
          <a:lightRig rig="threePt" dir="t"/>
        </a:scene3d>
        <a:sp3d>
          <a:bevelT w="114300" prst="artDeco"/>
        </a:sp3d>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just" defTabSz="1244600">
            <a:lnSpc>
              <a:spcPct val="90000"/>
            </a:lnSpc>
            <a:spcBef>
              <a:spcPct val="0"/>
            </a:spcBef>
            <a:spcAft>
              <a:spcPct val="35000"/>
            </a:spcAft>
          </a:pPr>
          <a:r>
            <a:rPr lang="uz-Cyrl-UZ" sz="2800" b="1" i="0" kern="1200" dirty="0" smtClean="0">
              <a:latin typeface="Times New Roman" pitchFamily="18" charset="0"/>
              <a:cs typeface="Times New Roman" pitchFamily="18" charset="0"/>
            </a:rPr>
            <a:t>4. </a:t>
          </a:r>
          <a:r>
            <a:rPr lang="ru-RU" sz="2800" b="1" i="0" kern="1200" dirty="0" err="1" smtClean="0">
              <a:latin typeface="Times New Roman" pitchFamily="18" charset="0"/>
              <a:cs typeface="Times New Roman" pitchFamily="18" charset="0"/>
            </a:rPr>
            <a:t>Жаҳон</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хўжалиги</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алоқаларини</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халқаро</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тартибга</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солиш</a:t>
          </a:r>
          <a:r>
            <a:rPr lang="ru-RU" sz="2800" b="1" i="0" kern="1200" dirty="0" smtClean="0">
              <a:latin typeface="Times New Roman" pitchFamily="18" charset="0"/>
              <a:cs typeface="Times New Roman" pitchFamily="18" charset="0"/>
            </a:rPr>
            <a:t>.</a:t>
          </a:r>
          <a:endParaRPr lang="ru-RU" sz="2800" b="1" i="0" kern="1200" dirty="0">
            <a:latin typeface="Times New Roman" pitchFamily="18" charset="0"/>
            <a:cs typeface="Times New Roman" pitchFamily="18" charset="0"/>
          </a:endParaRPr>
        </a:p>
      </dsp:txBody>
      <dsp:txXfrm>
        <a:off x="53002" y="3826372"/>
        <a:ext cx="10939367" cy="97975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D9F60A4-6381-4A16-A9DC-1A944F22C26B}">
      <dsp:nvSpPr>
        <dsp:cNvPr id="0" name=""/>
        <dsp:cNvSpPr/>
      </dsp:nvSpPr>
      <dsp:spPr>
        <a:xfrm rot="5400000">
          <a:off x="-181318" y="183208"/>
          <a:ext cx="1208789" cy="846152"/>
        </a:xfrm>
        <a:prstGeom prst="chevron">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uz-Cyrl-UZ" sz="2400" b="1" i="0" kern="1200" dirty="0" smtClean="0">
              <a:latin typeface="Times New Roman" pitchFamily="18" charset="0"/>
              <a:cs typeface="Times New Roman" pitchFamily="18" charset="0"/>
            </a:rPr>
            <a:t>1</a:t>
          </a:r>
          <a:endParaRPr lang="ru-RU" sz="2400" b="1" i="0" kern="1200" dirty="0">
            <a:latin typeface="Times New Roman" pitchFamily="18" charset="0"/>
            <a:cs typeface="Times New Roman" pitchFamily="18" charset="0"/>
          </a:endParaRPr>
        </a:p>
      </dsp:txBody>
      <dsp:txXfrm rot="-5400000">
        <a:off x="1" y="424965"/>
        <a:ext cx="846152" cy="362637"/>
      </dsp:txXfrm>
    </dsp:sp>
    <dsp:sp modelId="{0E67F98D-8AE0-4607-B8D4-34E9C9FD396B}">
      <dsp:nvSpPr>
        <dsp:cNvPr id="0" name=""/>
        <dsp:cNvSpPr/>
      </dsp:nvSpPr>
      <dsp:spPr>
        <a:xfrm rot="5400000">
          <a:off x="4280780" y="-3432737"/>
          <a:ext cx="785713" cy="7654969"/>
        </a:xfrm>
        <a:prstGeom prst="round2Same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just" defTabSz="1066800">
            <a:lnSpc>
              <a:spcPct val="90000"/>
            </a:lnSpc>
            <a:spcBef>
              <a:spcPct val="0"/>
            </a:spcBef>
            <a:spcAft>
              <a:spcPct val="15000"/>
            </a:spcAft>
            <a:buChar char="••"/>
          </a:pPr>
          <a:r>
            <a:rPr lang="ru-RU" sz="2400" b="1" i="0" kern="1200" dirty="0" err="1" smtClean="0">
              <a:latin typeface="Times New Roman" pitchFamily="18" charset="0"/>
              <a:cs typeface="Times New Roman" pitchFamily="18" charset="0"/>
            </a:rPr>
            <a:t>давлатлар</a:t>
          </a:r>
          <a:r>
            <a:rPr lang="ru-RU" sz="2400" b="1" i="0" kern="1200" dirty="0" smtClean="0">
              <a:latin typeface="Times New Roman" pitchFamily="18" charset="0"/>
              <a:cs typeface="Times New Roman" pitchFamily="18" charset="0"/>
            </a:rPr>
            <a:t>;</a:t>
          </a:r>
          <a:endParaRPr lang="ru-RU" sz="2400" b="1" i="0" kern="1200" dirty="0">
            <a:latin typeface="Times New Roman" pitchFamily="18" charset="0"/>
            <a:cs typeface="Times New Roman" pitchFamily="18" charset="0"/>
          </a:endParaRPr>
        </a:p>
      </dsp:txBody>
      <dsp:txXfrm rot="-5400000">
        <a:off x="846153" y="40245"/>
        <a:ext cx="7616614" cy="709003"/>
      </dsp:txXfrm>
    </dsp:sp>
    <dsp:sp modelId="{CBC722D9-2233-4B65-B698-19529E5D2387}">
      <dsp:nvSpPr>
        <dsp:cNvPr id="0" name=""/>
        <dsp:cNvSpPr/>
      </dsp:nvSpPr>
      <dsp:spPr>
        <a:xfrm rot="5400000">
          <a:off x="-181318" y="1244738"/>
          <a:ext cx="1208789" cy="846152"/>
        </a:xfrm>
        <a:prstGeom prst="chevron">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uz-Cyrl-UZ" sz="2400" b="1" i="0" kern="1200" dirty="0" smtClean="0">
              <a:latin typeface="Times New Roman" pitchFamily="18" charset="0"/>
              <a:cs typeface="Times New Roman" pitchFamily="18" charset="0"/>
            </a:rPr>
            <a:t>2</a:t>
          </a:r>
          <a:endParaRPr lang="ru-RU" sz="2400" b="1" i="0" kern="1200" dirty="0">
            <a:latin typeface="Times New Roman" pitchFamily="18" charset="0"/>
            <a:cs typeface="Times New Roman" pitchFamily="18" charset="0"/>
          </a:endParaRPr>
        </a:p>
      </dsp:txBody>
      <dsp:txXfrm rot="-5400000">
        <a:off x="1" y="1486495"/>
        <a:ext cx="846152" cy="362637"/>
      </dsp:txXfrm>
    </dsp:sp>
    <dsp:sp modelId="{A97E7BCD-5777-4665-9C20-8434B629CDD2}">
      <dsp:nvSpPr>
        <dsp:cNvPr id="0" name=""/>
        <dsp:cNvSpPr/>
      </dsp:nvSpPr>
      <dsp:spPr>
        <a:xfrm rot="5400000">
          <a:off x="4280780" y="-2371207"/>
          <a:ext cx="785713" cy="7654969"/>
        </a:xfrm>
        <a:prstGeom prst="round2SameRect">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just" defTabSz="1066800">
            <a:lnSpc>
              <a:spcPct val="90000"/>
            </a:lnSpc>
            <a:spcBef>
              <a:spcPct val="0"/>
            </a:spcBef>
            <a:spcAft>
              <a:spcPct val="15000"/>
            </a:spcAft>
            <a:buChar char="••"/>
          </a:pPr>
          <a:r>
            <a:rPr lang="ru-RU" sz="2400" b="1" i="0" kern="1200" dirty="0" err="1" smtClean="0">
              <a:latin typeface="Times New Roman" pitchFamily="18" charset="0"/>
              <a:cs typeface="Times New Roman" pitchFamily="18" charset="0"/>
            </a:rPr>
            <a:t>трансмиллий</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корпорациялар</a:t>
          </a:r>
          <a:r>
            <a:rPr lang="ru-RU" sz="2400" b="1" i="0" kern="1200" dirty="0" smtClean="0">
              <a:latin typeface="Times New Roman" pitchFamily="18" charset="0"/>
              <a:cs typeface="Times New Roman" pitchFamily="18" charset="0"/>
            </a:rPr>
            <a:t>;</a:t>
          </a:r>
          <a:endParaRPr lang="ru-RU" sz="2400" b="1" i="0" kern="1200" dirty="0">
            <a:latin typeface="Times New Roman" pitchFamily="18" charset="0"/>
            <a:cs typeface="Times New Roman" pitchFamily="18" charset="0"/>
          </a:endParaRPr>
        </a:p>
      </dsp:txBody>
      <dsp:txXfrm rot="-5400000">
        <a:off x="846153" y="1101775"/>
        <a:ext cx="7616614" cy="709003"/>
      </dsp:txXfrm>
    </dsp:sp>
    <dsp:sp modelId="{6968076D-9429-4D2E-A1A5-706EFDF49D21}">
      <dsp:nvSpPr>
        <dsp:cNvPr id="0" name=""/>
        <dsp:cNvSpPr/>
      </dsp:nvSpPr>
      <dsp:spPr>
        <a:xfrm rot="5400000">
          <a:off x="-181318" y="2306268"/>
          <a:ext cx="1208789" cy="846152"/>
        </a:xfrm>
        <a:prstGeom prst="chevron">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uz-Cyrl-UZ" sz="2400" b="1" i="0" kern="1200" dirty="0" smtClean="0">
              <a:latin typeface="Times New Roman" pitchFamily="18" charset="0"/>
              <a:cs typeface="Times New Roman" pitchFamily="18" charset="0"/>
            </a:rPr>
            <a:t>3</a:t>
          </a:r>
          <a:endParaRPr lang="ru-RU" sz="2400" b="1" i="0" kern="1200" dirty="0">
            <a:latin typeface="Times New Roman" pitchFamily="18" charset="0"/>
            <a:cs typeface="Times New Roman" pitchFamily="18" charset="0"/>
          </a:endParaRPr>
        </a:p>
      </dsp:txBody>
      <dsp:txXfrm rot="-5400000">
        <a:off x="1" y="2548025"/>
        <a:ext cx="846152" cy="362637"/>
      </dsp:txXfrm>
    </dsp:sp>
    <dsp:sp modelId="{084FFF4B-3EEF-4C13-B4D2-F70C51321722}">
      <dsp:nvSpPr>
        <dsp:cNvPr id="0" name=""/>
        <dsp:cNvSpPr/>
      </dsp:nvSpPr>
      <dsp:spPr>
        <a:xfrm rot="5400000">
          <a:off x="4280780" y="-1309677"/>
          <a:ext cx="785713" cy="7654969"/>
        </a:xfrm>
        <a:prstGeom prst="round2SameRect">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just" defTabSz="1066800">
            <a:lnSpc>
              <a:spcPct val="90000"/>
            </a:lnSpc>
            <a:spcBef>
              <a:spcPct val="0"/>
            </a:spcBef>
            <a:spcAft>
              <a:spcPct val="15000"/>
            </a:spcAft>
            <a:buChar char="••"/>
          </a:pPr>
          <a:r>
            <a:rPr lang="ru-RU" sz="2400" b="1" i="0" kern="1200" dirty="0" err="1" smtClean="0">
              <a:latin typeface="Times New Roman" pitchFamily="18" charset="0"/>
              <a:cs typeface="Times New Roman" pitchFamily="18" charset="0"/>
            </a:rPr>
            <a:t>миллий</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иқтисодиётдан</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ташқарида</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фаолият</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кўрсатувчи</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корхоналар</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ва</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фирмалар</a:t>
          </a:r>
          <a:r>
            <a:rPr lang="ru-RU" sz="2400" b="1" i="0" kern="1200" dirty="0" smtClean="0">
              <a:latin typeface="Times New Roman" pitchFamily="18" charset="0"/>
              <a:cs typeface="Times New Roman" pitchFamily="18" charset="0"/>
            </a:rPr>
            <a:t>;</a:t>
          </a:r>
          <a:endParaRPr lang="ru-RU" sz="2400" b="1" i="0" kern="1200" dirty="0">
            <a:latin typeface="Times New Roman" pitchFamily="18" charset="0"/>
            <a:cs typeface="Times New Roman" pitchFamily="18" charset="0"/>
          </a:endParaRPr>
        </a:p>
      </dsp:txBody>
      <dsp:txXfrm rot="-5400000">
        <a:off x="846153" y="2163305"/>
        <a:ext cx="7616614" cy="709003"/>
      </dsp:txXfrm>
    </dsp:sp>
    <dsp:sp modelId="{DCC2A70D-63B3-4673-B815-7A852477AD29}">
      <dsp:nvSpPr>
        <dsp:cNvPr id="0" name=""/>
        <dsp:cNvSpPr/>
      </dsp:nvSpPr>
      <dsp:spPr>
        <a:xfrm rot="5400000">
          <a:off x="-181318" y="3367798"/>
          <a:ext cx="1208789" cy="846152"/>
        </a:xfrm>
        <a:prstGeom prst="chevron">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uz-Cyrl-UZ" sz="2400" b="1" i="0" kern="1200" dirty="0" smtClean="0">
              <a:latin typeface="Times New Roman" pitchFamily="18" charset="0"/>
              <a:cs typeface="Times New Roman" pitchFamily="18" charset="0"/>
            </a:rPr>
            <a:t>4</a:t>
          </a:r>
          <a:endParaRPr lang="ru-RU" sz="2400" b="1" i="0" kern="1200" dirty="0">
            <a:latin typeface="Times New Roman" pitchFamily="18" charset="0"/>
            <a:cs typeface="Times New Roman" pitchFamily="18" charset="0"/>
          </a:endParaRPr>
        </a:p>
      </dsp:txBody>
      <dsp:txXfrm rot="-5400000">
        <a:off x="1" y="3609555"/>
        <a:ext cx="846152" cy="362637"/>
      </dsp:txXfrm>
    </dsp:sp>
    <dsp:sp modelId="{02E4FAC9-573A-473A-96ED-C8C307CBFF46}">
      <dsp:nvSpPr>
        <dsp:cNvPr id="0" name=""/>
        <dsp:cNvSpPr/>
      </dsp:nvSpPr>
      <dsp:spPr>
        <a:xfrm rot="5400000">
          <a:off x="4280780" y="-248147"/>
          <a:ext cx="785713" cy="7654969"/>
        </a:xfrm>
        <a:prstGeom prst="round2SameRect">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just" defTabSz="1066800">
            <a:lnSpc>
              <a:spcPct val="90000"/>
            </a:lnSpc>
            <a:spcBef>
              <a:spcPct val="0"/>
            </a:spcBef>
            <a:spcAft>
              <a:spcPct val="15000"/>
            </a:spcAft>
            <a:buChar char="••"/>
          </a:pPr>
          <a:r>
            <a:rPr lang="ru-RU" sz="2400" b="1" i="0" kern="1200" dirty="0" err="1" smtClean="0">
              <a:latin typeface="Times New Roman" pitchFamily="18" charset="0"/>
              <a:cs typeface="Times New Roman" pitchFamily="18" charset="0"/>
            </a:rPr>
            <a:t>халқаро</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ташкилотлар</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ва</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институтлар</a:t>
          </a:r>
          <a:r>
            <a:rPr lang="ru-RU" sz="2400" b="1" i="0" kern="1200" dirty="0" smtClean="0">
              <a:latin typeface="Times New Roman" pitchFamily="18" charset="0"/>
              <a:cs typeface="Times New Roman" pitchFamily="18" charset="0"/>
            </a:rPr>
            <a:t>.</a:t>
          </a:r>
          <a:endParaRPr lang="ru-RU" sz="2400" b="1" i="0" kern="1200" dirty="0">
            <a:latin typeface="Times New Roman" pitchFamily="18" charset="0"/>
            <a:cs typeface="Times New Roman" pitchFamily="18" charset="0"/>
          </a:endParaRPr>
        </a:p>
      </dsp:txBody>
      <dsp:txXfrm rot="-5400000">
        <a:off x="846153" y="3224835"/>
        <a:ext cx="7616614" cy="70900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379DE69-7687-434C-AFB7-087B37EAFB4A}">
      <dsp:nvSpPr>
        <dsp:cNvPr id="0" name=""/>
        <dsp:cNvSpPr/>
      </dsp:nvSpPr>
      <dsp:spPr>
        <a:xfrm rot="5400000">
          <a:off x="3212361" y="-1052874"/>
          <a:ext cx="3889848" cy="6972812"/>
        </a:xfrm>
        <a:prstGeom prst="round2SameRect">
          <a:avLst/>
        </a:prstGeom>
        <a:solidFill>
          <a:schemeClr val="lt1">
            <a:alpha val="90000"/>
            <a:tint val="40000"/>
            <a:hueOff val="0"/>
            <a:satOff val="0"/>
            <a:lumOff val="0"/>
            <a:alphaOff val="0"/>
          </a:schemeClr>
        </a:solidFill>
        <a:ln w="12700" cap="flat" cmpd="sng" algn="ctr">
          <a:solidFill>
            <a:schemeClr val="accent2">
              <a:alpha val="90000"/>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244600">
            <a:lnSpc>
              <a:spcPct val="90000"/>
            </a:lnSpc>
            <a:spcBef>
              <a:spcPct val="0"/>
            </a:spcBef>
            <a:spcAft>
              <a:spcPct val="15000"/>
            </a:spcAft>
            <a:buChar char="••"/>
          </a:pPr>
          <a:r>
            <a:rPr lang="uz-Cyrl-UZ" sz="2800" b="1" i="0" kern="1200" dirty="0" smtClean="0">
              <a:latin typeface="Times New Roman" pitchFamily="18" charset="0"/>
              <a:cs typeface="Times New Roman" pitchFamily="18" charset="0"/>
            </a:rPr>
            <a:t>ишлаб чиқаришнинг саноатлашувидан олдинги даврда вужудга келиб, дастлаб ўша даврдаги инсонлар жамоалари ўртасида пайдо бўлган савдо айирбошлашуви, кейинчалик товар ишлаб чиқаришнинг ривожланиши билан турли мамлакатлар ўртасидаги доимий товар алмашуви – халқаро савдонинг пайдо бўлиши ва ривожланишига олиб келди.  </a:t>
          </a:r>
          <a:endParaRPr lang="ru-RU" sz="2800" b="1" i="0" kern="1200" dirty="0">
            <a:latin typeface="Times New Roman" pitchFamily="18" charset="0"/>
            <a:cs typeface="Times New Roman" pitchFamily="18" charset="0"/>
          </a:endParaRPr>
        </a:p>
      </dsp:txBody>
      <dsp:txXfrm rot="-5400000">
        <a:off x="1670880" y="678494"/>
        <a:ext cx="6782925" cy="3510074"/>
      </dsp:txXfrm>
    </dsp:sp>
    <dsp:sp modelId="{DEFCD632-4D50-45E8-982C-10146B2544EF}">
      <dsp:nvSpPr>
        <dsp:cNvPr id="0" name=""/>
        <dsp:cNvSpPr/>
      </dsp:nvSpPr>
      <dsp:spPr>
        <a:xfrm>
          <a:off x="0" y="0"/>
          <a:ext cx="1670573" cy="4862311"/>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just" defTabSz="1066800">
            <a:lnSpc>
              <a:spcPct val="90000"/>
            </a:lnSpc>
            <a:spcBef>
              <a:spcPct val="0"/>
            </a:spcBef>
            <a:spcAft>
              <a:spcPct val="35000"/>
            </a:spcAft>
          </a:pPr>
          <a:r>
            <a:rPr lang="uz-Cyrl-UZ" sz="2400" b="1" i="0" kern="1200" dirty="0" smtClean="0">
              <a:latin typeface="Times New Roman" pitchFamily="18" charset="0"/>
              <a:cs typeface="Times New Roman" pitchFamily="18" charset="0"/>
            </a:rPr>
            <a:t>Биринчи босқич</a:t>
          </a:r>
          <a:r>
            <a:rPr lang="uz-Cyrl-UZ" sz="2800" i="0" kern="1200" dirty="0" smtClean="0">
              <a:latin typeface="Times New Roman" pitchFamily="18" charset="0"/>
              <a:cs typeface="Times New Roman" pitchFamily="18" charset="0"/>
            </a:rPr>
            <a:t> </a:t>
          </a:r>
          <a:endParaRPr lang="ru-RU" sz="2800" i="0" kern="1200" dirty="0">
            <a:latin typeface="Times New Roman" pitchFamily="18" charset="0"/>
            <a:cs typeface="Times New Roman" pitchFamily="18" charset="0"/>
          </a:endParaRPr>
        </a:p>
      </dsp:txBody>
      <dsp:txXfrm>
        <a:off x="81551" y="81551"/>
        <a:ext cx="1507471" cy="469920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25E7E0-A025-41E8-8A60-42AF2608AEE1}">
      <dsp:nvSpPr>
        <dsp:cNvPr id="0" name=""/>
        <dsp:cNvSpPr/>
      </dsp:nvSpPr>
      <dsp:spPr>
        <a:xfrm rot="5400000">
          <a:off x="3880794" y="-267233"/>
          <a:ext cx="3994249" cy="5532158"/>
        </a:xfrm>
        <a:prstGeom prst="round2SameRect">
          <a:avLst/>
        </a:prstGeom>
        <a:solidFill>
          <a:schemeClr val="lt1">
            <a:alpha val="90000"/>
            <a:tint val="40000"/>
            <a:hueOff val="0"/>
            <a:satOff val="0"/>
            <a:lumOff val="0"/>
            <a:alphaOff val="0"/>
          </a:schemeClr>
        </a:solidFill>
        <a:ln w="12700" cap="flat" cmpd="sng" algn="ctr">
          <a:solidFill>
            <a:schemeClr val="accent2">
              <a:alpha val="90000"/>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just" defTabSz="1066800">
            <a:lnSpc>
              <a:spcPct val="90000"/>
            </a:lnSpc>
            <a:spcBef>
              <a:spcPct val="0"/>
            </a:spcBef>
            <a:spcAft>
              <a:spcPct val="15000"/>
            </a:spcAft>
            <a:buChar char="••"/>
          </a:pPr>
          <a:r>
            <a:rPr lang="uz-Cyrl-UZ" sz="2400" b="1" i="0" kern="1200" dirty="0" smtClean="0">
              <a:latin typeface="Times New Roman" pitchFamily="18" charset="0"/>
              <a:cs typeface="Times New Roman" pitchFamily="18" charset="0"/>
            </a:rPr>
            <a:t>ишлаб чиқаришнинг саноатлашуви даврига тўғри келиб, йирик машиналашган ишлаб чиқаришнинг вужудга келиши ва тадбиркорларнинг кўпроқ фойда олишга интилиши ташқи савдони деярли барча миллий хўжаликларнинг таркибий қисмига айлантириб қўйиши натижасида XVIII-XIX асрларда ривожланган жаҳон бозори пайдо бўлди.  </a:t>
          </a:r>
          <a:endParaRPr lang="ru-RU" sz="2400" b="1" i="0" kern="1200" dirty="0">
            <a:latin typeface="Times New Roman" pitchFamily="18" charset="0"/>
            <a:cs typeface="Times New Roman" pitchFamily="18" charset="0"/>
          </a:endParaRPr>
        </a:p>
      </dsp:txBody>
      <dsp:txXfrm rot="-5400000">
        <a:off x="3111840" y="696704"/>
        <a:ext cx="5337175" cy="3604283"/>
      </dsp:txXfrm>
    </dsp:sp>
    <dsp:sp modelId="{8E4A3099-3658-4DD9-871C-C3CF01ECB29D}">
      <dsp:nvSpPr>
        <dsp:cNvPr id="0" name=""/>
        <dsp:cNvSpPr/>
      </dsp:nvSpPr>
      <dsp:spPr>
        <a:xfrm>
          <a:off x="0" y="2440"/>
          <a:ext cx="3111839" cy="4992811"/>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uz-Cyrl-UZ" sz="2400" b="1" i="0" kern="1200" dirty="0" smtClean="0">
              <a:latin typeface="Times New Roman" pitchFamily="18" charset="0"/>
              <a:cs typeface="Times New Roman" pitchFamily="18" charset="0"/>
            </a:rPr>
            <a:t>Иккинчи босқич</a:t>
          </a:r>
          <a:r>
            <a:rPr lang="uz-Cyrl-UZ" sz="2400" i="0" kern="1200" dirty="0" smtClean="0">
              <a:latin typeface="Times New Roman" pitchFamily="18" charset="0"/>
              <a:cs typeface="Times New Roman" pitchFamily="18" charset="0"/>
            </a:rPr>
            <a:t> </a:t>
          </a:r>
          <a:endParaRPr lang="ru-RU" sz="2400" b="1" i="0" kern="1200" dirty="0">
            <a:latin typeface="Times New Roman" pitchFamily="18" charset="0"/>
            <a:cs typeface="Times New Roman" pitchFamily="18" charset="0"/>
          </a:endParaRPr>
        </a:p>
      </dsp:txBody>
      <dsp:txXfrm>
        <a:off x="151907" y="154347"/>
        <a:ext cx="2808025" cy="4688997"/>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BA06332-463D-4EF1-A55F-5A42FFFD9AFA}">
      <dsp:nvSpPr>
        <dsp:cNvPr id="0" name=""/>
        <dsp:cNvSpPr/>
      </dsp:nvSpPr>
      <dsp:spPr>
        <a:xfrm rot="5400000">
          <a:off x="3838201" y="-216433"/>
          <a:ext cx="4079433" cy="5532158"/>
        </a:xfrm>
        <a:prstGeom prst="round2SameRect">
          <a:avLst/>
        </a:prstGeom>
        <a:solidFill>
          <a:schemeClr val="lt1">
            <a:alpha val="90000"/>
            <a:tint val="40000"/>
            <a:hueOff val="0"/>
            <a:satOff val="0"/>
            <a:lumOff val="0"/>
            <a:alphaOff val="0"/>
          </a:schemeClr>
        </a:solidFill>
        <a:ln w="12700" cap="flat" cmpd="sng" algn="ctr">
          <a:solidFill>
            <a:schemeClr val="accent2">
              <a:alpha val="90000"/>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244600">
            <a:lnSpc>
              <a:spcPct val="90000"/>
            </a:lnSpc>
            <a:spcBef>
              <a:spcPct val="0"/>
            </a:spcBef>
            <a:spcAft>
              <a:spcPct val="15000"/>
            </a:spcAft>
            <a:buChar char="••"/>
          </a:pPr>
          <a:r>
            <a:rPr lang="uz-Cyrl-UZ" sz="2800" b="1" i="0" kern="1200" dirty="0" smtClean="0">
              <a:latin typeface="Times New Roman" pitchFamily="18" charset="0"/>
              <a:cs typeface="Times New Roman" pitchFamily="18" charset="0"/>
            </a:rPr>
            <a:t>XIX-XX асрларга тўғри келиб, бу даврда жаҳон хўжалиги тизими шаклланди. </a:t>
          </a:r>
          <a:endParaRPr lang="ru-RU" sz="2800" b="1" i="0" kern="1200" dirty="0">
            <a:latin typeface="Times New Roman" pitchFamily="18" charset="0"/>
            <a:cs typeface="Times New Roman" pitchFamily="18" charset="0"/>
          </a:endParaRPr>
        </a:p>
      </dsp:txBody>
      <dsp:txXfrm rot="-5400000">
        <a:off x="3111839" y="709071"/>
        <a:ext cx="5333016" cy="3681149"/>
      </dsp:txXfrm>
    </dsp:sp>
    <dsp:sp modelId="{E107F53C-1271-4583-A25D-D8097F026DCF}">
      <dsp:nvSpPr>
        <dsp:cNvPr id="0" name=""/>
        <dsp:cNvSpPr/>
      </dsp:nvSpPr>
      <dsp:spPr>
        <a:xfrm>
          <a:off x="0" y="0"/>
          <a:ext cx="3111839" cy="5099292"/>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lvl="0" algn="just" defTabSz="1244600">
            <a:lnSpc>
              <a:spcPct val="90000"/>
            </a:lnSpc>
            <a:spcBef>
              <a:spcPct val="0"/>
            </a:spcBef>
            <a:spcAft>
              <a:spcPct val="35000"/>
            </a:spcAft>
          </a:pPr>
          <a:r>
            <a:rPr lang="uz-Cyrl-UZ" sz="2800" b="1" i="0" kern="1200" dirty="0" smtClean="0">
              <a:latin typeface="Times New Roman" pitchFamily="18" charset="0"/>
              <a:cs typeface="Times New Roman" pitchFamily="18" charset="0"/>
            </a:rPr>
            <a:t>Учинчи босқич </a:t>
          </a:r>
          <a:endParaRPr lang="ru-RU" sz="2800" b="1" i="0" kern="1200" dirty="0">
            <a:latin typeface="Times New Roman" pitchFamily="18" charset="0"/>
            <a:cs typeface="Times New Roman" pitchFamily="18" charset="0"/>
          </a:endParaRPr>
        </a:p>
      </dsp:txBody>
      <dsp:txXfrm>
        <a:off x="151907" y="151907"/>
        <a:ext cx="2808025" cy="4795478"/>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48EE96F-8533-4787-8876-E2F03CD59911}">
      <dsp:nvSpPr>
        <dsp:cNvPr id="0" name=""/>
        <dsp:cNvSpPr/>
      </dsp:nvSpPr>
      <dsp:spPr>
        <a:xfrm rot="5400000">
          <a:off x="3927194" y="-325290"/>
          <a:ext cx="3901448" cy="5532158"/>
        </a:xfrm>
        <a:prstGeom prst="round2SameRect">
          <a:avLst/>
        </a:prstGeom>
        <a:solidFill>
          <a:schemeClr val="lt1">
            <a:alpha val="90000"/>
            <a:tint val="40000"/>
            <a:hueOff val="0"/>
            <a:satOff val="0"/>
            <a:lumOff val="0"/>
            <a:alphaOff val="0"/>
          </a:schemeClr>
        </a:solidFill>
        <a:ln w="12700" cap="flat" cmpd="sng" algn="ctr">
          <a:solidFill>
            <a:schemeClr val="accent2">
              <a:alpha val="90000"/>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244600">
            <a:lnSpc>
              <a:spcPct val="90000"/>
            </a:lnSpc>
            <a:spcBef>
              <a:spcPct val="0"/>
            </a:spcBef>
            <a:spcAft>
              <a:spcPct val="15000"/>
            </a:spcAft>
            <a:buChar char="••"/>
          </a:pPr>
          <a:r>
            <a:rPr lang="uz-Cyrl-UZ" sz="2800" b="1" i="0" kern="1200" dirty="0" smtClean="0">
              <a:latin typeface="Times New Roman" pitchFamily="18" charset="0"/>
              <a:cs typeface="Times New Roman" pitchFamily="18" charset="0"/>
            </a:rPr>
            <a:t>ХХ асрнинг 60-йилларидан бошлаб, яъни кўплаб мустамлака мамлакатларнинг сиёсий қарамликдан озод бўлиши натижасида замонавий жаҳон иқтисодиётида ижобий ўзгаришларнинг янги тенденцияларини пайдо бўлиши билан боғлиқ. </a:t>
          </a:r>
          <a:endParaRPr lang="ru-RU" sz="2800" b="1" i="0" kern="1200" dirty="0">
            <a:latin typeface="Times New Roman" pitchFamily="18" charset="0"/>
            <a:cs typeface="Times New Roman" pitchFamily="18" charset="0"/>
          </a:endParaRPr>
        </a:p>
      </dsp:txBody>
      <dsp:txXfrm rot="-5400000">
        <a:off x="3111840" y="680517"/>
        <a:ext cx="5341705" cy="3520542"/>
      </dsp:txXfrm>
    </dsp:sp>
    <dsp:sp modelId="{C52FC3BE-D6A4-46CF-8632-6608171F366D}">
      <dsp:nvSpPr>
        <dsp:cNvPr id="0" name=""/>
        <dsp:cNvSpPr/>
      </dsp:nvSpPr>
      <dsp:spPr>
        <a:xfrm>
          <a:off x="0" y="2383"/>
          <a:ext cx="3111839" cy="487681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a:lnSpc>
              <a:spcPct val="90000"/>
            </a:lnSpc>
            <a:spcBef>
              <a:spcPct val="0"/>
            </a:spcBef>
            <a:spcAft>
              <a:spcPct val="35000"/>
            </a:spcAft>
          </a:pPr>
          <a:r>
            <a:rPr lang="uz-Cyrl-UZ" sz="2800" b="1" i="0" kern="1200" smtClean="0">
              <a:latin typeface="Times New Roman" pitchFamily="18" charset="0"/>
              <a:cs typeface="Times New Roman" pitchFamily="18" charset="0"/>
            </a:rPr>
            <a:t>Тўртинчи босқич </a:t>
          </a:r>
          <a:endParaRPr lang="ru-RU" sz="2800" b="1" i="0" kern="1200" dirty="0">
            <a:latin typeface="Times New Roman" pitchFamily="18" charset="0"/>
            <a:cs typeface="Times New Roman" pitchFamily="18" charset="0"/>
          </a:endParaRPr>
        </a:p>
      </dsp:txBody>
      <dsp:txXfrm>
        <a:off x="151907" y="154290"/>
        <a:ext cx="2808025" cy="4572996"/>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C14344A-3CAB-4156-AF0F-056F13E576C0}">
      <dsp:nvSpPr>
        <dsp:cNvPr id="0" name=""/>
        <dsp:cNvSpPr/>
      </dsp:nvSpPr>
      <dsp:spPr>
        <a:xfrm>
          <a:off x="0" y="125154"/>
          <a:ext cx="7929618" cy="1013512"/>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just" defTabSz="1422400">
            <a:lnSpc>
              <a:spcPct val="90000"/>
            </a:lnSpc>
            <a:spcBef>
              <a:spcPct val="0"/>
            </a:spcBef>
            <a:spcAft>
              <a:spcPct val="35000"/>
            </a:spcAft>
          </a:pPr>
          <a:r>
            <a:rPr lang="uz-Cyrl-UZ" sz="3200" b="1" i="0" kern="1200" dirty="0" smtClean="0">
              <a:latin typeface="Times New Roman" pitchFamily="18" charset="0"/>
              <a:cs typeface="Times New Roman" pitchFamily="18" charset="0"/>
            </a:rPr>
            <a:t>1. </a:t>
          </a:r>
          <a:r>
            <a:rPr lang="ru-RU" sz="3200" b="1" i="0" kern="1200" dirty="0" err="1" smtClean="0">
              <a:latin typeface="Times New Roman" pitchFamily="18" charset="0"/>
              <a:cs typeface="Times New Roman" pitchFamily="18" charset="0"/>
            </a:rPr>
            <a:t>Мутлақ</a:t>
          </a:r>
          <a:r>
            <a:rPr lang="ru-RU" sz="3200" b="1" i="0" kern="1200" dirty="0" smtClean="0">
              <a:latin typeface="Times New Roman" pitchFamily="18" charset="0"/>
              <a:cs typeface="Times New Roman" pitchFamily="18" charset="0"/>
            </a:rPr>
            <a:t> </a:t>
          </a:r>
          <a:r>
            <a:rPr lang="ru-RU" sz="3200" b="1" i="0" kern="1200" dirty="0" err="1" smtClean="0">
              <a:latin typeface="Times New Roman" pitchFamily="18" charset="0"/>
              <a:cs typeface="Times New Roman" pitchFamily="18" charset="0"/>
            </a:rPr>
            <a:t>ва</a:t>
          </a:r>
          <a:r>
            <a:rPr lang="ru-RU" sz="3200" b="1" i="0" kern="1200" dirty="0" smtClean="0">
              <a:latin typeface="Times New Roman" pitchFamily="18" charset="0"/>
              <a:cs typeface="Times New Roman" pitchFamily="18" charset="0"/>
            </a:rPr>
            <a:t> </a:t>
          </a:r>
          <a:r>
            <a:rPr lang="ru-RU" sz="3200" b="1" i="0" kern="1200" dirty="0" err="1" smtClean="0">
              <a:latin typeface="Times New Roman" pitchFamily="18" charset="0"/>
              <a:cs typeface="Times New Roman" pitchFamily="18" charset="0"/>
            </a:rPr>
            <a:t>нисбий</a:t>
          </a:r>
          <a:r>
            <a:rPr lang="ru-RU" sz="3200" b="1" i="0" kern="1200" dirty="0" smtClean="0">
              <a:latin typeface="Times New Roman" pitchFamily="18" charset="0"/>
              <a:cs typeface="Times New Roman" pitchFamily="18" charset="0"/>
            </a:rPr>
            <a:t> ЯИМ;</a:t>
          </a:r>
          <a:endParaRPr lang="ru-RU" sz="3200" b="1" i="0" kern="1200" dirty="0">
            <a:latin typeface="Times New Roman" pitchFamily="18" charset="0"/>
            <a:cs typeface="Times New Roman" pitchFamily="18" charset="0"/>
          </a:endParaRPr>
        </a:p>
      </dsp:txBody>
      <dsp:txXfrm>
        <a:off x="49476" y="174630"/>
        <a:ext cx="7830666" cy="914560"/>
      </dsp:txXfrm>
    </dsp:sp>
    <dsp:sp modelId="{75F0C0D9-C142-4499-9F37-B30BCB314BFA}">
      <dsp:nvSpPr>
        <dsp:cNvPr id="0" name=""/>
        <dsp:cNvSpPr/>
      </dsp:nvSpPr>
      <dsp:spPr>
        <a:xfrm>
          <a:off x="0" y="1153066"/>
          <a:ext cx="7929618" cy="1013512"/>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just" defTabSz="1422400">
            <a:lnSpc>
              <a:spcPct val="90000"/>
            </a:lnSpc>
            <a:spcBef>
              <a:spcPct val="0"/>
            </a:spcBef>
            <a:spcAft>
              <a:spcPct val="35000"/>
            </a:spcAft>
          </a:pPr>
          <a:r>
            <a:rPr lang="uz-Cyrl-UZ" sz="3200" b="1" i="0" kern="1200" dirty="0" smtClean="0">
              <a:latin typeface="Times New Roman" pitchFamily="18" charset="0"/>
              <a:cs typeface="Times New Roman" pitchFamily="18" charset="0"/>
            </a:rPr>
            <a:t>2. М</a:t>
          </a:r>
          <a:r>
            <a:rPr lang="ru-RU" sz="3200" b="1" i="0" kern="1200" dirty="0" err="1" smtClean="0">
              <a:latin typeface="Times New Roman" pitchFamily="18" charset="0"/>
              <a:cs typeface="Times New Roman" pitchFamily="18" charset="0"/>
            </a:rPr>
            <a:t>иллий</a:t>
          </a:r>
          <a:r>
            <a:rPr lang="ru-RU" sz="3200" b="1" i="0" kern="1200" dirty="0" smtClean="0">
              <a:latin typeface="Times New Roman" pitchFamily="18" charset="0"/>
              <a:cs typeface="Times New Roman" pitchFamily="18" charset="0"/>
            </a:rPr>
            <a:t> </a:t>
          </a:r>
          <a:r>
            <a:rPr lang="ru-RU" sz="3200" b="1" i="0" kern="1200" dirty="0" err="1" smtClean="0">
              <a:latin typeface="Times New Roman" pitchFamily="18" charset="0"/>
              <a:cs typeface="Times New Roman" pitchFamily="18" charset="0"/>
            </a:rPr>
            <a:t>даромад</a:t>
          </a:r>
          <a:r>
            <a:rPr lang="ru-RU" sz="3200" b="1" i="0" kern="1200" dirty="0" smtClean="0">
              <a:latin typeface="Times New Roman" pitchFamily="18" charset="0"/>
              <a:cs typeface="Times New Roman" pitchFamily="18" charset="0"/>
            </a:rPr>
            <a:t> </a:t>
          </a:r>
          <a:r>
            <a:rPr lang="ru-RU" sz="3200" b="1" i="0" kern="1200" dirty="0" err="1" smtClean="0">
              <a:latin typeface="Times New Roman" pitchFamily="18" charset="0"/>
              <a:cs typeface="Times New Roman" pitchFamily="18" charset="0"/>
            </a:rPr>
            <a:t>ва</a:t>
          </a:r>
          <a:r>
            <a:rPr lang="ru-RU" sz="3200" b="1" i="0" kern="1200" dirty="0" smtClean="0">
              <a:latin typeface="Times New Roman" pitchFamily="18" charset="0"/>
              <a:cs typeface="Times New Roman" pitchFamily="18" charset="0"/>
            </a:rPr>
            <a:t> </a:t>
          </a:r>
          <a:r>
            <a:rPr lang="ru-RU" sz="3200" b="1" i="0" kern="1200" dirty="0" err="1" smtClean="0">
              <a:latin typeface="Times New Roman" pitchFamily="18" charset="0"/>
              <a:cs typeface="Times New Roman" pitchFamily="18" charset="0"/>
            </a:rPr>
            <a:t>унинг</a:t>
          </a:r>
          <a:r>
            <a:rPr lang="ru-RU" sz="3200" b="1" i="0" kern="1200" dirty="0" smtClean="0">
              <a:latin typeface="Times New Roman" pitchFamily="18" charset="0"/>
              <a:cs typeface="Times New Roman" pitchFamily="18" charset="0"/>
            </a:rPr>
            <a:t> </a:t>
          </a:r>
          <a:r>
            <a:rPr lang="ru-RU" sz="3200" b="1" i="0" kern="1200" dirty="0" err="1" smtClean="0">
              <a:latin typeface="Times New Roman" pitchFamily="18" charset="0"/>
              <a:cs typeface="Times New Roman" pitchFamily="18" charset="0"/>
            </a:rPr>
            <a:t>аҳоли</a:t>
          </a:r>
          <a:r>
            <a:rPr lang="ru-RU" sz="3200" b="1" i="0" kern="1200" dirty="0" smtClean="0">
              <a:latin typeface="Times New Roman" pitchFamily="18" charset="0"/>
              <a:cs typeface="Times New Roman" pitchFamily="18" charset="0"/>
            </a:rPr>
            <a:t> </a:t>
          </a:r>
          <a:r>
            <a:rPr lang="ru-RU" sz="3200" b="1" i="0" kern="1200" dirty="0" err="1" smtClean="0">
              <a:latin typeface="Times New Roman" pitchFamily="18" charset="0"/>
              <a:cs typeface="Times New Roman" pitchFamily="18" charset="0"/>
            </a:rPr>
            <a:t>жон</a:t>
          </a:r>
          <a:r>
            <a:rPr lang="ru-RU" sz="3200" b="1" i="0" kern="1200" dirty="0" smtClean="0">
              <a:latin typeface="Times New Roman" pitchFamily="18" charset="0"/>
              <a:cs typeface="Times New Roman" pitchFamily="18" charset="0"/>
            </a:rPr>
            <a:t> </a:t>
          </a:r>
          <a:r>
            <a:rPr lang="ru-RU" sz="3200" b="1" i="0" kern="1200" dirty="0" err="1" smtClean="0">
              <a:latin typeface="Times New Roman" pitchFamily="18" charset="0"/>
              <a:cs typeface="Times New Roman" pitchFamily="18" charset="0"/>
            </a:rPr>
            <a:t>бошига</a:t>
          </a:r>
          <a:r>
            <a:rPr lang="ru-RU" sz="3200" b="1" i="0" kern="1200" dirty="0" smtClean="0">
              <a:latin typeface="Times New Roman" pitchFamily="18" charset="0"/>
              <a:cs typeface="Times New Roman" pitchFamily="18" charset="0"/>
            </a:rPr>
            <a:t> </a:t>
          </a:r>
          <a:r>
            <a:rPr lang="ru-RU" sz="3200" b="1" i="0" kern="1200" dirty="0" err="1" smtClean="0">
              <a:latin typeface="Times New Roman" pitchFamily="18" charset="0"/>
              <a:cs typeface="Times New Roman" pitchFamily="18" charset="0"/>
            </a:rPr>
            <a:t>тўғри</a:t>
          </a:r>
          <a:r>
            <a:rPr lang="ru-RU" sz="3200" b="1" i="0" kern="1200" dirty="0" smtClean="0">
              <a:latin typeface="Times New Roman" pitchFamily="18" charset="0"/>
              <a:cs typeface="Times New Roman" pitchFamily="18" charset="0"/>
            </a:rPr>
            <a:t> </a:t>
          </a:r>
          <a:r>
            <a:rPr lang="ru-RU" sz="3200" b="1" i="0" kern="1200" dirty="0" err="1" smtClean="0">
              <a:latin typeface="Times New Roman" pitchFamily="18" charset="0"/>
              <a:cs typeface="Times New Roman" pitchFamily="18" charset="0"/>
            </a:rPr>
            <a:t>келувчи</a:t>
          </a:r>
          <a:r>
            <a:rPr lang="ru-RU" sz="3200" b="1" i="0" kern="1200" dirty="0" smtClean="0">
              <a:latin typeface="Times New Roman" pitchFamily="18" charset="0"/>
              <a:cs typeface="Times New Roman" pitchFamily="18" charset="0"/>
            </a:rPr>
            <a:t> </a:t>
          </a:r>
          <a:r>
            <a:rPr lang="ru-RU" sz="3200" b="1" i="0" kern="1200" dirty="0" err="1" smtClean="0">
              <a:latin typeface="Times New Roman" pitchFamily="18" charset="0"/>
              <a:cs typeface="Times New Roman" pitchFamily="18" charset="0"/>
            </a:rPr>
            <a:t>миқдори</a:t>
          </a:r>
          <a:r>
            <a:rPr lang="ru-RU" sz="3200" b="1" i="0" kern="1200" dirty="0" smtClean="0">
              <a:latin typeface="Times New Roman" pitchFamily="18" charset="0"/>
              <a:cs typeface="Times New Roman" pitchFamily="18" charset="0"/>
            </a:rPr>
            <a:t>;</a:t>
          </a:r>
          <a:endParaRPr lang="ru-RU" sz="3200" b="1" i="0" kern="1200" dirty="0">
            <a:latin typeface="Times New Roman" pitchFamily="18" charset="0"/>
            <a:cs typeface="Times New Roman" pitchFamily="18" charset="0"/>
          </a:endParaRPr>
        </a:p>
      </dsp:txBody>
      <dsp:txXfrm>
        <a:off x="49476" y="1202542"/>
        <a:ext cx="7830666" cy="914560"/>
      </dsp:txXfrm>
    </dsp:sp>
    <dsp:sp modelId="{8BDF81C2-F589-4FB8-9A3D-01EC295FDFA7}">
      <dsp:nvSpPr>
        <dsp:cNvPr id="0" name=""/>
        <dsp:cNvSpPr/>
      </dsp:nvSpPr>
      <dsp:spPr>
        <a:xfrm>
          <a:off x="0" y="2180979"/>
          <a:ext cx="7929618" cy="1013512"/>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just" defTabSz="1422400">
            <a:lnSpc>
              <a:spcPct val="90000"/>
            </a:lnSpc>
            <a:spcBef>
              <a:spcPct val="0"/>
            </a:spcBef>
            <a:spcAft>
              <a:spcPct val="35000"/>
            </a:spcAft>
          </a:pPr>
          <a:r>
            <a:rPr lang="uz-Cyrl-UZ" sz="3200" b="1" i="0" kern="1200" dirty="0" smtClean="0">
              <a:latin typeface="Times New Roman" pitchFamily="18" charset="0"/>
              <a:cs typeface="Times New Roman" pitchFamily="18" charset="0"/>
            </a:rPr>
            <a:t>3. М</a:t>
          </a:r>
          <a:r>
            <a:rPr lang="ru-RU" sz="3200" b="1" i="0" kern="1200" dirty="0" err="1" smtClean="0">
              <a:latin typeface="Times New Roman" pitchFamily="18" charset="0"/>
              <a:cs typeface="Times New Roman" pitchFamily="18" charset="0"/>
            </a:rPr>
            <a:t>иллий</a:t>
          </a:r>
          <a:r>
            <a:rPr lang="ru-RU" sz="3200" b="1" i="0" kern="1200" dirty="0" smtClean="0">
              <a:latin typeface="Times New Roman" pitchFamily="18" charset="0"/>
              <a:cs typeface="Times New Roman" pitchFamily="18" charset="0"/>
            </a:rPr>
            <a:t> </a:t>
          </a:r>
          <a:r>
            <a:rPr lang="ru-RU" sz="3200" b="1" i="0" kern="1200" dirty="0" err="1" smtClean="0">
              <a:latin typeface="Times New Roman" pitchFamily="18" charset="0"/>
              <a:cs typeface="Times New Roman" pitchFamily="18" charset="0"/>
            </a:rPr>
            <a:t>иқтисодиёт</a:t>
          </a:r>
          <a:r>
            <a:rPr lang="ru-RU" sz="3200" b="1" i="0" kern="1200" dirty="0" smtClean="0">
              <a:latin typeface="Times New Roman" pitchFamily="18" charset="0"/>
              <a:cs typeface="Times New Roman" pitchFamily="18" charset="0"/>
            </a:rPr>
            <a:t> </a:t>
          </a:r>
          <a:r>
            <a:rPr lang="ru-RU" sz="3200" b="1" i="0" kern="1200" dirty="0" err="1" smtClean="0">
              <a:latin typeface="Times New Roman" pitchFamily="18" charset="0"/>
              <a:cs typeface="Times New Roman" pitchFamily="18" charset="0"/>
            </a:rPr>
            <a:t>тармоқ</a:t>
          </a:r>
          <a:r>
            <a:rPr lang="ru-RU" sz="3200" b="1" i="0" kern="1200" dirty="0" smtClean="0">
              <a:latin typeface="Times New Roman" pitchFamily="18" charset="0"/>
              <a:cs typeface="Times New Roman" pitchFamily="18" charset="0"/>
            </a:rPr>
            <a:t> </a:t>
          </a:r>
          <a:r>
            <a:rPr lang="ru-RU" sz="3200" b="1" i="0" kern="1200" dirty="0" err="1" smtClean="0">
              <a:latin typeface="Times New Roman" pitchFamily="18" charset="0"/>
              <a:cs typeface="Times New Roman" pitchFamily="18" charset="0"/>
            </a:rPr>
            <a:t>тузилиши</a:t>
          </a:r>
          <a:r>
            <a:rPr lang="ru-RU" sz="3200" b="1" i="0" kern="1200" dirty="0" smtClean="0">
              <a:latin typeface="Times New Roman" pitchFamily="18" charset="0"/>
              <a:cs typeface="Times New Roman" pitchFamily="18" charset="0"/>
            </a:rPr>
            <a:t>;</a:t>
          </a:r>
          <a:endParaRPr lang="ru-RU" sz="3200" b="1" i="0" kern="1200" dirty="0">
            <a:latin typeface="Times New Roman" pitchFamily="18" charset="0"/>
            <a:cs typeface="Times New Roman" pitchFamily="18" charset="0"/>
          </a:endParaRPr>
        </a:p>
      </dsp:txBody>
      <dsp:txXfrm>
        <a:off x="49476" y="2230455"/>
        <a:ext cx="7830666" cy="914560"/>
      </dsp:txXfrm>
    </dsp:sp>
    <dsp:sp modelId="{785AD351-AC0D-4BA2-8695-5668303D8F83}">
      <dsp:nvSpPr>
        <dsp:cNvPr id="0" name=""/>
        <dsp:cNvSpPr/>
      </dsp:nvSpPr>
      <dsp:spPr>
        <a:xfrm>
          <a:off x="0" y="3208891"/>
          <a:ext cx="7929618" cy="1013512"/>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just" defTabSz="1422400">
            <a:lnSpc>
              <a:spcPct val="90000"/>
            </a:lnSpc>
            <a:spcBef>
              <a:spcPct val="0"/>
            </a:spcBef>
            <a:spcAft>
              <a:spcPct val="35000"/>
            </a:spcAft>
          </a:pPr>
          <a:r>
            <a:rPr lang="uz-Cyrl-UZ" sz="3200" b="1" i="0" kern="1200" dirty="0" smtClean="0">
              <a:latin typeface="Times New Roman" pitchFamily="18" charset="0"/>
              <a:cs typeface="Times New Roman" pitchFamily="18" charset="0"/>
            </a:rPr>
            <a:t>4. М</a:t>
          </a:r>
          <a:r>
            <a:rPr lang="ru-RU" sz="3200" b="1" i="0" kern="1200" dirty="0" err="1" smtClean="0">
              <a:latin typeface="Times New Roman" pitchFamily="18" charset="0"/>
              <a:cs typeface="Times New Roman" pitchFamily="18" charset="0"/>
            </a:rPr>
            <a:t>амлакат</a:t>
          </a:r>
          <a:r>
            <a:rPr lang="ru-RU" sz="3200" b="1" i="0" kern="1200" dirty="0" smtClean="0">
              <a:latin typeface="Times New Roman" pitchFamily="18" charset="0"/>
              <a:cs typeface="Times New Roman" pitchFamily="18" charset="0"/>
            </a:rPr>
            <a:t> </a:t>
          </a:r>
          <a:r>
            <a:rPr lang="ru-RU" sz="3200" b="1" i="0" kern="1200" dirty="0" err="1" smtClean="0">
              <a:latin typeface="Times New Roman" pitchFamily="18" charset="0"/>
              <a:cs typeface="Times New Roman" pitchFamily="18" charset="0"/>
            </a:rPr>
            <a:t>экспорти</a:t>
          </a:r>
          <a:r>
            <a:rPr lang="ru-RU" sz="3200" b="1" i="0" kern="1200" dirty="0" smtClean="0">
              <a:latin typeface="Times New Roman" pitchFamily="18" charset="0"/>
              <a:cs typeface="Times New Roman" pitchFamily="18" charset="0"/>
            </a:rPr>
            <a:t> </a:t>
          </a:r>
          <a:r>
            <a:rPr lang="ru-RU" sz="3200" b="1" i="0" kern="1200" dirty="0" err="1" smtClean="0">
              <a:latin typeface="Times New Roman" pitchFamily="18" charset="0"/>
              <a:cs typeface="Times New Roman" pitchFamily="18" charset="0"/>
            </a:rPr>
            <a:t>ва</a:t>
          </a:r>
          <a:r>
            <a:rPr lang="ru-RU" sz="3200" b="1" i="0" kern="1200" dirty="0" smtClean="0">
              <a:latin typeface="Times New Roman" pitchFamily="18" charset="0"/>
              <a:cs typeface="Times New Roman" pitchFamily="18" charset="0"/>
            </a:rPr>
            <a:t> </a:t>
          </a:r>
          <a:r>
            <a:rPr lang="ru-RU" sz="3200" b="1" i="0" kern="1200" dirty="0" err="1" smtClean="0">
              <a:latin typeface="Times New Roman" pitchFamily="18" charset="0"/>
              <a:cs typeface="Times New Roman" pitchFamily="18" charset="0"/>
            </a:rPr>
            <a:t>импорти</a:t>
          </a:r>
          <a:r>
            <a:rPr lang="ru-RU" sz="3200" b="1" i="0" kern="1200" dirty="0" smtClean="0">
              <a:latin typeface="Times New Roman" pitchFamily="18" charset="0"/>
              <a:cs typeface="Times New Roman" pitchFamily="18" charset="0"/>
            </a:rPr>
            <a:t> </a:t>
          </a:r>
          <a:r>
            <a:rPr lang="ru-RU" sz="3200" b="1" i="0" kern="1200" dirty="0" err="1" smtClean="0">
              <a:latin typeface="Times New Roman" pitchFamily="18" charset="0"/>
              <a:cs typeface="Times New Roman" pitchFamily="18" charset="0"/>
            </a:rPr>
            <a:t>таркибий</a:t>
          </a:r>
          <a:r>
            <a:rPr lang="ru-RU" sz="3200" b="1" i="0" kern="1200" dirty="0" smtClean="0">
              <a:latin typeface="Times New Roman" pitchFamily="18" charset="0"/>
              <a:cs typeface="Times New Roman" pitchFamily="18" charset="0"/>
            </a:rPr>
            <a:t> </a:t>
          </a:r>
          <a:r>
            <a:rPr lang="ru-RU" sz="3200" b="1" i="0" kern="1200" dirty="0" err="1" smtClean="0">
              <a:latin typeface="Times New Roman" pitchFamily="18" charset="0"/>
              <a:cs typeface="Times New Roman" pitchFamily="18" charset="0"/>
            </a:rPr>
            <a:t>тузилмаси</a:t>
          </a:r>
          <a:r>
            <a:rPr lang="ru-RU" sz="3200" b="1" i="0" kern="1200" dirty="0" smtClean="0">
              <a:latin typeface="Times New Roman" pitchFamily="18" charset="0"/>
              <a:cs typeface="Times New Roman" pitchFamily="18" charset="0"/>
            </a:rPr>
            <a:t>;</a:t>
          </a:r>
          <a:endParaRPr lang="ru-RU" sz="3200" b="1" i="0" kern="1200" dirty="0">
            <a:latin typeface="Times New Roman" pitchFamily="18" charset="0"/>
            <a:cs typeface="Times New Roman" pitchFamily="18" charset="0"/>
          </a:endParaRPr>
        </a:p>
      </dsp:txBody>
      <dsp:txXfrm>
        <a:off x="49476" y="3258367"/>
        <a:ext cx="7830666" cy="914560"/>
      </dsp:txXfrm>
    </dsp:sp>
    <dsp:sp modelId="{87E9CAAC-10E8-4454-BDCE-7306F22621D4}">
      <dsp:nvSpPr>
        <dsp:cNvPr id="0" name=""/>
        <dsp:cNvSpPr/>
      </dsp:nvSpPr>
      <dsp:spPr>
        <a:xfrm>
          <a:off x="0" y="4236804"/>
          <a:ext cx="7929618" cy="36607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just" defTabSz="1422400">
            <a:lnSpc>
              <a:spcPct val="90000"/>
            </a:lnSpc>
            <a:spcBef>
              <a:spcPct val="0"/>
            </a:spcBef>
            <a:spcAft>
              <a:spcPct val="35000"/>
            </a:spcAft>
          </a:pPr>
          <a:r>
            <a:rPr lang="uz-Cyrl-UZ" sz="3200" b="1" i="0" kern="1200" dirty="0" smtClean="0">
              <a:latin typeface="Times New Roman" pitchFamily="18" charset="0"/>
              <a:cs typeface="Times New Roman" pitchFamily="18" charset="0"/>
            </a:rPr>
            <a:t>5. А</a:t>
          </a:r>
          <a:r>
            <a:rPr lang="ru-RU" sz="3200" b="1" i="0" kern="1200" dirty="0" err="1" smtClean="0">
              <a:latin typeface="Times New Roman" pitchFamily="18" charset="0"/>
              <a:cs typeface="Times New Roman" pitchFamily="18" charset="0"/>
            </a:rPr>
            <a:t>ҳоли</a:t>
          </a:r>
          <a:r>
            <a:rPr lang="ru-RU" sz="3200" b="1" i="0" kern="1200" dirty="0" smtClean="0">
              <a:latin typeface="Times New Roman" pitchFamily="18" charset="0"/>
              <a:cs typeface="Times New Roman" pitchFamily="18" charset="0"/>
            </a:rPr>
            <a:t> </a:t>
          </a:r>
          <a:r>
            <a:rPr lang="ru-RU" sz="3200" b="1" i="0" kern="1200" dirty="0" err="1" smtClean="0">
              <a:latin typeface="Times New Roman" pitchFamily="18" charset="0"/>
              <a:cs typeface="Times New Roman" pitchFamily="18" charset="0"/>
            </a:rPr>
            <a:t>турмуш</a:t>
          </a:r>
          <a:r>
            <a:rPr lang="ru-RU" sz="3200" b="1" i="0" kern="1200" dirty="0" smtClean="0">
              <a:latin typeface="Times New Roman" pitchFamily="18" charset="0"/>
              <a:cs typeface="Times New Roman" pitchFamily="18" charset="0"/>
            </a:rPr>
            <a:t> </a:t>
          </a:r>
          <a:r>
            <a:rPr lang="ru-RU" sz="3200" b="1" i="0" kern="1200" dirty="0" err="1" smtClean="0">
              <a:latin typeface="Times New Roman" pitchFamily="18" charset="0"/>
              <a:cs typeface="Times New Roman" pitchFamily="18" charset="0"/>
            </a:rPr>
            <a:t>даражаси</a:t>
          </a:r>
          <a:r>
            <a:rPr lang="ru-RU" sz="3200" b="1" i="0" kern="1200" dirty="0" smtClean="0">
              <a:latin typeface="Times New Roman" pitchFamily="18" charset="0"/>
              <a:cs typeface="Times New Roman" pitchFamily="18" charset="0"/>
            </a:rPr>
            <a:t> </a:t>
          </a:r>
          <a:r>
            <a:rPr lang="uz-Cyrl-UZ" sz="3200" b="1" i="0" kern="1200" dirty="0" smtClean="0">
              <a:latin typeface="Times New Roman" pitchFamily="18" charset="0"/>
              <a:cs typeface="Times New Roman" pitchFamily="18" charset="0"/>
            </a:rPr>
            <a:t>ва</a:t>
          </a:r>
          <a:r>
            <a:rPr lang="ru-RU" sz="3200" b="1" i="0" kern="1200" dirty="0" smtClean="0">
              <a:latin typeface="Times New Roman" pitchFamily="18" charset="0"/>
              <a:cs typeface="Times New Roman" pitchFamily="18" charset="0"/>
            </a:rPr>
            <a:t> </a:t>
          </a:r>
          <a:r>
            <a:rPr lang="ru-RU" sz="3200" b="1" i="0" kern="1200" dirty="0" err="1" smtClean="0">
              <a:latin typeface="Times New Roman" pitchFamily="18" charset="0"/>
              <a:cs typeface="Times New Roman" pitchFamily="18" charset="0"/>
            </a:rPr>
            <a:t>сифати</a:t>
          </a:r>
          <a:r>
            <a:rPr lang="ru-RU" sz="3200" b="1" i="0" kern="1200" dirty="0" smtClean="0">
              <a:latin typeface="Times New Roman" pitchFamily="18" charset="0"/>
              <a:cs typeface="Times New Roman" pitchFamily="18" charset="0"/>
            </a:rPr>
            <a:t>.</a:t>
          </a:r>
          <a:endParaRPr lang="ru-RU" sz="3200" b="1" i="0" kern="1200" dirty="0">
            <a:latin typeface="Times New Roman" pitchFamily="18" charset="0"/>
            <a:cs typeface="Times New Roman" pitchFamily="18" charset="0"/>
          </a:endParaRPr>
        </a:p>
      </dsp:txBody>
      <dsp:txXfrm>
        <a:off x="17870" y="4254674"/>
        <a:ext cx="7893878" cy="330330"/>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B44EE6-F8CC-42BB-81DD-A175E77401C0}">
      <dsp:nvSpPr>
        <dsp:cNvPr id="0" name=""/>
        <dsp:cNvSpPr/>
      </dsp:nvSpPr>
      <dsp:spPr>
        <a:xfrm rot="5400000">
          <a:off x="-232074" y="252738"/>
          <a:ext cx="1547166" cy="1083016"/>
        </a:xfrm>
        <a:prstGeom prst="chevron">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a:scene3d>
          <a:camera prst="orthographicFront"/>
          <a:lightRig rig="threePt" dir="t"/>
        </a:scene3d>
        <a:sp3d>
          <a:bevelT prst="angle"/>
        </a:sp3d>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uz-Cyrl-UZ" sz="2400" b="1" i="0" kern="1200" dirty="0" smtClean="0">
              <a:latin typeface="Times New Roman" pitchFamily="18" charset="0"/>
              <a:cs typeface="Times New Roman" pitchFamily="18" charset="0"/>
            </a:rPr>
            <a:t>1</a:t>
          </a:r>
          <a:endParaRPr lang="ru-RU" sz="2400" b="1" i="0" kern="1200" dirty="0">
            <a:latin typeface="Times New Roman" pitchFamily="18" charset="0"/>
            <a:cs typeface="Times New Roman" pitchFamily="18" charset="0"/>
          </a:endParaRPr>
        </a:p>
      </dsp:txBody>
      <dsp:txXfrm rot="-5400000">
        <a:off x="1" y="562171"/>
        <a:ext cx="1083016" cy="464150"/>
      </dsp:txXfrm>
    </dsp:sp>
    <dsp:sp modelId="{9B2A2CAC-5DD2-4B6B-94E0-37F70BF9415C}">
      <dsp:nvSpPr>
        <dsp:cNvPr id="0" name=""/>
        <dsp:cNvSpPr/>
      </dsp:nvSpPr>
      <dsp:spPr>
        <a:xfrm rot="5400000">
          <a:off x="3896331" y="-2812625"/>
          <a:ext cx="1005658" cy="6632287"/>
        </a:xfrm>
        <a:prstGeom prst="round2Same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just" defTabSz="1066800">
            <a:lnSpc>
              <a:spcPct val="90000"/>
            </a:lnSpc>
            <a:spcBef>
              <a:spcPct val="0"/>
            </a:spcBef>
            <a:spcAft>
              <a:spcPct val="15000"/>
            </a:spcAft>
            <a:buChar char="••"/>
          </a:pPr>
          <a:r>
            <a:rPr lang="ru-RU" sz="2400" b="1" i="0" kern="1200" dirty="0" err="1" smtClean="0">
              <a:latin typeface="Times New Roman" pitchFamily="18" charset="0"/>
              <a:cs typeface="Times New Roman" pitchFamily="18" charset="0"/>
            </a:rPr>
            <a:t>Ривожланган</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мамлакатлар</a:t>
          </a:r>
          <a:r>
            <a:rPr lang="ru-RU" sz="2400" b="1" i="0" kern="1200" dirty="0" smtClean="0">
              <a:latin typeface="Times New Roman" pitchFamily="18" charset="0"/>
              <a:cs typeface="Times New Roman" pitchFamily="18" charset="0"/>
            </a:rPr>
            <a:t>;</a:t>
          </a:r>
          <a:endParaRPr lang="ru-RU" sz="2400" b="1" i="0" kern="1200" dirty="0">
            <a:latin typeface="Times New Roman" pitchFamily="18" charset="0"/>
            <a:cs typeface="Times New Roman" pitchFamily="18" charset="0"/>
          </a:endParaRPr>
        </a:p>
      </dsp:txBody>
      <dsp:txXfrm rot="-5400000">
        <a:off x="1083017" y="49781"/>
        <a:ext cx="6583195" cy="907474"/>
      </dsp:txXfrm>
    </dsp:sp>
    <dsp:sp modelId="{AFAD8115-6A58-4005-A8DC-816E5F15950A}">
      <dsp:nvSpPr>
        <dsp:cNvPr id="0" name=""/>
        <dsp:cNvSpPr/>
      </dsp:nvSpPr>
      <dsp:spPr>
        <a:xfrm rot="5400000">
          <a:off x="-232074" y="1605040"/>
          <a:ext cx="1547166" cy="1083016"/>
        </a:xfrm>
        <a:prstGeom prst="chevron">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a:scene3d>
          <a:camera prst="orthographicFront"/>
          <a:lightRig rig="threePt" dir="t"/>
        </a:scene3d>
        <a:sp3d>
          <a:bevelT prst="angle"/>
        </a:sp3d>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uz-Cyrl-UZ" sz="2400" b="1" i="0" kern="1200" dirty="0" smtClean="0">
              <a:latin typeface="Times New Roman" pitchFamily="18" charset="0"/>
              <a:cs typeface="Times New Roman" pitchFamily="18" charset="0"/>
            </a:rPr>
            <a:t>2</a:t>
          </a:r>
          <a:endParaRPr lang="ru-RU" sz="2400" b="1" i="0" kern="1200" dirty="0">
            <a:latin typeface="Times New Roman" pitchFamily="18" charset="0"/>
            <a:cs typeface="Times New Roman" pitchFamily="18" charset="0"/>
          </a:endParaRPr>
        </a:p>
      </dsp:txBody>
      <dsp:txXfrm rot="-5400000">
        <a:off x="1" y="1914473"/>
        <a:ext cx="1083016" cy="464150"/>
      </dsp:txXfrm>
    </dsp:sp>
    <dsp:sp modelId="{4C378B5E-E412-4F20-A374-C248FA4E873D}">
      <dsp:nvSpPr>
        <dsp:cNvPr id="0" name=""/>
        <dsp:cNvSpPr/>
      </dsp:nvSpPr>
      <dsp:spPr>
        <a:xfrm rot="5400000">
          <a:off x="3896331" y="-1460322"/>
          <a:ext cx="1005658" cy="6632287"/>
        </a:xfrm>
        <a:prstGeom prst="round2Same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just" defTabSz="1066800">
            <a:lnSpc>
              <a:spcPct val="90000"/>
            </a:lnSpc>
            <a:spcBef>
              <a:spcPct val="0"/>
            </a:spcBef>
            <a:spcAft>
              <a:spcPct val="15000"/>
            </a:spcAft>
            <a:buChar char="••"/>
          </a:pPr>
          <a:r>
            <a:rPr lang="ru-RU" sz="2400" b="1" i="0" kern="1200" dirty="0" err="1" smtClean="0">
              <a:latin typeface="Times New Roman" pitchFamily="18" charset="0"/>
              <a:cs typeface="Times New Roman" pitchFamily="18" charset="0"/>
            </a:rPr>
            <a:t>Бозор</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иқтисодиётига</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асосланган</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ҳолда</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ривожланаётган</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мамлакатлар</a:t>
          </a:r>
          <a:r>
            <a:rPr lang="ru-RU" sz="2400" b="1" i="0" kern="1200" dirty="0" smtClean="0">
              <a:latin typeface="Times New Roman" pitchFamily="18" charset="0"/>
              <a:cs typeface="Times New Roman" pitchFamily="18" charset="0"/>
            </a:rPr>
            <a:t>;</a:t>
          </a:r>
          <a:endParaRPr lang="ru-RU" sz="2400" b="1" i="0" kern="1200" dirty="0">
            <a:latin typeface="Times New Roman" pitchFamily="18" charset="0"/>
            <a:cs typeface="Times New Roman" pitchFamily="18" charset="0"/>
          </a:endParaRPr>
        </a:p>
      </dsp:txBody>
      <dsp:txXfrm rot="-5400000">
        <a:off x="1083017" y="1402084"/>
        <a:ext cx="6583195" cy="907474"/>
      </dsp:txXfrm>
    </dsp:sp>
    <dsp:sp modelId="{19529715-12BC-460F-B96D-AF56F462A027}">
      <dsp:nvSpPr>
        <dsp:cNvPr id="0" name=""/>
        <dsp:cNvSpPr/>
      </dsp:nvSpPr>
      <dsp:spPr>
        <a:xfrm rot="5400000">
          <a:off x="-232074" y="2938058"/>
          <a:ext cx="1547166" cy="1083016"/>
        </a:xfrm>
        <a:prstGeom prst="chevron">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a:scene3d>
          <a:camera prst="orthographicFront"/>
          <a:lightRig rig="threePt" dir="t"/>
        </a:scene3d>
        <a:sp3d>
          <a:bevelT prst="angle"/>
        </a:sp3d>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uz-Cyrl-UZ" sz="2400" b="1" i="0" kern="1200" dirty="0" smtClean="0">
              <a:latin typeface="Times New Roman" pitchFamily="18" charset="0"/>
              <a:cs typeface="Times New Roman" pitchFamily="18" charset="0"/>
            </a:rPr>
            <a:t>3</a:t>
          </a:r>
          <a:endParaRPr lang="ru-RU" sz="2400" b="1" i="0" kern="1200" dirty="0">
            <a:latin typeface="Times New Roman" pitchFamily="18" charset="0"/>
            <a:cs typeface="Times New Roman" pitchFamily="18" charset="0"/>
          </a:endParaRPr>
        </a:p>
      </dsp:txBody>
      <dsp:txXfrm rot="-5400000">
        <a:off x="1" y="3247491"/>
        <a:ext cx="1083016" cy="464150"/>
      </dsp:txXfrm>
    </dsp:sp>
    <dsp:sp modelId="{B50661FD-598D-4F8E-9903-6A7C70EB337F}">
      <dsp:nvSpPr>
        <dsp:cNvPr id="0" name=""/>
        <dsp:cNvSpPr/>
      </dsp:nvSpPr>
      <dsp:spPr>
        <a:xfrm rot="5400000">
          <a:off x="3896331" y="-108020"/>
          <a:ext cx="1005658" cy="6632287"/>
        </a:xfrm>
        <a:prstGeom prst="round2Same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just" defTabSz="1066800">
            <a:lnSpc>
              <a:spcPct val="90000"/>
            </a:lnSpc>
            <a:spcBef>
              <a:spcPct val="0"/>
            </a:spcBef>
            <a:spcAft>
              <a:spcPct val="15000"/>
            </a:spcAft>
            <a:buChar char="••"/>
          </a:pPr>
          <a:r>
            <a:rPr lang="uz-Cyrl-UZ" sz="2400" b="1" i="0" kern="1200" dirty="0" smtClean="0">
              <a:latin typeface="Times New Roman" pitchFamily="18" charset="0"/>
              <a:cs typeface="Times New Roman" pitchFamily="18" charset="0"/>
            </a:rPr>
            <a:t>Ривожланаётган мамлакатлар.</a:t>
          </a:r>
          <a:endParaRPr lang="ru-RU" sz="2400" b="1" i="0" kern="1200" dirty="0">
            <a:latin typeface="Times New Roman" pitchFamily="18" charset="0"/>
            <a:cs typeface="Times New Roman" pitchFamily="18" charset="0"/>
          </a:endParaRPr>
        </a:p>
      </dsp:txBody>
      <dsp:txXfrm rot="-5400000">
        <a:off x="1083017" y="2754386"/>
        <a:ext cx="6583195" cy="907474"/>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07F1BFE-7DB7-4939-BCCF-61C35BBEAE72}">
      <dsp:nvSpPr>
        <dsp:cNvPr id="0" name=""/>
        <dsp:cNvSpPr/>
      </dsp:nvSpPr>
      <dsp:spPr>
        <a:xfrm>
          <a:off x="0" y="0"/>
          <a:ext cx="8791173" cy="2088225"/>
        </a:xfrm>
        <a:prstGeom prst="roundRect">
          <a:avLst>
            <a:gd name="adj" fmla="val 10000"/>
          </a:avLst>
        </a:prstGeom>
        <a:solidFill>
          <a:schemeClr val="lt1">
            <a:alpha val="90000"/>
            <a:tint val="40000"/>
            <a:hueOff val="0"/>
            <a:satOff val="0"/>
            <a:lumOff val="0"/>
            <a:alphaOff val="0"/>
          </a:schemeClr>
        </a:solidFill>
        <a:ln w="12700" cap="flat" cmpd="sng" algn="ctr">
          <a:solidFill>
            <a:schemeClr val="accent1">
              <a:alpha val="90000"/>
              <a:hueOff val="0"/>
              <a:satOff val="0"/>
              <a:lumOff val="0"/>
              <a:alphaOff val="0"/>
            </a:schemeClr>
          </a:solidFill>
          <a:prstDash val="solid"/>
          <a:miter lim="800000"/>
        </a:ln>
        <a:effectLst/>
        <a:scene3d>
          <a:camera prst="orthographicFront"/>
          <a:lightRig rig="threePt" dir="t"/>
        </a:scene3d>
        <a:sp3d>
          <a:bevelT prst="angle"/>
        </a:sp3d>
      </dsp:spPr>
      <dsp:style>
        <a:lnRef idx="2">
          <a:scrgbClr r="0" g="0" b="0"/>
        </a:lnRef>
        <a:fillRef idx="1">
          <a:scrgbClr r="0" g="0" b="0"/>
        </a:fillRef>
        <a:effectRef idx="0">
          <a:scrgbClr r="0" g="0" b="0"/>
        </a:effectRef>
        <a:fontRef idx="minor"/>
      </dsp:style>
    </dsp:sp>
    <dsp:sp modelId="{5715EF57-76D2-4052-AB54-3C5B5A31A1A1}">
      <dsp:nvSpPr>
        <dsp:cNvPr id="0" name=""/>
        <dsp:cNvSpPr/>
      </dsp:nvSpPr>
      <dsp:spPr>
        <a:xfrm>
          <a:off x="266559" y="278430"/>
          <a:ext cx="1529269" cy="1531365"/>
        </a:xfrm>
        <a:prstGeom prst="roundRect">
          <a:avLst>
            <a:gd name="adj" fmla="val 10000"/>
          </a:avLst>
        </a:prstGeom>
        <a:blipFill rotWithShape="0">
          <a:blip xmlns:r="http://schemas.openxmlformats.org/officeDocument/2006/relationships" r:embed="rId1"/>
          <a:stretch>
            <a:fillRect/>
          </a:stretch>
        </a:blip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4B41DA5-D861-43BB-BB7B-A41F77405BE4}">
      <dsp:nvSpPr>
        <dsp:cNvPr id="0" name=""/>
        <dsp:cNvSpPr/>
      </dsp:nvSpPr>
      <dsp:spPr>
        <a:xfrm rot="10800000">
          <a:off x="266559" y="2088225"/>
          <a:ext cx="1529269" cy="2552276"/>
        </a:xfrm>
        <a:prstGeom prst="round2SameRect">
          <a:avLst>
            <a:gd name="adj1" fmla="val 10500"/>
            <a:gd name="adj2" fmla="val 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t" anchorCtr="0">
          <a:noAutofit/>
        </a:bodyPr>
        <a:lstStyle/>
        <a:p>
          <a:pPr lvl="0" algn="ctr" defTabSz="800100">
            <a:lnSpc>
              <a:spcPct val="90000"/>
            </a:lnSpc>
            <a:spcBef>
              <a:spcPct val="0"/>
            </a:spcBef>
            <a:spcAft>
              <a:spcPct val="35000"/>
            </a:spcAft>
          </a:pPr>
          <a:endParaRPr lang="ru-RU" sz="1800" b="1" kern="1200" dirty="0" smtClean="0">
            <a:latin typeface="Times New Roman" pitchFamily="18" charset="0"/>
            <a:cs typeface="Times New Roman" pitchFamily="18" charset="0"/>
          </a:endParaRPr>
        </a:p>
        <a:p>
          <a:pPr lvl="0" algn="ctr" defTabSz="800100">
            <a:lnSpc>
              <a:spcPct val="90000"/>
            </a:lnSpc>
            <a:spcBef>
              <a:spcPct val="0"/>
            </a:spcBef>
            <a:spcAft>
              <a:spcPct val="35000"/>
            </a:spcAft>
          </a:pPr>
          <a:endParaRPr lang="ru-RU" sz="1800" b="1" kern="1200" dirty="0" smtClean="0">
            <a:latin typeface="Times New Roman" pitchFamily="18" charset="0"/>
            <a:cs typeface="Times New Roman" pitchFamily="18" charset="0"/>
          </a:endParaRPr>
        </a:p>
        <a:p>
          <a:pPr lvl="0" algn="ctr" defTabSz="800100">
            <a:lnSpc>
              <a:spcPct val="90000"/>
            </a:lnSpc>
            <a:spcBef>
              <a:spcPct val="0"/>
            </a:spcBef>
            <a:spcAft>
              <a:spcPct val="35000"/>
            </a:spcAft>
          </a:pPr>
          <a:r>
            <a:rPr lang="ru-RU" sz="1800" b="1" kern="1200" dirty="0" smtClean="0">
              <a:latin typeface="Times New Roman" pitchFamily="18" charset="0"/>
              <a:cs typeface="Times New Roman" pitchFamily="18" charset="0"/>
            </a:rPr>
            <a:t>Товар </a:t>
          </a:r>
          <a:r>
            <a:rPr lang="ru-RU" sz="1800" b="1" kern="1200" dirty="0" err="1" smtClean="0">
              <a:latin typeface="Times New Roman" pitchFamily="18" charset="0"/>
              <a:cs typeface="Times New Roman" pitchFamily="18" charset="0"/>
            </a:rPr>
            <a:t>ва</a:t>
          </a:r>
          <a:r>
            <a:rPr lang="ru-RU" sz="1800" b="1" kern="1200" dirty="0" smtClean="0">
              <a:latin typeface="Times New Roman" pitchFamily="18" charset="0"/>
              <a:cs typeface="Times New Roman" pitchFamily="18" charset="0"/>
            </a:rPr>
            <a:t> </a:t>
          </a:r>
          <a:r>
            <a:rPr lang="ru-RU" sz="1800" b="1" kern="1200" dirty="0" err="1" smtClean="0">
              <a:latin typeface="Times New Roman" pitchFamily="18" charset="0"/>
              <a:cs typeface="Times New Roman" pitchFamily="18" charset="0"/>
            </a:rPr>
            <a:t>хизматлар</a:t>
          </a:r>
          <a:r>
            <a:rPr lang="ru-RU" sz="1800" b="1" kern="1200" dirty="0" smtClean="0">
              <a:latin typeface="Times New Roman" pitchFamily="18" charset="0"/>
              <a:cs typeface="Times New Roman" pitchFamily="18" charset="0"/>
            </a:rPr>
            <a:t> </a:t>
          </a:r>
          <a:r>
            <a:rPr lang="ru-RU" sz="1800" b="1" kern="1200" dirty="0" err="1" smtClean="0">
              <a:latin typeface="Times New Roman" pitchFamily="18" charset="0"/>
              <a:cs typeface="Times New Roman" pitchFamily="18" charset="0"/>
            </a:rPr>
            <a:t>жаҳон бозори</a:t>
          </a:r>
          <a:endParaRPr lang="ru-RU" sz="1800" b="1" kern="1200" dirty="0">
            <a:latin typeface="Times New Roman" pitchFamily="18" charset="0"/>
            <a:cs typeface="Times New Roman" pitchFamily="18" charset="0"/>
          </a:endParaRPr>
        </a:p>
      </dsp:txBody>
      <dsp:txXfrm rot="10800000">
        <a:off x="313589" y="2088225"/>
        <a:ext cx="1435209" cy="2505246"/>
      </dsp:txXfrm>
    </dsp:sp>
    <dsp:sp modelId="{2C790C3A-6798-4807-BE18-A8CCDB596D91}">
      <dsp:nvSpPr>
        <dsp:cNvPr id="0" name=""/>
        <dsp:cNvSpPr/>
      </dsp:nvSpPr>
      <dsp:spPr>
        <a:xfrm>
          <a:off x="1948755" y="278430"/>
          <a:ext cx="1529269" cy="1531365"/>
        </a:xfrm>
        <a:prstGeom prst="roundRect">
          <a:avLst>
            <a:gd name="adj" fmla="val 10000"/>
          </a:avLst>
        </a:prstGeom>
        <a:blipFill rotWithShape="0">
          <a:blip xmlns:r="http://schemas.openxmlformats.org/officeDocument/2006/relationships" r:embed="rId2"/>
          <a:stretch>
            <a:fillRect/>
          </a:stretch>
        </a:blip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BF748DE-32E0-4D7C-ABBB-48F5E02C7F19}">
      <dsp:nvSpPr>
        <dsp:cNvPr id="0" name=""/>
        <dsp:cNvSpPr/>
      </dsp:nvSpPr>
      <dsp:spPr>
        <a:xfrm rot="10800000">
          <a:off x="1948755" y="2088225"/>
          <a:ext cx="1529269" cy="2552276"/>
        </a:xfrm>
        <a:prstGeom prst="round2SameRect">
          <a:avLst>
            <a:gd name="adj1" fmla="val 10500"/>
            <a:gd name="adj2" fmla="val 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t" anchorCtr="0">
          <a:noAutofit/>
        </a:bodyPr>
        <a:lstStyle/>
        <a:p>
          <a:pPr lvl="0" algn="ctr" defTabSz="711200">
            <a:lnSpc>
              <a:spcPct val="90000"/>
            </a:lnSpc>
            <a:spcBef>
              <a:spcPct val="0"/>
            </a:spcBef>
            <a:spcAft>
              <a:spcPct val="35000"/>
            </a:spcAft>
          </a:pPr>
          <a:endParaRPr lang="ru-RU" sz="1600" b="1" kern="1200" dirty="0" smtClean="0">
            <a:latin typeface="Times New Roman" pitchFamily="18" charset="0"/>
            <a:cs typeface="Times New Roman" pitchFamily="18" charset="0"/>
          </a:endParaRPr>
        </a:p>
        <a:p>
          <a:pPr lvl="0" algn="ctr" defTabSz="711200">
            <a:lnSpc>
              <a:spcPct val="90000"/>
            </a:lnSpc>
            <a:spcBef>
              <a:spcPct val="0"/>
            </a:spcBef>
            <a:spcAft>
              <a:spcPct val="35000"/>
            </a:spcAft>
          </a:pPr>
          <a:endParaRPr lang="ru-RU" sz="1600" b="1" kern="1200" dirty="0" smtClean="0">
            <a:latin typeface="Times New Roman" pitchFamily="18" charset="0"/>
            <a:cs typeface="Times New Roman" pitchFamily="18" charset="0"/>
          </a:endParaRPr>
        </a:p>
        <a:p>
          <a:pPr lvl="0" algn="ctr" defTabSz="711200">
            <a:lnSpc>
              <a:spcPct val="90000"/>
            </a:lnSpc>
            <a:spcBef>
              <a:spcPct val="0"/>
            </a:spcBef>
            <a:spcAft>
              <a:spcPct val="35000"/>
            </a:spcAft>
          </a:pPr>
          <a:r>
            <a:rPr lang="ru-RU" sz="1600" b="1" kern="1200" dirty="0" err="1" smtClean="0">
              <a:latin typeface="Times New Roman" pitchFamily="18" charset="0"/>
              <a:cs typeface="Times New Roman" pitchFamily="18" charset="0"/>
            </a:rPr>
            <a:t>Капиталлар</a:t>
          </a:r>
          <a:r>
            <a:rPr lang="ru-RU" sz="1600" b="1" kern="1200" dirty="0" smtClean="0">
              <a:latin typeface="Times New Roman" pitchFamily="18" charset="0"/>
              <a:cs typeface="Times New Roman" pitchFamily="18" charset="0"/>
            </a:rPr>
            <a:t> </a:t>
          </a:r>
          <a:r>
            <a:rPr lang="ru-RU" sz="1600" b="1" kern="1200" dirty="0" err="1" smtClean="0">
              <a:latin typeface="Times New Roman" pitchFamily="18" charset="0"/>
              <a:cs typeface="Times New Roman" pitchFamily="18" charset="0"/>
            </a:rPr>
            <a:t>жаҳон бозори</a:t>
          </a:r>
          <a:endParaRPr lang="ru-RU" sz="1600" b="1" kern="1200" dirty="0">
            <a:latin typeface="Times New Roman" pitchFamily="18" charset="0"/>
            <a:cs typeface="Times New Roman" pitchFamily="18" charset="0"/>
          </a:endParaRPr>
        </a:p>
      </dsp:txBody>
      <dsp:txXfrm rot="10800000">
        <a:off x="1995785" y="2088225"/>
        <a:ext cx="1435209" cy="2505246"/>
      </dsp:txXfrm>
    </dsp:sp>
    <dsp:sp modelId="{60E592B5-F690-40DD-9163-E3585042E9EE}">
      <dsp:nvSpPr>
        <dsp:cNvPr id="0" name=""/>
        <dsp:cNvSpPr/>
      </dsp:nvSpPr>
      <dsp:spPr>
        <a:xfrm>
          <a:off x="3630951" y="278430"/>
          <a:ext cx="1529269" cy="1531365"/>
        </a:xfrm>
        <a:prstGeom prst="roundRect">
          <a:avLst>
            <a:gd name="adj" fmla="val 10000"/>
          </a:avLst>
        </a:prstGeom>
        <a:blipFill rotWithShape="0">
          <a:blip xmlns:r="http://schemas.openxmlformats.org/officeDocument/2006/relationships" r:embed="rId3"/>
          <a:stretch>
            <a:fillRect/>
          </a:stretch>
        </a:blip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0267592-F142-49F2-81A9-98786D3A626D}">
      <dsp:nvSpPr>
        <dsp:cNvPr id="0" name=""/>
        <dsp:cNvSpPr/>
      </dsp:nvSpPr>
      <dsp:spPr>
        <a:xfrm rot="10800000">
          <a:off x="3633108" y="2088225"/>
          <a:ext cx="1529269" cy="2552276"/>
        </a:xfrm>
        <a:prstGeom prst="round2SameRect">
          <a:avLst>
            <a:gd name="adj1" fmla="val 10500"/>
            <a:gd name="adj2" fmla="val 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t" anchorCtr="0">
          <a:noAutofit/>
        </a:bodyPr>
        <a:lstStyle/>
        <a:p>
          <a:pPr lvl="0" algn="ctr" defTabSz="800100">
            <a:lnSpc>
              <a:spcPct val="90000"/>
            </a:lnSpc>
            <a:spcBef>
              <a:spcPct val="0"/>
            </a:spcBef>
            <a:spcAft>
              <a:spcPct val="35000"/>
            </a:spcAft>
          </a:pPr>
          <a:endParaRPr lang="ru-RU" sz="1800" b="1" kern="1200" dirty="0" smtClean="0">
            <a:latin typeface="Times New Roman" pitchFamily="18" charset="0"/>
            <a:cs typeface="Times New Roman" pitchFamily="18" charset="0"/>
          </a:endParaRPr>
        </a:p>
        <a:p>
          <a:pPr lvl="0" algn="ctr" defTabSz="800100">
            <a:lnSpc>
              <a:spcPct val="90000"/>
            </a:lnSpc>
            <a:spcBef>
              <a:spcPct val="0"/>
            </a:spcBef>
            <a:spcAft>
              <a:spcPct val="35000"/>
            </a:spcAft>
          </a:pPr>
          <a:endParaRPr lang="ru-RU" sz="1800" b="1" kern="1200" dirty="0" smtClean="0">
            <a:latin typeface="Times New Roman" pitchFamily="18" charset="0"/>
            <a:cs typeface="Times New Roman" pitchFamily="18" charset="0"/>
          </a:endParaRPr>
        </a:p>
        <a:p>
          <a:pPr lvl="0" algn="ctr" defTabSz="800100">
            <a:lnSpc>
              <a:spcPct val="90000"/>
            </a:lnSpc>
            <a:spcBef>
              <a:spcPct val="0"/>
            </a:spcBef>
            <a:spcAft>
              <a:spcPct val="35000"/>
            </a:spcAft>
          </a:pPr>
          <a:r>
            <a:rPr lang="ru-RU" sz="1800" b="1" kern="1200" dirty="0" err="1" smtClean="0">
              <a:latin typeface="Times New Roman" pitchFamily="18" charset="0"/>
              <a:cs typeface="Times New Roman" pitchFamily="18" charset="0"/>
            </a:rPr>
            <a:t>Ишчи</a:t>
          </a:r>
          <a:r>
            <a:rPr lang="ru-RU" sz="1800" b="1" kern="1200" dirty="0" smtClean="0">
              <a:latin typeface="Times New Roman" pitchFamily="18" charset="0"/>
              <a:cs typeface="Times New Roman" pitchFamily="18" charset="0"/>
            </a:rPr>
            <a:t> кучи </a:t>
          </a:r>
          <a:r>
            <a:rPr lang="ru-RU" sz="1800" b="1" kern="1200" dirty="0" err="1" smtClean="0">
              <a:latin typeface="Times New Roman" pitchFamily="18" charset="0"/>
              <a:cs typeface="Times New Roman" pitchFamily="18" charset="0"/>
            </a:rPr>
            <a:t>жаҳон бозори</a:t>
          </a:r>
          <a:endParaRPr lang="ru-RU" sz="1800" b="1" kern="1200" dirty="0">
            <a:latin typeface="Times New Roman" pitchFamily="18" charset="0"/>
            <a:cs typeface="Times New Roman" pitchFamily="18" charset="0"/>
          </a:endParaRPr>
        </a:p>
      </dsp:txBody>
      <dsp:txXfrm rot="10800000">
        <a:off x="3680138" y="2088225"/>
        <a:ext cx="1435209" cy="2505246"/>
      </dsp:txXfrm>
    </dsp:sp>
    <dsp:sp modelId="{A56158E2-C8C5-43EA-81E3-F45ECC6A61B2}">
      <dsp:nvSpPr>
        <dsp:cNvPr id="0" name=""/>
        <dsp:cNvSpPr/>
      </dsp:nvSpPr>
      <dsp:spPr>
        <a:xfrm>
          <a:off x="5313148" y="278430"/>
          <a:ext cx="1529269" cy="1531365"/>
        </a:xfrm>
        <a:prstGeom prst="roundRect">
          <a:avLst>
            <a:gd name="adj" fmla="val 10000"/>
          </a:avLst>
        </a:prstGeom>
        <a:blipFill rotWithShape="0">
          <a:blip xmlns:r="http://schemas.openxmlformats.org/officeDocument/2006/relationships" r:embed="rId4"/>
          <a:stretch>
            <a:fillRect/>
          </a:stretch>
        </a:blip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AB99895-5251-44CB-936D-D2038E7BF26E}">
      <dsp:nvSpPr>
        <dsp:cNvPr id="0" name=""/>
        <dsp:cNvSpPr/>
      </dsp:nvSpPr>
      <dsp:spPr>
        <a:xfrm rot="10800000">
          <a:off x="5313148" y="2088225"/>
          <a:ext cx="1529269" cy="2552276"/>
        </a:xfrm>
        <a:prstGeom prst="round2SameRect">
          <a:avLst>
            <a:gd name="adj1" fmla="val 10500"/>
            <a:gd name="adj2" fmla="val 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t" anchorCtr="0">
          <a:noAutofit/>
        </a:bodyPr>
        <a:lstStyle/>
        <a:p>
          <a:pPr lvl="0" algn="ctr" defTabSz="800100">
            <a:lnSpc>
              <a:spcPct val="90000"/>
            </a:lnSpc>
            <a:spcBef>
              <a:spcPct val="0"/>
            </a:spcBef>
            <a:spcAft>
              <a:spcPct val="35000"/>
            </a:spcAft>
          </a:pPr>
          <a:endParaRPr lang="ru-RU" sz="1800" b="1" kern="1200" dirty="0" smtClean="0">
            <a:latin typeface="Times New Roman" pitchFamily="18" charset="0"/>
            <a:cs typeface="Times New Roman" pitchFamily="18" charset="0"/>
          </a:endParaRPr>
        </a:p>
        <a:p>
          <a:pPr lvl="0" algn="ctr" defTabSz="800100">
            <a:lnSpc>
              <a:spcPct val="90000"/>
            </a:lnSpc>
            <a:spcBef>
              <a:spcPct val="0"/>
            </a:spcBef>
            <a:spcAft>
              <a:spcPct val="35000"/>
            </a:spcAft>
          </a:pPr>
          <a:endParaRPr lang="ru-RU" sz="1800" b="1" kern="1200" dirty="0" smtClean="0">
            <a:latin typeface="Times New Roman" pitchFamily="18" charset="0"/>
            <a:cs typeface="Times New Roman" pitchFamily="18" charset="0"/>
          </a:endParaRPr>
        </a:p>
        <a:p>
          <a:pPr lvl="0" algn="ctr" defTabSz="800100">
            <a:lnSpc>
              <a:spcPct val="90000"/>
            </a:lnSpc>
            <a:spcBef>
              <a:spcPct val="0"/>
            </a:spcBef>
            <a:spcAft>
              <a:spcPct val="35000"/>
            </a:spcAft>
          </a:pPr>
          <a:r>
            <a:rPr lang="ru-RU" sz="1800" b="1" kern="1200" dirty="0" err="1" smtClean="0">
              <a:latin typeface="Times New Roman" pitchFamily="18" charset="0"/>
              <a:cs typeface="Times New Roman" pitchFamily="18" charset="0"/>
            </a:rPr>
            <a:t>Халқаро </a:t>
          </a:r>
          <a:r>
            <a:rPr lang="ru-RU" sz="1800" b="1" kern="1200" dirty="0" smtClean="0">
              <a:latin typeface="Times New Roman" pitchFamily="18" charset="0"/>
              <a:cs typeface="Times New Roman" pitchFamily="18" charset="0"/>
            </a:rPr>
            <a:t>валюта </a:t>
          </a:r>
          <a:r>
            <a:rPr lang="ru-RU" sz="1800" b="1" kern="1200" dirty="0" err="1" smtClean="0">
              <a:latin typeface="Times New Roman" pitchFamily="18" charset="0"/>
              <a:cs typeface="Times New Roman" pitchFamily="18" charset="0"/>
            </a:rPr>
            <a:t>тизими</a:t>
          </a:r>
          <a:endParaRPr lang="ru-RU" sz="1800" b="1" kern="1200" dirty="0">
            <a:latin typeface="Times New Roman" pitchFamily="18" charset="0"/>
            <a:cs typeface="Times New Roman" pitchFamily="18" charset="0"/>
          </a:endParaRPr>
        </a:p>
      </dsp:txBody>
      <dsp:txXfrm rot="10800000">
        <a:off x="5360178" y="2088225"/>
        <a:ext cx="1435209" cy="2505246"/>
      </dsp:txXfrm>
    </dsp:sp>
    <dsp:sp modelId="{4C255606-03B7-4BE1-AF0C-276413D8ED6D}">
      <dsp:nvSpPr>
        <dsp:cNvPr id="0" name=""/>
        <dsp:cNvSpPr/>
      </dsp:nvSpPr>
      <dsp:spPr>
        <a:xfrm>
          <a:off x="6995344" y="278430"/>
          <a:ext cx="1529269" cy="1531365"/>
        </a:xfrm>
        <a:prstGeom prst="roundRect">
          <a:avLst>
            <a:gd name="adj" fmla="val 10000"/>
          </a:avLst>
        </a:prstGeom>
        <a:blipFill rotWithShape="0">
          <a:blip xmlns:r="http://schemas.openxmlformats.org/officeDocument/2006/relationships" r:embed="rId5"/>
          <a:stretch>
            <a:fillRect/>
          </a:stretch>
        </a:blip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3BBB6DE-8B6C-472A-B61D-C53A3AD03D5B}">
      <dsp:nvSpPr>
        <dsp:cNvPr id="0" name=""/>
        <dsp:cNvSpPr/>
      </dsp:nvSpPr>
      <dsp:spPr>
        <a:xfrm rot="10800000">
          <a:off x="6995344" y="2088225"/>
          <a:ext cx="1529269" cy="2552276"/>
        </a:xfrm>
        <a:prstGeom prst="round2SameRect">
          <a:avLst>
            <a:gd name="adj1" fmla="val 10500"/>
            <a:gd name="adj2" fmla="val 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t" anchorCtr="0">
          <a:noAutofit/>
        </a:bodyPr>
        <a:lstStyle/>
        <a:p>
          <a:pPr lvl="0" algn="ctr" defTabSz="800100">
            <a:lnSpc>
              <a:spcPct val="90000"/>
            </a:lnSpc>
            <a:spcBef>
              <a:spcPct val="0"/>
            </a:spcBef>
            <a:spcAft>
              <a:spcPct val="35000"/>
            </a:spcAft>
          </a:pPr>
          <a:endParaRPr lang="ru-RU" sz="1800" b="1" kern="1200" dirty="0" smtClean="0">
            <a:latin typeface="Times New Roman" pitchFamily="18" charset="0"/>
            <a:cs typeface="Times New Roman" pitchFamily="18" charset="0"/>
          </a:endParaRPr>
        </a:p>
        <a:p>
          <a:pPr lvl="0" algn="ctr" defTabSz="800100">
            <a:lnSpc>
              <a:spcPct val="90000"/>
            </a:lnSpc>
            <a:spcBef>
              <a:spcPct val="0"/>
            </a:spcBef>
            <a:spcAft>
              <a:spcPct val="35000"/>
            </a:spcAft>
          </a:pPr>
          <a:endParaRPr lang="ru-RU" sz="1800" b="1" kern="1200" dirty="0" smtClean="0">
            <a:latin typeface="Times New Roman" pitchFamily="18" charset="0"/>
            <a:cs typeface="Times New Roman" pitchFamily="18" charset="0"/>
          </a:endParaRPr>
        </a:p>
        <a:p>
          <a:pPr lvl="0" algn="ctr" defTabSz="800100">
            <a:lnSpc>
              <a:spcPct val="90000"/>
            </a:lnSpc>
            <a:spcBef>
              <a:spcPct val="0"/>
            </a:spcBef>
            <a:spcAft>
              <a:spcPct val="35000"/>
            </a:spcAft>
          </a:pPr>
          <a:r>
            <a:rPr lang="ru-RU" sz="1800" b="1" kern="1200" dirty="0" err="1" smtClean="0">
              <a:latin typeface="Times New Roman" pitchFamily="18" charset="0"/>
              <a:cs typeface="Times New Roman" pitchFamily="18" charset="0"/>
            </a:rPr>
            <a:t>Халқаро кредит-молия</a:t>
          </a:r>
          <a:r>
            <a:rPr lang="ru-RU" sz="1800" b="1" kern="1200" dirty="0" smtClean="0">
              <a:latin typeface="Times New Roman" pitchFamily="18" charset="0"/>
              <a:cs typeface="Times New Roman" pitchFamily="18" charset="0"/>
            </a:rPr>
            <a:t> </a:t>
          </a:r>
          <a:r>
            <a:rPr lang="ru-RU" sz="1800" b="1" kern="1200" dirty="0" err="1" smtClean="0">
              <a:latin typeface="Times New Roman" pitchFamily="18" charset="0"/>
              <a:cs typeface="Times New Roman" pitchFamily="18" charset="0"/>
            </a:rPr>
            <a:t>тизими</a:t>
          </a:r>
          <a:endParaRPr lang="ru-RU" sz="1800" b="1" kern="1200" dirty="0">
            <a:latin typeface="Times New Roman" pitchFamily="18" charset="0"/>
            <a:cs typeface="Times New Roman" pitchFamily="18" charset="0"/>
          </a:endParaRPr>
        </a:p>
      </dsp:txBody>
      <dsp:txXfrm rot="10800000">
        <a:off x="7042374" y="2088225"/>
        <a:ext cx="1435209" cy="2505246"/>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7393B0F-E2CE-48C7-B0CF-93A8BD25E0BB}">
      <dsp:nvSpPr>
        <dsp:cNvPr id="0" name=""/>
        <dsp:cNvSpPr/>
      </dsp:nvSpPr>
      <dsp:spPr>
        <a:xfrm rot="5400000">
          <a:off x="3288120" y="-593066"/>
          <a:ext cx="3825129" cy="5972219"/>
        </a:xfrm>
        <a:prstGeom prst="round2SameRect">
          <a:avLst/>
        </a:prstGeom>
        <a:solidFill>
          <a:schemeClr val="lt1">
            <a:alpha val="90000"/>
            <a:tint val="40000"/>
            <a:hueOff val="0"/>
            <a:satOff val="0"/>
            <a:lumOff val="0"/>
            <a:alphaOff val="0"/>
          </a:schemeClr>
        </a:solidFill>
        <a:ln w="12700" cap="flat" cmpd="sng" algn="ctr">
          <a:solidFill>
            <a:schemeClr val="accent2">
              <a:alpha val="90000"/>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600200">
            <a:lnSpc>
              <a:spcPct val="90000"/>
            </a:lnSpc>
            <a:spcBef>
              <a:spcPct val="0"/>
            </a:spcBef>
            <a:spcAft>
              <a:spcPct val="15000"/>
            </a:spcAft>
            <a:buChar char="••"/>
          </a:pPr>
          <a:r>
            <a:rPr lang="uz-Cyrl-UZ" sz="3600" b="1" i="0" kern="1200" dirty="0" smtClean="0">
              <a:latin typeface="Times New Roman" pitchFamily="18" charset="0"/>
              <a:cs typeface="Times New Roman" pitchFamily="18" charset="0"/>
            </a:rPr>
            <a:t>Бунда дунё мамлакатлари маълум бир тармоқ бўйича ихтисослашади. Масалан, Япония электроника, Германия техника-технология ва ҳ.к.</a:t>
          </a:r>
          <a:endParaRPr lang="ru-RU" sz="3600" b="1" i="0" kern="1200" dirty="0">
            <a:latin typeface="Times New Roman" pitchFamily="18" charset="0"/>
            <a:cs typeface="Times New Roman" pitchFamily="18" charset="0"/>
          </a:endParaRPr>
        </a:p>
      </dsp:txBody>
      <dsp:txXfrm rot="-5400000">
        <a:off x="2214576" y="667205"/>
        <a:ext cx="5785492" cy="3451675"/>
      </dsp:txXfrm>
    </dsp:sp>
    <dsp:sp modelId="{27FE0743-C926-4A18-AE20-1D6E21092536}">
      <dsp:nvSpPr>
        <dsp:cNvPr id="0" name=""/>
        <dsp:cNvSpPr/>
      </dsp:nvSpPr>
      <dsp:spPr>
        <a:xfrm>
          <a:off x="0" y="0"/>
          <a:ext cx="2186001" cy="4781412"/>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a:scene3d>
          <a:camera prst="orthographicFront"/>
          <a:lightRig rig="threePt" dir="t"/>
        </a:scene3d>
        <a:sp3d>
          <a:bevelT prst="angle"/>
        </a:sp3d>
      </dsp:spPr>
      <dsp:style>
        <a:lnRef idx="2">
          <a:scrgbClr r="0" g="0" b="0"/>
        </a:lnRef>
        <a:fillRef idx="1">
          <a:scrgbClr r="0" g="0" b="0"/>
        </a:fillRef>
        <a:effectRef idx="0">
          <a:scrgbClr r="0" g="0" b="0"/>
        </a:effectRef>
        <a:fontRef idx="minor">
          <a:schemeClr val="lt1"/>
        </a:fontRef>
      </dsp:style>
      <dsp:txBody>
        <a:bodyPr spcFirstLastPara="0" vert="horz" wrap="square" lIns="137160" tIns="68580" rIns="137160" bIns="68580" numCol="1" spcCol="1270" anchor="ctr" anchorCtr="0">
          <a:noAutofit/>
        </a:bodyPr>
        <a:lstStyle/>
        <a:p>
          <a:pPr lvl="0" algn="just" defTabSz="1600200">
            <a:lnSpc>
              <a:spcPct val="90000"/>
            </a:lnSpc>
            <a:spcBef>
              <a:spcPct val="0"/>
            </a:spcBef>
            <a:spcAft>
              <a:spcPct val="35000"/>
            </a:spcAft>
          </a:pPr>
          <a:r>
            <a:rPr lang="uz-Cyrl-UZ" sz="3600" b="1" i="0" kern="1200" dirty="0" smtClean="0">
              <a:latin typeface="Times New Roman" pitchFamily="18" charset="0"/>
              <a:cs typeface="Times New Roman" pitchFamily="18" charset="0"/>
            </a:rPr>
            <a:t>Тармоқ-лар бўйича ихтисос-лашув</a:t>
          </a:r>
          <a:endParaRPr lang="ru-RU" sz="3600" b="1" i="0" kern="1200" dirty="0">
            <a:latin typeface="Times New Roman" pitchFamily="18" charset="0"/>
            <a:cs typeface="Times New Roman" pitchFamily="18" charset="0"/>
          </a:endParaRPr>
        </a:p>
      </dsp:txBody>
      <dsp:txXfrm>
        <a:off x="106712" y="106712"/>
        <a:ext cx="1972577" cy="4567988"/>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732652-7291-4B71-A770-BD80D53DE50D}">
      <dsp:nvSpPr>
        <dsp:cNvPr id="0" name=""/>
        <dsp:cNvSpPr/>
      </dsp:nvSpPr>
      <dsp:spPr>
        <a:xfrm rot="5400000">
          <a:off x="3644886" y="-199589"/>
          <a:ext cx="3883129" cy="5257836"/>
        </a:xfrm>
        <a:prstGeom prst="round2SameRect">
          <a:avLst/>
        </a:prstGeom>
        <a:solidFill>
          <a:schemeClr val="lt1">
            <a:alpha val="90000"/>
            <a:tint val="40000"/>
            <a:hueOff val="0"/>
            <a:satOff val="0"/>
            <a:lumOff val="0"/>
            <a:alphaOff val="0"/>
          </a:schemeClr>
        </a:solidFill>
        <a:ln w="12700" cap="flat" cmpd="sng" algn="ctr">
          <a:solidFill>
            <a:schemeClr val="accent2">
              <a:alpha val="90000"/>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244600">
            <a:lnSpc>
              <a:spcPct val="90000"/>
            </a:lnSpc>
            <a:spcBef>
              <a:spcPct val="0"/>
            </a:spcBef>
            <a:spcAft>
              <a:spcPct val="15000"/>
            </a:spcAft>
            <a:buChar char="••"/>
          </a:pPr>
          <a:r>
            <a:rPr lang="uz-Cyrl-UZ" sz="2800" b="1" i="0" kern="1200" dirty="0" smtClean="0">
              <a:latin typeface="Times New Roman" pitchFamily="18" charset="0"/>
              <a:cs typeface="Times New Roman" pitchFamily="18" charset="0"/>
            </a:rPr>
            <a:t>Бунда дунё мамлакатлари маълум бир тармоққа тегишли бўлган соҳалар бўйича ихтисослашади. Масалан, қишлоқ  хўжалигида Ўзбекистон пахта, Қозоғистон буғдой етиштиришга ихтисослашган. </a:t>
          </a:r>
          <a:r>
            <a:rPr lang="en-US" sz="2800" b="1" i="0" kern="1200" dirty="0" smtClean="0">
              <a:latin typeface="Times New Roman" pitchFamily="18" charset="0"/>
              <a:cs typeface="Times New Roman" pitchFamily="18" charset="0"/>
            </a:rPr>
            <a:t> </a:t>
          </a:r>
          <a:endParaRPr lang="ru-RU" sz="2800" b="1" i="0" kern="1200" dirty="0" smtClean="0">
            <a:latin typeface="Times New Roman" pitchFamily="18" charset="0"/>
            <a:cs typeface="Times New Roman" pitchFamily="18" charset="0"/>
          </a:endParaRPr>
        </a:p>
      </dsp:txBody>
      <dsp:txXfrm rot="-5400000">
        <a:off x="2957533" y="677323"/>
        <a:ext cx="5068277" cy="3504011"/>
      </dsp:txXfrm>
    </dsp:sp>
    <dsp:sp modelId="{F57A9C1D-0454-4346-A8B3-AC12A5232EC5}">
      <dsp:nvSpPr>
        <dsp:cNvPr id="0" name=""/>
        <dsp:cNvSpPr/>
      </dsp:nvSpPr>
      <dsp:spPr>
        <a:xfrm>
          <a:off x="0" y="2372"/>
          <a:ext cx="2957533" cy="4853912"/>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lvl="0" algn="just" defTabSz="1244600">
            <a:lnSpc>
              <a:spcPct val="90000"/>
            </a:lnSpc>
            <a:spcBef>
              <a:spcPct val="0"/>
            </a:spcBef>
            <a:spcAft>
              <a:spcPct val="35000"/>
            </a:spcAft>
          </a:pPr>
          <a:r>
            <a:rPr lang="uz-Cyrl-UZ" sz="2800" b="1" i="0" kern="1200" dirty="0" smtClean="0">
              <a:latin typeface="Times New Roman" pitchFamily="18" charset="0"/>
              <a:cs typeface="Times New Roman" pitchFamily="18" charset="0"/>
            </a:rPr>
            <a:t>Тармоқ ичидаги ихтисослашув</a:t>
          </a:r>
          <a:endParaRPr lang="ru-RU" sz="2800" b="1" i="0" kern="1200" dirty="0">
            <a:latin typeface="Times New Roman" pitchFamily="18" charset="0"/>
            <a:cs typeface="Times New Roman" pitchFamily="18" charset="0"/>
          </a:endParaRPr>
        </a:p>
      </dsp:txBody>
      <dsp:txXfrm>
        <a:off x="144375" y="146747"/>
        <a:ext cx="2668783" cy="4565162"/>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88BD568-7C0E-4679-A5EA-CF8A8860F584}">
      <dsp:nvSpPr>
        <dsp:cNvPr id="0" name=""/>
        <dsp:cNvSpPr/>
      </dsp:nvSpPr>
      <dsp:spPr>
        <a:xfrm rot="5400000">
          <a:off x="3656486" y="-214103"/>
          <a:ext cx="3859930" cy="5257836"/>
        </a:xfrm>
        <a:prstGeom prst="round2SameRect">
          <a:avLst/>
        </a:prstGeom>
        <a:solidFill>
          <a:schemeClr val="lt1">
            <a:alpha val="90000"/>
            <a:tint val="40000"/>
            <a:hueOff val="0"/>
            <a:satOff val="0"/>
            <a:lumOff val="0"/>
            <a:alphaOff val="0"/>
          </a:schemeClr>
        </a:solidFill>
        <a:ln w="12700" cap="flat" cmpd="sng" algn="ctr">
          <a:solidFill>
            <a:schemeClr val="accent2">
              <a:alpha val="90000"/>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244600">
            <a:lnSpc>
              <a:spcPct val="90000"/>
            </a:lnSpc>
            <a:spcBef>
              <a:spcPct val="0"/>
            </a:spcBef>
            <a:spcAft>
              <a:spcPct val="15000"/>
            </a:spcAft>
            <a:buChar char="••"/>
          </a:pPr>
          <a:r>
            <a:rPr lang="uz-Cyrl-UZ" sz="2800" b="1" i="0" kern="1200" dirty="0" smtClean="0">
              <a:latin typeface="Times New Roman" pitchFamily="18" charset="0"/>
              <a:cs typeface="Times New Roman" pitchFamily="18" charset="0"/>
            </a:rPr>
            <a:t>Бунда дунё мамлакатлари муайян бир товарнинг таркибий қисмларини ишлаб чиқаришга ихтисослашади. Масалан, БОИНГ-747 нинг деталларини 17 та мамлакат ишлаб чиқаради.</a:t>
          </a:r>
          <a:r>
            <a:rPr lang="en-US" sz="2800" b="1" i="0" kern="1200" dirty="0" smtClean="0">
              <a:latin typeface="Times New Roman" pitchFamily="18" charset="0"/>
              <a:cs typeface="Times New Roman" pitchFamily="18" charset="0"/>
            </a:rPr>
            <a:t> </a:t>
          </a:r>
          <a:endParaRPr lang="ru-RU" sz="2800" b="1" i="0" kern="1200" dirty="0">
            <a:latin typeface="Times New Roman" pitchFamily="18" charset="0"/>
            <a:cs typeface="Times New Roman" pitchFamily="18" charset="0"/>
          </a:endParaRPr>
        </a:p>
      </dsp:txBody>
      <dsp:txXfrm rot="-5400000">
        <a:off x="2957533" y="673276"/>
        <a:ext cx="5069410" cy="3483078"/>
      </dsp:txXfrm>
    </dsp:sp>
    <dsp:sp modelId="{60183619-9428-47DC-99C7-223C2D62AEC9}">
      <dsp:nvSpPr>
        <dsp:cNvPr id="0" name=""/>
        <dsp:cNvSpPr/>
      </dsp:nvSpPr>
      <dsp:spPr>
        <a:xfrm>
          <a:off x="0" y="2358"/>
          <a:ext cx="2957533" cy="4824912"/>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lvl="0" algn="just" defTabSz="1244600">
            <a:lnSpc>
              <a:spcPct val="90000"/>
            </a:lnSpc>
            <a:spcBef>
              <a:spcPct val="0"/>
            </a:spcBef>
            <a:spcAft>
              <a:spcPct val="35000"/>
            </a:spcAft>
          </a:pPr>
          <a:r>
            <a:rPr lang="uz-Cyrl-UZ" sz="2800" b="1" i="0" kern="1200" dirty="0" smtClean="0">
              <a:latin typeface="Times New Roman" pitchFamily="18" charset="0"/>
              <a:cs typeface="Times New Roman" pitchFamily="18" charset="0"/>
            </a:rPr>
            <a:t>Деталлар бўйича ихтисослашув</a:t>
          </a:r>
          <a:endParaRPr lang="ru-RU" sz="2800" b="1" i="0" kern="1200" dirty="0" smtClean="0">
            <a:latin typeface="Times New Roman" pitchFamily="18" charset="0"/>
            <a:cs typeface="Times New Roman" pitchFamily="18" charset="0"/>
          </a:endParaRPr>
        </a:p>
      </dsp:txBody>
      <dsp:txXfrm>
        <a:off x="144375" y="146733"/>
        <a:ext cx="2668783" cy="4536162"/>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996D8A0-F4C2-4A2C-A574-06F42DE76828}">
      <dsp:nvSpPr>
        <dsp:cNvPr id="0" name=""/>
        <dsp:cNvSpPr/>
      </dsp:nvSpPr>
      <dsp:spPr>
        <a:xfrm rot="5400000">
          <a:off x="3673886" y="-235875"/>
          <a:ext cx="3825129" cy="5257836"/>
        </a:xfrm>
        <a:prstGeom prst="round2SameRect">
          <a:avLst/>
        </a:prstGeom>
        <a:solidFill>
          <a:schemeClr val="lt1">
            <a:alpha val="90000"/>
            <a:tint val="40000"/>
            <a:hueOff val="0"/>
            <a:satOff val="0"/>
            <a:lumOff val="0"/>
            <a:alphaOff val="0"/>
          </a:schemeClr>
        </a:solidFill>
        <a:ln w="12700" cap="flat" cmpd="sng" algn="ctr">
          <a:solidFill>
            <a:schemeClr val="accent2">
              <a:alpha val="90000"/>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244600">
            <a:lnSpc>
              <a:spcPct val="90000"/>
            </a:lnSpc>
            <a:spcBef>
              <a:spcPct val="0"/>
            </a:spcBef>
            <a:spcAft>
              <a:spcPct val="15000"/>
            </a:spcAft>
            <a:buChar char="••"/>
          </a:pPr>
          <a:r>
            <a:rPr lang="uz-Cyrl-UZ" sz="2800" b="1" i="0" kern="1200" dirty="0" smtClean="0">
              <a:latin typeface="Times New Roman" pitchFamily="18" charset="0"/>
              <a:cs typeface="Times New Roman" pitchFamily="18" charset="0"/>
            </a:rPr>
            <a:t>Бунда дунё мамлакатлари муайян бир товарнинг турли хил моделларини ишлаб чиқаришга ихтисослашади. Масалан, </a:t>
          </a:r>
          <a:r>
            <a:rPr lang="en-US" sz="2800" b="1" i="0" kern="1200" dirty="0" smtClean="0">
              <a:latin typeface="Times New Roman" pitchFamily="18" charset="0"/>
              <a:cs typeface="Times New Roman" pitchFamily="18" charset="0"/>
            </a:rPr>
            <a:t>GM </a:t>
          </a:r>
          <a:r>
            <a:rPr lang="uz-Cyrl-UZ" sz="2800" b="1" i="0" kern="1200" dirty="0" smtClean="0">
              <a:latin typeface="Times New Roman" pitchFamily="18" charset="0"/>
              <a:cs typeface="Times New Roman" pitchFamily="18" charset="0"/>
            </a:rPr>
            <a:t>нинг айрим моделлари Ўзбекистонда ишлаб чиқарилса, бошқа моделлари АҚШ нинг ўзида ишлаб чиқарилади.</a:t>
          </a:r>
          <a:r>
            <a:rPr lang="en-US" sz="2800" b="1" i="0" kern="1200" dirty="0" smtClean="0">
              <a:latin typeface="Times New Roman" pitchFamily="18" charset="0"/>
              <a:cs typeface="Times New Roman" pitchFamily="18" charset="0"/>
            </a:rPr>
            <a:t> </a:t>
          </a:r>
          <a:endParaRPr lang="ru-RU" sz="2800" b="1" i="0" kern="1200" dirty="0">
            <a:latin typeface="Times New Roman" pitchFamily="18" charset="0"/>
            <a:cs typeface="Times New Roman" pitchFamily="18" charset="0"/>
          </a:endParaRPr>
        </a:p>
      </dsp:txBody>
      <dsp:txXfrm rot="-5400000">
        <a:off x="2957533" y="667205"/>
        <a:ext cx="5071109" cy="3451675"/>
      </dsp:txXfrm>
    </dsp:sp>
    <dsp:sp modelId="{16AC777A-C5D2-41F6-AE62-16D1C4688100}">
      <dsp:nvSpPr>
        <dsp:cNvPr id="0" name=""/>
        <dsp:cNvSpPr/>
      </dsp:nvSpPr>
      <dsp:spPr>
        <a:xfrm>
          <a:off x="0" y="2336"/>
          <a:ext cx="2957533" cy="4781412"/>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lvl="0" algn="just" defTabSz="1244600">
            <a:lnSpc>
              <a:spcPct val="90000"/>
            </a:lnSpc>
            <a:spcBef>
              <a:spcPct val="0"/>
            </a:spcBef>
            <a:spcAft>
              <a:spcPct val="35000"/>
            </a:spcAft>
          </a:pPr>
          <a:r>
            <a:rPr lang="uz-Cyrl-UZ" sz="2800" b="1" i="0" kern="1200" dirty="0" smtClean="0">
              <a:latin typeface="Times New Roman" pitchFamily="18" charset="0"/>
              <a:cs typeface="Times New Roman" pitchFamily="18" charset="0"/>
            </a:rPr>
            <a:t>Яратилаётган товар моделлари бўйича ихтисослашув</a:t>
          </a:r>
          <a:endParaRPr lang="ru-RU" sz="2800" b="1" i="0" kern="1200" dirty="0">
            <a:latin typeface="Times New Roman" pitchFamily="18" charset="0"/>
            <a:cs typeface="Times New Roman" pitchFamily="18" charset="0"/>
          </a:endParaRPr>
        </a:p>
      </dsp:txBody>
      <dsp:txXfrm>
        <a:off x="144375" y="146711"/>
        <a:ext cx="2668783" cy="4492662"/>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E26EEF-69E1-4CBE-8C85-473873E24E5F}">
      <dsp:nvSpPr>
        <dsp:cNvPr id="0" name=""/>
        <dsp:cNvSpPr/>
      </dsp:nvSpPr>
      <dsp:spPr>
        <a:xfrm rot="5400000">
          <a:off x="4869906" y="-1977210"/>
          <a:ext cx="3642427" cy="8511905"/>
        </a:xfrm>
        <a:prstGeom prst="round2SameRect">
          <a:avLst/>
        </a:prstGeom>
        <a:solidFill>
          <a:schemeClr val="lt1">
            <a:alpha val="90000"/>
            <a:tint val="40000"/>
            <a:hueOff val="0"/>
            <a:satOff val="0"/>
            <a:lumOff val="0"/>
            <a:alphaOff val="0"/>
          </a:schemeClr>
        </a:solidFill>
        <a:ln w="12700" cap="flat" cmpd="sng" algn="ctr">
          <a:solidFill>
            <a:schemeClr val="accent2">
              <a:alpha val="90000"/>
              <a:hueOff val="0"/>
              <a:satOff val="0"/>
              <a:lumOff val="0"/>
              <a:alphaOff val="0"/>
            </a:schemeClr>
          </a:solidFill>
          <a:prstDash val="solid"/>
          <a:miter lim="800000"/>
        </a:ln>
        <a:effectLst/>
        <a:scene3d>
          <a:camera prst="orthographicFront"/>
          <a:lightRig rig="threePt" dir="t"/>
        </a:scene3d>
        <a:sp3d>
          <a:bevelT prst="angle"/>
        </a:sp3d>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600200">
            <a:lnSpc>
              <a:spcPct val="90000"/>
            </a:lnSpc>
            <a:spcBef>
              <a:spcPct val="0"/>
            </a:spcBef>
            <a:spcAft>
              <a:spcPct val="15000"/>
            </a:spcAft>
            <a:buChar char="••"/>
          </a:pPr>
          <a:r>
            <a:rPr lang="uz-Cyrl-UZ" sz="3600" b="1" i="0" kern="1200" dirty="0" smtClean="0">
              <a:latin typeface="Times New Roman" pitchFamily="18" charset="0"/>
              <a:cs typeface="Times New Roman" pitchFamily="18" charset="0"/>
            </a:rPr>
            <a:t>мулкчилик муносабатларининг глобаллашуви. </a:t>
          </a:r>
          <a:r>
            <a:rPr lang="uz-Cyrl-UZ" sz="3600" b="0" i="0" kern="1200" dirty="0" smtClean="0">
              <a:latin typeface="Times New Roman" pitchFamily="18" charset="0"/>
              <a:cs typeface="Times New Roman" pitchFamily="18" charset="0"/>
            </a:rPr>
            <a:t>Буларга трансмиллий корпорациялар (ТМК), шунингдек ТМКнинг халқаро бирлашмаларини мисол келтириш мумкин.</a:t>
          </a:r>
          <a:r>
            <a:rPr lang="uz-Cyrl-UZ" sz="3600" b="1" i="0" kern="1200" dirty="0" smtClean="0">
              <a:latin typeface="Times New Roman" pitchFamily="18" charset="0"/>
              <a:cs typeface="Times New Roman" pitchFamily="18" charset="0"/>
            </a:rPr>
            <a:t> </a:t>
          </a:r>
          <a:endParaRPr lang="ru-RU" sz="3600" b="0" i="0" kern="1200" dirty="0">
            <a:latin typeface="Times New Roman" pitchFamily="18" charset="0"/>
            <a:cs typeface="Times New Roman" pitchFamily="18" charset="0"/>
          </a:endParaRPr>
        </a:p>
      </dsp:txBody>
      <dsp:txXfrm rot="-5400000">
        <a:off x="2435168" y="635337"/>
        <a:ext cx="8334096" cy="3286809"/>
      </dsp:txXfrm>
    </dsp:sp>
    <dsp:sp modelId="{DB5928B8-9B20-4C4D-ACEB-28B7C831A2F0}">
      <dsp:nvSpPr>
        <dsp:cNvPr id="0" name=""/>
        <dsp:cNvSpPr/>
      </dsp:nvSpPr>
      <dsp:spPr>
        <a:xfrm>
          <a:off x="0" y="0"/>
          <a:ext cx="2423955" cy="4553034"/>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a:scene3d>
          <a:camera prst="orthographicFront"/>
          <a:lightRig rig="threePt" dir="t"/>
        </a:scene3d>
        <a:sp3d>
          <a:bevelT prst="angle"/>
        </a:sp3d>
      </dsp:spPr>
      <dsp:style>
        <a:lnRef idx="2">
          <a:scrgbClr r="0" g="0" b="0"/>
        </a:lnRef>
        <a:fillRef idx="1">
          <a:scrgbClr r="0" g="0" b="0"/>
        </a:fillRef>
        <a:effectRef idx="0">
          <a:scrgbClr r="0" g="0" b="0"/>
        </a:effectRef>
        <a:fontRef idx="minor">
          <a:schemeClr val="lt1"/>
        </a:fontRef>
      </dsp:style>
      <dsp:txBody>
        <a:bodyPr spcFirstLastPara="0" vert="horz" wrap="square" lIns="137160" tIns="68580" rIns="137160" bIns="68580" numCol="1" spcCol="1270" anchor="ctr" anchorCtr="0">
          <a:noAutofit/>
        </a:bodyPr>
        <a:lstStyle/>
        <a:p>
          <a:pPr lvl="0" algn="just" defTabSz="1600200">
            <a:lnSpc>
              <a:spcPct val="90000"/>
            </a:lnSpc>
            <a:spcBef>
              <a:spcPct val="0"/>
            </a:spcBef>
            <a:spcAft>
              <a:spcPct val="35000"/>
            </a:spcAft>
          </a:pPr>
          <a:r>
            <a:rPr lang="uz-Cyrl-UZ" sz="3600" b="1" i="0" kern="1200" dirty="0" smtClean="0">
              <a:latin typeface="Times New Roman" pitchFamily="18" charset="0"/>
              <a:cs typeface="Times New Roman" pitchFamily="18" charset="0"/>
            </a:rPr>
            <a:t>Биринчи йўналиш </a:t>
          </a:r>
          <a:endParaRPr lang="ru-RU" sz="3600" b="1" i="0" kern="1200" dirty="0">
            <a:latin typeface="Times New Roman" pitchFamily="18" charset="0"/>
            <a:cs typeface="Times New Roman" pitchFamily="18" charset="0"/>
          </a:endParaRPr>
        </a:p>
      </dsp:txBody>
      <dsp:txXfrm>
        <a:off x="118328" y="118328"/>
        <a:ext cx="2187299" cy="4316378"/>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A282C21-72C8-460C-91F3-2048B375F4FA}">
      <dsp:nvSpPr>
        <dsp:cNvPr id="0" name=""/>
        <dsp:cNvSpPr/>
      </dsp:nvSpPr>
      <dsp:spPr>
        <a:xfrm rot="5400000">
          <a:off x="3863566" y="-397363"/>
          <a:ext cx="3640081" cy="5349277"/>
        </a:xfrm>
        <a:prstGeom prst="round2SameRect">
          <a:avLst/>
        </a:prstGeom>
        <a:solidFill>
          <a:schemeClr val="lt1">
            <a:alpha val="90000"/>
            <a:tint val="40000"/>
            <a:hueOff val="0"/>
            <a:satOff val="0"/>
            <a:lumOff val="0"/>
            <a:alphaOff val="0"/>
          </a:schemeClr>
        </a:solidFill>
        <a:ln w="12700" cap="flat" cmpd="sng" algn="ctr">
          <a:solidFill>
            <a:schemeClr val="accent2">
              <a:alpha val="90000"/>
              <a:hueOff val="0"/>
              <a:satOff val="0"/>
              <a:lumOff val="0"/>
              <a:alphaOff val="0"/>
            </a:schemeClr>
          </a:solidFill>
          <a:prstDash val="solid"/>
          <a:miter lim="800000"/>
        </a:ln>
        <a:effectLst/>
        <a:scene3d>
          <a:camera prst="orthographicFront"/>
          <a:lightRig rig="threePt" dir="t"/>
        </a:scene3d>
        <a:sp3d>
          <a:bevelT prst="angle"/>
        </a:sp3d>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244600">
            <a:lnSpc>
              <a:spcPct val="90000"/>
            </a:lnSpc>
            <a:spcBef>
              <a:spcPct val="0"/>
            </a:spcBef>
            <a:spcAft>
              <a:spcPct val="15000"/>
            </a:spcAft>
            <a:buChar char="••"/>
          </a:pPr>
          <a:r>
            <a:rPr lang="uz-Cyrl-UZ" sz="2800" b="1" i="0" kern="1200" dirty="0" smtClean="0">
              <a:latin typeface="Times New Roman" pitchFamily="18" charset="0"/>
              <a:cs typeface="Times New Roman" pitchFamily="18" charset="0"/>
            </a:rPr>
            <a:t>кооперация ва меҳнат тақсимотининг нисбатан юқори даражасига ўтиш. </a:t>
          </a:r>
          <a:r>
            <a:rPr lang="uz-Cyrl-UZ" sz="2800" b="0" i="0" kern="1200" dirty="0" smtClean="0">
              <a:latin typeface="Times New Roman" pitchFamily="18" charset="0"/>
              <a:cs typeface="Times New Roman" pitchFamily="18" charset="0"/>
            </a:rPr>
            <a:t>Масалан, “Боинг” самолётини ишлаб чиқаришда бутловчи қисм ва деталларни мингга яқин хорижий фирмалардан олади. </a:t>
          </a:r>
          <a:r>
            <a:rPr lang="uz-Cyrl-UZ" sz="2800" b="1" i="0" kern="1200" dirty="0" smtClean="0">
              <a:latin typeface="Times New Roman" pitchFamily="18" charset="0"/>
              <a:cs typeface="Times New Roman" pitchFamily="18" charset="0"/>
            </a:rPr>
            <a:t> </a:t>
          </a:r>
          <a:endParaRPr lang="ru-RU" sz="2800" b="0" i="0" kern="1200" dirty="0">
            <a:latin typeface="Times New Roman" pitchFamily="18" charset="0"/>
            <a:cs typeface="Times New Roman" pitchFamily="18" charset="0"/>
          </a:endParaRPr>
        </a:p>
      </dsp:txBody>
      <dsp:txXfrm rot="-5400000">
        <a:off x="3008968" y="634929"/>
        <a:ext cx="5171583" cy="3284693"/>
      </dsp:txXfrm>
    </dsp:sp>
    <dsp:sp modelId="{C88E99C5-7FCF-49D1-A765-2CD036007E85}">
      <dsp:nvSpPr>
        <dsp:cNvPr id="0" name=""/>
        <dsp:cNvSpPr/>
      </dsp:nvSpPr>
      <dsp:spPr>
        <a:xfrm>
          <a:off x="0" y="2223"/>
          <a:ext cx="3008968" cy="4550102"/>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a:scene3d>
          <a:camera prst="orthographicFront"/>
          <a:lightRig rig="threePt" dir="t"/>
        </a:scene3d>
        <a:sp3d>
          <a:bevelT prst="angle"/>
        </a:sp3d>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lvl="0" algn="just" defTabSz="1244600">
            <a:lnSpc>
              <a:spcPct val="90000"/>
            </a:lnSpc>
            <a:spcBef>
              <a:spcPct val="0"/>
            </a:spcBef>
            <a:spcAft>
              <a:spcPct val="35000"/>
            </a:spcAft>
          </a:pPr>
          <a:r>
            <a:rPr lang="uz-Cyrl-UZ" sz="2800" b="1" i="0" kern="1200" dirty="0" smtClean="0">
              <a:latin typeface="Times New Roman" pitchFamily="18" charset="0"/>
              <a:cs typeface="Times New Roman" pitchFamily="18" charset="0"/>
            </a:rPr>
            <a:t>Иккинчи йўналиш </a:t>
          </a:r>
          <a:endParaRPr lang="ru-RU" sz="2800" b="0" i="0" kern="1200" dirty="0">
            <a:latin typeface="Times New Roman" pitchFamily="18" charset="0"/>
            <a:cs typeface="Times New Roman" pitchFamily="18" charset="0"/>
          </a:endParaRPr>
        </a:p>
      </dsp:txBody>
      <dsp:txXfrm>
        <a:off x="146886" y="149109"/>
        <a:ext cx="2715196" cy="4256330"/>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3E8B150-A16C-4F3F-9DEB-701159E7580A}">
      <dsp:nvSpPr>
        <dsp:cNvPr id="0" name=""/>
        <dsp:cNvSpPr/>
      </dsp:nvSpPr>
      <dsp:spPr>
        <a:xfrm rot="5400000">
          <a:off x="3844370" y="-375592"/>
          <a:ext cx="3678474" cy="5349277"/>
        </a:xfrm>
        <a:prstGeom prst="round2SameRect">
          <a:avLst/>
        </a:prstGeom>
        <a:solidFill>
          <a:schemeClr val="lt1">
            <a:alpha val="90000"/>
            <a:tint val="40000"/>
            <a:hueOff val="0"/>
            <a:satOff val="0"/>
            <a:lumOff val="0"/>
            <a:alphaOff val="0"/>
          </a:schemeClr>
        </a:solidFill>
        <a:ln w="12700" cap="flat" cmpd="sng" algn="ctr">
          <a:solidFill>
            <a:schemeClr val="accent2">
              <a:alpha val="90000"/>
              <a:hueOff val="0"/>
              <a:satOff val="0"/>
              <a:lumOff val="0"/>
              <a:alphaOff val="0"/>
            </a:schemeClr>
          </a:solidFill>
          <a:prstDash val="solid"/>
          <a:miter lim="800000"/>
        </a:ln>
        <a:effectLst/>
        <a:scene3d>
          <a:camera prst="orthographicFront"/>
          <a:lightRig rig="threePt" dir="t"/>
        </a:scene3d>
        <a:sp3d>
          <a:bevelT prst="angle"/>
        </a:sp3d>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244600">
            <a:lnSpc>
              <a:spcPct val="90000"/>
            </a:lnSpc>
            <a:spcBef>
              <a:spcPct val="0"/>
            </a:spcBef>
            <a:spcAft>
              <a:spcPct val="15000"/>
            </a:spcAft>
            <a:buChar char="••"/>
          </a:pPr>
          <a:r>
            <a:rPr lang="uz-Cyrl-UZ" sz="2800" b="1" i="0" kern="1200" dirty="0" smtClean="0">
              <a:latin typeface="Times New Roman" pitchFamily="18" charset="0"/>
              <a:cs typeface="Times New Roman" pitchFamily="18" charset="0"/>
            </a:rPr>
            <a:t>хўжаликни ташкил этишнинг бутунлай янги шаклларининг пайдо бўлиши ва ривожланиши.  </a:t>
          </a:r>
          <a:r>
            <a:rPr lang="uz-Cyrl-UZ" sz="2800" b="0" i="0" kern="1200" dirty="0" smtClean="0">
              <a:latin typeface="Times New Roman" pitchFamily="18" charset="0"/>
              <a:cs typeface="Times New Roman" pitchFamily="18" charset="0"/>
            </a:rPr>
            <a:t>Масалан интернетнинг ривожланиши.</a:t>
          </a:r>
          <a:r>
            <a:rPr lang="uz-Cyrl-UZ" sz="2800" b="1" i="0" kern="1200" dirty="0" smtClean="0">
              <a:latin typeface="Times New Roman" pitchFamily="18" charset="0"/>
              <a:cs typeface="Times New Roman" pitchFamily="18" charset="0"/>
            </a:rPr>
            <a:t> </a:t>
          </a:r>
          <a:endParaRPr lang="ru-RU" sz="2800" b="0" i="0" kern="1200" dirty="0">
            <a:latin typeface="Times New Roman" pitchFamily="18" charset="0"/>
            <a:cs typeface="Times New Roman" pitchFamily="18" charset="0"/>
          </a:endParaRPr>
        </a:p>
      </dsp:txBody>
      <dsp:txXfrm rot="-5400000">
        <a:off x="3008969" y="639377"/>
        <a:ext cx="5169709" cy="3319338"/>
      </dsp:txXfrm>
    </dsp:sp>
    <dsp:sp modelId="{2CCF1877-C852-47F3-BDCD-E8BCECBFA726}">
      <dsp:nvSpPr>
        <dsp:cNvPr id="0" name=""/>
        <dsp:cNvSpPr/>
      </dsp:nvSpPr>
      <dsp:spPr>
        <a:xfrm>
          <a:off x="0" y="0"/>
          <a:ext cx="3008968" cy="4598093"/>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a:scene3d>
          <a:camera prst="orthographicFront"/>
          <a:lightRig rig="threePt" dir="t"/>
        </a:scene3d>
        <a:sp3d>
          <a:bevelT prst="angle"/>
        </a:sp3d>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lvl="0" algn="just" defTabSz="1244600">
            <a:lnSpc>
              <a:spcPct val="90000"/>
            </a:lnSpc>
            <a:spcBef>
              <a:spcPct val="0"/>
            </a:spcBef>
            <a:spcAft>
              <a:spcPct val="35000"/>
            </a:spcAft>
          </a:pPr>
          <a:r>
            <a:rPr lang="uz-Cyrl-UZ" sz="2800" b="1" i="0" kern="1200" dirty="0" smtClean="0">
              <a:latin typeface="Times New Roman" pitchFamily="18" charset="0"/>
              <a:cs typeface="Times New Roman" pitchFamily="18" charset="0"/>
            </a:rPr>
            <a:t>Учинчи йўналиш </a:t>
          </a:r>
          <a:endParaRPr lang="ru-RU" sz="2800" b="0" i="0" kern="1200" dirty="0">
            <a:latin typeface="Times New Roman" pitchFamily="18" charset="0"/>
            <a:cs typeface="Times New Roman" pitchFamily="18" charset="0"/>
          </a:endParaRPr>
        </a:p>
      </dsp:txBody>
      <dsp:txXfrm>
        <a:off x="146886" y="146886"/>
        <a:ext cx="2715196" cy="4304321"/>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287EFBD-A356-4E35-9E8E-1F20019B5A7B}">
      <dsp:nvSpPr>
        <dsp:cNvPr id="0" name=""/>
        <dsp:cNvSpPr/>
      </dsp:nvSpPr>
      <dsp:spPr>
        <a:xfrm rot="5400000">
          <a:off x="3867592" y="-404620"/>
          <a:ext cx="3632028" cy="5349277"/>
        </a:xfrm>
        <a:prstGeom prst="round2SameRect">
          <a:avLst/>
        </a:prstGeom>
        <a:solidFill>
          <a:schemeClr val="lt1">
            <a:alpha val="90000"/>
            <a:tint val="40000"/>
            <a:hueOff val="0"/>
            <a:satOff val="0"/>
            <a:lumOff val="0"/>
            <a:alphaOff val="0"/>
          </a:schemeClr>
        </a:solidFill>
        <a:ln w="12700" cap="flat" cmpd="sng" algn="ctr">
          <a:solidFill>
            <a:schemeClr val="accent2">
              <a:alpha val="90000"/>
              <a:hueOff val="0"/>
              <a:satOff val="0"/>
              <a:lumOff val="0"/>
              <a:alphaOff val="0"/>
            </a:schemeClr>
          </a:solidFill>
          <a:prstDash val="solid"/>
          <a:miter lim="800000"/>
        </a:ln>
        <a:effectLst/>
        <a:scene3d>
          <a:camera prst="orthographicFront"/>
          <a:lightRig rig="threePt" dir="t"/>
        </a:scene3d>
        <a:sp3d>
          <a:bevelT prst="angle"/>
        </a:sp3d>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l" defTabSz="1244600">
            <a:lnSpc>
              <a:spcPct val="90000"/>
            </a:lnSpc>
            <a:spcBef>
              <a:spcPct val="0"/>
            </a:spcBef>
            <a:spcAft>
              <a:spcPct val="15000"/>
            </a:spcAft>
            <a:buChar char="••"/>
          </a:pPr>
          <a:r>
            <a:rPr lang="uz-Cyrl-UZ" sz="2800" b="1" i="0" kern="1200" dirty="0" smtClean="0">
              <a:latin typeface="Times New Roman" pitchFamily="18" charset="0"/>
              <a:cs typeface="Times New Roman" pitchFamily="18" charset="0"/>
            </a:rPr>
            <a:t>халқаро иқтисодий ташкилотларнинг тартибга солувчи роли ривожланади. </a:t>
          </a:r>
          <a:endParaRPr lang="ru-RU" sz="2800" b="1" i="0" kern="1200" dirty="0">
            <a:latin typeface="Times New Roman" pitchFamily="18" charset="0"/>
            <a:cs typeface="Times New Roman" pitchFamily="18" charset="0"/>
          </a:endParaRPr>
        </a:p>
      </dsp:txBody>
      <dsp:txXfrm rot="-5400000">
        <a:off x="3008968" y="631305"/>
        <a:ext cx="5171976" cy="3277426"/>
      </dsp:txXfrm>
    </dsp:sp>
    <dsp:sp modelId="{31B8FBAE-73D5-4EF1-8803-927C8837F35D}">
      <dsp:nvSpPr>
        <dsp:cNvPr id="0" name=""/>
        <dsp:cNvSpPr/>
      </dsp:nvSpPr>
      <dsp:spPr>
        <a:xfrm>
          <a:off x="0" y="0"/>
          <a:ext cx="3008968" cy="4540036"/>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a:scene3d>
          <a:camera prst="orthographicFront"/>
          <a:lightRig rig="threePt" dir="t"/>
        </a:scene3d>
        <a:sp3d>
          <a:bevelT prst="angle"/>
        </a:sp3d>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a:lnSpc>
              <a:spcPct val="90000"/>
            </a:lnSpc>
            <a:spcBef>
              <a:spcPct val="0"/>
            </a:spcBef>
            <a:spcAft>
              <a:spcPct val="35000"/>
            </a:spcAft>
          </a:pPr>
          <a:r>
            <a:rPr lang="uz-Cyrl-UZ" sz="2800" b="1" i="0" kern="1200" dirty="0" smtClean="0">
              <a:latin typeface="Times New Roman" pitchFamily="18" charset="0"/>
              <a:cs typeface="Times New Roman" pitchFamily="18" charset="0"/>
            </a:rPr>
            <a:t>Тўртинчи йўналиш </a:t>
          </a:r>
          <a:endParaRPr lang="ru-RU" sz="2800" b="0" i="0" kern="1200" dirty="0">
            <a:latin typeface="Times New Roman" pitchFamily="18" charset="0"/>
            <a:cs typeface="Times New Roman" pitchFamily="18" charset="0"/>
          </a:endParaRPr>
        </a:p>
      </dsp:txBody>
      <dsp:txXfrm>
        <a:off x="146886" y="146886"/>
        <a:ext cx="2715196" cy="4246264"/>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0A948C1-DFC4-4E22-B59D-F1C6AB8625C5}">
      <dsp:nvSpPr>
        <dsp:cNvPr id="0" name=""/>
        <dsp:cNvSpPr/>
      </dsp:nvSpPr>
      <dsp:spPr>
        <a:xfrm>
          <a:off x="0" y="419985"/>
          <a:ext cx="8001056" cy="630000"/>
        </a:xfrm>
        <a:prstGeom prst="rect">
          <a:avLst/>
        </a:prstGeom>
        <a:solidFill>
          <a:srgbClr val="002060">
            <a:alpha val="90000"/>
          </a:srgbClr>
        </a:solidFill>
        <a:ln w="12700" cap="flat" cmpd="sng" algn="ctr">
          <a:solidFill>
            <a:schemeClr val="accent1">
              <a:hueOff val="0"/>
              <a:satOff val="0"/>
              <a:lumOff val="0"/>
              <a:alphaOff val="0"/>
            </a:schemeClr>
          </a:solidFill>
          <a:prstDash val="solid"/>
          <a:miter lim="800000"/>
        </a:ln>
        <a:effectLst>
          <a:outerShdw blurRad="76200" dir="13500000" sy="23000" kx="1200000" algn="br" rotWithShape="0">
            <a:prstClr val="black">
              <a:alpha val="20000"/>
            </a:prstClr>
          </a:outerShdw>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dsp:style>
    </dsp:sp>
    <dsp:sp modelId="{EF85E56A-7D82-4BCC-A7D0-52835A26BC26}">
      <dsp:nvSpPr>
        <dsp:cNvPr id="0" name=""/>
        <dsp:cNvSpPr/>
      </dsp:nvSpPr>
      <dsp:spPr>
        <a:xfrm>
          <a:off x="400052" y="50985"/>
          <a:ext cx="7172362" cy="738000"/>
        </a:xfrm>
        <a:prstGeom prst="roundRect">
          <a:avLst/>
        </a:prstGeom>
        <a:solidFill>
          <a:schemeClr val="accent3">
            <a:lumMod val="20000"/>
            <a:lumOff val="80000"/>
          </a:schemeClr>
        </a:solidFill>
        <a:ln w="12700" cap="flat" cmpd="sng" algn="ctr">
          <a:solidFill>
            <a:schemeClr val="lt1">
              <a:hueOff val="0"/>
              <a:satOff val="0"/>
              <a:lumOff val="0"/>
              <a:alphaOff val="0"/>
            </a:schemeClr>
          </a:solidFill>
          <a:prstDash val="solid"/>
          <a:miter lim="800000"/>
        </a:ln>
        <a:effectLst>
          <a:outerShdw blurRad="76200" dir="13500000" sy="23000" kx="1200000" algn="br" rotWithShape="0">
            <a:prstClr val="black">
              <a:alpha val="20000"/>
            </a:prstClr>
          </a:outerShdw>
        </a:effectLst>
        <a:scene3d>
          <a:camera prst="orthographicFront"/>
          <a:lightRig rig="threePt" dir="t"/>
        </a:scene3d>
        <a:sp3d>
          <a:bevelT prst="angle"/>
        </a:sp3d>
      </dsp:spPr>
      <dsp:style>
        <a:lnRef idx="2">
          <a:scrgbClr r="0" g="0" b="0"/>
        </a:lnRef>
        <a:fillRef idx="1">
          <a:scrgbClr r="0" g="0" b="0"/>
        </a:fillRef>
        <a:effectRef idx="0">
          <a:scrgbClr r="0" g="0" b="0"/>
        </a:effectRef>
        <a:fontRef idx="minor">
          <a:schemeClr val="lt1"/>
        </a:fontRef>
      </dsp:style>
      <dsp:txBody>
        <a:bodyPr spcFirstLastPara="0" vert="horz" wrap="square" lIns="211695" tIns="0" rIns="211695" bIns="0" numCol="1" spcCol="1270" anchor="ctr" anchorCtr="0">
          <a:noAutofit/>
        </a:bodyPr>
        <a:lstStyle/>
        <a:p>
          <a:pPr lvl="0" algn="just" defTabSz="977900">
            <a:lnSpc>
              <a:spcPct val="90000"/>
            </a:lnSpc>
            <a:spcBef>
              <a:spcPct val="0"/>
            </a:spcBef>
            <a:spcAft>
              <a:spcPct val="35000"/>
            </a:spcAft>
          </a:pPr>
          <a:r>
            <a:rPr lang="ru-RU" sz="2200" b="1" i="0" kern="1200" dirty="0" err="1" smtClean="0">
              <a:solidFill>
                <a:schemeClr val="tx1"/>
              </a:solidFill>
              <a:latin typeface="Times New Roman" pitchFamily="18" charset="0"/>
              <a:cs typeface="Times New Roman" pitchFamily="18" charset="0"/>
            </a:rPr>
            <a:t>Турли</a:t>
          </a:r>
          <a:r>
            <a:rPr lang="ru-RU" sz="2200" b="1" i="0" kern="1200" dirty="0" smtClean="0">
              <a:solidFill>
                <a:schemeClr val="tx1"/>
              </a:solidFill>
              <a:latin typeface="Times New Roman" pitchFamily="18" charset="0"/>
              <a:cs typeface="Times New Roman" pitchFamily="18" charset="0"/>
            </a:rPr>
            <a:t> </a:t>
          </a:r>
          <a:r>
            <a:rPr lang="ru-RU" sz="2200" b="1" i="0" kern="1200" dirty="0" err="1" smtClean="0">
              <a:solidFill>
                <a:schemeClr val="tx1"/>
              </a:solidFill>
              <a:latin typeface="Times New Roman" pitchFamily="18" charset="0"/>
              <a:cs typeface="Times New Roman" pitchFamily="18" charset="0"/>
            </a:rPr>
            <a:t>мамлакатлардаги</a:t>
          </a:r>
          <a:r>
            <a:rPr lang="ru-RU" sz="2200" b="1" i="0" kern="1200" dirty="0" smtClean="0">
              <a:solidFill>
                <a:schemeClr val="tx1"/>
              </a:solidFill>
              <a:latin typeface="Times New Roman" pitchFamily="18" charset="0"/>
              <a:cs typeface="Times New Roman" pitchFamily="18" charset="0"/>
            </a:rPr>
            <a:t> </a:t>
          </a:r>
          <a:r>
            <a:rPr lang="ru-RU" sz="2200" b="1" i="0" kern="1200" dirty="0" err="1" smtClean="0">
              <a:solidFill>
                <a:schemeClr val="tx1"/>
              </a:solidFill>
              <a:latin typeface="Times New Roman" pitchFamily="18" charset="0"/>
              <a:cs typeface="Times New Roman" pitchFamily="18" charset="0"/>
            </a:rPr>
            <a:t>иқтисодий ривожланишнинг</a:t>
          </a:r>
          <a:r>
            <a:rPr lang="ru-RU" sz="2200" b="1" i="0" kern="1200" dirty="0" smtClean="0">
              <a:solidFill>
                <a:schemeClr val="tx1"/>
              </a:solidFill>
              <a:latin typeface="Times New Roman" pitchFamily="18" charset="0"/>
              <a:cs typeface="Times New Roman" pitchFamily="18" charset="0"/>
            </a:rPr>
            <a:t> </a:t>
          </a:r>
          <a:r>
            <a:rPr lang="ru-RU" sz="2200" b="1" i="0" kern="1200" dirty="0" err="1" smtClean="0">
              <a:solidFill>
                <a:schemeClr val="tx1"/>
              </a:solidFill>
              <a:latin typeface="Times New Roman" pitchFamily="18" charset="0"/>
              <a:cs typeface="Times New Roman" pitchFamily="18" charset="0"/>
            </a:rPr>
            <a:t>бир</a:t>
          </a:r>
          <a:r>
            <a:rPr lang="ru-RU" sz="2200" b="1" i="0" kern="1200" dirty="0" smtClean="0">
              <a:solidFill>
                <a:schemeClr val="tx1"/>
              </a:solidFill>
              <a:latin typeface="Times New Roman" pitchFamily="18" charset="0"/>
              <a:cs typeface="Times New Roman" pitchFamily="18" charset="0"/>
            </a:rPr>
            <a:t> </a:t>
          </a:r>
          <a:r>
            <a:rPr lang="ru-RU" sz="2200" b="1" i="0" kern="1200" dirty="0" err="1" smtClean="0">
              <a:solidFill>
                <a:schemeClr val="tx1"/>
              </a:solidFill>
              <a:latin typeface="Times New Roman" pitchFamily="18" charset="0"/>
              <a:cs typeface="Times New Roman" pitchFamily="18" charset="0"/>
            </a:rPr>
            <a:t>текисда</a:t>
          </a:r>
          <a:r>
            <a:rPr lang="ru-RU" sz="2200" b="1" i="0" kern="1200" dirty="0" smtClean="0">
              <a:solidFill>
                <a:schemeClr val="tx1"/>
              </a:solidFill>
              <a:latin typeface="Times New Roman" pitchFamily="18" charset="0"/>
              <a:cs typeface="Times New Roman" pitchFamily="18" charset="0"/>
            </a:rPr>
            <a:t> </a:t>
          </a:r>
          <a:r>
            <a:rPr lang="ru-RU" sz="2200" b="1" i="0" kern="1200" dirty="0" err="1" smtClean="0">
              <a:solidFill>
                <a:schemeClr val="tx1"/>
              </a:solidFill>
              <a:latin typeface="Times New Roman" pitchFamily="18" charset="0"/>
              <a:cs typeface="Times New Roman" pitchFamily="18" charset="0"/>
            </a:rPr>
            <a:t>бормаслиги</a:t>
          </a:r>
          <a:r>
            <a:rPr lang="ru-RU" sz="2200" b="1" i="0" kern="1200" dirty="0" smtClean="0">
              <a:solidFill>
                <a:schemeClr val="tx1"/>
              </a:solidFill>
              <a:latin typeface="Times New Roman" pitchFamily="18" charset="0"/>
              <a:cs typeface="Times New Roman" pitchFamily="18" charset="0"/>
            </a:rPr>
            <a:t>.</a:t>
          </a:r>
          <a:endParaRPr lang="ru-RU" sz="2200" i="0" kern="1200" dirty="0">
            <a:solidFill>
              <a:schemeClr val="tx1"/>
            </a:solidFill>
            <a:latin typeface="Times New Roman" pitchFamily="18" charset="0"/>
            <a:cs typeface="Times New Roman" pitchFamily="18" charset="0"/>
          </a:endParaRPr>
        </a:p>
      </dsp:txBody>
      <dsp:txXfrm>
        <a:off x="436078" y="87011"/>
        <a:ext cx="7100310" cy="665948"/>
      </dsp:txXfrm>
    </dsp:sp>
    <dsp:sp modelId="{1063A13A-C0D5-4D5E-AAF7-62BF213181B5}">
      <dsp:nvSpPr>
        <dsp:cNvPr id="0" name=""/>
        <dsp:cNvSpPr/>
      </dsp:nvSpPr>
      <dsp:spPr>
        <a:xfrm>
          <a:off x="0" y="1553985"/>
          <a:ext cx="8001056" cy="630000"/>
        </a:xfrm>
        <a:prstGeom prst="rect">
          <a:avLst/>
        </a:prstGeom>
        <a:solidFill>
          <a:srgbClr val="002060">
            <a:alpha val="90000"/>
          </a:srgbClr>
        </a:solidFill>
        <a:ln w="12700" cap="flat" cmpd="sng" algn="ctr">
          <a:solidFill>
            <a:schemeClr val="accent1">
              <a:hueOff val="0"/>
              <a:satOff val="0"/>
              <a:lumOff val="0"/>
              <a:alphaOff val="0"/>
            </a:schemeClr>
          </a:solidFill>
          <a:prstDash val="solid"/>
          <a:miter lim="800000"/>
        </a:ln>
        <a:effectLst>
          <a:outerShdw blurRad="76200" dir="13500000" sy="23000" kx="1200000" algn="br" rotWithShape="0">
            <a:prstClr val="black">
              <a:alpha val="20000"/>
            </a:prstClr>
          </a:outerShdw>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dsp:style>
    </dsp:sp>
    <dsp:sp modelId="{E44FB180-0083-49E0-8E37-B7C40CDDD83E}">
      <dsp:nvSpPr>
        <dsp:cNvPr id="0" name=""/>
        <dsp:cNvSpPr/>
      </dsp:nvSpPr>
      <dsp:spPr>
        <a:xfrm>
          <a:off x="400052" y="1184985"/>
          <a:ext cx="7172362" cy="738000"/>
        </a:xfrm>
        <a:prstGeom prst="roundRect">
          <a:avLst/>
        </a:prstGeom>
        <a:solidFill>
          <a:schemeClr val="accent3">
            <a:lumMod val="20000"/>
            <a:lumOff val="80000"/>
          </a:schemeClr>
        </a:solidFill>
        <a:ln w="12700" cap="flat" cmpd="sng" algn="ctr">
          <a:solidFill>
            <a:schemeClr val="lt1">
              <a:hueOff val="0"/>
              <a:satOff val="0"/>
              <a:lumOff val="0"/>
              <a:alphaOff val="0"/>
            </a:schemeClr>
          </a:solidFill>
          <a:prstDash val="solid"/>
          <a:miter lim="800000"/>
        </a:ln>
        <a:effectLst>
          <a:outerShdw blurRad="76200" dir="13500000" sy="23000" kx="1200000" algn="br" rotWithShape="0">
            <a:prstClr val="black">
              <a:alpha val="20000"/>
            </a:prstClr>
          </a:outerShdw>
        </a:effectLst>
        <a:scene3d>
          <a:camera prst="orthographicFront"/>
          <a:lightRig rig="threePt" dir="t"/>
        </a:scene3d>
        <a:sp3d>
          <a:bevelT prst="angle"/>
        </a:sp3d>
      </dsp:spPr>
      <dsp:style>
        <a:lnRef idx="2">
          <a:scrgbClr r="0" g="0" b="0"/>
        </a:lnRef>
        <a:fillRef idx="1">
          <a:scrgbClr r="0" g="0" b="0"/>
        </a:fillRef>
        <a:effectRef idx="0">
          <a:scrgbClr r="0" g="0" b="0"/>
        </a:effectRef>
        <a:fontRef idx="minor">
          <a:schemeClr val="lt1"/>
        </a:fontRef>
      </dsp:style>
      <dsp:txBody>
        <a:bodyPr spcFirstLastPara="0" vert="horz" wrap="square" lIns="211695" tIns="0" rIns="211695" bIns="0" numCol="1" spcCol="1270" anchor="ctr" anchorCtr="0">
          <a:noAutofit/>
        </a:bodyPr>
        <a:lstStyle/>
        <a:p>
          <a:pPr lvl="0" algn="just" defTabSz="977900">
            <a:lnSpc>
              <a:spcPct val="90000"/>
            </a:lnSpc>
            <a:spcBef>
              <a:spcPct val="0"/>
            </a:spcBef>
            <a:spcAft>
              <a:spcPct val="35000"/>
            </a:spcAft>
          </a:pPr>
          <a:r>
            <a:rPr lang="uz-Cyrl-UZ" sz="2200" b="1" i="0" kern="1200" dirty="0" smtClean="0">
              <a:solidFill>
                <a:schemeClr val="tx1"/>
              </a:solidFill>
              <a:latin typeface="Times New Roman" pitchFamily="18" charset="0"/>
              <a:cs typeface="Times New Roman" pitchFamily="18" charset="0"/>
            </a:rPr>
            <a:t>Бой ва қашшоқ мамлакатлар ўртасидаги фарқнинг кучайиши.</a:t>
          </a:r>
          <a:endParaRPr lang="ru-RU" sz="2200" i="0" kern="1200" dirty="0">
            <a:solidFill>
              <a:schemeClr val="tx1"/>
            </a:solidFill>
            <a:latin typeface="Times New Roman" pitchFamily="18" charset="0"/>
            <a:cs typeface="Times New Roman" pitchFamily="18" charset="0"/>
          </a:endParaRPr>
        </a:p>
      </dsp:txBody>
      <dsp:txXfrm>
        <a:off x="436078" y="1221011"/>
        <a:ext cx="7100310" cy="665948"/>
      </dsp:txXfrm>
    </dsp:sp>
    <dsp:sp modelId="{79F0F048-7314-499D-84D0-88B851E231E1}">
      <dsp:nvSpPr>
        <dsp:cNvPr id="0" name=""/>
        <dsp:cNvSpPr/>
      </dsp:nvSpPr>
      <dsp:spPr>
        <a:xfrm>
          <a:off x="0" y="2687985"/>
          <a:ext cx="8001056" cy="630000"/>
        </a:xfrm>
        <a:prstGeom prst="rect">
          <a:avLst/>
        </a:prstGeom>
        <a:solidFill>
          <a:srgbClr val="002060">
            <a:alpha val="90000"/>
          </a:srgbClr>
        </a:solidFill>
        <a:ln w="12700" cap="flat" cmpd="sng" algn="ctr">
          <a:solidFill>
            <a:schemeClr val="accent1">
              <a:hueOff val="0"/>
              <a:satOff val="0"/>
              <a:lumOff val="0"/>
              <a:alphaOff val="0"/>
            </a:schemeClr>
          </a:solidFill>
          <a:prstDash val="solid"/>
          <a:miter lim="800000"/>
        </a:ln>
        <a:effectLst>
          <a:outerShdw blurRad="76200" dir="13500000" sy="23000" kx="1200000" algn="br" rotWithShape="0">
            <a:prstClr val="black">
              <a:alpha val="20000"/>
            </a:prstClr>
          </a:outerShdw>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dsp:style>
    </dsp:sp>
    <dsp:sp modelId="{D4F94EF4-DA26-4BBF-B99F-3B321B9602BD}">
      <dsp:nvSpPr>
        <dsp:cNvPr id="0" name=""/>
        <dsp:cNvSpPr/>
      </dsp:nvSpPr>
      <dsp:spPr>
        <a:xfrm>
          <a:off x="400052" y="2318985"/>
          <a:ext cx="7172362" cy="738000"/>
        </a:xfrm>
        <a:prstGeom prst="roundRect">
          <a:avLst/>
        </a:prstGeom>
        <a:solidFill>
          <a:schemeClr val="accent3">
            <a:lumMod val="20000"/>
            <a:lumOff val="80000"/>
          </a:schemeClr>
        </a:solidFill>
        <a:ln w="12700" cap="flat" cmpd="sng" algn="ctr">
          <a:solidFill>
            <a:schemeClr val="lt1">
              <a:hueOff val="0"/>
              <a:satOff val="0"/>
              <a:lumOff val="0"/>
              <a:alphaOff val="0"/>
            </a:schemeClr>
          </a:solidFill>
          <a:prstDash val="solid"/>
          <a:miter lim="800000"/>
        </a:ln>
        <a:effectLst>
          <a:outerShdw blurRad="76200" dir="13500000" sy="23000" kx="1200000" algn="br" rotWithShape="0">
            <a:prstClr val="black">
              <a:alpha val="20000"/>
            </a:prstClr>
          </a:outerShdw>
        </a:effectLst>
        <a:scene3d>
          <a:camera prst="orthographicFront"/>
          <a:lightRig rig="threePt" dir="t"/>
        </a:scene3d>
        <a:sp3d>
          <a:bevelT prst="angle"/>
        </a:sp3d>
      </dsp:spPr>
      <dsp:style>
        <a:lnRef idx="2">
          <a:scrgbClr r="0" g="0" b="0"/>
        </a:lnRef>
        <a:fillRef idx="1">
          <a:scrgbClr r="0" g="0" b="0"/>
        </a:fillRef>
        <a:effectRef idx="0">
          <a:scrgbClr r="0" g="0" b="0"/>
        </a:effectRef>
        <a:fontRef idx="minor">
          <a:schemeClr val="lt1"/>
        </a:fontRef>
      </dsp:style>
      <dsp:txBody>
        <a:bodyPr spcFirstLastPara="0" vert="horz" wrap="square" lIns="211695" tIns="0" rIns="211695" bIns="0" numCol="1" spcCol="1270" anchor="ctr" anchorCtr="0">
          <a:noAutofit/>
        </a:bodyPr>
        <a:lstStyle/>
        <a:p>
          <a:pPr lvl="0" algn="just" defTabSz="977900">
            <a:lnSpc>
              <a:spcPct val="90000"/>
            </a:lnSpc>
            <a:spcBef>
              <a:spcPct val="0"/>
            </a:spcBef>
            <a:spcAft>
              <a:spcPct val="35000"/>
            </a:spcAft>
          </a:pPr>
          <a:r>
            <a:rPr lang="uz-Cyrl-UZ" sz="2200" b="1" i="0" kern="1200" dirty="0" smtClean="0">
              <a:solidFill>
                <a:schemeClr val="tx1"/>
              </a:solidFill>
              <a:latin typeface="Times New Roman" pitchFamily="18" charset="0"/>
              <a:cs typeface="Times New Roman" pitchFamily="18" charset="0"/>
            </a:rPr>
            <a:t>Экологик ҳалокат таҳдидларининг кучайиб бориши. </a:t>
          </a:r>
          <a:endParaRPr lang="ru-RU" sz="2200" i="0" kern="1200" dirty="0">
            <a:solidFill>
              <a:schemeClr val="tx1"/>
            </a:solidFill>
            <a:latin typeface="Times New Roman" pitchFamily="18" charset="0"/>
            <a:cs typeface="Times New Roman" pitchFamily="18" charset="0"/>
          </a:endParaRPr>
        </a:p>
      </dsp:txBody>
      <dsp:txXfrm>
        <a:off x="436078" y="2355011"/>
        <a:ext cx="7100310" cy="665948"/>
      </dsp:txXfrm>
    </dsp:sp>
    <dsp:sp modelId="{DD8FE0C5-84B4-44FB-887A-880C9633219C}">
      <dsp:nvSpPr>
        <dsp:cNvPr id="0" name=""/>
        <dsp:cNvSpPr/>
      </dsp:nvSpPr>
      <dsp:spPr>
        <a:xfrm>
          <a:off x="0" y="3821985"/>
          <a:ext cx="8001056" cy="593359"/>
        </a:xfrm>
        <a:prstGeom prst="rect">
          <a:avLst/>
        </a:prstGeom>
        <a:solidFill>
          <a:srgbClr val="002060">
            <a:alpha val="90000"/>
          </a:srgbClr>
        </a:solidFill>
        <a:ln w="12700" cap="flat" cmpd="sng" algn="ctr">
          <a:solidFill>
            <a:schemeClr val="accent1">
              <a:hueOff val="0"/>
              <a:satOff val="0"/>
              <a:lumOff val="0"/>
              <a:alphaOff val="0"/>
            </a:schemeClr>
          </a:solidFill>
          <a:prstDash val="solid"/>
          <a:miter lim="800000"/>
        </a:ln>
        <a:effectLst>
          <a:outerShdw blurRad="76200" dir="13500000" sy="23000" kx="1200000" algn="br" rotWithShape="0">
            <a:prstClr val="black">
              <a:alpha val="20000"/>
            </a:prstClr>
          </a:outerShdw>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dsp:style>
    </dsp:sp>
    <dsp:sp modelId="{05EA010D-291A-4A0D-8E11-62DFDAB2A5CE}">
      <dsp:nvSpPr>
        <dsp:cNvPr id="0" name=""/>
        <dsp:cNvSpPr/>
      </dsp:nvSpPr>
      <dsp:spPr>
        <a:xfrm>
          <a:off x="400052" y="3452985"/>
          <a:ext cx="7172362" cy="738000"/>
        </a:xfrm>
        <a:prstGeom prst="roundRect">
          <a:avLst/>
        </a:prstGeom>
        <a:solidFill>
          <a:schemeClr val="accent3">
            <a:lumMod val="20000"/>
            <a:lumOff val="80000"/>
          </a:schemeClr>
        </a:solidFill>
        <a:ln w="12700" cap="flat" cmpd="sng" algn="ctr">
          <a:solidFill>
            <a:schemeClr val="lt1">
              <a:hueOff val="0"/>
              <a:satOff val="0"/>
              <a:lumOff val="0"/>
              <a:alphaOff val="0"/>
            </a:schemeClr>
          </a:solidFill>
          <a:prstDash val="solid"/>
          <a:miter lim="800000"/>
        </a:ln>
        <a:effectLst>
          <a:outerShdw blurRad="76200" dir="13500000" sy="23000" kx="1200000" algn="br" rotWithShape="0">
            <a:prstClr val="black">
              <a:alpha val="20000"/>
            </a:prstClr>
          </a:outerShdw>
        </a:effectLst>
        <a:scene3d>
          <a:camera prst="orthographicFront"/>
          <a:lightRig rig="threePt" dir="t"/>
        </a:scene3d>
        <a:sp3d>
          <a:bevelT prst="angle"/>
        </a:sp3d>
      </dsp:spPr>
      <dsp:style>
        <a:lnRef idx="2">
          <a:scrgbClr r="0" g="0" b="0"/>
        </a:lnRef>
        <a:fillRef idx="1">
          <a:scrgbClr r="0" g="0" b="0"/>
        </a:fillRef>
        <a:effectRef idx="0">
          <a:scrgbClr r="0" g="0" b="0"/>
        </a:effectRef>
        <a:fontRef idx="minor">
          <a:schemeClr val="lt1"/>
        </a:fontRef>
      </dsp:style>
      <dsp:txBody>
        <a:bodyPr spcFirstLastPara="0" vert="horz" wrap="square" lIns="211695" tIns="0" rIns="211695" bIns="0" numCol="1" spcCol="1270" anchor="ctr" anchorCtr="0">
          <a:noAutofit/>
        </a:bodyPr>
        <a:lstStyle/>
        <a:p>
          <a:pPr lvl="0" algn="just" defTabSz="977900">
            <a:lnSpc>
              <a:spcPct val="90000"/>
            </a:lnSpc>
            <a:spcBef>
              <a:spcPct val="0"/>
            </a:spcBef>
            <a:spcAft>
              <a:spcPct val="35000"/>
            </a:spcAft>
          </a:pPr>
          <a:r>
            <a:rPr lang="uz-Cyrl-UZ" sz="2200" b="1" i="0" kern="1200" dirty="0" smtClean="0">
              <a:solidFill>
                <a:schemeClr val="tx1"/>
              </a:solidFill>
              <a:latin typeface="Times New Roman" pitchFamily="18" charset="0"/>
              <a:cs typeface="Times New Roman" pitchFamily="18" charset="0"/>
            </a:rPr>
            <a:t>Турли мамлакатларда аҳоли сонининг ўзгаришининг фарқланиши.</a:t>
          </a:r>
          <a:endParaRPr lang="ru-RU" sz="2200" i="0" kern="1200" dirty="0">
            <a:solidFill>
              <a:schemeClr val="tx1"/>
            </a:solidFill>
            <a:latin typeface="Times New Roman" pitchFamily="18" charset="0"/>
            <a:cs typeface="Times New Roman" pitchFamily="18" charset="0"/>
          </a:endParaRPr>
        </a:p>
      </dsp:txBody>
      <dsp:txXfrm>
        <a:off x="436078" y="3489011"/>
        <a:ext cx="7100310" cy="665948"/>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189635E-E3CF-46A1-A120-0AA24EF959B5}">
      <dsp:nvSpPr>
        <dsp:cNvPr id="0" name=""/>
        <dsp:cNvSpPr/>
      </dsp:nvSpPr>
      <dsp:spPr>
        <a:xfrm rot="5400000">
          <a:off x="-118903" y="145561"/>
          <a:ext cx="792688" cy="554882"/>
        </a:xfrm>
        <a:prstGeom prst="chevron">
          <a:avLst/>
        </a:prstGeom>
        <a:solidFill>
          <a:srgbClr val="C00000"/>
        </a:solidFill>
        <a:ln w="12700" cap="flat" cmpd="sng" algn="ctr">
          <a:solidFill>
            <a:schemeClr val="accent1">
              <a:hueOff val="0"/>
              <a:satOff val="0"/>
              <a:lumOff val="0"/>
              <a:alphaOff val="0"/>
            </a:schemeClr>
          </a:solidFill>
          <a:prstDash val="solid"/>
          <a:miter lim="800000"/>
        </a:ln>
        <a:effectLst>
          <a:outerShdw blurRad="76200" dir="13500000" sy="23000" kx="1200000" algn="br" rotWithShape="0">
            <a:prstClr val="black">
              <a:alpha val="20000"/>
            </a:prstClr>
          </a:outerShdw>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uz-Cyrl-UZ" sz="2400" b="1" i="0" kern="1200" dirty="0" smtClean="0">
              <a:latin typeface="Times New Roman" pitchFamily="18" charset="0"/>
              <a:cs typeface="Times New Roman" pitchFamily="18" charset="0"/>
            </a:rPr>
            <a:t>1</a:t>
          </a:r>
          <a:endParaRPr lang="ru-RU" sz="2400" b="1" i="0" kern="1200" dirty="0">
            <a:latin typeface="Times New Roman" pitchFamily="18" charset="0"/>
            <a:cs typeface="Times New Roman" pitchFamily="18" charset="0"/>
          </a:endParaRPr>
        </a:p>
      </dsp:txBody>
      <dsp:txXfrm rot="-5400000">
        <a:off x="0" y="304099"/>
        <a:ext cx="554882" cy="237806"/>
      </dsp:txXfrm>
    </dsp:sp>
    <dsp:sp modelId="{1BCE7A39-A978-4A58-AD97-261E9DAE31CD}">
      <dsp:nvSpPr>
        <dsp:cNvPr id="0" name=""/>
        <dsp:cNvSpPr/>
      </dsp:nvSpPr>
      <dsp:spPr>
        <a:xfrm rot="5400000">
          <a:off x="4020209" y="-3461935"/>
          <a:ext cx="515518" cy="7446173"/>
        </a:xfrm>
        <a:prstGeom prst="round2SameRect">
          <a:avLst/>
        </a:prstGeom>
        <a:solidFill>
          <a:schemeClr val="accent3">
            <a:lumMod val="20000"/>
            <a:lumOff val="80000"/>
          </a:schemeClr>
        </a:solidFill>
        <a:ln w="12700" cap="flat" cmpd="sng" algn="ctr">
          <a:solidFill>
            <a:schemeClr val="accent1">
              <a:hueOff val="0"/>
              <a:satOff val="0"/>
              <a:lumOff val="0"/>
              <a:alphaOff val="0"/>
            </a:schemeClr>
          </a:solidFill>
          <a:prstDash val="solid"/>
          <a:miter lim="800000"/>
        </a:ln>
        <a:effectLst/>
        <a:scene3d>
          <a:camera prst="orthographicFront"/>
          <a:lightRig rig="threePt" dir="t"/>
        </a:scene3d>
        <a:sp3d>
          <a:bevelT prst="angle"/>
        </a:sp3d>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just" defTabSz="1066800">
            <a:lnSpc>
              <a:spcPct val="90000"/>
            </a:lnSpc>
            <a:spcBef>
              <a:spcPct val="0"/>
            </a:spcBef>
            <a:spcAft>
              <a:spcPct val="15000"/>
            </a:spcAft>
            <a:buChar char="••"/>
          </a:pPr>
          <a:r>
            <a:rPr lang="ru-RU" sz="2400" b="1" i="0" kern="1200" dirty="0" smtClean="0">
              <a:latin typeface="Times New Roman" pitchFamily="18" charset="0"/>
              <a:cs typeface="Times New Roman" pitchFamily="18" charset="0"/>
            </a:rPr>
            <a:t>товар </a:t>
          </a:r>
          <a:r>
            <a:rPr lang="ru-RU" sz="2400" b="1" i="0" kern="1200" dirty="0" err="1" smtClean="0">
              <a:latin typeface="Times New Roman" pitchFamily="18" charset="0"/>
              <a:cs typeface="Times New Roman" pitchFamily="18" charset="0"/>
            </a:rPr>
            <a:t>ва</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хизматларнинг</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халқаро савдоси</a:t>
          </a:r>
          <a:r>
            <a:rPr lang="ru-RU" sz="2400" b="1" i="0" kern="1200" dirty="0" smtClean="0">
              <a:latin typeface="Times New Roman" pitchFamily="18" charset="0"/>
              <a:cs typeface="Times New Roman" pitchFamily="18" charset="0"/>
            </a:rPr>
            <a:t>;</a:t>
          </a:r>
          <a:endParaRPr lang="ru-RU" sz="2400" b="1" i="0" kern="1200" dirty="0">
            <a:latin typeface="Times New Roman" pitchFamily="18" charset="0"/>
            <a:cs typeface="Times New Roman" pitchFamily="18" charset="0"/>
          </a:endParaRPr>
        </a:p>
      </dsp:txBody>
      <dsp:txXfrm rot="-5400000">
        <a:off x="554882" y="28558"/>
        <a:ext cx="7421007" cy="465186"/>
      </dsp:txXfrm>
    </dsp:sp>
    <dsp:sp modelId="{78E69457-7169-4E50-8039-EDDEBF1F201D}">
      <dsp:nvSpPr>
        <dsp:cNvPr id="0" name=""/>
        <dsp:cNvSpPr/>
      </dsp:nvSpPr>
      <dsp:spPr>
        <a:xfrm rot="5400000">
          <a:off x="-118903" y="838691"/>
          <a:ext cx="792688" cy="554882"/>
        </a:xfrm>
        <a:prstGeom prst="chevron">
          <a:avLst/>
        </a:prstGeom>
        <a:solidFill>
          <a:srgbClr val="C00000"/>
        </a:solidFill>
        <a:ln w="12700" cap="flat" cmpd="sng" algn="ctr">
          <a:solidFill>
            <a:schemeClr val="accent1">
              <a:hueOff val="0"/>
              <a:satOff val="0"/>
              <a:lumOff val="0"/>
              <a:alphaOff val="0"/>
            </a:schemeClr>
          </a:solidFill>
          <a:prstDash val="solid"/>
          <a:miter lim="800000"/>
        </a:ln>
        <a:effectLst>
          <a:outerShdw blurRad="76200" dir="13500000" sy="23000" kx="1200000" algn="br" rotWithShape="0">
            <a:prstClr val="black">
              <a:alpha val="20000"/>
            </a:prstClr>
          </a:outerShdw>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uz-Cyrl-UZ" sz="2400" b="1" i="0" kern="1200" dirty="0" smtClean="0">
              <a:latin typeface="Times New Roman" pitchFamily="18" charset="0"/>
              <a:cs typeface="Times New Roman" pitchFamily="18" charset="0"/>
            </a:rPr>
            <a:t>2</a:t>
          </a:r>
          <a:endParaRPr lang="ru-RU" sz="2400" b="1" i="0" kern="1200" dirty="0">
            <a:latin typeface="Times New Roman" pitchFamily="18" charset="0"/>
            <a:cs typeface="Times New Roman" pitchFamily="18" charset="0"/>
          </a:endParaRPr>
        </a:p>
      </dsp:txBody>
      <dsp:txXfrm rot="-5400000">
        <a:off x="0" y="997229"/>
        <a:ext cx="554882" cy="237806"/>
      </dsp:txXfrm>
    </dsp:sp>
    <dsp:sp modelId="{81E25870-8D1C-4736-92AB-BCB8AD10CE32}">
      <dsp:nvSpPr>
        <dsp:cNvPr id="0" name=""/>
        <dsp:cNvSpPr/>
      </dsp:nvSpPr>
      <dsp:spPr>
        <a:xfrm rot="5400000">
          <a:off x="4020345" y="-2768940"/>
          <a:ext cx="515247" cy="7446173"/>
        </a:xfrm>
        <a:prstGeom prst="round2SameRect">
          <a:avLst/>
        </a:prstGeom>
        <a:solidFill>
          <a:schemeClr val="accent3">
            <a:lumMod val="20000"/>
            <a:lumOff val="80000"/>
          </a:schemeClr>
        </a:solidFill>
        <a:ln w="12700" cap="flat" cmpd="sng" algn="ctr">
          <a:solidFill>
            <a:schemeClr val="accent1">
              <a:hueOff val="0"/>
              <a:satOff val="0"/>
              <a:lumOff val="0"/>
              <a:alphaOff val="0"/>
            </a:schemeClr>
          </a:solidFill>
          <a:prstDash val="solid"/>
          <a:miter lim="800000"/>
        </a:ln>
        <a:effectLst/>
        <a:scene3d>
          <a:camera prst="orthographicFront"/>
          <a:lightRig rig="threePt" dir="t"/>
        </a:scene3d>
        <a:sp3d>
          <a:bevelT prst="angle"/>
        </a:sp3d>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just" defTabSz="1066800">
            <a:lnSpc>
              <a:spcPct val="90000"/>
            </a:lnSpc>
            <a:spcBef>
              <a:spcPct val="0"/>
            </a:spcBef>
            <a:spcAft>
              <a:spcPct val="15000"/>
            </a:spcAft>
            <a:buChar char="••"/>
          </a:pPr>
          <a:r>
            <a:rPr lang="ru-RU" sz="2400" b="1" i="0" kern="1200" dirty="0" smtClean="0">
              <a:latin typeface="Times New Roman" pitchFamily="18" charset="0"/>
              <a:cs typeface="Times New Roman" pitchFamily="18" charset="0"/>
            </a:rPr>
            <a:t>капитал </a:t>
          </a:r>
          <a:r>
            <a:rPr lang="ru-RU" sz="2400" b="1" i="0" kern="1200" dirty="0" err="1" smtClean="0">
              <a:latin typeface="Times New Roman" pitchFamily="18" charset="0"/>
              <a:cs typeface="Times New Roman" pitchFamily="18" charset="0"/>
            </a:rPr>
            <a:t>ва</a:t>
          </a:r>
          <a:r>
            <a:rPr lang="ru-RU" sz="2400" b="1" i="0" kern="1200" dirty="0" smtClean="0">
              <a:latin typeface="Times New Roman" pitchFamily="18" charset="0"/>
              <a:cs typeface="Times New Roman" pitchFamily="18" charset="0"/>
            </a:rPr>
            <a:t> чет </a:t>
          </a:r>
          <a:r>
            <a:rPr lang="ru-RU" sz="2400" b="1" i="0" kern="1200" dirty="0" err="1" smtClean="0">
              <a:latin typeface="Times New Roman" pitchFamily="18" charset="0"/>
              <a:cs typeface="Times New Roman" pitchFamily="18" charset="0"/>
            </a:rPr>
            <a:t>эл</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инвестицияларининг</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ҳаракати</a:t>
          </a:r>
          <a:r>
            <a:rPr lang="ru-RU" sz="2400" b="1" i="0" kern="1200" dirty="0" smtClean="0">
              <a:latin typeface="Times New Roman" pitchFamily="18" charset="0"/>
              <a:cs typeface="Times New Roman" pitchFamily="18" charset="0"/>
            </a:rPr>
            <a:t>;</a:t>
          </a:r>
          <a:endParaRPr lang="ru-RU" sz="2400" b="1" i="0" kern="1200" dirty="0">
            <a:latin typeface="Times New Roman" pitchFamily="18" charset="0"/>
            <a:cs typeface="Times New Roman" pitchFamily="18" charset="0"/>
          </a:endParaRPr>
        </a:p>
      </dsp:txBody>
      <dsp:txXfrm rot="-5400000">
        <a:off x="554882" y="721675"/>
        <a:ext cx="7421021" cy="464943"/>
      </dsp:txXfrm>
    </dsp:sp>
    <dsp:sp modelId="{B68E9F5F-761B-4CE9-AB44-13C012A266C8}">
      <dsp:nvSpPr>
        <dsp:cNvPr id="0" name=""/>
        <dsp:cNvSpPr/>
      </dsp:nvSpPr>
      <dsp:spPr>
        <a:xfrm rot="5400000">
          <a:off x="-118903" y="1508557"/>
          <a:ext cx="792688" cy="554882"/>
        </a:xfrm>
        <a:prstGeom prst="chevron">
          <a:avLst/>
        </a:prstGeom>
        <a:solidFill>
          <a:srgbClr val="C00000"/>
        </a:solidFill>
        <a:ln w="12700" cap="flat" cmpd="sng" algn="ctr">
          <a:solidFill>
            <a:schemeClr val="accent1">
              <a:hueOff val="0"/>
              <a:satOff val="0"/>
              <a:lumOff val="0"/>
              <a:alphaOff val="0"/>
            </a:schemeClr>
          </a:solidFill>
          <a:prstDash val="solid"/>
          <a:miter lim="800000"/>
        </a:ln>
        <a:effectLst>
          <a:outerShdw blurRad="76200" dir="13500000" sy="23000" kx="1200000" algn="br" rotWithShape="0">
            <a:prstClr val="black">
              <a:alpha val="20000"/>
            </a:prstClr>
          </a:outerShdw>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uz-Cyrl-UZ" sz="2400" b="1" i="0" kern="1200" dirty="0" smtClean="0">
              <a:latin typeface="Times New Roman" pitchFamily="18" charset="0"/>
              <a:cs typeface="Times New Roman" pitchFamily="18" charset="0"/>
            </a:rPr>
            <a:t>3</a:t>
          </a:r>
          <a:endParaRPr lang="ru-RU" sz="2400" b="1" i="0" kern="1200" dirty="0">
            <a:latin typeface="Times New Roman" pitchFamily="18" charset="0"/>
            <a:cs typeface="Times New Roman" pitchFamily="18" charset="0"/>
          </a:endParaRPr>
        </a:p>
      </dsp:txBody>
      <dsp:txXfrm rot="-5400000">
        <a:off x="0" y="1667095"/>
        <a:ext cx="554882" cy="237806"/>
      </dsp:txXfrm>
    </dsp:sp>
    <dsp:sp modelId="{5FB2E585-1CD6-462F-BC41-CFE8EFC20A6A}">
      <dsp:nvSpPr>
        <dsp:cNvPr id="0" name=""/>
        <dsp:cNvSpPr/>
      </dsp:nvSpPr>
      <dsp:spPr>
        <a:xfrm rot="5400000">
          <a:off x="4020345" y="-2075809"/>
          <a:ext cx="515247" cy="7446173"/>
        </a:xfrm>
        <a:prstGeom prst="round2SameRect">
          <a:avLst/>
        </a:prstGeom>
        <a:solidFill>
          <a:schemeClr val="accent3">
            <a:lumMod val="20000"/>
            <a:lumOff val="80000"/>
          </a:schemeClr>
        </a:solidFill>
        <a:ln w="12700" cap="flat" cmpd="sng" algn="ctr">
          <a:solidFill>
            <a:schemeClr val="accent1">
              <a:hueOff val="0"/>
              <a:satOff val="0"/>
              <a:lumOff val="0"/>
              <a:alphaOff val="0"/>
            </a:schemeClr>
          </a:solidFill>
          <a:prstDash val="solid"/>
          <a:miter lim="800000"/>
        </a:ln>
        <a:effectLst/>
        <a:scene3d>
          <a:camera prst="orthographicFront"/>
          <a:lightRig rig="threePt" dir="t"/>
        </a:scene3d>
        <a:sp3d>
          <a:bevelT prst="angle"/>
        </a:sp3d>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just" defTabSz="1066800">
            <a:lnSpc>
              <a:spcPct val="90000"/>
            </a:lnSpc>
            <a:spcBef>
              <a:spcPct val="0"/>
            </a:spcBef>
            <a:spcAft>
              <a:spcPct val="15000"/>
            </a:spcAft>
            <a:buChar char="••"/>
          </a:pPr>
          <a:r>
            <a:rPr lang="ru-RU" sz="2400" b="1" i="0" kern="1200" dirty="0" err="1" smtClean="0">
              <a:latin typeface="Times New Roman" pitchFamily="18" charset="0"/>
              <a:cs typeface="Times New Roman" pitchFamily="18" charset="0"/>
            </a:rPr>
            <a:t>ишчи</a:t>
          </a:r>
          <a:r>
            <a:rPr lang="ru-RU" sz="2400" b="1" i="0" kern="1200" dirty="0" smtClean="0">
              <a:latin typeface="Times New Roman" pitchFamily="18" charset="0"/>
              <a:cs typeface="Times New Roman" pitchFamily="18" charset="0"/>
            </a:rPr>
            <a:t> кучи </a:t>
          </a:r>
          <a:r>
            <a:rPr lang="ru-RU" sz="2400" b="1" i="0" kern="1200" dirty="0" err="1" smtClean="0">
              <a:latin typeface="Times New Roman" pitchFamily="18" charset="0"/>
              <a:cs typeface="Times New Roman" pitchFamily="18" charset="0"/>
            </a:rPr>
            <a:t>миграцияси</a:t>
          </a:r>
          <a:r>
            <a:rPr lang="ru-RU" sz="2400" b="1" i="0" kern="1200" dirty="0" smtClean="0">
              <a:latin typeface="Times New Roman" pitchFamily="18" charset="0"/>
              <a:cs typeface="Times New Roman" pitchFamily="18" charset="0"/>
            </a:rPr>
            <a:t>;</a:t>
          </a:r>
          <a:endParaRPr lang="ru-RU" sz="2400" b="1" i="0" kern="1200" dirty="0">
            <a:latin typeface="Times New Roman" pitchFamily="18" charset="0"/>
            <a:cs typeface="Times New Roman" pitchFamily="18" charset="0"/>
          </a:endParaRPr>
        </a:p>
      </dsp:txBody>
      <dsp:txXfrm rot="-5400000">
        <a:off x="554882" y="1414806"/>
        <a:ext cx="7421021" cy="464943"/>
      </dsp:txXfrm>
    </dsp:sp>
    <dsp:sp modelId="{4A41DDB7-0869-418F-9C0A-C312225FF0D7}">
      <dsp:nvSpPr>
        <dsp:cNvPr id="0" name=""/>
        <dsp:cNvSpPr/>
      </dsp:nvSpPr>
      <dsp:spPr>
        <a:xfrm rot="5400000">
          <a:off x="-118903" y="2201687"/>
          <a:ext cx="792688" cy="554882"/>
        </a:xfrm>
        <a:prstGeom prst="chevron">
          <a:avLst/>
        </a:prstGeom>
        <a:solidFill>
          <a:srgbClr val="C00000"/>
        </a:solidFill>
        <a:ln w="12700" cap="flat" cmpd="sng" algn="ctr">
          <a:solidFill>
            <a:schemeClr val="accent1">
              <a:hueOff val="0"/>
              <a:satOff val="0"/>
              <a:lumOff val="0"/>
              <a:alphaOff val="0"/>
            </a:schemeClr>
          </a:solidFill>
          <a:prstDash val="solid"/>
          <a:miter lim="800000"/>
        </a:ln>
        <a:effectLst>
          <a:outerShdw blurRad="76200" dir="13500000" sy="23000" kx="1200000" algn="br" rotWithShape="0">
            <a:prstClr val="black">
              <a:alpha val="20000"/>
            </a:prstClr>
          </a:outerShdw>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uz-Cyrl-UZ" sz="2400" b="1" i="0" kern="1200" dirty="0" smtClean="0">
              <a:latin typeface="Times New Roman" pitchFamily="18" charset="0"/>
              <a:cs typeface="Times New Roman" pitchFamily="18" charset="0"/>
            </a:rPr>
            <a:t>4</a:t>
          </a:r>
          <a:endParaRPr lang="ru-RU" sz="2400" b="1" i="0" kern="1200" dirty="0">
            <a:latin typeface="Times New Roman" pitchFamily="18" charset="0"/>
            <a:cs typeface="Times New Roman" pitchFamily="18" charset="0"/>
          </a:endParaRPr>
        </a:p>
      </dsp:txBody>
      <dsp:txXfrm rot="-5400000">
        <a:off x="0" y="2360225"/>
        <a:ext cx="554882" cy="237806"/>
      </dsp:txXfrm>
    </dsp:sp>
    <dsp:sp modelId="{7569C49E-2845-43AD-A442-3EDC157D85CB}">
      <dsp:nvSpPr>
        <dsp:cNvPr id="0" name=""/>
        <dsp:cNvSpPr/>
      </dsp:nvSpPr>
      <dsp:spPr>
        <a:xfrm rot="5400000">
          <a:off x="4020345" y="-1382678"/>
          <a:ext cx="515247" cy="7446173"/>
        </a:xfrm>
        <a:prstGeom prst="round2SameRect">
          <a:avLst/>
        </a:prstGeom>
        <a:solidFill>
          <a:schemeClr val="accent3">
            <a:lumMod val="20000"/>
            <a:lumOff val="80000"/>
          </a:schemeClr>
        </a:solidFill>
        <a:ln w="12700" cap="flat" cmpd="sng" algn="ctr">
          <a:solidFill>
            <a:schemeClr val="accent1">
              <a:hueOff val="0"/>
              <a:satOff val="0"/>
              <a:lumOff val="0"/>
              <a:alphaOff val="0"/>
            </a:schemeClr>
          </a:solidFill>
          <a:prstDash val="solid"/>
          <a:miter lim="800000"/>
        </a:ln>
        <a:effectLst/>
        <a:scene3d>
          <a:camera prst="orthographicFront"/>
          <a:lightRig rig="threePt" dir="t"/>
        </a:scene3d>
        <a:sp3d>
          <a:bevelT prst="angle"/>
        </a:sp3d>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just" defTabSz="1066800">
            <a:lnSpc>
              <a:spcPct val="90000"/>
            </a:lnSpc>
            <a:spcBef>
              <a:spcPct val="0"/>
            </a:spcBef>
            <a:spcAft>
              <a:spcPct val="15000"/>
            </a:spcAft>
            <a:buChar char="••"/>
          </a:pPr>
          <a:r>
            <a:rPr lang="ru-RU" sz="2400" b="1" i="0" kern="1200" dirty="0" err="1" smtClean="0">
              <a:latin typeface="Times New Roman" pitchFamily="18" charset="0"/>
              <a:cs typeface="Times New Roman" pitchFamily="18" charset="0"/>
            </a:rPr>
            <a:t>ишлаб</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чиқаришнинг давлатлараро</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кооперацияси</a:t>
          </a:r>
          <a:r>
            <a:rPr lang="ru-RU" sz="2400" b="1" i="0" kern="1200" dirty="0" smtClean="0">
              <a:latin typeface="Times New Roman" pitchFamily="18" charset="0"/>
              <a:cs typeface="Times New Roman" pitchFamily="18" charset="0"/>
            </a:rPr>
            <a:t>;</a:t>
          </a:r>
          <a:endParaRPr lang="ru-RU" sz="2400" b="1" i="0" kern="1200" dirty="0">
            <a:latin typeface="Times New Roman" pitchFamily="18" charset="0"/>
            <a:cs typeface="Times New Roman" pitchFamily="18" charset="0"/>
          </a:endParaRPr>
        </a:p>
      </dsp:txBody>
      <dsp:txXfrm rot="-5400000">
        <a:off x="554882" y="2107937"/>
        <a:ext cx="7421021" cy="464943"/>
      </dsp:txXfrm>
    </dsp:sp>
    <dsp:sp modelId="{2201E33B-9D0A-4DF2-A654-73C1DBE702D1}">
      <dsp:nvSpPr>
        <dsp:cNvPr id="0" name=""/>
        <dsp:cNvSpPr/>
      </dsp:nvSpPr>
      <dsp:spPr>
        <a:xfrm rot="5400000">
          <a:off x="-118903" y="2894818"/>
          <a:ext cx="792688" cy="554882"/>
        </a:xfrm>
        <a:prstGeom prst="chevron">
          <a:avLst/>
        </a:prstGeom>
        <a:solidFill>
          <a:srgbClr val="C00000"/>
        </a:solidFill>
        <a:ln w="12700" cap="flat" cmpd="sng" algn="ctr">
          <a:solidFill>
            <a:schemeClr val="accent1">
              <a:hueOff val="0"/>
              <a:satOff val="0"/>
              <a:lumOff val="0"/>
              <a:alphaOff val="0"/>
            </a:schemeClr>
          </a:solidFill>
          <a:prstDash val="solid"/>
          <a:miter lim="800000"/>
        </a:ln>
        <a:effectLst>
          <a:outerShdw blurRad="76200" dir="13500000" sy="23000" kx="1200000" algn="br" rotWithShape="0">
            <a:prstClr val="black">
              <a:alpha val="20000"/>
            </a:prstClr>
          </a:outerShdw>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uz-Cyrl-UZ" sz="2400" b="1" i="0" kern="1200" dirty="0" smtClean="0">
              <a:latin typeface="Times New Roman" pitchFamily="18" charset="0"/>
              <a:cs typeface="Times New Roman" pitchFamily="18" charset="0"/>
            </a:rPr>
            <a:t>5</a:t>
          </a:r>
          <a:endParaRPr lang="ru-RU" sz="2400" b="1" i="0" kern="1200" dirty="0">
            <a:latin typeface="Times New Roman" pitchFamily="18" charset="0"/>
            <a:cs typeface="Times New Roman" pitchFamily="18" charset="0"/>
          </a:endParaRPr>
        </a:p>
      </dsp:txBody>
      <dsp:txXfrm rot="-5400000">
        <a:off x="0" y="3053356"/>
        <a:ext cx="554882" cy="237806"/>
      </dsp:txXfrm>
    </dsp:sp>
    <dsp:sp modelId="{63A11A5E-BE51-464A-BE40-B8FEC779534F}">
      <dsp:nvSpPr>
        <dsp:cNvPr id="0" name=""/>
        <dsp:cNvSpPr/>
      </dsp:nvSpPr>
      <dsp:spPr>
        <a:xfrm rot="5400000">
          <a:off x="4020345" y="-689547"/>
          <a:ext cx="515247" cy="7446173"/>
        </a:xfrm>
        <a:prstGeom prst="round2SameRect">
          <a:avLst/>
        </a:prstGeom>
        <a:solidFill>
          <a:schemeClr val="accent3">
            <a:lumMod val="20000"/>
            <a:lumOff val="80000"/>
          </a:schemeClr>
        </a:solidFill>
        <a:ln w="12700" cap="flat" cmpd="sng" algn="ctr">
          <a:solidFill>
            <a:schemeClr val="accent1">
              <a:hueOff val="0"/>
              <a:satOff val="0"/>
              <a:lumOff val="0"/>
              <a:alphaOff val="0"/>
            </a:schemeClr>
          </a:solidFill>
          <a:prstDash val="solid"/>
          <a:miter lim="800000"/>
        </a:ln>
        <a:effectLst/>
        <a:scene3d>
          <a:camera prst="orthographicFront"/>
          <a:lightRig rig="threePt" dir="t"/>
        </a:scene3d>
        <a:sp3d>
          <a:bevelT prst="angle"/>
        </a:sp3d>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just" defTabSz="1066800">
            <a:lnSpc>
              <a:spcPct val="90000"/>
            </a:lnSpc>
            <a:spcBef>
              <a:spcPct val="0"/>
            </a:spcBef>
            <a:spcAft>
              <a:spcPct val="15000"/>
            </a:spcAft>
            <a:buChar char="••"/>
          </a:pPr>
          <a:r>
            <a:rPr lang="ru-RU" sz="2400" b="1" i="0" kern="1200" dirty="0" err="1" smtClean="0">
              <a:latin typeface="Times New Roman" pitchFamily="18" charset="0"/>
              <a:cs typeface="Times New Roman" pitchFamily="18" charset="0"/>
            </a:rPr>
            <a:t>фан</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ва</a:t>
          </a:r>
          <a:r>
            <a:rPr lang="ru-RU" sz="2400" b="1" i="0" kern="1200" dirty="0" smtClean="0">
              <a:latin typeface="Times New Roman" pitchFamily="18" charset="0"/>
              <a:cs typeface="Times New Roman" pitchFamily="18" charset="0"/>
            </a:rPr>
            <a:t> техника </a:t>
          </a:r>
          <a:r>
            <a:rPr lang="ru-RU" sz="2400" b="1" i="0" kern="1200" dirty="0" err="1" smtClean="0">
              <a:latin typeface="Times New Roman" pitchFamily="18" charset="0"/>
              <a:cs typeface="Times New Roman" pitchFamily="18" charset="0"/>
            </a:rPr>
            <a:t>соҳасидаги айирбошлаш</a:t>
          </a:r>
          <a:r>
            <a:rPr lang="ru-RU" sz="2400" b="1" i="0" kern="1200" dirty="0" smtClean="0">
              <a:latin typeface="Times New Roman" pitchFamily="18" charset="0"/>
              <a:cs typeface="Times New Roman" pitchFamily="18" charset="0"/>
            </a:rPr>
            <a:t>;</a:t>
          </a:r>
          <a:endParaRPr lang="ru-RU" sz="2400" b="1" i="0" kern="1200" dirty="0">
            <a:latin typeface="Times New Roman" pitchFamily="18" charset="0"/>
            <a:cs typeface="Times New Roman" pitchFamily="18" charset="0"/>
          </a:endParaRPr>
        </a:p>
      </dsp:txBody>
      <dsp:txXfrm rot="-5400000">
        <a:off x="554882" y="2801068"/>
        <a:ext cx="7421021" cy="464943"/>
      </dsp:txXfrm>
    </dsp:sp>
    <dsp:sp modelId="{6A6417BF-363B-4563-8ED2-79DA074EED2D}">
      <dsp:nvSpPr>
        <dsp:cNvPr id="0" name=""/>
        <dsp:cNvSpPr/>
      </dsp:nvSpPr>
      <dsp:spPr>
        <a:xfrm rot="5400000">
          <a:off x="-118903" y="3587949"/>
          <a:ext cx="792688" cy="554882"/>
        </a:xfrm>
        <a:prstGeom prst="chevron">
          <a:avLst/>
        </a:prstGeom>
        <a:solidFill>
          <a:srgbClr val="C00000"/>
        </a:solidFill>
        <a:ln w="12700" cap="flat" cmpd="sng" algn="ctr">
          <a:solidFill>
            <a:schemeClr val="accent1">
              <a:hueOff val="0"/>
              <a:satOff val="0"/>
              <a:lumOff val="0"/>
              <a:alphaOff val="0"/>
            </a:schemeClr>
          </a:solidFill>
          <a:prstDash val="solid"/>
          <a:miter lim="800000"/>
        </a:ln>
        <a:effectLst>
          <a:outerShdw blurRad="76200" dir="13500000" sy="23000" kx="1200000" algn="br" rotWithShape="0">
            <a:prstClr val="black">
              <a:alpha val="20000"/>
            </a:prstClr>
          </a:outerShdw>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uz-Cyrl-UZ" sz="2400" b="1" i="0" kern="1200" dirty="0" smtClean="0">
              <a:latin typeface="Times New Roman" pitchFamily="18" charset="0"/>
              <a:cs typeface="Times New Roman" pitchFamily="18" charset="0"/>
            </a:rPr>
            <a:t>6</a:t>
          </a:r>
          <a:endParaRPr lang="ru-RU" sz="2400" b="1" i="0" kern="1200" dirty="0">
            <a:latin typeface="Times New Roman" pitchFamily="18" charset="0"/>
            <a:cs typeface="Times New Roman" pitchFamily="18" charset="0"/>
          </a:endParaRPr>
        </a:p>
      </dsp:txBody>
      <dsp:txXfrm rot="-5400000">
        <a:off x="0" y="3746487"/>
        <a:ext cx="554882" cy="237806"/>
      </dsp:txXfrm>
    </dsp:sp>
    <dsp:sp modelId="{7DD79C6D-6F45-4289-9C39-7F045A36A385}">
      <dsp:nvSpPr>
        <dsp:cNvPr id="0" name=""/>
        <dsp:cNvSpPr/>
      </dsp:nvSpPr>
      <dsp:spPr>
        <a:xfrm rot="5400000">
          <a:off x="4020345" y="3582"/>
          <a:ext cx="515247" cy="7446173"/>
        </a:xfrm>
        <a:prstGeom prst="round2SameRect">
          <a:avLst/>
        </a:prstGeom>
        <a:solidFill>
          <a:schemeClr val="accent3">
            <a:lumMod val="20000"/>
            <a:lumOff val="80000"/>
          </a:schemeClr>
        </a:solidFill>
        <a:ln w="12700" cap="flat" cmpd="sng" algn="ctr">
          <a:solidFill>
            <a:schemeClr val="accent1">
              <a:hueOff val="0"/>
              <a:satOff val="0"/>
              <a:lumOff val="0"/>
              <a:alphaOff val="0"/>
            </a:schemeClr>
          </a:solidFill>
          <a:prstDash val="solid"/>
          <a:miter lim="800000"/>
        </a:ln>
        <a:effectLst/>
        <a:scene3d>
          <a:camera prst="orthographicFront"/>
          <a:lightRig rig="threePt" dir="t"/>
        </a:scene3d>
        <a:sp3d>
          <a:bevelT prst="angle"/>
        </a:sp3d>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just" defTabSz="1066800">
            <a:lnSpc>
              <a:spcPct val="90000"/>
            </a:lnSpc>
            <a:spcBef>
              <a:spcPct val="0"/>
            </a:spcBef>
            <a:spcAft>
              <a:spcPct val="15000"/>
            </a:spcAft>
            <a:buChar char="••"/>
          </a:pPr>
          <a:r>
            <a:rPr lang="ru-RU" sz="2400" b="1" i="0" kern="1200" dirty="0" smtClean="0">
              <a:latin typeface="Times New Roman" pitchFamily="18" charset="0"/>
              <a:cs typeface="Times New Roman" pitchFamily="18" charset="0"/>
            </a:rPr>
            <a:t>валюта-кредит </a:t>
          </a:r>
          <a:r>
            <a:rPr lang="ru-RU" sz="2400" b="1" i="0" kern="1200" dirty="0" err="1" smtClean="0">
              <a:latin typeface="Times New Roman" pitchFamily="18" charset="0"/>
              <a:cs typeface="Times New Roman" pitchFamily="18" charset="0"/>
            </a:rPr>
            <a:t>муносабатлари</a:t>
          </a:r>
          <a:r>
            <a:rPr lang="ru-RU" sz="2400" b="1" i="0" kern="1200" dirty="0" smtClean="0">
              <a:latin typeface="Times New Roman" pitchFamily="18" charset="0"/>
              <a:cs typeface="Times New Roman" pitchFamily="18" charset="0"/>
            </a:rPr>
            <a:t>.</a:t>
          </a:r>
          <a:endParaRPr lang="ru-RU" sz="2400" b="1" i="0" kern="1200" dirty="0">
            <a:latin typeface="Times New Roman" pitchFamily="18" charset="0"/>
            <a:cs typeface="Times New Roman" pitchFamily="18" charset="0"/>
          </a:endParaRPr>
        </a:p>
      </dsp:txBody>
      <dsp:txXfrm rot="-5400000">
        <a:off x="554882" y="3494197"/>
        <a:ext cx="7421021" cy="464943"/>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CEB0C0-8F38-4D59-988C-D1F36BFC1D8C}">
      <dsp:nvSpPr>
        <dsp:cNvPr id="0" name=""/>
        <dsp:cNvSpPr/>
      </dsp:nvSpPr>
      <dsp:spPr>
        <a:xfrm>
          <a:off x="3941" y="0"/>
          <a:ext cx="8064610" cy="4278779"/>
        </a:xfrm>
        <a:prstGeom prst="roundRect">
          <a:avLst>
            <a:gd name="adj" fmla="val 10000"/>
          </a:avLst>
        </a:prstGeom>
        <a:solidFill>
          <a:schemeClr val="accent2">
            <a:tint val="40000"/>
            <a:hueOff val="0"/>
            <a:satOff val="0"/>
            <a:lumOff val="0"/>
            <a:alphaOff val="0"/>
          </a:schemeClr>
        </a:solidFill>
        <a:ln>
          <a:noFill/>
        </a:ln>
        <a:effectLst/>
        <a:scene3d>
          <a:camera prst="orthographicFront"/>
          <a:lightRig rig="threePt" dir="t"/>
        </a:scene3d>
        <a:sp3d>
          <a:bevelT w="152400" h="50800" prst="softRound"/>
        </a:sp3d>
      </dsp:spPr>
      <dsp:style>
        <a:lnRef idx="0">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uz-Cyrl-UZ" sz="2800" b="1" kern="1200" dirty="0" smtClean="0">
              <a:latin typeface="Times New Roman" pitchFamily="18" charset="0"/>
              <a:cs typeface="Times New Roman" pitchFamily="18" charset="0"/>
            </a:rPr>
            <a:t>Микродаражадаги интеграция</a:t>
          </a:r>
          <a:endParaRPr lang="ru-RU" sz="2800" b="1" kern="1200" dirty="0">
            <a:latin typeface="Times New Roman" pitchFamily="18" charset="0"/>
            <a:cs typeface="Times New Roman" pitchFamily="18" charset="0"/>
          </a:endParaRPr>
        </a:p>
      </dsp:txBody>
      <dsp:txXfrm>
        <a:off x="3941" y="0"/>
        <a:ext cx="8064610" cy="1283633"/>
      </dsp:txXfrm>
    </dsp:sp>
    <dsp:sp modelId="{8C8BCDB5-E697-4099-9AAE-270D62C0A852}">
      <dsp:nvSpPr>
        <dsp:cNvPr id="0" name=""/>
        <dsp:cNvSpPr/>
      </dsp:nvSpPr>
      <dsp:spPr>
        <a:xfrm>
          <a:off x="810402" y="1285295"/>
          <a:ext cx="6451688" cy="2777883"/>
        </a:xfrm>
        <a:prstGeom prst="roundRect">
          <a:avLst>
            <a:gd name="adj" fmla="val 10000"/>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a:scene3d>
          <a:camera prst="orthographicFront"/>
          <a:lightRig rig="threePt" dir="t"/>
        </a:scene3d>
        <a:sp3d>
          <a:bevelT prst="angle"/>
        </a:sp3d>
      </dsp:spPr>
      <dsp:style>
        <a:lnRef idx="2">
          <a:scrgbClr r="0" g="0" b="0"/>
        </a:lnRef>
        <a:fillRef idx="1">
          <a:scrgbClr r="0" g="0" b="0"/>
        </a:fillRef>
        <a:effectRef idx="0">
          <a:scrgbClr r="0" g="0" b="0"/>
        </a:effectRef>
        <a:fontRef idx="minor">
          <a:schemeClr val="lt1"/>
        </a:fontRef>
      </dsp:style>
      <dsp:txBody>
        <a:bodyPr spcFirstLastPara="0" vert="horz" wrap="square" lIns="71120" tIns="53340" rIns="71120" bIns="53340" numCol="1" spcCol="1270" anchor="ctr" anchorCtr="0">
          <a:noAutofit/>
        </a:bodyPr>
        <a:lstStyle/>
        <a:p>
          <a:pPr lvl="0" algn="ctr" defTabSz="1244600">
            <a:lnSpc>
              <a:spcPct val="90000"/>
            </a:lnSpc>
            <a:spcBef>
              <a:spcPct val="0"/>
            </a:spcBef>
            <a:spcAft>
              <a:spcPct val="35000"/>
            </a:spcAft>
          </a:pPr>
          <a:r>
            <a:rPr lang="uz-Cyrl-UZ" sz="2800" b="1" i="1" kern="1200" dirty="0" smtClean="0">
              <a:latin typeface="Times New Roman" pitchFamily="18" charset="0"/>
              <a:cs typeface="Times New Roman" pitchFamily="18" charset="0"/>
            </a:rPr>
            <a:t>Бу жараён ҳудуд жиҳатдан яқин жойлашган мамлакатлар алоҳида фирмаларининг ўзаро таъсири орқали, улар ўртасидаги турли туман иқтисодий муносабатларнинг шаклланиши, шу жумладан чет эллардаги филиалларини ташкил этиш асосида боради.   </a:t>
          </a:r>
          <a:endParaRPr lang="ru-RU" sz="2800" b="1" i="1" kern="1200" dirty="0">
            <a:latin typeface="Times New Roman" pitchFamily="18" charset="0"/>
            <a:cs typeface="Times New Roman" pitchFamily="18" charset="0"/>
          </a:endParaRPr>
        </a:p>
      </dsp:txBody>
      <dsp:txXfrm>
        <a:off x="891763" y="1366656"/>
        <a:ext cx="6288966" cy="2615161"/>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C6A4E5F-AD9C-4E42-BCCB-99204E162D6B}">
      <dsp:nvSpPr>
        <dsp:cNvPr id="0" name=""/>
        <dsp:cNvSpPr/>
      </dsp:nvSpPr>
      <dsp:spPr>
        <a:xfrm>
          <a:off x="0" y="0"/>
          <a:ext cx="8072494" cy="4278779"/>
        </a:xfrm>
        <a:prstGeom prst="roundRect">
          <a:avLst>
            <a:gd name="adj" fmla="val 10000"/>
          </a:avLst>
        </a:prstGeom>
        <a:solidFill>
          <a:schemeClr val="accent2">
            <a:tint val="40000"/>
            <a:hueOff val="0"/>
            <a:satOff val="0"/>
            <a:lumOff val="0"/>
            <a:alphaOff val="0"/>
          </a:schemeClr>
        </a:solidFill>
        <a:ln>
          <a:noFill/>
        </a:ln>
        <a:effectLst/>
        <a:scene3d>
          <a:camera prst="orthographicFront"/>
          <a:lightRig rig="threePt" dir="t"/>
        </a:scene3d>
        <a:sp3d>
          <a:bevelT prst="angle"/>
        </a:sp3d>
      </dsp:spPr>
      <dsp:style>
        <a:lnRef idx="0">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uz-Cyrl-UZ" sz="2800" b="1" kern="1200" dirty="0" smtClean="0">
              <a:latin typeface="Times New Roman" pitchFamily="18" charset="0"/>
              <a:cs typeface="Times New Roman" pitchFamily="18" charset="0"/>
            </a:rPr>
            <a:t>Халқаро интеграция</a:t>
          </a:r>
          <a:endParaRPr lang="ru-RU" sz="2800" b="1" i="1" kern="1200" dirty="0">
            <a:latin typeface="Times New Roman" pitchFamily="18" charset="0"/>
            <a:cs typeface="Times New Roman" pitchFamily="18" charset="0"/>
          </a:endParaRPr>
        </a:p>
      </dsp:txBody>
      <dsp:txXfrm>
        <a:off x="0" y="0"/>
        <a:ext cx="8072494" cy="1283633"/>
      </dsp:txXfrm>
    </dsp:sp>
    <dsp:sp modelId="{79AB44DE-E675-46BD-95E0-4058B184109B}">
      <dsp:nvSpPr>
        <dsp:cNvPr id="0" name=""/>
        <dsp:cNvSpPr/>
      </dsp:nvSpPr>
      <dsp:spPr>
        <a:xfrm>
          <a:off x="807249" y="1285295"/>
          <a:ext cx="6457995" cy="2777883"/>
        </a:xfrm>
        <a:prstGeom prst="roundRect">
          <a:avLst>
            <a:gd name="adj" fmla="val 10000"/>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a:scene3d>
          <a:camera prst="orthographicFront"/>
          <a:lightRig rig="threePt" dir="t"/>
        </a:scene3d>
        <a:sp3d>
          <a:bevelT prst="angle"/>
        </a:sp3d>
      </dsp:spPr>
      <dsp:style>
        <a:lnRef idx="2">
          <a:scrgbClr r="0" g="0" b="0"/>
        </a:lnRef>
        <a:fillRef idx="1">
          <a:scrgbClr r="0" g="0" b="0"/>
        </a:fillRef>
        <a:effectRef idx="0">
          <a:scrgbClr r="0" g="0" b="0"/>
        </a:effectRef>
        <a:fontRef idx="minor">
          <a:schemeClr val="lt1"/>
        </a:fontRef>
      </dsp:style>
      <dsp:txBody>
        <a:bodyPr spcFirstLastPara="0" vert="horz" wrap="square" lIns="71120" tIns="53340" rIns="71120" bIns="53340" numCol="1" spcCol="1270" anchor="ctr" anchorCtr="0">
          <a:noAutofit/>
        </a:bodyPr>
        <a:lstStyle/>
        <a:p>
          <a:pPr lvl="0" algn="ctr" defTabSz="1244600">
            <a:lnSpc>
              <a:spcPct val="90000"/>
            </a:lnSpc>
            <a:spcBef>
              <a:spcPct val="0"/>
            </a:spcBef>
            <a:spcAft>
              <a:spcPct val="35000"/>
            </a:spcAft>
          </a:pPr>
          <a:r>
            <a:rPr lang="uz-Cyrl-UZ" sz="2800" b="1" i="1" kern="1200" dirty="0" smtClean="0">
              <a:latin typeface="Times New Roman" pitchFamily="18" charset="0"/>
              <a:cs typeface="Times New Roman" pitchFamily="18" charset="0"/>
            </a:rPr>
            <a:t>Интеграция давлатлар иқтисодий бирлашмаларининг шаклланиши ҳамда иқтисодий сиёсатларнинг келишуви асосида амалга ошади.  </a:t>
          </a:r>
          <a:endParaRPr lang="ru-RU" sz="2800" b="1" i="1" kern="1200" dirty="0">
            <a:latin typeface="Times New Roman" pitchFamily="18" charset="0"/>
            <a:cs typeface="Times New Roman" pitchFamily="18" charset="0"/>
          </a:endParaRPr>
        </a:p>
      </dsp:txBody>
      <dsp:txXfrm>
        <a:off x="888610" y="1366656"/>
        <a:ext cx="6295273" cy="2615161"/>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215122-C12B-4A93-865E-A5A46A536F21}">
      <dsp:nvSpPr>
        <dsp:cNvPr id="0" name=""/>
        <dsp:cNvSpPr/>
      </dsp:nvSpPr>
      <dsp:spPr>
        <a:xfrm rot="5400000">
          <a:off x="3130904" y="-991544"/>
          <a:ext cx="3858816" cy="6806610"/>
        </a:xfrm>
        <a:prstGeom prst="round2SameRect">
          <a:avLst/>
        </a:prstGeom>
        <a:solidFill>
          <a:schemeClr val="lt1">
            <a:alpha val="90000"/>
            <a:tint val="40000"/>
            <a:hueOff val="0"/>
            <a:satOff val="0"/>
            <a:lumOff val="0"/>
            <a:alphaOff val="0"/>
          </a:schemeClr>
        </a:solidFill>
        <a:ln w="12700" cap="flat" cmpd="sng" algn="ctr">
          <a:solidFill>
            <a:schemeClr val="accent2">
              <a:alpha val="90000"/>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244600">
            <a:lnSpc>
              <a:spcPct val="90000"/>
            </a:lnSpc>
            <a:spcBef>
              <a:spcPct val="0"/>
            </a:spcBef>
            <a:spcAft>
              <a:spcPct val="15000"/>
            </a:spcAft>
            <a:buChar char="••"/>
          </a:pPr>
          <a:r>
            <a:rPr lang="ru-RU" sz="2800" b="1" i="0" kern="1200" dirty="0" err="1" smtClean="0">
              <a:latin typeface="Times New Roman" pitchFamily="18" charset="0"/>
              <a:cs typeface="Times New Roman" pitchFamily="18" charset="0"/>
            </a:rPr>
            <a:t>Бу</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иқтисодий интеграциянинг</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энг</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оддий</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шакли</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бўлиб</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унинг</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доирасида</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қатнашувчи мамлакатлар</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ўртасидаги</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савдо</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чеклашлари</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бекор</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қилинади.</a:t>
          </a:r>
          <a:r>
            <a:rPr lang="ru-RU" sz="2800" b="1" i="0" kern="1200" dirty="0" smtClean="0">
              <a:latin typeface="Times New Roman" pitchFamily="18" charset="0"/>
              <a:cs typeface="Times New Roman" pitchFamily="18" charset="0"/>
            </a:rPr>
            <a:t> </a:t>
          </a:r>
          <a:endParaRPr lang="ru-RU" sz="2800" b="1" i="0" kern="1200" dirty="0">
            <a:latin typeface="Times New Roman" pitchFamily="18" charset="0"/>
            <a:cs typeface="Times New Roman" pitchFamily="18" charset="0"/>
          </a:endParaRPr>
        </a:p>
      </dsp:txBody>
      <dsp:txXfrm rot="-5400000">
        <a:off x="1657007" y="670725"/>
        <a:ext cx="6618238" cy="3482072"/>
      </dsp:txXfrm>
    </dsp:sp>
    <dsp:sp modelId="{176245D6-2774-4036-B99E-3BCEBB966213}">
      <dsp:nvSpPr>
        <dsp:cNvPr id="0" name=""/>
        <dsp:cNvSpPr/>
      </dsp:nvSpPr>
      <dsp:spPr>
        <a:xfrm>
          <a:off x="0" y="0"/>
          <a:ext cx="1619504" cy="4823521"/>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just" defTabSz="889000">
            <a:lnSpc>
              <a:spcPct val="90000"/>
            </a:lnSpc>
            <a:spcBef>
              <a:spcPct val="0"/>
            </a:spcBef>
            <a:spcAft>
              <a:spcPct val="35000"/>
            </a:spcAft>
          </a:pPr>
          <a:r>
            <a:rPr lang="ru-RU" sz="2000" b="1" i="0" kern="1200" dirty="0" err="1" smtClean="0">
              <a:latin typeface="Times New Roman" pitchFamily="18" charset="0"/>
              <a:cs typeface="Times New Roman" pitchFamily="18" charset="0"/>
            </a:rPr>
            <a:t>Эркин</a:t>
          </a:r>
          <a:r>
            <a:rPr lang="ru-RU" sz="2000" b="1" i="0" kern="1200" dirty="0" smtClean="0">
              <a:latin typeface="Times New Roman" pitchFamily="18" charset="0"/>
              <a:cs typeface="Times New Roman" pitchFamily="18" charset="0"/>
            </a:rPr>
            <a:t> </a:t>
          </a:r>
          <a:r>
            <a:rPr lang="ru-RU" sz="2000" b="1" i="0" kern="1200" dirty="0" err="1" smtClean="0">
              <a:latin typeface="Times New Roman" pitchFamily="18" charset="0"/>
              <a:cs typeface="Times New Roman" pitchFamily="18" charset="0"/>
            </a:rPr>
            <a:t>савдо</a:t>
          </a:r>
          <a:r>
            <a:rPr lang="ru-RU" sz="2000" b="1" i="0" kern="1200" dirty="0" smtClean="0">
              <a:latin typeface="Times New Roman" pitchFamily="18" charset="0"/>
              <a:cs typeface="Times New Roman" pitchFamily="18" charset="0"/>
            </a:rPr>
            <a:t> </a:t>
          </a:r>
          <a:r>
            <a:rPr lang="uz-Cyrl-UZ" sz="2000" b="1" i="0" kern="1200" dirty="0" smtClean="0">
              <a:latin typeface="Times New Roman" pitchFamily="18" charset="0"/>
              <a:cs typeface="Times New Roman" pitchFamily="18" charset="0"/>
            </a:rPr>
            <a:t>ҳудуд</a:t>
          </a:r>
          <a:r>
            <a:rPr lang="ru-RU" sz="2000" b="1" i="0" kern="1200" dirty="0" smtClean="0">
              <a:latin typeface="Times New Roman" pitchFamily="18" charset="0"/>
              <a:cs typeface="Times New Roman" pitchFamily="18" charset="0"/>
            </a:rPr>
            <a:t>лари</a:t>
          </a:r>
          <a:endParaRPr lang="ru-RU" sz="2000" i="0" kern="1200" dirty="0">
            <a:latin typeface="Times New Roman" pitchFamily="18" charset="0"/>
            <a:cs typeface="Times New Roman" pitchFamily="18" charset="0"/>
          </a:endParaRPr>
        </a:p>
      </dsp:txBody>
      <dsp:txXfrm>
        <a:off x="79058" y="79058"/>
        <a:ext cx="1461388" cy="4665405"/>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7F61CB-6833-478A-A4E0-8409DCB99013}">
      <dsp:nvSpPr>
        <dsp:cNvPr id="0" name=""/>
        <dsp:cNvSpPr/>
      </dsp:nvSpPr>
      <dsp:spPr>
        <a:xfrm rot="5400000">
          <a:off x="3777838" y="-214255"/>
          <a:ext cx="4005849" cy="5440718"/>
        </a:xfrm>
        <a:prstGeom prst="round2SameRect">
          <a:avLst/>
        </a:prstGeom>
        <a:solidFill>
          <a:schemeClr val="lt1">
            <a:alpha val="90000"/>
            <a:tint val="40000"/>
            <a:hueOff val="0"/>
            <a:satOff val="0"/>
            <a:lumOff val="0"/>
            <a:alphaOff val="0"/>
          </a:schemeClr>
        </a:solidFill>
        <a:ln w="12700" cap="flat" cmpd="sng" algn="ctr">
          <a:solidFill>
            <a:schemeClr val="accent2">
              <a:alpha val="90000"/>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244600">
            <a:lnSpc>
              <a:spcPct val="90000"/>
            </a:lnSpc>
            <a:spcBef>
              <a:spcPct val="0"/>
            </a:spcBef>
            <a:spcAft>
              <a:spcPct val="15000"/>
            </a:spcAft>
            <a:buChar char="••"/>
          </a:pPr>
          <a:r>
            <a:rPr lang="ru-RU" sz="2800" b="1" i="0" kern="1200" dirty="0" err="1" smtClean="0">
              <a:latin typeface="Times New Roman" pitchFamily="18" charset="0"/>
              <a:cs typeface="Times New Roman" pitchFamily="18" charset="0"/>
            </a:rPr>
            <a:t>Иқтисодий интеграциянинг</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бу</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шакли</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эркин</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савдо</a:t>
          </a:r>
          <a:r>
            <a:rPr lang="ru-RU" sz="2800" b="1" i="0" kern="1200" dirty="0" smtClean="0">
              <a:latin typeface="Times New Roman" pitchFamily="18" charset="0"/>
              <a:cs typeface="Times New Roman" pitchFamily="18" charset="0"/>
            </a:rPr>
            <a:t> </a:t>
          </a:r>
          <a:r>
            <a:rPr lang="uz-Cyrl-UZ" sz="2800" b="1" i="0" kern="1200" dirty="0" smtClean="0">
              <a:latin typeface="Times New Roman" pitchFamily="18" charset="0"/>
              <a:cs typeface="Times New Roman" pitchFamily="18" charset="0"/>
            </a:rPr>
            <a:t>ҳудуд</a:t>
          </a:r>
          <a:r>
            <a:rPr lang="ru-RU" sz="2800" b="1" i="0" kern="1200" dirty="0" err="1" smtClean="0">
              <a:latin typeface="Times New Roman" pitchFamily="18" charset="0"/>
              <a:cs typeface="Times New Roman" pitchFamily="18" charset="0"/>
            </a:rPr>
            <a:t>ларининг</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фаолият</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қилиши билан</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бирга</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ягона</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ташқи савдо</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тарифлари</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ўрнатишни</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ва</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учинчи</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мамлакатга</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нисбатан</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ягона</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ташқи савдо</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сиёсати</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юритишни</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тақозо қилади.</a:t>
          </a:r>
          <a:endParaRPr lang="ru-RU" sz="2800" b="1" i="0" kern="1200" dirty="0">
            <a:latin typeface="Times New Roman" pitchFamily="18" charset="0"/>
            <a:cs typeface="Times New Roman" pitchFamily="18" charset="0"/>
          </a:endParaRPr>
        </a:p>
      </dsp:txBody>
      <dsp:txXfrm rot="-5400000">
        <a:off x="3060404" y="698728"/>
        <a:ext cx="5245169" cy="3614751"/>
      </dsp:txXfrm>
    </dsp:sp>
    <dsp:sp modelId="{101EC96D-56C1-4732-8FC3-D82EDE4E654E}">
      <dsp:nvSpPr>
        <dsp:cNvPr id="0" name=""/>
        <dsp:cNvSpPr/>
      </dsp:nvSpPr>
      <dsp:spPr>
        <a:xfrm>
          <a:off x="0" y="2447"/>
          <a:ext cx="3060403" cy="5007312"/>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a:lnSpc>
              <a:spcPct val="90000"/>
            </a:lnSpc>
            <a:spcBef>
              <a:spcPct val="0"/>
            </a:spcBef>
            <a:spcAft>
              <a:spcPct val="35000"/>
            </a:spcAft>
          </a:pPr>
          <a:r>
            <a:rPr lang="ru-RU" sz="2800" b="1" i="0" kern="1200" dirty="0" err="1" smtClean="0">
              <a:latin typeface="Times New Roman" pitchFamily="18" charset="0"/>
              <a:cs typeface="Times New Roman" pitchFamily="18" charset="0"/>
            </a:rPr>
            <a:t>Божхона</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иттифоқи</a:t>
          </a:r>
          <a:endParaRPr lang="ru-RU" sz="2800" b="1" i="0" kern="1200" dirty="0">
            <a:latin typeface="Times New Roman" pitchFamily="18" charset="0"/>
            <a:cs typeface="Times New Roman" pitchFamily="18" charset="0"/>
          </a:endParaRPr>
        </a:p>
      </dsp:txBody>
      <dsp:txXfrm>
        <a:off x="149397" y="151844"/>
        <a:ext cx="2761609" cy="4708518"/>
      </dsp:txXfrm>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7A15140-D91A-4A5F-83A0-15933FFFBAF5}">
      <dsp:nvSpPr>
        <dsp:cNvPr id="0" name=""/>
        <dsp:cNvSpPr/>
      </dsp:nvSpPr>
      <dsp:spPr>
        <a:xfrm rot="5400000">
          <a:off x="3770074" y="-206998"/>
          <a:ext cx="4021376" cy="5440718"/>
        </a:xfrm>
        <a:prstGeom prst="round2SameRect">
          <a:avLst/>
        </a:prstGeom>
        <a:solidFill>
          <a:schemeClr val="lt1">
            <a:alpha val="90000"/>
            <a:tint val="40000"/>
            <a:hueOff val="0"/>
            <a:satOff val="0"/>
            <a:lumOff val="0"/>
            <a:alphaOff val="0"/>
          </a:schemeClr>
        </a:solidFill>
        <a:ln w="12700" cap="flat" cmpd="sng" algn="ctr">
          <a:solidFill>
            <a:schemeClr val="accent2">
              <a:alpha val="90000"/>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244600">
            <a:lnSpc>
              <a:spcPct val="90000"/>
            </a:lnSpc>
            <a:spcBef>
              <a:spcPct val="0"/>
            </a:spcBef>
            <a:spcAft>
              <a:spcPct val="15000"/>
            </a:spcAft>
            <a:buChar char="••"/>
          </a:pPr>
          <a:r>
            <a:rPr lang="ru-RU" sz="2800" b="1" i="0" kern="1200" dirty="0" err="1" smtClean="0">
              <a:latin typeface="Times New Roman" pitchFamily="18" charset="0"/>
              <a:cs typeface="Times New Roman" pitchFamily="18" charset="0"/>
            </a:rPr>
            <a:t>Бу</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миллий</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валюталарнинг</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ўзаро</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эркин</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алмашувини</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ва</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ҳисоб-китобда ягона</a:t>
          </a:r>
          <a:r>
            <a:rPr lang="ru-RU" sz="2800" b="1" i="0" kern="1200" dirty="0" smtClean="0">
              <a:latin typeface="Times New Roman" pitchFamily="18" charset="0"/>
              <a:cs typeface="Times New Roman" pitchFamily="18" charset="0"/>
            </a:rPr>
            <a:t> пул </a:t>
          </a:r>
          <a:r>
            <a:rPr lang="ru-RU" sz="2800" b="1" i="0" kern="1200" dirty="0" err="1" smtClean="0">
              <a:latin typeface="Times New Roman" pitchFamily="18" charset="0"/>
              <a:cs typeface="Times New Roman" pitchFamily="18" charset="0"/>
            </a:rPr>
            <a:t>бирлигининг</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амал</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қилишини таъминлайди</a:t>
          </a:r>
          <a:r>
            <a:rPr lang="ru-RU" sz="2800" b="1" i="0" kern="1200" dirty="0" smtClean="0">
              <a:latin typeface="Times New Roman" pitchFamily="18" charset="0"/>
              <a:cs typeface="Times New Roman" pitchFamily="18" charset="0"/>
            </a:rPr>
            <a:t>. </a:t>
          </a:r>
          <a:endParaRPr lang="ru-RU" sz="2800" b="1" i="0" kern="1200" dirty="0">
            <a:latin typeface="Times New Roman" pitchFamily="18" charset="0"/>
            <a:cs typeface="Times New Roman" pitchFamily="18" charset="0"/>
          </a:endParaRPr>
        </a:p>
      </dsp:txBody>
      <dsp:txXfrm rot="-5400000">
        <a:off x="3060404" y="698979"/>
        <a:ext cx="5244411" cy="3628762"/>
      </dsp:txXfrm>
    </dsp:sp>
    <dsp:sp modelId="{C222448C-9C1E-49E6-B6D6-1B6954A81892}">
      <dsp:nvSpPr>
        <dsp:cNvPr id="0" name=""/>
        <dsp:cNvSpPr/>
      </dsp:nvSpPr>
      <dsp:spPr>
        <a:xfrm>
          <a:off x="0" y="0"/>
          <a:ext cx="3060403" cy="5026721"/>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a:lnSpc>
              <a:spcPct val="90000"/>
            </a:lnSpc>
            <a:spcBef>
              <a:spcPct val="0"/>
            </a:spcBef>
            <a:spcAft>
              <a:spcPct val="35000"/>
            </a:spcAft>
          </a:pPr>
          <a:r>
            <a:rPr lang="ru-RU" sz="2800" b="1" i="0" kern="1200" dirty="0" err="1" smtClean="0">
              <a:latin typeface="Times New Roman" pitchFamily="18" charset="0"/>
              <a:cs typeface="Times New Roman" pitchFamily="18" charset="0"/>
            </a:rPr>
            <a:t>Тўлов</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иттифоқи</a:t>
          </a:r>
          <a:endParaRPr lang="ru-RU" sz="2800" b="1" i="0" kern="1200" dirty="0">
            <a:latin typeface="Times New Roman" pitchFamily="18" charset="0"/>
            <a:cs typeface="Times New Roman" pitchFamily="18" charset="0"/>
          </a:endParaRPr>
        </a:p>
      </dsp:txBody>
      <dsp:txXfrm>
        <a:off x="149397" y="149397"/>
        <a:ext cx="2761609" cy="4727927"/>
      </dsp:txXfrm>
    </dsp:sp>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8844CF-7214-4E05-BA16-E86225433156}">
      <dsp:nvSpPr>
        <dsp:cNvPr id="0" name=""/>
        <dsp:cNvSpPr/>
      </dsp:nvSpPr>
      <dsp:spPr>
        <a:xfrm rot="5400000">
          <a:off x="3789438" y="-228770"/>
          <a:ext cx="3982649" cy="5440718"/>
        </a:xfrm>
        <a:prstGeom prst="round2SameRect">
          <a:avLst/>
        </a:prstGeom>
        <a:solidFill>
          <a:schemeClr val="lt1">
            <a:alpha val="90000"/>
            <a:tint val="40000"/>
            <a:hueOff val="0"/>
            <a:satOff val="0"/>
            <a:lumOff val="0"/>
            <a:alphaOff val="0"/>
          </a:schemeClr>
        </a:solidFill>
        <a:ln w="12700" cap="flat" cmpd="sng" algn="ctr">
          <a:solidFill>
            <a:schemeClr val="accent2">
              <a:alpha val="90000"/>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244600">
            <a:lnSpc>
              <a:spcPct val="90000"/>
            </a:lnSpc>
            <a:spcBef>
              <a:spcPct val="0"/>
            </a:spcBef>
            <a:spcAft>
              <a:spcPct val="15000"/>
            </a:spcAft>
            <a:buChar char="••"/>
          </a:pPr>
          <a:r>
            <a:rPr lang="ru-RU" sz="2800" b="1" i="0" kern="1200" dirty="0" err="1" smtClean="0">
              <a:latin typeface="Times New Roman" pitchFamily="18" charset="0"/>
              <a:cs typeface="Times New Roman" pitchFamily="18" charset="0"/>
            </a:rPr>
            <a:t>Бу</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иқтисодий интеграциянинг</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анча</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мураккаб</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шакли</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бўлиб</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унинг</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қатнашчиларига эркин</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ўзаро</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савдо</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ва</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ягона</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ташқи савдо</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тарифи</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билан</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бирга</a:t>
          </a:r>
          <a:r>
            <a:rPr lang="ru-RU" sz="2800" b="1" i="0" kern="1200" dirty="0" smtClean="0">
              <a:latin typeface="Times New Roman" pitchFamily="18" charset="0"/>
              <a:cs typeface="Times New Roman" pitchFamily="18" charset="0"/>
            </a:rPr>
            <a:t> капитал </a:t>
          </a:r>
          <a:r>
            <a:rPr lang="ru-RU" sz="2800" b="1" i="0" kern="1200" dirty="0" err="1" smtClean="0">
              <a:latin typeface="Times New Roman" pitchFamily="18" charset="0"/>
              <a:cs typeface="Times New Roman" pitchFamily="18" charset="0"/>
            </a:rPr>
            <a:t>ва</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ишчи</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кучининг</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эркин</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ҳаракати ҳамда ўзаро</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келишилган</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иқтисодий сиёсат</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таъминланади</a:t>
          </a:r>
          <a:r>
            <a:rPr lang="ru-RU" sz="2800" b="1" i="0" kern="1200" dirty="0" smtClean="0">
              <a:latin typeface="Times New Roman" pitchFamily="18" charset="0"/>
              <a:cs typeface="Times New Roman" pitchFamily="18" charset="0"/>
            </a:rPr>
            <a:t>. </a:t>
          </a:r>
          <a:endParaRPr lang="ru-RU" sz="2800" b="1" i="0" kern="1200" dirty="0">
            <a:latin typeface="Times New Roman" pitchFamily="18" charset="0"/>
            <a:cs typeface="Times New Roman" pitchFamily="18" charset="0"/>
          </a:endParaRPr>
        </a:p>
      </dsp:txBody>
      <dsp:txXfrm rot="-5400000">
        <a:off x="3060404" y="694681"/>
        <a:ext cx="5246301" cy="3593815"/>
      </dsp:txXfrm>
    </dsp:sp>
    <dsp:sp modelId="{F9694BEE-DC98-4B00-A71A-72D46B363BEC}">
      <dsp:nvSpPr>
        <dsp:cNvPr id="0" name=""/>
        <dsp:cNvSpPr/>
      </dsp:nvSpPr>
      <dsp:spPr>
        <a:xfrm>
          <a:off x="0" y="2433"/>
          <a:ext cx="3060403" cy="4978311"/>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a:lnSpc>
              <a:spcPct val="90000"/>
            </a:lnSpc>
            <a:spcBef>
              <a:spcPct val="0"/>
            </a:spcBef>
            <a:spcAft>
              <a:spcPct val="35000"/>
            </a:spcAft>
          </a:pPr>
          <a:r>
            <a:rPr lang="ru-RU" sz="2800" b="1" kern="1200" dirty="0" err="1" smtClean="0">
              <a:latin typeface="Times New Roman" pitchFamily="18" charset="0"/>
              <a:cs typeface="Times New Roman" pitchFamily="18" charset="0"/>
            </a:rPr>
            <a:t>Умумий</a:t>
          </a:r>
          <a:r>
            <a:rPr lang="ru-RU" sz="2800" b="1" kern="1200" dirty="0" smtClean="0">
              <a:latin typeface="Times New Roman" pitchFamily="18" charset="0"/>
              <a:cs typeface="Times New Roman" pitchFamily="18" charset="0"/>
            </a:rPr>
            <a:t> </a:t>
          </a:r>
          <a:r>
            <a:rPr lang="ru-RU" sz="2800" b="1" kern="1200" dirty="0" err="1" smtClean="0">
              <a:latin typeface="Times New Roman" pitchFamily="18" charset="0"/>
              <a:cs typeface="Times New Roman" pitchFamily="18" charset="0"/>
            </a:rPr>
            <a:t>бозор</a:t>
          </a:r>
          <a:endParaRPr lang="ru-RU" sz="2800" b="1" i="1" kern="1200" dirty="0">
            <a:latin typeface="Times New Roman" pitchFamily="18" charset="0"/>
            <a:cs typeface="Times New Roman" pitchFamily="18" charset="0"/>
          </a:endParaRPr>
        </a:p>
      </dsp:txBody>
      <dsp:txXfrm>
        <a:off x="149397" y="151830"/>
        <a:ext cx="2761609" cy="4679517"/>
      </dsp:txXfrm>
    </dsp:sp>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DBD0A02-6F4C-4C9F-BDDA-922885AE360E}">
      <dsp:nvSpPr>
        <dsp:cNvPr id="0" name=""/>
        <dsp:cNvSpPr/>
      </dsp:nvSpPr>
      <dsp:spPr>
        <a:xfrm rot="5400000">
          <a:off x="3801038" y="-243284"/>
          <a:ext cx="3959448" cy="5440718"/>
        </a:xfrm>
        <a:prstGeom prst="round2SameRect">
          <a:avLst/>
        </a:prstGeom>
        <a:solidFill>
          <a:schemeClr val="lt1">
            <a:alpha val="90000"/>
            <a:tint val="40000"/>
            <a:hueOff val="0"/>
            <a:satOff val="0"/>
            <a:lumOff val="0"/>
            <a:alphaOff val="0"/>
          </a:schemeClr>
        </a:solidFill>
        <a:ln w="12700" cap="flat" cmpd="sng" algn="ctr">
          <a:solidFill>
            <a:schemeClr val="accent2">
              <a:alpha val="90000"/>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244600">
            <a:lnSpc>
              <a:spcPct val="90000"/>
            </a:lnSpc>
            <a:spcBef>
              <a:spcPct val="0"/>
            </a:spcBef>
            <a:spcAft>
              <a:spcPct val="15000"/>
            </a:spcAft>
            <a:buChar char="••"/>
          </a:pPr>
          <a:r>
            <a:rPr lang="uz-Cyrl-UZ" sz="2800" b="1" i="0" kern="1200" dirty="0" smtClean="0">
              <a:latin typeface="Times New Roman" pitchFamily="18" charset="0"/>
              <a:cs typeface="Times New Roman" pitchFamily="18" charset="0"/>
            </a:rPr>
            <a:t>Бу</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давлатлараро</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иқтисодий интеграциянинг</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энг</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олий</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шакли</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ҳисобланади.</a:t>
          </a:r>
          <a:r>
            <a:rPr lang="ru-RU" sz="2800" b="1" i="0" kern="1200" dirty="0" smtClean="0">
              <a:latin typeface="Times New Roman" pitchFamily="18" charset="0"/>
              <a:cs typeface="Times New Roman" pitchFamily="18" charset="0"/>
            </a:rPr>
            <a:t> Бунда </a:t>
          </a:r>
          <a:r>
            <a:rPr lang="ru-RU" sz="2800" b="1" i="0" kern="1200" dirty="0" err="1" smtClean="0">
              <a:latin typeface="Times New Roman" pitchFamily="18" charset="0"/>
              <a:cs typeface="Times New Roman" pitchFamily="18" charset="0"/>
            </a:rPr>
            <a:t>иқтисодий интеграциянинг</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барча</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қараб чиқилган шакллари</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умумий</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иқтисодий ва</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валюта-молиявий</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сиёсат</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ўтказиш</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билан</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бирга</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уйғунлашади</a:t>
          </a:r>
          <a:r>
            <a:rPr lang="ru-RU" sz="2800" b="1" i="0" kern="1200" dirty="0" smtClean="0">
              <a:latin typeface="Times New Roman" pitchFamily="18" charset="0"/>
              <a:cs typeface="Times New Roman" pitchFamily="18" charset="0"/>
            </a:rPr>
            <a:t>.</a:t>
          </a:r>
          <a:endParaRPr lang="ru-RU" sz="2800" b="1" i="0" kern="1200" dirty="0">
            <a:latin typeface="Times New Roman" pitchFamily="18" charset="0"/>
            <a:cs typeface="Times New Roman" pitchFamily="18" charset="0"/>
          </a:endParaRPr>
        </a:p>
      </dsp:txBody>
      <dsp:txXfrm rot="-5400000">
        <a:off x="3060403" y="690635"/>
        <a:ext cx="5247434" cy="3572880"/>
      </dsp:txXfrm>
    </dsp:sp>
    <dsp:sp modelId="{B749F2A2-E3E3-4232-95ED-76C3399C6050}">
      <dsp:nvSpPr>
        <dsp:cNvPr id="0" name=""/>
        <dsp:cNvSpPr/>
      </dsp:nvSpPr>
      <dsp:spPr>
        <a:xfrm>
          <a:off x="0" y="2419"/>
          <a:ext cx="3060403" cy="494931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lvl="0" algn="just" defTabSz="1244600">
            <a:lnSpc>
              <a:spcPct val="90000"/>
            </a:lnSpc>
            <a:spcBef>
              <a:spcPct val="0"/>
            </a:spcBef>
            <a:spcAft>
              <a:spcPct val="35000"/>
            </a:spcAft>
          </a:pPr>
          <a:r>
            <a:rPr lang="ru-RU" sz="2800" b="1" i="0" kern="1200" dirty="0" err="1" smtClean="0">
              <a:latin typeface="Times New Roman" pitchFamily="18" charset="0"/>
              <a:cs typeface="Times New Roman" pitchFamily="18" charset="0"/>
            </a:rPr>
            <a:t>Иқтисодий</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ва</a:t>
          </a:r>
          <a:r>
            <a:rPr lang="ru-RU" sz="2800" b="1" i="0" kern="1200" dirty="0" smtClean="0">
              <a:latin typeface="Times New Roman" pitchFamily="18" charset="0"/>
              <a:cs typeface="Times New Roman" pitchFamily="18" charset="0"/>
            </a:rPr>
            <a:t> валюта </a:t>
          </a:r>
          <a:r>
            <a:rPr lang="ru-RU" sz="2800" b="1" i="0" kern="1200" dirty="0" err="1" smtClean="0">
              <a:latin typeface="Times New Roman" pitchFamily="18" charset="0"/>
              <a:cs typeface="Times New Roman" pitchFamily="18" charset="0"/>
            </a:rPr>
            <a:t>иттифоқи</a:t>
          </a:r>
          <a:endParaRPr lang="ru-RU" sz="2800" b="1" i="0" kern="1200" dirty="0">
            <a:latin typeface="Times New Roman" pitchFamily="18" charset="0"/>
            <a:cs typeface="Times New Roman" pitchFamily="18" charset="0"/>
          </a:endParaRPr>
        </a:p>
      </dsp:txBody>
      <dsp:txXfrm>
        <a:off x="149397" y="151816"/>
        <a:ext cx="2761609" cy="4650516"/>
      </dsp:txXfrm>
    </dsp:sp>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43CC9D3-BBE8-45E6-8734-E87E98737BD9}">
      <dsp:nvSpPr>
        <dsp:cNvPr id="0" name=""/>
        <dsp:cNvSpPr/>
      </dsp:nvSpPr>
      <dsp:spPr>
        <a:xfrm>
          <a:off x="0" y="29902"/>
          <a:ext cx="7929618" cy="119808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just" defTabSz="1244600">
            <a:lnSpc>
              <a:spcPct val="90000"/>
            </a:lnSpc>
            <a:spcBef>
              <a:spcPct val="0"/>
            </a:spcBef>
            <a:spcAft>
              <a:spcPct val="35000"/>
            </a:spcAft>
          </a:pPr>
          <a:r>
            <a:rPr lang="ru-RU" sz="2800" b="1" i="0" kern="1200" dirty="0" err="1" smtClean="0">
              <a:latin typeface="Times New Roman" pitchFamily="18" charset="0"/>
              <a:cs typeface="Times New Roman" pitchFamily="18" charset="0"/>
            </a:rPr>
            <a:t>хўжалик</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алоқалари</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интеграциялашуви</a:t>
          </a:r>
          <a:r>
            <a:rPr lang="uz-Cyrl-UZ" sz="2800" b="1" i="0" kern="1200" dirty="0" smtClean="0">
              <a:latin typeface="Times New Roman" pitchFamily="18" charset="0"/>
              <a:cs typeface="Times New Roman" pitchFamily="18" charset="0"/>
            </a:rPr>
            <a:t> ва глобаллашуви</a:t>
          </a:r>
          <a:r>
            <a:rPr lang="ru-RU" sz="2800" b="1" i="0" kern="1200" dirty="0" smtClean="0">
              <a:latin typeface="Times New Roman" pitchFamily="18" charset="0"/>
              <a:cs typeface="Times New Roman" pitchFamily="18" charset="0"/>
            </a:rPr>
            <a:t>;</a:t>
          </a:r>
          <a:endParaRPr lang="ru-RU" sz="2800" b="1" i="0" kern="1200" dirty="0">
            <a:latin typeface="Times New Roman" pitchFamily="18" charset="0"/>
            <a:cs typeface="Times New Roman" pitchFamily="18" charset="0"/>
          </a:endParaRPr>
        </a:p>
      </dsp:txBody>
      <dsp:txXfrm>
        <a:off x="58485" y="88387"/>
        <a:ext cx="7812648" cy="1081110"/>
      </dsp:txXfrm>
    </dsp:sp>
    <dsp:sp modelId="{9AAAB95C-96AD-4ECE-94F9-24AF16F1AC55}">
      <dsp:nvSpPr>
        <dsp:cNvPr id="0" name=""/>
        <dsp:cNvSpPr/>
      </dsp:nvSpPr>
      <dsp:spPr>
        <a:xfrm>
          <a:off x="0" y="1227982"/>
          <a:ext cx="7929618" cy="1059840"/>
        </a:xfrm>
        <a:prstGeom prst="rect">
          <a:avLst/>
        </a:prstGeom>
        <a:noFill/>
        <a:ln>
          <a:noFill/>
        </a:ln>
        <a:effectLst/>
        <a:scene3d>
          <a:camera prst="orthographicFront"/>
          <a:lightRig rig="threePt" dir="t"/>
        </a:scene3d>
        <a:sp3d>
          <a:bevelT w="152400" h="50800" prst="softRound"/>
        </a:sp3d>
      </dsp:spPr>
      <dsp:style>
        <a:lnRef idx="0">
          <a:scrgbClr r="0" g="0" b="0"/>
        </a:lnRef>
        <a:fillRef idx="0">
          <a:scrgbClr r="0" g="0" b="0"/>
        </a:fillRef>
        <a:effectRef idx="0">
          <a:scrgbClr r="0" g="0" b="0"/>
        </a:effectRef>
        <a:fontRef idx="minor"/>
      </dsp:style>
      <dsp:txBody>
        <a:bodyPr spcFirstLastPara="0" vert="horz" wrap="square" lIns="251765" tIns="35560" rIns="199136" bIns="35560" numCol="1" spcCol="1270" anchor="t" anchorCtr="0">
          <a:noAutofit/>
        </a:bodyPr>
        <a:lstStyle/>
        <a:p>
          <a:pPr marL="285750" lvl="1" indent="-285750" algn="just" defTabSz="1244600">
            <a:lnSpc>
              <a:spcPct val="90000"/>
            </a:lnSpc>
            <a:spcBef>
              <a:spcPct val="0"/>
            </a:spcBef>
            <a:spcAft>
              <a:spcPct val="20000"/>
            </a:spcAft>
            <a:buChar char="••"/>
          </a:pPr>
          <a:r>
            <a:rPr lang="ru-RU" sz="2800" b="1" i="0" kern="1200" dirty="0" err="1" smtClean="0">
              <a:latin typeface="Times New Roman" pitchFamily="18" charset="0"/>
              <a:cs typeface="Times New Roman" pitchFamily="18" charset="0"/>
            </a:rPr>
            <a:t>халқаро</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меҳнат</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тақсимоти</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чуқурлашуви</a:t>
          </a:r>
          <a:r>
            <a:rPr lang="ru-RU" sz="2800" b="1" i="0" kern="1200" dirty="0" smtClean="0">
              <a:latin typeface="Times New Roman" pitchFamily="18" charset="0"/>
              <a:cs typeface="Times New Roman" pitchFamily="18" charset="0"/>
            </a:rPr>
            <a:t>;</a:t>
          </a:r>
          <a:endParaRPr lang="ru-RU" sz="2800" b="1" i="0" kern="1200" dirty="0">
            <a:latin typeface="Times New Roman" pitchFamily="18" charset="0"/>
            <a:cs typeface="Times New Roman" pitchFamily="18" charset="0"/>
          </a:endParaRPr>
        </a:p>
      </dsp:txBody>
      <dsp:txXfrm>
        <a:off x="0" y="1227982"/>
        <a:ext cx="7929618" cy="1059840"/>
      </dsp:txXfrm>
    </dsp:sp>
    <dsp:sp modelId="{4F76B605-252C-41FA-B813-BBEC9F30B394}">
      <dsp:nvSpPr>
        <dsp:cNvPr id="0" name=""/>
        <dsp:cNvSpPr/>
      </dsp:nvSpPr>
      <dsp:spPr>
        <a:xfrm>
          <a:off x="0" y="2287822"/>
          <a:ext cx="7929618" cy="119808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just" defTabSz="1244600">
            <a:lnSpc>
              <a:spcPct val="90000"/>
            </a:lnSpc>
            <a:spcBef>
              <a:spcPct val="0"/>
            </a:spcBef>
            <a:spcAft>
              <a:spcPct val="35000"/>
            </a:spcAft>
          </a:pPr>
          <a:r>
            <a:rPr lang="ru-RU" sz="2800" b="1" i="0" kern="1200" dirty="0" err="1" smtClean="0">
              <a:latin typeface="Times New Roman" pitchFamily="18" charset="0"/>
              <a:cs typeface="Times New Roman" pitchFamily="18" charset="0"/>
            </a:rPr>
            <a:t>фан</a:t>
          </a:r>
          <a:r>
            <a:rPr lang="ru-RU" sz="2800" b="1" i="0" kern="1200" dirty="0" smtClean="0">
              <a:latin typeface="Times New Roman" pitchFamily="18" charset="0"/>
              <a:cs typeface="Times New Roman" pitchFamily="18" charset="0"/>
            </a:rPr>
            <a:t>-техника </a:t>
          </a:r>
          <a:r>
            <a:rPr lang="ru-RU" sz="2800" b="1" i="0" kern="1200" dirty="0" err="1" smtClean="0">
              <a:latin typeface="Times New Roman" pitchFamily="18" charset="0"/>
              <a:cs typeface="Times New Roman" pitchFamily="18" charset="0"/>
            </a:rPr>
            <a:t>тараққиёти</a:t>
          </a:r>
          <a:r>
            <a:rPr lang="ru-RU" sz="2800" b="1" i="0" kern="1200" dirty="0" smtClean="0">
              <a:latin typeface="Times New Roman" pitchFamily="18" charset="0"/>
              <a:cs typeface="Times New Roman" pitchFamily="18" charset="0"/>
            </a:rPr>
            <a:t>;</a:t>
          </a:r>
          <a:endParaRPr lang="ru-RU" sz="2800" b="1" i="0" kern="1200" dirty="0">
            <a:latin typeface="Times New Roman" pitchFamily="18" charset="0"/>
            <a:cs typeface="Times New Roman" pitchFamily="18" charset="0"/>
          </a:endParaRPr>
        </a:p>
      </dsp:txBody>
      <dsp:txXfrm>
        <a:off x="58485" y="2346307"/>
        <a:ext cx="7812648" cy="1081110"/>
      </dsp:txXfrm>
    </dsp:sp>
    <dsp:sp modelId="{E116782F-3079-47DA-B4F0-9FFDBAF6B224}">
      <dsp:nvSpPr>
        <dsp:cNvPr id="0" name=""/>
        <dsp:cNvSpPr/>
      </dsp:nvSpPr>
      <dsp:spPr>
        <a:xfrm>
          <a:off x="0" y="3485902"/>
          <a:ext cx="7929618" cy="1059840"/>
        </a:xfrm>
        <a:prstGeom prst="rect">
          <a:avLst/>
        </a:prstGeom>
        <a:noFill/>
        <a:ln>
          <a:noFill/>
        </a:ln>
        <a:effectLst/>
        <a:scene3d>
          <a:camera prst="orthographicFront"/>
          <a:lightRig rig="threePt" dir="t"/>
        </a:scene3d>
        <a:sp3d>
          <a:bevelT w="152400" h="50800" prst="softRound"/>
        </a:sp3d>
      </dsp:spPr>
      <dsp:style>
        <a:lnRef idx="0">
          <a:scrgbClr r="0" g="0" b="0"/>
        </a:lnRef>
        <a:fillRef idx="0">
          <a:scrgbClr r="0" g="0" b="0"/>
        </a:fillRef>
        <a:effectRef idx="0">
          <a:scrgbClr r="0" g="0" b="0"/>
        </a:effectRef>
        <a:fontRef idx="minor"/>
      </dsp:style>
      <dsp:txBody>
        <a:bodyPr spcFirstLastPara="0" vert="horz" wrap="square" lIns="251765" tIns="35560" rIns="199136" bIns="35560" numCol="1" spcCol="1270" anchor="t" anchorCtr="0">
          <a:noAutofit/>
        </a:bodyPr>
        <a:lstStyle/>
        <a:p>
          <a:pPr marL="285750" lvl="1" indent="-285750" algn="just" defTabSz="1244600">
            <a:lnSpc>
              <a:spcPct val="90000"/>
            </a:lnSpc>
            <a:spcBef>
              <a:spcPct val="0"/>
            </a:spcBef>
            <a:spcAft>
              <a:spcPct val="20000"/>
            </a:spcAft>
            <a:buChar char="••"/>
          </a:pPr>
          <a:r>
            <a:rPr lang="ru-RU" sz="2800" b="1" i="0" kern="1200" dirty="0" err="1" smtClean="0">
              <a:latin typeface="Times New Roman" pitchFamily="18" charset="0"/>
              <a:cs typeface="Times New Roman" pitchFamily="18" charset="0"/>
            </a:rPr>
            <a:t>миллий</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иқтисодиёт</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очиқлиги</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кучайиши</a:t>
          </a:r>
          <a:endParaRPr lang="ru-RU" sz="2800" b="1" i="0" kern="1200" dirty="0">
            <a:latin typeface="Times New Roman" pitchFamily="18" charset="0"/>
            <a:cs typeface="Times New Roman" pitchFamily="18" charset="0"/>
          </a:endParaRPr>
        </a:p>
      </dsp:txBody>
      <dsp:txXfrm>
        <a:off x="0" y="3485902"/>
        <a:ext cx="7929618" cy="1059840"/>
      </dsp:txXfrm>
    </dsp:sp>
  </dsp:spTree>
</dsp:drawing>
</file>

<file path=ppt/diagrams/drawing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9CF9B7-6EF7-4125-A0DB-185BB81F7E83}">
      <dsp:nvSpPr>
        <dsp:cNvPr id="0" name=""/>
        <dsp:cNvSpPr/>
      </dsp:nvSpPr>
      <dsp:spPr>
        <a:xfrm>
          <a:off x="0" y="621021"/>
          <a:ext cx="8501122" cy="12168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just" defTabSz="1244600">
            <a:lnSpc>
              <a:spcPct val="90000"/>
            </a:lnSpc>
            <a:spcBef>
              <a:spcPct val="0"/>
            </a:spcBef>
            <a:spcAft>
              <a:spcPct val="35000"/>
            </a:spcAft>
          </a:pPr>
          <a:r>
            <a:rPr lang="uz-Cyrl-UZ" sz="2800" b="1" i="0" kern="1200" dirty="0" smtClean="0">
              <a:latin typeface="Times New Roman" pitchFamily="18" charset="0"/>
              <a:cs typeface="Times New Roman" pitchFamily="18" charset="0"/>
            </a:rPr>
            <a:t>мамлакат иқтисодиётининг жаҳон хўжалик муносабатлари тизимига чуқур киришганлиги;</a:t>
          </a:r>
          <a:endParaRPr lang="ru-RU" sz="2800" b="1" i="0" kern="1200" dirty="0">
            <a:latin typeface="Times New Roman" pitchFamily="18" charset="0"/>
            <a:cs typeface="Times New Roman" pitchFamily="18" charset="0"/>
          </a:endParaRPr>
        </a:p>
      </dsp:txBody>
      <dsp:txXfrm>
        <a:off x="59399" y="680420"/>
        <a:ext cx="8382324" cy="1098002"/>
      </dsp:txXfrm>
    </dsp:sp>
    <dsp:sp modelId="{A251CA19-C6E1-434B-972F-CC720522812B}">
      <dsp:nvSpPr>
        <dsp:cNvPr id="0" name=""/>
        <dsp:cNvSpPr/>
      </dsp:nvSpPr>
      <dsp:spPr>
        <a:xfrm>
          <a:off x="0" y="1837821"/>
          <a:ext cx="8501122" cy="154732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9911" tIns="35560" rIns="199136" bIns="35560" numCol="1" spcCol="1270" anchor="t" anchorCtr="0">
          <a:noAutofit/>
        </a:bodyPr>
        <a:lstStyle/>
        <a:p>
          <a:pPr marL="285750" lvl="1" indent="-285750" algn="just" defTabSz="1244600">
            <a:lnSpc>
              <a:spcPct val="90000"/>
            </a:lnSpc>
            <a:spcBef>
              <a:spcPct val="0"/>
            </a:spcBef>
            <a:spcAft>
              <a:spcPct val="20000"/>
            </a:spcAft>
            <a:buChar char="••"/>
          </a:pPr>
          <a:r>
            <a:rPr lang="uz-Cyrl-UZ" sz="2800" b="1" i="0" kern="1200" dirty="0" smtClean="0">
              <a:latin typeface="Times New Roman" pitchFamily="18" charset="0"/>
              <a:cs typeface="Times New Roman" pitchFamily="18" charset="0"/>
            </a:rPr>
            <a:t>товарлар, капитал, ишчи кучининг мамлакатлараро ҳаракати йўлидаги тўсиқларнинг камайтирилиши ёки тўлиқ бартараф этилиши;</a:t>
          </a:r>
          <a:endParaRPr lang="ru-RU" sz="2800" b="1" i="0" kern="1200" dirty="0">
            <a:latin typeface="Times New Roman" pitchFamily="18" charset="0"/>
            <a:cs typeface="Times New Roman" pitchFamily="18" charset="0"/>
          </a:endParaRPr>
        </a:p>
      </dsp:txBody>
      <dsp:txXfrm>
        <a:off x="0" y="1837821"/>
        <a:ext cx="8501122" cy="1547324"/>
      </dsp:txXfrm>
    </dsp:sp>
    <dsp:sp modelId="{650E3256-9BE2-44B6-9BC2-AAC4C6DD82E7}">
      <dsp:nvSpPr>
        <dsp:cNvPr id="0" name=""/>
        <dsp:cNvSpPr/>
      </dsp:nvSpPr>
      <dsp:spPr>
        <a:xfrm>
          <a:off x="0" y="3385146"/>
          <a:ext cx="8501122" cy="12168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just" defTabSz="1244600">
            <a:lnSpc>
              <a:spcPct val="90000"/>
            </a:lnSpc>
            <a:spcBef>
              <a:spcPct val="0"/>
            </a:spcBef>
            <a:spcAft>
              <a:spcPct val="35000"/>
            </a:spcAft>
          </a:pPr>
          <a:r>
            <a:rPr lang="ru-RU" sz="2800" b="1" i="0" kern="1200" dirty="0" err="1" smtClean="0">
              <a:latin typeface="Times New Roman" pitchFamily="18" charset="0"/>
              <a:cs typeface="Times New Roman" pitchFamily="18" charset="0"/>
            </a:rPr>
            <a:t>миллий</a:t>
          </a:r>
          <a:r>
            <a:rPr lang="ru-RU" sz="2800" b="1" i="0" kern="1200" dirty="0" smtClean="0">
              <a:latin typeface="Times New Roman" pitchFamily="18" charset="0"/>
              <a:cs typeface="Times New Roman" pitchFamily="18" charset="0"/>
            </a:rPr>
            <a:t> валюта </a:t>
          </a:r>
          <a:r>
            <a:rPr lang="ru-RU" sz="2800" b="1" i="0" kern="1200" dirty="0" err="1" smtClean="0">
              <a:latin typeface="Times New Roman" pitchFamily="18" charset="0"/>
              <a:cs typeface="Times New Roman" pitchFamily="18" charset="0"/>
            </a:rPr>
            <a:t>конвертациясининг</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таъминланганлиги</a:t>
          </a:r>
          <a:r>
            <a:rPr lang="ru-RU" sz="2800" b="1" i="0" kern="1200" dirty="0" smtClean="0">
              <a:latin typeface="Times New Roman" pitchFamily="18" charset="0"/>
              <a:cs typeface="Times New Roman" pitchFamily="18" charset="0"/>
            </a:rPr>
            <a:t>.  </a:t>
          </a:r>
          <a:endParaRPr lang="ru-RU" sz="2800" b="1" i="0" kern="1200" dirty="0">
            <a:latin typeface="Times New Roman" pitchFamily="18" charset="0"/>
            <a:cs typeface="Times New Roman" pitchFamily="18" charset="0"/>
          </a:endParaRPr>
        </a:p>
      </dsp:txBody>
      <dsp:txXfrm>
        <a:off x="59399" y="3444545"/>
        <a:ext cx="8382324" cy="1098002"/>
      </dsp:txXfrm>
    </dsp:sp>
  </dsp:spTree>
</dsp:drawing>
</file>

<file path=ppt/diagrams/drawing3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0C6714C-ED03-4466-A9C2-B7311618B625}">
      <dsp:nvSpPr>
        <dsp:cNvPr id="0" name=""/>
        <dsp:cNvSpPr/>
      </dsp:nvSpPr>
      <dsp:spPr>
        <a:xfrm>
          <a:off x="0" y="850825"/>
          <a:ext cx="8643998" cy="1411200"/>
        </a:xfrm>
        <a:prstGeom prst="rect">
          <a:avLst/>
        </a:prstGeom>
        <a:solidFill>
          <a:schemeClr val="accent2">
            <a:alpha val="90000"/>
            <a:tint val="40000"/>
            <a:hueOff val="0"/>
            <a:satOff val="0"/>
            <a:lumOff val="0"/>
            <a:alphaOff val="0"/>
          </a:schemeClr>
        </a:solidFill>
        <a:ln w="12700" cap="flat" cmpd="sng" algn="ctr">
          <a:solidFill>
            <a:schemeClr val="accent2">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dsp:style>
    </dsp:sp>
    <dsp:sp modelId="{B5465C99-E124-41D9-9848-45797C6C7BDB}">
      <dsp:nvSpPr>
        <dsp:cNvPr id="0" name=""/>
        <dsp:cNvSpPr/>
      </dsp:nvSpPr>
      <dsp:spPr>
        <a:xfrm>
          <a:off x="424180" y="24265"/>
          <a:ext cx="8218506" cy="16531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a:schemeClr val="lt1"/>
        </a:fontRef>
      </dsp:style>
      <dsp:txBody>
        <a:bodyPr spcFirstLastPara="0" vert="horz" wrap="square" lIns="228706" tIns="0" rIns="228706" bIns="0" numCol="1" spcCol="1270" anchor="ctr" anchorCtr="0">
          <a:noAutofit/>
        </a:bodyPr>
        <a:lstStyle/>
        <a:p>
          <a:pPr lvl="0" algn="just" defTabSz="1244600">
            <a:lnSpc>
              <a:spcPct val="90000"/>
            </a:lnSpc>
            <a:spcBef>
              <a:spcPct val="0"/>
            </a:spcBef>
            <a:spcAft>
              <a:spcPct val="35000"/>
            </a:spcAft>
          </a:pPr>
          <a:r>
            <a:rPr lang="uz-Cyrl-UZ" sz="2800" b="1" i="0" kern="1200" smtClean="0">
              <a:latin typeface="Times New Roman" pitchFamily="18" charset="0"/>
              <a:cs typeface="Times New Roman" pitchFamily="18" charset="0"/>
            </a:rPr>
            <a:t>Интеграцион алоқага киришаётган мамлакатларнинг иқтисодий тараққиёт жиҳатидан бир хил даражада бўлиши ҳамда бир турдаги хўжалик тизимларига эга бўлиши;</a:t>
          </a:r>
          <a:endParaRPr lang="ru-RU" sz="2800" b="1" i="0" kern="1200" dirty="0">
            <a:latin typeface="Times New Roman" pitchFamily="18" charset="0"/>
            <a:cs typeface="Times New Roman" pitchFamily="18" charset="0"/>
          </a:endParaRPr>
        </a:p>
      </dsp:txBody>
      <dsp:txXfrm>
        <a:off x="504879" y="104964"/>
        <a:ext cx="8057108" cy="1491722"/>
      </dsp:txXfrm>
    </dsp:sp>
    <dsp:sp modelId="{695D1669-1671-4D47-BEBB-93807705A6E2}">
      <dsp:nvSpPr>
        <dsp:cNvPr id="0" name=""/>
        <dsp:cNvSpPr/>
      </dsp:nvSpPr>
      <dsp:spPr>
        <a:xfrm>
          <a:off x="0" y="3390985"/>
          <a:ext cx="8643998" cy="921584"/>
        </a:xfrm>
        <a:prstGeom prst="rect">
          <a:avLst/>
        </a:prstGeom>
        <a:solidFill>
          <a:schemeClr val="accent2">
            <a:alpha val="90000"/>
            <a:tint val="40000"/>
            <a:hueOff val="0"/>
            <a:satOff val="0"/>
            <a:lumOff val="0"/>
            <a:alphaOff val="0"/>
          </a:schemeClr>
        </a:solidFill>
        <a:ln w="12700" cap="flat" cmpd="sng" algn="ctr">
          <a:solidFill>
            <a:schemeClr val="accent2">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dsp:style>
    </dsp:sp>
    <dsp:sp modelId="{FF54A92C-48A5-4749-A4BD-5DCEDBEA914B}">
      <dsp:nvSpPr>
        <dsp:cNvPr id="0" name=""/>
        <dsp:cNvSpPr/>
      </dsp:nvSpPr>
      <dsp:spPr>
        <a:xfrm>
          <a:off x="424180" y="2564425"/>
          <a:ext cx="8218506" cy="16531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a:schemeClr val="lt1"/>
        </a:fontRef>
      </dsp:style>
      <dsp:txBody>
        <a:bodyPr spcFirstLastPara="0" vert="horz" wrap="square" lIns="228706" tIns="0" rIns="228706" bIns="0" numCol="1" spcCol="1270" anchor="ctr" anchorCtr="0">
          <a:noAutofit/>
        </a:bodyPr>
        <a:lstStyle/>
        <a:p>
          <a:pPr lvl="0" algn="just" defTabSz="1244600">
            <a:lnSpc>
              <a:spcPct val="90000"/>
            </a:lnSpc>
            <a:spcBef>
              <a:spcPct val="0"/>
            </a:spcBef>
            <a:spcAft>
              <a:spcPct val="35000"/>
            </a:spcAft>
          </a:pPr>
          <a:r>
            <a:rPr lang="uz-Cyrl-UZ" sz="2800" b="1" i="0" kern="1200" dirty="0" smtClean="0">
              <a:latin typeface="Times New Roman" pitchFamily="18" charset="0"/>
              <a:cs typeface="Times New Roman" pitchFamily="18" charset="0"/>
            </a:rPr>
            <a:t>Уларнинг ҳудудий жиҳатдан яқинлиги, ягона минтақада жойлашганлиги ва умумий чегарага эгалиги;  </a:t>
          </a:r>
          <a:endParaRPr lang="ru-RU" sz="2800" b="1" i="0" kern="1200" dirty="0">
            <a:latin typeface="Times New Roman" pitchFamily="18" charset="0"/>
            <a:cs typeface="Times New Roman" pitchFamily="18" charset="0"/>
          </a:endParaRPr>
        </a:p>
      </dsp:txBody>
      <dsp:txXfrm>
        <a:off x="504879" y="2645124"/>
        <a:ext cx="8057108" cy="1491722"/>
      </dsp:txXfrm>
    </dsp:sp>
  </dsp:spTree>
</dsp:drawing>
</file>

<file path=ppt/diagrams/drawing3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95D1669-1671-4D47-BEBB-93807705A6E2}">
      <dsp:nvSpPr>
        <dsp:cNvPr id="0" name=""/>
        <dsp:cNvSpPr/>
      </dsp:nvSpPr>
      <dsp:spPr>
        <a:xfrm>
          <a:off x="0" y="782931"/>
          <a:ext cx="8643998" cy="1310400"/>
        </a:xfrm>
        <a:prstGeom prst="rect">
          <a:avLst/>
        </a:prstGeom>
        <a:solidFill>
          <a:schemeClr val="accent2">
            <a:alpha val="90000"/>
            <a:tint val="40000"/>
            <a:hueOff val="0"/>
            <a:satOff val="0"/>
            <a:lumOff val="0"/>
            <a:alphaOff val="0"/>
          </a:schemeClr>
        </a:solidFill>
        <a:ln w="12700" cap="flat" cmpd="sng" algn="ctr">
          <a:solidFill>
            <a:schemeClr val="accent2">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dsp:style>
    </dsp:sp>
    <dsp:sp modelId="{FF54A92C-48A5-4749-A4BD-5DCEDBEA914B}">
      <dsp:nvSpPr>
        <dsp:cNvPr id="0" name=""/>
        <dsp:cNvSpPr/>
      </dsp:nvSpPr>
      <dsp:spPr>
        <a:xfrm>
          <a:off x="424180" y="15411"/>
          <a:ext cx="8218506" cy="15350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a:schemeClr val="lt1"/>
        </a:fontRef>
      </dsp:style>
      <dsp:txBody>
        <a:bodyPr spcFirstLastPara="0" vert="horz" wrap="square" lIns="228706" tIns="0" rIns="228706" bIns="0" numCol="1" spcCol="1270" anchor="ctr" anchorCtr="0">
          <a:noAutofit/>
        </a:bodyPr>
        <a:lstStyle/>
        <a:p>
          <a:pPr lvl="0" algn="l" defTabSz="1244600">
            <a:lnSpc>
              <a:spcPct val="90000"/>
            </a:lnSpc>
            <a:spcBef>
              <a:spcPct val="0"/>
            </a:spcBef>
            <a:spcAft>
              <a:spcPct val="35000"/>
            </a:spcAft>
          </a:pPr>
          <a:r>
            <a:rPr lang="uz-Cyrl-UZ" sz="2800" b="1" i="0" kern="1200" smtClean="0">
              <a:latin typeface="Times New Roman" pitchFamily="18" charset="0"/>
              <a:cs typeface="Times New Roman" pitchFamily="18" charset="0"/>
            </a:rPr>
            <a:t>Уларнинг тарихан таркиб топган ва етарли даражада мустаҳкам иқтисодий алоқаларга эгалиги;</a:t>
          </a:r>
          <a:endParaRPr lang="ru-RU" sz="2800" b="1" i="0" kern="1200" dirty="0">
            <a:latin typeface="Times New Roman" pitchFamily="18" charset="0"/>
            <a:cs typeface="Times New Roman" pitchFamily="18" charset="0"/>
          </a:endParaRPr>
        </a:p>
      </dsp:txBody>
      <dsp:txXfrm>
        <a:off x="499114" y="90345"/>
        <a:ext cx="8068638" cy="1385172"/>
      </dsp:txXfrm>
    </dsp:sp>
    <dsp:sp modelId="{01DDCFC7-16AF-4C6C-8056-1AD3431E7054}">
      <dsp:nvSpPr>
        <dsp:cNvPr id="0" name=""/>
        <dsp:cNvSpPr/>
      </dsp:nvSpPr>
      <dsp:spPr>
        <a:xfrm>
          <a:off x="0" y="3141652"/>
          <a:ext cx="8643998" cy="1310400"/>
        </a:xfrm>
        <a:prstGeom prst="rect">
          <a:avLst/>
        </a:prstGeom>
        <a:solidFill>
          <a:schemeClr val="accent2">
            <a:alpha val="90000"/>
            <a:tint val="40000"/>
            <a:hueOff val="0"/>
            <a:satOff val="0"/>
            <a:lumOff val="0"/>
            <a:alphaOff val="0"/>
          </a:schemeClr>
        </a:solidFill>
        <a:ln w="12700" cap="flat" cmpd="sng" algn="ctr">
          <a:solidFill>
            <a:schemeClr val="accent2">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dsp:style>
    </dsp:sp>
    <dsp:sp modelId="{DF0DC6A7-A26D-48DD-9BB0-3F7CF8C65C23}">
      <dsp:nvSpPr>
        <dsp:cNvPr id="0" name=""/>
        <dsp:cNvSpPr/>
      </dsp:nvSpPr>
      <dsp:spPr>
        <a:xfrm>
          <a:off x="424180" y="2374132"/>
          <a:ext cx="8218506" cy="15350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a:schemeClr val="lt1"/>
        </a:fontRef>
      </dsp:style>
      <dsp:txBody>
        <a:bodyPr spcFirstLastPara="0" vert="horz" wrap="square" lIns="228706" tIns="0" rIns="228706" bIns="0" numCol="1" spcCol="1270" anchor="ctr" anchorCtr="0">
          <a:noAutofit/>
        </a:bodyPr>
        <a:lstStyle/>
        <a:p>
          <a:pPr lvl="0" algn="l" defTabSz="1244600">
            <a:lnSpc>
              <a:spcPct val="90000"/>
            </a:lnSpc>
            <a:spcBef>
              <a:spcPct val="0"/>
            </a:spcBef>
            <a:spcAft>
              <a:spcPct val="35000"/>
            </a:spcAft>
          </a:pPr>
          <a:r>
            <a:rPr lang="uz-Cyrl-UZ" sz="2800" b="1" i="0" kern="1200" dirty="0" smtClean="0">
              <a:latin typeface="Times New Roman" pitchFamily="18" charset="0"/>
              <a:cs typeface="Times New Roman" pitchFamily="18" charset="0"/>
            </a:rPr>
            <a:t>Иқтисодий манфаатлар ва муаммоларнинг умумийлиги ҳамда уларни ҳал этишда биргаликдаги ҳаракатнинг самарадорлиги ва ҳ.К.  </a:t>
          </a:r>
          <a:endParaRPr lang="ru-RU" sz="2800" b="1" i="0" kern="1200" dirty="0">
            <a:latin typeface="Times New Roman" pitchFamily="18" charset="0"/>
            <a:cs typeface="Times New Roman" pitchFamily="18" charset="0"/>
          </a:endParaRPr>
        </a:p>
      </dsp:txBody>
      <dsp:txXfrm>
        <a:off x="499114" y="2449066"/>
        <a:ext cx="8068638" cy="1385172"/>
      </dsp:txXfrm>
    </dsp:sp>
  </dsp:spTree>
</dsp:drawing>
</file>

<file path=ppt/diagrams/drawing3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EF0A13-7AC9-417C-A11F-537C89566A3C}">
      <dsp:nvSpPr>
        <dsp:cNvPr id="0" name=""/>
        <dsp:cNvSpPr/>
      </dsp:nvSpPr>
      <dsp:spPr>
        <a:xfrm>
          <a:off x="0" y="418454"/>
          <a:ext cx="8215370" cy="27378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lvl="0" algn="just" defTabSz="1778000">
            <a:lnSpc>
              <a:spcPct val="90000"/>
            </a:lnSpc>
            <a:spcBef>
              <a:spcPct val="0"/>
            </a:spcBef>
            <a:spcAft>
              <a:spcPct val="35000"/>
            </a:spcAft>
          </a:pPr>
          <a:r>
            <a:rPr lang="uz-Cyrl-UZ" sz="4000" b="1" i="0" kern="1200" dirty="0" smtClean="0">
              <a:latin typeface="Times New Roman" pitchFamily="18" charset="0"/>
              <a:cs typeface="Times New Roman" pitchFamily="18" charset="0"/>
            </a:rPr>
            <a:t>АҚШ, Канада ва Мексика ўртасидаги иқтисодий ўзаро алоқаларнинг тенг нисбатларда эмаслиги;</a:t>
          </a:r>
          <a:endParaRPr lang="ru-RU" sz="4000" b="1" i="0" kern="1200" dirty="0">
            <a:latin typeface="Times New Roman" pitchFamily="18" charset="0"/>
            <a:cs typeface="Times New Roman" pitchFamily="18" charset="0"/>
          </a:endParaRPr>
        </a:p>
      </dsp:txBody>
      <dsp:txXfrm>
        <a:off x="133648" y="552102"/>
        <a:ext cx="7948074" cy="2470504"/>
      </dsp:txXfrm>
    </dsp:sp>
    <dsp:sp modelId="{8344776F-11B9-49C3-8BED-55D2DCF10EB8}">
      <dsp:nvSpPr>
        <dsp:cNvPr id="0" name=""/>
        <dsp:cNvSpPr/>
      </dsp:nvSpPr>
      <dsp:spPr>
        <a:xfrm>
          <a:off x="0" y="3156254"/>
          <a:ext cx="8215370" cy="16818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0838" tIns="50800" rIns="284480" bIns="50800" numCol="1" spcCol="1270" anchor="t" anchorCtr="0">
          <a:noAutofit/>
        </a:bodyPr>
        <a:lstStyle/>
        <a:p>
          <a:pPr marL="285750" lvl="1" indent="-285750" algn="just" defTabSz="1778000">
            <a:lnSpc>
              <a:spcPct val="90000"/>
            </a:lnSpc>
            <a:spcBef>
              <a:spcPct val="0"/>
            </a:spcBef>
            <a:spcAft>
              <a:spcPct val="20000"/>
            </a:spcAft>
            <a:buChar char="••"/>
          </a:pPr>
          <a:r>
            <a:rPr lang="uz-Cyrl-UZ" sz="4000" b="1" i="0" kern="1200" dirty="0" smtClean="0">
              <a:latin typeface="Times New Roman" pitchFamily="18" charset="0"/>
              <a:cs typeface="Times New Roman" pitchFamily="18" charset="0"/>
            </a:rPr>
            <a:t>бу гуруҳ аъзолари ривожланганлик даражасининг кескин фарқ қилиши.</a:t>
          </a:r>
          <a:endParaRPr lang="ru-RU" sz="4000" b="1" i="0" kern="1200" dirty="0">
            <a:latin typeface="Times New Roman" pitchFamily="18" charset="0"/>
            <a:cs typeface="Times New Roman" pitchFamily="18" charset="0"/>
          </a:endParaRPr>
        </a:p>
      </dsp:txBody>
      <dsp:txXfrm>
        <a:off x="0" y="3156254"/>
        <a:ext cx="8215370" cy="1681875"/>
      </dsp:txXfrm>
    </dsp:sp>
  </dsp:spTree>
</dsp:drawing>
</file>

<file path=ppt/diagrams/drawing3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FD3FAA-5A1E-4057-9AA7-9A3672885D9D}">
      <dsp:nvSpPr>
        <dsp:cNvPr id="0" name=""/>
        <dsp:cNvSpPr/>
      </dsp:nvSpPr>
      <dsp:spPr>
        <a:xfrm>
          <a:off x="0" y="567063"/>
          <a:ext cx="8358246" cy="12168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just" defTabSz="889000">
            <a:lnSpc>
              <a:spcPct val="90000"/>
            </a:lnSpc>
            <a:spcBef>
              <a:spcPct val="0"/>
            </a:spcBef>
            <a:spcAft>
              <a:spcPct val="35000"/>
            </a:spcAft>
          </a:pPr>
          <a:r>
            <a:rPr lang="uz-Cyrl-UZ" sz="2000" b="1" i="0" kern="1200" dirty="0" smtClean="0">
              <a:latin typeface="Times New Roman" pitchFamily="18" charset="0"/>
              <a:cs typeface="Times New Roman" pitchFamily="18" charset="0"/>
            </a:rPr>
            <a:t>1. барча божхона тўловларини бекор қилиш;</a:t>
          </a:r>
          <a:endParaRPr lang="ru-RU" sz="2000" b="1" i="0" kern="1200" dirty="0">
            <a:latin typeface="Times New Roman" pitchFamily="18" charset="0"/>
            <a:cs typeface="Times New Roman" pitchFamily="18" charset="0"/>
          </a:endParaRPr>
        </a:p>
      </dsp:txBody>
      <dsp:txXfrm>
        <a:off x="59399" y="626462"/>
        <a:ext cx="8239448" cy="1098002"/>
      </dsp:txXfrm>
    </dsp:sp>
    <dsp:sp modelId="{A7900393-06AB-41EC-9E08-68B8EDB12DFC}">
      <dsp:nvSpPr>
        <dsp:cNvPr id="0" name=""/>
        <dsp:cNvSpPr/>
      </dsp:nvSpPr>
      <dsp:spPr>
        <a:xfrm>
          <a:off x="0" y="1971063"/>
          <a:ext cx="8358246" cy="12168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just" defTabSz="889000">
            <a:lnSpc>
              <a:spcPct val="90000"/>
            </a:lnSpc>
            <a:spcBef>
              <a:spcPct val="0"/>
            </a:spcBef>
            <a:spcAft>
              <a:spcPct val="35000"/>
            </a:spcAft>
          </a:pPr>
          <a:r>
            <a:rPr lang="uz-Cyrl-UZ" sz="2000" b="1" i="0" kern="1200" dirty="0" smtClean="0">
              <a:latin typeface="Times New Roman" pitchFamily="18" charset="0"/>
              <a:cs typeface="Times New Roman" pitchFamily="18" charset="0"/>
            </a:rPr>
            <a:t>2. товар ва хизматлар савдосидаги тарифсиз тўсиқларнинг аҳамиятли қисмини босқичма-босқич тугутиб бориш;</a:t>
          </a:r>
          <a:endParaRPr lang="ru-RU" sz="2000" b="1" i="0" kern="1200" dirty="0">
            <a:latin typeface="Times New Roman" pitchFamily="18" charset="0"/>
            <a:cs typeface="Times New Roman" pitchFamily="18" charset="0"/>
          </a:endParaRPr>
        </a:p>
      </dsp:txBody>
      <dsp:txXfrm>
        <a:off x="59399" y="2030462"/>
        <a:ext cx="8239448" cy="1098002"/>
      </dsp:txXfrm>
    </dsp:sp>
    <dsp:sp modelId="{1BAB35DA-1448-4DE0-BC05-F91B2FB7144C}">
      <dsp:nvSpPr>
        <dsp:cNvPr id="0" name=""/>
        <dsp:cNvSpPr/>
      </dsp:nvSpPr>
      <dsp:spPr>
        <a:xfrm>
          <a:off x="0" y="3375063"/>
          <a:ext cx="8358246" cy="12168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just" defTabSz="889000">
            <a:lnSpc>
              <a:spcPct val="90000"/>
            </a:lnSpc>
            <a:spcBef>
              <a:spcPct val="0"/>
            </a:spcBef>
            <a:spcAft>
              <a:spcPct val="35000"/>
            </a:spcAft>
          </a:pPr>
          <a:r>
            <a:rPr lang="uz-Cyrl-UZ" sz="2000" b="1" i="0" kern="1200" dirty="0" smtClean="0">
              <a:latin typeface="Times New Roman" pitchFamily="18" charset="0"/>
              <a:cs typeface="Times New Roman" pitchFamily="18" charset="0"/>
            </a:rPr>
            <a:t>3. </a:t>
          </a:r>
          <a:r>
            <a:rPr lang="ru-RU" sz="2000" b="1" i="0" kern="1200" dirty="0" err="1" smtClean="0">
              <a:latin typeface="Times New Roman" pitchFamily="18" charset="0"/>
              <a:cs typeface="Times New Roman" pitchFamily="18" charset="0"/>
            </a:rPr>
            <a:t>Мексикадаги</a:t>
          </a:r>
          <a:r>
            <a:rPr lang="ru-RU" sz="2000" b="1" i="0" kern="1200" dirty="0" smtClean="0">
              <a:latin typeface="Times New Roman" pitchFamily="18" charset="0"/>
              <a:cs typeface="Times New Roman" pitchFamily="18" charset="0"/>
            </a:rPr>
            <a:t> </a:t>
          </a:r>
          <a:r>
            <a:rPr lang="ru-RU" sz="2000" b="1" i="0" kern="1200" dirty="0" err="1" smtClean="0">
              <a:latin typeface="Times New Roman" pitchFamily="18" charset="0"/>
              <a:cs typeface="Times New Roman" pitchFamily="18" charset="0"/>
            </a:rPr>
            <a:t>Шимолий</a:t>
          </a:r>
          <a:r>
            <a:rPr lang="ru-RU" sz="2000" b="1" i="0" kern="1200" dirty="0" smtClean="0">
              <a:latin typeface="Times New Roman" pitchFamily="18" charset="0"/>
              <a:cs typeface="Times New Roman" pitchFamily="18" charset="0"/>
            </a:rPr>
            <a:t> Америка капитал </a:t>
          </a:r>
          <a:r>
            <a:rPr lang="ru-RU" sz="2000" b="1" i="0" kern="1200" dirty="0" err="1" smtClean="0">
              <a:latin typeface="Times New Roman" pitchFamily="18" charset="0"/>
              <a:cs typeface="Times New Roman" pitchFamily="18" charset="0"/>
            </a:rPr>
            <a:t>қўйилмалари</a:t>
          </a:r>
          <a:r>
            <a:rPr lang="ru-RU" sz="2000" b="1" i="0" kern="1200" dirty="0" smtClean="0">
              <a:latin typeface="Times New Roman" pitchFamily="18" charset="0"/>
              <a:cs typeface="Times New Roman" pitchFamily="18" charset="0"/>
            </a:rPr>
            <a:t> </a:t>
          </a:r>
          <a:r>
            <a:rPr lang="ru-RU" sz="2000" b="1" i="0" kern="1200" dirty="0" err="1" smtClean="0">
              <a:latin typeface="Times New Roman" pitchFamily="18" charset="0"/>
              <a:cs typeface="Times New Roman" pitchFamily="18" charset="0"/>
            </a:rPr>
            <a:t>учун</a:t>
          </a:r>
          <a:r>
            <a:rPr lang="ru-RU" sz="2000" b="1" i="0" kern="1200" dirty="0" smtClean="0">
              <a:latin typeface="Times New Roman" pitchFamily="18" charset="0"/>
              <a:cs typeface="Times New Roman" pitchFamily="18" charset="0"/>
            </a:rPr>
            <a:t> </a:t>
          </a:r>
          <a:r>
            <a:rPr lang="ru-RU" sz="2000" b="1" i="0" kern="1200" dirty="0" err="1" smtClean="0">
              <a:latin typeface="Times New Roman" pitchFamily="18" charset="0"/>
              <a:cs typeface="Times New Roman" pitchFamily="18" charset="0"/>
            </a:rPr>
            <a:t>шарт-шароитларни</a:t>
          </a:r>
          <a:r>
            <a:rPr lang="ru-RU" sz="2000" b="1" i="0" kern="1200" dirty="0" smtClean="0">
              <a:latin typeface="Times New Roman" pitchFamily="18" charset="0"/>
              <a:cs typeface="Times New Roman" pitchFamily="18" charset="0"/>
            </a:rPr>
            <a:t> </a:t>
          </a:r>
          <a:r>
            <a:rPr lang="ru-RU" sz="2000" b="1" i="0" kern="1200" dirty="0" err="1" smtClean="0">
              <a:latin typeface="Times New Roman" pitchFamily="18" charset="0"/>
              <a:cs typeface="Times New Roman" pitchFamily="18" charset="0"/>
            </a:rPr>
            <a:t>яхшилаш</a:t>
          </a:r>
          <a:r>
            <a:rPr lang="ru-RU" sz="2000" b="1" i="0" kern="1200" dirty="0" smtClean="0">
              <a:latin typeface="Times New Roman" pitchFamily="18" charset="0"/>
              <a:cs typeface="Times New Roman" pitchFamily="18" charset="0"/>
            </a:rPr>
            <a:t>;</a:t>
          </a:r>
          <a:endParaRPr lang="ru-RU" sz="2000" b="1" i="0" kern="1200" dirty="0">
            <a:latin typeface="Times New Roman" pitchFamily="18" charset="0"/>
            <a:cs typeface="Times New Roman" pitchFamily="18" charset="0"/>
          </a:endParaRPr>
        </a:p>
      </dsp:txBody>
      <dsp:txXfrm>
        <a:off x="59399" y="3434462"/>
        <a:ext cx="8239448" cy="1098002"/>
      </dsp:txXfrm>
    </dsp:sp>
  </dsp:spTree>
</dsp:drawing>
</file>

<file path=ppt/diagrams/drawing3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04E185E-25D9-4170-BF49-95E6C897F012}">
      <dsp:nvSpPr>
        <dsp:cNvPr id="0" name=""/>
        <dsp:cNvSpPr/>
      </dsp:nvSpPr>
      <dsp:spPr>
        <a:xfrm>
          <a:off x="0" y="1269063"/>
          <a:ext cx="8358246" cy="12168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just" defTabSz="889000">
            <a:lnSpc>
              <a:spcPct val="90000"/>
            </a:lnSpc>
            <a:spcBef>
              <a:spcPct val="0"/>
            </a:spcBef>
            <a:spcAft>
              <a:spcPct val="35000"/>
            </a:spcAft>
          </a:pPr>
          <a:r>
            <a:rPr lang="uz-Cyrl-UZ" sz="2000" b="1" i="0" kern="1200" dirty="0" smtClean="0">
              <a:latin typeface="Times New Roman" pitchFamily="18" charset="0"/>
              <a:cs typeface="Times New Roman" pitchFamily="18" charset="0"/>
            </a:rPr>
            <a:t>4. Мексика молия бозорида </a:t>
          </a:r>
          <a:r>
            <a:rPr lang="ru-RU" sz="2000" b="1" i="0" kern="1200" dirty="0" smtClean="0">
              <a:latin typeface="Times New Roman" pitchFamily="18" charset="0"/>
              <a:cs typeface="Times New Roman" pitchFamily="18" charset="0"/>
            </a:rPr>
            <a:t>АҚШ</a:t>
          </a:r>
          <a:r>
            <a:rPr lang="uz-Cyrl-UZ" sz="2000" b="1" i="0" kern="1200" dirty="0" smtClean="0">
              <a:latin typeface="Times New Roman" pitchFamily="18" charset="0"/>
              <a:cs typeface="Times New Roman" pitchFamily="18" charset="0"/>
            </a:rPr>
            <a:t> ва Канада банклари фаолиятини эркинлаштириш;</a:t>
          </a:r>
          <a:endParaRPr lang="ru-RU" sz="2000" b="1" i="0" kern="1200" dirty="0">
            <a:latin typeface="Times New Roman" pitchFamily="18" charset="0"/>
            <a:cs typeface="Times New Roman" pitchFamily="18" charset="0"/>
          </a:endParaRPr>
        </a:p>
      </dsp:txBody>
      <dsp:txXfrm>
        <a:off x="59399" y="1328462"/>
        <a:ext cx="8239448" cy="1098002"/>
      </dsp:txXfrm>
    </dsp:sp>
    <dsp:sp modelId="{347FD42C-4330-4322-8FA1-605688057ECF}">
      <dsp:nvSpPr>
        <dsp:cNvPr id="0" name=""/>
        <dsp:cNvSpPr/>
      </dsp:nvSpPr>
      <dsp:spPr>
        <a:xfrm>
          <a:off x="0" y="2673063"/>
          <a:ext cx="8358246" cy="12168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just" defTabSz="889000">
            <a:lnSpc>
              <a:spcPct val="90000"/>
            </a:lnSpc>
            <a:spcBef>
              <a:spcPct val="0"/>
            </a:spcBef>
            <a:spcAft>
              <a:spcPct val="35000"/>
            </a:spcAft>
          </a:pPr>
          <a:r>
            <a:rPr lang="uz-Cyrl-UZ" sz="2000" b="1" i="0" kern="1200" dirty="0" smtClean="0">
              <a:latin typeface="Times New Roman" pitchFamily="18" charset="0"/>
              <a:cs typeface="Times New Roman" pitchFamily="18" charset="0"/>
            </a:rPr>
            <a:t>5. АҚШ, Канада ва Мексика арбитраж комиссиясини ташкил этиш.</a:t>
          </a:r>
          <a:endParaRPr lang="ru-RU" sz="2000" b="1" i="0" kern="1200" dirty="0">
            <a:latin typeface="Times New Roman" pitchFamily="18" charset="0"/>
            <a:cs typeface="Times New Roman" pitchFamily="18" charset="0"/>
          </a:endParaRPr>
        </a:p>
      </dsp:txBody>
      <dsp:txXfrm>
        <a:off x="59399" y="2732462"/>
        <a:ext cx="8239448" cy="1098002"/>
      </dsp:txXfrm>
    </dsp:sp>
  </dsp:spTree>
</dsp:drawing>
</file>

<file path=ppt/diagrams/drawing3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4590DA-888E-4AD6-8B99-C66A81968DA6}">
      <dsp:nvSpPr>
        <dsp:cNvPr id="0" name=""/>
        <dsp:cNvSpPr/>
      </dsp:nvSpPr>
      <dsp:spPr>
        <a:xfrm>
          <a:off x="0" y="542694"/>
          <a:ext cx="8215370" cy="856800"/>
        </a:xfrm>
        <a:prstGeom prst="rect">
          <a:avLst/>
        </a:prstGeom>
        <a:solidFill>
          <a:schemeClr val="accent2">
            <a:alpha val="90000"/>
            <a:tint val="40000"/>
            <a:hueOff val="0"/>
            <a:satOff val="0"/>
            <a:lumOff val="0"/>
            <a:alphaOff val="0"/>
          </a:schemeClr>
        </a:solidFill>
        <a:ln w="12700" cap="flat" cmpd="sng" algn="ctr">
          <a:solidFill>
            <a:schemeClr val="accent2">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dsp:style>
    </dsp:sp>
    <dsp:sp modelId="{A4DD7B2C-1E26-472A-88AB-60F411308712}">
      <dsp:nvSpPr>
        <dsp:cNvPr id="0" name=""/>
        <dsp:cNvSpPr/>
      </dsp:nvSpPr>
      <dsp:spPr>
        <a:xfrm>
          <a:off x="410768" y="40854"/>
          <a:ext cx="7406402" cy="100368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a:scene3d>
          <a:camera prst="orthographicFront"/>
          <a:lightRig rig="threePt" dir="t"/>
        </a:scene3d>
        <a:sp3d>
          <a:bevelT prst="angle"/>
        </a:sp3d>
      </dsp:spPr>
      <dsp:style>
        <a:lnRef idx="2">
          <a:scrgbClr r="0" g="0" b="0"/>
        </a:lnRef>
        <a:fillRef idx="1">
          <a:scrgbClr r="0" g="0" b="0"/>
        </a:fillRef>
        <a:effectRef idx="0">
          <a:scrgbClr r="0" g="0" b="0"/>
        </a:effectRef>
        <a:fontRef idx="minor">
          <a:schemeClr val="lt1"/>
        </a:fontRef>
      </dsp:style>
      <dsp:txBody>
        <a:bodyPr spcFirstLastPara="0" vert="horz" wrap="square" lIns="217365" tIns="0" rIns="217365" bIns="0" numCol="1" spcCol="1270" anchor="ctr" anchorCtr="0">
          <a:noAutofit/>
        </a:bodyPr>
        <a:lstStyle/>
        <a:p>
          <a:pPr lvl="0" algn="just" defTabSz="1066800">
            <a:lnSpc>
              <a:spcPct val="90000"/>
            </a:lnSpc>
            <a:spcBef>
              <a:spcPct val="0"/>
            </a:spcBef>
            <a:spcAft>
              <a:spcPct val="35000"/>
            </a:spcAft>
          </a:pPr>
          <a:r>
            <a:rPr lang="ru-RU" sz="2400" b="1" kern="1200" smtClean="0">
              <a:latin typeface="Times New Roman" pitchFamily="18" charset="0"/>
              <a:cs typeface="Times New Roman" pitchFamily="18" charset="0"/>
            </a:rPr>
            <a:t>Иқтисодий ресурсларнинг ҳаракатчанлиги мамлакатлар ўртасида, мамлакат ичидагига қараганда анча паст бўлади. </a:t>
          </a:r>
          <a:endParaRPr lang="ru-RU" sz="2400" b="1" kern="1200" dirty="0">
            <a:latin typeface="Times New Roman" pitchFamily="18" charset="0"/>
            <a:cs typeface="Times New Roman" pitchFamily="18" charset="0"/>
          </a:endParaRPr>
        </a:p>
      </dsp:txBody>
      <dsp:txXfrm>
        <a:off x="459764" y="89850"/>
        <a:ext cx="7308410" cy="905688"/>
      </dsp:txXfrm>
    </dsp:sp>
    <dsp:sp modelId="{28332BE9-F6D7-4D9C-9CF8-CBC1C1573E79}">
      <dsp:nvSpPr>
        <dsp:cNvPr id="0" name=""/>
        <dsp:cNvSpPr/>
      </dsp:nvSpPr>
      <dsp:spPr>
        <a:xfrm>
          <a:off x="0" y="2084934"/>
          <a:ext cx="8215370" cy="856800"/>
        </a:xfrm>
        <a:prstGeom prst="rect">
          <a:avLst/>
        </a:prstGeom>
        <a:solidFill>
          <a:schemeClr val="accent2">
            <a:alpha val="90000"/>
            <a:tint val="40000"/>
            <a:hueOff val="0"/>
            <a:satOff val="0"/>
            <a:lumOff val="0"/>
            <a:alphaOff val="0"/>
          </a:schemeClr>
        </a:solidFill>
        <a:ln w="12700" cap="flat" cmpd="sng" algn="ctr">
          <a:solidFill>
            <a:schemeClr val="accent2">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dsp:style>
    </dsp:sp>
    <dsp:sp modelId="{35F70718-1265-4309-B43E-C80C4A8BED9E}">
      <dsp:nvSpPr>
        <dsp:cNvPr id="0" name=""/>
        <dsp:cNvSpPr/>
      </dsp:nvSpPr>
      <dsp:spPr>
        <a:xfrm>
          <a:off x="410768" y="1583094"/>
          <a:ext cx="7406402" cy="100368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a:scene3d>
          <a:camera prst="orthographicFront"/>
          <a:lightRig rig="threePt" dir="t"/>
        </a:scene3d>
        <a:sp3d>
          <a:bevelT prst="angle"/>
        </a:sp3d>
      </dsp:spPr>
      <dsp:style>
        <a:lnRef idx="2">
          <a:scrgbClr r="0" g="0" b="0"/>
        </a:lnRef>
        <a:fillRef idx="1">
          <a:scrgbClr r="0" g="0" b="0"/>
        </a:fillRef>
        <a:effectRef idx="0">
          <a:scrgbClr r="0" g="0" b="0"/>
        </a:effectRef>
        <a:fontRef idx="minor">
          <a:schemeClr val="lt1"/>
        </a:fontRef>
      </dsp:style>
      <dsp:txBody>
        <a:bodyPr spcFirstLastPara="0" vert="horz" wrap="square" lIns="217365" tIns="0" rIns="217365" bIns="0" numCol="1" spcCol="1270" anchor="ctr" anchorCtr="0">
          <a:noAutofit/>
        </a:bodyPr>
        <a:lstStyle/>
        <a:p>
          <a:pPr lvl="0" algn="just" defTabSz="1066800">
            <a:lnSpc>
              <a:spcPct val="90000"/>
            </a:lnSpc>
            <a:spcBef>
              <a:spcPct val="0"/>
            </a:spcBef>
            <a:spcAft>
              <a:spcPct val="35000"/>
            </a:spcAft>
          </a:pPr>
          <a:r>
            <a:rPr lang="ru-RU" sz="2400" b="1" kern="1200" dirty="0" err="1" smtClean="0">
              <a:latin typeface="Times New Roman" pitchFamily="18" charset="0"/>
              <a:cs typeface="Times New Roman" pitchFamily="18" charset="0"/>
            </a:rPr>
            <a:t>Ҳар</a:t>
          </a:r>
          <a:r>
            <a:rPr lang="ru-RU" sz="2400" b="1" kern="1200" dirty="0" smtClean="0">
              <a:latin typeface="Times New Roman" pitchFamily="18" charset="0"/>
              <a:cs typeface="Times New Roman" pitchFamily="18" charset="0"/>
            </a:rPr>
            <a:t> </a:t>
          </a:r>
          <a:r>
            <a:rPr lang="ru-RU" sz="2400" b="1" kern="1200" dirty="0" err="1" smtClean="0">
              <a:latin typeface="Times New Roman" pitchFamily="18" charset="0"/>
              <a:cs typeface="Times New Roman" pitchFamily="18" charset="0"/>
            </a:rPr>
            <a:t>бир</a:t>
          </a:r>
          <a:r>
            <a:rPr lang="ru-RU" sz="2400" b="1" kern="1200" dirty="0" smtClean="0">
              <a:latin typeface="Times New Roman" pitchFamily="18" charset="0"/>
              <a:cs typeface="Times New Roman" pitchFamily="18" charset="0"/>
            </a:rPr>
            <a:t> </a:t>
          </a:r>
          <a:r>
            <a:rPr lang="ru-RU" sz="2400" b="1" kern="1200" dirty="0" err="1" smtClean="0">
              <a:latin typeface="Times New Roman" pitchFamily="18" charset="0"/>
              <a:cs typeface="Times New Roman" pitchFamily="18" charset="0"/>
            </a:rPr>
            <a:t>мамлакат</a:t>
          </a:r>
          <a:r>
            <a:rPr lang="ru-RU" sz="2400" b="1" kern="1200" dirty="0" smtClean="0">
              <a:latin typeface="Times New Roman" pitchFamily="18" charset="0"/>
              <a:cs typeface="Times New Roman" pitchFamily="18" charset="0"/>
            </a:rPr>
            <a:t> </a:t>
          </a:r>
          <a:r>
            <a:rPr lang="ru-RU" sz="2400" b="1" kern="1200" dirty="0" err="1" smtClean="0">
              <a:latin typeface="Times New Roman" pitchFamily="18" charset="0"/>
              <a:cs typeface="Times New Roman" pitchFamily="18" charset="0"/>
            </a:rPr>
            <a:t>ҳар</a:t>
          </a:r>
          <a:r>
            <a:rPr lang="ru-RU" sz="2400" b="1" kern="1200" dirty="0" smtClean="0">
              <a:latin typeface="Times New Roman" pitchFamily="18" charset="0"/>
              <a:cs typeface="Times New Roman" pitchFamily="18" charset="0"/>
            </a:rPr>
            <a:t> хил </a:t>
          </a:r>
          <a:r>
            <a:rPr lang="ru-RU" sz="2400" b="1" kern="1200" dirty="0" err="1" smtClean="0">
              <a:latin typeface="Times New Roman" pitchFamily="18" charset="0"/>
              <a:cs typeface="Times New Roman" pitchFamily="18" charset="0"/>
            </a:rPr>
            <a:t>валютадан</a:t>
          </a:r>
          <a:r>
            <a:rPr lang="ru-RU" sz="2400" b="1" kern="1200" dirty="0" smtClean="0">
              <a:latin typeface="Times New Roman" pitchFamily="18" charset="0"/>
              <a:cs typeface="Times New Roman" pitchFamily="18" charset="0"/>
            </a:rPr>
            <a:t> </a:t>
          </a:r>
          <a:r>
            <a:rPr lang="ru-RU" sz="2400" b="1" kern="1200" dirty="0" err="1" smtClean="0">
              <a:latin typeface="Times New Roman" pitchFamily="18" charset="0"/>
              <a:cs typeface="Times New Roman" pitchFamily="18" charset="0"/>
            </a:rPr>
            <a:t>фойдаланади</a:t>
          </a:r>
          <a:r>
            <a:rPr lang="ru-RU" sz="2400" b="1" kern="1200" dirty="0" smtClean="0">
              <a:latin typeface="Times New Roman" pitchFamily="18" charset="0"/>
              <a:cs typeface="Times New Roman" pitchFamily="18" charset="0"/>
            </a:rPr>
            <a:t>. </a:t>
          </a:r>
          <a:endParaRPr lang="ru-RU" sz="2400" b="1" kern="1200" dirty="0">
            <a:latin typeface="Times New Roman" pitchFamily="18" charset="0"/>
            <a:cs typeface="Times New Roman" pitchFamily="18" charset="0"/>
          </a:endParaRPr>
        </a:p>
      </dsp:txBody>
      <dsp:txXfrm>
        <a:off x="459764" y="1632090"/>
        <a:ext cx="7308410" cy="905688"/>
      </dsp:txXfrm>
    </dsp:sp>
    <dsp:sp modelId="{659D9BFB-0081-47E7-818E-FFD31006B555}">
      <dsp:nvSpPr>
        <dsp:cNvPr id="0" name=""/>
        <dsp:cNvSpPr/>
      </dsp:nvSpPr>
      <dsp:spPr>
        <a:xfrm>
          <a:off x="0" y="3627174"/>
          <a:ext cx="8215370" cy="856800"/>
        </a:xfrm>
        <a:prstGeom prst="rect">
          <a:avLst/>
        </a:prstGeom>
        <a:solidFill>
          <a:schemeClr val="accent2">
            <a:alpha val="90000"/>
            <a:tint val="40000"/>
            <a:hueOff val="0"/>
            <a:satOff val="0"/>
            <a:lumOff val="0"/>
            <a:alphaOff val="0"/>
          </a:schemeClr>
        </a:solidFill>
        <a:ln w="12700" cap="flat" cmpd="sng" algn="ctr">
          <a:solidFill>
            <a:schemeClr val="accent2">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dsp:style>
    </dsp:sp>
    <dsp:sp modelId="{2887DD8B-1706-49C2-90C1-2A355EE0DA8A}">
      <dsp:nvSpPr>
        <dsp:cNvPr id="0" name=""/>
        <dsp:cNvSpPr/>
      </dsp:nvSpPr>
      <dsp:spPr>
        <a:xfrm>
          <a:off x="410768" y="3125334"/>
          <a:ext cx="7406402" cy="100368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a:scene3d>
          <a:camera prst="orthographicFront"/>
          <a:lightRig rig="threePt" dir="t"/>
        </a:scene3d>
        <a:sp3d>
          <a:bevelT prst="angle"/>
        </a:sp3d>
      </dsp:spPr>
      <dsp:style>
        <a:lnRef idx="2">
          <a:scrgbClr r="0" g="0" b="0"/>
        </a:lnRef>
        <a:fillRef idx="1">
          <a:scrgbClr r="0" g="0" b="0"/>
        </a:fillRef>
        <a:effectRef idx="0">
          <a:scrgbClr r="0" g="0" b="0"/>
        </a:effectRef>
        <a:fontRef idx="minor">
          <a:schemeClr val="lt1"/>
        </a:fontRef>
      </dsp:style>
      <dsp:txBody>
        <a:bodyPr spcFirstLastPara="0" vert="horz" wrap="square" lIns="217365" tIns="0" rIns="217365" bIns="0" numCol="1" spcCol="1270" anchor="ctr" anchorCtr="0">
          <a:noAutofit/>
        </a:bodyPr>
        <a:lstStyle/>
        <a:p>
          <a:pPr lvl="0" algn="just" defTabSz="1066800">
            <a:lnSpc>
              <a:spcPct val="90000"/>
            </a:lnSpc>
            <a:spcBef>
              <a:spcPct val="0"/>
            </a:spcBef>
            <a:spcAft>
              <a:spcPct val="35000"/>
            </a:spcAft>
          </a:pPr>
          <a:r>
            <a:rPr lang="ru-RU" sz="2400" b="1" kern="1200" dirty="0" err="1" smtClean="0">
              <a:latin typeface="Times New Roman" pitchFamily="18" charset="0"/>
              <a:cs typeface="Times New Roman" pitchFamily="18" charset="0"/>
            </a:rPr>
            <a:t>Халқаро</a:t>
          </a:r>
          <a:r>
            <a:rPr lang="ru-RU" sz="2400" b="1" kern="1200" dirty="0" smtClean="0">
              <a:latin typeface="Times New Roman" pitchFamily="18" charset="0"/>
              <a:cs typeface="Times New Roman" pitchFamily="18" charset="0"/>
            </a:rPr>
            <a:t> </a:t>
          </a:r>
          <a:r>
            <a:rPr lang="ru-RU" sz="2400" b="1" kern="1200" dirty="0" err="1" smtClean="0">
              <a:latin typeface="Times New Roman" pitchFamily="18" charset="0"/>
              <a:cs typeface="Times New Roman" pitchFamily="18" charset="0"/>
            </a:rPr>
            <a:t>савдо</a:t>
          </a:r>
          <a:r>
            <a:rPr lang="ru-RU" sz="2400" b="1" kern="1200" dirty="0" smtClean="0">
              <a:latin typeface="Times New Roman" pitchFamily="18" charset="0"/>
              <a:cs typeface="Times New Roman" pitchFamily="18" charset="0"/>
            </a:rPr>
            <a:t> </a:t>
          </a:r>
          <a:r>
            <a:rPr lang="ru-RU" sz="2400" b="1" kern="1200" dirty="0" err="1" smtClean="0">
              <a:latin typeface="Times New Roman" pitchFamily="18" charset="0"/>
              <a:cs typeface="Times New Roman" pitchFamily="18" charset="0"/>
            </a:rPr>
            <a:t>сиёсий</a:t>
          </a:r>
          <a:r>
            <a:rPr lang="ru-RU" sz="2400" b="1" kern="1200" dirty="0" smtClean="0">
              <a:latin typeface="Times New Roman" pitchFamily="18" charset="0"/>
              <a:cs typeface="Times New Roman" pitchFamily="18" charset="0"/>
            </a:rPr>
            <a:t> </a:t>
          </a:r>
          <a:r>
            <a:rPr lang="ru-RU" sz="2400" b="1" kern="1200" dirty="0" err="1" smtClean="0">
              <a:latin typeface="Times New Roman" pitchFamily="18" charset="0"/>
              <a:cs typeface="Times New Roman" pitchFamily="18" charset="0"/>
            </a:rPr>
            <a:t>аралашув</a:t>
          </a:r>
          <a:r>
            <a:rPr lang="ru-RU" sz="2400" b="1" kern="1200" dirty="0" smtClean="0">
              <a:latin typeface="Times New Roman" pitchFamily="18" charset="0"/>
              <a:cs typeface="Times New Roman" pitchFamily="18" charset="0"/>
            </a:rPr>
            <a:t> </a:t>
          </a:r>
          <a:r>
            <a:rPr lang="ru-RU" sz="2400" b="1" kern="1200" dirty="0" err="1" smtClean="0">
              <a:latin typeface="Times New Roman" pitchFamily="18" charset="0"/>
              <a:cs typeface="Times New Roman" pitchFamily="18" charset="0"/>
            </a:rPr>
            <a:t>ва</a:t>
          </a:r>
          <a:r>
            <a:rPr lang="ru-RU" sz="2400" b="1" kern="1200" dirty="0" smtClean="0">
              <a:latin typeface="Times New Roman" pitchFamily="18" charset="0"/>
              <a:cs typeface="Times New Roman" pitchFamily="18" charset="0"/>
            </a:rPr>
            <a:t> </a:t>
          </a:r>
          <a:r>
            <a:rPr lang="ru-RU" sz="2400" b="1" kern="1200" dirty="0" err="1" smtClean="0">
              <a:latin typeface="Times New Roman" pitchFamily="18" charset="0"/>
              <a:cs typeface="Times New Roman" pitchFamily="18" charset="0"/>
            </a:rPr>
            <a:t>назоратга</a:t>
          </a:r>
          <a:r>
            <a:rPr lang="ru-RU" sz="2400" b="1" kern="1200" dirty="0" smtClean="0">
              <a:latin typeface="Times New Roman" pitchFamily="18" charset="0"/>
              <a:cs typeface="Times New Roman" pitchFamily="18" charset="0"/>
            </a:rPr>
            <a:t> </a:t>
          </a:r>
          <a:r>
            <a:rPr lang="ru-RU" sz="2400" b="1" kern="1200" dirty="0" err="1" smtClean="0">
              <a:latin typeface="Times New Roman" pitchFamily="18" charset="0"/>
              <a:cs typeface="Times New Roman" pitchFamily="18" charset="0"/>
            </a:rPr>
            <a:t>маҳкум</a:t>
          </a:r>
          <a:r>
            <a:rPr lang="ru-RU" sz="2400" b="1" kern="1200" dirty="0" smtClean="0">
              <a:latin typeface="Times New Roman" pitchFamily="18" charset="0"/>
              <a:cs typeface="Times New Roman" pitchFamily="18" charset="0"/>
            </a:rPr>
            <a:t> </a:t>
          </a:r>
          <a:r>
            <a:rPr lang="ru-RU" sz="2400" b="1" kern="1200" dirty="0" err="1" smtClean="0">
              <a:latin typeface="Times New Roman" pitchFamily="18" charset="0"/>
              <a:cs typeface="Times New Roman" pitchFamily="18" charset="0"/>
            </a:rPr>
            <a:t>бўлиб</a:t>
          </a:r>
          <a:r>
            <a:rPr lang="ru-RU" sz="2400" b="1" kern="1200" dirty="0" smtClean="0">
              <a:latin typeface="Times New Roman" pitchFamily="18" charset="0"/>
              <a:cs typeface="Times New Roman" pitchFamily="18" charset="0"/>
            </a:rPr>
            <a:t>, </a:t>
          </a:r>
          <a:r>
            <a:rPr lang="ru-RU" sz="2400" b="1" kern="1200" dirty="0" err="1" smtClean="0">
              <a:latin typeface="Times New Roman" pitchFamily="18" charset="0"/>
              <a:cs typeface="Times New Roman" pitchFamily="18" charset="0"/>
            </a:rPr>
            <a:t>бу</a:t>
          </a:r>
          <a:r>
            <a:rPr lang="ru-RU" sz="2400" b="1" kern="1200" dirty="0" smtClean="0">
              <a:latin typeface="Times New Roman" pitchFamily="18" charset="0"/>
              <a:cs typeface="Times New Roman" pitchFamily="18" charset="0"/>
            </a:rPr>
            <a:t> </a:t>
          </a:r>
          <a:r>
            <a:rPr lang="ru-RU" sz="2400" b="1" kern="1200" dirty="0" err="1" smtClean="0">
              <a:latin typeface="Times New Roman" pitchFamily="18" charset="0"/>
              <a:cs typeface="Times New Roman" pitchFamily="18" charset="0"/>
            </a:rPr>
            <a:t>ички</a:t>
          </a:r>
          <a:r>
            <a:rPr lang="ru-RU" sz="2400" b="1" kern="1200" dirty="0" smtClean="0">
              <a:latin typeface="Times New Roman" pitchFamily="18" charset="0"/>
              <a:cs typeface="Times New Roman" pitchFamily="18" charset="0"/>
            </a:rPr>
            <a:t> </a:t>
          </a:r>
          <a:r>
            <a:rPr lang="ru-RU" sz="2400" b="1" kern="1200" dirty="0" err="1" smtClean="0">
              <a:latin typeface="Times New Roman" pitchFamily="18" charset="0"/>
              <a:cs typeface="Times New Roman" pitchFamily="18" charset="0"/>
            </a:rPr>
            <a:t>савдога</a:t>
          </a:r>
          <a:r>
            <a:rPr lang="ru-RU" sz="2400" b="1" kern="1200" dirty="0" smtClean="0">
              <a:latin typeface="Times New Roman" pitchFamily="18" charset="0"/>
              <a:cs typeface="Times New Roman" pitchFamily="18" charset="0"/>
            </a:rPr>
            <a:t> </a:t>
          </a:r>
          <a:r>
            <a:rPr lang="ru-RU" sz="2400" b="1" kern="1200" dirty="0" err="1" smtClean="0">
              <a:latin typeface="Times New Roman" pitchFamily="18" charset="0"/>
              <a:cs typeface="Times New Roman" pitchFamily="18" charset="0"/>
            </a:rPr>
            <a:t>нисбатан</a:t>
          </a:r>
          <a:r>
            <a:rPr lang="ru-RU" sz="2400" b="1" kern="1200" dirty="0" smtClean="0">
              <a:latin typeface="Times New Roman" pitchFamily="18" charset="0"/>
              <a:cs typeface="Times New Roman" pitchFamily="18" charset="0"/>
            </a:rPr>
            <a:t> </a:t>
          </a:r>
          <a:r>
            <a:rPr lang="ru-RU" sz="2400" b="1" kern="1200" dirty="0" err="1" smtClean="0">
              <a:latin typeface="Times New Roman" pitchFamily="18" charset="0"/>
              <a:cs typeface="Times New Roman" pitchFamily="18" charset="0"/>
            </a:rPr>
            <a:t>қўлланиладиган</a:t>
          </a:r>
          <a:r>
            <a:rPr lang="ru-RU" sz="2400" b="1" kern="1200" dirty="0" smtClean="0">
              <a:latin typeface="Times New Roman" pitchFamily="18" charset="0"/>
              <a:cs typeface="Times New Roman" pitchFamily="18" charset="0"/>
            </a:rPr>
            <a:t> </a:t>
          </a:r>
          <a:r>
            <a:rPr lang="ru-RU" sz="2400" b="1" kern="1200" dirty="0" err="1" smtClean="0">
              <a:latin typeface="Times New Roman" pitchFamily="18" charset="0"/>
              <a:cs typeface="Times New Roman" pitchFamily="18" charset="0"/>
            </a:rPr>
            <a:t>тадбирлардан</a:t>
          </a:r>
          <a:r>
            <a:rPr lang="ru-RU" sz="2400" b="1" kern="1200" dirty="0" smtClean="0">
              <a:latin typeface="Times New Roman" pitchFamily="18" charset="0"/>
              <a:cs typeface="Times New Roman" pitchFamily="18" charset="0"/>
            </a:rPr>
            <a:t> </a:t>
          </a:r>
          <a:r>
            <a:rPr lang="ru-RU" sz="2400" b="1" kern="1200" dirty="0" err="1" smtClean="0">
              <a:latin typeface="Times New Roman" pitchFamily="18" charset="0"/>
              <a:cs typeface="Times New Roman" pitchFamily="18" charset="0"/>
            </a:rPr>
            <a:t>тавсифи</a:t>
          </a:r>
          <a:r>
            <a:rPr lang="ru-RU" sz="2400" b="1" kern="1200" dirty="0" smtClean="0">
              <a:latin typeface="Times New Roman" pitchFamily="18" charset="0"/>
              <a:cs typeface="Times New Roman" pitchFamily="18" charset="0"/>
            </a:rPr>
            <a:t> </a:t>
          </a:r>
          <a:r>
            <a:rPr lang="ru-RU" sz="2400" b="1" kern="1200" dirty="0" err="1" smtClean="0">
              <a:latin typeface="Times New Roman" pitchFamily="18" charset="0"/>
              <a:cs typeface="Times New Roman" pitchFamily="18" charset="0"/>
            </a:rPr>
            <a:t>ва</a:t>
          </a:r>
          <a:r>
            <a:rPr lang="ru-RU" sz="2400" b="1" kern="1200" dirty="0" smtClean="0">
              <a:latin typeface="Times New Roman" pitchFamily="18" charset="0"/>
              <a:cs typeface="Times New Roman" pitchFamily="18" charset="0"/>
            </a:rPr>
            <a:t> </a:t>
          </a:r>
          <a:r>
            <a:rPr lang="ru-RU" sz="2400" b="1" kern="1200" dirty="0" err="1" smtClean="0">
              <a:latin typeface="Times New Roman" pitchFamily="18" charset="0"/>
              <a:cs typeface="Times New Roman" pitchFamily="18" charset="0"/>
            </a:rPr>
            <a:t>даражаси</a:t>
          </a:r>
          <a:r>
            <a:rPr lang="ru-RU" sz="2400" b="1" kern="1200" dirty="0" smtClean="0">
              <a:latin typeface="Times New Roman" pitchFamily="18" charset="0"/>
              <a:cs typeface="Times New Roman" pitchFamily="18" charset="0"/>
            </a:rPr>
            <a:t> </a:t>
          </a:r>
          <a:r>
            <a:rPr lang="ru-RU" sz="2400" b="1" kern="1200" dirty="0" err="1" smtClean="0">
              <a:latin typeface="Times New Roman" pitchFamily="18" charset="0"/>
              <a:cs typeface="Times New Roman" pitchFamily="18" charset="0"/>
            </a:rPr>
            <a:t>бўйича</a:t>
          </a:r>
          <a:r>
            <a:rPr lang="ru-RU" sz="2400" b="1" kern="1200" dirty="0" smtClean="0">
              <a:latin typeface="Times New Roman" pitchFamily="18" charset="0"/>
              <a:cs typeface="Times New Roman" pitchFamily="18" charset="0"/>
            </a:rPr>
            <a:t> </a:t>
          </a:r>
          <a:r>
            <a:rPr lang="ru-RU" sz="2400" b="1" kern="1200" dirty="0" err="1" smtClean="0">
              <a:latin typeface="Times New Roman" pitchFamily="18" charset="0"/>
              <a:cs typeface="Times New Roman" pitchFamily="18" charset="0"/>
            </a:rPr>
            <a:t>сезиларли</a:t>
          </a:r>
          <a:r>
            <a:rPr lang="ru-RU" sz="2400" b="1" kern="1200" dirty="0" smtClean="0">
              <a:latin typeface="Times New Roman" pitchFamily="18" charset="0"/>
              <a:cs typeface="Times New Roman" pitchFamily="18" charset="0"/>
            </a:rPr>
            <a:t> </a:t>
          </a:r>
          <a:r>
            <a:rPr lang="ru-RU" sz="2400" b="1" kern="1200" dirty="0" err="1" smtClean="0">
              <a:latin typeface="Times New Roman" pitchFamily="18" charset="0"/>
              <a:cs typeface="Times New Roman" pitchFamily="18" charset="0"/>
            </a:rPr>
            <a:t>фарқланади</a:t>
          </a:r>
          <a:r>
            <a:rPr lang="ru-RU" sz="2400" b="1" kern="1200" dirty="0" smtClean="0">
              <a:latin typeface="Times New Roman" pitchFamily="18" charset="0"/>
              <a:cs typeface="Times New Roman" pitchFamily="18" charset="0"/>
            </a:rPr>
            <a:t>.</a:t>
          </a:r>
          <a:endParaRPr lang="ru-RU" sz="2400" b="1" kern="1200" dirty="0">
            <a:latin typeface="Times New Roman" pitchFamily="18" charset="0"/>
            <a:cs typeface="Times New Roman" pitchFamily="18" charset="0"/>
          </a:endParaRPr>
        </a:p>
      </dsp:txBody>
      <dsp:txXfrm>
        <a:off x="459764" y="3174330"/>
        <a:ext cx="7308410" cy="905688"/>
      </dsp:txXfrm>
    </dsp:sp>
  </dsp:spTree>
</dsp:drawing>
</file>

<file path=ppt/diagrams/drawing3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28B0A0-9561-4703-B51E-CB2AB4B21CF7}">
      <dsp:nvSpPr>
        <dsp:cNvPr id="0" name=""/>
        <dsp:cNvSpPr/>
      </dsp:nvSpPr>
      <dsp:spPr>
        <a:xfrm rot="5400000">
          <a:off x="3376442" y="-834868"/>
          <a:ext cx="3935342" cy="6593724"/>
        </a:xfrm>
        <a:prstGeom prst="round2SameRect">
          <a:avLst/>
        </a:prstGeom>
        <a:solidFill>
          <a:schemeClr val="lt1">
            <a:alpha val="90000"/>
            <a:tint val="40000"/>
            <a:hueOff val="0"/>
            <a:satOff val="0"/>
            <a:lumOff val="0"/>
            <a:alphaOff val="0"/>
          </a:schemeClr>
        </a:solidFill>
        <a:ln w="12700" cap="flat" cmpd="sng" algn="ctr">
          <a:solidFill>
            <a:schemeClr val="accent2">
              <a:alpha val="90000"/>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just" defTabSz="1066800">
            <a:lnSpc>
              <a:spcPct val="90000"/>
            </a:lnSpc>
            <a:spcBef>
              <a:spcPct val="0"/>
            </a:spcBef>
            <a:spcAft>
              <a:spcPct val="15000"/>
            </a:spcAft>
            <a:buChar char="••"/>
          </a:pPr>
          <a:r>
            <a:rPr lang="ru-RU" sz="2400" b="1" i="0" kern="1200" dirty="0" smtClean="0">
              <a:latin typeface="Times New Roman" pitchFamily="18" charset="0"/>
              <a:cs typeface="Times New Roman" pitchFamily="18" charset="0"/>
            </a:rPr>
            <a:t>экспорт </a:t>
          </a:r>
          <a:r>
            <a:rPr lang="ru-RU" sz="2400" b="1" i="0" kern="1200" dirty="0" err="1" smtClean="0">
              <a:latin typeface="Times New Roman" pitchFamily="18" charset="0"/>
              <a:cs typeface="Times New Roman" pitchFamily="18" charset="0"/>
            </a:rPr>
            <a:t>қилувчиларга ахборот</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ва</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маслаҳат бериш</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хизматларини</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кўрсатиучун</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махсус</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бўлинмаларни</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ташкил</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этиш</a:t>
          </a:r>
          <a:r>
            <a:rPr lang="ru-RU" sz="2400" b="1" i="0" kern="1200" dirty="0" smtClean="0">
              <a:latin typeface="Times New Roman" pitchFamily="18" charset="0"/>
              <a:cs typeface="Times New Roman" pitchFamily="18" charset="0"/>
            </a:rPr>
            <a:t>;</a:t>
          </a:r>
          <a:endParaRPr lang="ru-RU" sz="2400" b="1" i="0" kern="1200" dirty="0">
            <a:latin typeface="Times New Roman" pitchFamily="18" charset="0"/>
            <a:cs typeface="Times New Roman" pitchFamily="18" charset="0"/>
          </a:endParaRPr>
        </a:p>
        <a:p>
          <a:pPr marL="228600" lvl="1" indent="-228600" algn="just" defTabSz="1066800">
            <a:lnSpc>
              <a:spcPct val="90000"/>
            </a:lnSpc>
            <a:spcBef>
              <a:spcPct val="0"/>
            </a:spcBef>
            <a:spcAft>
              <a:spcPct val="15000"/>
            </a:spcAft>
            <a:buChar char="••"/>
          </a:pPr>
          <a:r>
            <a:rPr lang="ru-RU" sz="2400" b="1" i="0" kern="1200" dirty="0" err="1" smtClean="0">
              <a:latin typeface="Times New Roman" pitchFamily="18" charset="0"/>
              <a:cs typeface="Times New Roman" pitchFamily="18" charset="0"/>
            </a:rPr>
            <a:t>савдо</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битимларини</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тузишда</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давлат</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идораларининг</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иштирок</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этиши</a:t>
          </a:r>
          <a:r>
            <a:rPr lang="ru-RU" sz="2400" b="1" i="0" kern="1200" dirty="0" smtClean="0">
              <a:latin typeface="Times New Roman" pitchFamily="18" charset="0"/>
              <a:cs typeface="Times New Roman" pitchFamily="18" charset="0"/>
            </a:rPr>
            <a:t>;</a:t>
          </a:r>
          <a:endParaRPr lang="ru-RU" sz="2400" b="1" i="0" kern="1200" dirty="0">
            <a:latin typeface="Times New Roman" pitchFamily="18" charset="0"/>
            <a:cs typeface="Times New Roman" pitchFamily="18" charset="0"/>
          </a:endParaRPr>
        </a:p>
        <a:p>
          <a:pPr marL="228600" lvl="1" indent="-228600" algn="just" defTabSz="1066800">
            <a:lnSpc>
              <a:spcPct val="90000"/>
            </a:lnSpc>
            <a:spcBef>
              <a:spcPct val="0"/>
            </a:spcBef>
            <a:spcAft>
              <a:spcPct val="15000"/>
            </a:spcAft>
            <a:buChar char="••"/>
          </a:pP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ташқи савдо</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учун</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малакали</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кадрларни</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тайёрлашга</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кўмаклашув</a:t>
          </a:r>
          <a:r>
            <a:rPr lang="ru-RU" sz="2400" b="1" i="0" kern="1200" dirty="0" smtClean="0">
              <a:latin typeface="Times New Roman" pitchFamily="18" charset="0"/>
              <a:cs typeface="Times New Roman" pitchFamily="18" charset="0"/>
            </a:rPr>
            <a:t>;</a:t>
          </a:r>
          <a:endParaRPr lang="ru-RU" sz="2400" b="1" i="0" kern="1200" dirty="0">
            <a:latin typeface="Times New Roman" pitchFamily="18" charset="0"/>
            <a:cs typeface="Times New Roman" pitchFamily="18" charset="0"/>
          </a:endParaRPr>
        </a:p>
        <a:p>
          <a:pPr marL="228600" lvl="1" indent="-228600" algn="just" defTabSz="1066800">
            <a:lnSpc>
              <a:spcPct val="90000"/>
            </a:lnSpc>
            <a:spcBef>
              <a:spcPct val="0"/>
            </a:spcBef>
            <a:spcAft>
              <a:spcPct val="15000"/>
            </a:spcAft>
            <a:buChar char="••"/>
          </a:pPr>
          <a:r>
            <a:rPr lang="ru-RU" sz="2400" b="1" i="0" kern="1200" dirty="0" err="1" smtClean="0">
              <a:latin typeface="Times New Roman" pitchFamily="18" charset="0"/>
              <a:cs typeface="Times New Roman" pitchFamily="18" charset="0"/>
            </a:rPr>
            <a:t>хорижий</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мамлакатларда</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кўргазмалар</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ташкил</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этишда</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ёрдам</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кўрсатиш</a:t>
          </a:r>
          <a:r>
            <a:rPr lang="ru-RU" sz="2400" b="1" i="0" kern="1200" dirty="0" smtClean="0">
              <a:latin typeface="Times New Roman" pitchFamily="18" charset="0"/>
              <a:cs typeface="Times New Roman" pitchFamily="18" charset="0"/>
            </a:rPr>
            <a:t>;</a:t>
          </a:r>
          <a:endParaRPr lang="ru-RU" sz="2400" b="1" i="0" kern="1200" dirty="0">
            <a:latin typeface="Times New Roman" pitchFamily="18" charset="0"/>
            <a:cs typeface="Times New Roman" pitchFamily="18" charset="0"/>
          </a:endParaRPr>
        </a:p>
        <a:p>
          <a:pPr marL="228600" lvl="1" indent="-228600" algn="just" defTabSz="1066800">
            <a:lnSpc>
              <a:spcPct val="90000"/>
            </a:lnSpc>
            <a:spcBef>
              <a:spcPct val="0"/>
            </a:spcBef>
            <a:spcAft>
              <a:spcPct val="15000"/>
            </a:spcAft>
            <a:buChar char="••"/>
          </a:pPr>
          <a:r>
            <a:rPr lang="ru-RU" sz="2400" b="1" i="0" kern="1200" dirty="0" err="1" smtClean="0">
              <a:latin typeface="Times New Roman" pitchFamily="18" charset="0"/>
              <a:cs typeface="Times New Roman" pitchFamily="18" charset="0"/>
            </a:rPr>
            <a:t>миллий</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компанияларни</a:t>
          </a:r>
          <a:r>
            <a:rPr lang="ru-RU" sz="2400" b="1" i="0" kern="1200" dirty="0" smtClean="0">
              <a:latin typeface="Times New Roman" pitchFamily="18" charset="0"/>
              <a:cs typeface="Times New Roman" pitchFamily="18" charset="0"/>
            </a:rPr>
            <a:t> дипломатик </a:t>
          </a:r>
          <a:r>
            <a:rPr lang="ru-RU" sz="2400" b="1" i="0" kern="1200" dirty="0" err="1" smtClean="0">
              <a:latin typeface="Times New Roman" pitchFamily="18" charset="0"/>
              <a:cs typeface="Times New Roman" pitchFamily="18" charset="0"/>
            </a:rPr>
            <a:t>жиҳатдан</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қўллаб-қувватлаш</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ва</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ҳ.к</a:t>
          </a:r>
          <a:r>
            <a:rPr lang="ru-RU" sz="2400" b="1" i="0" kern="1200" dirty="0" smtClean="0">
              <a:latin typeface="Times New Roman" pitchFamily="18" charset="0"/>
              <a:cs typeface="Times New Roman" pitchFamily="18" charset="0"/>
            </a:rPr>
            <a:t>.</a:t>
          </a:r>
          <a:endParaRPr lang="ru-RU" sz="2400" b="1" i="0" kern="1200" dirty="0">
            <a:latin typeface="Times New Roman" pitchFamily="18" charset="0"/>
            <a:cs typeface="Times New Roman" pitchFamily="18" charset="0"/>
          </a:endParaRPr>
        </a:p>
      </dsp:txBody>
      <dsp:txXfrm rot="-5400000">
        <a:off x="2047251" y="686431"/>
        <a:ext cx="6401616" cy="3551126"/>
      </dsp:txXfrm>
    </dsp:sp>
    <dsp:sp modelId="{218F4CC0-3442-4C0D-8EE0-974CAF549057}">
      <dsp:nvSpPr>
        <dsp:cNvPr id="0" name=""/>
        <dsp:cNvSpPr/>
      </dsp:nvSpPr>
      <dsp:spPr>
        <a:xfrm>
          <a:off x="0" y="0"/>
          <a:ext cx="2044229" cy="4919178"/>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a:scene3d>
          <a:camera prst="orthographicFront"/>
          <a:lightRig rig="threePt" dir="t"/>
        </a:scene3d>
        <a:sp3d>
          <a:bevelT prst="angle"/>
        </a:sp3d>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just" defTabSz="1066800">
            <a:lnSpc>
              <a:spcPct val="90000"/>
            </a:lnSpc>
            <a:spcBef>
              <a:spcPct val="0"/>
            </a:spcBef>
            <a:spcAft>
              <a:spcPct val="35000"/>
            </a:spcAft>
          </a:pPr>
          <a:r>
            <a:rPr lang="ru-RU" sz="2400" b="1" i="0" kern="1200" dirty="0" err="1" smtClean="0">
              <a:latin typeface="Times New Roman" pitchFamily="18" charset="0"/>
              <a:cs typeface="Times New Roman" pitchFamily="18" charset="0"/>
            </a:rPr>
            <a:t>Ташкилий</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усуллар</a:t>
          </a:r>
          <a:endParaRPr lang="ru-RU" sz="2400" i="0" kern="1200" dirty="0">
            <a:latin typeface="Times New Roman" pitchFamily="18" charset="0"/>
            <a:cs typeface="Times New Roman" pitchFamily="18" charset="0"/>
          </a:endParaRPr>
        </a:p>
      </dsp:txBody>
      <dsp:txXfrm>
        <a:off x="99791" y="99791"/>
        <a:ext cx="1844647" cy="4719596"/>
      </dsp:txXfrm>
    </dsp:sp>
  </dsp:spTree>
</dsp:drawing>
</file>

<file path=ppt/diagrams/drawing3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C354CFE-9C37-4587-8026-A3E96424DCE7}">
      <dsp:nvSpPr>
        <dsp:cNvPr id="0" name=""/>
        <dsp:cNvSpPr/>
      </dsp:nvSpPr>
      <dsp:spPr>
        <a:xfrm rot="5400000">
          <a:off x="3910247" y="-304085"/>
          <a:ext cx="3935342" cy="5532158"/>
        </a:xfrm>
        <a:prstGeom prst="round2SameRect">
          <a:avLst/>
        </a:prstGeom>
        <a:solidFill>
          <a:schemeClr val="lt1">
            <a:alpha val="90000"/>
            <a:tint val="40000"/>
            <a:hueOff val="0"/>
            <a:satOff val="0"/>
            <a:lumOff val="0"/>
            <a:alphaOff val="0"/>
          </a:schemeClr>
        </a:solidFill>
        <a:ln w="12700" cap="flat" cmpd="sng" algn="ctr">
          <a:solidFill>
            <a:schemeClr val="accent2">
              <a:alpha val="90000"/>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just" defTabSz="1066800">
            <a:lnSpc>
              <a:spcPct val="90000"/>
            </a:lnSpc>
            <a:spcBef>
              <a:spcPct val="0"/>
            </a:spcBef>
            <a:spcAft>
              <a:spcPct val="15000"/>
            </a:spcAft>
            <a:buChar char="••"/>
          </a:pPr>
          <a:r>
            <a:rPr lang="ru-RU" sz="2400" b="1" i="0" kern="1200" dirty="0" err="1" smtClean="0">
              <a:latin typeface="Times New Roman" pitchFamily="18" charset="0"/>
              <a:cs typeface="Times New Roman" pitchFamily="18" charset="0"/>
            </a:rPr>
            <a:t>экспортга</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товарлар</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етказиб</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беришни</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субсидиялаш</a:t>
          </a:r>
          <a:r>
            <a:rPr lang="ru-RU" sz="2400" b="1" i="0" kern="1200" dirty="0" smtClean="0">
              <a:latin typeface="Times New Roman" pitchFamily="18" charset="0"/>
              <a:cs typeface="Times New Roman" pitchFamily="18" charset="0"/>
            </a:rPr>
            <a:t>;</a:t>
          </a:r>
          <a:endParaRPr lang="ru-RU" sz="2400" b="1" i="0" kern="1200" dirty="0">
            <a:latin typeface="Times New Roman" pitchFamily="18" charset="0"/>
            <a:cs typeface="Times New Roman" pitchFamily="18" charset="0"/>
          </a:endParaRPr>
        </a:p>
        <a:p>
          <a:pPr marL="228600" lvl="1" indent="-228600" algn="just" defTabSz="1066800">
            <a:lnSpc>
              <a:spcPct val="90000"/>
            </a:lnSpc>
            <a:spcBef>
              <a:spcPct val="0"/>
            </a:spcBef>
            <a:spcAft>
              <a:spcPct val="15000"/>
            </a:spcAft>
            <a:buChar char="••"/>
          </a:pPr>
          <a:r>
            <a:rPr lang="ru-RU" sz="2400" b="1" i="0" kern="1200" dirty="0" smtClean="0">
              <a:latin typeface="Times New Roman" pitchFamily="18" charset="0"/>
              <a:cs typeface="Times New Roman" pitchFamily="18" charset="0"/>
            </a:rPr>
            <a:t>экспорт </a:t>
          </a:r>
          <a:r>
            <a:rPr lang="ru-RU" sz="2400" b="1" i="0" kern="1200" dirty="0" err="1" smtClean="0">
              <a:latin typeface="Times New Roman" pitchFamily="18" charset="0"/>
              <a:cs typeface="Times New Roman" pitchFamily="18" charset="0"/>
            </a:rPr>
            <a:t>қилувчилар учун</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давлат</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кредитларини</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бериш</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ва</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хусусий</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кредитлар</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берилишини</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рағбатлантириш</a:t>
          </a:r>
          <a:r>
            <a:rPr lang="ru-RU" sz="2400" b="1" i="0" kern="1200" dirty="0" smtClean="0">
              <a:latin typeface="Times New Roman" pitchFamily="18" charset="0"/>
              <a:cs typeface="Times New Roman" pitchFamily="18" charset="0"/>
            </a:rPr>
            <a:t>;</a:t>
          </a:r>
          <a:endParaRPr lang="ru-RU" sz="2400" b="1" i="0" kern="1200" dirty="0">
            <a:latin typeface="Times New Roman" pitchFamily="18" charset="0"/>
            <a:cs typeface="Times New Roman" pitchFamily="18" charset="0"/>
          </a:endParaRPr>
        </a:p>
        <a:p>
          <a:pPr marL="228600" lvl="1" indent="-228600" algn="just" defTabSz="1066800">
            <a:lnSpc>
              <a:spcPct val="90000"/>
            </a:lnSpc>
            <a:spcBef>
              <a:spcPct val="0"/>
            </a:spcBef>
            <a:spcAft>
              <a:spcPct val="15000"/>
            </a:spcAft>
            <a:buChar char="••"/>
          </a:pPr>
          <a:r>
            <a:rPr lang="ru-RU" sz="2400" b="1" i="0" kern="1200" dirty="0" err="1" smtClean="0">
              <a:latin typeface="Times New Roman" pitchFamily="18" charset="0"/>
              <a:cs typeface="Times New Roman" pitchFamily="18" charset="0"/>
            </a:rPr>
            <a:t>хорижда</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амалга</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оширилувчи</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савдо</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битимларини</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давлат</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томонидан</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суғурталаш;</a:t>
          </a:r>
          <a:endParaRPr lang="ru-RU" sz="2400" b="1" i="0" kern="1200" dirty="0">
            <a:latin typeface="Times New Roman" pitchFamily="18" charset="0"/>
            <a:cs typeface="Times New Roman" pitchFamily="18" charset="0"/>
          </a:endParaRPr>
        </a:p>
        <a:p>
          <a:pPr marL="228600" lvl="1" indent="-228600" algn="just" defTabSz="1066800">
            <a:lnSpc>
              <a:spcPct val="90000"/>
            </a:lnSpc>
            <a:spcBef>
              <a:spcPct val="0"/>
            </a:spcBef>
            <a:spcAft>
              <a:spcPct val="15000"/>
            </a:spcAft>
            <a:buChar char="••"/>
          </a:pPr>
          <a:r>
            <a:rPr lang="ru-RU" sz="2400" b="1" i="0" kern="1200" dirty="0" err="1" smtClean="0">
              <a:latin typeface="Times New Roman" pitchFamily="18" charset="0"/>
              <a:cs typeface="Times New Roman" pitchFamily="18" charset="0"/>
            </a:rPr>
            <a:t>экспортдан</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олинувчи</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фойдадан</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солиқ</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тўлашдан</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озод</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этиш</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ва</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ҳ.к</a:t>
          </a:r>
          <a:r>
            <a:rPr lang="ru-RU" sz="2400" b="1" i="0" kern="1200" dirty="0" smtClean="0">
              <a:latin typeface="Times New Roman" pitchFamily="18" charset="0"/>
              <a:cs typeface="Times New Roman" pitchFamily="18" charset="0"/>
            </a:rPr>
            <a:t>.</a:t>
          </a:r>
          <a:endParaRPr lang="ru-RU" sz="2400" b="1" i="0" kern="1200" dirty="0">
            <a:latin typeface="Times New Roman" pitchFamily="18" charset="0"/>
            <a:cs typeface="Times New Roman" pitchFamily="18" charset="0"/>
          </a:endParaRPr>
        </a:p>
      </dsp:txBody>
      <dsp:txXfrm rot="-5400000">
        <a:off x="3111839" y="686431"/>
        <a:ext cx="5340050" cy="3551126"/>
      </dsp:txXfrm>
    </dsp:sp>
    <dsp:sp modelId="{D53D50AE-5C87-4A1A-9D27-EA88C089F79B}">
      <dsp:nvSpPr>
        <dsp:cNvPr id="0" name=""/>
        <dsp:cNvSpPr/>
      </dsp:nvSpPr>
      <dsp:spPr>
        <a:xfrm>
          <a:off x="0" y="2404"/>
          <a:ext cx="3111839" cy="4919178"/>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just" defTabSz="1066800">
            <a:lnSpc>
              <a:spcPct val="90000"/>
            </a:lnSpc>
            <a:spcBef>
              <a:spcPct val="0"/>
            </a:spcBef>
            <a:spcAft>
              <a:spcPct val="35000"/>
            </a:spcAft>
          </a:pPr>
          <a:r>
            <a:rPr lang="ru-RU" sz="2400" b="1" i="0" kern="1200" dirty="0" smtClean="0">
              <a:latin typeface="Times New Roman" pitchFamily="18" charset="0"/>
              <a:cs typeface="Times New Roman" pitchFamily="18" charset="0"/>
            </a:rPr>
            <a:t>Кредит-</a:t>
          </a:r>
          <a:r>
            <a:rPr lang="ru-RU" sz="2400" b="1" i="0" kern="1200" dirty="0" err="1" smtClean="0">
              <a:latin typeface="Times New Roman" pitchFamily="18" charset="0"/>
              <a:cs typeface="Times New Roman" pitchFamily="18" charset="0"/>
            </a:rPr>
            <a:t>молиявий</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усуллари</a:t>
          </a:r>
          <a:r>
            <a:rPr lang="ru-RU" sz="2400" i="0" kern="1200" dirty="0" smtClean="0">
              <a:latin typeface="Times New Roman" pitchFamily="18" charset="0"/>
              <a:cs typeface="Times New Roman" pitchFamily="18" charset="0"/>
            </a:rPr>
            <a:t> </a:t>
          </a:r>
          <a:endParaRPr lang="ru-RU" sz="2400" b="1" i="0" kern="1200" dirty="0">
            <a:latin typeface="Times New Roman" pitchFamily="18" charset="0"/>
            <a:cs typeface="Times New Roman" pitchFamily="18" charset="0"/>
          </a:endParaRPr>
        </a:p>
      </dsp:txBody>
      <dsp:txXfrm>
        <a:off x="151907" y="154311"/>
        <a:ext cx="2808025" cy="4615364"/>
      </dsp:txXfrm>
    </dsp:sp>
  </dsp:spTree>
</dsp:drawing>
</file>

<file path=ppt/diagrams/drawing3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2349B7C-6C54-4545-8414-1534EB3A052C}">
      <dsp:nvSpPr>
        <dsp:cNvPr id="0" name=""/>
        <dsp:cNvSpPr/>
      </dsp:nvSpPr>
      <dsp:spPr>
        <a:xfrm rot="5400000">
          <a:off x="3251191" y="-1007068"/>
          <a:ext cx="3770811" cy="6727651"/>
        </a:xfrm>
        <a:prstGeom prst="round2SameRect">
          <a:avLst/>
        </a:prstGeom>
        <a:solidFill>
          <a:schemeClr val="lt1">
            <a:alpha val="90000"/>
            <a:tint val="40000"/>
            <a:hueOff val="0"/>
            <a:satOff val="0"/>
            <a:lumOff val="0"/>
            <a:alphaOff val="0"/>
          </a:schemeClr>
        </a:solidFill>
        <a:ln w="12700" cap="flat" cmpd="sng" algn="ctr">
          <a:solidFill>
            <a:schemeClr val="accent2">
              <a:alpha val="90000"/>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244600">
            <a:lnSpc>
              <a:spcPct val="90000"/>
            </a:lnSpc>
            <a:spcBef>
              <a:spcPct val="0"/>
            </a:spcBef>
            <a:spcAft>
              <a:spcPct val="15000"/>
            </a:spcAft>
            <a:buChar char="••"/>
          </a:pPr>
          <a:r>
            <a:rPr lang="ru-RU" sz="2800" b="1" i="0" kern="1200" dirty="0" smtClean="0">
              <a:latin typeface="Times New Roman" pitchFamily="18" charset="0"/>
              <a:cs typeface="Times New Roman" pitchFamily="18" charset="0"/>
            </a:rPr>
            <a:t>1879-1934 </a:t>
          </a:r>
          <a:r>
            <a:rPr lang="ru-RU" sz="2800" b="1" i="0" kern="1200" dirty="0" err="1" smtClean="0">
              <a:latin typeface="Times New Roman" pitchFamily="18" charset="0"/>
              <a:cs typeface="Times New Roman" pitchFamily="18" charset="0"/>
            </a:rPr>
            <a:t>йилларни</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ўз</a:t>
          </a:r>
          <a:r>
            <a:rPr lang="ru-RU" sz="2800" b="1" i="0" kern="1200" dirty="0" smtClean="0">
              <a:latin typeface="Times New Roman" pitchFamily="18" charset="0"/>
              <a:cs typeface="Times New Roman" pitchFamily="18" charset="0"/>
            </a:rPr>
            <a:t> ичига </a:t>
          </a:r>
          <a:r>
            <a:rPr lang="ru-RU" sz="2800" b="1" i="0" kern="1200" dirty="0" err="1" smtClean="0">
              <a:latin typeface="Times New Roman" pitchFamily="18" charset="0"/>
              <a:cs typeface="Times New Roman" pitchFamily="18" charset="0"/>
            </a:rPr>
            <a:t>олиб</a:t>
          </a:r>
          <a:r>
            <a:rPr lang="ru-RU" sz="2800" b="1" i="0" kern="1200" dirty="0" smtClean="0">
              <a:latin typeface="Times New Roman" pitchFamily="18" charset="0"/>
              <a:cs typeface="Times New Roman" pitchFamily="18" charset="0"/>
            </a:rPr>
            <a:t>, бунда </a:t>
          </a:r>
          <a:r>
            <a:rPr lang="ru-RU" sz="2800" b="1" i="0" kern="1200" dirty="0" err="1" smtClean="0">
              <a:latin typeface="Times New Roman" pitchFamily="18" charset="0"/>
              <a:cs typeface="Times New Roman" pitchFamily="18" charset="0"/>
            </a:rPr>
            <a:t>олтин</a:t>
          </a:r>
          <a:r>
            <a:rPr lang="ru-RU" sz="2800" b="1" i="0" kern="1200" dirty="0" smtClean="0">
              <a:latin typeface="Times New Roman" pitchFamily="18" charset="0"/>
              <a:cs typeface="Times New Roman" pitchFamily="18" charset="0"/>
            </a:rPr>
            <a:t> стандарт </a:t>
          </a:r>
          <a:r>
            <a:rPr lang="ru-RU" sz="2800" b="1" i="0" kern="1200" dirty="0" err="1" smtClean="0">
              <a:latin typeface="Times New Roman" pitchFamily="18" charset="0"/>
              <a:cs typeface="Times New Roman" pitchFamily="18" charset="0"/>
            </a:rPr>
            <a:t>сифатидаги</a:t>
          </a:r>
          <a:r>
            <a:rPr lang="ru-RU" sz="2800" b="1" i="0" kern="1200" dirty="0" smtClean="0">
              <a:latin typeface="Times New Roman" pitchFamily="18" charset="0"/>
              <a:cs typeface="Times New Roman" pitchFamily="18" charset="0"/>
            </a:rPr>
            <a:t> пул </a:t>
          </a:r>
          <a:r>
            <a:rPr lang="ru-RU" sz="2800" b="1" i="0" kern="1200" dirty="0" err="1" smtClean="0">
              <a:latin typeface="Times New Roman" pitchFamily="18" charset="0"/>
              <a:cs typeface="Times New Roman" pitchFamily="18" charset="0"/>
            </a:rPr>
            <a:t>тизими</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устунликка</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эга</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бўлган</a:t>
          </a:r>
          <a:r>
            <a:rPr lang="ru-RU" sz="2800" b="1" i="0" kern="1200" dirty="0" smtClean="0">
              <a:latin typeface="Times New Roman" pitchFamily="18" charset="0"/>
              <a:cs typeface="Times New Roman" pitchFamily="18" charset="0"/>
            </a:rPr>
            <a:t>. </a:t>
          </a:r>
          <a:endParaRPr lang="ru-RU" sz="2800" b="1" i="0" kern="1200" dirty="0">
            <a:latin typeface="Times New Roman" pitchFamily="18" charset="0"/>
            <a:cs typeface="Times New Roman" pitchFamily="18" charset="0"/>
          </a:endParaRPr>
        </a:p>
      </dsp:txBody>
      <dsp:txXfrm rot="-5400000">
        <a:off x="1772771" y="655428"/>
        <a:ext cx="6543575" cy="3402659"/>
      </dsp:txXfrm>
    </dsp:sp>
    <dsp:sp modelId="{42F1DA13-8608-471F-B7C9-A7B9B0B7818C}">
      <dsp:nvSpPr>
        <dsp:cNvPr id="0" name=""/>
        <dsp:cNvSpPr/>
      </dsp:nvSpPr>
      <dsp:spPr>
        <a:xfrm>
          <a:off x="0" y="0"/>
          <a:ext cx="1772071" cy="4713514"/>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ru-RU" sz="2400" b="1" kern="1200" dirty="0" err="1" smtClean="0">
              <a:latin typeface="Times New Roman" pitchFamily="18" charset="0"/>
              <a:cs typeface="Times New Roman" pitchFamily="18" charset="0"/>
            </a:rPr>
            <a:t>Биринчи</a:t>
          </a:r>
          <a:r>
            <a:rPr lang="ru-RU" sz="2400" b="1" kern="1200" dirty="0" smtClean="0">
              <a:latin typeface="Times New Roman" pitchFamily="18" charset="0"/>
              <a:cs typeface="Times New Roman" pitchFamily="18" charset="0"/>
            </a:rPr>
            <a:t> </a:t>
          </a:r>
          <a:r>
            <a:rPr lang="ru-RU" sz="2400" b="1" kern="1200" dirty="0" err="1" smtClean="0">
              <a:latin typeface="Times New Roman" pitchFamily="18" charset="0"/>
              <a:cs typeface="Times New Roman" pitchFamily="18" charset="0"/>
            </a:rPr>
            <a:t>босқич</a:t>
          </a:r>
          <a:r>
            <a:rPr lang="ru-RU" sz="2400" kern="1200" dirty="0" smtClean="0">
              <a:latin typeface="Times New Roman" pitchFamily="18" charset="0"/>
              <a:cs typeface="Times New Roman" pitchFamily="18" charset="0"/>
            </a:rPr>
            <a:t> </a:t>
          </a:r>
          <a:endParaRPr lang="ru-RU" sz="2400" kern="1200" dirty="0">
            <a:latin typeface="Times New Roman" pitchFamily="18" charset="0"/>
            <a:cs typeface="Times New Roman" pitchFamily="18" charset="0"/>
          </a:endParaRPr>
        </a:p>
      </dsp:txBody>
      <dsp:txXfrm>
        <a:off x="86505" y="86505"/>
        <a:ext cx="1599061" cy="4540504"/>
      </dsp:txXfrm>
    </dsp:sp>
  </dsp:spTree>
</dsp:drawing>
</file>

<file path=ppt/diagrams/drawing4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C0551D-6B6F-4A92-9B85-3F84A33B6E51}">
      <dsp:nvSpPr>
        <dsp:cNvPr id="0" name=""/>
        <dsp:cNvSpPr/>
      </dsp:nvSpPr>
      <dsp:spPr>
        <a:xfrm rot="5400000">
          <a:off x="3866328" y="-327316"/>
          <a:ext cx="3828868" cy="5440718"/>
        </a:xfrm>
        <a:prstGeom prst="round2SameRect">
          <a:avLst/>
        </a:prstGeom>
        <a:solidFill>
          <a:schemeClr val="lt1">
            <a:alpha val="90000"/>
            <a:tint val="40000"/>
            <a:hueOff val="0"/>
            <a:satOff val="0"/>
            <a:lumOff val="0"/>
            <a:alphaOff val="0"/>
          </a:schemeClr>
        </a:solidFill>
        <a:ln w="12700" cap="flat" cmpd="sng" algn="ctr">
          <a:solidFill>
            <a:schemeClr val="accent2">
              <a:alpha val="90000"/>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244600">
            <a:lnSpc>
              <a:spcPct val="90000"/>
            </a:lnSpc>
            <a:spcBef>
              <a:spcPct val="0"/>
            </a:spcBef>
            <a:spcAft>
              <a:spcPct val="15000"/>
            </a:spcAft>
            <a:buChar char="••"/>
          </a:pPr>
          <a:r>
            <a:rPr lang="ru-RU" sz="2800" b="1" i="0" kern="1200" dirty="0" smtClean="0">
              <a:latin typeface="Times New Roman" pitchFamily="18" charset="0"/>
              <a:cs typeface="Times New Roman" pitchFamily="18" charset="0"/>
            </a:rPr>
            <a:t>1944</a:t>
          </a:r>
          <a:r>
            <a:rPr lang="uz-Cyrl-UZ" sz="2800" b="1" i="0" kern="1200" dirty="0" smtClean="0">
              <a:latin typeface="Times New Roman" pitchFamily="18" charset="0"/>
              <a:cs typeface="Times New Roman" pitchFamily="18" charset="0"/>
            </a:rPr>
            <a:t>-</a:t>
          </a:r>
          <a:r>
            <a:rPr lang="ru-RU" sz="2800" b="1" i="0" kern="1200" dirty="0" smtClean="0">
              <a:latin typeface="Times New Roman" pitchFamily="18" charset="0"/>
              <a:cs typeface="Times New Roman" pitchFamily="18" charset="0"/>
            </a:rPr>
            <a:t>1971 </a:t>
          </a:r>
          <a:r>
            <a:rPr lang="ru-RU" sz="2800" b="1" i="0" kern="1200" dirty="0" err="1" smtClean="0">
              <a:latin typeface="Times New Roman" pitchFamily="18" charset="0"/>
              <a:cs typeface="Times New Roman" pitchFamily="18" charset="0"/>
            </a:rPr>
            <a:t>йилларни</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ўз</a:t>
          </a:r>
          <a:r>
            <a:rPr lang="ru-RU" sz="2800" b="1" i="0" kern="1200" dirty="0" smtClean="0">
              <a:latin typeface="Times New Roman" pitchFamily="18" charset="0"/>
              <a:cs typeface="Times New Roman" pitchFamily="18" charset="0"/>
            </a:rPr>
            <a:t> ичига </a:t>
          </a:r>
          <a:r>
            <a:rPr lang="ru-RU" sz="2800" b="1" i="0" kern="1200" dirty="0" err="1" smtClean="0">
              <a:latin typeface="Times New Roman" pitchFamily="18" charset="0"/>
              <a:cs typeface="Times New Roman" pitchFamily="18" charset="0"/>
            </a:rPr>
            <a:t>олиб</a:t>
          </a:r>
          <a:r>
            <a:rPr lang="ru-RU" sz="2800" b="1" i="0" kern="1200" dirty="0" smtClean="0">
              <a:latin typeface="Times New Roman" pitchFamily="18" charset="0"/>
              <a:cs typeface="Times New Roman" pitchFamily="18" charset="0"/>
            </a:rPr>
            <a:t>, бунда </a:t>
          </a:r>
          <a:r>
            <a:rPr lang="ru-RU" sz="2800" b="1" i="0" kern="1200" dirty="0" err="1" smtClean="0">
              <a:latin typeface="Times New Roman" pitchFamily="18" charset="0"/>
              <a:cs typeface="Times New Roman" pitchFamily="18" charset="0"/>
            </a:rPr>
            <a:t>олтин</a:t>
          </a:r>
          <a:r>
            <a:rPr lang="uz-Cyrl-UZ" sz="2800" b="1" i="0" kern="1200" dirty="0" smtClean="0">
              <a:latin typeface="Times New Roman" pitchFamily="18" charset="0"/>
              <a:cs typeface="Times New Roman" pitchFamily="18" charset="0"/>
            </a:rPr>
            <a:t>-</a:t>
          </a:r>
          <a:r>
            <a:rPr lang="ru-RU" sz="2800" b="1" i="0" kern="1200" dirty="0" err="1" smtClean="0">
              <a:latin typeface="Times New Roman" pitchFamily="18" charset="0"/>
              <a:cs typeface="Times New Roman" pitchFamily="18" charset="0"/>
            </a:rPr>
            <a:t>девизли</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Бреттон-Вудс</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тизими</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деб</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номланувчи</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тизим</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устунликка</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эга</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бўлган</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Бу</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икки</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тизим</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қайд қилинадиган </a:t>
          </a:r>
          <a:r>
            <a:rPr lang="ru-RU" sz="2800" b="1" i="0" kern="1200" dirty="0" smtClean="0">
              <a:latin typeface="Times New Roman" pitchFamily="18" charset="0"/>
              <a:cs typeface="Times New Roman" pitchFamily="18" charset="0"/>
            </a:rPr>
            <a:t>валюта </a:t>
          </a:r>
          <a:r>
            <a:rPr lang="ru-RU" sz="2800" b="1" i="0" kern="1200" dirty="0" err="1" smtClean="0">
              <a:latin typeface="Times New Roman" pitchFamily="18" charset="0"/>
              <a:cs typeface="Times New Roman" pitchFamily="18" charset="0"/>
            </a:rPr>
            <a:t>курсларига</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асосланган</a:t>
          </a:r>
          <a:r>
            <a:rPr lang="ru-RU" sz="2800" b="1" i="0" kern="1200" dirty="0" smtClean="0">
              <a:latin typeface="Times New Roman" pitchFamily="18" charset="0"/>
              <a:cs typeface="Times New Roman" pitchFamily="18" charset="0"/>
            </a:rPr>
            <a:t>. </a:t>
          </a:r>
          <a:endParaRPr lang="ru-RU" sz="2800" b="1" i="0" kern="1200" dirty="0">
            <a:latin typeface="Times New Roman" pitchFamily="18" charset="0"/>
            <a:cs typeface="Times New Roman" pitchFamily="18" charset="0"/>
          </a:endParaRPr>
        </a:p>
      </dsp:txBody>
      <dsp:txXfrm rot="-5400000">
        <a:off x="3060403" y="665519"/>
        <a:ext cx="5253808" cy="3455048"/>
      </dsp:txXfrm>
    </dsp:sp>
    <dsp:sp modelId="{A7BD192E-8EF7-47C7-B1D9-2242F8C7A4E7}">
      <dsp:nvSpPr>
        <dsp:cNvPr id="0" name=""/>
        <dsp:cNvSpPr/>
      </dsp:nvSpPr>
      <dsp:spPr>
        <a:xfrm>
          <a:off x="0" y="0"/>
          <a:ext cx="3060403" cy="4786086"/>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lvl="0" algn="just" defTabSz="1244600">
            <a:lnSpc>
              <a:spcPct val="90000"/>
            </a:lnSpc>
            <a:spcBef>
              <a:spcPct val="0"/>
            </a:spcBef>
            <a:spcAft>
              <a:spcPct val="35000"/>
            </a:spcAft>
          </a:pPr>
          <a:r>
            <a:rPr lang="ru-RU" sz="2800" b="1" kern="1200" dirty="0" err="1" smtClean="0">
              <a:latin typeface="Times New Roman" pitchFamily="18" charset="0"/>
              <a:cs typeface="Times New Roman" pitchFamily="18" charset="0"/>
            </a:rPr>
            <a:t>Иккинчи</a:t>
          </a:r>
          <a:r>
            <a:rPr lang="ru-RU" sz="2800" b="1" kern="1200" dirty="0" smtClean="0">
              <a:latin typeface="Times New Roman" pitchFamily="18" charset="0"/>
              <a:cs typeface="Times New Roman" pitchFamily="18" charset="0"/>
            </a:rPr>
            <a:t> </a:t>
          </a:r>
          <a:r>
            <a:rPr lang="ru-RU" sz="2800" b="1" kern="1200" dirty="0" err="1" smtClean="0">
              <a:latin typeface="Times New Roman" pitchFamily="18" charset="0"/>
              <a:cs typeface="Times New Roman" pitchFamily="18" charset="0"/>
            </a:rPr>
            <a:t>босқич</a:t>
          </a:r>
          <a:r>
            <a:rPr lang="ru-RU" sz="2800" kern="1200" dirty="0" smtClean="0">
              <a:latin typeface="Times New Roman" pitchFamily="18" charset="0"/>
              <a:cs typeface="Times New Roman" pitchFamily="18" charset="0"/>
            </a:rPr>
            <a:t> </a:t>
          </a:r>
          <a:endParaRPr lang="ru-RU" sz="2800" b="1" i="1" kern="1200" dirty="0">
            <a:latin typeface="Times New Roman" pitchFamily="18" charset="0"/>
            <a:cs typeface="Times New Roman" pitchFamily="18" charset="0"/>
          </a:endParaRPr>
        </a:p>
      </dsp:txBody>
      <dsp:txXfrm>
        <a:off x="149397" y="149397"/>
        <a:ext cx="2761609" cy="4487292"/>
      </dsp:txXfrm>
    </dsp:sp>
  </dsp:spTree>
</dsp:drawing>
</file>

<file path=ppt/diagrams/drawing4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9F56AE-9CF0-4B30-A01F-24B46D5DE10C}">
      <dsp:nvSpPr>
        <dsp:cNvPr id="0" name=""/>
        <dsp:cNvSpPr/>
      </dsp:nvSpPr>
      <dsp:spPr>
        <a:xfrm rot="5400000">
          <a:off x="3862398" y="-320059"/>
          <a:ext cx="3836729" cy="5440718"/>
        </a:xfrm>
        <a:prstGeom prst="round2SameRect">
          <a:avLst/>
        </a:prstGeom>
        <a:solidFill>
          <a:schemeClr val="lt1">
            <a:alpha val="90000"/>
            <a:tint val="40000"/>
            <a:hueOff val="0"/>
            <a:satOff val="0"/>
            <a:lumOff val="0"/>
            <a:alphaOff val="0"/>
          </a:schemeClr>
        </a:solidFill>
        <a:ln w="12700" cap="flat" cmpd="sng" algn="ctr">
          <a:solidFill>
            <a:schemeClr val="accent2">
              <a:alpha val="90000"/>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l" defTabSz="1244600">
            <a:lnSpc>
              <a:spcPct val="90000"/>
            </a:lnSpc>
            <a:spcBef>
              <a:spcPct val="0"/>
            </a:spcBef>
            <a:spcAft>
              <a:spcPct val="15000"/>
            </a:spcAft>
            <a:buChar char="••"/>
          </a:pPr>
          <a:r>
            <a:rPr lang="ru-RU" sz="2800" b="1" i="0" kern="1200" dirty="0" smtClean="0">
              <a:latin typeface="Times New Roman" pitchFamily="18" charset="0"/>
              <a:cs typeface="Times New Roman" pitchFamily="18" charset="0"/>
            </a:rPr>
            <a:t>1971 </a:t>
          </a:r>
          <a:r>
            <a:rPr lang="ru-RU" sz="2800" b="1" i="0" kern="1200" dirty="0" err="1" smtClean="0">
              <a:latin typeface="Times New Roman" pitchFamily="18" charset="0"/>
              <a:cs typeface="Times New Roman" pitchFamily="18" charset="0"/>
            </a:rPr>
            <a:t>йилда</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ташкил</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топган</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бўлиб</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бу</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тизим</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бошқариладиган</a:t>
          </a:r>
          <a:r>
            <a:rPr lang="uz-Cyrl-UZ" sz="2800" b="1" i="0" kern="1200" dirty="0" smtClean="0">
              <a:latin typeface="Times New Roman" pitchFamily="18" charset="0"/>
              <a:cs typeface="Times New Roman" pitchFamily="18" charset="0"/>
            </a:rPr>
            <a:t>,</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сузиб</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юрувчи</a:t>
          </a:r>
          <a:r>
            <a:rPr lang="ru-RU" sz="2800" b="1" i="0" kern="1200" dirty="0" smtClean="0">
              <a:latin typeface="Times New Roman" pitchFamily="18" charset="0"/>
              <a:cs typeface="Times New Roman" pitchFamily="18" charset="0"/>
            </a:rPr>
            <a:t> валюта </a:t>
          </a:r>
          <a:r>
            <a:rPr lang="ru-RU" sz="2800" b="1" i="0" kern="1200" dirty="0" err="1" smtClean="0">
              <a:latin typeface="Times New Roman" pitchFamily="18" charset="0"/>
              <a:cs typeface="Times New Roman" pitchFamily="18" charset="0"/>
            </a:rPr>
            <a:t>тизими</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номини</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олди</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Чунки</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давлат</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кўпинча</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ўз</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валюталарининг</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халқаро қийматини ўзгартириш</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учун</a:t>
          </a:r>
          <a:r>
            <a:rPr lang="ru-RU" sz="2800" b="1" i="0" kern="1200" dirty="0" smtClean="0">
              <a:latin typeface="Times New Roman" pitchFamily="18" charset="0"/>
              <a:cs typeface="Times New Roman" pitchFamily="18" charset="0"/>
            </a:rPr>
            <a:t> валюта </a:t>
          </a:r>
          <a:r>
            <a:rPr lang="ru-RU" sz="2800" b="1" i="0" kern="1200" dirty="0" err="1" smtClean="0">
              <a:latin typeface="Times New Roman" pitchFamily="18" charset="0"/>
              <a:cs typeface="Times New Roman" pitchFamily="18" charset="0"/>
            </a:rPr>
            <a:t>бозорининг</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фаолият</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қилишига аралашади</a:t>
          </a:r>
          <a:r>
            <a:rPr lang="ru-RU" sz="2800" b="1" i="0" kern="1200" dirty="0" smtClean="0">
              <a:latin typeface="Times New Roman" pitchFamily="18" charset="0"/>
              <a:cs typeface="Times New Roman" pitchFamily="18" charset="0"/>
            </a:rPr>
            <a:t>.</a:t>
          </a:r>
          <a:endParaRPr lang="ru-RU" sz="2800" b="1" i="0" kern="1200" dirty="0">
            <a:latin typeface="Times New Roman" pitchFamily="18" charset="0"/>
            <a:cs typeface="Times New Roman" pitchFamily="18" charset="0"/>
          </a:endParaRPr>
        </a:p>
      </dsp:txBody>
      <dsp:txXfrm rot="-5400000">
        <a:off x="3060404" y="669229"/>
        <a:ext cx="5253424" cy="3462141"/>
      </dsp:txXfrm>
    </dsp:sp>
    <dsp:sp modelId="{6B3696B8-3713-4422-95B2-E48D8BFB5CE5}">
      <dsp:nvSpPr>
        <dsp:cNvPr id="0" name=""/>
        <dsp:cNvSpPr/>
      </dsp:nvSpPr>
      <dsp:spPr>
        <a:xfrm>
          <a:off x="0" y="2344"/>
          <a:ext cx="3060403" cy="4795911"/>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a:lnSpc>
              <a:spcPct val="90000"/>
            </a:lnSpc>
            <a:spcBef>
              <a:spcPct val="0"/>
            </a:spcBef>
            <a:spcAft>
              <a:spcPct val="35000"/>
            </a:spcAft>
          </a:pPr>
          <a:r>
            <a:rPr lang="ru-RU" sz="2800" b="1" i="0" kern="1200" dirty="0" err="1" smtClean="0">
              <a:latin typeface="Times New Roman" pitchFamily="18" charset="0"/>
              <a:cs typeface="Times New Roman" pitchFamily="18" charset="0"/>
            </a:rPr>
            <a:t>Учинчи</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босқич</a:t>
          </a:r>
          <a:endParaRPr lang="ru-RU" sz="2800" b="1" i="0" kern="1200" dirty="0">
            <a:latin typeface="Times New Roman" pitchFamily="18" charset="0"/>
            <a:cs typeface="Times New Roman" pitchFamily="18" charset="0"/>
          </a:endParaRPr>
        </a:p>
      </dsp:txBody>
      <dsp:txXfrm>
        <a:off x="149397" y="151741"/>
        <a:ext cx="2761609" cy="4497117"/>
      </dsp:txXfrm>
    </dsp:sp>
  </dsp:spTree>
</dsp:drawing>
</file>

<file path=ppt/diagrams/drawing4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3727618-2448-4B09-8C1B-0ECE5D9F4380}">
      <dsp:nvSpPr>
        <dsp:cNvPr id="0" name=""/>
        <dsp:cNvSpPr/>
      </dsp:nvSpPr>
      <dsp:spPr>
        <a:xfrm rot="5400000">
          <a:off x="-144503" y="148360"/>
          <a:ext cx="963355" cy="674349"/>
        </a:xfrm>
        <a:prstGeom prst="chevron">
          <a:avLst/>
        </a:prstGeom>
        <a:solidFill>
          <a:srgbClr val="002060"/>
        </a:solidFill>
        <a:ln w="12700" cap="flat" cmpd="sng" algn="ctr">
          <a:solidFill>
            <a:schemeClr val="accent1">
              <a:hueOff val="0"/>
              <a:satOff val="0"/>
              <a:lumOff val="0"/>
              <a:alphaOff val="0"/>
            </a:schemeClr>
          </a:solidFill>
          <a:prstDash val="solid"/>
          <a:miter lim="800000"/>
        </a:ln>
        <a:effectLst>
          <a:outerShdw blurRad="76200" dir="13500000" sy="23000" kx="1200000" algn="br" rotWithShape="0">
            <a:prstClr val="black">
              <a:alpha val="20000"/>
            </a:prstClr>
          </a:outerShdw>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uz-Cyrl-UZ" sz="2400" b="1" i="0" kern="1200" dirty="0" smtClean="0">
              <a:latin typeface="Times New Roman" pitchFamily="18" charset="0"/>
              <a:cs typeface="Times New Roman" pitchFamily="18" charset="0"/>
            </a:rPr>
            <a:t>1</a:t>
          </a:r>
          <a:endParaRPr lang="ru-RU" sz="2400" b="1" i="0" kern="1200" dirty="0">
            <a:latin typeface="Times New Roman" pitchFamily="18" charset="0"/>
            <a:cs typeface="Times New Roman" pitchFamily="18" charset="0"/>
          </a:endParaRPr>
        </a:p>
      </dsp:txBody>
      <dsp:txXfrm rot="-5400000">
        <a:off x="1" y="341032"/>
        <a:ext cx="674349" cy="289006"/>
      </dsp:txXfrm>
    </dsp:sp>
    <dsp:sp modelId="{B2B03408-A17E-4CB3-ACA3-02ABCEB534E6}">
      <dsp:nvSpPr>
        <dsp:cNvPr id="0" name=""/>
        <dsp:cNvSpPr/>
      </dsp:nvSpPr>
      <dsp:spPr>
        <a:xfrm rot="5400000">
          <a:off x="4238761" y="-3560555"/>
          <a:ext cx="626510" cy="7755334"/>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just" defTabSz="1066800">
            <a:lnSpc>
              <a:spcPct val="90000"/>
            </a:lnSpc>
            <a:spcBef>
              <a:spcPct val="0"/>
            </a:spcBef>
            <a:spcAft>
              <a:spcPct val="15000"/>
            </a:spcAft>
            <a:buChar char="••"/>
          </a:pPr>
          <a:r>
            <a:rPr lang="ru-RU" sz="2400" b="1" i="0" kern="1200" dirty="0" err="1" smtClean="0">
              <a:latin typeface="Times New Roman" pitchFamily="18" charset="0"/>
              <a:cs typeface="Times New Roman" pitchFamily="18" charset="0"/>
            </a:rPr>
            <a:t>миллий</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даромад</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ва</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ишлаб</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чиқариш харажатлари</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даражаси</a:t>
          </a:r>
          <a:r>
            <a:rPr lang="ru-RU" sz="2400" b="1" i="0" kern="1200" dirty="0" smtClean="0">
              <a:latin typeface="Times New Roman" pitchFamily="18" charset="0"/>
              <a:cs typeface="Times New Roman" pitchFamily="18" charset="0"/>
            </a:rPr>
            <a:t>;</a:t>
          </a:r>
          <a:endParaRPr lang="ru-RU" sz="2400" b="1" i="0" kern="1200" dirty="0">
            <a:latin typeface="Times New Roman" pitchFamily="18" charset="0"/>
            <a:cs typeface="Times New Roman" pitchFamily="18" charset="0"/>
          </a:endParaRPr>
        </a:p>
      </dsp:txBody>
      <dsp:txXfrm rot="-5400000">
        <a:off x="674349" y="34441"/>
        <a:ext cx="7724750" cy="565342"/>
      </dsp:txXfrm>
    </dsp:sp>
    <dsp:sp modelId="{5E51344A-EC0D-4895-BECB-D3154E558F74}">
      <dsp:nvSpPr>
        <dsp:cNvPr id="0" name=""/>
        <dsp:cNvSpPr/>
      </dsp:nvSpPr>
      <dsp:spPr>
        <a:xfrm rot="5400000">
          <a:off x="-144503" y="993082"/>
          <a:ext cx="963355" cy="674349"/>
        </a:xfrm>
        <a:prstGeom prst="chevron">
          <a:avLst/>
        </a:prstGeom>
        <a:solidFill>
          <a:srgbClr val="002060"/>
        </a:solidFill>
        <a:ln w="12700" cap="flat" cmpd="sng" algn="ctr">
          <a:solidFill>
            <a:schemeClr val="accent1">
              <a:hueOff val="0"/>
              <a:satOff val="0"/>
              <a:lumOff val="0"/>
              <a:alphaOff val="0"/>
            </a:schemeClr>
          </a:solidFill>
          <a:prstDash val="solid"/>
          <a:miter lim="800000"/>
        </a:ln>
        <a:effectLst>
          <a:outerShdw blurRad="76200" dir="13500000" sy="23000" kx="1200000" algn="br" rotWithShape="0">
            <a:prstClr val="black">
              <a:alpha val="20000"/>
            </a:prstClr>
          </a:outerShdw>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uz-Cyrl-UZ" sz="2400" b="1" i="0" kern="1200" dirty="0" smtClean="0">
              <a:latin typeface="Times New Roman" pitchFamily="18" charset="0"/>
              <a:cs typeface="Times New Roman" pitchFamily="18" charset="0"/>
            </a:rPr>
            <a:t>2</a:t>
          </a:r>
          <a:endParaRPr lang="ru-RU" sz="2400" b="1" i="0" kern="1200" dirty="0">
            <a:latin typeface="Times New Roman" pitchFamily="18" charset="0"/>
            <a:cs typeface="Times New Roman" pitchFamily="18" charset="0"/>
          </a:endParaRPr>
        </a:p>
      </dsp:txBody>
      <dsp:txXfrm rot="-5400000">
        <a:off x="1" y="1185754"/>
        <a:ext cx="674349" cy="289006"/>
      </dsp:txXfrm>
    </dsp:sp>
    <dsp:sp modelId="{646C64B0-FA5A-4FC6-979F-B8A6827F117C}">
      <dsp:nvSpPr>
        <dsp:cNvPr id="0" name=""/>
        <dsp:cNvSpPr/>
      </dsp:nvSpPr>
      <dsp:spPr>
        <a:xfrm rot="5400000">
          <a:off x="4238925" y="-2715997"/>
          <a:ext cx="626181" cy="7755334"/>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just" defTabSz="1066800">
            <a:lnSpc>
              <a:spcPct val="90000"/>
            </a:lnSpc>
            <a:spcBef>
              <a:spcPct val="0"/>
            </a:spcBef>
            <a:spcAft>
              <a:spcPct val="15000"/>
            </a:spcAft>
            <a:buChar char="••"/>
          </a:pPr>
          <a:r>
            <a:rPr lang="ru-RU" sz="2400" b="1" i="0" kern="1200" dirty="0" err="1" smtClean="0">
              <a:latin typeface="Times New Roman" pitchFamily="18" charset="0"/>
              <a:cs typeface="Times New Roman" pitchFamily="18" charset="0"/>
            </a:rPr>
            <a:t>миллий</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истеъмолчиларнинг</a:t>
          </a:r>
          <a:r>
            <a:rPr lang="ru-RU" sz="2400" b="1" i="0" kern="1200" dirty="0" smtClean="0">
              <a:latin typeface="Times New Roman" pitchFamily="18" charset="0"/>
              <a:cs typeface="Times New Roman" pitchFamily="18" charset="0"/>
            </a:rPr>
            <a:t> реал </a:t>
          </a:r>
          <a:r>
            <a:rPr lang="ru-RU" sz="2400" b="1" i="0" kern="1200" dirty="0" err="1" smtClean="0">
              <a:latin typeface="Times New Roman" pitchFamily="18" charset="0"/>
              <a:cs typeface="Times New Roman" pitchFamily="18" charset="0"/>
            </a:rPr>
            <a:t>харид</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қилиш лаёқати ва</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мамлакатдаги</a:t>
          </a:r>
          <a:r>
            <a:rPr lang="ru-RU" sz="2400" b="1" i="0" kern="1200" dirty="0" smtClean="0">
              <a:latin typeface="Times New Roman" pitchFamily="18" charset="0"/>
              <a:cs typeface="Times New Roman" pitchFamily="18" charset="0"/>
            </a:rPr>
            <a:t> инфляция </a:t>
          </a:r>
          <a:r>
            <a:rPr lang="ru-RU" sz="2400" b="1" i="0" kern="1200" dirty="0" err="1" smtClean="0">
              <a:latin typeface="Times New Roman" pitchFamily="18" charset="0"/>
              <a:cs typeface="Times New Roman" pitchFamily="18" charset="0"/>
            </a:rPr>
            <a:t>даражаси</a:t>
          </a:r>
          <a:r>
            <a:rPr lang="ru-RU" sz="2400" b="1" i="0" kern="1200" dirty="0" smtClean="0">
              <a:latin typeface="Times New Roman" pitchFamily="18" charset="0"/>
              <a:cs typeface="Times New Roman" pitchFamily="18" charset="0"/>
            </a:rPr>
            <a:t>;</a:t>
          </a:r>
          <a:endParaRPr lang="ru-RU" sz="2400" b="1" i="0" kern="1200" dirty="0">
            <a:latin typeface="Times New Roman" pitchFamily="18" charset="0"/>
            <a:cs typeface="Times New Roman" pitchFamily="18" charset="0"/>
          </a:endParaRPr>
        </a:p>
      </dsp:txBody>
      <dsp:txXfrm rot="-5400000">
        <a:off x="674349" y="879147"/>
        <a:ext cx="7724766" cy="565045"/>
      </dsp:txXfrm>
    </dsp:sp>
    <dsp:sp modelId="{4B700D89-8313-4916-AE25-0CFD47810C8B}">
      <dsp:nvSpPr>
        <dsp:cNvPr id="0" name=""/>
        <dsp:cNvSpPr/>
      </dsp:nvSpPr>
      <dsp:spPr>
        <a:xfrm rot="5400000">
          <a:off x="-144503" y="1837804"/>
          <a:ext cx="963355" cy="674349"/>
        </a:xfrm>
        <a:prstGeom prst="chevron">
          <a:avLst/>
        </a:prstGeom>
        <a:solidFill>
          <a:srgbClr val="002060"/>
        </a:solidFill>
        <a:ln w="12700" cap="flat" cmpd="sng" algn="ctr">
          <a:solidFill>
            <a:schemeClr val="accent1">
              <a:hueOff val="0"/>
              <a:satOff val="0"/>
              <a:lumOff val="0"/>
              <a:alphaOff val="0"/>
            </a:schemeClr>
          </a:solidFill>
          <a:prstDash val="solid"/>
          <a:miter lim="800000"/>
        </a:ln>
        <a:effectLst>
          <a:outerShdw blurRad="76200" dir="13500000" sy="23000" kx="1200000" algn="br" rotWithShape="0">
            <a:prstClr val="black">
              <a:alpha val="20000"/>
            </a:prstClr>
          </a:outerShdw>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uz-Cyrl-UZ" sz="2400" b="1" i="0" kern="1200" dirty="0" smtClean="0">
              <a:latin typeface="Times New Roman" pitchFamily="18" charset="0"/>
              <a:cs typeface="Times New Roman" pitchFamily="18" charset="0"/>
            </a:rPr>
            <a:t>3</a:t>
          </a:r>
          <a:endParaRPr lang="ru-RU" sz="2400" b="1" i="0" kern="1200" dirty="0">
            <a:latin typeface="Times New Roman" pitchFamily="18" charset="0"/>
            <a:cs typeface="Times New Roman" pitchFamily="18" charset="0"/>
          </a:endParaRPr>
        </a:p>
      </dsp:txBody>
      <dsp:txXfrm rot="-5400000">
        <a:off x="1" y="2030476"/>
        <a:ext cx="674349" cy="289006"/>
      </dsp:txXfrm>
    </dsp:sp>
    <dsp:sp modelId="{5EE71A0A-550F-4839-B37C-E435E7DBCBBD}">
      <dsp:nvSpPr>
        <dsp:cNvPr id="0" name=""/>
        <dsp:cNvSpPr/>
      </dsp:nvSpPr>
      <dsp:spPr>
        <a:xfrm rot="5400000">
          <a:off x="4238925" y="-1871275"/>
          <a:ext cx="626181" cy="7755334"/>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just" defTabSz="1066800">
            <a:lnSpc>
              <a:spcPct val="90000"/>
            </a:lnSpc>
            <a:spcBef>
              <a:spcPct val="0"/>
            </a:spcBef>
            <a:spcAft>
              <a:spcPct val="15000"/>
            </a:spcAft>
            <a:buChar char="••"/>
          </a:pPr>
          <a:r>
            <a:rPr lang="ru-RU" sz="2400" b="1" i="0" kern="1200" dirty="0" err="1" smtClean="0">
              <a:latin typeface="Times New Roman" pitchFamily="18" charset="0"/>
              <a:cs typeface="Times New Roman" pitchFamily="18" charset="0"/>
            </a:rPr>
            <a:t>валюталарга</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талаб</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ва</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таклифга</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таъсир</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кўрсатувчи</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тўлов</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баланси</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ҳолати;</a:t>
          </a:r>
          <a:endParaRPr lang="ru-RU" sz="2400" b="1" i="0" kern="1200" dirty="0">
            <a:latin typeface="Times New Roman" pitchFamily="18" charset="0"/>
            <a:cs typeface="Times New Roman" pitchFamily="18" charset="0"/>
          </a:endParaRPr>
        </a:p>
      </dsp:txBody>
      <dsp:txXfrm rot="-5400000">
        <a:off x="674349" y="1723869"/>
        <a:ext cx="7724766" cy="565045"/>
      </dsp:txXfrm>
    </dsp:sp>
    <dsp:sp modelId="{AB2402D5-A241-4026-A97B-D74CA4AEA540}">
      <dsp:nvSpPr>
        <dsp:cNvPr id="0" name=""/>
        <dsp:cNvSpPr/>
      </dsp:nvSpPr>
      <dsp:spPr>
        <a:xfrm rot="5400000">
          <a:off x="-144503" y="2682527"/>
          <a:ext cx="963355" cy="674349"/>
        </a:xfrm>
        <a:prstGeom prst="chevron">
          <a:avLst/>
        </a:prstGeom>
        <a:solidFill>
          <a:srgbClr val="002060"/>
        </a:solidFill>
        <a:ln w="12700" cap="flat" cmpd="sng" algn="ctr">
          <a:solidFill>
            <a:schemeClr val="accent1">
              <a:hueOff val="0"/>
              <a:satOff val="0"/>
              <a:lumOff val="0"/>
              <a:alphaOff val="0"/>
            </a:schemeClr>
          </a:solidFill>
          <a:prstDash val="solid"/>
          <a:miter lim="800000"/>
        </a:ln>
        <a:effectLst>
          <a:outerShdw blurRad="76200" dir="13500000" sy="23000" kx="1200000" algn="br" rotWithShape="0">
            <a:prstClr val="black">
              <a:alpha val="20000"/>
            </a:prstClr>
          </a:outerShdw>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uz-Cyrl-UZ" sz="2400" b="1" i="0" kern="1200" dirty="0" smtClean="0">
              <a:latin typeface="Times New Roman" pitchFamily="18" charset="0"/>
              <a:cs typeface="Times New Roman" pitchFamily="18" charset="0"/>
            </a:rPr>
            <a:t>4</a:t>
          </a:r>
          <a:endParaRPr lang="ru-RU" sz="2400" b="1" i="0" kern="1200" dirty="0">
            <a:latin typeface="Times New Roman" pitchFamily="18" charset="0"/>
            <a:cs typeface="Times New Roman" pitchFamily="18" charset="0"/>
          </a:endParaRPr>
        </a:p>
      </dsp:txBody>
      <dsp:txXfrm rot="-5400000">
        <a:off x="1" y="2875199"/>
        <a:ext cx="674349" cy="289006"/>
      </dsp:txXfrm>
    </dsp:sp>
    <dsp:sp modelId="{D7487E96-CD70-44FC-8940-15350E3AA039}">
      <dsp:nvSpPr>
        <dsp:cNvPr id="0" name=""/>
        <dsp:cNvSpPr/>
      </dsp:nvSpPr>
      <dsp:spPr>
        <a:xfrm rot="5400000">
          <a:off x="4238925" y="-1026552"/>
          <a:ext cx="626181" cy="7755334"/>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just" defTabSz="1066800">
            <a:lnSpc>
              <a:spcPct val="90000"/>
            </a:lnSpc>
            <a:spcBef>
              <a:spcPct val="0"/>
            </a:spcBef>
            <a:spcAft>
              <a:spcPct val="15000"/>
            </a:spcAft>
            <a:buChar char="••"/>
          </a:pPr>
          <a:r>
            <a:rPr lang="ru-RU" sz="2400" b="1" i="0" kern="1200" dirty="0" err="1" smtClean="0">
              <a:latin typeface="Times New Roman" pitchFamily="18" charset="0"/>
              <a:cs typeface="Times New Roman" pitchFamily="18" charset="0"/>
            </a:rPr>
            <a:t>мамлакатдаги</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фоиз</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ставкаси</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даражаси</a:t>
          </a:r>
          <a:r>
            <a:rPr lang="ru-RU" sz="2400" b="1" i="0" kern="1200" dirty="0" smtClean="0">
              <a:latin typeface="Times New Roman" pitchFamily="18" charset="0"/>
              <a:cs typeface="Times New Roman" pitchFamily="18" charset="0"/>
            </a:rPr>
            <a:t>;</a:t>
          </a:r>
          <a:endParaRPr lang="ru-RU" sz="2400" b="1" i="0" kern="1200" dirty="0">
            <a:latin typeface="Times New Roman" pitchFamily="18" charset="0"/>
            <a:cs typeface="Times New Roman" pitchFamily="18" charset="0"/>
          </a:endParaRPr>
        </a:p>
      </dsp:txBody>
      <dsp:txXfrm rot="-5400000">
        <a:off x="674349" y="2568592"/>
        <a:ext cx="7724766" cy="565045"/>
      </dsp:txXfrm>
    </dsp:sp>
    <dsp:sp modelId="{DFF5A15B-EE92-4314-AB48-8AB3880C912A}">
      <dsp:nvSpPr>
        <dsp:cNvPr id="0" name=""/>
        <dsp:cNvSpPr/>
      </dsp:nvSpPr>
      <dsp:spPr>
        <a:xfrm rot="5400000">
          <a:off x="-144503" y="3527249"/>
          <a:ext cx="963355" cy="674349"/>
        </a:xfrm>
        <a:prstGeom prst="chevron">
          <a:avLst/>
        </a:prstGeom>
        <a:solidFill>
          <a:srgbClr val="002060"/>
        </a:solidFill>
        <a:ln w="12700" cap="flat" cmpd="sng" algn="ctr">
          <a:solidFill>
            <a:schemeClr val="accent1">
              <a:hueOff val="0"/>
              <a:satOff val="0"/>
              <a:lumOff val="0"/>
              <a:alphaOff val="0"/>
            </a:schemeClr>
          </a:solidFill>
          <a:prstDash val="solid"/>
          <a:miter lim="800000"/>
        </a:ln>
        <a:effectLst>
          <a:outerShdw blurRad="76200" dir="13500000" sy="23000" kx="1200000" algn="br" rotWithShape="0">
            <a:prstClr val="black">
              <a:alpha val="20000"/>
            </a:prstClr>
          </a:outerShdw>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uz-Cyrl-UZ" sz="2400" b="1" i="0" kern="1200" dirty="0" smtClean="0">
              <a:latin typeface="Times New Roman" pitchFamily="18" charset="0"/>
              <a:cs typeface="Times New Roman" pitchFamily="18" charset="0"/>
            </a:rPr>
            <a:t>5</a:t>
          </a:r>
          <a:endParaRPr lang="ru-RU" sz="2400" b="1" i="0" kern="1200" dirty="0">
            <a:latin typeface="Times New Roman" pitchFamily="18" charset="0"/>
            <a:cs typeface="Times New Roman" pitchFamily="18" charset="0"/>
          </a:endParaRPr>
        </a:p>
      </dsp:txBody>
      <dsp:txXfrm rot="-5400000">
        <a:off x="1" y="3719921"/>
        <a:ext cx="674349" cy="289006"/>
      </dsp:txXfrm>
    </dsp:sp>
    <dsp:sp modelId="{9173FBFA-317A-4398-A643-9776A3F92FCB}">
      <dsp:nvSpPr>
        <dsp:cNvPr id="0" name=""/>
        <dsp:cNvSpPr/>
      </dsp:nvSpPr>
      <dsp:spPr>
        <a:xfrm rot="5400000">
          <a:off x="4238925" y="-181830"/>
          <a:ext cx="626181" cy="7755334"/>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just" defTabSz="1066800">
            <a:lnSpc>
              <a:spcPct val="90000"/>
            </a:lnSpc>
            <a:spcBef>
              <a:spcPct val="0"/>
            </a:spcBef>
            <a:spcAft>
              <a:spcPct val="15000"/>
            </a:spcAft>
            <a:buChar char="••"/>
          </a:pPr>
          <a:r>
            <a:rPr lang="ru-RU" sz="2400" b="1" i="0" kern="1200" dirty="0" err="1" smtClean="0">
              <a:latin typeface="Times New Roman" pitchFamily="18" charset="0"/>
              <a:cs typeface="Times New Roman" pitchFamily="18" charset="0"/>
            </a:rPr>
            <a:t>валютага</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жаҳон бозоридаги</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ишонч</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ва</a:t>
          </a:r>
          <a:r>
            <a:rPr lang="ru-RU" sz="2400" b="1" i="0" kern="1200" dirty="0" smtClean="0">
              <a:latin typeface="Times New Roman" pitchFamily="18" charset="0"/>
              <a:cs typeface="Times New Roman" pitchFamily="18" charset="0"/>
            </a:rPr>
            <a:t> </a:t>
          </a:r>
          <a:r>
            <a:rPr lang="ru-RU" sz="2400" b="1" i="0" kern="1200" dirty="0" err="1" smtClean="0">
              <a:latin typeface="Times New Roman" pitchFamily="18" charset="0"/>
              <a:cs typeface="Times New Roman" pitchFamily="18" charset="0"/>
            </a:rPr>
            <a:t>ҳ.</a:t>
          </a:r>
          <a:r>
            <a:rPr lang="ru-RU" sz="2400" b="1" i="0" kern="1200" dirty="0" smtClean="0">
              <a:latin typeface="Times New Roman" pitchFamily="18" charset="0"/>
              <a:cs typeface="Times New Roman" pitchFamily="18" charset="0"/>
            </a:rPr>
            <a:t> к.</a:t>
          </a:r>
          <a:endParaRPr lang="ru-RU" sz="2400" b="1" i="0" kern="1200" dirty="0">
            <a:latin typeface="Times New Roman" pitchFamily="18" charset="0"/>
            <a:cs typeface="Times New Roman" pitchFamily="18" charset="0"/>
          </a:endParaRPr>
        </a:p>
      </dsp:txBody>
      <dsp:txXfrm rot="-5400000">
        <a:off x="674349" y="3413314"/>
        <a:ext cx="7724766" cy="565045"/>
      </dsp:txXfrm>
    </dsp:sp>
  </dsp:spTree>
</dsp:drawing>
</file>

<file path=ppt/diagrams/drawing4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F699E1E-91DB-4365-9F5F-96C4F210A646}">
      <dsp:nvSpPr>
        <dsp:cNvPr id="0" name=""/>
        <dsp:cNvSpPr/>
      </dsp:nvSpPr>
      <dsp:spPr>
        <a:xfrm rot="5400000">
          <a:off x="3775348" y="-673553"/>
          <a:ext cx="3650776" cy="5915038"/>
        </a:xfrm>
        <a:prstGeom prst="round2SameRect">
          <a:avLst/>
        </a:prstGeom>
        <a:solidFill>
          <a:schemeClr val="lt1">
            <a:alpha val="90000"/>
            <a:tint val="40000"/>
            <a:hueOff val="0"/>
            <a:satOff val="0"/>
            <a:lumOff val="0"/>
            <a:alphaOff val="0"/>
          </a:schemeClr>
        </a:solidFill>
        <a:ln w="12700" cap="flat" cmpd="sng" algn="ctr">
          <a:solidFill>
            <a:schemeClr val="accent2">
              <a:alpha val="90000"/>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244600">
            <a:lnSpc>
              <a:spcPct val="90000"/>
            </a:lnSpc>
            <a:spcBef>
              <a:spcPct val="0"/>
            </a:spcBef>
            <a:spcAft>
              <a:spcPct val="15000"/>
            </a:spcAft>
            <a:buChar char="••"/>
          </a:pPr>
          <a:r>
            <a:rPr lang="uz-Cyrl-UZ" sz="2800" b="1" i="0" kern="1200" dirty="0" smtClean="0">
              <a:latin typeface="Times New Roman" pitchFamily="18" charset="0"/>
              <a:cs typeface="Times New Roman" pitchFamily="18" charset="0"/>
            </a:rPr>
            <a:t>ўзига аъзо мамлакатларнинг валюта курси ва тўлов балансларини тартибга солади, уларнинг валюта-молиявий муаммоларини ҳал этиш мақсадида кредитлар ажратади, ривожланаётган мамлакатларнинг кўп томонлама тўловлари тизимини ва ташқи қарзларини назорат қилади.   </a:t>
          </a:r>
          <a:endParaRPr lang="ru-RU" sz="2800" b="1" i="0" kern="1200" dirty="0">
            <a:latin typeface="Times New Roman" pitchFamily="18" charset="0"/>
            <a:cs typeface="Times New Roman" pitchFamily="18" charset="0"/>
          </a:endParaRPr>
        </a:p>
      </dsp:txBody>
      <dsp:txXfrm rot="-5400000">
        <a:off x="2643217" y="636794"/>
        <a:ext cx="5736822" cy="3294344"/>
      </dsp:txXfrm>
    </dsp:sp>
    <dsp:sp modelId="{6E343B96-C470-442D-966C-6DB17FCBE761}">
      <dsp:nvSpPr>
        <dsp:cNvPr id="0" name=""/>
        <dsp:cNvSpPr/>
      </dsp:nvSpPr>
      <dsp:spPr>
        <a:xfrm>
          <a:off x="0" y="0"/>
          <a:ext cx="2628912" cy="456347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lvl="0" algn="just" defTabSz="1244600">
            <a:lnSpc>
              <a:spcPct val="90000"/>
            </a:lnSpc>
            <a:spcBef>
              <a:spcPct val="0"/>
            </a:spcBef>
            <a:spcAft>
              <a:spcPct val="35000"/>
            </a:spcAft>
          </a:pPr>
          <a:r>
            <a:rPr lang="uz-Cyrl-UZ" sz="2800" b="1" i="0" kern="1200" dirty="0" smtClean="0">
              <a:latin typeface="Times New Roman" pitchFamily="18" charset="0"/>
              <a:cs typeface="Times New Roman" pitchFamily="18" charset="0"/>
            </a:rPr>
            <a:t>Халқаро валюта фонди (ХВФ) </a:t>
          </a:r>
          <a:endParaRPr lang="ru-RU" sz="2800" i="0" kern="1200" dirty="0">
            <a:latin typeface="Times New Roman" pitchFamily="18" charset="0"/>
            <a:cs typeface="Times New Roman" pitchFamily="18" charset="0"/>
          </a:endParaRPr>
        </a:p>
      </dsp:txBody>
      <dsp:txXfrm>
        <a:off x="128333" y="128333"/>
        <a:ext cx="2372246" cy="4306804"/>
      </dsp:txXfrm>
    </dsp:sp>
  </dsp:spTree>
</dsp:drawing>
</file>

<file path=ppt/diagrams/drawing4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AC7A7E-977C-4411-B73F-762AEE237FFE}">
      <dsp:nvSpPr>
        <dsp:cNvPr id="0" name=""/>
        <dsp:cNvSpPr/>
      </dsp:nvSpPr>
      <dsp:spPr>
        <a:xfrm rot="5400000">
          <a:off x="3907978" y="-589882"/>
          <a:ext cx="3842723" cy="5486438"/>
        </a:xfrm>
        <a:prstGeom prst="round2SameRect">
          <a:avLst/>
        </a:prstGeom>
        <a:solidFill>
          <a:schemeClr val="lt1">
            <a:alpha val="90000"/>
            <a:tint val="40000"/>
            <a:hueOff val="0"/>
            <a:satOff val="0"/>
            <a:lumOff val="0"/>
            <a:alphaOff val="0"/>
          </a:schemeClr>
        </a:solidFill>
        <a:ln w="12700" cap="flat" cmpd="sng" algn="ctr">
          <a:solidFill>
            <a:schemeClr val="accent2">
              <a:alpha val="90000"/>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l" defTabSz="1244600">
            <a:lnSpc>
              <a:spcPct val="90000"/>
            </a:lnSpc>
            <a:spcBef>
              <a:spcPct val="0"/>
            </a:spcBef>
            <a:spcAft>
              <a:spcPct val="15000"/>
            </a:spcAft>
            <a:buChar char="••"/>
          </a:pPr>
          <a:r>
            <a:rPr lang="uz-Cyrl-UZ" sz="2800" b="1" i="0" kern="1200" dirty="0" smtClean="0">
              <a:latin typeface="Times New Roman" pitchFamily="18" charset="0"/>
              <a:cs typeface="Times New Roman" pitchFamily="18" charset="0"/>
            </a:rPr>
            <a:t>молия бозорларининг тўлиқ интеграциялашувини, </a:t>
          </a:r>
          <a:r>
            <a:rPr lang="ru-RU" sz="2800" b="1" i="0" kern="1200" dirty="0" err="1" smtClean="0">
              <a:latin typeface="Times New Roman" pitchFamily="18" charset="0"/>
              <a:cs typeface="Times New Roman" pitchFamily="18" charset="0"/>
            </a:rPr>
            <a:t>капиталлар</a:t>
          </a:r>
          <a:r>
            <a:rPr lang="ru-RU" sz="2800" b="1" i="0" kern="1200" dirty="0" smtClean="0">
              <a:latin typeface="Times New Roman" pitchFamily="18" charset="0"/>
              <a:cs typeface="Times New Roman" pitchFamily="18" charset="0"/>
            </a:rPr>
            <a:t> </a:t>
          </a:r>
          <a:r>
            <a:rPr lang="ru-RU" sz="2800" b="1" i="0" kern="1200" dirty="0" err="1" smtClean="0">
              <a:latin typeface="Times New Roman" pitchFamily="18" charset="0"/>
              <a:cs typeface="Times New Roman" pitchFamily="18" charset="0"/>
            </a:rPr>
            <a:t>ҳаракатининг тўлиқ эркинлашувини</a:t>
          </a:r>
          <a:r>
            <a:rPr lang="ru-RU" sz="2800" b="1" i="0" kern="1200" dirty="0" smtClean="0">
              <a:latin typeface="Times New Roman" pitchFamily="18" charset="0"/>
              <a:cs typeface="Times New Roman" pitchFamily="18" charset="0"/>
            </a:rPr>
            <a:t>, </a:t>
          </a:r>
          <a:r>
            <a:rPr lang="uz-Cyrl-UZ" sz="2800" b="1" i="0" kern="1200" dirty="0" smtClean="0">
              <a:latin typeface="Times New Roman" pitchFamily="18" charset="0"/>
              <a:cs typeface="Times New Roman" pitchFamily="18" charset="0"/>
            </a:rPr>
            <a:t>барча валюталарнинг тўлиқ конвертациясини таъминлаш ва пировардида миллий валюталарни ягона валюта билан алмаштиришни назорат қилади. </a:t>
          </a:r>
          <a:endParaRPr lang="ru-RU" sz="2800" b="1" i="0" kern="1200" dirty="0">
            <a:latin typeface="Times New Roman" pitchFamily="18" charset="0"/>
            <a:cs typeface="Times New Roman" pitchFamily="18" charset="0"/>
          </a:endParaRPr>
        </a:p>
      </dsp:txBody>
      <dsp:txXfrm rot="-5400000">
        <a:off x="3086121" y="419561"/>
        <a:ext cx="5298852" cy="3467551"/>
      </dsp:txXfrm>
    </dsp:sp>
    <dsp:sp modelId="{C97A7B27-22FE-4080-9B6C-D71DBD541A10}">
      <dsp:nvSpPr>
        <dsp:cNvPr id="0" name=""/>
        <dsp:cNvSpPr/>
      </dsp:nvSpPr>
      <dsp:spPr>
        <a:xfrm>
          <a:off x="0" y="2102"/>
          <a:ext cx="3086121" cy="4302468"/>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a:lnSpc>
              <a:spcPct val="90000"/>
            </a:lnSpc>
            <a:spcBef>
              <a:spcPct val="0"/>
            </a:spcBef>
            <a:spcAft>
              <a:spcPct val="35000"/>
            </a:spcAft>
          </a:pPr>
          <a:r>
            <a:rPr lang="uz-Cyrl-UZ" sz="2800" b="1" i="0" kern="1200" dirty="0" smtClean="0">
              <a:latin typeface="Times New Roman" pitchFamily="18" charset="0"/>
              <a:cs typeface="Times New Roman" pitchFamily="18" charset="0"/>
            </a:rPr>
            <a:t>Иқтисодий ва валюта иттифоқи (ИВИ)</a:t>
          </a:r>
          <a:endParaRPr lang="ru-RU" sz="2800" b="1" i="0" kern="1200" dirty="0">
            <a:latin typeface="Times New Roman" pitchFamily="18" charset="0"/>
            <a:cs typeface="Times New Roman" pitchFamily="18" charset="0"/>
          </a:endParaRPr>
        </a:p>
      </dsp:txBody>
      <dsp:txXfrm>
        <a:off x="150652" y="152754"/>
        <a:ext cx="2784817" cy="4001164"/>
      </dsp:txXfrm>
    </dsp:sp>
  </dsp:spTree>
</dsp:drawing>
</file>

<file path=ppt/diagrams/drawing4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7886E1-E56F-4014-AB89-C4AA8B513DB5}">
      <dsp:nvSpPr>
        <dsp:cNvPr id="0" name=""/>
        <dsp:cNvSpPr/>
      </dsp:nvSpPr>
      <dsp:spPr>
        <a:xfrm rot="5400000">
          <a:off x="4003952" y="-459253"/>
          <a:ext cx="3650776" cy="5486438"/>
        </a:xfrm>
        <a:prstGeom prst="round2SameRect">
          <a:avLst/>
        </a:prstGeom>
        <a:solidFill>
          <a:schemeClr val="lt1">
            <a:alpha val="90000"/>
            <a:tint val="40000"/>
            <a:hueOff val="0"/>
            <a:satOff val="0"/>
            <a:lumOff val="0"/>
            <a:alphaOff val="0"/>
          </a:schemeClr>
        </a:solidFill>
        <a:ln w="12700" cap="flat" cmpd="sng" algn="ctr">
          <a:solidFill>
            <a:schemeClr val="accent2">
              <a:alpha val="90000"/>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244600">
            <a:lnSpc>
              <a:spcPct val="90000"/>
            </a:lnSpc>
            <a:spcBef>
              <a:spcPct val="0"/>
            </a:spcBef>
            <a:spcAft>
              <a:spcPct val="15000"/>
            </a:spcAft>
            <a:buChar char="••"/>
          </a:pPr>
          <a:r>
            <a:rPr lang="uz-Cyrl-UZ" sz="2800" b="1" i="0" kern="1200" dirty="0" smtClean="0">
              <a:latin typeface="Times New Roman" pitchFamily="18" charset="0"/>
              <a:cs typeface="Times New Roman" pitchFamily="18" charset="0"/>
            </a:rPr>
            <a:t>ХТТБ томонидан тақдим этиладиган қарзларнинг асосий қисми қарз олувчи мамлакатларнинг иқтисодиётини таркибий қайта қуриш имконини берувчи лойиҳа ва дастурларни амалга оширишга йўналтирилган узоқ муддатли кредитлар ҳисобланади. </a:t>
          </a:r>
          <a:endParaRPr lang="ru-RU" sz="2800" b="1" i="0" kern="1200" dirty="0">
            <a:latin typeface="Times New Roman" pitchFamily="18" charset="0"/>
            <a:cs typeface="Times New Roman" pitchFamily="18" charset="0"/>
          </a:endParaRPr>
        </a:p>
      </dsp:txBody>
      <dsp:txXfrm rot="-5400000">
        <a:off x="3086121" y="636794"/>
        <a:ext cx="5308222" cy="3294344"/>
      </dsp:txXfrm>
    </dsp:sp>
    <dsp:sp modelId="{CC35C0BB-16A1-4A56-9E68-F88680C375C0}">
      <dsp:nvSpPr>
        <dsp:cNvPr id="0" name=""/>
        <dsp:cNvSpPr/>
      </dsp:nvSpPr>
      <dsp:spPr>
        <a:xfrm>
          <a:off x="0" y="2230"/>
          <a:ext cx="3086121" cy="456347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lvl="0" algn="just" defTabSz="1244600">
            <a:lnSpc>
              <a:spcPct val="90000"/>
            </a:lnSpc>
            <a:spcBef>
              <a:spcPct val="0"/>
            </a:spcBef>
            <a:spcAft>
              <a:spcPct val="35000"/>
            </a:spcAft>
          </a:pPr>
          <a:r>
            <a:rPr lang="uz-Cyrl-UZ" sz="2800" b="1" i="0" kern="1200" dirty="0" smtClean="0">
              <a:latin typeface="Times New Roman" pitchFamily="18" charset="0"/>
              <a:cs typeface="Times New Roman" pitchFamily="18" charset="0"/>
            </a:rPr>
            <a:t>Халқаро тикланиш ва тараққиёт банкининг (ХТТБ) </a:t>
          </a:r>
          <a:endParaRPr lang="ru-RU" sz="2800" b="1" i="0" kern="1200" dirty="0">
            <a:latin typeface="Times New Roman" pitchFamily="18" charset="0"/>
            <a:cs typeface="Times New Roman" pitchFamily="18" charset="0"/>
          </a:endParaRPr>
        </a:p>
      </dsp:txBody>
      <dsp:txXfrm>
        <a:off x="150652" y="152882"/>
        <a:ext cx="2784817" cy="4262166"/>
      </dsp:txXfrm>
    </dsp:sp>
  </dsp:spTree>
</dsp:drawing>
</file>

<file path=ppt/diagrams/drawing4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EBA594-897B-466C-B1B9-78E4D21DBD5E}">
      <dsp:nvSpPr>
        <dsp:cNvPr id="0" name=""/>
        <dsp:cNvSpPr/>
      </dsp:nvSpPr>
      <dsp:spPr>
        <a:xfrm rot="5400000">
          <a:off x="4002168" y="-459253"/>
          <a:ext cx="3654344" cy="5486438"/>
        </a:xfrm>
        <a:prstGeom prst="round2SameRect">
          <a:avLst/>
        </a:prstGeom>
        <a:solidFill>
          <a:schemeClr val="lt1">
            <a:alpha val="90000"/>
            <a:tint val="40000"/>
            <a:hueOff val="0"/>
            <a:satOff val="0"/>
            <a:lumOff val="0"/>
            <a:alphaOff val="0"/>
          </a:schemeClr>
        </a:solidFill>
        <a:ln w="12700" cap="flat" cmpd="sng" algn="ctr">
          <a:solidFill>
            <a:schemeClr val="accent2">
              <a:alpha val="90000"/>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244600">
            <a:lnSpc>
              <a:spcPct val="90000"/>
            </a:lnSpc>
            <a:spcBef>
              <a:spcPct val="0"/>
            </a:spcBef>
            <a:spcAft>
              <a:spcPct val="15000"/>
            </a:spcAft>
            <a:buChar char="••"/>
          </a:pPr>
          <a:r>
            <a:rPr lang="uz-Cyrl-UZ" sz="2800" b="1" i="0" kern="1200" dirty="0" smtClean="0">
              <a:latin typeface="Times New Roman" pitchFamily="18" charset="0"/>
              <a:cs typeface="Times New Roman" pitchFamily="18" charset="0"/>
            </a:rPr>
            <a:t>Унинг фаолияти устун равишда ривожланаётган мамлакатларнинг хусусий секторини молиялаштиришга йўналтирилади. </a:t>
          </a:r>
          <a:endParaRPr lang="ru-RU" sz="2800" b="1" i="0" kern="1200" dirty="0">
            <a:latin typeface="Times New Roman" pitchFamily="18" charset="0"/>
            <a:cs typeface="Times New Roman" pitchFamily="18" charset="0"/>
          </a:endParaRPr>
        </a:p>
      </dsp:txBody>
      <dsp:txXfrm rot="-5400000">
        <a:off x="3086121" y="635184"/>
        <a:ext cx="5308048" cy="3297564"/>
      </dsp:txXfrm>
    </dsp:sp>
    <dsp:sp modelId="{2F8485B5-AED4-489D-9609-6C15FBFF8619}">
      <dsp:nvSpPr>
        <dsp:cNvPr id="0" name=""/>
        <dsp:cNvSpPr/>
      </dsp:nvSpPr>
      <dsp:spPr>
        <a:xfrm>
          <a:off x="0" y="0"/>
          <a:ext cx="3086121" cy="4567931"/>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lvl="0" algn="just" defTabSz="1244600">
            <a:lnSpc>
              <a:spcPct val="90000"/>
            </a:lnSpc>
            <a:spcBef>
              <a:spcPct val="0"/>
            </a:spcBef>
            <a:spcAft>
              <a:spcPct val="35000"/>
            </a:spcAft>
          </a:pPr>
          <a:r>
            <a:rPr lang="uz-Cyrl-UZ" sz="2800" b="1" i="0" kern="1200" dirty="0" smtClean="0">
              <a:latin typeface="Times New Roman" pitchFamily="18" charset="0"/>
              <a:cs typeface="Times New Roman" pitchFamily="18" charset="0"/>
            </a:rPr>
            <a:t>Халқаро молиявий корпорация (ХМК</a:t>
          </a:r>
          <a:endParaRPr lang="ru-RU" sz="2800" b="1" i="0" kern="1200" dirty="0">
            <a:latin typeface="Times New Roman" pitchFamily="18" charset="0"/>
            <a:cs typeface="Times New Roman" pitchFamily="18" charset="0"/>
          </a:endParaRPr>
        </a:p>
      </dsp:txBody>
      <dsp:txXfrm>
        <a:off x="150652" y="150652"/>
        <a:ext cx="2784817" cy="4266627"/>
      </dsp:txXfrm>
    </dsp:sp>
  </dsp:spTree>
</dsp:drawing>
</file>

<file path=ppt/diagrams/drawing4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F699E1E-91DB-4365-9F5F-96C4F210A646}">
      <dsp:nvSpPr>
        <dsp:cNvPr id="0" name=""/>
        <dsp:cNvSpPr/>
      </dsp:nvSpPr>
      <dsp:spPr>
        <a:xfrm rot="5400000">
          <a:off x="3796786" y="-702582"/>
          <a:ext cx="3607899" cy="5915038"/>
        </a:xfrm>
        <a:prstGeom prst="round2SameRect">
          <a:avLst/>
        </a:prstGeom>
        <a:solidFill>
          <a:schemeClr val="lt1">
            <a:alpha val="90000"/>
            <a:tint val="40000"/>
            <a:hueOff val="0"/>
            <a:satOff val="0"/>
            <a:lumOff val="0"/>
            <a:alphaOff val="0"/>
          </a:schemeClr>
        </a:solidFill>
        <a:ln w="12700" cap="flat" cmpd="sng" algn="ctr">
          <a:solidFill>
            <a:schemeClr val="accent2">
              <a:alpha val="90000"/>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244600">
            <a:lnSpc>
              <a:spcPct val="90000"/>
            </a:lnSpc>
            <a:spcBef>
              <a:spcPct val="0"/>
            </a:spcBef>
            <a:spcAft>
              <a:spcPct val="15000"/>
            </a:spcAft>
            <a:buChar char="••"/>
          </a:pPr>
          <a:r>
            <a:rPr lang="uz-Cyrl-UZ" sz="2800" b="1" i="0" kern="1200" dirty="0" smtClean="0">
              <a:latin typeface="Times New Roman" pitchFamily="18" charset="0"/>
              <a:cs typeface="Times New Roman" pitchFamily="18" charset="0"/>
            </a:rPr>
            <a:t>Унинг асосий фаолияти эса кўпроқ қолоқ мамлакатларга имтиёзли ёки фоизсиз кредитлар ажратишга қаратилган. </a:t>
          </a:r>
          <a:endParaRPr lang="ru-RU" sz="2800" b="1" i="0" kern="1200" dirty="0">
            <a:latin typeface="Times New Roman" pitchFamily="18" charset="0"/>
            <a:cs typeface="Times New Roman" pitchFamily="18" charset="0"/>
          </a:endParaRPr>
        </a:p>
      </dsp:txBody>
      <dsp:txXfrm rot="-5400000">
        <a:off x="2643217" y="627110"/>
        <a:ext cx="5738915" cy="3255653"/>
      </dsp:txXfrm>
    </dsp:sp>
    <dsp:sp modelId="{6E343B96-C470-442D-966C-6DB17FCBE761}">
      <dsp:nvSpPr>
        <dsp:cNvPr id="0" name=""/>
        <dsp:cNvSpPr/>
      </dsp:nvSpPr>
      <dsp:spPr>
        <a:xfrm>
          <a:off x="0" y="0"/>
          <a:ext cx="2628912" cy="4509874"/>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just" defTabSz="1066800">
            <a:lnSpc>
              <a:spcPct val="90000"/>
            </a:lnSpc>
            <a:spcBef>
              <a:spcPct val="0"/>
            </a:spcBef>
            <a:spcAft>
              <a:spcPct val="35000"/>
            </a:spcAft>
          </a:pPr>
          <a:r>
            <a:rPr lang="uz-Cyrl-UZ" sz="2400" b="1" i="0" kern="1200" dirty="0" smtClean="0">
              <a:latin typeface="Times New Roman" pitchFamily="18" charset="0"/>
              <a:cs typeface="Times New Roman" pitchFamily="18" charset="0"/>
            </a:rPr>
            <a:t>Халқаро ривожланиш ассоциацияси (ХРА)</a:t>
          </a:r>
          <a:endParaRPr lang="ru-RU" sz="2400" i="0" kern="1200" dirty="0">
            <a:latin typeface="Times New Roman" pitchFamily="18" charset="0"/>
            <a:cs typeface="Times New Roman" pitchFamily="18" charset="0"/>
          </a:endParaRPr>
        </a:p>
      </dsp:txBody>
      <dsp:txXfrm>
        <a:off x="128333" y="128333"/>
        <a:ext cx="2372246" cy="4253208"/>
      </dsp:txXfrm>
    </dsp:sp>
  </dsp:spTree>
</dsp:drawing>
</file>

<file path=ppt/diagrams/drawing4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11BFCE-25FC-4A83-B3F4-42833568FFCD}">
      <dsp:nvSpPr>
        <dsp:cNvPr id="0" name=""/>
        <dsp:cNvSpPr/>
      </dsp:nvSpPr>
      <dsp:spPr>
        <a:xfrm rot="5400000">
          <a:off x="3676789" y="-498815"/>
          <a:ext cx="4258317" cy="5486438"/>
        </a:xfrm>
        <a:prstGeom prst="round2SameRect">
          <a:avLst/>
        </a:prstGeom>
        <a:solidFill>
          <a:schemeClr val="lt1">
            <a:alpha val="90000"/>
            <a:tint val="40000"/>
            <a:hueOff val="0"/>
            <a:satOff val="0"/>
            <a:lumOff val="0"/>
            <a:alphaOff val="0"/>
          </a:schemeClr>
        </a:solidFill>
        <a:ln w="12700" cap="flat" cmpd="sng" algn="ctr">
          <a:solidFill>
            <a:schemeClr val="accent2">
              <a:alpha val="90000"/>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244600">
            <a:lnSpc>
              <a:spcPct val="90000"/>
            </a:lnSpc>
            <a:spcBef>
              <a:spcPct val="0"/>
            </a:spcBef>
            <a:spcAft>
              <a:spcPct val="15000"/>
            </a:spcAft>
            <a:buChar char="••"/>
          </a:pPr>
          <a:r>
            <a:rPr lang="uz-Cyrl-UZ" sz="2800" b="1" i="0" kern="1200" dirty="0" smtClean="0">
              <a:latin typeface="Times New Roman" pitchFamily="18" charset="0"/>
              <a:cs typeface="Times New Roman" pitchFamily="18" charset="0"/>
            </a:rPr>
            <a:t>Улар томонидан ишлаб чиқилган башорат кўрсаткичлари асосида, жаҳон хўжалиги ривожланиш тенденцияларини ҳисобга олган ҳолда, миллий иқтисодиётларнинг ўзаро мослашувига имкон яратувчи макроиқтисодий сиёсатни олиб бориш бўйича тавсиялар берилади. </a:t>
          </a:r>
          <a:endParaRPr lang="ru-RU" sz="2800" b="1" i="0" kern="1200" dirty="0">
            <a:latin typeface="Times New Roman" pitchFamily="18" charset="0"/>
            <a:cs typeface="Times New Roman" pitchFamily="18" charset="0"/>
          </a:endParaRPr>
        </a:p>
      </dsp:txBody>
      <dsp:txXfrm rot="-5400000">
        <a:off x="3062729" y="323119"/>
        <a:ext cx="5278564" cy="3842569"/>
      </dsp:txXfrm>
    </dsp:sp>
    <dsp:sp modelId="{CB352DA8-2B55-4D65-A5CD-D987670E79F0}">
      <dsp:nvSpPr>
        <dsp:cNvPr id="0" name=""/>
        <dsp:cNvSpPr/>
      </dsp:nvSpPr>
      <dsp:spPr>
        <a:xfrm>
          <a:off x="0" y="2209"/>
          <a:ext cx="3086121" cy="451996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lvl="0" algn="just" defTabSz="1244600">
            <a:lnSpc>
              <a:spcPct val="90000"/>
            </a:lnSpc>
            <a:spcBef>
              <a:spcPct val="0"/>
            </a:spcBef>
            <a:spcAft>
              <a:spcPct val="35000"/>
            </a:spcAft>
          </a:pPr>
          <a:r>
            <a:rPr lang="uz-Cyrl-UZ" sz="2800" b="1" i="0" kern="1200" dirty="0" smtClean="0">
              <a:latin typeface="Times New Roman" pitchFamily="18" charset="0"/>
              <a:cs typeface="Times New Roman" pitchFamily="18" charset="0"/>
            </a:rPr>
            <a:t>Иқтисодий ҳамкорлик ва ривожланиш ташкилоти (ИҲРТ) </a:t>
          </a:r>
          <a:endParaRPr lang="ru-RU" sz="2800" b="1" i="0" kern="1200" dirty="0">
            <a:latin typeface="Times New Roman" pitchFamily="18" charset="0"/>
            <a:cs typeface="Times New Roman" pitchFamily="18" charset="0"/>
          </a:endParaRPr>
        </a:p>
      </dsp:txBody>
      <dsp:txXfrm>
        <a:off x="150652" y="152861"/>
        <a:ext cx="2784817" cy="4218665"/>
      </dsp:txXfrm>
    </dsp:sp>
  </dsp:spTree>
</dsp:drawing>
</file>

<file path=ppt/diagrams/drawing4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DD7362A-C645-423A-A0E1-EB8139AD92E3}">
      <dsp:nvSpPr>
        <dsp:cNvPr id="0" name=""/>
        <dsp:cNvSpPr/>
      </dsp:nvSpPr>
      <dsp:spPr>
        <a:xfrm rot="5400000">
          <a:off x="3992352" y="-444739"/>
          <a:ext cx="3673975" cy="5486438"/>
        </a:xfrm>
        <a:prstGeom prst="round2SameRect">
          <a:avLst/>
        </a:prstGeom>
        <a:solidFill>
          <a:schemeClr val="lt1">
            <a:alpha val="90000"/>
            <a:tint val="40000"/>
            <a:hueOff val="0"/>
            <a:satOff val="0"/>
            <a:lumOff val="0"/>
            <a:alphaOff val="0"/>
          </a:schemeClr>
        </a:solidFill>
        <a:ln w="12700" cap="flat" cmpd="sng" algn="ctr">
          <a:solidFill>
            <a:schemeClr val="accent2">
              <a:alpha val="90000"/>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244600">
            <a:lnSpc>
              <a:spcPct val="90000"/>
            </a:lnSpc>
            <a:spcBef>
              <a:spcPct val="0"/>
            </a:spcBef>
            <a:spcAft>
              <a:spcPct val="15000"/>
            </a:spcAft>
            <a:buChar char="••"/>
          </a:pPr>
          <a:r>
            <a:rPr lang="uz-Cyrl-UZ" sz="2800" b="1" i="0" kern="1200" dirty="0" smtClean="0">
              <a:latin typeface="Times New Roman" pitchFamily="18" charset="0"/>
              <a:cs typeface="Times New Roman" pitchFamily="18" charset="0"/>
            </a:rPr>
            <a:t>Швейцариянинг Базель шаҳрида жойлашган бўлиб, банк фаолиятини халқаро тартибга солишда етакчи роль ўйнайди. Дунёнинг 70 дан ортиқ Марказий банклар ўзларининг олтин-валюта заҳираларини ХҲБ ҳисобварақларида сақлайдилар.  </a:t>
          </a:r>
          <a:endParaRPr lang="ru-RU" sz="2800" b="1" i="0" kern="1200" dirty="0">
            <a:latin typeface="Times New Roman" pitchFamily="18" charset="0"/>
            <a:cs typeface="Times New Roman" pitchFamily="18" charset="0"/>
          </a:endParaRPr>
        </a:p>
      </dsp:txBody>
      <dsp:txXfrm rot="-5400000">
        <a:off x="3086121" y="640841"/>
        <a:ext cx="5307089" cy="3315277"/>
      </dsp:txXfrm>
    </dsp:sp>
    <dsp:sp modelId="{DD7BE16A-9BB8-4C65-AB8B-7B51093D5871}">
      <dsp:nvSpPr>
        <dsp:cNvPr id="0" name=""/>
        <dsp:cNvSpPr/>
      </dsp:nvSpPr>
      <dsp:spPr>
        <a:xfrm>
          <a:off x="0" y="2244"/>
          <a:ext cx="3086121" cy="459246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lvl="0" algn="just" defTabSz="1244600">
            <a:lnSpc>
              <a:spcPct val="90000"/>
            </a:lnSpc>
            <a:spcBef>
              <a:spcPct val="0"/>
            </a:spcBef>
            <a:spcAft>
              <a:spcPct val="35000"/>
            </a:spcAft>
          </a:pPr>
          <a:r>
            <a:rPr lang="uz-Cyrl-UZ" sz="2800" b="1" i="0" kern="1200" dirty="0" smtClean="0">
              <a:latin typeface="Times New Roman" pitchFamily="18" charset="0"/>
              <a:cs typeface="Times New Roman" pitchFamily="18" charset="0"/>
            </a:rPr>
            <a:t>Халқаро ҳисоблашувлар банки (ХҲБ)  </a:t>
          </a:r>
          <a:endParaRPr lang="ru-RU" sz="2800" b="1" i="0" kern="1200" dirty="0">
            <a:latin typeface="Times New Roman" pitchFamily="18" charset="0"/>
            <a:cs typeface="Times New Roman" pitchFamily="18" charset="0"/>
          </a:endParaRPr>
        </a:p>
      </dsp:txBody>
      <dsp:txXfrm>
        <a:off x="150652" y="152896"/>
        <a:ext cx="2784817" cy="4291165"/>
      </dsp:txXfrm>
    </dsp:sp>
  </dsp:spTree>
</dsp:drawing>
</file>

<file path=ppt/diagrams/drawing5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9F1CC10-05EB-4F58-87F7-76CEB9B22651}">
      <dsp:nvSpPr>
        <dsp:cNvPr id="0" name=""/>
        <dsp:cNvSpPr/>
      </dsp:nvSpPr>
      <dsp:spPr>
        <a:xfrm rot="5400000">
          <a:off x="3925240" y="-539082"/>
          <a:ext cx="3808200" cy="5486438"/>
        </a:xfrm>
        <a:prstGeom prst="round2SameRect">
          <a:avLst/>
        </a:prstGeom>
        <a:solidFill>
          <a:schemeClr val="lt1">
            <a:alpha val="90000"/>
            <a:tint val="40000"/>
            <a:hueOff val="0"/>
            <a:satOff val="0"/>
            <a:lumOff val="0"/>
            <a:alphaOff val="0"/>
          </a:schemeClr>
        </a:solidFill>
        <a:ln w="12700" cap="flat" cmpd="sng" algn="ctr">
          <a:solidFill>
            <a:schemeClr val="accent2">
              <a:alpha val="90000"/>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just" defTabSz="1066800">
            <a:lnSpc>
              <a:spcPct val="90000"/>
            </a:lnSpc>
            <a:spcBef>
              <a:spcPct val="0"/>
            </a:spcBef>
            <a:spcAft>
              <a:spcPct val="15000"/>
            </a:spcAft>
            <a:buChar char="••"/>
          </a:pPr>
          <a:r>
            <a:rPr lang="uz-Cyrl-UZ" sz="2400" b="1" i="0" kern="1200" dirty="0" smtClean="0">
              <a:latin typeface="Times New Roman" pitchFamily="18" charset="0"/>
              <a:cs typeface="Times New Roman" pitchFamily="18" charset="0"/>
            </a:rPr>
            <a:t>1990 йилда ташкил этилган бўлиб, асосий фаолияти Марказий ва Шарқий Европа, МДҲ мамлакатларини ислоҳ қилиш жараёнлари билан боғлиқ турли кўринишдаги дастур ва лойиҳаларни молиялаштиришга, бу мамлакатларнинг жаҳон хўжалигига мослашувини жадаллаштиришга кўмаклашишга йўналтирилгандир. </a:t>
          </a:r>
          <a:endParaRPr lang="ru-RU" sz="2400" b="1" i="0" kern="1200" dirty="0">
            <a:latin typeface="Times New Roman" pitchFamily="18" charset="0"/>
            <a:cs typeface="Times New Roman" pitchFamily="18" charset="0"/>
          </a:endParaRPr>
        </a:p>
      </dsp:txBody>
      <dsp:txXfrm rot="-5400000">
        <a:off x="3086122" y="485937"/>
        <a:ext cx="5300537" cy="3436398"/>
      </dsp:txXfrm>
    </dsp:sp>
    <dsp:sp modelId="{5F7DE9E8-9834-49F1-BA1C-AC51A9E2C4E7}">
      <dsp:nvSpPr>
        <dsp:cNvPr id="0" name=""/>
        <dsp:cNvSpPr/>
      </dsp:nvSpPr>
      <dsp:spPr>
        <a:xfrm>
          <a:off x="0" y="2152"/>
          <a:ext cx="3086121" cy="440396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just" defTabSz="1066800">
            <a:lnSpc>
              <a:spcPct val="90000"/>
            </a:lnSpc>
            <a:spcBef>
              <a:spcPct val="0"/>
            </a:spcBef>
            <a:spcAft>
              <a:spcPct val="35000"/>
            </a:spcAft>
          </a:pPr>
          <a:r>
            <a:rPr lang="uz-Cyrl-UZ" sz="2400" b="1" i="0" kern="1200" dirty="0" smtClean="0">
              <a:latin typeface="Times New Roman" pitchFamily="18" charset="0"/>
              <a:cs typeface="Times New Roman" pitchFamily="18" charset="0"/>
            </a:rPr>
            <a:t>Европа тикланиш ва тараққиёт банки (ЕТТБ) </a:t>
          </a:r>
          <a:endParaRPr lang="ru-RU" sz="2400" b="1" i="0" kern="1200" dirty="0">
            <a:latin typeface="Times New Roman" pitchFamily="18" charset="0"/>
            <a:cs typeface="Times New Roman" pitchFamily="18" charset="0"/>
          </a:endParaRPr>
        </a:p>
      </dsp:txBody>
      <dsp:txXfrm>
        <a:off x="150652" y="152804"/>
        <a:ext cx="2784817" cy="4102665"/>
      </dsp:txXfrm>
    </dsp:sp>
  </dsp:spTree>
</dsp:drawing>
</file>

<file path=ppt/diagrams/drawing5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DEBB0B-84FD-4F44-9A5A-DA823C67F8BF}">
      <dsp:nvSpPr>
        <dsp:cNvPr id="0" name=""/>
        <dsp:cNvSpPr/>
      </dsp:nvSpPr>
      <dsp:spPr>
        <a:xfrm>
          <a:off x="0" y="2233"/>
          <a:ext cx="11019098" cy="9827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0020" tIns="160020" rIns="160020" bIns="160020" numCol="1" spcCol="1270" anchor="ctr" anchorCtr="0">
          <a:noAutofit/>
        </a:bodyPr>
        <a:lstStyle/>
        <a:p>
          <a:pPr lvl="0" algn="ctr" defTabSz="1866900" rtl="0">
            <a:lnSpc>
              <a:spcPct val="90000"/>
            </a:lnSpc>
            <a:spcBef>
              <a:spcPct val="0"/>
            </a:spcBef>
            <a:spcAft>
              <a:spcPct val="35000"/>
            </a:spcAft>
          </a:pPr>
          <a:r>
            <a:rPr lang="uz-Cyrl-UZ" sz="4200" b="1" kern="1200" dirty="0" smtClean="0">
              <a:latin typeface="Times New Roman" panose="02020603050405020304" pitchFamily="18" charset="0"/>
              <a:cs typeface="Times New Roman" panose="02020603050405020304" pitchFamily="18" charset="0"/>
            </a:rPr>
            <a:t>Фойдаланилган адабиётлар рўйхати:</a:t>
          </a:r>
          <a:endParaRPr lang="ru-RU" sz="4200" b="1" kern="1200" dirty="0">
            <a:latin typeface="Times New Roman" panose="02020603050405020304" pitchFamily="18" charset="0"/>
            <a:cs typeface="Times New Roman" panose="02020603050405020304" pitchFamily="18" charset="0"/>
          </a:endParaRPr>
        </a:p>
      </dsp:txBody>
      <dsp:txXfrm>
        <a:off x="47976" y="50209"/>
        <a:ext cx="10923146" cy="886847"/>
      </dsp:txXfrm>
    </dsp:sp>
  </dsp:spTree>
</dsp:drawing>
</file>

<file path=ppt/diagrams/drawing5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74DB9B0-5F3B-49A8-B726-C00E49CEECB1}">
      <dsp:nvSpPr>
        <dsp:cNvPr id="0" name=""/>
        <dsp:cNvSpPr/>
      </dsp:nvSpPr>
      <dsp:spPr>
        <a:xfrm>
          <a:off x="0" y="859718"/>
          <a:ext cx="11019098" cy="2807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just" defTabSz="533400" rtl="0">
            <a:lnSpc>
              <a:spcPct val="90000"/>
            </a:lnSpc>
            <a:spcBef>
              <a:spcPct val="0"/>
            </a:spcBef>
            <a:spcAft>
              <a:spcPct val="35000"/>
            </a:spcAft>
          </a:pPr>
          <a:r>
            <a:rPr lang="uz-Cyrl-UZ" sz="1200" kern="1200" dirty="0" smtClean="0">
              <a:latin typeface="Times New Roman" panose="02020603050405020304" pitchFamily="18" charset="0"/>
              <a:cs typeface="Times New Roman" panose="02020603050405020304" pitchFamily="18" charset="0"/>
            </a:rPr>
            <a:t>1. Shodmonov Sh.Sh., G’afurov U.V. Iqtisodiyot nazariyasi (darslik). – T., «Fan va texnologiya» nashriyoti, 2005.</a:t>
          </a:r>
          <a:r>
            <a:rPr lang="ms-MY" sz="1200" kern="1200" dirty="0" smtClean="0">
              <a:latin typeface="Times New Roman" panose="02020603050405020304" pitchFamily="18" charset="0"/>
              <a:cs typeface="Times New Roman" panose="02020603050405020304" pitchFamily="18" charset="0"/>
            </a:rPr>
            <a:t> </a:t>
          </a:r>
          <a:endParaRPr lang="ru-RU" sz="1200" kern="1200" dirty="0">
            <a:latin typeface="Times New Roman" panose="02020603050405020304" pitchFamily="18" charset="0"/>
            <a:cs typeface="Times New Roman" panose="02020603050405020304" pitchFamily="18" charset="0"/>
          </a:endParaRPr>
        </a:p>
      </dsp:txBody>
      <dsp:txXfrm>
        <a:off x="13707" y="873425"/>
        <a:ext cx="10991684" cy="253385"/>
      </dsp:txXfrm>
    </dsp:sp>
    <dsp:sp modelId="{20198682-2390-4C68-BF11-D610A97D3969}">
      <dsp:nvSpPr>
        <dsp:cNvPr id="0" name=""/>
        <dsp:cNvSpPr/>
      </dsp:nvSpPr>
      <dsp:spPr>
        <a:xfrm>
          <a:off x="0" y="1175078"/>
          <a:ext cx="11019098" cy="2807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just" defTabSz="533400" rtl="0">
            <a:lnSpc>
              <a:spcPct val="90000"/>
            </a:lnSpc>
            <a:spcBef>
              <a:spcPct val="0"/>
            </a:spcBef>
            <a:spcAft>
              <a:spcPct val="35000"/>
            </a:spcAft>
          </a:pPr>
          <a:r>
            <a:rPr lang="uz-Cyrl-UZ" sz="1200" kern="1200" dirty="0" smtClean="0">
              <a:latin typeface="Times New Roman" panose="02020603050405020304" pitchFamily="18" charset="0"/>
              <a:cs typeface="Times New Roman" panose="02020603050405020304" pitchFamily="18" charset="0"/>
            </a:rPr>
            <a:t>2. </a:t>
          </a:r>
          <a:r>
            <a:rPr lang="en-US" sz="1200" kern="1200" dirty="0" err="1" smtClean="0">
              <a:latin typeface="Times New Roman" panose="02020603050405020304" pitchFamily="18" charset="0"/>
              <a:cs typeface="Times New Roman" panose="02020603050405020304" pitchFamily="18" charset="0"/>
            </a:rPr>
            <a:t>Razzoqov</a:t>
          </a:r>
          <a:r>
            <a:rPr lang="en-US" sz="1200" kern="1200" dirty="0" smtClean="0">
              <a:latin typeface="Times New Roman" panose="02020603050405020304" pitchFamily="18" charset="0"/>
              <a:cs typeface="Times New Roman" panose="02020603050405020304" pitchFamily="18" charset="0"/>
            </a:rPr>
            <a:t> A. </a:t>
          </a:r>
          <a:r>
            <a:rPr lang="en-US" sz="1200" kern="1200" dirty="0" err="1" smtClean="0">
              <a:latin typeface="Times New Roman" panose="02020603050405020304" pitchFamily="18" charset="0"/>
              <a:cs typeface="Times New Roman" panose="02020603050405020304" pitchFamily="18" charset="0"/>
            </a:rPr>
            <a:t>Iqtisodiy</a:t>
          </a:r>
          <a:r>
            <a:rPr lang="en-US" sz="1200" kern="1200" dirty="0" smtClean="0">
              <a:latin typeface="Times New Roman" panose="02020603050405020304" pitchFamily="18" charset="0"/>
              <a:cs typeface="Times New Roman" panose="02020603050405020304" pitchFamily="18" charset="0"/>
            </a:rPr>
            <a:t> </a:t>
          </a:r>
          <a:r>
            <a:rPr lang="en-US" sz="1200" kern="1200" dirty="0" err="1" smtClean="0">
              <a:latin typeface="Times New Roman" panose="02020603050405020304" pitchFamily="18" charset="0"/>
              <a:cs typeface="Times New Roman" panose="02020603050405020304" pitchFamily="18" charset="0"/>
            </a:rPr>
            <a:t>ta’limotlar</a:t>
          </a:r>
          <a:r>
            <a:rPr lang="en-US" sz="1200" kern="1200" dirty="0" smtClean="0">
              <a:latin typeface="Times New Roman" panose="02020603050405020304" pitchFamily="18" charset="0"/>
              <a:cs typeface="Times New Roman" panose="02020603050405020304" pitchFamily="18" charset="0"/>
            </a:rPr>
            <a:t> </a:t>
          </a:r>
          <a:r>
            <a:rPr lang="en-US" sz="1200" kern="1200" dirty="0" err="1" smtClean="0">
              <a:latin typeface="Times New Roman" panose="02020603050405020304" pitchFamily="18" charset="0"/>
              <a:cs typeface="Times New Roman" panose="02020603050405020304" pitchFamily="18" charset="0"/>
            </a:rPr>
            <a:t>tarixi</a:t>
          </a:r>
          <a:r>
            <a:rPr lang="en-US" sz="1200" kern="1200" dirty="0" smtClean="0">
              <a:latin typeface="Times New Roman" panose="02020603050405020304" pitchFamily="18" charset="0"/>
              <a:cs typeface="Times New Roman" panose="02020603050405020304" pitchFamily="18" charset="0"/>
            </a:rPr>
            <a:t>. </a:t>
          </a:r>
          <a:r>
            <a:rPr lang="en-US" sz="1200" kern="1200" dirty="0" err="1" smtClean="0">
              <a:latin typeface="Times New Roman" panose="02020603050405020304" pitchFamily="18" charset="0"/>
              <a:cs typeface="Times New Roman" panose="02020603050405020304" pitchFamily="18" charset="0"/>
            </a:rPr>
            <a:t>Oliy</a:t>
          </a:r>
          <a:r>
            <a:rPr lang="en-US" sz="1200" kern="1200" dirty="0" smtClean="0">
              <a:latin typeface="Times New Roman" panose="02020603050405020304" pitchFamily="18" charset="0"/>
              <a:cs typeface="Times New Roman" panose="02020603050405020304" pitchFamily="18" charset="0"/>
            </a:rPr>
            <a:t> </a:t>
          </a:r>
          <a:r>
            <a:rPr lang="en-US" sz="1200" kern="1200" dirty="0" err="1" smtClean="0">
              <a:latin typeface="Times New Roman" panose="02020603050405020304" pitchFamily="18" charset="0"/>
              <a:cs typeface="Times New Roman" panose="02020603050405020304" pitchFamily="18" charset="0"/>
            </a:rPr>
            <a:t>ta’lim</a:t>
          </a:r>
          <a:r>
            <a:rPr lang="en-US" sz="1200" kern="1200" dirty="0" smtClean="0">
              <a:latin typeface="Times New Roman" panose="02020603050405020304" pitchFamily="18" charset="0"/>
              <a:cs typeface="Times New Roman" panose="02020603050405020304" pitchFamily="18" charset="0"/>
            </a:rPr>
            <a:t> </a:t>
          </a:r>
          <a:r>
            <a:rPr lang="en-US" sz="1200" kern="1200" dirty="0" err="1" smtClean="0">
              <a:latin typeface="Times New Roman" panose="02020603050405020304" pitchFamily="18" charset="0"/>
              <a:cs typeface="Times New Roman" panose="02020603050405020304" pitchFamily="18" charset="0"/>
            </a:rPr>
            <a:t>muassasalarining</a:t>
          </a:r>
          <a:r>
            <a:rPr lang="en-US" sz="1200" kern="1200" dirty="0" smtClean="0">
              <a:latin typeface="Times New Roman" panose="02020603050405020304" pitchFamily="18" charset="0"/>
              <a:cs typeface="Times New Roman" panose="02020603050405020304" pitchFamily="18" charset="0"/>
            </a:rPr>
            <a:t> </a:t>
          </a:r>
          <a:r>
            <a:rPr lang="en-US" sz="1200" kern="1200" dirty="0" err="1" smtClean="0">
              <a:latin typeface="Times New Roman" panose="02020603050405020304" pitchFamily="18" charset="0"/>
              <a:cs typeface="Times New Roman" panose="02020603050405020304" pitchFamily="18" charset="0"/>
            </a:rPr>
            <a:t>talabalari</a:t>
          </a:r>
          <a:r>
            <a:rPr lang="en-US" sz="1200" kern="1200" dirty="0" smtClean="0">
              <a:latin typeface="Times New Roman" panose="02020603050405020304" pitchFamily="18" charset="0"/>
              <a:cs typeface="Times New Roman" panose="02020603050405020304" pitchFamily="18" charset="0"/>
            </a:rPr>
            <a:t> </a:t>
          </a:r>
          <a:r>
            <a:rPr lang="en-US" sz="1200" kern="1200" dirty="0" err="1" smtClean="0">
              <a:latin typeface="Times New Roman" panose="02020603050405020304" pitchFamily="18" charset="0"/>
              <a:cs typeface="Times New Roman" panose="02020603050405020304" pitchFamily="18" charset="0"/>
            </a:rPr>
            <a:t>uchun</a:t>
          </a:r>
          <a:r>
            <a:rPr lang="en-US" sz="1200" kern="1200" dirty="0" smtClean="0">
              <a:latin typeface="Times New Roman" panose="02020603050405020304" pitchFamily="18" charset="0"/>
              <a:cs typeface="Times New Roman" panose="02020603050405020304" pitchFamily="18" charset="0"/>
            </a:rPr>
            <a:t> </a:t>
          </a:r>
          <a:r>
            <a:rPr lang="en-US" sz="1200" kern="1200" dirty="0" err="1" smtClean="0">
              <a:latin typeface="Times New Roman" panose="02020603050405020304" pitchFamily="18" charset="0"/>
              <a:cs typeface="Times New Roman" panose="02020603050405020304" pitchFamily="18" charset="0"/>
            </a:rPr>
            <a:t>darslik</a:t>
          </a:r>
          <a:r>
            <a:rPr lang="en-US" sz="1200" kern="1200" dirty="0" smtClean="0">
              <a:latin typeface="Times New Roman" panose="02020603050405020304" pitchFamily="18" charset="0"/>
              <a:cs typeface="Times New Roman" panose="02020603050405020304" pitchFamily="18" charset="0"/>
            </a:rPr>
            <a:t> / </a:t>
          </a:r>
          <a:r>
            <a:rPr lang="en-US" sz="1200" kern="1200" dirty="0" err="1" smtClean="0">
              <a:latin typeface="Times New Roman" panose="02020603050405020304" pitchFamily="18" charset="0"/>
              <a:cs typeface="Times New Roman" panose="02020603050405020304" pitchFamily="18" charset="0"/>
            </a:rPr>
            <a:t>A.A.Razzoqov</a:t>
          </a:r>
          <a:r>
            <a:rPr lang="en-US" sz="1200" kern="1200" dirty="0" smtClean="0">
              <a:latin typeface="Times New Roman" panose="02020603050405020304" pitchFamily="18" charset="0"/>
              <a:cs typeface="Times New Roman" panose="02020603050405020304" pitchFamily="18" charset="0"/>
            </a:rPr>
            <a:t>, </a:t>
          </a:r>
          <a:r>
            <a:rPr lang="en-US" sz="1200" kern="1200" dirty="0" err="1" smtClean="0">
              <a:latin typeface="Times New Roman" panose="02020603050405020304" pitchFamily="18" charset="0"/>
              <a:cs typeface="Times New Roman" panose="02020603050405020304" pitchFamily="18" charset="0"/>
            </a:rPr>
            <a:t>Sh.H.Tashmatov</a:t>
          </a:r>
          <a:r>
            <a:rPr lang="en-US" sz="1200" kern="1200" dirty="0" smtClean="0">
              <a:latin typeface="Times New Roman" panose="02020603050405020304" pitchFamily="18" charset="0"/>
              <a:cs typeface="Times New Roman" panose="02020603050405020304" pitchFamily="18" charset="0"/>
            </a:rPr>
            <a:t>, </a:t>
          </a:r>
          <a:r>
            <a:rPr lang="en-US" sz="1200" kern="1200" dirty="0" err="1" smtClean="0">
              <a:latin typeface="Times New Roman" panose="02020603050405020304" pitchFamily="18" charset="0"/>
              <a:cs typeface="Times New Roman" panose="02020603050405020304" pitchFamily="18" charset="0"/>
            </a:rPr>
            <a:t>N.T.O’rmonov</a:t>
          </a:r>
          <a:r>
            <a:rPr lang="en-US" sz="1200" kern="1200" dirty="0" smtClean="0">
              <a:latin typeface="Times New Roman" panose="02020603050405020304" pitchFamily="18" charset="0"/>
              <a:cs typeface="Times New Roman" panose="02020603050405020304" pitchFamily="18" charset="0"/>
            </a:rPr>
            <a:t>. – T.: </a:t>
          </a:r>
          <a:r>
            <a:rPr lang="en-US" sz="1200" kern="1200" dirty="0" err="1" smtClean="0">
              <a:latin typeface="Times New Roman" panose="02020603050405020304" pitchFamily="18" charset="0"/>
              <a:cs typeface="Times New Roman" panose="02020603050405020304" pitchFamily="18" charset="0"/>
            </a:rPr>
            <a:t>Iqtisod-moliya</a:t>
          </a:r>
          <a:r>
            <a:rPr lang="en-US" sz="1200" kern="1200" dirty="0" smtClean="0">
              <a:latin typeface="Times New Roman" panose="02020603050405020304" pitchFamily="18" charset="0"/>
              <a:cs typeface="Times New Roman" panose="02020603050405020304" pitchFamily="18" charset="0"/>
            </a:rPr>
            <a:t>, 2007.</a:t>
          </a:r>
          <a:r>
            <a:rPr lang="ms-MY" sz="1200" kern="1200" dirty="0" smtClean="0">
              <a:latin typeface="Times New Roman" panose="02020603050405020304" pitchFamily="18" charset="0"/>
              <a:cs typeface="Times New Roman" panose="02020603050405020304" pitchFamily="18" charset="0"/>
            </a:rPr>
            <a:t> </a:t>
          </a:r>
          <a:endParaRPr lang="ru-RU" sz="1200" kern="1200" dirty="0">
            <a:latin typeface="Times New Roman" panose="02020603050405020304" pitchFamily="18" charset="0"/>
            <a:cs typeface="Times New Roman" panose="02020603050405020304" pitchFamily="18" charset="0"/>
          </a:endParaRPr>
        </a:p>
      </dsp:txBody>
      <dsp:txXfrm>
        <a:off x="13707" y="1188785"/>
        <a:ext cx="10991684" cy="253385"/>
      </dsp:txXfrm>
    </dsp:sp>
    <dsp:sp modelId="{B3A74D21-630C-4070-84C4-7248284F5907}">
      <dsp:nvSpPr>
        <dsp:cNvPr id="0" name=""/>
        <dsp:cNvSpPr/>
      </dsp:nvSpPr>
      <dsp:spPr>
        <a:xfrm>
          <a:off x="0" y="1490438"/>
          <a:ext cx="11019098" cy="2807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just" defTabSz="533400" rtl="0">
            <a:lnSpc>
              <a:spcPct val="90000"/>
            </a:lnSpc>
            <a:spcBef>
              <a:spcPct val="0"/>
            </a:spcBef>
            <a:spcAft>
              <a:spcPct val="35000"/>
            </a:spcAft>
          </a:pPr>
          <a:r>
            <a:rPr lang="uz-Cyrl-UZ" sz="1200" kern="1200" dirty="0" smtClean="0">
              <a:latin typeface="Times New Roman" panose="02020603050405020304" pitchFamily="18" charset="0"/>
              <a:cs typeface="Times New Roman" panose="02020603050405020304" pitchFamily="18" charset="0"/>
            </a:rPr>
            <a:t>3. Ўлмасов А., Ваҳобов А. Иқтисодиёт назарияси: Дарслик. – Т.: «Шарқ» нашриёт-матбаа акциядорлик компанияси Бош таҳририяти, 2006.</a:t>
          </a:r>
          <a:endParaRPr lang="ru-RU" sz="1200" kern="1200" dirty="0">
            <a:latin typeface="Times New Roman" panose="02020603050405020304" pitchFamily="18" charset="0"/>
            <a:cs typeface="Times New Roman" panose="02020603050405020304" pitchFamily="18" charset="0"/>
          </a:endParaRPr>
        </a:p>
      </dsp:txBody>
      <dsp:txXfrm>
        <a:off x="13707" y="1504145"/>
        <a:ext cx="10991684" cy="253385"/>
      </dsp:txXfrm>
    </dsp:sp>
    <dsp:sp modelId="{78F82FDC-B8A7-4B8F-A94E-1181A43A4744}">
      <dsp:nvSpPr>
        <dsp:cNvPr id="0" name=""/>
        <dsp:cNvSpPr/>
      </dsp:nvSpPr>
      <dsp:spPr>
        <a:xfrm>
          <a:off x="0" y="1805798"/>
          <a:ext cx="11019098" cy="2807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just" defTabSz="533400" rtl="0">
            <a:lnSpc>
              <a:spcPct val="90000"/>
            </a:lnSpc>
            <a:spcBef>
              <a:spcPct val="0"/>
            </a:spcBef>
            <a:spcAft>
              <a:spcPct val="35000"/>
            </a:spcAft>
          </a:pPr>
          <a:r>
            <a:rPr lang="uz-Cyrl-UZ" sz="1200" kern="1200" dirty="0" smtClean="0">
              <a:latin typeface="Times New Roman" panose="02020603050405020304" pitchFamily="18" charset="0"/>
              <a:cs typeface="Times New Roman" panose="02020603050405020304" pitchFamily="18" charset="0"/>
            </a:rPr>
            <a:t>4. Тожибоева Д. Иқтисодиёт назарияси: Олий ўқув юртлари талабалари учун ўқув қўлланма. </a:t>
          </a:r>
          <a:r>
            <a:rPr lang="ru-RU" sz="1200" kern="1200" dirty="0" smtClean="0">
              <a:latin typeface="Times New Roman" panose="02020603050405020304" pitchFamily="18" charset="0"/>
              <a:cs typeface="Times New Roman" panose="02020603050405020304" pitchFamily="18" charset="0"/>
            </a:rPr>
            <a:t>Т.: «</a:t>
          </a:r>
          <a:r>
            <a:rPr lang="ru-RU" sz="1200" kern="1200" dirty="0" err="1" smtClean="0">
              <a:latin typeface="Times New Roman" panose="02020603050405020304" pitchFamily="18" charset="0"/>
              <a:cs typeface="Times New Roman" panose="02020603050405020304" pitchFamily="18" charset="0"/>
            </a:rPr>
            <a:t>Ўқитувчи</a:t>
          </a:r>
          <a:r>
            <a:rPr lang="ru-RU" sz="1200" kern="1200" dirty="0" smtClean="0">
              <a:latin typeface="Times New Roman" panose="02020603050405020304" pitchFamily="18" charset="0"/>
              <a:cs typeface="Times New Roman" panose="02020603050405020304" pitchFamily="18" charset="0"/>
            </a:rPr>
            <a:t>», 2002.</a:t>
          </a:r>
          <a:r>
            <a:rPr lang="ms-MY" sz="1200" kern="1200" dirty="0" smtClean="0">
              <a:latin typeface="Times New Roman" panose="02020603050405020304" pitchFamily="18" charset="0"/>
              <a:cs typeface="Times New Roman" panose="02020603050405020304" pitchFamily="18" charset="0"/>
            </a:rPr>
            <a:t> </a:t>
          </a:r>
          <a:endParaRPr lang="ru-RU" sz="1200" kern="1200" dirty="0">
            <a:latin typeface="Times New Roman" panose="02020603050405020304" pitchFamily="18" charset="0"/>
            <a:cs typeface="Times New Roman" panose="02020603050405020304" pitchFamily="18" charset="0"/>
          </a:endParaRPr>
        </a:p>
      </dsp:txBody>
      <dsp:txXfrm>
        <a:off x="13707" y="1819505"/>
        <a:ext cx="10991684" cy="253385"/>
      </dsp:txXfrm>
    </dsp:sp>
    <dsp:sp modelId="{A7E388BC-C0DA-457B-AB86-7AAF736E7014}">
      <dsp:nvSpPr>
        <dsp:cNvPr id="0" name=""/>
        <dsp:cNvSpPr/>
      </dsp:nvSpPr>
      <dsp:spPr>
        <a:xfrm>
          <a:off x="0" y="2121158"/>
          <a:ext cx="11019098" cy="2807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just" defTabSz="533400" rtl="0">
            <a:lnSpc>
              <a:spcPct val="90000"/>
            </a:lnSpc>
            <a:spcBef>
              <a:spcPct val="0"/>
            </a:spcBef>
            <a:spcAft>
              <a:spcPct val="35000"/>
            </a:spcAft>
          </a:pPr>
          <a:r>
            <a:rPr lang="ru-RU" sz="1200" kern="1200" dirty="0" smtClean="0">
              <a:latin typeface="Times New Roman" panose="02020603050405020304" pitchFamily="18" charset="0"/>
              <a:cs typeface="Times New Roman" panose="02020603050405020304" pitchFamily="18" charset="0"/>
            </a:rPr>
            <a:t>5. </a:t>
          </a:r>
          <a:r>
            <a:rPr lang="uz-Cyrl-UZ" sz="1200" kern="1200" dirty="0" smtClean="0">
              <a:latin typeface="Times New Roman" panose="02020603050405020304" pitchFamily="18" charset="0"/>
              <a:cs typeface="Times New Roman" panose="02020603050405020304" pitchFamily="18" charset="0"/>
            </a:rPr>
            <a:t>Абдуллаев Ё. Бозор иқтисодиёти асослари: 100 савол ва жавоб. – Т.: «Меҳнат», 1997</a:t>
          </a:r>
          <a:r>
            <a:rPr lang="ru-RU" sz="1200" kern="1200" dirty="0" smtClean="0">
              <a:latin typeface="Times New Roman" panose="02020603050405020304" pitchFamily="18" charset="0"/>
              <a:cs typeface="Times New Roman" panose="02020603050405020304" pitchFamily="18" charset="0"/>
            </a:rPr>
            <a:t>.</a:t>
          </a:r>
          <a:endParaRPr lang="ru-RU" sz="1200" kern="1200" dirty="0">
            <a:latin typeface="Times New Roman" panose="02020603050405020304" pitchFamily="18" charset="0"/>
            <a:cs typeface="Times New Roman" panose="02020603050405020304" pitchFamily="18" charset="0"/>
          </a:endParaRPr>
        </a:p>
      </dsp:txBody>
      <dsp:txXfrm>
        <a:off x="13707" y="2134865"/>
        <a:ext cx="10991684" cy="253385"/>
      </dsp:txXfrm>
    </dsp:sp>
    <dsp:sp modelId="{3B170F8B-FF42-48E7-AF70-BFBBEE7BE6A4}">
      <dsp:nvSpPr>
        <dsp:cNvPr id="0" name=""/>
        <dsp:cNvSpPr/>
      </dsp:nvSpPr>
      <dsp:spPr>
        <a:xfrm>
          <a:off x="0" y="2436518"/>
          <a:ext cx="11019098" cy="2807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just" defTabSz="533400" rtl="0">
            <a:lnSpc>
              <a:spcPct val="90000"/>
            </a:lnSpc>
            <a:spcBef>
              <a:spcPct val="0"/>
            </a:spcBef>
            <a:spcAft>
              <a:spcPct val="35000"/>
            </a:spcAft>
          </a:pPr>
          <a:r>
            <a:rPr lang="ru-RU" sz="1200" kern="1200" dirty="0" smtClean="0">
              <a:latin typeface="Times New Roman" panose="02020603050405020304" pitchFamily="18" charset="0"/>
              <a:cs typeface="Times New Roman" panose="02020603050405020304" pitchFamily="18" charset="0"/>
            </a:rPr>
            <a:t>6. Экономическая теория: Учебник. - Изд., </a:t>
          </a:r>
          <a:r>
            <a:rPr lang="ru-RU" sz="1200" kern="1200" dirty="0" err="1" smtClean="0">
              <a:latin typeface="Times New Roman" panose="02020603050405020304" pitchFamily="18" charset="0"/>
              <a:cs typeface="Times New Roman" panose="02020603050405020304" pitchFamily="18" charset="0"/>
            </a:rPr>
            <a:t>испр</a:t>
          </a:r>
          <a:r>
            <a:rPr lang="ru-RU" sz="1200" kern="1200" dirty="0" smtClean="0">
              <a:latin typeface="Times New Roman" panose="02020603050405020304" pitchFamily="18" charset="0"/>
              <a:cs typeface="Times New Roman" panose="02020603050405020304" pitchFamily="18" charset="0"/>
            </a:rPr>
            <a:t>. и доп. / Под общ. ред. акад. </a:t>
          </a:r>
          <a:r>
            <a:rPr lang="ru-RU" sz="1200" kern="1200" dirty="0" err="1" smtClean="0">
              <a:latin typeface="Times New Roman" panose="02020603050405020304" pitchFamily="18" charset="0"/>
              <a:cs typeface="Times New Roman" panose="02020603050405020304" pitchFamily="18" charset="0"/>
            </a:rPr>
            <a:t>В.И.Видяпина</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А.И.Добрынина</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Г.П.Журавлевой</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Л.С.Тарасевича</a:t>
          </a:r>
          <a:r>
            <a:rPr lang="ru-RU" sz="1200" kern="1200" dirty="0" smtClean="0">
              <a:latin typeface="Times New Roman" panose="02020603050405020304" pitchFamily="18" charset="0"/>
              <a:cs typeface="Times New Roman" panose="02020603050405020304" pitchFamily="18" charset="0"/>
            </a:rPr>
            <a:t>. – М.: ИНФРА-М, 2005.</a:t>
          </a:r>
          <a:endParaRPr lang="ru-RU" sz="1200" kern="1200" dirty="0">
            <a:latin typeface="Times New Roman" panose="02020603050405020304" pitchFamily="18" charset="0"/>
            <a:cs typeface="Times New Roman" panose="02020603050405020304" pitchFamily="18" charset="0"/>
          </a:endParaRPr>
        </a:p>
      </dsp:txBody>
      <dsp:txXfrm>
        <a:off x="13707" y="2450225"/>
        <a:ext cx="10991684" cy="253385"/>
      </dsp:txXfrm>
    </dsp:sp>
    <dsp:sp modelId="{8E1EE6FB-4C07-40EA-95D7-0F61620E03B0}">
      <dsp:nvSpPr>
        <dsp:cNvPr id="0" name=""/>
        <dsp:cNvSpPr/>
      </dsp:nvSpPr>
      <dsp:spPr>
        <a:xfrm>
          <a:off x="0" y="2751878"/>
          <a:ext cx="11019098" cy="2807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just" defTabSz="533400" rtl="0">
            <a:lnSpc>
              <a:spcPct val="90000"/>
            </a:lnSpc>
            <a:spcBef>
              <a:spcPct val="0"/>
            </a:spcBef>
            <a:spcAft>
              <a:spcPct val="35000"/>
            </a:spcAft>
          </a:pPr>
          <a:r>
            <a:rPr lang="uz-Cyrl-UZ" sz="1200" kern="1200" dirty="0" smtClean="0">
              <a:latin typeface="Times New Roman" panose="02020603050405020304" pitchFamily="18" charset="0"/>
              <a:cs typeface="Times New Roman" panose="02020603050405020304" pitchFamily="18" charset="0"/>
            </a:rPr>
            <a:t>7. </a:t>
          </a:r>
          <a:r>
            <a:rPr lang="ru-RU" sz="1200" kern="1200" dirty="0" smtClean="0">
              <a:latin typeface="Times New Roman" panose="02020603050405020304" pitchFamily="18" charset="0"/>
              <a:cs typeface="Times New Roman" panose="02020603050405020304" pitchFamily="18" charset="0"/>
            </a:rPr>
            <a:t>Куликов Л.М. Экономическая теория: учеб. – М.: ТК </a:t>
          </a:r>
          <a:r>
            <a:rPr lang="ru-RU" sz="1200" kern="1200" dirty="0" err="1" smtClean="0">
              <a:latin typeface="Times New Roman" panose="02020603050405020304" pitchFamily="18" charset="0"/>
              <a:cs typeface="Times New Roman" panose="02020603050405020304" pitchFamily="18" charset="0"/>
            </a:rPr>
            <a:t>Вебли</a:t>
          </a:r>
          <a:r>
            <a:rPr lang="ru-RU" sz="1200" kern="1200" dirty="0" smtClean="0">
              <a:latin typeface="Times New Roman" panose="02020603050405020304" pitchFamily="18" charset="0"/>
              <a:cs typeface="Times New Roman" panose="02020603050405020304" pitchFamily="18" charset="0"/>
            </a:rPr>
            <a:t>, Изд-во Проспект, 2005.</a:t>
          </a:r>
          <a:endParaRPr lang="ru-RU" sz="1200" kern="1200" dirty="0">
            <a:latin typeface="Times New Roman" panose="02020603050405020304" pitchFamily="18" charset="0"/>
            <a:cs typeface="Times New Roman" panose="02020603050405020304" pitchFamily="18" charset="0"/>
          </a:endParaRPr>
        </a:p>
      </dsp:txBody>
      <dsp:txXfrm>
        <a:off x="13707" y="2765585"/>
        <a:ext cx="10991684" cy="253385"/>
      </dsp:txXfrm>
    </dsp:sp>
    <dsp:sp modelId="{CE8C773F-56AF-4881-BE9B-AF88F1D4A1EF}">
      <dsp:nvSpPr>
        <dsp:cNvPr id="0" name=""/>
        <dsp:cNvSpPr/>
      </dsp:nvSpPr>
      <dsp:spPr>
        <a:xfrm>
          <a:off x="0" y="3067238"/>
          <a:ext cx="11019098" cy="2807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just" defTabSz="533400" rtl="0">
            <a:lnSpc>
              <a:spcPct val="90000"/>
            </a:lnSpc>
            <a:spcBef>
              <a:spcPct val="0"/>
            </a:spcBef>
            <a:spcAft>
              <a:spcPct val="35000"/>
            </a:spcAft>
          </a:pPr>
          <a:r>
            <a:rPr lang="uz-Cyrl-UZ" sz="1200" kern="1200" dirty="0" smtClean="0">
              <a:latin typeface="Times New Roman" panose="02020603050405020304" pitchFamily="18" charset="0"/>
              <a:cs typeface="Times New Roman" panose="02020603050405020304" pitchFamily="18" charset="0"/>
            </a:rPr>
            <a:t>8. </a:t>
          </a:r>
          <a:r>
            <a:rPr lang="ru-RU" sz="1200" kern="1200" dirty="0" smtClean="0">
              <a:latin typeface="Times New Roman" panose="02020603050405020304" pitchFamily="18" charset="0"/>
              <a:cs typeface="Times New Roman" panose="02020603050405020304" pitchFamily="18" charset="0"/>
            </a:rPr>
            <a:t>Борисов Е.Ф. Экономическая теория: учеб. – 2-е изд., </a:t>
          </a:r>
          <a:r>
            <a:rPr lang="ru-RU" sz="1200" kern="1200" dirty="0" err="1" smtClean="0">
              <a:latin typeface="Times New Roman" panose="02020603050405020304" pitchFamily="18" charset="0"/>
              <a:cs typeface="Times New Roman" panose="02020603050405020304" pitchFamily="18" charset="0"/>
            </a:rPr>
            <a:t>перераб</a:t>
          </a:r>
          <a:r>
            <a:rPr lang="ru-RU" sz="1200" kern="1200" dirty="0" smtClean="0">
              <a:latin typeface="Times New Roman" panose="02020603050405020304" pitchFamily="18" charset="0"/>
              <a:cs typeface="Times New Roman" panose="02020603050405020304" pitchFamily="18" charset="0"/>
            </a:rPr>
            <a:t>. и доп. -  М.: ТК </a:t>
          </a:r>
          <a:r>
            <a:rPr lang="ru-RU" sz="1200" kern="1200" dirty="0" err="1" smtClean="0">
              <a:latin typeface="Times New Roman" panose="02020603050405020304" pitchFamily="18" charset="0"/>
              <a:cs typeface="Times New Roman" panose="02020603050405020304" pitchFamily="18" charset="0"/>
            </a:rPr>
            <a:t>Велби</a:t>
          </a:r>
          <a:r>
            <a:rPr lang="ru-RU" sz="1200" kern="1200" dirty="0" smtClean="0">
              <a:latin typeface="Times New Roman" panose="02020603050405020304" pitchFamily="18" charset="0"/>
              <a:cs typeface="Times New Roman" panose="02020603050405020304" pitchFamily="18" charset="0"/>
            </a:rPr>
            <a:t>, Изд-во Проспект, 2005.</a:t>
          </a:r>
          <a:endParaRPr lang="ru-RU" sz="1200" kern="1200" dirty="0">
            <a:latin typeface="Times New Roman" panose="02020603050405020304" pitchFamily="18" charset="0"/>
            <a:cs typeface="Times New Roman" panose="02020603050405020304" pitchFamily="18" charset="0"/>
          </a:endParaRPr>
        </a:p>
      </dsp:txBody>
      <dsp:txXfrm>
        <a:off x="13707" y="3080945"/>
        <a:ext cx="10991684" cy="253385"/>
      </dsp:txXfrm>
    </dsp:sp>
    <dsp:sp modelId="{0E519446-B8B9-4AA6-A3D7-70CDD2C96D92}">
      <dsp:nvSpPr>
        <dsp:cNvPr id="0" name=""/>
        <dsp:cNvSpPr/>
      </dsp:nvSpPr>
      <dsp:spPr>
        <a:xfrm>
          <a:off x="0" y="3382598"/>
          <a:ext cx="11019098" cy="2807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just" defTabSz="533400" rtl="0">
            <a:lnSpc>
              <a:spcPct val="90000"/>
            </a:lnSpc>
            <a:spcBef>
              <a:spcPct val="0"/>
            </a:spcBef>
            <a:spcAft>
              <a:spcPct val="35000"/>
            </a:spcAft>
          </a:pPr>
          <a:r>
            <a:rPr lang="uz-Cyrl-UZ" sz="1200" kern="1200" dirty="0" smtClean="0">
              <a:latin typeface="Times New Roman" panose="02020603050405020304" pitchFamily="18" charset="0"/>
              <a:cs typeface="Times New Roman" panose="02020603050405020304" pitchFamily="18" charset="0"/>
            </a:rPr>
            <a:t>9. </a:t>
          </a:r>
          <a:r>
            <a:rPr lang="ru-RU" sz="1200" kern="1200" dirty="0" smtClean="0">
              <a:latin typeface="Times New Roman" panose="02020603050405020304" pitchFamily="18" charset="0"/>
              <a:cs typeface="Times New Roman" panose="02020603050405020304" pitchFamily="18" charset="0"/>
            </a:rPr>
            <a:t>Основы экономической теории. Политэкономия: Учебник /Под ред. д-ра </a:t>
          </a:r>
          <a:r>
            <a:rPr lang="ru-RU" sz="1200" kern="1200" dirty="0" err="1" smtClean="0">
              <a:latin typeface="Times New Roman" panose="02020603050405020304" pitchFamily="18" charset="0"/>
              <a:cs typeface="Times New Roman" panose="02020603050405020304" pitchFamily="18" charset="0"/>
            </a:rPr>
            <a:t>экон</a:t>
          </a:r>
          <a:r>
            <a:rPr lang="ru-RU" sz="1200" kern="1200" dirty="0" smtClean="0">
              <a:latin typeface="Times New Roman" panose="02020603050405020304" pitchFamily="18" charset="0"/>
              <a:cs typeface="Times New Roman" panose="02020603050405020304" pitchFamily="18" charset="0"/>
            </a:rPr>
            <a:t>. наук, проф. </a:t>
          </a:r>
          <a:r>
            <a:rPr lang="ru-RU" sz="1200" kern="1200" dirty="0" err="1" smtClean="0">
              <a:latin typeface="Times New Roman" panose="02020603050405020304" pitchFamily="18" charset="0"/>
              <a:cs typeface="Times New Roman" panose="02020603050405020304" pitchFamily="18" charset="0"/>
            </a:rPr>
            <a:t>Д.Д.Москвина</a:t>
          </a:r>
          <a:r>
            <a:rPr lang="ru-RU" sz="1200" kern="1200" dirty="0" smtClean="0">
              <a:latin typeface="Times New Roman" panose="02020603050405020304" pitchFamily="18" charset="0"/>
              <a:cs typeface="Times New Roman" panose="02020603050405020304" pitchFamily="18" charset="0"/>
            </a:rPr>
            <a:t>. Изд. 3-е, </a:t>
          </a:r>
          <a:r>
            <a:rPr lang="ru-RU" sz="1200" kern="1200" dirty="0" err="1" smtClean="0">
              <a:latin typeface="Times New Roman" panose="02020603050405020304" pitchFamily="18" charset="0"/>
              <a:cs typeface="Times New Roman" panose="02020603050405020304" pitchFamily="18" charset="0"/>
            </a:rPr>
            <a:t>исправл</a:t>
          </a:r>
          <a:r>
            <a:rPr lang="ru-RU" sz="1200" kern="1200" dirty="0" smtClean="0">
              <a:latin typeface="Times New Roman" panose="02020603050405020304" pitchFamily="18" charset="0"/>
              <a:cs typeface="Times New Roman" panose="02020603050405020304" pitchFamily="18" charset="0"/>
            </a:rPr>
            <a:t>. – М.: </a:t>
          </a:r>
          <a:r>
            <a:rPr lang="ru-RU" sz="1200" kern="1200" dirty="0" err="1" smtClean="0">
              <a:latin typeface="Times New Roman" panose="02020603050405020304" pitchFamily="18" charset="0"/>
              <a:cs typeface="Times New Roman" panose="02020603050405020304" pitchFamily="18" charset="0"/>
            </a:rPr>
            <a:t>Едиториал</a:t>
          </a:r>
          <a:r>
            <a:rPr lang="ru-RU" sz="1200" kern="1200" dirty="0" smtClean="0">
              <a:latin typeface="Times New Roman" panose="02020603050405020304" pitchFamily="18" charset="0"/>
              <a:cs typeface="Times New Roman" panose="02020603050405020304" pitchFamily="18" charset="0"/>
            </a:rPr>
            <a:t> УРСС, 2003</a:t>
          </a:r>
          <a:r>
            <a:rPr lang="uz-Cyrl-UZ" sz="1200" kern="1200" dirty="0" smtClean="0">
              <a:latin typeface="Times New Roman" panose="02020603050405020304" pitchFamily="18" charset="0"/>
              <a:cs typeface="Times New Roman" panose="02020603050405020304" pitchFamily="18" charset="0"/>
            </a:rPr>
            <a:t>.</a:t>
          </a:r>
          <a:endParaRPr lang="ru-RU" sz="1200" kern="1200" dirty="0">
            <a:latin typeface="Times New Roman" panose="02020603050405020304" pitchFamily="18" charset="0"/>
            <a:cs typeface="Times New Roman" panose="02020603050405020304" pitchFamily="18" charset="0"/>
          </a:endParaRPr>
        </a:p>
      </dsp:txBody>
      <dsp:txXfrm>
        <a:off x="13707" y="3396305"/>
        <a:ext cx="10991684" cy="253385"/>
      </dsp:txXfrm>
    </dsp:sp>
    <dsp:sp modelId="{B3EAE427-B93E-45E7-BC25-6B345B3988A9}">
      <dsp:nvSpPr>
        <dsp:cNvPr id="0" name=""/>
        <dsp:cNvSpPr/>
      </dsp:nvSpPr>
      <dsp:spPr>
        <a:xfrm>
          <a:off x="0" y="3697958"/>
          <a:ext cx="11019098" cy="2807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just" defTabSz="533400" rtl="0">
            <a:lnSpc>
              <a:spcPct val="90000"/>
            </a:lnSpc>
            <a:spcBef>
              <a:spcPct val="0"/>
            </a:spcBef>
            <a:spcAft>
              <a:spcPct val="35000"/>
            </a:spcAft>
          </a:pPr>
          <a:r>
            <a:rPr lang="uz-Cyrl-UZ" sz="1200" kern="1200" dirty="0" smtClean="0">
              <a:latin typeface="Times New Roman" panose="02020603050405020304" pitchFamily="18" charset="0"/>
              <a:cs typeface="Times New Roman" panose="02020603050405020304" pitchFamily="18" charset="0"/>
            </a:rPr>
            <a:t>10. </a:t>
          </a:r>
          <a:r>
            <a:rPr lang="ru-RU" sz="1200" kern="1200" dirty="0" smtClean="0">
              <a:latin typeface="Times New Roman" panose="02020603050405020304" pitchFamily="18" charset="0"/>
              <a:cs typeface="Times New Roman" panose="02020603050405020304" pitchFamily="18" charset="0"/>
            </a:rPr>
            <a:t>Шишкин А.Ф. Экономическая теория: Учебное пособие для вузов. 2-е изд. Кн.1. – М.: </a:t>
          </a:r>
          <a:r>
            <a:rPr lang="ru-RU" sz="1200" kern="1200" dirty="0" err="1" smtClean="0">
              <a:latin typeface="Times New Roman" panose="02020603050405020304" pitchFamily="18" charset="0"/>
              <a:cs typeface="Times New Roman" panose="02020603050405020304" pitchFamily="18" charset="0"/>
            </a:rPr>
            <a:t>Гуманит</a:t>
          </a:r>
          <a:r>
            <a:rPr lang="ru-RU" sz="1200" kern="1200" dirty="0" smtClean="0">
              <a:latin typeface="Times New Roman" panose="02020603050405020304" pitchFamily="18" charset="0"/>
              <a:cs typeface="Times New Roman" panose="02020603050405020304" pitchFamily="18" charset="0"/>
            </a:rPr>
            <a:t>. изд. центр ВЛАДОС, 1996</a:t>
          </a:r>
          <a:r>
            <a:rPr lang="uz-Cyrl-UZ" sz="1200" kern="1200" dirty="0" smtClean="0">
              <a:latin typeface="Times New Roman" panose="02020603050405020304" pitchFamily="18" charset="0"/>
              <a:cs typeface="Times New Roman" panose="02020603050405020304" pitchFamily="18" charset="0"/>
            </a:rPr>
            <a:t>.</a:t>
          </a:r>
          <a:endParaRPr lang="ru-RU" sz="1200" kern="1200" dirty="0">
            <a:latin typeface="Times New Roman" panose="02020603050405020304" pitchFamily="18" charset="0"/>
            <a:cs typeface="Times New Roman" panose="02020603050405020304" pitchFamily="18" charset="0"/>
          </a:endParaRPr>
        </a:p>
      </dsp:txBody>
      <dsp:txXfrm>
        <a:off x="13707" y="3711665"/>
        <a:ext cx="10991684" cy="253385"/>
      </dsp:txXfrm>
    </dsp:sp>
  </dsp:spTree>
</dsp:drawing>
</file>

<file path=ppt/diagrams/drawing5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B35B2A-4F4E-4777-9FDF-FF7A4734DC5B}">
      <dsp:nvSpPr>
        <dsp:cNvPr id="0" name=""/>
        <dsp:cNvSpPr/>
      </dsp:nvSpPr>
      <dsp:spPr>
        <a:xfrm>
          <a:off x="0" y="1729877"/>
          <a:ext cx="10798628" cy="848630"/>
        </a:xfrm>
        <a:prstGeom prst="roundRect">
          <a:avLst/>
        </a:prstGeom>
        <a:solidFill>
          <a:srgbClr val="002060"/>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37160" tIns="137160" rIns="137160" bIns="137160" numCol="1" spcCol="1270" anchor="ctr" anchorCtr="0">
          <a:noAutofit/>
        </a:bodyPr>
        <a:lstStyle/>
        <a:p>
          <a:pPr lvl="0" algn="ctr" defTabSz="1600200" rtl="0">
            <a:lnSpc>
              <a:spcPct val="90000"/>
            </a:lnSpc>
            <a:spcBef>
              <a:spcPct val="0"/>
            </a:spcBef>
            <a:spcAft>
              <a:spcPct val="35000"/>
            </a:spcAft>
          </a:pPr>
          <a:r>
            <a:rPr lang="ru-RU" sz="3600" i="1" kern="1200" dirty="0" err="1" smtClean="0">
              <a:latin typeface="Times New Roman" pitchFamily="18" charset="0"/>
              <a:cs typeface="Times New Roman" pitchFamily="18" charset="0"/>
            </a:rPr>
            <a:t>Эътиборингиз</a:t>
          </a:r>
          <a:r>
            <a:rPr lang="ru-RU" sz="3600" i="1" kern="1200" dirty="0" smtClean="0">
              <a:latin typeface="Times New Roman" pitchFamily="18" charset="0"/>
              <a:cs typeface="Times New Roman" pitchFamily="18" charset="0"/>
            </a:rPr>
            <a:t> </a:t>
          </a:r>
          <a:r>
            <a:rPr lang="ru-RU" sz="3600" i="1" kern="1200" dirty="0" err="1" smtClean="0">
              <a:latin typeface="Times New Roman" pitchFamily="18" charset="0"/>
              <a:cs typeface="Times New Roman" pitchFamily="18" charset="0"/>
            </a:rPr>
            <a:t>учун</a:t>
          </a:r>
          <a:r>
            <a:rPr lang="ru-RU" sz="3600" i="1" kern="1200" dirty="0" smtClean="0">
              <a:latin typeface="Times New Roman" pitchFamily="18" charset="0"/>
              <a:cs typeface="Times New Roman" pitchFamily="18" charset="0"/>
            </a:rPr>
            <a:t> </a:t>
          </a:r>
          <a:r>
            <a:rPr lang="ru-RU" sz="3600" i="1" kern="1200" dirty="0" err="1" smtClean="0">
              <a:latin typeface="Times New Roman" pitchFamily="18" charset="0"/>
              <a:cs typeface="Times New Roman" pitchFamily="18" charset="0"/>
            </a:rPr>
            <a:t>рахмат</a:t>
          </a:r>
          <a:r>
            <a:rPr lang="ru-RU" sz="3600" i="1" kern="1200" dirty="0" smtClean="0">
              <a:latin typeface="Times New Roman" pitchFamily="18" charset="0"/>
              <a:cs typeface="Times New Roman" pitchFamily="18" charset="0"/>
            </a:rPr>
            <a:t>!</a:t>
          </a:r>
          <a:endParaRPr lang="ru-RU" sz="3600" i="1" kern="1200" dirty="0">
            <a:latin typeface="Times New Roman" pitchFamily="18" charset="0"/>
            <a:cs typeface="Times New Roman" pitchFamily="18" charset="0"/>
          </a:endParaRPr>
        </a:p>
      </dsp:txBody>
      <dsp:txXfrm>
        <a:off x="41427" y="1771304"/>
        <a:ext cx="10715774" cy="765776"/>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pList2#1">
  <dgm:title val=""/>
  <dgm:desc val=""/>
  <dgm:catLst>
    <dgm:cat type="list" pri="1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bkgdShp" refType="w"/>
      <dgm:constr type="h" for="ch" forName="bkgdShp" refType="h" fact="0.45"/>
      <dgm:constr type="t" for="ch" forName="bkgdShp"/>
      <dgm:constr type="w" for="ch" forName="linComp" refType="w" fact="0.94"/>
      <dgm:constr type="h" for="ch" forName="linComp" refType="h"/>
      <dgm:constr type="ctrX" for="ch" forName="linComp" refType="w" fact="0.5"/>
    </dgm:constrLst>
    <dgm:ruleLst/>
    <dgm:choose name="Name1">
      <dgm:if name="Name2" axis="ch" ptType="node" func="cnt" op="gte" val="1">
        <dgm:layoutNode name="bkgdShp" styleLbl="alignAccFollowNode1">
          <dgm:alg type="sp"/>
          <dgm:shape xmlns:r="http://schemas.openxmlformats.org/officeDocument/2006/relationships" type="roundRect" r:blip="">
            <dgm:adjLst>
              <dgm:adj idx="1" val="0.1"/>
            </dgm:adjLst>
          </dgm:shape>
          <dgm:presOf/>
          <dgm:constrLst/>
          <dgm:ruleLst/>
        </dgm:layoutNode>
        <dgm:layoutNode name="linComp">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1"/>
            <dgm:constr type="h" for="ch" ptType="sibTrans" op="equ"/>
            <dgm:constr type="h" for="ch" forName="compNode" op="equ"/>
            <dgm:constr type="primFontSz" for="des" forName="node" op="equ"/>
          </dgm:constrLst>
          <dgm:ruleLst/>
          <dgm:forEach name="nodesForEach" axis="ch" ptType="node">
            <dgm:layoutNode name="compNode">
              <dgm:alg type="composite"/>
              <dgm:shape xmlns:r="http://schemas.openxmlformats.org/officeDocument/2006/relationships" r:blip="">
                <dgm:adjLst/>
              </dgm:shape>
              <dgm:presOf/>
              <dgm:constrLst>
                <dgm:constr type="w" for="ch" forName="node" refType="w"/>
                <dgm:constr type="h" for="ch" forName="node" refType="h" fact="0.55"/>
                <dgm:constr type="b" for="ch" forName="node" refType="h"/>
                <dgm:constr type="w" for="ch" forName="invisiNode" refType="w" fact="0.75"/>
                <dgm:constr type="h" for="ch" forName="invisiNode" refType="h" fact="0.06"/>
                <dgm:constr type="t" for="ch" forName="invisiNode"/>
                <dgm:constr type="w" for="ch" forName="imagNode" refType="w"/>
                <dgm:constr type="h" for="ch" forName="imagNode" refType="h" fact="0.33"/>
                <dgm:constr type="ctrX" for="ch" forName="imagNode" refType="w" fact="0.5"/>
                <dgm:constr type="t" for="ch" forName="imagNode" refType="h" fact="0.06"/>
              </dgm:constrLst>
              <dgm:ruleLst/>
              <dgm:layoutNode name="node" styleLbl="node1">
                <dgm:varLst>
                  <dgm:bulletEnabled val="1"/>
                </dgm:varLst>
                <dgm:alg type="tx">
                  <dgm:param type="txAnchorVert" val="t"/>
                </dgm:alg>
                <dgm:shape xmlns:r="http://schemas.openxmlformats.org/officeDocument/2006/relationships" rot="180" type="round2SameRect" r:blip="">
                  <dgm:adjLst>
                    <dgm:adj idx="1" val="0.105"/>
                  </dgm:adjLst>
                </dgm:shape>
                <dgm:presOf axis="desOrSelf" ptType="node"/>
                <dgm:constrLst>
                  <dgm:constr type="primFontSz" val="65"/>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roundRect" r:blip="" zOrderOff="-2" blipPhldr="1">
                  <dgm:adjLst>
                    <dgm:adj idx="1" val="0.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if>
      <dgm:else name="Name6"/>
    </dgm:choose>
  </dgm:layoutNode>
</dgm:layoutDef>
</file>

<file path=ppt/diagrams/layout1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9.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22.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23.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2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5.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6.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7.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8.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6.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7.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8.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9.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0.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2.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4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5.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6.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7.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8.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9.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50.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5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2CAB745-E411-47D9-A631-83E6ED1BEC8D}" type="datetimeFigureOut">
              <a:rPr lang="ru-RU" smtClean="0"/>
              <a:t>06.06.2022</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E7DD759-3523-4925-87D4-29F01D340B42}" type="slidenum">
              <a:rPr lang="ru-RU" smtClean="0"/>
              <a:t>‹#›</a:t>
            </a:fld>
            <a:endParaRPr lang="ru-RU"/>
          </a:p>
        </p:txBody>
      </p:sp>
    </p:spTree>
    <p:extLst>
      <p:ext uri="{BB962C8B-B14F-4D97-AF65-F5344CB8AC3E}">
        <p14:creationId xmlns:p14="http://schemas.microsoft.com/office/powerpoint/2010/main" val="38321580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5779"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ru-RU" smtClean="0"/>
          </a:p>
        </p:txBody>
      </p:sp>
      <p:sp>
        <p:nvSpPr>
          <p:cNvPr id="75780"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0285F719-E14B-4490-8464-C44CBAA79ADC}" type="slidenum">
              <a:rPr lang="ru-RU" altLang="ru-RU">
                <a:latin typeface="Calibri" panose="020F0502020204030204" pitchFamily="34" charset="0"/>
              </a:rPr>
              <a:pPr eaLnBrk="1" hangingPunct="1"/>
              <a:t>2</a:t>
            </a:fld>
            <a:endParaRPr lang="ru-RU" altLang="ru-RU">
              <a:latin typeface="Calibri" panose="020F0502020204030204" pitchFamily="34" charset="0"/>
            </a:endParaRPr>
          </a:p>
        </p:txBody>
      </p:sp>
    </p:spTree>
    <p:extLst>
      <p:ext uri="{BB962C8B-B14F-4D97-AF65-F5344CB8AC3E}">
        <p14:creationId xmlns:p14="http://schemas.microsoft.com/office/powerpoint/2010/main" val="13726824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6803"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ru-RU" smtClean="0"/>
          </a:p>
        </p:txBody>
      </p:sp>
      <p:sp>
        <p:nvSpPr>
          <p:cNvPr id="76804"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FA975D1E-4917-4AC0-A488-24B99929B5B3}" type="slidenum">
              <a:rPr lang="ru-RU" altLang="ru-RU">
                <a:latin typeface="Calibri" panose="020F0502020204030204" pitchFamily="34" charset="0"/>
              </a:rPr>
              <a:pPr eaLnBrk="1" hangingPunct="1"/>
              <a:t>67</a:t>
            </a:fld>
            <a:endParaRPr lang="ru-RU" altLang="ru-RU">
              <a:latin typeface="Calibri" panose="020F0502020204030204" pitchFamily="34" charset="0"/>
            </a:endParaRPr>
          </a:p>
        </p:txBody>
      </p:sp>
    </p:spTree>
    <p:extLst>
      <p:ext uri="{BB962C8B-B14F-4D97-AF65-F5344CB8AC3E}">
        <p14:creationId xmlns:p14="http://schemas.microsoft.com/office/powerpoint/2010/main" val="14782642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94B07E05-426A-415B-A919-F2E290909928}" type="datetimeFigureOut">
              <a:rPr lang="ru-RU" smtClean="0"/>
              <a:t>06.06.2022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440CCCF-2F22-4FC3-A56A-15BDA9A50CD2}" type="slidenum">
              <a:rPr lang="ru-RU" smtClean="0"/>
              <a:t>‹#›</a:t>
            </a:fld>
            <a:endParaRPr lang="ru-RU"/>
          </a:p>
        </p:txBody>
      </p:sp>
    </p:spTree>
    <p:extLst>
      <p:ext uri="{BB962C8B-B14F-4D97-AF65-F5344CB8AC3E}">
        <p14:creationId xmlns:p14="http://schemas.microsoft.com/office/powerpoint/2010/main" val="22989731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94B07E05-426A-415B-A919-F2E290909928}" type="datetimeFigureOut">
              <a:rPr lang="ru-RU" smtClean="0"/>
              <a:t>06.06.2022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440CCCF-2F22-4FC3-A56A-15BDA9A50CD2}" type="slidenum">
              <a:rPr lang="ru-RU" smtClean="0"/>
              <a:t>‹#›</a:t>
            </a:fld>
            <a:endParaRPr lang="ru-RU"/>
          </a:p>
        </p:txBody>
      </p:sp>
    </p:spTree>
    <p:extLst>
      <p:ext uri="{BB962C8B-B14F-4D97-AF65-F5344CB8AC3E}">
        <p14:creationId xmlns:p14="http://schemas.microsoft.com/office/powerpoint/2010/main" val="36034220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94B07E05-426A-415B-A919-F2E290909928}" type="datetimeFigureOut">
              <a:rPr lang="ru-RU" smtClean="0"/>
              <a:t>06.06.2022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440CCCF-2F22-4FC3-A56A-15BDA9A50CD2}" type="slidenum">
              <a:rPr lang="ru-RU" smtClean="0"/>
              <a:t>‹#›</a:t>
            </a:fld>
            <a:endParaRPr lang="ru-RU"/>
          </a:p>
        </p:txBody>
      </p:sp>
    </p:spTree>
    <p:extLst>
      <p:ext uri="{BB962C8B-B14F-4D97-AF65-F5344CB8AC3E}">
        <p14:creationId xmlns:p14="http://schemas.microsoft.com/office/powerpoint/2010/main" val="31146832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94B07E05-426A-415B-A919-F2E290909928}" type="datetimeFigureOut">
              <a:rPr lang="ru-RU" smtClean="0"/>
              <a:t>06.06.2022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440CCCF-2F22-4FC3-A56A-15BDA9A50CD2}" type="slidenum">
              <a:rPr lang="ru-RU" smtClean="0"/>
              <a:t>‹#›</a:t>
            </a:fld>
            <a:endParaRPr lang="ru-RU"/>
          </a:p>
        </p:txBody>
      </p:sp>
    </p:spTree>
    <p:extLst>
      <p:ext uri="{BB962C8B-B14F-4D97-AF65-F5344CB8AC3E}">
        <p14:creationId xmlns:p14="http://schemas.microsoft.com/office/powerpoint/2010/main" val="7745496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94B07E05-426A-415B-A919-F2E290909928}" type="datetimeFigureOut">
              <a:rPr lang="ru-RU" smtClean="0"/>
              <a:t>06.06.2022</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6440CCCF-2F22-4FC3-A56A-15BDA9A50CD2}" type="slidenum">
              <a:rPr lang="ru-RU" smtClean="0"/>
              <a:t>‹#›</a:t>
            </a:fld>
            <a:endParaRPr lang="ru-RU"/>
          </a:p>
        </p:txBody>
      </p:sp>
    </p:spTree>
    <p:extLst>
      <p:ext uri="{BB962C8B-B14F-4D97-AF65-F5344CB8AC3E}">
        <p14:creationId xmlns:p14="http://schemas.microsoft.com/office/powerpoint/2010/main" val="27482120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94B07E05-426A-415B-A919-F2E290909928}" type="datetimeFigureOut">
              <a:rPr lang="ru-RU" smtClean="0"/>
              <a:t>06.06.2022</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6440CCCF-2F22-4FC3-A56A-15BDA9A50CD2}" type="slidenum">
              <a:rPr lang="ru-RU" smtClean="0"/>
              <a:t>‹#›</a:t>
            </a:fld>
            <a:endParaRPr lang="ru-RU"/>
          </a:p>
        </p:txBody>
      </p:sp>
    </p:spTree>
    <p:extLst>
      <p:ext uri="{BB962C8B-B14F-4D97-AF65-F5344CB8AC3E}">
        <p14:creationId xmlns:p14="http://schemas.microsoft.com/office/powerpoint/2010/main" val="19994922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94B07E05-426A-415B-A919-F2E290909928}" type="datetimeFigureOut">
              <a:rPr lang="ru-RU" smtClean="0"/>
              <a:t>06.06.2022</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6440CCCF-2F22-4FC3-A56A-15BDA9A50CD2}" type="slidenum">
              <a:rPr lang="ru-RU" smtClean="0"/>
              <a:t>‹#›</a:t>
            </a:fld>
            <a:endParaRPr lang="ru-RU"/>
          </a:p>
        </p:txBody>
      </p:sp>
    </p:spTree>
    <p:extLst>
      <p:ext uri="{BB962C8B-B14F-4D97-AF65-F5344CB8AC3E}">
        <p14:creationId xmlns:p14="http://schemas.microsoft.com/office/powerpoint/2010/main" val="41565345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94B07E05-426A-415B-A919-F2E290909928}" type="datetimeFigureOut">
              <a:rPr lang="ru-RU" smtClean="0"/>
              <a:t>06.06.2022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440CCCF-2F22-4FC3-A56A-15BDA9A50CD2}" type="slidenum">
              <a:rPr lang="ru-RU" smtClean="0"/>
              <a:t>‹#›</a:t>
            </a:fld>
            <a:endParaRPr lang="ru-RU"/>
          </a:p>
        </p:txBody>
      </p:sp>
    </p:spTree>
    <p:extLst>
      <p:ext uri="{BB962C8B-B14F-4D97-AF65-F5344CB8AC3E}">
        <p14:creationId xmlns:p14="http://schemas.microsoft.com/office/powerpoint/2010/main" val="41016345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94B07E05-426A-415B-A919-F2E290909928}" type="datetimeFigureOut">
              <a:rPr lang="ru-RU" smtClean="0"/>
              <a:t>06.06.2022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440CCCF-2F22-4FC3-A56A-15BDA9A50CD2}" type="slidenum">
              <a:rPr lang="ru-RU" smtClean="0"/>
              <a:t>‹#›</a:t>
            </a:fld>
            <a:endParaRPr lang="ru-RU"/>
          </a:p>
        </p:txBody>
      </p:sp>
    </p:spTree>
    <p:extLst>
      <p:ext uri="{BB962C8B-B14F-4D97-AF65-F5344CB8AC3E}">
        <p14:creationId xmlns:p14="http://schemas.microsoft.com/office/powerpoint/2010/main" val="2990283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94B07E05-426A-415B-A919-F2E290909928}" type="datetimeFigureOut">
              <a:rPr lang="ru-RU" smtClean="0"/>
              <a:t>06.06.2022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440CCCF-2F22-4FC3-A56A-15BDA9A50CD2}" type="slidenum">
              <a:rPr lang="ru-RU" smtClean="0"/>
              <a:t>‹#›</a:t>
            </a:fld>
            <a:endParaRPr lang="ru-RU"/>
          </a:p>
        </p:txBody>
      </p:sp>
    </p:spTree>
    <p:extLst>
      <p:ext uri="{BB962C8B-B14F-4D97-AF65-F5344CB8AC3E}">
        <p14:creationId xmlns:p14="http://schemas.microsoft.com/office/powerpoint/2010/main" val="24589713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94B07E05-426A-415B-A919-F2E290909928}" type="datetimeFigureOut">
              <a:rPr lang="ru-RU" smtClean="0"/>
              <a:t>06.06.2022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440CCCF-2F22-4FC3-A56A-15BDA9A50CD2}" type="slidenum">
              <a:rPr lang="ru-RU" smtClean="0"/>
              <a:t>‹#›</a:t>
            </a:fld>
            <a:endParaRPr lang="ru-RU"/>
          </a:p>
        </p:txBody>
      </p:sp>
    </p:spTree>
    <p:extLst>
      <p:ext uri="{BB962C8B-B14F-4D97-AF65-F5344CB8AC3E}">
        <p14:creationId xmlns:p14="http://schemas.microsoft.com/office/powerpoint/2010/main" val="290428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4B07E05-426A-415B-A919-F2E290909928}" type="datetimeFigureOut">
              <a:rPr lang="ru-RU" smtClean="0"/>
              <a:t>06.06.2022</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440CCCF-2F22-4FC3-A56A-15BDA9A50CD2}" type="slidenum">
              <a:rPr lang="ru-RU" smtClean="0"/>
              <a:t>‹#›</a:t>
            </a:fld>
            <a:endParaRPr lang="ru-RU"/>
          </a:p>
        </p:txBody>
      </p:sp>
    </p:spTree>
    <p:extLst>
      <p:ext uri="{BB962C8B-B14F-4D97-AF65-F5344CB8AC3E}">
        <p14:creationId xmlns:p14="http://schemas.microsoft.com/office/powerpoint/2010/main" val="30256963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8" Type="http://schemas.openxmlformats.org/officeDocument/2006/relationships/diagramData" Target="../diagrams/data3.xml"/><Relationship Id="rId3" Type="http://schemas.openxmlformats.org/officeDocument/2006/relationships/diagramData" Target="../diagrams/data2.xml"/><Relationship Id="rId7" Type="http://schemas.microsoft.com/office/2007/relationships/diagramDrawing" Target="../diagrams/drawing2.xml"/><Relationship Id="rId12" Type="http://schemas.microsoft.com/office/2007/relationships/diagramDrawing" Target="../diagrams/drawing3.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2.xml"/><Relationship Id="rId11" Type="http://schemas.openxmlformats.org/officeDocument/2006/relationships/diagramColors" Target="../diagrams/colors3.xml"/><Relationship Id="rId5" Type="http://schemas.openxmlformats.org/officeDocument/2006/relationships/diagramQuickStyle" Target="../diagrams/quickStyle2.xml"/><Relationship Id="rId10" Type="http://schemas.openxmlformats.org/officeDocument/2006/relationships/diagramQuickStyle" Target="../diagrams/quickStyle3.xml"/><Relationship Id="rId4" Type="http://schemas.openxmlformats.org/officeDocument/2006/relationships/diagramLayout" Target="../diagrams/layout2.xml"/><Relationship Id="rId9" Type="http://schemas.openxmlformats.org/officeDocument/2006/relationships/diagramLayout" Target="../diagrams/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2.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2.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19.xml"/><Relationship Id="rId2" Type="http://schemas.openxmlformats.org/officeDocument/2006/relationships/diagramData" Target="../diagrams/data19.xml"/><Relationship Id="rId1" Type="http://schemas.openxmlformats.org/officeDocument/2006/relationships/slideLayout" Target="../slideLayouts/slideLayout2.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20.xml"/><Relationship Id="rId2" Type="http://schemas.openxmlformats.org/officeDocument/2006/relationships/diagramData" Target="../diagrams/data20.xml"/><Relationship Id="rId1" Type="http://schemas.openxmlformats.org/officeDocument/2006/relationships/slideLayout" Target="../slideLayouts/slideLayout2.xml"/><Relationship Id="rId6" Type="http://schemas.microsoft.com/office/2007/relationships/diagramDrawing" Target="../diagrams/drawing20.xml"/><Relationship Id="rId5" Type="http://schemas.openxmlformats.org/officeDocument/2006/relationships/diagramColors" Target="../diagrams/colors20.xml"/><Relationship Id="rId4" Type="http://schemas.openxmlformats.org/officeDocument/2006/relationships/diagramQuickStyle" Target="../diagrams/quickStyle20.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21.xml"/><Relationship Id="rId2" Type="http://schemas.openxmlformats.org/officeDocument/2006/relationships/diagramData" Target="../diagrams/data21.xml"/><Relationship Id="rId1" Type="http://schemas.openxmlformats.org/officeDocument/2006/relationships/slideLayout" Target="../slideLayouts/slideLayout2.xml"/><Relationship Id="rId6" Type="http://schemas.microsoft.com/office/2007/relationships/diagramDrawing" Target="../diagrams/drawing21.xml"/><Relationship Id="rId5" Type="http://schemas.openxmlformats.org/officeDocument/2006/relationships/diagramColors" Target="../diagrams/colors21.xml"/><Relationship Id="rId4" Type="http://schemas.openxmlformats.org/officeDocument/2006/relationships/diagramQuickStyle" Target="../diagrams/quickStyle2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22.xml"/><Relationship Id="rId2" Type="http://schemas.openxmlformats.org/officeDocument/2006/relationships/diagramData" Target="../diagrams/data22.xml"/><Relationship Id="rId1" Type="http://schemas.openxmlformats.org/officeDocument/2006/relationships/slideLayout" Target="../slideLayouts/slideLayout2.xml"/><Relationship Id="rId6" Type="http://schemas.microsoft.com/office/2007/relationships/diagramDrawing" Target="../diagrams/drawing22.xml"/><Relationship Id="rId5" Type="http://schemas.openxmlformats.org/officeDocument/2006/relationships/diagramColors" Target="../diagrams/colors22.xml"/><Relationship Id="rId4" Type="http://schemas.openxmlformats.org/officeDocument/2006/relationships/diagramQuickStyle" Target="../diagrams/quickStyle22.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23.xml"/><Relationship Id="rId2" Type="http://schemas.openxmlformats.org/officeDocument/2006/relationships/diagramData" Target="../diagrams/data23.xml"/><Relationship Id="rId1" Type="http://schemas.openxmlformats.org/officeDocument/2006/relationships/slideLayout" Target="../slideLayouts/slideLayout2.xml"/><Relationship Id="rId6" Type="http://schemas.microsoft.com/office/2007/relationships/diagramDrawing" Target="../diagrams/drawing23.xml"/><Relationship Id="rId5" Type="http://schemas.openxmlformats.org/officeDocument/2006/relationships/diagramColors" Target="../diagrams/colors23.xml"/><Relationship Id="rId4" Type="http://schemas.openxmlformats.org/officeDocument/2006/relationships/diagramQuickStyle" Target="../diagrams/quickStyle23.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24.xml"/><Relationship Id="rId2" Type="http://schemas.openxmlformats.org/officeDocument/2006/relationships/diagramData" Target="../diagrams/data24.xml"/><Relationship Id="rId1" Type="http://schemas.openxmlformats.org/officeDocument/2006/relationships/slideLayout" Target="../slideLayouts/slideLayout2.xml"/><Relationship Id="rId6" Type="http://schemas.microsoft.com/office/2007/relationships/diagramDrawing" Target="../diagrams/drawing24.xml"/><Relationship Id="rId5" Type="http://schemas.openxmlformats.org/officeDocument/2006/relationships/diagramColors" Target="../diagrams/colors24.xml"/><Relationship Id="rId4" Type="http://schemas.openxmlformats.org/officeDocument/2006/relationships/diagramQuickStyle" Target="../diagrams/quickStyle24.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25.xml"/><Relationship Id="rId2" Type="http://schemas.openxmlformats.org/officeDocument/2006/relationships/diagramData" Target="../diagrams/data25.xml"/><Relationship Id="rId1" Type="http://schemas.openxmlformats.org/officeDocument/2006/relationships/slideLayout" Target="../slideLayouts/slideLayout2.xml"/><Relationship Id="rId6" Type="http://schemas.microsoft.com/office/2007/relationships/diagramDrawing" Target="../diagrams/drawing25.xml"/><Relationship Id="rId5" Type="http://schemas.openxmlformats.org/officeDocument/2006/relationships/diagramColors" Target="../diagrams/colors25.xml"/><Relationship Id="rId4" Type="http://schemas.openxmlformats.org/officeDocument/2006/relationships/diagramQuickStyle" Target="../diagrams/quickStyle25.xml"/></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26.xml"/><Relationship Id="rId2" Type="http://schemas.openxmlformats.org/officeDocument/2006/relationships/diagramData" Target="../diagrams/data26.xml"/><Relationship Id="rId1" Type="http://schemas.openxmlformats.org/officeDocument/2006/relationships/slideLayout" Target="../slideLayouts/slideLayout2.xml"/><Relationship Id="rId6" Type="http://schemas.microsoft.com/office/2007/relationships/diagramDrawing" Target="../diagrams/drawing26.xml"/><Relationship Id="rId5" Type="http://schemas.openxmlformats.org/officeDocument/2006/relationships/diagramColors" Target="../diagrams/colors26.xml"/><Relationship Id="rId4" Type="http://schemas.openxmlformats.org/officeDocument/2006/relationships/diagramQuickStyle" Target="../diagrams/quickStyle26.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27.xml"/><Relationship Id="rId2" Type="http://schemas.openxmlformats.org/officeDocument/2006/relationships/diagramData" Target="../diagrams/data27.xml"/><Relationship Id="rId1" Type="http://schemas.openxmlformats.org/officeDocument/2006/relationships/slideLayout" Target="../slideLayouts/slideLayout2.xml"/><Relationship Id="rId6" Type="http://schemas.microsoft.com/office/2007/relationships/diagramDrawing" Target="../diagrams/drawing27.xml"/><Relationship Id="rId5" Type="http://schemas.openxmlformats.org/officeDocument/2006/relationships/diagramColors" Target="../diagrams/colors27.xml"/><Relationship Id="rId4" Type="http://schemas.openxmlformats.org/officeDocument/2006/relationships/diagramQuickStyle" Target="../diagrams/quickStyle27.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28.xml"/><Relationship Id="rId2" Type="http://schemas.openxmlformats.org/officeDocument/2006/relationships/diagramData" Target="../diagrams/data28.xml"/><Relationship Id="rId1" Type="http://schemas.openxmlformats.org/officeDocument/2006/relationships/slideLayout" Target="../slideLayouts/slideLayout2.xml"/><Relationship Id="rId6" Type="http://schemas.microsoft.com/office/2007/relationships/diagramDrawing" Target="../diagrams/drawing28.xml"/><Relationship Id="rId5" Type="http://schemas.openxmlformats.org/officeDocument/2006/relationships/diagramColors" Target="../diagrams/colors28.xml"/><Relationship Id="rId4" Type="http://schemas.openxmlformats.org/officeDocument/2006/relationships/diagramQuickStyle" Target="../diagrams/quickStyle28.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29.xml"/><Relationship Id="rId2" Type="http://schemas.openxmlformats.org/officeDocument/2006/relationships/diagramData" Target="../diagrams/data29.xml"/><Relationship Id="rId1" Type="http://schemas.openxmlformats.org/officeDocument/2006/relationships/slideLayout" Target="../slideLayouts/slideLayout2.xml"/><Relationship Id="rId6" Type="http://schemas.microsoft.com/office/2007/relationships/diagramDrawing" Target="../diagrams/drawing29.xml"/><Relationship Id="rId5" Type="http://schemas.openxmlformats.org/officeDocument/2006/relationships/diagramColors" Target="../diagrams/colors29.xml"/><Relationship Id="rId4" Type="http://schemas.openxmlformats.org/officeDocument/2006/relationships/diagramQuickStyle" Target="../diagrams/quickStyle29.xml"/></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30.xml"/><Relationship Id="rId2" Type="http://schemas.openxmlformats.org/officeDocument/2006/relationships/diagramData" Target="../diagrams/data30.xml"/><Relationship Id="rId1" Type="http://schemas.openxmlformats.org/officeDocument/2006/relationships/slideLayout" Target="../slideLayouts/slideLayout2.xml"/><Relationship Id="rId6" Type="http://schemas.microsoft.com/office/2007/relationships/diagramDrawing" Target="../diagrams/drawing30.xml"/><Relationship Id="rId5" Type="http://schemas.openxmlformats.org/officeDocument/2006/relationships/diagramColors" Target="../diagrams/colors30.xml"/><Relationship Id="rId4" Type="http://schemas.openxmlformats.org/officeDocument/2006/relationships/diagramQuickStyle" Target="../diagrams/quickStyle30.xml"/></Relationships>
</file>

<file path=ppt/slides/_rels/slide37.xml.rels><?xml version="1.0" encoding="UTF-8" standalone="yes"?>
<Relationships xmlns="http://schemas.openxmlformats.org/package/2006/relationships"><Relationship Id="rId3" Type="http://schemas.openxmlformats.org/officeDocument/2006/relationships/diagramLayout" Target="../diagrams/layout31.xml"/><Relationship Id="rId2" Type="http://schemas.openxmlformats.org/officeDocument/2006/relationships/diagramData" Target="../diagrams/data31.xml"/><Relationship Id="rId1" Type="http://schemas.openxmlformats.org/officeDocument/2006/relationships/slideLayout" Target="../slideLayouts/slideLayout2.xml"/><Relationship Id="rId6" Type="http://schemas.microsoft.com/office/2007/relationships/diagramDrawing" Target="../diagrams/drawing31.xml"/><Relationship Id="rId5" Type="http://schemas.openxmlformats.org/officeDocument/2006/relationships/diagramColors" Target="../diagrams/colors31.xml"/><Relationship Id="rId4" Type="http://schemas.openxmlformats.org/officeDocument/2006/relationships/diagramQuickStyle" Target="../diagrams/quickStyle31.xml"/></Relationships>
</file>

<file path=ppt/slides/_rels/slide38.xml.rels><?xml version="1.0" encoding="UTF-8" standalone="yes"?>
<Relationships xmlns="http://schemas.openxmlformats.org/package/2006/relationships"><Relationship Id="rId3" Type="http://schemas.openxmlformats.org/officeDocument/2006/relationships/diagramLayout" Target="../diagrams/layout32.xml"/><Relationship Id="rId2" Type="http://schemas.openxmlformats.org/officeDocument/2006/relationships/diagramData" Target="../diagrams/data32.xml"/><Relationship Id="rId1" Type="http://schemas.openxmlformats.org/officeDocument/2006/relationships/slideLayout" Target="../slideLayouts/slideLayout2.xml"/><Relationship Id="rId6" Type="http://schemas.microsoft.com/office/2007/relationships/diagramDrawing" Target="../diagrams/drawing32.xml"/><Relationship Id="rId5" Type="http://schemas.openxmlformats.org/officeDocument/2006/relationships/diagramColors" Target="../diagrams/colors32.xml"/><Relationship Id="rId4" Type="http://schemas.openxmlformats.org/officeDocument/2006/relationships/diagramQuickStyle" Target="../diagrams/quickStyle3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diagramLayout" Target="../diagrams/layout33.xml"/><Relationship Id="rId2" Type="http://schemas.openxmlformats.org/officeDocument/2006/relationships/diagramData" Target="../diagrams/data33.xml"/><Relationship Id="rId1" Type="http://schemas.openxmlformats.org/officeDocument/2006/relationships/slideLayout" Target="../slideLayouts/slideLayout2.xml"/><Relationship Id="rId6" Type="http://schemas.microsoft.com/office/2007/relationships/diagramDrawing" Target="../diagrams/drawing33.xml"/><Relationship Id="rId5" Type="http://schemas.openxmlformats.org/officeDocument/2006/relationships/diagramColors" Target="../diagrams/colors33.xml"/><Relationship Id="rId4" Type="http://schemas.openxmlformats.org/officeDocument/2006/relationships/diagramQuickStyle" Target="../diagrams/quickStyle33.xml"/></Relationships>
</file>

<file path=ppt/slides/_rels/slide42.xml.rels><?xml version="1.0" encoding="UTF-8" standalone="yes"?>
<Relationships xmlns="http://schemas.openxmlformats.org/package/2006/relationships"><Relationship Id="rId3" Type="http://schemas.openxmlformats.org/officeDocument/2006/relationships/diagramLayout" Target="../diagrams/layout34.xml"/><Relationship Id="rId2" Type="http://schemas.openxmlformats.org/officeDocument/2006/relationships/diagramData" Target="../diagrams/data34.xml"/><Relationship Id="rId1" Type="http://schemas.openxmlformats.org/officeDocument/2006/relationships/slideLayout" Target="../slideLayouts/slideLayout2.xml"/><Relationship Id="rId6" Type="http://schemas.microsoft.com/office/2007/relationships/diagramDrawing" Target="../diagrams/drawing34.xml"/><Relationship Id="rId5" Type="http://schemas.openxmlformats.org/officeDocument/2006/relationships/diagramColors" Target="../diagrams/colors34.xml"/><Relationship Id="rId4" Type="http://schemas.openxmlformats.org/officeDocument/2006/relationships/diagramQuickStyle" Target="../diagrams/quickStyle34.xml"/></Relationships>
</file>

<file path=ppt/slides/_rels/slide43.xml.rels><?xml version="1.0" encoding="UTF-8" standalone="yes"?>
<Relationships xmlns="http://schemas.openxmlformats.org/package/2006/relationships"><Relationship Id="rId3" Type="http://schemas.openxmlformats.org/officeDocument/2006/relationships/diagramLayout" Target="../diagrams/layout35.xml"/><Relationship Id="rId2" Type="http://schemas.openxmlformats.org/officeDocument/2006/relationships/diagramData" Target="../diagrams/data35.xml"/><Relationship Id="rId1" Type="http://schemas.openxmlformats.org/officeDocument/2006/relationships/slideLayout" Target="../slideLayouts/slideLayout2.xml"/><Relationship Id="rId6" Type="http://schemas.microsoft.com/office/2007/relationships/diagramDrawing" Target="../diagrams/drawing35.xml"/><Relationship Id="rId5" Type="http://schemas.openxmlformats.org/officeDocument/2006/relationships/diagramColors" Target="../diagrams/colors35.xml"/><Relationship Id="rId4" Type="http://schemas.openxmlformats.org/officeDocument/2006/relationships/diagramQuickStyle" Target="../diagrams/quickStyle35.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diagramLayout" Target="../diagrams/layout36.xml"/><Relationship Id="rId2" Type="http://schemas.openxmlformats.org/officeDocument/2006/relationships/diagramData" Target="../diagrams/data36.xml"/><Relationship Id="rId1" Type="http://schemas.openxmlformats.org/officeDocument/2006/relationships/slideLayout" Target="../slideLayouts/slideLayout2.xml"/><Relationship Id="rId6" Type="http://schemas.microsoft.com/office/2007/relationships/diagramDrawing" Target="../diagrams/drawing36.xml"/><Relationship Id="rId5" Type="http://schemas.openxmlformats.org/officeDocument/2006/relationships/diagramColors" Target="../diagrams/colors36.xml"/><Relationship Id="rId4" Type="http://schemas.openxmlformats.org/officeDocument/2006/relationships/diagramQuickStyle" Target="../diagrams/quickStyle3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diagramLayout" Target="../diagrams/layout37.xml"/><Relationship Id="rId2" Type="http://schemas.openxmlformats.org/officeDocument/2006/relationships/diagramData" Target="../diagrams/data37.xml"/><Relationship Id="rId1" Type="http://schemas.openxmlformats.org/officeDocument/2006/relationships/slideLayout" Target="../slideLayouts/slideLayout2.xml"/><Relationship Id="rId6" Type="http://schemas.microsoft.com/office/2007/relationships/diagramDrawing" Target="../diagrams/drawing37.xml"/><Relationship Id="rId5" Type="http://schemas.openxmlformats.org/officeDocument/2006/relationships/diagramColors" Target="../diagrams/colors37.xml"/><Relationship Id="rId4" Type="http://schemas.openxmlformats.org/officeDocument/2006/relationships/diagramQuickStyle" Target="../diagrams/quickStyle37.xml"/></Relationships>
</file>

<file path=ppt/slides/_rels/slide49.xml.rels><?xml version="1.0" encoding="UTF-8" standalone="yes"?>
<Relationships xmlns="http://schemas.openxmlformats.org/package/2006/relationships"><Relationship Id="rId3" Type="http://schemas.openxmlformats.org/officeDocument/2006/relationships/diagramLayout" Target="../diagrams/layout38.xml"/><Relationship Id="rId2" Type="http://schemas.openxmlformats.org/officeDocument/2006/relationships/diagramData" Target="../diagrams/data38.xml"/><Relationship Id="rId1" Type="http://schemas.openxmlformats.org/officeDocument/2006/relationships/slideLayout" Target="../slideLayouts/slideLayout2.xml"/><Relationship Id="rId6" Type="http://schemas.microsoft.com/office/2007/relationships/diagramDrawing" Target="../diagrams/drawing38.xml"/><Relationship Id="rId5" Type="http://schemas.openxmlformats.org/officeDocument/2006/relationships/diagramColors" Target="../diagrams/colors38.xml"/><Relationship Id="rId4" Type="http://schemas.openxmlformats.org/officeDocument/2006/relationships/diagramQuickStyle" Target="../diagrams/quickStyle38.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diagramLayout" Target="../diagrams/layout39.xml"/><Relationship Id="rId2" Type="http://schemas.openxmlformats.org/officeDocument/2006/relationships/diagramData" Target="../diagrams/data39.xml"/><Relationship Id="rId1" Type="http://schemas.openxmlformats.org/officeDocument/2006/relationships/slideLayout" Target="../slideLayouts/slideLayout2.xml"/><Relationship Id="rId6" Type="http://schemas.microsoft.com/office/2007/relationships/diagramDrawing" Target="../diagrams/drawing39.xml"/><Relationship Id="rId5" Type="http://schemas.openxmlformats.org/officeDocument/2006/relationships/diagramColors" Target="../diagrams/colors39.xml"/><Relationship Id="rId4" Type="http://schemas.openxmlformats.org/officeDocument/2006/relationships/diagramQuickStyle" Target="../diagrams/quickStyle39.xml"/></Relationships>
</file>

<file path=ppt/slides/_rels/slide54.xml.rels><?xml version="1.0" encoding="UTF-8" standalone="yes"?>
<Relationships xmlns="http://schemas.openxmlformats.org/package/2006/relationships"><Relationship Id="rId3" Type="http://schemas.openxmlformats.org/officeDocument/2006/relationships/diagramLayout" Target="../diagrams/layout40.xml"/><Relationship Id="rId2" Type="http://schemas.openxmlformats.org/officeDocument/2006/relationships/diagramData" Target="../diagrams/data40.xml"/><Relationship Id="rId1" Type="http://schemas.openxmlformats.org/officeDocument/2006/relationships/slideLayout" Target="../slideLayouts/slideLayout2.xml"/><Relationship Id="rId6" Type="http://schemas.microsoft.com/office/2007/relationships/diagramDrawing" Target="../diagrams/drawing40.xml"/><Relationship Id="rId5" Type="http://schemas.openxmlformats.org/officeDocument/2006/relationships/diagramColors" Target="../diagrams/colors40.xml"/><Relationship Id="rId4" Type="http://schemas.openxmlformats.org/officeDocument/2006/relationships/diagramQuickStyle" Target="../diagrams/quickStyle40.xml"/></Relationships>
</file>

<file path=ppt/slides/_rels/slide55.xml.rels><?xml version="1.0" encoding="UTF-8" standalone="yes"?>
<Relationships xmlns="http://schemas.openxmlformats.org/package/2006/relationships"><Relationship Id="rId3" Type="http://schemas.openxmlformats.org/officeDocument/2006/relationships/diagramLayout" Target="../diagrams/layout41.xml"/><Relationship Id="rId2" Type="http://schemas.openxmlformats.org/officeDocument/2006/relationships/diagramData" Target="../diagrams/data41.xml"/><Relationship Id="rId1" Type="http://schemas.openxmlformats.org/officeDocument/2006/relationships/slideLayout" Target="../slideLayouts/slideLayout2.xml"/><Relationship Id="rId6" Type="http://schemas.microsoft.com/office/2007/relationships/diagramDrawing" Target="../diagrams/drawing41.xml"/><Relationship Id="rId5" Type="http://schemas.openxmlformats.org/officeDocument/2006/relationships/diagramColors" Target="../diagrams/colors41.xml"/><Relationship Id="rId4" Type="http://schemas.openxmlformats.org/officeDocument/2006/relationships/diagramQuickStyle" Target="../diagrams/quickStyle4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diagramLayout" Target="../diagrams/layout42.xml"/><Relationship Id="rId2" Type="http://schemas.openxmlformats.org/officeDocument/2006/relationships/diagramData" Target="../diagrams/data42.xml"/><Relationship Id="rId1" Type="http://schemas.openxmlformats.org/officeDocument/2006/relationships/slideLayout" Target="../slideLayouts/slideLayout2.xml"/><Relationship Id="rId6" Type="http://schemas.microsoft.com/office/2007/relationships/diagramDrawing" Target="../diagrams/drawing42.xml"/><Relationship Id="rId5" Type="http://schemas.openxmlformats.org/officeDocument/2006/relationships/diagramColors" Target="../diagrams/colors42.xml"/><Relationship Id="rId4" Type="http://schemas.openxmlformats.org/officeDocument/2006/relationships/diagramQuickStyle" Target="../diagrams/quickStyle42.xml"/></Relationships>
</file>

<file path=ppt/slides/_rels/slide58.xml.rels><?xml version="1.0" encoding="UTF-8" standalone="yes"?>
<Relationships xmlns="http://schemas.openxmlformats.org/package/2006/relationships"><Relationship Id="rId3" Type="http://schemas.openxmlformats.org/officeDocument/2006/relationships/diagramLayout" Target="../diagrams/layout43.xml"/><Relationship Id="rId2" Type="http://schemas.openxmlformats.org/officeDocument/2006/relationships/diagramData" Target="../diagrams/data43.xml"/><Relationship Id="rId1" Type="http://schemas.openxmlformats.org/officeDocument/2006/relationships/slideLayout" Target="../slideLayouts/slideLayout2.xml"/><Relationship Id="rId6" Type="http://schemas.microsoft.com/office/2007/relationships/diagramDrawing" Target="../diagrams/drawing43.xml"/><Relationship Id="rId5" Type="http://schemas.openxmlformats.org/officeDocument/2006/relationships/diagramColors" Target="../diagrams/colors43.xml"/><Relationship Id="rId4" Type="http://schemas.openxmlformats.org/officeDocument/2006/relationships/diagramQuickStyle" Target="../diagrams/quickStyle43.xml"/></Relationships>
</file>

<file path=ppt/slides/_rels/slide59.xml.rels><?xml version="1.0" encoding="UTF-8" standalone="yes"?>
<Relationships xmlns="http://schemas.openxmlformats.org/package/2006/relationships"><Relationship Id="rId3" Type="http://schemas.openxmlformats.org/officeDocument/2006/relationships/diagramLayout" Target="../diagrams/layout44.xml"/><Relationship Id="rId2" Type="http://schemas.openxmlformats.org/officeDocument/2006/relationships/diagramData" Target="../diagrams/data44.xml"/><Relationship Id="rId1" Type="http://schemas.openxmlformats.org/officeDocument/2006/relationships/slideLayout" Target="../slideLayouts/slideLayout2.xml"/><Relationship Id="rId6" Type="http://schemas.microsoft.com/office/2007/relationships/diagramDrawing" Target="../diagrams/drawing44.xml"/><Relationship Id="rId5" Type="http://schemas.openxmlformats.org/officeDocument/2006/relationships/diagramColors" Target="../diagrams/colors44.xml"/><Relationship Id="rId4" Type="http://schemas.openxmlformats.org/officeDocument/2006/relationships/diagramQuickStyle" Target="../diagrams/quickStyle44.xml"/></Relationships>
</file>

<file path=ppt/slides/_rels/slide60.xml.rels><?xml version="1.0" encoding="UTF-8" standalone="yes"?>
<Relationships xmlns="http://schemas.openxmlformats.org/package/2006/relationships"><Relationship Id="rId3" Type="http://schemas.openxmlformats.org/officeDocument/2006/relationships/diagramLayout" Target="../diagrams/layout45.xml"/><Relationship Id="rId2" Type="http://schemas.openxmlformats.org/officeDocument/2006/relationships/diagramData" Target="../diagrams/data45.xml"/><Relationship Id="rId1" Type="http://schemas.openxmlformats.org/officeDocument/2006/relationships/slideLayout" Target="../slideLayouts/slideLayout2.xml"/><Relationship Id="rId6" Type="http://schemas.microsoft.com/office/2007/relationships/diagramDrawing" Target="../diagrams/drawing45.xml"/><Relationship Id="rId5" Type="http://schemas.openxmlformats.org/officeDocument/2006/relationships/diagramColors" Target="../diagrams/colors45.xml"/><Relationship Id="rId4" Type="http://schemas.openxmlformats.org/officeDocument/2006/relationships/diagramQuickStyle" Target="../diagrams/quickStyle45.xml"/></Relationships>
</file>

<file path=ppt/slides/_rels/slide61.xml.rels><?xml version="1.0" encoding="UTF-8" standalone="yes"?>
<Relationships xmlns="http://schemas.openxmlformats.org/package/2006/relationships"><Relationship Id="rId3" Type="http://schemas.openxmlformats.org/officeDocument/2006/relationships/diagramLayout" Target="../diagrams/layout46.xml"/><Relationship Id="rId2" Type="http://schemas.openxmlformats.org/officeDocument/2006/relationships/diagramData" Target="../diagrams/data46.xml"/><Relationship Id="rId1" Type="http://schemas.openxmlformats.org/officeDocument/2006/relationships/slideLayout" Target="../slideLayouts/slideLayout2.xml"/><Relationship Id="rId6" Type="http://schemas.microsoft.com/office/2007/relationships/diagramDrawing" Target="../diagrams/drawing46.xml"/><Relationship Id="rId5" Type="http://schemas.openxmlformats.org/officeDocument/2006/relationships/diagramColors" Target="../diagrams/colors46.xml"/><Relationship Id="rId4" Type="http://schemas.openxmlformats.org/officeDocument/2006/relationships/diagramQuickStyle" Target="../diagrams/quickStyle46.xml"/></Relationships>
</file>

<file path=ppt/slides/_rels/slide62.xml.rels><?xml version="1.0" encoding="UTF-8" standalone="yes"?>
<Relationships xmlns="http://schemas.openxmlformats.org/package/2006/relationships"><Relationship Id="rId3" Type="http://schemas.openxmlformats.org/officeDocument/2006/relationships/diagramLayout" Target="../diagrams/layout47.xml"/><Relationship Id="rId2" Type="http://schemas.openxmlformats.org/officeDocument/2006/relationships/diagramData" Target="../diagrams/data47.xml"/><Relationship Id="rId1" Type="http://schemas.openxmlformats.org/officeDocument/2006/relationships/slideLayout" Target="../slideLayouts/slideLayout2.xml"/><Relationship Id="rId6" Type="http://schemas.microsoft.com/office/2007/relationships/diagramDrawing" Target="../diagrams/drawing47.xml"/><Relationship Id="rId5" Type="http://schemas.openxmlformats.org/officeDocument/2006/relationships/diagramColors" Target="../diagrams/colors47.xml"/><Relationship Id="rId4" Type="http://schemas.openxmlformats.org/officeDocument/2006/relationships/diagramQuickStyle" Target="../diagrams/quickStyle47.xml"/></Relationships>
</file>

<file path=ppt/slides/_rels/slide63.xml.rels><?xml version="1.0" encoding="UTF-8" standalone="yes"?>
<Relationships xmlns="http://schemas.openxmlformats.org/package/2006/relationships"><Relationship Id="rId3" Type="http://schemas.openxmlformats.org/officeDocument/2006/relationships/diagramLayout" Target="../diagrams/layout48.xml"/><Relationship Id="rId2" Type="http://schemas.openxmlformats.org/officeDocument/2006/relationships/diagramData" Target="../diagrams/data48.xml"/><Relationship Id="rId1" Type="http://schemas.openxmlformats.org/officeDocument/2006/relationships/slideLayout" Target="../slideLayouts/slideLayout2.xml"/><Relationship Id="rId6" Type="http://schemas.microsoft.com/office/2007/relationships/diagramDrawing" Target="../diagrams/drawing48.xml"/><Relationship Id="rId5" Type="http://schemas.openxmlformats.org/officeDocument/2006/relationships/diagramColors" Target="../diagrams/colors48.xml"/><Relationship Id="rId4" Type="http://schemas.openxmlformats.org/officeDocument/2006/relationships/diagramQuickStyle" Target="../diagrams/quickStyle48.xml"/></Relationships>
</file>

<file path=ppt/slides/_rels/slide64.xml.rels><?xml version="1.0" encoding="UTF-8" standalone="yes"?>
<Relationships xmlns="http://schemas.openxmlformats.org/package/2006/relationships"><Relationship Id="rId3" Type="http://schemas.openxmlformats.org/officeDocument/2006/relationships/diagramLayout" Target="../diagrams/layout49.xml"/><Relationship Id="rId2" Type="http://schemas.openxmlformats.org/officeDocument/2006/relationships/diagramData" Target="../diagrams/data49.xml"/><Relationship Id="rId1" Type="http://schemas.openxmlformats.org/officeDocument/2006/relationships/slideLayout" Target="../slideLayouts/slideLayout2.xml"/><Relationship Id="rId6" Type="http://schemas.microsoft.com/office/2007/relationships/diagramDrawing" Target="../diagrams/drawing49.xml"/><Relationship Id="rId5" Type="http://schemas.openxmlformats.org/officeDocument/2006/relationships/diagramColors" Target="../diagrams/colors49.xml"/><Relationship Id="rId4" Type="http://schemas.openxmlformats.org/officeDocument/2006/relationships/diagramQuickStyle" Target="../diagrams/quickStyle49.xml"/></Relationships>
</file>

<file path=ppt/slides/_rels/slide65.xml.rels><?xml version="1.0" encoding="UTF-8" standalone="yes"?>
<Relationships xmlns="http://schemas.openxmlformats.org/package/2006/relationships"><Relationship Id="rId3" Type="http://schemas.openxmlformats.org/officeDocument/2006/relationships/diagramLayout" Target="../diagrams/layout50.xml"/><Relationship Id="rId2" Type="http://schemas.openxmlformats.org/officeDocument/2006/relationships/diagramData" Target="../diagrams/data50.xml"/><Relationship Id="rId1" Type="http://schemas.openxmlformats.org/officeDocument/2006/relationships/slideLayout" Target="../slideLayouts/slideLayout2.xml"/><Relationship Id="rId6" Type="http://schemas.microsoft.com/office/2007/relationships/diagramDrawing" Target="../diagrams/drawing50.xml"/><Relationship Id="rId5" Type="http://schemas.openxmlformats.org/officeDocument/2006/relationships/diagramColors" Target="../diagrams/colors50.xml"/><Relationship Id="rId4" Type="http://schemas.openxmlformats.org/officeDocument/2006/relationships/diagramQuickStyle" Target="../diagrams/quickStyle50.xml"/></Relationships>
</file>

<file path=ppt/slides/_rels/slide66.xml.rels><?xml version="1.0" encoding="UTF-8" standalone="yes"?>
<Relationships xmlns="http://schemas.openxmlformats.org/package/2006/relationships"><Relationship Id="rId8" Type="http://schemas.openxmlformats.org/officeDocument/2006/relationships/diagramLayout" Target="../diagrams/layout52.xml"/><Relationship Id="rId3" Type="http://schemas.openxmlformats.org/officeDocument/2006/relationships/diagramLayout" Target="../diagrams/layout51.xml"/><Relationship Id="rId7" Type="http://schemas.openxmlformats.org/officeDocument/2006/relationships/diagramData" Target="../diagrams/data52.xml"/><Relationship Id="rId2" Type="http://schemas.openxmlformats.org/officeDocument/2006/relationships/diagramData" Target="../diagrams/data51.xml"/><Relationship Id="rId1" Type="http://schemas.openxmlformats.org/officeDocument/2006/relationships/slideLayout" Target="../slideLayouts/slideLayout2.xml"/><Relationship Id="rId6" Type="http://schemas.microsoft.com/office/2007/relationships/diagramDrawing" Target="../diagrams/drawing51.xml"/><Relationship Id="rId11" Type="http://schemas.microsoft.com/office/2007/relationships/diagramDrawing" Target="../diagrams/drawing52.xml"/><Relationship Id="rId5" Type="http://schemas.openxmlformats.org/officeDocument/2006/relationships/diagramColors" Target="../diagrams/colors51.xml"/><Relationship Id="rId10" Type="http://schemas.openxmlformats.org/officeDocument/2006/relationships/diagramColors" Target="../diagrams/colors52.xml"/><Relationship Id="rId4" Type="http://schemas.openxmlformats.org/officeDocument/2006/relationships/diagramQuickStyle" Target="../diagrams/quickStyle51.xml"/><Relationship Id="rId9" Type="http://schemas.openxmlformats.org/officeDocument/2006/relationships/diagramQuickStyle" Target="../diagrams/quickStyle52.xml"/></Relationships>
</file>

<file path=ppt/slides/_rels/slide67.xml.rels><?xml version="1.0" encoding="UTF-8" standalone="yes"?>
<Relationships xmlns="http://schemas.openxmlformats.org/package/2006/relationships"><Relationship Id="rId3" Type="http://schemas.openxmlformats.org/officeDocument/2006/relationships/diagramData" Target="../diagrams/data53.xml"/><Relationship Id="rId7" Type="http://schemas.microsoft.com/office/2007/relationships/diagramDrawing" Target="../diagrams/drawing53.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53.xml"/><Relationship Id="rId5" Type="http://schemas.openxmlformats.org/officeDocument/2006/relationships/diagramQuickStyle" Target="../diagrams/quickStyle53.xml"/><Relationship Id="rId4" Type="http://schemas.openxmlformats.org/officeDocument/2006/relationships/diagramLayout" Target="../diagrams/layout5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Схема 1"/>
          <p:cNvGraphicFramePr/>
          <p:nvPr>
            <p:extLst>
              <p:ext uri="{D42A27DB-BD31-4B8C-83A1-F6EECF244321}">
                <p14:modId xmlns:p14="http://schemas.microsoft.com/office/powerpoint/2010/main" val="1264422769"/>
              </p:ext>
            </p:extLst>
          </p:nvPr>
        </p:nvGraphicFramePr>
        <p:xfrm>
          <a:off x="509285" y="520861"/>
          <a:ext cx="11123271" cy="578845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9500975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Номер слайда 2"/>
          <p:cNvSpPr>
            <a:spLocks noGrp="1"/>
          </p:cNvSpPr>
          <p:nvPr>
            <p:ph type="sldNum" sz="quarter" idx="12"/>
          </p:nvPr>
        </p:nvSpPr>
        <p:spPr bwMode="auto">
          <a:ln>
            <a:miter lim="800000"/>
            <a:headEnd/>
            <a:tailEnd/>
          </a:ln>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294F3CB8-EEF5-454B-A1FA-C5EC7987543A}" type="slidenum">
              <a:rPr lang="ru-RU" altLang="ru-RU">
                <a:solidFill>
                  <a:srgbClr val="898989"/>
                </a:solidFill>
                <a:latin typeface="Calibri" panose="020F0502020204030204" pitchFamily="34" charset="0"/>
              </a:rPr>
              <a:pPr eaLnBrk="1" hangingPunct="1"/>
              <a:t>2</a:t>
            </a:fld>
            <a:endParaRPr lang="ru-RU" altLang="ru-RU">
              <a:solidFill>
                <a:srgbClr val="898989"/>
              </a:solidFill>
              <a:latin typeface="Calibri" panose="020F0502020204030204" pitchFamily="34" charset="0"/>
            </a:endParaRPr>
          </a:p>
        </p:txBody>
      </p:sp>
      <p:graphicFrame>
        <p:nvGraphicFramePr>
          <p:cNvPr id="5" name="Схема 4"/>
          <p:cNvGraphicFramePr/>
          <p:nvPr>
            <p:extLst>
              <p:ext uri="{D42A27DB-BD31-4B8C-83A1-F6EECF244321}">
                <p14:modId xmlns:p14="http://schemas.microsoft.com/office/powerpoint/2010/main" val="3821949343"/>
              </p:ext>
            </p:extLst>
          </p:nvPr>
        </p:nvGraphicFramePr>
        <p:xfrm>
          <a:off x="609599" y="304800"/>
          <a:ext cx="11045371" cy="112393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7" name="Схема 6"/>
          <p:cNvGraphicFramePr/>
          <p:nvPr>
            <p:extLst>
              <p:ext uri="{D42A27DB-BD31-4B8C-83A1-F6EECF244321}">
                <p14:modId xmlns:p14="http://schemas.microsoft.com/office/powerpoint/2010/main" val="3815764213"/>
              </p:ext>
            </p:extLst>
          </p:nvPr>
        </p:nvGraphicFramePr>
        <p:xfrm>
          <a:off x="609599" y="1698170"/>
          <a:ext cx="11045371" cy="4874101"/>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1626512345"/>
      </p:ext>
    </p:extLst>
  </p:cSld>
  <p:clrMapOvr>
    <a:masterClrMapping/>
  </p:clrMapOvr>
  <p:transition>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трелка вниз 3"/>
          <p:cNvSpPr/>
          <p:nvPr/>
        </p:nvSpPr>
        <p:spPr>
          <a:xfrm>
            <a:off x="2381224" y="357166"/>
            <a:ext cx="7215238" cy="857256"/>
          </a:xfrm>
          <a:prstGeom prst="downArrow">
            <a:avLst/>
          </a:prstGeom>
          <a:solidFill>
            <a:srgbClr val="FF0000"/>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2400" b="1" dirty="0">
                <a:latin typeface="Times New Roman" pitchFamily="18" charset="0"/>
                <a:cs typeface="Times New Roman" pitchFamily="18" charset="0"/>
              </a:rPr>
              <a:t>Жаҳон хўжалиги</a:t>
            </a:r>
            <a:endParaRPr lang="ru-RU" sz="2400" dirty="0">
              <a:latin typeface="Times New Roman" pitchFamily="18" charset="0"/>
              <a:cs typeface="Times New Roman" pitchFamily="18" charset="0"/>
            </a:endParaRPr>
          </a:p>
        </p:txBody>
      </p:sp>
      <p:sp>
        <p:nvSpPr>
          <p:cNvPr id="5" name="Горизонтальный свиток 4"/>
          <p:cNvSpPr/>
          <p:nvPr/>
        </p:nvSpPr>
        <p:spPr>
          <a:xfrm>
            <a:off x="2238375" y="1285876"/>
            <a:ext cx="7786688" cy="5000625"/>
          </a:xfrm>
          <a:prstGeom prst="horizontalScroll">
            <a:avLst/>
          </a:prstGeom>
          <a:solidFill>
            <a:srgbClr val="FFFF00"/>
          </a:solidFill>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3600" b="1" dirty="0">
                <a:solidFill>
                  <a:schemeClr val="tx1"/>
                </a:solidFill>
                <a:latin typeface="Times New Roman" pitchFamily="18" charset="0"/>
                <a:cs typeface="Times New Roman" pitchFamily="18" charset="0"/>
              </a:rPr>
              <a:t>Бу халқаро меҳнат тақсимоти, савдо-ишлаб чиқариш, молиявий ва илмий-техникавий алоқалар орқали бирлашган турли мамлакатлар хўжаликлари тизими.</a:t>
            </a:r>
            <a:endParaRPr lang="ru-RU" sz="3600" dirty="0">
              <a:solidFill>
                <a:schemeClr val="tx1"/>
              </a:solidFill>
              <a:latin typeface="Times New Roman" pitchFamily="18" charset="0"/>
              <a:cs typeface="Times New Roman" pitchFamily="18" charset="0"/>
            </a:endParaRPr>
          </a:p>
        </p:txBody>
      </p:sp>
      <p:sp>
        <p:nvSpPr>
          <p:cNvPr id="6" name="Прямоугольник 5"/>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518-</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2666167218"/>
      </p:ext>
    </p:extLst>
  </p:cSld>
  <p:clrMapOvr>
    <a:masterClrMapping/>
  </p:clrMapOvr>
  <p:transition>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вальная выноска 3"/>
          <p:cNvSpPr/>
          <p:nvPr/>
        </p:nvSpPr>
        <p:spPr>
          <a:xfrm>
            <a:off x="2524100" y="285728"/>
            <a:ext cx="7286676" cy="1071570"/>
          </a:xfrm>
          <a:prstGeom prst="wedgeEllipseCallout">
            <a:avLst>
              <a:gd name="adj1" fmla="val -33002"/>
              <a:gd name="adj2" fmla="val 74136"/>
            </a:avLst>
          </a:prstGeom>
          <a:solidFill>
            <a:schemeClr val="accent3">
              <a:lumMod val="20000"/>
              <a:lumOff val="80000"/>
            </a:schemeClr>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2800" b="1" dirty="0" err="1">
                <a:solidFill>
                  <a:schemeClr val="tx1"/>
                </a:solidFill>
                <a:latin typeface="Times New Roman" pitchFamily="18" charset="0"/>
                <a:cs typeface="Times New Roman" pitchFamily="18" charset="0"/>
              </a:rPr>
              <a:t>Жаҳон хўжалиги</a:t>
            </a:r>
            <a:r>
              <a:rPr lang="ru-RU" sz="2800" b="1" dirty="0">
                <a:solidFill>
                  <a:schemeClr val="tx1"/>
                </a:solidFill>
                <a:latin typeface="Times New Roman" pitchFamily="18" charset="0"/>
                <a:cs typeface="Times New Roman" pitchFamily="18" charset="0"/>
              </a:rPr>
              <a:t> </a:t>
            </a:r>
            <a:r>
              <a:rPr lang="ru-RU" sz="2800" b="1" dirty="0" err="1">
                <a:solidFill>
                  <a:schemeClr val="tx1"/>
                </a:solidFill>
                <a:latin typeface="Times New Roman" pitchFamily="18" charset="0"/>
                <a:cs typeface="Times New Roman" pitchFamily="18" charset="0"/>
              </a:rPr>
              <a:t>субъектлари</a:t>
            </a:r>
            <a:endParaRPr lang="ru-RU" sz="2800" b="1" dirty="0">
              <a:solidFill>
                <a:schemeClr val="tx1"/>
              </a:solidFill>
              <a:latin typeface="Times New Roman" pitchFamily="18" charset="0"/>
              <a:cs typeface="Times New Roman" pitchFamily="18" charset="0"/>
            </a:endParaRPr>
          </a:p>
        </p:txBody>
      </p:sp>
      <p:graphicFrame>
        <p:nvGraphicFramePr>
          <p:cNvPr id="5" name="Схема 4"/>
          <p:cNvGraphicFramePr/>
          <p:nvPr>
            <p:extLst>
              <p:ext uri="{D42A27DB-BD31-4B8C-83A1-F6EECF244321}">
                <p14:modId xmlns:p14="http://schemas.microsoft.com/office/powerpoint/2010/main" val="900087595"/>
              </p:ext>
            </p:extLst>
          </p:nvPr>
        </p:nvGraphicFramePr>
        <p:xfrm>
          <a:off x="1881158" y="1785926"/>
          <a:ext cx="8501122" cy="43971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Прямоугольник 5"/>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519-</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238338789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ая прямоугольная выноска 3"/>
          <p:cNvSpPr/>
          <p:nvPr/>
        </p:nvSpPr>
        <p:spPr>
          <a:xfrm>
            <a:off x="2524100" y="285728"/>
            <a:ext cx="7143800" cy="642942"/>
          </a:xfrm>
          <a:prstGeom prst="wedgeRoundRectCallout">
            <a:avLst/>
          </a:prstGeom>
          <a:solidFill>
            <a:schemeClr val="accent3">
              <a:lumMod val="20000"/>
              <a:lumOff val="80000"/>
            </a:schemeClr>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2400" b="1" dirty="0">
                <a:solidFill>
                  <a:schemeClr val="tx1"/>
                </a:solidFill>
                <a:latin typeface="Times New Roman" pitchFamily="18" charset="0"/>
                <a:cs typeface="Times New Roman" pitchFamily="18" charset="0"/>
              </a:rPr>
              <a:t>Жаҳон хўжалигининг ривожланиш босқичлари</a:t>
            </a:r>
            <a:endParaRPr lang="ru-RU" sz="2400" b="1" dirty="0">
              <a:solidFill>
                <a:schemeClr val="tx1"/>
              </a:solidFill>
              <a:latin typeface="Times New Roman" pitchFamily="18" charset="0"/>
              <a:cs typeface="Times New Roman" pitchFamily="18" charset="0"/>
            </a:endParaRPr>
          </a:p>
        </p:txBody>
      </p:sp>
      <p:graphicFrame>
        <p:nvGraphicFramePr>
          <p:cNvPr id="5" name="Схема 4"/>
          <p:cNvGraphicFramePr/>
          <p:nvPr>
            <p:extLst>
              <p:ext uri="{D42A27DB-BD31-4B8C-83A1-F6EECF244321}">
                <p14:modId xmlns:p14="http://schemas.microsoft.com/office/powerpoint/2010/main" val="2423223568"/>
              </p:ext>
            </p:extLst>
          </p:nvPr>
        </p:nvGraphicFramePr>
        <p:xfrm>
          <a:off x="1809720" y="1214422"/>
          <a:ext cx="8643998" cy="48670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Прямоугольник 5"/>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519-</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426843045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ая прямоугольная выноска 3"/>
          <p:cNvSpPr/>
          <p:nvPr/>
        </p:nvSpPr>
        <p:spPr>
          <a:xfrm>
            <a:off x="2524100" y="285728"/>
            <a:ext cx="7143800" cy="642942"/>
          </a:xfrm>
          <a:prstGeom prst="wedgeRoundRectCallout">
            <a:avLst/>
          </a:prstGeom>
          <a:solidFill>
            <a:schemeClr val="accent3">
              <a:lumMod val="20000"/>
              <a:lumOff val="80000"/>
            </a:schemeClr>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2400" b="1" dirty="0">
                <a:solidFill>
                  <a:schemeClr val="tx1"/>
                </a:solidFill>
                <a:latin typeface="Times New Roman" pitchFamily="18" charset="0"/>
                <a:cs typeface="Times New Roman" pitchFamily="18" charset="0"/>
              </a:rPr>
              <a:t>Жаҳон хўжалигининг ривожланиш босқичлари</a:t>
            </a:r>
            <a:endParaRPr lang="ru-RU" sz="2400" b="1" dirty="0">
              <a:solidFill>
                <a:schemeClr val="tx1"/>
              </a:solidFill>
              <a:latin typeface="Times New Roman" pitchFamily="18" charset="0"/>
              <a:cs typeface="Times New Roman" pitchFamily="18" charset="0"/>
            </a:endParaRPr>
          </a:p>
        </p:txBody>
      </p:sp>
      <p:graphicFrame>
        <p:nvGraphicFramePr>
          <p:cNvPr id="5" name="Схема 4"/>
          <p:cNvGraphicFramePr/>
          <p:nvPr>
            <p:extLst>
              <p:ext uri="{D42A27DB-BD31-4B8C-83A1-F6EECF244321}">
                <p14:modId xmlns:p14="http://schemas.microsoft.com/office/powerpoint/2010/main" val="3832040842"/>
              </p:ext>
            </p:extLst>
          </p:nvPr>
        </p:nvGraphicFramePr>
        <p:xfrm>
          <a:off x="1809720" y="1214422"/>
          <a:ext cx="8643998" cy="49976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Прямоугольник 5"/>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519-</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126506505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ая прямоугольная выноска 3"/>
          <p:cNvSpPr/>
          <p:nvPr/>
        </p:nvSpPr>
        <p:spPr>
          <a:xfrm>
            <a:off x="2524100" y="285728"/>
            <a:ext cx="7143800" cy="642942"/>
          </a:xfrm>
          <a:prstGeom prst="wedgeRoundRectCallout">
            <a:avLst/>
          </a:prstGeom>
          <a:solidFill>
            <a:schemeClr val="accent3">
              <a:lumMod val="20000"/>
              <a:lumOff val="80000"/>
            </a:schemeClr>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2400" b="1" dirty="0">
                <a:solidFill>
                  <a:schemeClr val="tx1"/>
                </a:solidFill>
                <a:latin typeface="Times New Roman" pitchFamily="18" charset="0"/>
                <a:cs typeface="Times New Roman" pitchFamily="18" charset="0"/>
              </a:rPr>
              <a:t>Жаҳон хўжалигининг ривожланиш босқичлари</a:t>
            </a:r>
            <a:endParaRPr lang="ru-RU" sz="2400" b="1" dirty="0">
              <a:solidFill>
                <a:schemeClr val="tx1"/>
              </a:solidFill>
              <a:latin typeface="Times New Roman" pitchFamily="18" charset="0"/>
              <a:cs typeface="Times New Roman" pitchFamily="18" charset="0"/>
            </a:endParaRPr>
          </a:p>
        </p:txBody>
      </p:sp>
      <p:graphicFrame>
        <p:nvGraphicFramePr>
          <p:cNvPr id="5" name="Схема 4"/>
          <p:cNvGraphicFramePr/>
          <p:nvPr>
            <p:extLst>
              <p:ext uri="{D42A27DB-BD31-4B8C-83A1-F6EECF244321}">
                <p14:modId xmlns:p14="http://schemas.microsoft.com/office/powerpoint/2010/main" val="1254979382"/>
              </p:ext>
            </p:extLst>
          </p:nvPr>
        </p:nvGraphicFramePr>
        <p:xfrm>
          <a:off x="1809720" y="1214422"/>
          <a:ext cx="8643998" cy="50992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Прямоугольник 5"/>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519-</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71502914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ая прямоугольная выноска 3"/>
          <p:cNvSpPr/>
          <p:nvPr/>
        </p:nvSpPr>
        <p:spPr>
          <a:xfrm>
            <a:off x="2524100" y="285728"/>
            <a:ext cx="7143800" cy="642942"/>
          </a:xfrm>
          <a:prstGeom prst="wedgeRoundRectCallout">
            <a:avLst/>
          </a:prstGeom>
          <a:solidFill>
            <a:schemeClr val="accent3">
              <a:lumMod val="20000"/>
              <a:lumOff val="80000"/>
            </a:schemeClr>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2400" b="1" dirty="0">
                <a:solidFill>
                  <a:schemeClr val="tx1"/>
                </a:solidFill>
                <a:latin typeface="Times New Roman" pitchFamily="18" charset="0"/>
                <a:cs typeface="Times New Roman" pitchFamily="18" charset="0"/>
              </a:rPr>
              <a:t>Жаҳон хўжалигининг ривожланиш босқичлари</a:t>
            </a:r>
            <a:endParaRPr lang="ru-RU" sz="2400" b="1" dirty="0">
              <a:solidFill>
                <a:schemeClr val="tx1"/>
              </a:solidFill>
              <a:latin typeface="Times New Roman" pitchFamily="18" charset="0"/>
              <a:cs typeface="Times New Roman" pitchFamily="18" charset="0"/>
            </a:endParaRPr>
          </a:p>
        </p:txBody>
      </p:sp>
      <p:graphicFrame>
        <p:nvGraphicFramePr>
          <p:cNvPr id="5" name="Схема 4"/>
          <p:cNvGraphicFramePr/>
          <p:nvPr>
            <p:extLst>
              <p:ext uri="{D42A27DB-BD31-4B8C-83A1-F6EECF244321}">
                <p14:modId xmlns:p14="http://schemas.microsoft.com/office/powerpoint/2010/main" val="2470030314"/>
              </p:ext>
            </p:extLst>
          </p:nvPr>
        </p:nvGraphicFramePr>
        <p:xfrm>
          <a:off x="1809720" y="1214423"/>
          <a:ext cx="8643998" cy="488157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Прямоугольник 5"/>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519-</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31166894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ая прямоугольная выноска 3"/>
          <p:cNvSpPr/>
          <p:nvPr/>
        </p:nvSpPr>
        <p:spPr>
          <a:xfrm>
            <a:off x="2381224" y="428604"/>
            <a:ext cx="7215238" cy="571504"/>
          </a:xfrm>
          <a:prstGeom prst="wedgeRoundRectCallout">
            <a:avLst>
              <a:gd name="adj1" fmla="val -30818"/>
              <a:gd name="adj2" fmla="val 79470"/>
              <a:gd name="adj3" fmla="val 16667"/>
            </a:avLst>
          </a:prstGeom>
          <a:effectLst>
            <a:outerShdw blurRad="76200" dir="13500000" sy="23000" kx="1200000" algn="br" rotWithShape="0">
              <a:prstClr val="black">
                <a:alpha val="2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2000" b="1" dirty="0">
                <a:latin typeface="Times New Roman" pitchFamily="18" charset="0"/>
                <a:cs typeface="Times New Roman" pitchFamily="18" charset="0"/>
              </a:rPr>
              <a:t>Жаҳон мамлакатларининг иқтисодий ривожланишини ифодаловчи  кўрсаткичлар тизими</a:t>
            </a:r>
            <a:endParaRPr lang="ru-RU" sz="2000" b="1" dirty="0">
              <a:latin typeface="Times New Roman" pitchFamily="18" charset="0"/>
              <a:cs typeface="Times New Roman" pitchFamily="18" charset="0"/>
            </a:endParaRPr>
          </a:p>
        </p:txBody>
      </p:sp>
      <p:graphicFrame>
        <p:nvGraphicFramePr>
          <p:cNvPr id="5" name="Схема 4"/>
          <p:cNvGraphicFramePr/>
          <p:nvPr>
            <p:extLst>
              <p:ext uri="{D42A27DB-BD31-4B8C-83A1-F6EECF244321}">
                <p14:modId xmlns:p14="http://schemas.microsoft.com/office/powerpoint/2010/main" val="4274767739"/>
              </p:ext>
            </p:extLst>
          </p:nvPr>
        </p:nvGraphicFramePr>
        <p:xfrm>
          <a:off x="2166910" y="1397000"/>
          <a:ext cx="7929618" cy="47280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Прямоугольник 5"/>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519-</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253532330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ая прямоугольная выноска 3"/>
          <p:cNvSpPr/>
          <p:nvPr/>
        </p:nvSpPr>
        <p:spPr>
          <a:xfrm>
            <a:off x="2952728" y="285728"/>
            <a:ext cx="6500858" cy="928694"/>
          </a:xfrm>
          <a:prstGeom prst="wedgeRoundRectCallout">
            <a:avLst/>
          </a:prstGeom>
          <a:solidFill>
            <a:srgbClr val="FFFF00"/>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2400" b="1" dirty="0">
                <a:solidFill>
                  <a:schemeClr val="tx1"/>
                </a:solidFill>
                <a:latin typeface="Times New Roman" pitchFamily="18" charset="0"/>
                <a:cs typeface="Times New Roman" pitchFamily="18" charset="0"/>
              </a:rPr>
              <a:t>Ривожланганлик даражасига кўра жаҳон мамлакатларининг гуруҳланиши</a:t>
            </a:r>
            <a:endParaRPr lang="ru-RU" sz="2400" b="1" dirty="0">
              <a:solidFill>
                <a:schemeClr val="tx1"/>
              </a:solidFill>
              <a:latin typeface="Times New Roman" pitchFamily="18" charset="0"/>
              <a:cs typeface="Times New Roman" pitchFamily="18" charset="0"/>
            </a:endParaRPr>
          </a:p>
        </p:txBody>
      </p:sp>
      <p:graphicFrame>
        <p:nvGraphicFramePr>
          <p:cNvPr id="5" name="Схема 4"/>
          <p:cNvGraphicFramePr/>
          <p:nvPr>
            <p:extLst>
              <p:ext uri="{D42A27DB-BD31-4B8C-83A1-F6EECF244321}">
                <p14:modId xmlns:p14="http://schemas.microsoft.com/office/powerpoint/2010/main" val="2625743525"/>
              </p:ext>
            </p:extLst>
          </p:nvPr>
        </p:nvGraphicFramePr>
        <p:xfrm>
          <a:off x="2238348" y="1857364"/>
          <a:ext cx="7715304" cy="42531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Прямоугольник 5"/>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521-</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178826804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вальная выноска 3"/>
          <p:cNvSpPr/>
          <p:nvPr/>
        </p:nvSpPr>
        <p:spPr>
          <a:xfrm>
            <a:off x="3309918" y="357166"/>
            <a:ext cx="5572164" cy="928694"/>
          </a:xfrm>
          <a:prstGeom prst="wedgeEllipseCallout">
            <a:avLst/>
          </a:prstGeom>
          <a:solidFill>
            <a:srgbClr val="00B0F0"/>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2400" b="1" i="1" dirty="0" err="1">
                <a:solidFill>
                  <a:schemeClr val="tx1"/>
                </a:solidFill>
                <a:latin typeface="Times New Roman" pitchFamily="18" charset="0"/>
                <a:cs typeface="Times New Roman" pitchFamily="18" charset="0"/>
              </a:rPr>
              <a:t>Иқтисодий</a:t>
            </a:r>
            <a:r>
              <a:rPr lang="ru-RU" sz="2400" b="1" i="1" dirty="0">
                <a:solidFill>
                  <a:schemeClr val="tx1"/>
                </a:solidFill>
                <a:latin typeface="Times New Roman" pitchFamily="18" charset="0"/>
                <a:cs typeface="Times New Roman" pitchFamily="18" charset="0"/>
              </a:rPr>
              <a:t> </a:t>
            </a:r>
            <a:r>
              <a:rPr lang="ru-RU" sz="2400" b="1" i="1" dirty="0" err="1">
                <a:solidFill>
                  <a:schemeClr val="tx1"/>
                </a:solidFill>
                <a:latin typeface="Times New Roman" pitchFamily="18" charset="0"/>
                <a:cs typeface="Times New Roman" pitchFamily="18" charset="0"/>
              </a:rPr>
              <a:t>ҳаётнинг</a:t>
            </a:r>
            <a:r>
              <a:rPr lang="ru-RU" sz="2400" b="1" i="1" dirty="0">
                <a:solidFill>
                  <a:schemeClr val="tx1"/>
                </a:solidFill>
                <a:latin typeface="Times New Roman" pitchFamily="18" charset="0"/>
                <a:cs typeface="Times New Roman" pitchFamily="18" charset="0"/>
              </a:rPr>
              <a:t> </a:t>
            </a:r>
            <a:r>
              <a:rPr lang="ru-RU" sz="2400" b="1" i="1" dirty="0" err="1">
                <a:solidFill>
                  <a:schemeClr val="tx1"/>
                </a:solidFill>
                <a:latin typeface="Times New Roman" pitchFamily="18" charset="0"/>
                <a:cs typeface="Times New Roman" pitchFamily="18" charset="0"/>
              </a:rPr>
              <a:t>интеграциялашуви</a:t>
            </a:r>
            <a:endParaRPr lang="ru-RU" sz="2400" i="1" dirty="0">
              <a:solidFill>
                <a:schemeClr val="tx1"/>
              </a:solidFill>
              <a:latin typeface="Times New Roman" pitchFamily="18" charset="0"/>
              <a:cs typeface="Times New Roman" pitchFamily="18" charset="0"/>
            </a:endParaRPr>
          </a:p>
        </p:txBody>
      </p:sp>
      <p:sp>
        <p:nvSpPr>
          <p:cNvPr id="6" name="Горизонтальный свиток 5"/>
          <p:cNvSpPr/>
          <p:nvPr/>
        </p:nvSpPr>
        <p:spPr>
          <a:xfrm>
            <a:off x="1952596" y="1643050"/>
            <a:ext cx="8072494" cy="4643470"/>
          </a:xfrm>
          <a:prstGeom prst="horizontalScroll">
            <a:avLst/>
          </a:prstGeom>
          <a:solidFill>
            <a:schemeClr val="bg1"/>
          </a:solidFill>
          <a:effectLst>
            <a:glow rad="228600">
              <a:schemeClr val="accent3">
                <a:satMod val="175000"/>
                <a:alpha val="40000"/>
              </a:schemeClr>
            </a:glow>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3600" b="1" dirty="0" err="1">
                <a:solidFill>
                  <a:schemeClr val="tx1"/>
                </a:solidFill>
                <a:latin typeface="Times New Roman" pitchFamily="18" charset="0"/>
                <a:cs typeface="Times New Roman" pitchFamily="18" charset="0"/>
              </a:rPr>
              <a:t>Бу</a:t>
            </a:r>
            <a:r>
              <a:rPr lang="ru-RU" sz="3600" b="1" dirty="0">
                <a:solidFill>
                  <a:schemeClr val="tx1"/>
                </a:solidFill>
                <a:latin typeface="Times New Roman" pitchFamily="18" charset="0"/>
                <a:cs typeface="Times New Roman" pitchFamily="18" charset="0"/>
              </a:rPr>
              <a:t> </a:t>
            </a:r>
            <a:r>
              <a:rPr lang="ru-RU" sz="3600" b="1" dirty="0" err="1">
                <a:solidFill>
                  <a:schemeClr val="tx1"/>
                </a:solidFill>
                <a:latin typeface="Times New Roman" pitchFamily="18" charset="0"/>
                <a:cs typeface="Times New Roman" pitchFamily="18" charset="0"/>
              </a:rPr>
              <a:t>мамлакатларнинг</a:t>
            </a:r>
            <a:r>
              <a:rPr lang="ru-RU" sz="3600" b="1" dirty="0">
                <a:solidFill>
                  <a:schemeClr val="tx1"/>
                </a:solidFill>
                <a:latin typeface="Times New Roman" pitchFamily="18" charset="0"/>
                <a:cs typeface="Times New Roman" pitchFamily="18" charset="0"/>
              </a:rPr>
              <a:t> </a:t>
            </a:r>
            <a:r>
              <a:rPr lang="ru-RU" sz="3600" b="1" dirty="0" err="1">
                <a:solidFill>
                  <a:schemeClr val="tx1"/>
                </a:solidFill>
                <a:latin typeface="Times New Roman" pitchFamily="18" charset="0"/>
                <a:cs typeface="Times New Roman" pitchFamily="18" charset="0"/>
              </a:rPr>
              <a:t>жаҳон</a:t>
            </a:r>
            <a:r>
              <a:rPr lang="ru-RU" sz="3600" b="1" dirty="0">
                <a:solidFill>
                  <a:schemeClr val="tx1"/>
                </a:solidFill>
                <a:latin typeface="Times New Roman" pitchFamily="18" charset="0"/>
                <a:cs typeface="Times New Roman" pitchFamily="18" charset="0"/>
              </a:rPr>
              <a:t> </a:t>
            </a:r>
            <a:r>
              <a:rPr lang="ru-RU" sz="3600" b="1" dirty="0" err="1">
                <a:solidFill>
                  <a:schemeClr val="tx1"/>
                </a:solidFill>
                <a:latin typeface="Times New Roman" pitchFamily="18" charset="0"/>
                <a:cs typeface="Times New Roman" pitchFamily="18" charset="0"/>
              </a:rPr>
              <a:t>миқёсида</a:t>
            </a:r>
            <a:r>
              <a:rPr lang="ru-RU" sz="3600" b="1" dirty="0">
                <a:solidFill>
                  <a:schemeClr val="tx1"/>
                </a:solidFill>
                <a:latin typeface="Times New Roman" pitchFamily="18" charset="0"/>
                <a:cs typeface="Times New Roman" pitchFamily="18" charset="0"/>
              </a:rPr>
              <a:t> </a:t>
            </a:r>
            <a:r>
              <a:rPr lang="ru-RU" sz="3600" b="1" dirty="0" err="1">
                <a:solidFill>
                  <a:schemeClr val="tx1"/>
                </a:solidFill>
                <a:latin typeface="Times New Roman" pitchFamily="18" charset="0"/>
                <a:cs typeface="Times New Roman" pitchFamily="18" charset="0"/>
              </a:rPr>
              <a:t>иқтисодий</a:t>
            </a:r>
            <a:r>
              <a:rPr lang="ru-RU" sz="3600" b="1" dirty="0">
                <a:solidFill>
                  <a:schemeClr val="tx1"/>
                </a:solidFill>
                <a:latin typeface="Times New Roman" pitchFamily="18" charset="0"/>
                <a:cs typeface="Times New Roman" pitchFamily="18" charset="0"/>
              </a:rPr>
              <a:t> </a:t>
            </a:r>
            <a:r>
              <a:rPr lang="ru-RU" sz="3600" b="1" dirty="0" err="1">
                <a:solidFill>
                  <a:schemeClr val="tx1"/>
                </a:solidFill>
                <a:latin typeface="Times New Roman" pitchFamily="18" charset="0"/>
                <a:cs typeface="Times New Roman" pitchFamily="18" charset="0"/>
              </a:rPr>
              <a:t>алоқаларининг</a:t>
            </a:r>
            <a:r>
              <a:rPr lang="ru-RU" sz="3600" b="1" dirty="0">
                <a:solidFill>
                  <a:schemeClr val="tx1"/>
                </a:solidFill>
                <a:latin typeface="Times New Roman" pitchFamily="18" charset="0"/>
                <a:cs typeface="Times New Roman" pitchFamily="18" charset="0"/>
              </a:rPr>
              <a:t> </a:t>
            </a:r>
            <a:r>
              <a:rPr lang="ru-RU" sz="3600" b="1" dirty="0" err="1">
                <a:solidFill>
                  <a:schemeClr val="tx1"/>
                </a:solidFill>
                <a:latin typeface="Times New Roman" pitchFamily="18" charset="0"/>
                <a:cs typeface="Times New Roman" pitchFamily="18" charset="0"/>
              </a:rPr>
              <a:t>кучайиши</a:t>
            </a:r>
            <a:r>
              <a:rPr lang="ru-RU" sz="3600" b="1" dirty="0">
                <a:solidFill>
                  <a:schemeClr val="tx1"/>
                </a:solidFill>
                <a:latin typeface="Times New Roman" pitchFamily="18" charset="0"/>
                <a:cs typeface="Times New Roman" pitchFamily="18" charset="0"/>
              </a:rPr>
              <a:t> </a:t>
            </a:r>
            <a:r>
              <a:rPr lang="ru-RU" sz="3600" b="1" dirty="0" err="1">
                <a:solidFill>
                  <a:schemeClr val="tx1"/>
                </a:solidFill>
                <a:latin typeface="Times New Roman" pitchFamily="18" charset="0"/>
                <a:cs typeface="Times New Roman" pitchFamily="18" charset="0"/>
              </a:rPr>
              <a:t>ва</a:t>
            </a:r>
            <a:r>
              <a:rPr lang="ru-RU" sz="3600" b="1" dirty="0">
                <a:solidFill>
                  <a:schemeClr val="tx1"/>
                </a:solidFill>
                <a:latin typeface="Times New Roman" pitchFamily="18" charset="0"/>
                <a:cs typeface="Times New Roman" pitchFamily="18" charset="0"/>
              </a:rPr>
              <a:t> </a:t>
            </a:r>
            <a:r>
              <a:rPr lang="ru-RU" sz="3600" b="1" dirty="0" err="1">
                <a:solidFill>
                  <a:schemeClr val="tx1"/>
                </a:solidFill>
                <a:latin typeface="Times New Roman" pitchFamily="18" charset="0"/>
                <a:cs typeface="Times New Roman" pitchFamily="18" charset="0"/>
              </a:rPr>
              <a:t>иқтисодий</a:t>
            </a:r>
            <a:r>
              <a:rPr lang="ru-RU" sz="3600" b="1" dirty="0">
                <a:solidFill>
                  <a:schemeClr val="tx1"/>
                </a:solidFill>
                <a:latin typeface="Times New Roman" pitchFamily="18" charset="0"/>
                <a:cs typeface="Times New Roman" pitchFamily="18" charset="0"/>
              </a:rPr>
              <a:t> </a:t>
            </a:r>
            <a:r>
              <a:rPr lang="ru-RU" sz="3600" b="1" dirty="0" err="1">
                <a:solidFill>
                  <a:schemeClr val="tx1"/>
                </a:solidFill>
                <a:latin typeface="Times New Roman" pitchFamily="18" charset="0"/>
                <a:cs typeface="Times New Roman" pitchFamily="18" charset="0"/>
              </a:rPr>
              <a:t>муносабатларнинг</a:t>
            </a:r>
            <a:r>
              <a:rPr lang="ru-RU" sz="3600" b="1" dirty="0">
                <a:solidFill>
                  <a:schemeClr val="tx1"/>
                </a:solidFill>
                <a:latin typeface="Times New Roman" pitchFamily="18" charset="0"/>
                <a:cs typeface="Times New Roman" pitchFamily="18" charset="0"/>
              </a:rPr>
              <a:t> </a:t>
            </a:r>
            <a:r>
              <a:rPr lang="ru-RU" sz="3600" b="1" dirty="0" err="1">
                <a:solidFill>
                  <a:schemeClr val="tx1"/>
                </a:solidFill>
                <a:latin typeface="Times New Roman" pitchFamily="18" charset="0"/>
                <a:cs typeface="Times New Roman" pitchFamily="18" charset="0"/>
              </a:rPr>
              <a:t>тобора</a:t>
            </a:r>
            <a:r>
              <a:rPr lang="ru-RU" sz="3600" b="1" dirty="0">
                <a:solidFill>
                  <a:schemeClr val="tx1"/>
                </a:solidFill>
                <a:latin typeface="Times New Roman" pitchFamily="18" charset="0"/>
                <a:cs typeface="Times New Roman" pitchFamily="18" charset="0"/>
              </a:rPr>
              <a:t> </a:t>
            </a:r>
            <a:r>
              <a:rPr lang="ru-RU" sz="3600" b="1" dirty="0" err="1">
                <a:solidFill>
                  <a:schemeClr val="tx1"/>
                </a:solidFill>
                <a:latin typeface="Times New Roman" pitchFamily="18" charset="0"/>
                <a:cs typeface="Times New Roman" pitchFamily="18" charset="0"/>
              </a:rPr>
              <a:t>кенгроқ</a:t>
            </a:r>
            <a:r>
              <a:rPr lang="ru-RU" sz="3600" b="1" dirty="0">
                <a:solidFill>
                  <a:schemeClr val="tx1"/>
                </a:solidFill>
                <a:latin typeface="Times New Roman" pitchFamily="18" charset="0"/>
                <a:cs typeface="Times New Roman" pitchFamily="18" charset="0"/>
              </a:rPr>
              <a:t> </a:t>
            </a:r>
            <a:r>
              <a:rPr lang="ru-RU" sz="3600" b="1" dirty="0" err="1">
                <a:solidFill>
                  <a:schemeClr val="tx1"/>
                </a:solidFill>
                <a:latin typeface="Times New Roman" pitchFamily="18" charset="0"/>
                <a:cs typeface="Times New Roman" pitchFamily="18" charset="0"/>
              </a:rPr>
              <a:t>жабҳаларини</a:t>
            </a:r>
            <a:r>
              <a:rPr lang="ru-RU" sz="3600" b="1" dirty="0">
                <a:solidFill>
                  <a:schemeClr val="tx1"/>
                </a:solidFill>
                <a:latin typeface="Times New Roman" pitchFamily="18" charset="0"/>
                <a:cs typeface="Times New Roman" pitchFamily="18" charset="0"/>
              </a:rPr>
              <a:t> </a:t>
            </a:r>
            <a:r>
              <a:rPr lang="ru-RU" sz="3600" b="1" dirty="0" err="1">
                <a:solidFill>
                  <a:schemeClr val="tx1"/>
                </a:solidFill>
                <a:latin typeface="Times New Roman" pitchFamily="18" charset="0"/>
                <a:cs typeface="Times New Roman" pitchFamily="18" charset="0"/>
              </a:rPr>
              <a:t>қамраб</a:t>
            </a:r>
            <a:r>
              <a:rPr lang="ru-RU" sz="3600" b="1" dirty="0">
                <a:solidFill>
                  <a:schemeClr val="tx1"/>
                </a:solidFill>
                <a:latin typeface="Times New Roman" pitchFamily="18" charset="0"/>
                <a:cs typeface="Times New Roman" pitchFamily="18" charset="0"/>
              </a:rPr>
              <a:t> </a:t>
            </a:r>
            <a:r>
              <a:rPr lang="ru-RU" sz="3600" b="1" dirty="0" err="1">
                <a:solidFill>
                  <a:schemeClr val="tx1"/>
                </a:solidFill>
                <a:latin typeface="Times New Roman" pitchFamily="18" charset="0"/>
                <a:cs typeface="Times New Roman" pitchFamily="18" charset="0"/>
              </a:rPr>
              <a:t>олиш</a:t>
            </a:r>
            <a:r>
              <a:rPr lang="ru-RU" sz="3600" b="1" dirty="0">
                <a:solidFill>
                  <a:schemeClr val="tx1"/>
                </a:solidFill>
                <a:latin typeface="Times New Roman" pitchFamily="18" charset="0"/>
                <a:cs typeface="Times New Roman" pitchFamily="18" charset="0"/>
              </a:rPr>
              <a:t> </a:t>
            </a:r>
            <a:r>
              <a:rPr lang="ru-RU" sz="3600" b="1" dirty="0" err="1">
                <a:solidFill>
                  <a:schemeClr val="tx1"/>
                </a:solidFill>
                <a:latin typeface="Times New Roman" pitchFamily="18" charset="0"/>
                <a:cs typeface="Times New Roman" pitchFamily="18" charset="0"/>
              </a:rPr>
              <a:t>жараёнидир</a:t>
            </a:r>
            <a:r>
              <a:rPr lang="ru-RU" sz="3600" b="1" dirty="0">
                <a:solidFill>
                  <a:schemeClr val="tx1"/>
                </a:solidFill>
                <a:latin typeface="Times New Roman" pitchFamily="18" charset="0"/>
                <a:cs typeface="Times New Roman" pitchFamily="18" charset="0"/>
              </a:rPr>
              <a:t>.</a:t>
            </a:r>
            <a:endParaRPr lang="ru-RU" sz="3600" dirty="0">
              <a:solidFill>
                <a:schemeClr val="tx1"/>
              </a:solidFill>
              <a:latin typeface="Times New Roman" pitchFamily="18" charset="0"/>
              <a:cs typeface="Times New Roman" pitchFamily="18" charset="0"/>
            </a:endParaRPr>
          </a:p>
        </p:txBody>
      </p:sp>
      <p:sp>
        <p:nvSpPr>
          <p:cNvPr id="5" name="Прямоугольник 4"/>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521-</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223116574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ая прямоугольная выноска 3"/>
          <p:cNvSpPr/>
          <p:nvPr/>
        </p:nvSpPr>
        <p:spPr>
          <a:xfrm>
            <a:off x="2381224" y="357166"/>
            <a:ext cx="7358114" cy="857256"/>
          </a:xfrm>
          <a:prstGeom prst="wedgeRoundRectCallout">
            <a:avLst/>
          </a:prstGeom>
          <a:solidFill>
            <a:srgbClr val="FF0000"/>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2000" b="1" dirty="0" err="1">
                <a:latin typeface="Times New Roman" pitchFamily="18" charset="0"/>
                <a:cs typeface="Times New Roman" pitchFamily="18" charset="0"/>
              </a:rPr>
              <a:t>Иқтисодий</a:t>
            </a:r>
            <a:r>
              <a:rPr lang="ru-RU" sz="2000" b="1" dirty="0">
                <a:latin typeface="Times New Roman" pitchFamily="18" charset="0"/>
                <a:cs typeface="Times New Roman" pitchFamily="18" charset="0"/>
              </a:rPr>
              <a:t> </a:t>
            </a:r>
            <a:r>
              <a:rPr lang="ru-RU" sz="2000" b="1" dirty="0" err="1">
                <a:latin typeface="Times New Roman" pitchFamily="18" charset="0"/>
                <a:cs typeface="Times New Roman" pitchFamily="18" charset="0"/>
              </a:rPr>
              <a:t>жараёнларнинг</a:t>
            </a:r>
            <a:r>
              <a:rPr lang="ru-RU" sz="2000" b="1" dirty="0">
                <a:latin typeface="Times New Roman" pitchFamily="18" charset="0"/>
                <a:cs typeface="Times New Roman" pitchFamily="18" charset="0"/>
              </a:rPr>
              <a:t> </a:t>
            </a:r>
            <a:r>
              <a:rPr lang="ru-RU" sz="2000" b="1" dirty="0" err="1">
                <a:latin typeface="Times New Roman" pitchFamily="18" charset="0"/>
                <a:cs typeface="Times New Roman" pitchFamily="18" charset="0"/>
              </a:rPr>
              <a:t>интеграциялашуви</a:t>
            </a:r>
            <a:r>
              <a:rPr lang="ru-RU" sz="2000" b="1" dirty="0">
                <a:latin typeface="Times New Roman" pitchFamily="18" charset="0"/>
                <a:cs typeface="Times New Roman" pitchFamily="18" charset="0"/>
              </a:rPr>
              <a:t> </a:t>
            </a:r>
            <a:r>
              <a:rPr lang="ru-RU" sz="2000" b="1" dirty="0" err="1">
                <a:latin typeface="Times New Roman" pitchFamily="18" charset="0"/>
                <a:cs typeface="Times New Roman" pitchFamily="18" charset="0"/>
              </a:rPr>
              <a:t>натижасида</a:t>
            </a:r>
            <a:r>
              <a:rPr lang="ru-RU" sz="2000" b="1" dirty="0">
                <a:latin typeface="Times New Roman" pitchFamily="18" charset="0"/>
                <a:cs typeface="Times New Roman" pitchFamily="18" charset="0"/>
              </a:rPr>
              <a:t> </a:t>
            </a:r>
            <a:r>
              <a:rPr lang="ru-RU" sz="2000" b="1" dirty="0" err="1">
                <a:latin typeface="Times New Roman" pitchFamily="18" charset="0"/>
                <a:cs typeface="Times New Roman" pitchFamily="18" charset="0"/>
              </a:rPr>
              <a:t>жаҳон</a:t>
            </a:r>
            <a:r>
              <a:rPr lang="ru-RU" sz="2000" b="1" dirty="0">
                <a:latin typeface="Times New Roman" pitchFamily="18" charset="0"/>
                <a:cs typeface="Times New Roman" pitchFamily="18" charset="0"/>
              </a:rPr>
              <a:t> </a:t>
            </a:r>
            <a:r>
              <a:rPr lang="ru-RU" sz="2000" b="1" dirty="0" err="1">
                <a:latin typeface="Times New Roman" pitchFamily="18" charset="0"/>
                <a:cs typeface="Times New Roman" pitchFamily="18" charset="0"/>
              </a:rPr>
              <a:t>хўжалигининг</a:t>
            </a:r>
            <a:r>
              <a:rPr lang="ru-RU" sz="2000" b="1" dirty="0">
                <a:latin typeface="Times New Roman" pitchFamily="18" charset="0"/>
                <a:cs typeface="Times New Roman" pitchFamily="18" charset="0"/>
              </a:rPr>
              <a:t> </a:t>
            </a:r>
            <a:r>
              <a:rPr lang="ru-RU" sz="2000" b="1" dirty="0" err="1">
                <a:latin typeface="Times New Roman" pitchFamily="18" charset="0"/>
                <a:cs typeface="Times New Roman" pitchFamily="18" charset="0"/>
              </a:rPr>
              <a:t>қуйидаги</a:t>
            </a:r>
            <a:r>
              <a:rPr lang="ru-RU" sz="2000" b="1" dirty="0">
                <a:latin typeface="Times New Roman" pitchFamily="18" charset="0"/>
                <a:cs typeface="Times New Roman" pitchFamily="18" charset="0"/>
              </a:rPr>
              <a:t> </a:t>
            </a:r>
            <a:r>
              <a:rPr lang="ru-RU" sz="2000" b="1" dirty="0" err="1">
                <a:latin typeface="Times New Roman" pitchFamily="18" charset="0"/>
                <a:cs typeface="Times New Roman" pitchFamily="18" charset="0"/>
              </a:rPr>
              <a:t>таркиби</a:t>
            </a:r>
            <a:r>
              <a:rPr lang="ru-RU" sz="2000" b="1" dirty="0">
                <a:latin typeface="Times New Roman" pitchFamily="18" charset="0"/>
                <a:cs typeface="Times New Roman" pitchFamily="18" charset="0"/>
              </a:rPr>
              <a:t> </a:t>
            </a:r>
            <a:r>
              <a:rPr lang="ru-RU" sz="2000" b="1" dirty="0" err="1">
                <a:latin typeface="Times New Roman" pitchFamily="18" charset="0"/>
                <a:cs typeface="Times New Roman" pitchFamily="18" charset="0"/>
              </a:rPr>
              <a:t>вужудга</a:t>
            </a:r>
            <a:r>
              <a:rPr lang="ru-RU" sz="2000" b="1" dirty="0">
                <a:latin typeface="Times New Roman" pitchFamily="18" charset="0"/>
                <a:cs typeface="Times New Roman" pitchFamily="18" charset="0"/>
              </a:rPr>
              <a:t> </a:t>
            </a:r>
            <a:r>
              <a:rPr lang="ru-RU" sz="2000" b="1" dirty="0" err="1">
                <a:latin typeface="Times New Roman" pitchFamily="18" charset="0"/>
                <a:cs typeface="Times New Roman" pitchFamily="18" charset="0"/>
              </a:rPr>
              <a:t>келди</a:t>
            </a:r>
            <a:endParaRPr lang="ru-RU" sz="2000" b="1" dirty="0">
              <a:latin typeface="Times New Roman" pitchFamily="18" charset="0"/>
              <a:cs typeface="Times New Roman" pitchFamily="18" charset="0"/>
            </a:endParaRPr>
          </a:p>
        </p:txBody>
      </p:sp>
      <p:graphicFrame>
        <p:nvGraphicFramePr>
          <p:cNvPr id="6" name="Схема 5"/>
          <p:cNvGraphicFramePr/>
          <p:nvPr>
            <p:extLst>
              <p:ext uri="{D42A27DB-BD31-4B8C-83A1-F6EECF244321}">
                <p14:modId xmlns:p14="http://schemas.microsoft.com/office/powerpoint/2010/main" val="1779504578"/>
              </p:ext>
            </p:extLst>
          </p:nvPr>
        </p:nvGraphicFramePr>
        <p:xfrm>
          <a:off x="1662546" y="1571612"/>
          <a:ext cx="8791173" cy="464050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Прямоугольник 4"/>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521-</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33301738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трелка вниз 3"/>
          <p:cNvSpPr/>
          <p:nvPr/>
        </p:nvSpPr>
        <p:spPr>
          <a:xfrm>
            <a:off x="1952596" y="428604"/>
            <a:ext cx="8001056" cy="857256"/>
          </a:xfrm>
          <a:prstGeom prst="downArrow">
            <a:avLst/>
          </a:prstGeom>
          <a:solidFill>
            <a:srgbClr val="002060"/>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2400" b="1" dirty="0" err="1">
                <a:latin typeface="Times New Roman" pitchFamily="18" charset="0"/>
                <a:cs typeface="Times New Roman" pitchFamily="18" charset="0"/>
              </a:rPr>
              <a:t>Халқаро меҳнат тақсимоти </a:t>
            </a:r>
            <a:r>
              <a:rPr lang="ru-RU" sz="2400" b="1" dirty="0">
                <a:latin typeface="Times New Roman" pitchFamily="18" charset="0"/>
                <a:cs typeface="Times New Roman" pitchFamily="18" charset="0"/>
              </a:rPr>
              <a:t>(ХМТ)</a:t>
            </a:r>
            <a:endParaRPr lang="ru-RU" sz="2400" dirty="0">
              <a:latin typeface="Times New Roman" pitchFamily="18" charset="0"/>
              <a:cs typeface="Times New Roman" pitchFamily="18" charset="0"/>
            </a:endParaRPr>
          </a:p>
        </p:txBody>
      </p:sp>
      <p:sp>
        <p:nvSpPr>
          <p:cNvPr id="5" name="Горизонтальный свиток 4"/>
          <p:cNvSpPr/>
          <p:nvPr/>
        </p:nvSpPr>
        <p:spPr>
          <a:xfrm>
            <a:off x="2024063" y="1357314"/>
            <a:ext cx="7929562" cy="5000625"/>
          </a:xfrm>
          <a:prstGeom prst="horizontalScroll">
            <a:avLst/>
          </a:prstGeom>
          <a:solidFill>
            <a:srgbClr val="FFFF00"/>
          </a:solidFill>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4000" b="1" dirty="0" err="1">
                <a:solidFill>
                  <a:schemeClr val="tx1"/>
                </a:solidFill>
                <a:latin typeface="Times New Roman" pitchFamily="18" charset="0"/>
                <a:cs typeface="Times New Roman" pitchFamily="18" charset="0"/>
              </a:rPr>
              <a:t>Бу</a:t>
            </a:r>
            <a:r>
              <a:rPr lang="ru-RU" sz="4000" b="1" dirty="0">
                <a:solidFill>
                  <a:schemeClr val="tx1"/>
                </a:solidFill>
                <a:latin typeface="Times New Roman" pitchFamily="18" charset="0"/>
                <a:cs typeface="Times New Roman" pitchFamily="18" charset="0"/>
              </a:rPr>
              <a:t> </a:t>
            </a:r>
            <a:r>
              <a:rPr lang="ru-RU" sz="4000" b="1" dirty="0" err="1">
                <a:solidFill>
                  <a:schemeClr val="tx1"/>
                </a:solidFill>
                <a:latin typeface="Times New Roman" pitchFamily="18" charset="0"/>
                <a:cs typeface="Times New Roman" pitchFamily="18" charset="0"/>
              </a:rPr>
              <a:t>алоҳида</a:t>
            </a:r>
            <a:r>
              <a:rPr lang="ru-RU" sz="4000" b="1" dirty="0">
                <a:solidFill>
                  <a:schemeClr val="tx1"/>
                </a:solidFill>
                <a:latin typeface="Times New Roman" pitchFamily="18" charset="0"/>
                <a:cs typeface="Times New Roman" pitchFamily="18" charset="0"/>
              </a:rPr>
              <a:t> </a:t>
            </a:r>
            <a:r>
              <a:rPr lang="ru-RU" sz="4000" b="1" dirty="0" err="1">
                <a:solidFill>
                  <a:schemeClr val="tx1"/>
                </a:solidFill>
                <a:latin typeface="Times New Roman" pitchFamily="18" charset="0"/>
                <a:cs typeface="Times New Roman" pitchFamily="18" charset="0"/>
              </a:rPr>
              <a:t>мамлакатларнинг</a:t>
            </a:r>
            <a:r>
              <a:rPr lang="ru-RU" sz="4000" b="1" dirty="0">
                <a:solidFill>
                  <a:schemeClr val="tx1"/>
                </a:solidFill>
                <a:latin typeface="Times New Roman" pitchFamily="18" charset="0"/>
                <a:cs typeface="Times New Roman" pitchFamily="18" charset="0"/>
              </a:rPr>
              <a:t> товар </a:t>
            </a:r>
            <a:r>
              <a:rPr lang="ru-RU" sz="4000" b="1" dirty="0" err="1">
                <a:solidFill>
                  <a:schemeClr val="tx1"/>
                </a:solidFill>
                <a:latin typeface="Times New Roman" pitchFamily="18" charset="0"/>
                <a:cs typeface="Times New Roman" pitchFamily="18" charset="0"/>
              </a:rPr>
              <a:t>ва</a:t>
            </a:r>
            <a:r>
              <a:rPr lang="ru-RU" sz="4000" b="1" dirty="0">
                <a:solidFill>
                  <a:schemeClr val="tx1"/>
                </a:solidFill>
                <a:latin typeface="Times New Roman" pitchFamily="18" charset="0"/>
                <a:cs typeface="Times New Roman" pitchFamily="18" charset="0"/>
              </a:rPr>
              <a:t> </a:t>
            </a:r>
            <a:r>
              <a:rPr lang="ru-RU" sz="4000" b="1" dirty="0" err="1">
                <a:solidFill>
                  <a:schemeClr val="tx1"/>
                </a:solidFill>
                <a:latin typeface="Times New Roman" pitchFamily="18" charset="0"/>
                <a:cs typeface="Times New Roman" pitchFamily="18" charset="0"/>
              </a:rPr>
              <a:t>хизматлар</a:t>
            </a:r>
            <a:r>
              <a:rPr lang="ru-RU" sz="4000" b="1" dirty="0">
                <a:solidFill>
                  <a:schemeClr val="tx1"/>
                </a:solidFill>
                <a:latin typeface="Times New Roman" pitchFamily="18" charset="0"/>
                <a:cs typeface="Times New Roman" pitchFamily="18" charset="0"/>
              </a:rPr>
              <a:t> </a:t>
            </a:r>
            <a:r>
              <a:rPr lang="ru-RU" sz="4000" b="1" dirty="0" err="1">
                <a:solidFill>
                  <a:schemeClr val="tx1"/>
                </a:solidFill>
                <a:latin typeface="Times New Roman" pitchFamily="18" charset="0"/>
                <a:cs typeface="Times New Roman" pitchFamily="18" charset="0"/>
              </a:rPr>
              <a:t>маълум</a:t>
            </a:r>
            <a:r>
              <a:rPr lang="ru-RU" sz="4000" b="1" dirty="0">
                <a:solidFill>
                  <a:schemeClr val="tx1"/>
                </a:solidFill>
                <a:latin typeface="Times New Roman" pitchFamily="18" charset="0"/>
                <a:cs typeface="Times New Roman" pitchFamily="18" charset="0"/>
              </a:rPr>
              <a:t> </a:t>
            </a:r>
            <a:r>
              <a:rPr lang="ru-RU" sz="4000" b="1" dirty="0" err="1">
                <a:solidFill>
                  <a:schemeClr val="tx1"/>
                </a:solidFill>
                <a:latin typeface="Times New Roman" pitchFamily="18" charset="0"/>
                <a:cs typeface="Times New Roman" pitchFamily="18" charset="0"/>
              </a:rPr>
              <a:t>турларини</a:t>
            </a:r>
            <a:r>
              <a:rPr lang="ru-RU" sz="4000" b="1" dirty="0">
                <a:solidFill>
                  <a:schemeClr val="tx1"/>
                </a:solidFill>
                <a:latin typeface="Times New Roman" pitchFamily="18" charset="0"/>
                <a:cs typeface="Times New Roman" pitchFamily="18" charset="0"/>
              </a:rPr>
              <a:t> </a:t>
            </a:r>
            <a:r>
              <a:rPr lang="ru-RU" sz="4000" b="1" dirty="0" err="1">
                <a:solidFill>
                  <a:schemeClr val="tx1"/>
                </a:solidFill>
                <a:latin typeface="Times New Roman" pitchFamily="18" charset="0"/>
                <a:cs typeface="Times New Roman" pitchFamily="18" charset="0"/>
              </a:rPr>
              <a:t>ишлаб</a:t>
            </a:r>
            <a:r>
              <a:rPr lang="ru-RU" sz="4000" b="1" dirty="0">
                <a:solidFill>
                  <a:schemeClr val="tx1"/>
                </a:solidFill>
                <a:latin typeface="Times New Roman" pitchFamily="18" charset="0"/>
                <a:cs typeface="Times New Roman" pitchFamily="18" charset="0"/>
              </a:rPr>
              <a:t> </a:t>
            </a:r>
            <a:r>
              <a:rPr lang="ru-RU" sz="4000" b="1" dirty="0" err="1">
                <a:solidFill>
                  <a:schemeClr val="tx1"/>
                </a:solidFill>
                <a:latin typeface="Times New Roman" pitchFamily="18" charset="0"/>
                <a:cs typeface="Times New Roman" pitchFamily="18" charset="0"/>
              </a:rPr>
              <a:t>чиқариш</a:t>
            </a:r>
            <a:r>
              <a:rPr lang="uz-Cyrl-UZ" sz="4000" b="1" dirty="0">
                <a:solidFill>
                  <a:schemeClr val="tx1"/>
                </a:solidFill>
                <a:latin typeface="Times New Roman" pitchFamily="18" charset="0"/>
                <a:cs typeface="Times New Roman" pitchFamily="18" charset="0"/>
              </a:rPr>
              <a:t> бўйича</a:t>
            </a:r>
            <a:r>
              <a:rPr lang="ru-RU" sz="4000" b="1" dirty="0">
                <a:solidFill>
                  <a:schemeClr val="tx1"/>
                </a:solidFill>
                <a:latin typeface="Times New Roman" pitchFamily="18" charset="0"/>
                <a:cs typeface="Times New Roman" pitchFamily="18" charset="0"/>
              </a:rPr>
              <a:t> </a:t>
            </a:r>
            <a:r>
              <a:rPr lang="ru-RU" sz="4000" b="1" dirty="0" err="1">
                <a:solidFill>
                  <a:schemeClr val="tx1"/>
                </a:solidFill>
                <a:latin typeface="Times New Roman" pitchFamily="18" charset="0"/>
                <a:cs typeface="Times New Roman" pitchFamily="18" charset="0"/>
              </a:rPr>
              <a:t>ихтисослашуви</a:t>
            </a:r>
            <a:endParaRPr lang="ru-RU" sz="4000" dirty="0">
              <a:solidFill>
                <a:schemeClr val="tx1"/>
              </a:solidFill>
              <a:latin typeface="Times New Roman" pitchFamily="18" charset="0"/>
              <a:cs typeface="Times New Roman" pitchFamily="18" charset="0"/>
            </a:endParaRPr>
          </a:p>
        </p:txBody>
      </p:sp>
      <p:sp>
        <p:nvSpPr>
          <p:cNvPr id="6" name="Прямоугольник 5"/>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522-</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259270510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ая прямоугольная выноска 3"/>
          <p:cNvSpPr/>
          <p:nvPr/>
        </p:nvSpPr>
        <p:spPr>
          <a:xfrm>
            <a:off x="2595538" y="285728"/>
            <a:ext cx="7215238" cy="857256"/>
          </a:xfrm>
          <a:prstGeom prst="wedgeRoundRectCallout">
            <a:avLst/>
          </a:prstGeom>
          <a:solidFill>
            <a:srgbClr val="FFFF00"/>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2400" b="1" dirty="0">
                <a:solidFill>
                  <a:schemeClr val="tx1"/>
                </a:solidFill>
                <a:latin typeface="Times New Roman" pitchFamily="18" charset="0"/>
                <a:cs typeface="Times New Roman" pitchFamily="18" charset="0"/>
              </a:rPr>
              <a:t>Халқаро меҳат тақсимотида ихтисослашувнинг  асосий турлари</a:t>
            </a:r>
            <a:endParaRPr lang="ru-RU" sz="2400" b="1" dirty="0">
              <a:solidFill>
                <a:schemeClr val="tx1"/>
              </a:solidFill>
              <a:latin typeface="Times New Roman" pitchFamily="18" charset="0"/>
              <a:cs typeface="Times New Roman" pitchFamily="18" charset="0"/>
            </a:endParaRPr>
          </a:p>
        </p:txBody>
      </p:sp>
      <p:graphicFrame>
        <p:nvGraphicFramePr>
          <p:cNvPr id="5" name="Схема 4"/>
          <p:cNvGraphicFramePr/>
          <p:nvPr>
            <p:extLst>
              <p:ext uri="{D42A27DB-BD31-4B8C-83A1-F6EECF244321}">
                <p14:modId xmlns:p14="http://schemas.microsoft.com/office/powerpoint/2010/main" val="1415210304"/>
              </p:ext>
            </p:extLst>
          </p:nvPr>
        </p:nvGraphicFramePr>
        <p:xfrm>
          <a:off x="1952596" y="1397000"/>
          <a:ext cx="8215370" cy="478608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Прямоугольник 5"/>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522-</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218137047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ая прямоугольная выноска 3"/>
          <p:cNvSpPr/>
          <p:nvPr/>
        </p:nvSpPr>
        <p:spPr>
          <a:xfrm>
            <a:off x="2595538" y="285728"/>
            <a:ext cx="7215238" cy="857256"/>
          </a:xfrm>
          <a:prstGeom prst="wedgeRoundRectCallout">
            <a:avLst/>
          </a:prstGeom>
          <a:solidFill>
            <a:srgbClr val="FFFF00"/>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2400" b="1" dirty="0">
                <a:solidFill>
                  <a:schemeClr val="tx1"/>
                </a:solidFill>
                <a:latin typeface="Times New Roman" pitchFamily="18" charset="0"/>
                <a:cs typeface="Times New Roman" pitchFamily="18" charset="0"/>
              </a:rPr>
              <a:t>Халқаро меҳат тақсимотида ихтисослашувнинг  асосий турлари</a:t>
            </a:r>
            <a:endParaRPr lang="ru-RU" sz="2400" b="1" dirty="0">
              <a:solidFill>
                <a:schemeClr val="tx1"/>
              </a:solidFill>
              <a:latin typeface="Times New Roman" pitchFamily="18" charset="0"/>
              <a:cs typeface="Times New Roman" pitchFamily="18" charset="0"/>
            </a:endParaRPr>
          </a:p>
        </p:txBody>
      </p:sp>
      <p:graphicFrame>
        <p:nvGraphicFramePr>
          <p:cNvPr id="5" name="Схема 4"/>
          <p:cNvGraphicFramePr/>
          <p:nvPr>
            <p:extLst>
              <p:ext uri="{D42A27DB-BD31-4B8C-83A1-F6EECF244321}">
                <p14:modId xmlns:p14="http://schemas.microsoft.com/office/powerpoint/2010/main" val="2227743356"/>
              </p:ext>
            </p:extLst>
          </p:nvPr>
        </p:nvGraphicFramePr>
        <p:xfrm>
          <a:off x="1952596" y="1397000"/>
          <a:ext cx="8215370" cy="485865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Прямоугольник 5"/>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522-</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224820654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ая прямоугольная выноска 3"/>
          <p:cNvSpPr/>
          <p:nvPr/>
        </p:nvSpPr>
        <p:spPr>
          <a:xfrm>
            <a:off x="2595538" y="285728"/>
            <a:ext cx="7215238" cy="857256"/>
          </a:xfrm>
          <a:prstGeom prst="wedgeRoundRectCallout">
            <a:avLst/>
          </a:prstGeom>
          <a:solidFill>
            <a:srgbClr val="FFFF00"/>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2400" b="1" dirty="0">
                <a:solidFill>
                  <a:schemeClr val="tx1"/>
                </a:solidFill>
                <a:latin typeface="Times New Roman" pitchFamily="18" charset="0"/>
                <a:cs typeface="Times New Roman" pitchFamily="18" charset="0"/>
              </a:rPr>
              <a:t>Халқаро меҳат тақсимотида ихтисослашувнинг  асосий турлари</a:t>
            </a:r>
            <a:endParaRPr lang="ru-RU" sz="2400" b="1" dirty="0">
              <a:solidFill>
                <a:schemeClr val="tx1"/>
              </a:solidFill>
              <a:latin typeface="Times New Roman" pitchFamily="18" charset="0"/>
              <a:cs typeface="Times New Roman" pitchFamily="18" charset="0"/>
            </a:endParaRPr>
          </a:p>
        </p:txBody>
      </p:sp>
      <p:graphicFrame>
        <p:nvGraphicFramePr>
          <p:cNvPr id="5" name="Схема 4"/>
          <p:cNvGraphicFramePr/>
          <p:nvPr>
            <p:extLst>
              <p:ext uri="{D42A27DB-BD31-4B8C-83A1-F6EECF244321}">
                <p14:modId xmlns:p14="http://schemas.microsoft.com/office/powerpoint/2010/main" val="3288791628"/>
              </p:ext>
            </p:extLst>
          </p:nvPr>
        </p:nvGraphicFramePr>
        <p:xfrm>
          <a:off x="1952596" y="1397000"/>
          <a:ext cx="8215370" cy="48296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Прямоугольник 5"/>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522-</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356162105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ая прямоугольная выноска 3"/>
          <p:cNvSpPr/>
          <p:nvPr/>
        </p:nvSpPr>
        <p:spPr>
          <a:xfrm>
            <a:off x="2595538" y="285728"/>
            <a:ext cx="7215238" cy="857256"/>
          </a:xfrm>
          <a:prstGeom prst="wedgeRoundRectCallout">
            <a:avLst/>
          </a:prstGeom>
          <a:solidFill>
            <a:srgbClr val="FFFF00"/>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2400" b="1" dirty="0">
                <a:solidFill>
                  <a:schemeClr val="tx1"/>
                </a:solidFill>
                <a:latin typeface="Times New Roman" pitchFamily="18" charset="0"/>
                <a:cs typeface="Times New Roman" pitchFamily="18" charset="0"/>
              </a:rPr>
              <a:t>Халқаро меҳат тақсимотида ихтисослашувнинг  асосий турлари</a:t>
            </a:r>
            <a:endParaRPr lang="ru-RU" sz="2400" b="1" dirty="0">
              <a:solidFill>
                <a:schemeClr val="tx1"/>
              </a:solidFill>
              <a:latin typeface="Times New Roman" pitchFamily="18" charset="0"/>
              <a:cs typeface="Times New Roman" pitchFamily="18" charset="0"/>
            </a:endParaRPr>
          </a:p>
        </p:txBody>
      </p:sp>
      <p:graphicFrame>
        <p:nvGraphicFramePr>
          <p:cNvPr id="5" name="Схема 4"/>
          <p:cNvGraphicFramePr/>
          <p:nvPr>
            <p:extLst>
              <p:ext uri="{D42A27DB-BD31-4B8C-83A1-F6EECF244321}">
                <p14:modId xmlns:p14="http://schemas.microsoft.com/office/powerpoint/2010/main" val="232479831"/>
              </p:ext>
            </p:extLst>
          </p:nvPr>
        </p:nvGraphicFramePr>
        <p:xfrm>
          <a:off x="1952596" y="1397000"/>
          <a:ext cx="8215370" cy="478608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Прямоугольник 5"/>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522-</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140822307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Круглая лента лицом вниз 3"/>
          <p:cNvSpPr/>
          <p:nvPr/>
        </p:nvSpPr>
        <p:spPr>
          <a:xfrm>
            <a:off x="2595538" y="428604"/>
            <a:ext cx="6715172" cy="714380"/>
          </a:xfrm>
          <a:prstGeom prst="ellipseRibbon">
            <a:avLst/>
          </a:prstGeom>
          <a:solidFill>
            <a:srgbClr val="FF0000"/>
          </a:solidFill>
          <a:effectLst>
            <a:glow rad="2286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2400" b="1" dirty="0">
                <a:latin typeface="Times New Roman" pitchFamily="18" charset="0"/>
                <a:cs typeface="Times New Roman" pitchFamily="18" charset="0"/>
              </a:rPr>
              <a:t>Глобаллашув</a:t>
            </a:r>
            <a:endParaRPr lang="ru-RU" sz="2400" dirty="0">
              <a:latin typeface="Times New Roman" pitchFamily="18" charset="0"/>
              <a:cs typeface="Times New Roman" pitchFamily="18" charset="0"/>
            </a:endParaRPr>
          </a:p>
        </p:txBody>
      </p:sp>
      <p:sp>
        <p:nvSpPr>
          <p:cNvPr id="5" name="Скругленный прямоугольник 4"/>
          <p:cNvSpPr/>
          <p:nvPr/>
        </p:nvSpPr>
        <p:spPr>
          <a:xfrm>
            <a:off x="1881158" y="1142984"/>
            <a:ext cx="8358246" cy="4953016"/>
          </a:xfrm>
          <a:prstGeom prst="roundRect">
            <a:avLst/>
          </a:prstGeom>
          <a:solidFill>
            <a:srgbClr val="002060"/>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3600" b="1" dirty="0">
                <a:latin typeface="Times New Roman" pitchFamily="18" charset="0"/>
                <a:cs typeface="Times New Roman" pitchFamily="18" charset="0"/>
              </a:rPr>
              <a:t>Бу (лотинча globus – ер шари) жаҳон хўжалигининг бутун маконини қамраб олувчи иқтисодий муносабатлар ягона тармоғининг ташкил топиши ва ривожланиши</a:t>
            </a:r>
            <a:endParaRPr lang="ru-RU" sz="3600" b="1" dirty="0">
              <a:latin typeface="Times New Roman" pitchFamily="18" charset="0"/>
              <a:cs typeface="Times New Roman" pitchFamily="18" charset="0"/>
            </a:endParaRPr>
          </a:p>
        </p:txBody>
      </p:sp>
      <p:sp>
        <p:nvSpPr>
          <p:cNvPr id="6" name="Прямоугольник 5"/>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523-</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161019201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с двумя скругленными противолежащими углами 5"/>
          <p:cNvSpPr/>
          <p:nvPr/>
        </p:nvSpPr>
        <p:spPr>
          <a:xfrm>
            <a:off x="2024034" y="548680"/>
            <a:ext cx="8001056" cy="5329606"/>
          </a:xfrm>
          <a:prstGeom prst="round2DiagRect">
            <a:avLst/>
          </a:prstGeom>
          <a:solidFill>
            <a:srgbClr val="FFFF00"/>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3600" b="1" dirty="0">
                <a:solidFill>
                  <a:schemeClr val="tx1"/>
                </a:solidFill>
                <a:latin typeface="Times New Roman" pitchFamily="18" charset="0"/>
                <a:cs typeface="Times New Roman" pitchFamily="18" charset="0"/>
              </a:rPr>
              <a:t>Интеграциялашув эса – жаҳон хўжалигининг бир неча субъектлари ўртасидаги ўзаро алоқаларни ўрнатилиши ва ривожланишининг дастлабки босқичи.</a:t>
            </a:r>
            <a:endParaRPr lang="ru-RU" sz="3600" b="1" dirty="0">
              <a:solidFill>
                <a:schemeClr val="tx1"/>
              </a:solidFill>
              <a:latin typeface="Times New Roman" pitchFamily="18" charset="0"/>
              <a:cs typeface="Times New Roman" pitchFamily="18" charset="0"/>
            </a:endParaRPr>
          </a:p>
        </p:txBody>
      </p:sp>
      <p:sp>
        <p:nvSpPr>
          <p:cNvPr id="3" name="Прямоугольник 2"/>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523-</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362087496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вальная выноска 3"/>
          <p:cNvSpPr/>
          <p:nvPr/>
        </p:nvSpPr>
        <p:spPr>
          <a:xfrm>
            <a:off x="2595538" y="285728"/>
            <a:ext cx="7072362" cy="928694"/>
          </a:xfrm>
          <a:prstGeom prst="wedgeEllipseCallout">
            <a:avLst>
              <a:gd name="adj1" fmla="val -32783"/>
              <a:gd name="adj2" fmla="val 67789"/>
            </a:avLst>
          </a:prstGeom>
          <a:solidFill>
            <a:schemeClr val="accent3">
              <a:lumMod val="20000"/>
              <a:lumOff val="80000"/>
            </a:schemeClr>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2400" b="1" i="1" dirty="0">
                <a:solidFill>
                  <a:schemeClr val="tx1"/>
                </a:solidFill>
                <a:latin typeface="Times New Roman" pitchFamily="18" charset="0"/>
                <a:cs typeface="Times New Roman" pitchFamily="18" charset="0"/>
              </a:rPr>
              <a:t>Г</a:t>
            </a:r>
            <a:r>
              <a:rPr lang="ru-RU" sz="2400" b="1" i="1" dirty="0" err="1">
                <a:solidFill>
                  <a:schemeClr val="tx1"/>
                </a:solidFill>
                <a:latin typeface="Times New Roman" pitchFamily="18" charset="0"/>
                <a:cs typeface="Times New Roman" pitchFamily="18" charset="0"/>
              </a:rPr>
              <a:t>лобаллашув</a:t>
            </a:r>
            <a:r>
              <a:rPr lang="uz-Cyrl-UZ" sz="2400" b="1" i="1" dirty="0">
                <a:solidFill>
                  <a:schemeClr val="tx1"/>
                </a:solidFill>
                <a:latin typeface="Times New Roman" pitchFamily="18" charset="0"/>
                <a:cs typeface="Times New Roman" pitchFamily="18" charset="0"/>
              </a:rPr>
              <a:t> жарарёни</a:t>
            </a:r>
            <a:r>
              <a:rPr lang="ru-RU" sz="2400" b="1" i="1" dirty="0" err="1">
                <a:solidFill>
                  <a:schemeClr val="tx1"/>
                </a:solidFill>
                <a:latin typeface="Times New Roman" pitchFamily="18" charset="0"/>
                <a:cs typeface="Times New Roman" pitchFamily="18" charset="0"/>
              </a:rPr>
              <a:t>нинг</a:t>
            </a:r>
            <a:r>
              <a:rPr lang="ru-RU" sz="2400" b="1" i="1" dirty="0">
                <a:solidFill>
                  <a:schemeClr val="tx1"/>
                </a:solidFill>
                <a:latin typeface="Times New Roman" pitchFamily="18" charset="0"/>
                <a:cs typeface="Times New Roman" pitchFamily="18" charset="0"/>
              </a:rPr>
              <a:t> </a:t>
            </a:r>
            <a:r>
              <a:rPr lang="ru-RU" sz="2400" b="1" i="1" dirty="0" err="1">
                <a:solidFill>
                  <a:schemeClr val="tx1"/>
                </a:solidFill>
                <a:latin typeface="Times New Roman" pitchFamily="18" charset="0"/>
                <a:cs typeface="Times New Roman" pitchFamily="18" charset="0"/>
              </a:rPr>
              <a:t>йўналишлари</a:t>
            </a:r>
            <a:endParaRPr lang="ru-RU" sz="2400" b="1" i="1" dirty="0">
              <a:solidFill>
                <a:schemeClr val="tx1"/>
              </a:solidFill>
              <a:latin typeface="Times New Roman" pitchFamily="18" charset="0"/>
              <a:cs typeface="Times New Roman" pitchFamily="18" charset="0"/>
            </a:endParaRPr>
          </a:p>
        </p:txBody>
      </p:sp>
      <p:graphicFrame>
        <p:nvGraphicFramePr>
          <p:cNvPr id="5" name="Схема 4"/>
          <p:cNvGraphicFramePr/>
          <p:nvPr>
            <p:extLst>
              <p:ext uri="{D42A27DB-BD31-4B8C-83A1-F6EECF244321}">
                <p14:modId xmlns:p14="http://schemas.microsoft.com/office/powerpoint/2010/main" val="2590751424"/>
              </p:ext>
            </p:extLst>
          </p:nvPr>
        </p:nvGraphicFramePr>
        <p:xfrm>
          <a:off x="624114" y="1611086"/>
          <a:ext cx="10958286" cy="455748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Прямоугольник 5"/>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524-</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397724443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вальная выноска 3"/>
          <p:cNvSpPr/>
          <p:nvPr/>
        </p:nvSpPr>
        <p:spPr>
          <a:xfrm>
            <a:off x="2595538" y="285728"/>
            <a:ext cx="7072362" cy="928694"/>
          </a:xfrm>
          <a:prstGeom prst="wedgeEllipseCallout">
            <a:avLst>
              <a:gd name="adj1" fmla="val -32783"/>
              <a:gd name="adj2" fmla="val 67789"/>
            </a:avLst>
          </a:prstGeom>
          <a:solidFill>
            <a:schemeClr val="accent3">
              <a:lumMod val="20000"/>
              <a:lumOff val="80000"/>
            </a:schemeClr>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2400" b="1" i="1" dirty="0">
                <a:solidFill>
                  <a:schemeClr val="tx1"/>
                </a:solidFill>
                <a:latin typeface="Times New Roman" pitchFamily="18" charset="0"/>
                <a:cs typeface="Times New Roman" pitchFamily="18" charset="0"/>
              </a:rPr>
              <a:t>Г</a:t>
            </a:r>
            <a:r>
              <a:rPr lang="ru-RU" sz="2400" b="1" i="1" dirty="0" err="1">
                <a:solidFill>
                  <a:schemeClr val="tx1"/>
                </a:solidFill>
                <a:latin typeface="Times New Roman" pitchFamily="18" charset="0"/>
                <a:cs typeface="Times New Roman" pitchFamily="18" charset="0"/>
              </a:rPr>
              <a:t>лобаллашув</a:t>
            </a:r>
            <a:r>
              <a:rPr lang="uz-Cyrl-UZ" sz="2400" b="1" i="1" dirty="0">
                <a:solidFill>
                  <a:schemeClr val="tx1"/>
                </a:solidFill>
                <a:latin typeface="Times New Roman" pitchFamily="18" charset="0"/>
                <a:cs typeface="Times New Roman" pitchFamily="18" charset="0"/>
              </a:rPr>
              <a:t> жарарёни</a:t>
            </a:r>
            <a:r>
              <a:rPr lang="ru-RU" sz="2400" b="1" i="1" dirty="0" err="1">
                <a:solidFill>
                  <a:schemeClr val="tx1"/>
                </a:solidFill>
                <a:latin typeface="Times New Roman" pitchFamily="18" charset="0"/>
                <a:cs typeface="Times New Roman" pitchFamily="18" charset="0"/>
              </a:rPr>
              <a:t>нинг</a:t>
            </a:r>
            <a:r>
              <a:rPr lang="ru-RU" sz="2400" b="1" i="1" dirty="0">
                <a:solidFill>
                  <a:schemeClr val="tx1"/>
                </a:solidFill>
                <a:latin typeface="Times New Roman" pitchFamily="18" charset="0"/>
                <a:cs typeface="Times New Roman" pitchFamily="18" charset="0"/>
              </a:rPr>
              <a:t> </a:t>
            </a:r>
            <a:r>
              <a:rPr lang="ru-RU" sz="2400" b="1" i="1" dirty="0" err="1">
                <a:solidFill>
                  <a:schemeClr val="tx1"/>
                </a:solidFill>
                <a:latin typeface="Times New Roman" pitchFamily="18" charset="0"/>
                <a:cs typeface="Times New Roman" pitchFamily="18" charset="0"/>
              </a:rPr>
              <a:t>йўналишлари</a:t>
            </a:r>
            <a:endParaRPr lang="ru-RU" sz="2400" b="1" i="1" dirty="0">
              <a:solidFill>
                <a:schemeClr val="tx1"/>
              </a:solidFill>
              <a:latin typeface="Times New Roman" pitchFamily="18" charset="0"/>
              <a:cs typeface="Times New Roman" pitchFamily="18" charset="0"/>
            </a:endParaRPr>
          </a:p>
        </p:txBody>
      </p:sp>
      <p:graphicFrame>
        <p:nvGraphicFramePr>
          <p:cNvPr id="5" name="Схема 4"/>
          <p:cNvGraphicFramePr/>
          <p:nvPr>
            <p:extLst>
              <p:ext uri="{D42A27DB-BD31-4B8C-83A1-F6EECF244321}">
                <p14:modId xmlns:p14="http://schemas.microsoft.com/office/powerpoint/2010/main" val="1337689888"/>
              </p:ext>
            </p:extLst>
          </p:nvPr>
        </p:nvGraphicFramePr>
        <p:xfrm>
          <a:off x="1881158" y="1643050"/>
          <a:ext cx="8358246" cy="45545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Прямоугольник 5"/>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524-</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125010755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вальная выноска 3"/>
          <p:cNvSpPr/>
          <p:nvPr/>
        </p:nvSpPr>
        <p:spPr>
          <a:xfrm>
            <a:off x="2595538" y="285728"/>
            <a:ext cx="7072362" cy="928694"/>
          </a:xfrm>
          <a:prstGeom prst="wedgeEllipseCallout">
            <a:avLst>
              <a:gd name="adj1" fmla="val -32783"/>
              <a:gd name="adj2" fmla="val 67789"/>
            </a:avLst>
          </a:prstGeom>
          <a:solidFill>
            <a:schemeClr val="accent3">
              <a:lumMod val="20000"/>
              <a:lumOff val="80000"/>
            </a:schemeClr>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2400" b="1" i="1" dirty="0">
                <a:solidFill>
                  <a:schemeClr val="tx1"/>
                </a:solidFill>
                <a:latin typeface="Times New Roman" pitchFamily="18" charset="0"/>
                <a:cs typeface="Times New Roman" pitchFamily="18" charset="0"/>
              </a:rPr>
              <a:t>Г</a:t>
            </a:r>
            <a:r>
              <a:rPr lang="ru-RU" sz="2400" b="1" i="1" dirty="0" err="1">
                <a:solidFill>
                  <a:schemeClr val="tx1"/>
                </a:solidFill>
                <a:latin typeface="Times New Roman" pitchFamily="18" charset="0"/>
                <a:cs typeface="Times New Roman" pitchFamily="18" charset="0"/>
              </a:rPr>
              <a:t>лобаллашув</a:t>
            </a:r>
            <a:r>
              <a:rPr lang="uz-Cyrl-UZ" sz="2400" b="1" i="1" dirty="0">
                <a:solidFill>
                  <a:schemeClr val="tx1"/>
                </a:solidFill>
                <a:latin typeface="Times New Roman" pitchFamily="18" charset="0"/>
                <a:cs typeface="Times New Roman" pitchFamily="18" charset="0"/>
              </a:rPr>
              <a:t> жарарёни</a:t>
            </a:r>
            <a:r>
              <a:rPr lang="ru-RU" sz="2400" b="1" i="1" dirty="0" err="1">
                <a:solidFill>
                  <a:schemeClr val="tx1"/>
                </a:solidFill>
                <a:latin typeface="Times New Roman" pitchFamily="18" charset="0"/>
                <a:cs typeface="Times New Roman" pitchFamily="18" charset="0"/>
              </a:rPr>
              <a:t>нинг</a:t>
            </a:r>
            <a:r>
              <a:rPr lang="ru-RU" sz="2400" b="1" i="1" dirty="0">
                <a:solidFill>
                  <a:schemeClr val="tx1"/>
                </a:solidFill>
                <a:latin typeface="Times New Roman" pitchFamily="18" charset="0"/>
                <a:cs typeface="Times New Roman" pitchFamily="18" charset="0"/>
              </a:rPr>
              <a:t> </a:t>
            </a:r>
            <a:r>
              <a:rPr lang="ru-RU" sz="2400" b="1" i="1" dirty="0" err="1">
                <a:solidFill>
                  <a:schemeClr val="tx1"/>
                </a:solidFill>
                <a:latin typeface="Times New Roman" pitchFamily="18" charset="0"/>
                <a:cs typeface="Times New Roman" pitchFamily="18" charset="0"/>
              </a:rPr>
              <a:t>йўналишлари</a:t>
            </a:r>
            <a:endParaRPr lang="ru-RU" sz="2400" b="1" i="1" dirty="0">
              <a:solidFill>
                <a:schemeClr val="tx1"/>
              </a:solidFill>
              <a:latin typeface="Times New Roman" pitchFamily="18" charset="0"/>
              <a:cs typeface="Times New Roman" pitchFamily="18" charset="0"/>
            </a:endParaRPr>
          </a:p>
        </p:txBody>
      </p:sp>
      <p:graphicFrame>
        <p:nvGraphicFramePr>
          <p:cNvPr id="5" name="Схема 4"/>
          <p:cNvGraphicFramePr/>
          <p:nvPr>
            <p:extLst>
              <p:ext uri="{D42A27DB-BD31-4B8C-83A1-F6EECF244321}">
                <p14:modId xmlns:p14="http://schemas.microsoft.com/office/powerpoint/2010/main" val="3633215065"/>
              </p:ext>
            </p:extLst>
          </p:nvPr>
        </p:nvGraphicFramePr>
        <p:xfrm>
          <a:off x="1881158" y="1643050"/>
          <a:ext cx="8358246" cy="459809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Прямоугольник 5"/>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524-</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215413867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вальная выноска 3"/>
          <p:cNvSpPr/>
          <p:nvPr/>
        </p:nvSpPr>
        <p:spPr>
          <a:xfrm>
            <a:off x="2595538" y="285728"/>
            <a:ext cx="7072362" cy="928694"/>
          </a:xfrm>
          <a:prstGeom prst="wedgeEllipseCallout">
            <a:avLst>
              <a:gd name="adj1" fmla="val -32783"/>
              <a:gd name="adj2" fmla="val 67789"/>
            </a:avLst>
          </a:prstGeom>
          <a:solidFill>
            <a:schemeClr val="accent3">
              <a:lumMod val="20000"/>
              <a:lumOff val="80000"/>
            </a:schemeClr>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2400" b="1" i="1" dirty="0">
                <a:solidFill>
                  <a:schemeClr val="tx1"/>
                </a:solidFill>
                <a:latin typeface="Times New Roman" pitchFamily="18" charset="0"/>
                <a:cs typeface="Times New Roman" pitchFamily="18" charset="0"/>
              </a:rPr>
              <a:t>Г</a:t>
            </a:r>
            <a:r>
              <a:rPr lang="ru-RU" sz="2400" b="1" i="1" dirty="0" err="1">
                <a:solidFill>
                  <a:schemeClr val="tx1"/>
                </a:solidFill>
                <a:latin typeface="Times New Roman" pitchFamily="18" charset="0"/>
                <a:cs typeface="Times New Roman" pitchFamily="18" charset="0"/>
              </a:rPr>
              <a:t>лобаллашув</a:t>
            </a:r>
            <a:r>
              <a:rPr lang="uz-Cyrl-UZ" sz="2400" b="1" i="1" dirty="0">
                <a:solidFill>
                  <a:schemeClr val="tx1"/>
                </a:solidFill>
                <a:latin typeface="Times New Roman" pitchFamily="18" charset="0"/>
                <a:cs typeface="Times New Roman" pitchFamily="18" charset="0"/>
              </a:rPr>
              <a:t> жарарёни</a:t>
            </a:r>
            <a:r>
              <a:rPr lang="ru-RU" sz="2400" b="1" i="1" dirty="0" err="1">
                <a:solidFill>
                  <a:schemeClr val="tx1"/>
                </a:solidFill>
                <a:latin typeface="Times New Roman" pitchFamily="18" charset="0"/>
                <a:cs typeface="Times New Roman" pitchFamily="18" charset="0"/>
              </a:rPr>
              <a:t>нинг</a:t>
            </a:r>
            <a:r>
              <a:rPr lang="ru-RU" sz="2400" b="1" i="1" dirty="0">
                <a:solidFill>
                  <a:schemeClr val="tx1"/>
                </a:solidFill>
                <a:latin typeface="Times New Roman" pitchFamily="18" charset="0"/>
                <a:cs typeface="Times New Roman" pitchFamily="18" charset="0"/>
              </a:rPr>
              <a:t> </a:t>
            </a:r>
            <a:r>
              <a:rPr lang="ru-RU" sz="2400" b="1" i="1" dirty="0" err="1">
                <a:solidFill>
                  <a:schemeClr val="tx1"/>
                </a:solidFill>
                <a:latin typeface="Times New Roman" pitchFamily="18" charset="0"/>
                <a:cs typeface="Times New Roman" pitchFamily="18" charset="0"/>
              </a:rPr>
              <a:t>йўналишлари</a:t>
            </a:r>
            <a:endParaRPr lang="ru-RU" sz="2400" b="1" i="1" dirty="0">
              <a:solidFill>
                <a:schemeClr val="tx1"/>
              </a:solidFill>
              <a:latin typeface="Times New Roman" pitchFamily="18" charset="0"/>
              <a:cs typeface="Times New Roman" pitchFamily="18" charset="0"/>
            </a:endParaRPr>
          </a:p>
        </p:txBody>
      </p:sp>
      <p:graphicFrame>
        <p:nvGraphicFramePr>
          <p:cNvPr id="5" name="Схема 4"/>
          <p:cNvGraphicFramePr/>
          <p:nvPr>
            <p:extLst>
              <p:ext uri="{D42A27DB-BD31-4B8C-83A1-F6EECF244321}">
                <p14:modId xmlns:p14="http://schemas.microsoft.com/office/powerpoint/2010/main" val="3787600704"/>
              </p:ext>
            </p:extLst>
          </p:nvPr>
        </p:nvGraphicFramePr>
        <p:xfrm>
          <a:off x="1881158" y="1643050"/>
          <a:ext cx="8358246" cy="45400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Прямоугольник 5"/>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524-</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229934019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трелка вниз 3"/>
          <p:cNvSpPr/>
          <p:nvPr/>
        </p:nvSpPr>
        <p:spPr>
          <a:xfrm>
            <a:off x="1881158" y="285728"/>
            <a:ext cx="8358246" cy="857256"/>
          </a:xfrm>
          <a:prstGeom prst="downArrow">
            <a:avLst/>
          </a:prstGeom>
          <a:solidFill>
            <a:srgbClr val="FF0000"/>
          </a:solidFill>
          <a:effectLst>
            <a:outerShdw blurRad="76200" dir="13500000" sy="23000" kx="1200000" algn="br" rotWithShape="0">
              <a:prstClr val="black">
                <a:alpha val="20000"/>
              </a:prstClr>
            </a:outerShdw>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2200" b="1" dirty="0" err="1">
                <a:latin typeface="Times New Roman" pitchFamily="18" charset="0"/>
                <a:cs typeface="Times New Roman" pitchFamily="18" charset="0"/>
              </a:rPr>
              <a:t>Глобалашуви</a:t>
            </a:r>
            <a:r>
              <a:rPr lang="ru-RU" sz="2200" b="1" dirty="0">
                <a:latin typeface="Times New Roman" pitchFamily="18" charset="0"/>
                <a:cs typeface="Times New Roman" pitchFamily="18" charset="0"/>
              </a:rPr>
              <a:t> </a:t>
            </a:r>
            <a:r>
              <a:rPr lang="ru-RU" sz="2200" b="1" dirty="0" err="1">
                <a:latin typeface="Times New Roman" pitchFamily="18" charset="0"/>
                <a:cs typeface="Times New Roman" pitchFamily="18" charset="0"/>
              </a:rPr>
              <a:t>жараёнларининг</a:t>
            </a:r>
            <a:r>
              <a:rPr lang="ru-RU" sz="2200" b="1" dirty="0">
                <a:latin typeface="Times New Roman" pitchFamily="18" charset="0"/>
                <a:cs typeface="Times New Roman" pitchFamily="18" charset="0"/>
              </a:rPr>
              <a:t> </a:t>
            </a:r>
            <a:r>
              <a:rPr lang="uz-Cyrl-UZ" sz="2200" b="1" dirty="0">
                <a:latin typeface="Times New Roman" pitchFamily="18" charset="0"/>
                <a:cs typeface="Times New Roman" pitchFamily="18" charset="0"/>
              </a:rPr>
              <a:t>зиддиятли томонлари</a:t>
            </a:r>
            <a:endParaRPr lang="ru-RU" sz="2200" b="1" dirty="0">
              <a:latin typeface="Times New Roman" pitchFamily="18" charset="0"/>
              <a:cs typeface="Times New Roman" pitchFamily="18" charset="0"/>
            </a:endParaRPr>
          </a:p>
        </p:txBody>
      </p:sp>
      <p:graphicFrame>
        <p:nvGraphicFramePr>
          <p:cNvPr id="5" name="Схема 4"/>
          <p:cNvGraphicFramePr/>
          <p:nvPr>
            <p:extLst>
              <p:ext uri="{D42A27DB-BD31-4B8C-83A1-F6EECF244321}">
                <p14:modId xmlns:p14="http://schemas.microsoft.com/office/powerpoint/2010/main" val="2658225007"/>
              </p:ext>
            </p:extLst>
          </p:nvPr>
        </p:nvGraphicFramePr>
        <p:xfrm>
          <a:off x="2238348" y="1571612"/>
          <a:ext cx="8001056" cy="44663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Прямоугольник 5"/>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525-</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181810799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p:cNvSpPr/>
          <p:nvPr/>
        </p:nvSpPr>
        <p:spPr>
          <a:xfrm>
            <a:off x="2595538" y="285728"/>
            <a:ext cx="7072362" cy="1199056"/>
          </a:xfrm>
          <a:prstGeom prst="roundRect">
            <a:avLst/>
          </a:prstGeom>
          <a:solidFill>
            <a:srgbClr val="002060"/>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2400" b="1" dirty="0">
                <a:latin typeface="Times New Roman" pitchFamily="18" charset="0"/>
                <a:cs typeface="Times New Roman" pitchFamily="18" charset="0"/>
              </a:rPr>
              <a:t>Халқаро иқтисодий муносабатлар</a:t>
            </a:r>
            <a:endParaRPr lang="ru-RU" sz="2400" dirty="0">
              <a:latin typeface="Times New Roman" pitchFamily="18" charset="0"/>
              <a:cs typeface="Times New Roman" pitchFamily="18" charset="0"/>
            </a:endParaRPr>
          </a:p>
        </p:txBody>
      </p:sp>
      <p:sp>
        <p:nvSpPr>
          <p:cNvPr id="5" name="Прямоугольник с двумя скругленными противолежащими углами 4"/>
          <p:cNvSpPr/>
          <p:nvPr/>
        </p:nvSpPr>
        <p:spPr>
          <a:xfrm>
            <a:off x="2809852" y="1484784"/>
            <a:ext cx="6643734" cy="4553159"/>
          </a:xfrm>
          <a:prstGeom prst="round2DiagRect">
            <a:avLst/>
          </a:prstGeom>
          <a:solidFill>
            <a:srgbClr val="FFC000"/>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uz-Cyrl-UZ" sz="3600" b="1" dirty="0">
              <a:solidFill>
                <a:schemeClr val="tx1"/>
              </a:solidFill>
              <a:latin typeface="Times New Roman" pitchFamily="18" charset="0"/>
              <a:cs typeface="Times New Roman" pitchFamily="18" charset="0"/>
            </a:endParaRPr>
          </a:p>
          <a:p>
            <a:pPr algn="ctr">
              <a:defRPr/>
            </a:pPr>
            <a:r>
              <a:rPr lang="uz-Cyrl-UZ" sz="3600" b="1" dirty="0">
                <a:solidFill>
                  <a:schemeClr val="tx1"/>
                </a:solidFill>
                <a:latin typeface="Times New Roman" pitchFamily="18" charset="0"/>
                <a:cs typeface="Times New Roman" pitchFamily="18" charset="0"/>
              </a:rPr>
              <a:t>Бу жаҳоннинг турли мамлакатлари ўртасидаги хўжалик алоқалари мажмуи.</a:t>
            </a:r>
            <a:endParaRPr lang="ru-RU" sz="3600" dirty="0">
              <a:solidFill>
                <a:schemeClr val="tx1"/>
              </a:solidFill>
              <a:latin typeface="Times New Roman" pitchFamily="18" charset="0"/>
              <a:cs typeface="Times New Roman" pitchFamily="18" charset="0"/>
            </a:endParaRPr>
          </a:p>
          <a:p>
            <a:pPr algn="ctr">
              <a:defRPr/>
            </a:pPr>
            <a:endParaRPr lang="ru-RU" sz="3600" dirty="0">
              <a:solidFill>
                <a:schemeClr val="tx1"/>
              </a:solidFill>
              <a:latin typeface="Times New Roman" pitchFamily="18" charset="0"/>
              <a:cs typeface="Times New Roman" pitchFamily="18" charset="0"/>
            </a:endParaRPr>
          </a:p>
        </p:txBody>
      </p:sp>
      <p:sp>
        <p:nvSpPr>
          <p:cNvPr id="6" name="Прямоугольник 5"/>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527-</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123721391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Стрелка вниз 5"/>
          <p:cNvSpPr/>
          <p:nvPr/>
        </p:nvSpPr>
        <p:spPr>
          <a:xfrm>
            <a:off x="3167042" y="476672"/>
            <a:ext cx="5715040" cy="1296144"/>
          </a:xfrm>
          <a:prstGeom prst="downArrow">
            <a:avLst/>
          </a:prstGeom>
          <a:solidFill>
            <a:srgbClr val="C00000"/>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2000" b="1" i="1" dirty="0">
                <a:latin typeface="Times New Roman" pitchFamily="18" charset="0"/>
                <a:cs typeface="Times New Roman" pitchFamily="18" charset="0"/>
              </a:rPr>
              <a:t>Унинг асосий кўринишлари</a:t>
            </a:r>
            <a:endParaRPr lang="ru-RU" sz="2000" b="1" i="1" dirty="0">
              <a:latin typeface="Times New Roman" pitchFamily="18" charset="0"/>
              <a:cs typeface="Times New Roman" pitchFamily="18" charset="0"/>
            </a:endParaRPr>
          </a:p>
        </p:txBody>
      </p:sp>
      <p:graphicFrame>
        <p:nvGraphicFramePr>
          <p:cNvPr id="8" name="Схема 7"/>
          <p:cNvGraphicFramePr/>
          <p:nvPr>
            <p:extLst>
              <p:ext uri="{D42A27DB-BD31-4B8C-83A1-F6EECF244321}">
                <p14:modId xmlns:p14="http://schemas.microsoft.com/office/powerpoint/2010/main" val="3088919820"/>
              </p:ext>
            </p:extLst>
          </p:nvPr>
        </p:nvGraphicFramePr>
        <p:xfrm>
          <a:off x="2095472" y="1772816"/>
          <a:ext cx="8001056" cy="426512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Прямоугольник 3"/>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527-</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247970966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ая прямоугольная выноска 3"/>
          <p:cNvSpPr/>
          <p:nvPr/>
        </p:nvSpPr>
        <p:spPr>
          <a:xfrm>
            <a:off x="3024166" y="285728"/>
            <a:ext cx="6215106" cy="857256"/>
          </a:xfrm>
          <a:prstGeom prst="wedgeRoundRectCallout">
            <a:avLst/>
          </a:prstGeom>
          <a:solidFill>
            <a:srgbClr val="FF0000"/>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2400" b="1" dirty="0">
                <a:latin typeface="Times New Roman" pitchFamily="18" charset="0"/>
                <a:cs typeface="Times New Roman" pitchFamily="18" charset="0"/>
              </a:rPr>
              <a:t>Халқаро иқтисодий интеграция</a:t>
            </a:r>
            <a:r>
              <a:rPr lang="uz-Cyrl-UZ" sz="2400" dirty="0">
                <a:latin typeface="Times New Roman" pitchFamily="18" charset="0"/>
                <a:cs typeface="Times New Roman" pitchFamily="18" charset="0"/>
              </a:rPr>
              <a:t> </a:t>
            </a:r>
            <a:endParaRPr lang="ru-RU" sz="2400" dirty="0">
              <a:latin typeface="Times New Roman" pitchFamily="18" charset="0"/>
              <a:cs typeface="Times New Roman" pitchFamily="18" charset="0"/>
            </a:endParaRPr>
          </a:p>
        </p:txBody>
      </p:sp>
      <p:sp>
        <p:nvSpPr>
          <p:cNvPr id="5" name="Горизонтальный свиток 4"/>
          <p:cNvSpPr/>
          <p:nvPr/>
        </p:nvSpPr>
        <p:spPr>
          <a:xfrm>
            <a:off x="2095500" y="1500188"/>
            <a:ext cx="8001000" cy="4523241"/>
          </a:xfrm>
          <a:prstGeom prst="horizontalScroll">
            <a:avLst/>
          </a:prstGeom>
          <a:solidFill>
            <a:srgbClr val="FFFF00"/>
          </a:solidFill>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3600" b="1" dirty="0">
                <a:solidFill>
                  <a:schemeClr val="tx1"/>
                </a:solidFill>
                <a:latin typeface="Times New Roman" pitchFamily="18" charset="0"/>
                <a:cs typeface="Times New Roman" pitchFamily="18" charset="0"/>
              </a:rPr>
              <a:t>Бу турли мамлакатлар иқтисодий алоқаларининг барқарорлашиб, чуқурлашиб ривожланиши, улар хўжаликларининг чамбарчас бирлашиш жараёнлари.</a:t>
            </a:r>
            <a:endParaRPr lang="ru-RU" sz="3600" dirty="0">
              <a:solidFill>
                <a:schemeClr val="tx1"/>
              </a:solidFill>
              <a:latin typeface="Times New Roman" pitchFamily="18" charset="0"/>
              <a:cs typeface="Times New Roman" pitchFamily="18" charset="0"/>
            </a:endParaRPr>
          </a:p>
        </p:txBody>
      </p:sp>
      <p:sp>
        <p:nvSpPr>
          <p:cNvPr id="6" name="Прямоугольник 5"/>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536-</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138023957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трелка вниз 3"/>
          <p:cNvSpPr/>
          <p:nvPr/>
        </p:nvSpPr>
        <p:spPr>
          <a:xfrm>
            <a:off x="1809720" y="357166"/>
            <a:ext cx="8572560" cy="928694"/>
          </a:xfrm>
          <a:prstGeom prst="downArrow">
            <a:avLst/>
          </a:prstGeom>
          <a:solidFill>
            <a:srgbClr val="0070C0"/>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2400" b="1" dirty="0">
                <a:latin typeface="Times New Roman" pitchFamily="18" charset="0"/>
                <a:cs typeface="Times New Roman" pitchFamily="18" charset="0"/>
              </a:rPr>
              <a:t>Иқтисодий интеграциянинг миқёси жиҳатдан турлари</a:t>
            </a:r>
            <a:endParaRPr lang="ru-RU" sz="2400" b="1" dirty="0">
              <a:latin typeface="Times New Roman" pitchFamily="18" charset="0"/>
              <a:cs typeface="Times New Roman" pitchFamily="18" charset="0"/>
            </a:endParaRPr>
          </a:p>
        </p:txBody>
      </p:sp>
      <p:graphicFrame>
        <p:nvGraphicFramePr>
          <p:cNvPr id="5" name="Схема 4"/>
          <p:cNvGraphicFramePr/>
          <p:nvPr>
            <p:extLst>
              <p:ext uri="{D42A27DB-BD31-4B8C-83A1-F6EECF244321}">
                <p14:modId xmlns:p14="http://schemas.microsoft.com/office/powerpoint/2010/main" val="3583536456"/>
              </p:ext>
            </p:extLst>
          </p:nvPr>
        </p:nvGraphicFramePr>
        <p:xfrm>
          <a:off x="2166910" y="1643050"/>
          <a:ext cx="8072494" cy="42787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Прямоугольник 5"/>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537-</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21378545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трелка вниз 3"/>
          <p:cNvSpPr/>
          <p:nvPr/>
        </p:nvSpPr>
        <p:spPr>
          <a:xfrm>
            <a:off x="1809720" y="357166"/>
            <a:ext cx="8572560" cy="928694"/>
          </a:xfrm>
          <a:prstGeom prst="downArrow">
            <a:avLst/>
          </a:prstGeom>
          <a:solidFill>
            <a:srgbClr val="0070C0"/>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2400" b="1" dirty="0">
                <a:latin typeface="Times New Roman" pitchFamily="18" charset="0"/>
                <a:cs typeface="Times New Roman" pitchFamily="18" charset="0"/>
              </a:rPr>
              <a:t>Иқтисодий интеграциянинг миқёси жиҳатдан турлари</a:t>
            </a:r>
            <a:endParaRPr lang="ru-RU" sz="2400" b="1" dirty="0">
              <a:latin typeface="Times New Roman" pitchFamily="18" charset="0"/>
              <a:cs typeface="Times New Roman" pitchFamily="18" charset="0"/>
            </a:endParaRPr>
          </a:p>
        </p:txBody>
      </p:sp>
      <p:graphicFrame>
        <p:nvGraphicFramePr>
          <p:cNvPr id="5" name="Схема 4"/>
          <p:cNvGraphicFramePr/>
          <p:nvPr>
            <p:extLst>
              <p:ext uri="{D42A27DB-BD31-4B8C-83A1-F6EECF244321}">
                <p14:modId xmlns:p14="http://schemas.microsoft.com/office/powerpoint/2010/main" val="2997229718"/>
              </p:ext>
            </p:extLst>
          </p:nvPr>
        </p:nvGraphicFramePr>
        <p:xfrm>
          <a:off x="2166910" y="1643050"/>
          <a:ext cx="8072494" cy="42787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Прямоугольник 5"/>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537-</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70444422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вальная выноска 3"/>
          <p:cNvSpPr/>
          <p:nvPr/>
        </p:nvSpPr>
        <p:spPr>
          <a:xfrm>
            <a:off x="2738414" y="214290"/>
            <a:ext cx="6786610" cy="785818"/>
          </a:xfrm>
          <a:prstGeom prst="wedgeEllipseCallout">
            <a:avLst>
              <a:gd name="adj1" fmla="val -29981"/>
              <a:gd name="adj2" fmla="val 69959"/>
            </a:avLst>
          </a:prstGeom>
          <a:solidFill>
            <a:srgbClr val="FFFF00"/>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2000" b="1" i="1" dirty="0" err="1">
                <a:solidFill>
                  <a:schemeClr val="tx1"/>
                </a:solidFill>
                <a:latin typeface="Times New Roman" pitchFamily="18" charset="0"/>
                <a:cs typeface="Times New Roman" pitchFamily="18" charset="0"/>
              </a:rPr>
              <a:t>Халқаро иқтисодий интеграциянинг</a:t>
            </a:r>
            <a:r>
              <a:rPr lang="ru-RU" sz="2000" b="1" i="1" dirty="0">
                <a:solidFill>
                  <a:schemeClr val="tx1"/>
                </a:solidFill>
                <a:latin typeface="Times New Roman" pitchFamily="18" charset="0"/>
                <a:cs typeface="Times New Roman" pitchFamily="18" charset="0"/>
              </a:rPr>
              <a:t> </a:t>
            </a:r>
            <a:r>
              <a:rPr lang="ru-RU" sz="2000" b="1" i="1" dirty="0" err="1">
                <a:solidFill>
                  <a:schemeClr val="tx1"/>
                </a:solidFill>
                <a:latin typeface="Times New Roman" pitchFamily="18" charset="0"/>
                <a:cs typeface="Times New Roman" pitchFamily="18" charset="0"/>
              </a:rPr>
              <a:t>асосий</a:t>
            </a:r>
            <a:r>
              <a:rPr lang="ru-RU" sz="2000" b="1" i="1" dirty="0">
                <a:solidFill>
                  <a:schemeClr val="tx1"/>
                </a:solidFill>
                <a:latin typeface="Times New Roman" pitchFamily="18" charset="0"/>
                <a:cs typeface="Times New Roman" pitchFamily="18" charset="0"/>
              </a:rPr>
              <a:t> </a:t>
            </a:r>
            <a:r>
              <a:rPr lang="ru-RU" sz="2000" b="1" i="1" dirty="0" err="1">
                <a:solidFill>
                  <a:schemeClr val="tx1"/>
                </a:solidFill>
                <a:latin typeface="Times New Roman" pitchFamily="18" charset="0"/>
                <a:cs typeface="Times New Roman" pitchFamily="18" charset="0"/>
              </a:rPr>
              <a:t>шакллари</a:t>
            </a:r>
            <a:endParaRPr lang="ru-RU" sz="2000" b="1" i="1" dirty="0">
              <a:solidFill>
                <a:schemeClr val="tx1"/>
              </a:solidFill>
              <a:latin typeface="Times New Roman" pitchFamily="18" charset="0"/>
              <a:cs typeface="Times New Roman" pitchFamily="18" charset="0"/>
            </a:endParaRPr>
          </a:p>
        </p:txBody>
      </p:sp>
      <p:graphicFrame>
        <p:nvGraphicFramePr>
          <p:cNvPr id="5" name="Схема 4"/>
          <p:cNvGraphicFramePr/>
          <p:nvPr>
            <p:extLst>
              <p:ext uri="{D42A27DB-BD31-4B8C-83A1-F6EECF244321}">
                <p14:modId xmlns:p14="http://schemas.microsoft.com/office/powerpoint/2010/main" val="134526244"/>
              </p:ext>
            </p:extLst>
          </p:nvPr>
        </p:nvGraphicFramePr>
        <p:xfrm>
          <a:off x="1952596" y="1214422"/>
          <a:ext cx="8501122" cy="482352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Прямоугольник 5"/>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538-</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429020979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вальная выноска 3"/>
          <p:cNvSpPr/>
          <p:nvPr/>
        </p:nvSpPr>
        <p:spPr>
          <a:xfrm>
            <a:off x="2738414" y="214290"/>
            <a:ext cx="6786610" cy="785818"/>
          </a:xfrm>
          <a:prstGeom prst="wedgeEllipseCallout">
            <a:avLst>
              <a:gd name="adj1" fmla="val -29981"/>
              <a:gd name="adj2" fmla="val 69959"/>
            </a:avLst>
          </a:prstGeom>
          <a:solidFill>
            <a:srgbClr val="FFFF00"/>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2000" b="1" i="1" dirty="0" err="1">
                <a:solidFill>
                  <a:schemeClr val="tx1"/>
                </a:solidFill>
                <a:latin typeface="Times New Roman" pitchFamily="18" charset="0"/>
                <a:cs typeface="Times New Roman" pitchFamily="18" charset="0"/>
              </a:rPr>
              <a:t>Халқаро иқтисодий интеграциянинг</a:t>
            </a:r>
            <a:r>
              <a:rPr lang="ru-RU" sz="2000" b="1" i="1" dirty="0">
                <a:solidFill>
                  <a:schemeClr val="tx1"/>
                </a:solidFill>
                <a:latin typeface="Times New Roman" pitchFamily="18" charset="0"/>
                <a:cs typeface="Times New Roman" pitchFamily="18" charset="0"/>
              </a:rPr>
              <a:t> </a:t>
            </a:r>
            <a:r>
              <a:rPr lang="ru-RU" sz="2000" b="1" i="1" dirty="0" err="1">
                <a:solidFill>
                  <a:schemeClr val="tx1"/>
                </a:solidFill>
                <a:latin typeface="Times New Roman" pitchFamily="18" charset="0"/>
                <a:cs typeface="Times New Roman" pitchFamily="18" charset="0"/>
              </a:rPr>
              <a:t>асосий</a:t>
            </a:r>
            <a:r>
              <a:rPr lang="ru-RU" sz="2000" b="1" i="1" dirty="0">
                <a:solidFill>
                  <a:schemeClr val="tx1"/>
                </a:solidFill>
                <a:latin typeface="Times New Roman" pitchFamily="18" charset="0"/>
                <a:cs typeface="Times New Roman" pitchFamily="18" charset="0"/>
              </a:rPr>
              <a:t> </a:t>
            </a:r>
            <a:r>
              <a:rPr lang="ru-RU" sz="2000" b="1" i="1" dirty="0" err="1">
                <a:solidFill>
                  <a:schemeClr val="tx1"/>
                </a:solidFill>
                <a:latin typeface="Times New Roman" pitchFamily="18" charset="0"/>
                <a:cs typeface="Times New Roman" pitchFamily="18" charset="0"/>
              </a:rPr>
              <a:t>шакллари</a:t>
            </a:r>
            <a:endParaRPr lang="ru-RU" sz="2000" b="1" i="1" dirty="0">
              <a:solidFill>
                <a:schemeClr val="tx1"/>
              </a:solidFill>
              <a:latin typeface="Times New Roman" pitchFamily="18" charset="0"/>
              <a:cs typeface="Times New Roman" pitchFamily="18" charset="0"/>
            </a:endParaRPr>
          </a:p>
        </p:txBody>
      </p:sp>
      <p:graphicFrame>
        <p:nvGraphicFramePr>
          <p:cNvPr id="5" name="Схема 4"/>
          <p:cNvGraphicFramePr/>
          <p:nvPr>
            <p:extLst>
              <p:ext uri="{D42A27DB-BD31-4B8C-83A1-F6EECF244321}">
                <p14:modId xmlns:p14="http://schemas.microsoft.com/office/powerpoint/2010/main" val="3766236071"/>
              </p:ext>
            </p:extLst>
          </p:nvPr>
        </p:nvGraphicFramePr>
        <p:xfrm>
          <a:off x="1952596" y="1214422"/>
          <a:ext cx="8501122" cy="501220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Прямоугольник 5"/>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538-</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350590757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вальная выноска 3"/>
          <p:cNvSpPr/>
          <p:nvPr/>
        </p:nvSpPr>
        <p:spPr>
          <a:xfrm>
            <a:off x="2738414" y="214290"/>
            <a:ext cx="6786610" cy="785818"/>
          </a:xfrm>
          <a:prstGeom prst="wedgeEllipseCallout">
            <a:avLst>
              <a:gd name="adj1" fmla="val -29981"/>
              <a:gd name="adj2" fmla="val 69959"/>
            </a:avLst>
          </a:prstGeom>
          <a:solidFill>
            <a:srgbClr val="FFFF00"/>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2000" b="1" i="1" dirty="0" err="1">
                <a:solidFill>
                  <a:schemeClr val="tx1"/>
                </a:solidFill>
                <a:latin typeface="Times New Roman" pitchFamily="18" charset="0"/>
                <a:cs typeface="Times New Roman" pitchFamily="18" charset="0"/>
              </a:rPr>
              <a:t>Халқаро иқтисодий интеграциянинг</a:t>
            </a:r>
            <a:r>
              <a:rPr lang="ru-RU" sz="2000" b="1" i="1" dirty="0">
                <a:solidFill>
                  <a:schemeClr val="tx1"/>
                </a:solidFill>
                <a:latin typeface="Times New Roman" pitchFamily="18" charset="0"/>
                <a:cs typeface="Times New Roman" pitchFamily="18" charset="0"/>
              </a:rPr>
              <a:t> </a:t>
            </a:r>
            <a:r>
              <a:rPr lang="ru-RU" sz="2000" b="1" i="1" dirty="0" err="1">
                <a:solidFill>
                  <a:schemeClr val="tx1"/>
                </a:solidFill>
                <a:latin typeface="Times New Roman" pitchFamily="18" charset="0"/>
                <a:cs typeface="Times New Roman" pitchFamily="18" charset="0"/>
              </a:rPr>
              <a:t>асосий</a:t>
            </a:r>
            <a:r>
              <a:rPr lang="ru-RU" sz="2000" b="1" i="1" dirty="0">
                <a:solidFill>
                  <a:schemeClr val="tx1"/>
                </a:solidFill>
                <a:latin typeface="Times New Roman" pitchFamily="18" charset="0"/>
                <a:cs typeface="Times New Roman" pitchFamily="18" charset="0"/>
              </a:rPr>
              <a:t> </a:t>
            </a:r>
            <a:r>
              <a:rPr lang="ru-RU" sz="2000" b="1" i="1" dirty="0" err="1">
                <a:solidFill>
                  <a:schemeClr val="tx1"/>
                </a:solidFill>
                <a:latin typeface="Times New Roman" pitchFamily="18" charset="0"/>
                <a:cs typeface="Times New Roman" pitchFamily="18" charset="0"/>
              </a:rPr>
              <a:t>шакллари</a:t>
            </a:r>
            <a:endParaRPr lang="ru-RU" sz="2000" b="1" i="1" dirty="0">
              <a:solidFill>
                <a:schemeClr val="tx1"/>
              </a:solidFill>
              <a:latin typeface="Times New Roman" pitchFamily="18" charset="0"/>
              <a:cs typeface="Times New Roman" pitchFamily="18" charset="0"/>
            </a:endParaRPr>
          </a:p>
        </p:txBody>
      </p:sp>
      <p:graphicFrame>
        <p:nvGraphicFramePr>
          <p:cNvPr id="5" name="Схема 4"/>
          <p:cNvGraphicFramePr/>
          <p:nvPr>
            <p:extLst>
              <p:ext uri="{D42A27DB-BD31-4B8C-83A1-F6EECF244321}">
                <p14:modId xmlns:p14="http://schemas.microsoft.com/office/powerpoint/2010/main" val="3871908975"/>
              </p:ext>
            </p:extLst>
          </p:nvPr>
        </p:nvGraphicFramePr>
        <p:xfrm>
          <a:off x="1952596" y="1214422"/>
          <a:ext cx="8501122" cy="502672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Прямоугольник 5"/>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538-</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64819866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вальная выноска 3"/>
          <p:cNvSpPr/>
          <p:nvPr/>
        </p:nvSpPr>
        <p:spPr>
          <a:xfrm>
            <a:off x="2738414" y="214290"/>
            <a:ext cx="6786610" cy="785818"/>
          </a:xfrm>
          <a:prstGeom prst="wedgeEllipseCallout">
            <a:avLst>
              <a:gd name="adj1" fmla="val -29981"/>
              <a:gd name="adj2" fmla="val 69959"/>
            </a:avLst>
          </a:prstGeom>
          <a:solidFill>
            <a:srgbClr val="FFFF00"/>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2000" b="1" i="1" dirty="0" err="1">
                <a:solidFill>
                  <a:schemeClr val="tx1"/>
                </a:solidFill>
                <a:latin typeface="Times New Roman" pitchFamily="18" charset="0"/>
                <a:cs typeface="Times New Roman" pitchFamily="18" charset="0"/>
              </a:rPr>
              <a:t>Халқаро иқтисодий интеграциянинг</a:t>
            </a:r>
            <a:r>
              <a:rPr lang="ru-RU" sz="2000" b="1" i="1" dirty="0">
                <a:solidFill>
                  <a:schemeClr val="tx1"/>
                </a:solidFill>
                <a:latin typeface="Times New Roman" pitchFamily="18" charset="0"/>
                <a:cs typeface="Times New Roman" pitchFamily="18" charset="0"/>
              </a:rPr>
              <a:t> </a:t>
            </a:r>
            <a:r>
              <a:rPr lang="ru-RU" sz="2000" b="1" i="1" dirty="0" err="1">
                <a:solidFill>
                  <a:schemeClr val="tx1"/>
                </a:solidFill>
                <a:latin typeface="Times New Roman" pitchFamily="18" charset="0"/>
                <a:cs typeface="Times New Roman" pitchFamily="18" charset="0"/>
              </a:rPr>
              <a:t>асосий</a:t>
            </a:r>
            <a:r>
              <a:rPr lang="ru-RU" sz="2000" b="1" i="1" dirty="0">
                <a:solidFill>
                  <a:schemeClr val="tx1"/>
                </a:solidFill>
                <a:latin typeface="Times New Roman" pitchFamily="18" charset="0"/>
                <a:cs typeface="Times New Roman" pitchFamily="18" charset="0"/>
              </a:rPr>
              <a:t> </a:t>
            </a:r>
            <a:r>
              <a:rPr lang="ru-RU" sz="2000" b="1" i="1" dirty="0" err="1">
                <a:solidFill>
                  <a:schemeClr val="tx1"/>
                </a:solidFill>
                <a:latin typeface="Times New Roman" pitchFamily="18" charset="0"/>
                <a:cs typeface="Times New Roman" pitchFamily="18" charset="0"/>
              </a:rPr>
              <a:t>шакллари</a:t>
            </a:r>
            <a:endParaRPr lang="ru-RU" sz="2000" b="1" i="1" dirty="0">
              <a:solidFill>
                <a:schemeClr val="tx1"/>
              </a:solidFill>
              <a:latin typeface="Times New Roman" pitchFamily="18" charset="0"/>
              <a:cs typeface="Times New Roman" pitchFamily="18" charset="0"/>
            </a:endParaRPr>
          </a:p>
        </p:txBody>
      </p:sp>
      <p:graphicFrame>
        <p:nvGraphicFramePr>
          <p:cNvPr id="5" name="Схема 4"/>
          <p:cNvGraphicFramePr/>
          <p:nvPr>
            <p:extLst>
              <p:ext uri="{D42A27DB-BD31-4B8C-83A1-F6EECF244321}">
                <p14:modId xmlns:p14="http://schemas.microsoft.com/office/powerpoint/2010/main" val="3248070087"/>
              </p:ext>
            </p:extLst>
          </p:nvPr>
        </p:nvGraphicFramePr>
        <p:xfrm>
          <a:off x="1952596" y="1214422"/>
          <a:ext cx="8501122" cy="498317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Прямоугольник 5"/>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538-</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2131681579"/>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вальная выноска 3"/>
          <p:cNvSpPr/>
          <p:nvPr/>
        </p:nvSpPr>
        <p:spPr>
          <a:xfrm>
            <a:off x="2738414" y="214290"/>
            <a:ext cx="6786610" cy="785818"/>
          </a:xfrm>
          <a:prstGeom prst="wedgeEllipseCallout">
            <a:avLst>
              <a:gd name="adj1" fmla="val -29981"/>
              <a:gd name="adj2" fmla="val 69959"/>
            </a:avLst>
          </a:prstGeom>
          <a:solidFill>
            <a:srgbClr val="FFFF00"/>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2000" b="1" i="1" dirty="0" err="1">
                <a:solidFill>
                  <a:schemeClr val="tx1"/>
                </a:solidFill>
                <a:latin typeface="Times New Roman" pitchFamily="18" charset="0"/>
                <a:cs typeface="Times New Roman" pitchFamily="18" charset="0"/>
              </a:rPr>
              <a:t>Халқаро иқтисодий интеграциянинг</a:t>
            </a:r>
            <a:r>
              <a:rPr lang="ru-RU" sz="2000" b="1" i="1" dirty="0">
                <a:solidFill>
                  <a:schemeClr val="tx1"/>
                </a:solidFill>
                <a:latin typeface="Times New Roman" pitchFamily="18" charset="0"/>
                <a:cs typeface="Times New Roman" pitchFamily="18" charset="0"/>
              </a:rPr>
              <a:t> </a:t>
            </a:r>
            <a:r>
              <a:rPr lang="ru-RU" sz="2000" b="1" i="1" dirty="0" err="1">
                <a:solidFill>
                  <a:schemeClr val="tx1"/>
                </a:solidFill>
                <a:latin typeface="Times New Roman" pitchFamily="18" charset="0"/>
                <a:cs typeface="Times New Roman" pitchFamily="18" charset="0"/>
              </a:rPr>
              <a:t>асосий</a:t>
            </a:r>
            <a:r>
              <a:rPr lang="ru-RU" sz="2000" b="1" i="1" dirty="0">
                <a:solidFill>
                  <a:schemeClr val="tx1"/>
                </a:solidFill>
                <a:latin typeface="Times New Roman" pitchFamily="18" charset="0"/>
                <a:cs typeface="Times New Roman" pitchFamily="18" charset="0"/>
              </a:rPr>
              <a:t> </a:t>
            </a:r>
            <a:r>
              <a:rPr lang="ru-RU" sz="2000" b="1" i="1" dirty="0" err="1">
                <a:solidFill>
                  <a:schemeClr val="tx1"/>
                </a:solidFill>
                <a:latin typeface="Times New Roman" pitchFamily="18" charset="0"/>
                <a:cs typeface="Times New Roman" pitchFamily="18" charset="0"/>
              </a:rPr>
              <a:t>шакллари</a:t>
            </a:r>
            <a:endParaRPr lang="ru-RU" sz="2000" b="1" i="1" dirty="0">
              <a:solidFill>
                <a:schemeClr val="tx1"/>
              </a:solidFill>
              <a:latin typeface="Times New Roman" pitchFamily="18" charset="0"/>
              <a:cs typeface="Times New Roman" pitchFamily="18" charset="0"/>
            </a:endParaRPr>
          </a:p>
        </p:txBody>
      </p:sp>
      <p:graphicFrame>
        <p:nvGraphicFramePr>
          <p:cNvPr id="5" name="Схема 4"/>
          <p:cNvGraphicFramePr/>
          <p:nvPr>
            <p:extLst>
              <p:ext uri="{D42A27DB-BD31-4B8C-83A1-F6EECF244321}">
                <p14:modId xmlns:p14="http://schemas.microsoft.com/office/powerpoint/2010/main" val="1579372391"/>
              </p:ext>
            </p:extLst>
          </p:nvPr>
        </p:nvGraphicFramePr>
        <p:xfrm>
          <a:off x="1952596" y="1214422"/>
          <a:ext cx="8501122" cy="495414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Прямоугольник 5"/>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538-</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324900911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 двумя скругленными противолежащими углами 3"/>
          <p:cNvSpPr/>
          <p:nvPr/>
        </p:nvSpPr>
        <p:spPr>
          <a:xfrm>
            <a:off x="2809852" y="285728"/>
            <a:ext cx="6500858" cy="857256"/>
          </a:xfrm>
          <a:prstGeom prst="round2DiagRect">
            <a:avLst/>
          </a:prstGeom>
          <a:solidFill>
            <a:srgbClr val="002060"/>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2400" b="1" dirty="0" err="1">
                <a:latin typeface="Times New Roman" pitchFamily="18" charset="0"/>
                <a:cs typeface="Times New Roman" pitchFamily="18" charset="0"/>
              </a:rPr>
              <a:t>Халқаро</a:t>
            </a:r>
            <a:r>
              <a:rPr lang="ru-RU" sz="2400" b="1" dirty="0">
                <a:latin typeface="Times New Roman" pitchFamily="18" charset="0"/>
                <a:cs typeface="Times New Roman" pitchFamily="18" charset="0"/>
              </a:rPr>
              <a:t> </a:t>
            </a:r>
            <a:r>
              <a:rPr lang="ru-RU" sz="2400" b="1" dirty="0" err="1">
                <a:latin typeface="Times New Roman" pitchFamily="18" charset="0"/>
                <a:cs typeface="Times New Roman" pitchFamily="18" charset="0"/>
              </a:rPr>
              <a:t>иқтисодий</a:t>
            </a:r>
            <a:r>
              <a:rPr lang="ru-RU" sz="2400" b="1" dirty="0">
                <a:latin typeface="Times New Roman" pitchFamily="18" charset="0"/>
                <a:cs typeface="Times New Roman" pitchFamily="18" charset="0"/>
              </a:rPr>
              <a:t> </a:t>
            </a:r>
            <a:r>
              <a:rPr lang="ru-RU" sz="2400" b="1" dirty="0" err="1">
                <a:latin typeface="Times New Roman" pitchFamily="18" charset="0"/>
                <a:cs typeface="Times New Roman" pitchFamily="18" charset="0"/>
              </a:rPr>
              <a:t>интеграцияни</a:t>
            </a:r>
            <a:r>
              <a:rPr lang="ru-RU" sz="2400" b="1" dirty="0">
                <a:latin typeface="Times New Roman" pitchFamily="18" charset="0"/>
                <a:cs typeface="Times New Roman" pitchFamily="18" charset="0"/>
              </a:rPr>
              <a:t> </a:t>
            </a:r>
            <a:r>
              <a:rPr lang="ru-RU" sz="2400" b="1" dirty="0" err="1">
                <a:latin typeface="Times New Roman" pitchFamily="18" charset="0"/>
                <a:cs typeface="Times New Roman" pitchFamily="18" charset="0"/>
              </a:rPr>
              <a:t>тақозо</a:t>
            </a:r>
            <a:r>
              <a:rPr lang="ru-RU" sz="2400" b="1" dirty="0">
                <a:latin typeface="Times New Roman" pitchFamily="18" charset="0"/>
                <a:cs typeface="Times New Roman" pitchFamily="18" charset="0"/>
              </a:rPr>
              <a:t> </a:t>
            </a:r>
            <a:r>
              <a:rPr lang="ru-RU" sz="2400" b="1" dirty="0" err="1">
                <a:latin typeface="Times New Roman" pitchFamily="18" charset="0"/>
                <a:cs typeface="Times New Roman" pitchFamily="18" charset="0"/>
              </a:rPr>
              <a:t>қилувчи</a:t>
            </a:r>
            <a:r>
              <a:rPr lang="ru-RU" sz="2400" b="1" dirty="0">
                <a:latin typeface="Times New Roman" pitchFamily="18" charset="0"/>
                <a:cs typeface="Times New Roman" pitchFamily="18" charset="0"/>
              </a:rPr>
              <a:t> </a:t>
            </a:r>
            <a:r>
              <a:rPr lang="ru-RU" sz="2400" b="1" dirty="0" err="1">
                <a:latin typeface="Times New Roman" pitchFamily="18" charset="0"/>
                <a:cs typeface="Times New Roman" pitchFamily="18" charset="0"/>
              </a:rPr>
              <a:t>омиллар</a:t>
            </a:r>
            <a:r>
              <a:rPr lang="ru-RU" sz="2400" b="1" dirty="0">
                <a:latin typeface="Times New Roman" pitchFamily="18" charset="0"/>
                <a:cs typeface="Times New Roman" pitchFamily="18" charset="0"/>
              </a:rPr>
              <a:t> </a:t>
            </a:r>
          </a:p>
        </p:txBody>
      </p:sp>
      <p:graphicFrame>
        <p:nvGraphicFramePr>
          <p:cNvPr id="5" name="Схема 4"/>
          <p:cNvGraphicFramePr/>
          <p:nvPr>
            <p:extLst>
              <p:ext uri="{D42A27DB-BD31-4B8C-83A1-F6EECF244321}">
                <p14:modId xmlns:p14="http://schemas.microsoft.com/office/powerpoint/2010/main" val="3601556015"/>
              </p:ext>
            </p:extLst>
          </p:nvPr>
        </p:nvGraphicFramePr>
        <p:xfrm>
          <a:off x="2095472" y="1142984"/>
          <a:ext cx="7929618" cy="457564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Прямоугольник 5"/>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538-</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177131684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Скругленная прямоугольная выноска 5"/>
          <p:cNvSpPr/>
          <p:nvPr/>
        </p:nvSpPr>
        <p:spPr>
          <a:xfrm>
            <a:off x="4095736" y="620688"/>
            <a:ext cx="3857652" cy="571504"/>
          </a:xfrm>
          <a:prstGeom prst="wedgeRoundRectCallout">
            <a:avLst>
              <a:gd name="adj1" fmla="val -39149"/>
              <a:gd name="adj2" fmla="val 69773"/>
              <a:gd name="adj3" fmla="val 16667"/>
            </a:avLst>
          </a:prstGeom>
          <a:solidFill>
            <a:srgbClr val="FFFF00"/>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2000" b="1" dirty="0">
                <a:solidFill>
                  <a:schemeClr val="tx1"/>
                </a:solidFill>
                <a:latin typeface="Times New Roman" pitchFamily="18" charset="0"/>
                <a:cs typeface="Times New Roman" pitchFamily="18" charset="0"/>
              </a:rPr>
              <a:t>Очиқ иқтисодиётнинг ўзига хос белгиси </a:t>
            </a:r>
            <a:endParaRPr lang="ru-RU" sz="2000" b="1" dirty="0">
              <a:solidFill>
                <a:schemeClr val="tx1"/>
              </a:solidFill>
              <a:latin typeface="Times New Roman" pitchFamily="18" charset="0"/>
              <a:cs typeface="Times New Roman" pitchFamily="18" charset="0"/>
            </a:endParaRPr>
          </a:p>
        </p:txBody>
      </p:sp>
      <p:graphicFrame>
        <p:nvGraphicFramePr>
          <p:cNvPr id="7" name="Схема 6"/>
          <p:cNvGraphicFramePr/>
          <p:nvPr/>
        </p:nvGraphicFramePr>
        <p:xfrm>
          <a:off x="1881158" y="1412776"/>
          <a:ext cx="8501122" cy="52229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Прямоугольник 3"/>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539-</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376986212"/>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ая прямоугольная выноска 3"/>
          <p:cNvSpPr/>
          <p:nvPr/>
        </p:nvSpPr>
        <p:spPr>
          <a:xfrm>
            <a:off x="2166910" y="357166"/>
            <a:ext cx="7572428" cy="857256"/>
          </a:xfrm>
          <a:prstGeom prst="wedgeRoundRectCallout">
            <a:avLst/>
          </a:prstGeom>
          <a:solidFill>
            <a:srgbClr val="FFFF00"/>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2400" b="1" dirty="0">
                <a:solidFill>
                  <a:schemeClr val="tx1"/>
                </a:solidFill>
                <a:latin typeface="Times New Roman" pitchFamily="18" charset="0"/>
                <a:cs typeface="Times New Roman" pitchFamily="18" charset="0"/>
              </a:rPr>
              <a:t>Халқаро иқтисодий интеграциянинг асосий  шартлари</a:t>
            </a:r>
            <a:endParaRPr lang="ru-RU" sz="2400" b="1" dirty="0">
              <a:solidFill>
                <a:schemeClr val="tx1"/>
              </a:solidFill>
              <a:latin typeface="Times New Roman" pitchFamily="18" charset="0"/>
              <a:cs typeface="Times New Roman" pitchFamily="18" charset="0"/>
            </a:endParaRPr>
          </a:p>
        </p:txBody>
      </p:sp>
      <p:graphicFrame>
        <p:nvGraphicFramePr>
          <p:cNvPr id="5" name="Схема 4"/>
          <p:cNvGraphicFramePr/>
          <p:nvPr>
            <p:extLst>
              <p:ext uri="{D42A27DB-BD31-4B8C-83A1-F6EECF244321}">
                <p14:modId xmlns:p14="http://schemas.microsoft.com/office/powerpoint/2010/main" val="1883849964"/>
              </p:ext>
            </p:extLst>
          </p:nvPr>
        </p:nvGraphicFramePr>
        <p:xfrm>
          <a:off x="1809720" y="1643050"/>
          <a:ext cx="8643998" cy="43368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Прямоугольник 5"/>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539-</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276649873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ая прямоугольная выноска 3"/>
          <p:cNvSpPr/>
          <p:nvPr/>
        </p:nvSpPr>
        <p:spPr>
          <a:xfrm>
            <a:off x="2166910" y="357166"/>
            <a:ext cx="7572428" cy="857256"/>
          </a:xfrm>
          <a:prstGeom prst="wedgeRoundRectCallout">
            <a:avLst/>
          </a:prstGeom>
          <a:solidFill>
            <a:srgbClr val="FFFF00"/>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2400" b="1" dirty="0">
                <a:solidFill>
                  <a:schemeClr val="tx1"/>
                </a:solidFill>
                <a:latin typeface="Times New Roman" pitchFamily="18" charset="0"/>
                <a:cs typeface="Times New Roman" pitchFamily="18" charset="0"/>
              </a:rPr>
              <a:t>Халқаро иқтисодий интеграциянинг асосий  шартлари</a:t>
            </a:r>
            <a:endParaRPr lang="ru-RU" sz="2400" b="1" dirty="0">
              <a:solidFill>
                <a:schemeClr val="tx1"/>
              </a:solidFill>
              <a:latin typeface="Times New Roman" pitchFamily="18" charset="0"/>
              <a:cs typeface="Times New Roman" pitchFamily="18" charset="0"/>
            </a:endParaRPr>
          </a:p>
        </p:txBody>
      </p:sp>
      <p:graphicFrame>
        <p:nvGraphicFramePr>
          <p:cNvPr id="5" name="Схема 4"/>
          <p:cNvGraphicFramePr/>
          <p:nvPr>
            <p:extLst>
              <p:ext uri="{D42A27DB-BD31-4B8C-83A1-F6EECF244321}">
                <p14:modId xmlns:p14="http://schemas.microsoft.com/office/powerpoint/2010/main" val="4227658811"/>
              </p:ext>
            </p:extLst>
          </p:nvPr>
        </p:nvGraphicFramePr>
        <p:xfrm>
          <a:off x="1809720" y="1643050"/>
          <a:ext cx="8643998" cy="44674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Прямоугольник 5"/>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539-</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2637895486"/>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 двумя скругленными противолежащими углами 3"/>
          <p:cNvSpPr/>
          <p:nvPr/>
        </p:nvSpPr>
        <p:spPr>
          <a:xfrm>
            <a:off x="2952728" y="357166"/>
            <a:ext cx="6286544" cy="785818"/>
          </a:xfrm>
          <a:prstGeom prst="round2DiagRect">
            <a:avLst/>
          </a:prstGeom>
          <a:solidFill>
            <a:srgbClr val="00B0F0"/>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2400" b="1" dirty="0">
                <a:solidFill>
                  <a:schemeClr val="tx1"/>
                </a:solidFill>
                <a:latin typeface="Times New Roman" pitchFamily="18" charset="0"/>
                <a:cs typeface="Times New Roman" pitchFamily="18" charset="0"/>
              </a:rPr>
              <a:t>Жаҳондаги асосий интеграцион гуруҳлар</a:t>
            </a:r>
            <a:endParaRPr lang="ru-RU" sz="2400" dirty="0">
              <a:solidFill>
                <a:schemeClr val="tx1"/>
              </a:solidFill>
              <a:latin typeface="Times New Roman" pitchFamily="18" charset="0"/>
              <a:cs typeface="Times New Roman" pitchFamily="18" charset="0"/>
            </a:endParaRPr>
          </a:p>
        </p:txBody>
      </p:sp>
      <p:sp>
        <p:nvSpPr>
          <p:cNvPr id="5" name="Скругленная прямоугольная выноска 4"/>
          <p:cNvSpPr/>
          <p:nvPr/>
        </p:nvSpPr>
        <p:spPr>
          <a:xfrm>
            <a:off x="1952596" y="1428736"/>
            <a:ext cx="3643338" cy="571504"/>
          </a:xfrm>
          <a:prstGeom prst="wedgeRoundRectCallout">
            <a:avLst>
              <a:gd name="adj1" fmla="val 65868"/>
              <a:gd name="adj2" fmla="val 1894"/>
              <a:gd name="adj3" fmla="val 16667"/>
            </a:avLst>
          </a:prstGeom>
          <a:solidFill>
            <a:srgbClr val="FF0000"/>
          </a:solidFill>
          <a:effectLst>
            <a:outerShdw blurRad="76200" dir="13500000" sy="23000" kx="1200000" algn="br" rotWithShape="0">
              <a:prstClr val="black">
                <a:alpha val="20000"/>
              </a:prstClr>
            </a:outerShdw>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2400" b="1" dirty="0">
                <a:latin typeface="Times New Roman" pitchFamily="18" charset="0"/>
                <a:cs typeface="Times New Roman" pitchFamily="18" charset="0"/>
              </a:rPr>
              <a:t>Европа Иттифоқи</a:t>
            </a:r>
            <a:endParaRPr lang="ru-RU" sz="2400" dirty="0">
              <a:latin typeface="Times New Roman" pitchFamily="18" charset="0"/>
              <a:cs typeface="Times New Roman" pitchFamily="18" charset="0"/>
            </a:endParaRPr>
          </a:p>
        </p:txBody>
      </p:sp>
      <p:sp>
        <p:nvSpPr>
          <p:cNvPr id="6" name="Скругленный прямоугольник 5"/>
          <p:cNvSpPr/>
          <p:nvPr/>
        </p:nvSpPr>
        <p:spPr>
          <a:xfrm>
            <a:off x="2024034" y="3571876"/>
            <a:ext cx="8358246" cy="1143008"/>
          </a:xfrm>
          <a:prstGeom prst="roundRect">
            <a:avLst/>
          </a:prstGeom>
          <a:solidFill>
            <a:srgbClr val="002060"/>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2400" b="1" i="1" dirty="0">
                <a:latin typeface="Times New Roman" pitchFamily="18" charset="0"/>
                <a:cs typeface="Times New Roman" pitchFamily="18" charset="0"/>
              </a:rPr>
              <a:t>Дастлаб эркин савдо ҳудуди, божхона иттифоқи, умумий бозор, кейинчалик эса иқтисодий ва валюта иттифоқи ташкил этилди. </a:t>
            </a:r>
            <a:endParaRPr lang="ru-RU" sz="2400" b="1" i="1" dirty="0">
              <a:latin typeface="Times New Roman" pitchFamily="18" charset="0"/>
              <a:cs typeface="Times New Roman" pitchFamily="18" charset="0"/>
            </a:endParaRPr>
          </a:p>
        </p:txBody>
      </p:sp>
      <p:sp>
        <p:nvSpPr>
          <p:cNvPr id="8" name="Скругленный прямоугольник 7"/>
          <p:cNvSpPr/>
          <p:nvPr/>
        </p:nvSpPr>
        <p:spPr>
          <a:xfrm>
            <a:off x="6453190" y="1428736"/>
            <a:ext cx="3786214" cy="571504"/>
          </a:xfrm>
          <a:prstGeom prst="roundRect">
            <a:avLst/>
          </a:prstGeom>
          <a:solidFill>
            <a:srgbClr val="FF0000"/>
          </a:solidFill>
          <a:effectLst>
            <a:outerShdw blurRad="76200" dir="13500000" sy="23000" kx="1200000" algn="br" rotWithShape="0">
              <a:prstClr val="black">
                <a:alpha val="20000"/>
              </a:prstClr>
            </a:outerShdw>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2000" b="1" dirty="0">
                <a:latin typeface="Times New Roman" pitchFamily="18" charset="0"/>
                <a:cs typeface="Times New Roman" pitchFamily="18" charset="0"/>
              </a:rPr>
              <a:t>1993 йил 1 ноябрда ташкил топган</a:t>
            </a:r>
            <a:endParaRPr lang="ru-RU" sz="2000" b="1" dirty="0">
              <a:latin typeface="Times New Roman" pitchFamily="18" charset="0"/>
              <a:cs typeface="Times New Roman" pitchFamily="18" charset="0"/>
            </a:endParaRPr>
          </a:p>
        </p:txBody>
      </p:sp>
      <p:sp>
        <p:nvSpPr>
          <p:cNvPr id="9" name="Правая фигурная скобка 8"/>
          <p:cNvSpPr/>
          <p:nvPr/>
        </p:nvSpPr>
        <p:spPr>
          <a:xfrm rot="5400000">
            <a:off x="5667375" y="-2000250"/>
            <a:ext cx="857250" cy="8572500"/>
          </a:xfrm>
          <a:prstGeom prst="rightBrace">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ru-RU"/>
          </a:p>
        </p:txBody>
      </p:sp>
      <p:sp>
        <p:nvSpPr>
          <p:cNvPr id="10" name="Стрелка вниз 9"/>
          <p:cNvSpPr/>
          <p:nvPr/>
        </p:nvSpPr>
        <p:spPr>
          <a:xfrm>
            <a:off x="2024034" y="2786058"/>
            <a:ext cx="8143932" cy="642942"/>
          </a:xfrm>
          <a:prstGeom prst="downArrow">
            <a:avLst/>
          </a:prstGeom>
          <a:solidFill>
            <a:srgbClr val="FFFF00"/>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2400" b="1" dirty="0">
                <a:solidFill>
                  <a:schemeClr val="tx1"/>
                </a:solidFill>
                <a:latin typeface="Times New Roman" pitchFamily="18" charset="0"/>
                <a:cs typeface="Times New Roman" pitchFamily="18" charset="0"/>
              </a:rPr>
              <a:t>Эришилган натижа</a:t>
            </a:r>
            <a:endParaRPr lang="ru-RU" sz="2400" b="1" dirty="0">
              <a:solidFill>
                <a:schemeClr val="tx1"/>
              </a:solidFill>
              <a:latin typeface="Times New Roman" pitchFamily="18" charset="0"/>
              <a:cs typeface="Times New Roman" pitchFamily="18" charset="0"/>
            </a:endParaRPr>
          </a:p>
        </p:txBody>
      </p:sp>
      <p:sp>
        <p:nvSpPr>
          <p:cNvPr id="11" name="Стрелка вниз 10"/>
          <p:cNvSpPr/>
          <p:nvPr/>
        </p:nvSpPr>
        <p:spPr>
          <a:xfrm>
            <a:off x="2881290" y="4857760"/>
            <a:ext cx="6643734" cy="428628"/>
          </a:xfrm>
          <a:prstGeom prst="downArrow">
            <a:avLst/>
          </a:prstGeom>
          <a:solidFill>
            <a:schemeClr val="accent3">
              <a:lumMod val="20000"/>
              <a:lumOff val="80000"/>
            </a:schemeClr>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2000" b="1" dirty="0">
                <a:solidFill>
                  <a:schemeClr val="tx1"/>
                </a:solidFill>
                <a:latin typeface="Times New Roman" pitchFamily="18" charset="0"/>
                <a:cs typeface="Times New Roman" pitchFamily="18" charset="0"/>
              </a:rPr>
              <a:t>15 та мамлакат аъзо</a:t>
            </a:r>
            <a:endParaRPr lang="ru-RU" sz="2000" b="1" dirty="0">
              <a:solidFill>
                <a:schemeClr val="tx1"/>
              </a:solidFill>
              <a:latin typeface="Times New Roman" pitchFamily="18" charset="0"/>
              <a:cs typeface="Times New Roman" pitchFamily="18" charset="0"/>
            </a:endParaRPr>
          </a:p>
        </p:txBody>
      </p:sp>
      <p:sp>
        <p:nvSpPr>
          <p:cNvPr id="12" name="Прямоугольник с двумя скругленными противолежащими углами 11"/>
          <p:cNvSpPr/>
          <p:nvPr/>
        </p:nvSpPr>
        <p:spPr>
          <a:xfrm>
            <a:off x="1952596" y="5357826"/>
            <a:ext cx="8429684" cy="839774"/>
          </a:xfrm>
          <a:prstGeom prst="round2DiagRect">
            <a:avLst/>
          </a:prstGeom>
          <a:solidFill>
            <a:srgbClr val="FF0000"/>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uz-Cyrl-UZ" sz="2000" b="1" i="1" dirty="0">
              <a:latin typeface="Times New Roman" pitchFamily="18" charset="0"/>
              <a:cs typeface="Times New Roman" pitchFamily="18" charset="0"/>
            </a:endParaRPr>
          </a:p>
          <a:p>
            <a:pPr algn="ctr">
              <a:defRPr/>
            </a:pPr>
            <a:r>
              <a:rPr lang="uz-Cyrl-UZ" sz="2000" b="1" i="1" dirty="0">
                <a:latin typeface="Times New Roman" pitchFamily="18" charset="0"/>
                <a:cs typeface="Times New Roman" pitchFamily="18" charset="0"/>
              </a:rPr>
              <a:t>Австрия, Бельгия, Буюк Британия, Германия, Греция, Дания, Ирландия, Испания, Италия, Люксембург, Нидерландия, Португалия, Франция, Финляндия, Швеция.</a:t>
            </a:r>
            <a:endParaRPr lang="ru-RU" sz="2000" b="1" i="1" dirty="0">
              <a:latin typeface="Times New Roman" pitchFamily="18" charset="0"/>
              <a:cs typeface="Times New Roman" pitchFamily="18" charset="0"/>
            </a:endParaRPr>
          </a:p>
          <a:p>
            <a:pPr algn="ctr">
              <a:defRPr/>
            </a:pPr>
            <a:endParaRPr lang="ru-RU" sz="2000" b="1" i="1" dirty="0">
              <a:latin typeface="Times New Roman" pitchFamily="18" charset="0"/>
              <a:cs typeface="Times New Roman" pitchFamily="18" charset="0"/>
            </a:endParaRPr>
          </a:p>
        </p:txBody>
      </p:sp>
      <p:sp>
        <p:nvSpPr>
          <p:cNvPr id="13" name="Прямоугольник 12"/>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539-</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4092751959"/>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 двумя скругленными противолежащими углами 3"/>
          <p:cNvSpPr/>
          <p:nvPr/>
        </p:nvSpPr>
        <p:spPr>
          <a:xfrm>
            <a:off x="2952728" y="357166"/>
            <a:ext cx="6286544" cy="785818"/>
          </a:xfrm>
          <a:prstGeom prst="round2DiagRect">
            <a:avLst/>
          </a:prstGeom>
          <a:solidFill>
            <a:srgbClr val="002060"/>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2400" b="1" dirty="0">
                <a:latin typeface="Times New Roman" pitchFamily="18" charset="0"/>
                <a:cs typeface="Times New Roman" pitchFamily="18" charset="0"/>
              </a:rPr>
              <a:t>Жаҳондаги асосий интеграцион гуруҳлар</a:t>
            </a:r>
            <a:endParaRPr lang="ru-RU" sz="2400" dirty="0">
              <a:latin typeface="Times New Roman" pitchFamily="18" charset="0"/>
              <a:cs typeface="Times New Roman" pitchFamily="18" charset="0"/>
            </a:endParaRPr>
          </a:p>
        </p:txBody>
      </p:sp>
      <p:sp>
        <p:nvSpPr>
          <p:cNvPr id="5" name="Скругленный прямоугольник 4"/>
          <p:cNvSpPr/>
          <p:nvPr/>
        </p:nvSpPr>
        <p:spPr>
          <a:xfrm>
            <a:off x="1809720" y="1500174"/>
            <a:ext cx="3571900" cy="1071570"/>
          </a:xfrm>
          <a:prstGeom prst="roundRect">
            <a:avLst/>
          </a:prstGeom>
          <a:solidFill>
            <a:schemeClr val="accent3">
              <a:lumMod val="20000"/>
              <a:lumOff val="80000"/>
            </a:schemeClr>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2400" b="1" dirty="0">
                <a:solidFill>
                  <a:schemeClr val="tx1"/>
                </a:solidFill>
                <a:latin typeface="Times New Roman" pitchFamily="18" charset="0"/>
                <a:cs typeface="Times New Roman" pitchFamily="18" charset="0"/>
              </a:rPr>
              <a:t>НАФТА (эркин савдо тўғрисида Шимолий Америка битими) </a:t>
            </a:r>
            <a:endParaRPr lang="ru-RU" sz="2400" dirty="0">
              <a:solidFill>
                <a:schemeClr val="tx1"/>
              </a:solidFill>
              <a:latin typeface="Times New Roman" pitchFamily="18" charset="0"/>
              <a:cs typeface="Times New Roman" pitchFamily="18" charset="0"/>
            </a:endParaRPr>
          </a:p>
        </p:txBody>
      </p:sp>
      <p:sp>
        <p:nvSpPr>
          <p:cNvPr id="6" name="Стрелка вправо 5"/>
          <p:cNvSpPr/>
          <p:nvPr/>
        </p:nvSpPr>
        <p:spPr>
          <a:xfrm>
            <a:off x="5738810" y="1643050"/>
            <a:ext cx="1000132" cy="785818"/>
          </a:xfrm>
          <a:prstGeom prst="rightArrow">
            <a:avLst/>
          </a:prstGeom>
          <a:solidFill>
            <a:srgbClr val="C00000"/>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2400" b="1" dirty="0">
                <a:latin typeface="Times New Roman" pitchFamily="18" charset="0"/>
                <a:cs typeface="Times New Roman" pitchFamily="18" charset="0"/>
              </a:rPr>
              <a:t>у</a:t>
            </a:r>
            <a:endParaRPr lang="ru-RU" sz="2400" b="1" dirty="0">
              <a:latin typeface="Times New Roman" pitchFamily="18" charset="0"/>
              <a:cs typeface="Times New Roman" pitchFamily="18" charset="0"/>
            </a:endParaRPr>
          </a:p>
        </p:txBody>
      </p:sp>
      <p:sp>
        <p:nvSpPr>
          <p:cNvPr id="7" name="Скругленный прямоугольник 6"/>
          <p:cNvSpPr/>
          <p:nvPr/>
        </p:nvSpPr>
        <p:spPr>
          <a:xfrm>
            <a:off x="7096132" y="1500174"/>
            <a:ext cx="3214710" cy="1071570"/>
          </a:xfrm>
          <a:prstGeom prst="roundRect">
            <a:avLst/>
          </a:prstGeom>
          <a:solidFill>
            <a:schemeClr val="accent3">
              <a:lumMod val="20000"/>
              <a:lumOff val="80000"/>
            </a:schemeClr>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2400" b="1" dirty="0">
                <a:solidFill>
                  <a:schemeClr val="tx1"/>
                </a:solidFill>
                <a:latin typeface="Times New Roman" pitchFamily="18" charset="0"/>
                <a:cs typeface="Times New Roman" pitchFamily="18" charset="0"/>
              </a:rPr>
              <a:t>1994 йилдан бошлаб амал қилади</a:t>
            </a:r>
            <a:endParaRPr lang="ru-RU" sz="2400" b="1" dirty="0">
              <a:solidFill>
                <a:schemeClr val="tx1"/>
              </a:solidFill>
              <a:latin typeface="Times New Roman" pitchFamily="18" charset="0"/>
              <a:cs typeface="Times New Roman" pitchFamily="18" charset="0"/>
            </a:endParaRPr>
          </a:p>
        </p:txBody>
      </p:sp>
      <p:sp>
        <p:nvSpPr>
          <p:cNvPr id="8" name="Правая фигурная скобка 7"/>
          <p:cNvSpPr/>
          <p:nvPr/>
        </p:nvSpPr>
        <p:spPr>
          <a:xfrm rot="5400000">
            <a:off x="5631657" y="-1750219"/>
            <a:ext cx="857250" cy="8786813"/>
          </a:xfrm>
          <a:prstGeom prst="rightBrace">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ru-RU"/>
          </a:p>
        </p:txBody>
      </p:sp>
      <p:sp>
        <p:nvSpPr>
          <p:cNvPr id="10" name="Стрелка вправо 9"/>
          <p:cNvSpPr/>
          <p:nvPr/>
        </p:nvSpPr>
        <p:spPr>
          <a:xfrm>
            <a:off x="1738282" y="3143248"/>
            <a:ext cx="2714644" cy="1071570"/>
          </a:xfrm>
          <a:prstGeom prst="rightArrow">
            <a:avLst/>
          </a:prstGeom>
          <a:solidFill>
            <a:srgbClr val="FFFF00"/>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2000" b="1" dirty="0">
                <a:solidFill>
                  <a:schemeClr val="tx1"/>
                </a:solidFill>
                <a:latin typeface="Times New Roman" pitchFamily="18" charset="0"/>
                <a:cs typeface="Times New Roman" pitchFamily="18" charset="0"/>
              </a:rPr>
              <a:t>Аъзо мамлакатлар</a:t>
            </a:r>
            <a:endParaRPr lang="ru-RU" sz="2000" b="1" dirty="0">
              <a:solidFill>
                <a:schemeClr val="tx1"/>
              </a:solidFill>
              <a:latin typeface="Times New Roman" pitchFamily="18" charset="0"/>
              <a:cs typeface="Times New Roman" pitchFamily="18" charset="0"/>
            </a:endParaRPr>
          </a:p>
        </p:txBody>
      </p:sp>
      <p:sp>
        <p:nvSpPr>
          <p:cNvPr id="11" name="Прямоугольник с двумя скругленными противолежащими углами 10"/>
          <p:cNvSpPr/>
          <p:nvPr/>
        </p:nvSpPr>
        <p:spPr>
          <a:xfrm>
            <a:off x="4667240" y="3143248"/>
            <a:ext cx="5572164" cy="1071570"/>
          </a:xfrm>
          <a:prstGeom prst="round2DiagRect">
            <a:avLst/>
          </a:prstGeom>
          <a:solidFill>
            <a:srgbClr val="C00000"/>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2400" b="1" dirty="0">
                <a:latin typeface="Times New Roman" pitchFamily="18" charset="0"/>
                <a:cs typeface="Times New Roman" pitchFamily="18" charset="0"/>
              </a:rPr>
              <a:t>АҚШ, Канада ва Мексика</a:t>
            </a:r>
            <a:endParaRPr lang="ru-RU" sz="2400" b="1" dirty="0">
              <a:latin typeface="Times New Roman" pitchFamily="18" charset="0"/>
              <a:cs typeface="Times New Roman" pitchFamily="18" charset="0"/>
            </a:endParaRPr>
          </a:p>
        </p:txBody>
      </p:sp>
      <p:sp>
        <p:nvSpPr>
          <p:cNvPr id="12" name="Скругленный прямоугольник 11"/>
          <p:cNvSpPr/>
          <p:nvPr/>
        </p:nvSpPr>
        <p:spPr>
          <a:xfrm>
            <a:off x="1738282" y="4429132"/>
            <a:ext cx="8715436" cy="1521725"/>
          </a:xfrm>
          <a:prstGeom prst="roundRect">
            <a:avLst/>
          </a:prstGeom>
          <a:solidFill>
            <a:schemeClr val="accent3">
              <a:lumMod val="20000"/>
              <a:lumOff val="80000"/>
            </a:schemeClr>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b="1" i="1" dirty="0">
                <a:solidFill>
                  <a:schemeClr val="tx1"/>
                </a:solidFill>
                <a:latin typeface="Times New Roman" pitchFamily="18" charset="0"/>
                <a:cs typeface="Times New Roman" pitchFamily="18" charset="0"/>
              </a:rPr>
              <a:t>АҚШда Канада экспортининг 75-80% (ёки Канада ЯММнинг 20%) сотилади. Канададаги тўғридан-тўғри хорижий инвестициялар таркибида АҚШнинг улуши 75%дан, Канаданинг АҚШдаги улуши эса 9%дан ортиқ. АҚШга Мексика экспортининг 70%дан ортиғи йўналтирилиб, АҚШдан Мексикага 65% импорт келиб тушади.</a:t>
            </a:r>
            <a:endParaRPr lang="ru-RU" b="1" i="1" dirty="0">
              <a:solidFill>
                <a:schemeClr val="tx1"/>
              </a:solidFill>
              <a:latin typeface="Times New Roman" pitchFamily="18" charset="0"/>
              <a:cs typeface="Times New Roman" pitchFamily="18" charset="0"/>
            </a:endParaRPr>
          </a:p>
          <a:p>
            <a:pPr algn="ctr">
              <a:defRPr/>
            </a:pPr>
            <a:endParaRPr lang="ru-RU" b="1" i="1" dirty="0">
              <a:solidFill>
                <a:schemeClr val="tx1"/>
              </a:solidFill>
              <a:latin typeface="Times New Roman" pitchFamily="18" charset="0"/>
              <a:cs typeface="Times New Roman" pitchFamily="18" charset="0"/>
            </a:endParaRPr>
          </a:p>
        </p:txBody>
      </p:sp>
      <p:sp>
        <p:nvSpPr>
          <p:cNvPr id="13" name="Прямоугольник 12"/>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540-</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3080206497"/>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p:cNvSpPr/>
          <p:nvPr/>
        </p:nvSpPr>
        <p:spPr>
          <a:xfrm>
            <a:off x="3738546" y="285728"/>
            <a:ext cx="4643470" cy="642942"/>
          </a:xfrm>
          <a:prstGeom prst="roundRect">
            <a:avLst/>
          </a:prstGeom>
          <a:solidFill>
            <a:schemeClr val="accent3">
              <a:lumMod val="20000"/>
              <a:lumOff val="80000"/>
            </a:schemeClr>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2400" b="1" dirty="0">
                <a:solidFill>
                  <a:schemeClr val="tx1"/>
                </a:solidFill>
                <a:latin typeface="Times New Roman" pitchFamily="18" charset="0"/>
                <a:cs typeface="Times New Roman" pitchFamily="18" charset="0"/>
              </a:rPr>
              <a:t>НАФТА нинг ЕИ дан фарқи</a:t>
            </a:r>
            <a:endParaRPr lang="ru-RU" sz="2400" b="1" dirty="0">
              <a:solidFill>
                <a:schemeClr val="tx1"/>
              </a:solidFill>
              <a:latin typeface="Times New Roman" pitchFamily="18" charset="0"/>
              <a:cs typeface="Times New Roman" pitchFamily="18" charset="0"/>
            </a:endParaRPr>
          </a:p>
        </p:txBody>
      </p:sp>
      <p:graphicFrame>
        <p:nvGraphicFramePr>
          <p:cNvPr id="6" name="Схема 5"/>
          <p:cNvGraphicFramePr/>
          <p:nvPr/>
        </p:nvGraphicFramePr>
        <p:xfrm>
          <a:off x="1952596" y="1052736"/>
          <a:ext cx="8215370" cy="525658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Прямоугольник 4"/>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541-</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1553895446"/>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Скругленная прямоугольная выноска 6"/>
          <p:cNvSpPr/>
          <p:nvPr/>
        </p:nvSpPr>
        <p:spPr>
          <a:xfrm>
            <a:off x="3524232" y="404664"/>
            <a:ext cx="5143536" cy="865806"/>
          </a:xfrm>
          <a:prstGeom prst="wedgeRoundRectCallout">
            <a:avLst>
              <a:gd name="adj1" fmla="val -36456"/>
              <a:gd name="adj2" fmla="val 69773"/>
              <a:gd name="adj3" fmla="val 16667"/>
            </a:avLst>
          </a:prstGeom>
          <a:solidFill>
            <a:srgbClr val="FFFF00"/>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2000" b="1" dirty="0">
                <a:solidFill>
                  <a:schemeClr val="tx1"/>
                </a:solidFill>
                <a:latin typeface="Times New Roman" pitchFamily="18" charset="0"/>
                <a:cs typeface="Times New Roman" pitchFamily="18" charset="0"/>
              </a:rPr>
              <a:t>НАФТА </a:t>
            </a:r>
            <a:r>
              <a:rPr lang="ru-RU" sz="2000" b="1" dirty="0" err="1">
                <a:solidFill>
                  <a:schemeClr val="tx1"/>
                </a:solidFill>
                <a:latin typeface="Times New Roman" pitchFamily="18" charset="0"/>
                <a:cs typeface="Times New Roman" pitchFamily="18" charset="0"/>
              </a:rPr>
              <a:t>нинг</a:t>
            </a:r>
            <a:r>
              <a:rPr lang="ru-RU" sz="2000" b="1" dirty="0">
                <a:solidFill>
                  <a:schemeClr val="tx1"/>
                </a:solidFill>
                <a:latin typeface="Times New Roman" pitchFamily="18" charset="0"/>
                <a:cs typeface="Times New Roman" pitchFamily="18" charset="0"/>
              </a:rPr>
              <a:t> </a:t>
            </a:r>
            <a:r>
              <a:rPr lang="ru-RU" sz="2000" b="1" dirty="0" err="1">
                <a:solidFill>
                  <a:schemeClr val="tx1"/>
                </a:solidFill>
                <a:latin typeface="Times New Roman" pitchFamily="18" charset="0"/>
                <a:cs typeface="Times New Roman" pitchFamily="18" charset="0"/>
              </a:rPr>
              <a:t>асосий</a:t>
            </a:r>
            <a:r>
              <a:rPr lang="ru-RU" sz="2000" b="1" dirty="0">
                <a:solidFill>
                  <a:schemeClr val="tx1"/>
                </a:solidFill>
                <a:latin typeface="Times New Roman" pitchFamily="18" charset="0"/>
                <a:cs typeface="Times New Roman" pitchFamily="18" charset="0"/>
              </a:rPr>
              <a:t> </a:t>
            </a:r>
            <a:r>
              <a:rPr lang="ru-RU" sz="2000" b="1" dirty="0" err="1">
                <a:solidFill>
                  <a:schemeClr val="tx1"/>
                </a:solidFill>
                <a:latin typeface="Times New Roman" pitchFamily="18" charset="0"/>
                <a:cs typeface="Times New Roman" pitchFamily="18" charset="0"/>
              </a:rPr>
              <a:t>жиҳатлари</a:t>
            </a:r>
            <a:endParaRPr lang="ru-RU" sz="2000" b="1" dirty="0">
              <a:solidFill>
                <a:schemeClr val="tx1"/>
              </a:solidFill>
              <a:latin typeface="Times New Roman" pitchFamily="18" charset="0"/>
              <a:cs typeface="Times New Roman" pitchFamily="18" charset="0"/>
            </a:endParaRPr>
          </a:p>
        </p:txBody>
      </p:sp>
      <p:graphicFrame>
        <p:nvGraphicFramePr>
          <p:cNvPr id="8" name="Схема 7"/>
          <p:cNvGraphicFramePr/>
          <p:nvPr/>
        </p:nvGraphicFramePr>
        <p:xfrm>
          <a:off x="1881158" y="1484784"/>
          <a:ext cx="8358246" cy="51589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Прямоугольник 3"/>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541-</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1076041874"/>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Скругленная прямоугольная выноска 6"/>
          <p:cNvSpPr/>
          <p:nvPr/>
        </p:nvSpPr>
        <p:spPr>
          <a:xfrm>
            <a:off x="3524232" y="404664"/>
            <a:ext cx="5143536" cy="865806"/>
          </a:xfrm>
          <a:prstGeom prst="wedgeRoundRectCallout">
            <a:avLst>
              <a:gd name="adj1" fmla="val -36456"/>
              <a:gd name="adj2" fmla="val 69773"/>
              <a:gd name="adj3" fmla="val 16667"/>
            </a:avLst>
          </a:prstGeom>
          <a:solidFill>
            <a:srgbClr val="FFFF00"/>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2000" b="1" dirty="0">
                <a:solidFill>
                  <a:schemeClr val="tx1"/>
                </a:solidFill>
                <a:latin typeface="Times New Roman" pitchFamily="18" charset="0"/>
                <a:cs typeface="Times New Roman" pitchFamily="18" charset="0"/>
              </a:rPr>
              <a:t>НАФТА </a:t>
            </a:r>
            <a:r>
              <a:rPr lang="ru-RU" sz="2000" b="1" dirty="0" err="1">
                <a:solidFill>
                  <a:schemeClr val="tx1"/>
                </a:solidFill>
                <a:latin typeface="Times New Roman" pitchFamily="18" charset="0"/>
                <a:cs typeface="Times New Roman" pitchFamily="18" charset="0"/>
              </a:rPr>
              <a:t>нинг</a:t>
            </a:r>
            <a:r>
              <a:rPr lang="ru-RU" sz="2000" b="1" dirty="0">
                <a:solidFill>
                  <a:schemeClr val="tx1"/>
                </a:solidFill>
                <a:latin typeface="Times New Roman" pitchFamily="18" charset="0"/>
                <a:cs typeface="Times New Roman" pitchFamily="18" charset="0"/>
              </a:rPr>
              <a:t> </a:t>
            </a:r>
            <a:r>
              <a:rPr lang="ru-RU" sz="2000" b="1" dirty="0" err="1">
                <a:solidFill>
                  <a:schemeClr val="tx1"/>
                </a:solidFill>
                <a:latin typeface="Times New Roman" pitchFamily="18" charset="0"/>
                <a:cs typeface="Times New Roman" pitchFamily="18" charset="0"/>
              </a:rPr>
              <a:t>асосий</a:t>
            </a:r>
            <a:r>
              <a:rPr lang="ru-RU" sz="2000" b="1" dirty="0">
                <a:solidFill>
                  <a:schemeClr val="tx1"/>
                </a:solidFill>
                <a:latin typeface="Times New Roman" pitchFamily="18" charset="0"/>
                <a:cs typeface="Times New Roman" pitchFamily="18" charset="0"/>
              </a:rPr>
              <a:t> </a:t>
            </a:r>
            <a:r>
              <a:rPr lang="ru-RU" sz="2000" b="1" dirty="0" err="1">
                <a:solidFill>
                  <a:schemeClr val="tx1"/>
                </a:solidFill>
                <a:latin typeface="Times New Roman" pitchFamily="18" charset="0"/>
                <a:cs typeface="Times New Roman" pitchFamily="18" charset="0"/>
              </a:rPr>
              <a:t>жиҳатлари</a:t>
            </a:r>
            <a:endParaRPr lang="ru-RU" sz="2000" b="1" dirty="0">
              <a:solidFill>
                <a:schemeClr val="tx1"/>
              </a:solidFill>
              <a:latin typeface="Times New Roman" pitchFamily="18" charset="0"/>
              <a:cs typeface="Times New Roman" pitchFamily="18" charset="0"/>
            </a:endParaRPr>
          </a:p>
        </p:txBody>
      </p:sp>
      <p:graphicFrame>
        <p:nvGraphicFramePr>
          <p:cNvPr id="8" name="Схема 7"/>
          <p:cNvGraphicFramePr/>
          <p:nvPr/>
        </p:nvGraphicFramePr>
        <p:xfrm>
          <a:off x="1881158" y="1484784"/>
          <a:ext cx="8358246" cy="51589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Прямоугольник 3"/>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541-</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4208676817"/>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 двумя скругленными противолежащими углами 3"/>
          <p:cNvSpPr/>
          <p:nvPr/>
        </p:nvSpPr>
        <p:spPr>
          <a:xfrm>
            <a:off x="2952728" y="357166"/>
            <a:ext cx="6286544" cy="785818"/>
          </a:xfrm>
          <a:prstGeom prst="round2DiagRect">
            <a:avLst/>
          </a:prstGeom>
          <a:solidFill>
            <a:schemeClr val="accent3">
              <a:lumMod val="20000"/>
              <a:lumOff val="80000"/>
            </a:schemeClr>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2400" b="1" dirty="0">
                <a:solidFill>
                  <a:schemeClr val="tx1"/>
                </a:solidFill>
                <a:latin typeface="Times New Roman" pitchFamily="18" charset="0"/>
                <a:cs typeface="Times New Roman" pitchFamily="18" charset="0"/>
              </a:rPr>
              <a:t>Жаҳондаги асосий интеграцион гуруҳлар</a:t>
            </a:r>
            <a:endParaRPr lang="ru-RU" sz="2400" dirty="0">
              <a:solidFill>
                <a:schemeClr val="tx1"/>
              </a:solidFill>
              <a:latin typeface="Times New Roman" pitchFamily="18" charset="0"/>
              <a:cs typeface="Times New Roman" pitchFamily="18" charset="0"/>
            </a:endParaRPr>
          </a:p>
        </p:txBody>
      </p:sp>
      <p:sp>
        <p:nvSpPr>
          <p:cNvPr id="7" name="Скругленная прямоугольная выноска 6"/>
          <p:cNvSpPr/>
          <p:nvPr/>
        </p:nvSpPr>
        <p:spPr>
          <a:xfrm>
            <a:off x="1881158" y="1500174"/>
            <a:ext cx="4000528" cy="1000132"/>
          </a:xfrm>
          <a:prstGeom prst="wedgeRoundRectCallout">
            <a:avLst>
              <a:gd name="adj1" fmla="val 59859"/>
              <a:gd name="adj2" fmla="val 1548"/>
              <a:gd name="adj3" fmla="val 16667"/>
            </a:avLst>
          </a:prstGeom>
          <a:solidFill>
            <a:srgbClr val="002060"/>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2000" b="1" dirty="0">
                <a:latin typeface="Times New Roman" pitchFamily="18" charset="0"/>
                <a:cs typeface="Times New Roman" pitchFamily="18" charset="0"/>
              </a:rPr>
              <a:t>АСЕАН Жануби-Шарқий Осиё мамлакатлари ассоциацияси</a:t>
            </a:r>
            <a:endParaRPr lang="ru-RU" sz="2000" dirty="0">
              <a:latin typeface="Times New Roman" pitchFamily="18" charset="0"/>
              <a:cs typeface="Times New Roman" pitchFamily="18" charset="0"/>
            </a:endParaRPr>
          </a:p>
        </p:txBody>
      </p:sp>
      <p:sp>
        <p:nvSpPr>
          <p:cNvPr id="8" name="Прямоугольник с двумя скругленными противолежащими углами 7"/>
          <p:cNvSpPr/>
          <p:nvPr/>
        </p:nvSpPr>
        <p:spPr>
          <a:xfrm>
            <a:off x="6453190" y="1500174"/>
            <a:ext cx="3786214" cy="928694"/>
          </a:xfrm>
          <a:prstGeom prst="round2DiagRect">
            <a:avLst/>
          </a:prstGeom>
          <a:solidFill>
            <a:srgbClr val="002060"/>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2400" b="1" dirty="0">
                <a:latin typeface="Times New Roman" pitchFamily="18" charset="0"/>
                <a:cs typeface="Times New Roman" pitchFamily="18" charset="0"/>
              </a:rPr>
              <a:t>1967 йилда ташкил топган</a:t>
            </a:r>
            <a:endParaRPr lang="ru-RU" sz="2400" b="1" dirty="0">
              <a:latin typeface="Times New Roman" pitchFamily="18" charset="0"/>
              <a:cs typeface="Times New Roman" pitchFamily="18" charset="0"/>
            </a:endParaRPr>
          </a:p>
        </p:txBody>
      </p:sp>
      <p:sp>
        <p:nvSpPr>
          <p:cNvPr id="9" name="Стрелка вниз 8"/>
          <p:cNvSpPr/>
          <p:nvPr/>
        </p:nvSpPr>
        <p:spPr>
          <a:xfrm rot="16200000">
            <a:off x="380960" y="4286256"/>
            <a:ext cx="3643338" cy="642942"/>
          </a:xfrm>
          <a:prstGeom prst="downArrow">
            <a:avLst/>
          </a:prstGeom>
          <a:solidFill>
            <a:srgbClr val="FF0000"/>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600" b="1" dirty="0">
                <a:latin typeface="Times New Roman" pitchFamily="18" charset="0"/>
                <a:cs typeface="Times New Roman" pitchFamily="18" charset="0"/>
              </a:rPr>
              <a:t>Аъзо мамлакатлар</a:t>
            </a:r>
            <a:endParaRPr lang="ru-RU" sz="1600" b="1" dirty="0">
              <a:latin typeface="Times New Roman" pitchFamily="18" charset="0"/>
              <a:cs typeface="Times New Roman" pitchFamily="18" charset="0"/>
            </a:endParaRPr>
          </a:p>
        </p:txBody>
      </p:sp>
      <p:sp>
        <p:nvSpPr>
          <p:cNvPr id="10" name="Скругленный прямоугольник 9"/>
          <p:cNvSpPr/>
          <p:nvPr/>
        </p:nvSpPr>
        <p:spPr>
          <a:xfrm>
            <a:off x="2666976" y="2714620"/>
            <a:ext cx="2214578" cy="3643338"/>
          </a:xfrm>
          <a:prstGeom prst="roundRect">
            <a:avLst/>
          </a:prstGeom>
          <a:solidFill>
            <a:srgbClr val="FF0000"/>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2400" b="1" dirty="0">
                <a:latin typeface="Times New Roman" pitchFamily="18" charset="0"/>
                <a:cs typeface="Times New Roman" pitchFamily="18" charset="0"/>
              </a:rPr>
              <a:t>Индонезия, Малайзия, Филиппин, Сингапур, Таиланд, Бруней, Вьетнам, Мьянма, Лаос</a:t>
            </a:r>
            <a:endParaRPr lang="ru-RU" sz="2400" b="1" dirty="0">
              <a:latin typeface="Times New Roman" pitchFamily="18" charset="0"/>
              <a:cs typeface="Times New Roman" pitchFamily="18" charset="0"/>
            </a:endParaRPr>
          </a:p>
        </p:txBody>
      </p:sp>
      <p:sp>
        <p:nvSpPr>
          <p:cNvPr id="11" name="Скругленная прямоугольная выноска 10"/>
          <p:cNvSpPr/>
          <p:nvPr/>
        </p:nvSpPr>
        <p:spPr>
          <a:xfrm>
            <a:off x="5238744" y="2786058"/>
            <a:ext cx="5000660" cy="785818"/>
          </a:xfrm>
          <a:prstGeom prst="wedgeRoundRectCallout">
            <a:avLst/>
          </a:prstGeom>
          <a:solidFill>
            <a:srgbClr val="FFFF00"/>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2400" b="1" dirty="0">
                <a:solidFill>
                  <a:schemeClr val="tx1"/>
                </a:solidFill>
                <a:latin typeface="Times New Roman" pitchFamily="18" charset="0"/>
                <a:cs typeface="Times New Roman" pitchFamily="18" charset="0"/>
              </a:rPr>
              <a:t>Ўзига хослиги</a:t>
            </a:r>
            <a:endParaRPr lang="ru-RU" sz="2400" b="1" dirty="0">
              <a:solidFill>
                <a:schemeClr val="tx1"/>
              </a:solidFill>
              <a:latin typeface="Times New Roman" pitchFamily="18" charset="0"/>
              <a:cs typeface="Times New Roman" pitchFamily="18" charset="0"/>
            </a:endParaRPr>
          </a:p>
        </p:txBody>
      </p:sp>
      <p:sp>
        <p:nvSpPr>
          <p:cNvPr id="12" name="Скругленный прямоугольник 11"/>
          <p:cNvSpPr/>
          <p:nvPr/>
        </p:nvSpPr>
        <p:spPr>
          <a:xfrm>
            <a:off x="5238744" y="3929066"/>
            <a:ext cx="4929222" cy="2357454"/>
          </a:xfrm>
          <a:prstGeom prst="roundRect">
            <a:avLst/>
          </a:prstGeom>
          <a:solidFill>
            <a:srgbClr val="FFFF00"/>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2400" b="1" i="1" dirty="0">
                <a:solidFill>
                  <a:schemeClr val="tx1"/>
                </a:solidFill>
                <a:latin typeface="Times New Roman" pitchFamily="18" charset="0"/>
                <a:cs typeface="Times New Roman" pitchFamily="18" charset="0"/>
              </a:rPr>
              <a:t>Аъзо мамлакатларнинг иқтисодиёти Япония, АҚШ, Осиёнинг янги индустриал мамлакатлари иқтисодиёти билан чамбарчас боғлиқ.  </a:t>
            </a:r>
            <a:endParaRPr lang="ru-RU" sz="2400" b="1" i="1" dirty="0">
              <a:solidFill>
                <a:schemeClr val="tx1"/>
              </a:solidFill>
              <a:latin typeface="Times New Roman" pitchFamily="18" charset="0"/>
              <a:cs typeface="Times New Roman" pitchFamily="18" charset="0"/>
            </a:endParaRPr>
          </a:p>
          <a:p>
            <a:pPr algn="ctr">
              <a:defRPr/>
            </a:pPr>
            <a:endParaRPr lang="ru-RU" sz="2400" b="1" i="1" dirty="0">
              <a:solidFill>
                <a:schemeClr val="tx1"/>
              </a:solidFill>
              <a:latin typeface="Times New Roman" pitchFamily="18" charset="0"/>
              <a:cs typeface="Times New Roman" pitchFamily="18" charset="0"/>
            </a:endParaRPr>
          </a:p>
        </p:txBody>
      </p:sp>
      <p:sp>
        <p:nvSpPr>
          <p:cNvPr id="13" name="Прямоугольник 12"/>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542-</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1039618285"/>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вальная выноска 3"/>
          <p:cNvSpPr/>
          <p:nvPr/>
        </p:nvSpPr>
        <p:spPr>
          <a:xfrm>
            <a:off x="3595670" y="357166"/>
            <a:ext cx="4929222" cy="857256"/>
          </a:xfrm>
          <a:prstGeom prst="wedgeEllipseCallout">
            <a:avLst>
              <a:gd name="adj1" fmla="val -38822"/>
              <a:gd name="adj2" fmla="val 59268"/>
            </a:avLst>
          </a:prstGeom>
          <a:solidFill>
            <a:schemeClr val="accent3">
              <a:lumMod val="20000"/>
              <a:lumOff val="80000"/>
            </a:schemeClr>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2400" b="1" i="1" dirty="0" err="1">
                <a:solidFill>
                  <a:schemeClr val="tx1"/>
                </a:solidFill>
                <a:latin typeface="Times New Roman" pitchFamily="18" charset="0"/>
                <a:cs typeface="Times New Roman" pitchFamily="18" charset="0"/>
              </a:rPr>
              <a:t>Халқаро савдо</a:t>
            </a:r>
            <a:endParaRPr lang="ru-RU" sz="2400" i="1" dirty="0">
              <a:solidFill>
                <a:schemeClr val="tx1"/>
              </a:solidFill>
              <a:latin typeface="Times New Roman" pitchFamily="18" charset="0"/>
              <a:cs typeface="Times New Roman" pitchFamily="18" charset="0"/>
            </a:endParaRPr>
          </a:p>
        </p:txBody>
      </p:sp>
      <p:sp>
        <p:nvSpPr>
          <p:cNvPr id="5" name="Скругленный прямоугольник 4"/>
          <p:cNvSpPr/>
          <p:nvPr/>
        </p:nvSpPr>
        <p:spPr>
          <a:xfrm>
            <a:off x="2238348" y="1500174"/>
            <a:ext cx="7643866" cy="1571636"/>
          </a:xfrm>
          <a:prstGeom prst="roundRect">
            <a:avLst/>
          </a:prstGeom>
          <a:solidFill>
            <a:srgbClr val="FF0000"/>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2400" b="1" dirty="0" err="1">
                <a:latin typeface="Times New Roman" pitchFamily="18" charset="0"/>
                <a:cs typeface="Times New Roman" pitchFamily="18" charset="0"/>
              </a:rPr>
              <a:t>Бу</a:t>
            </a:r>
            <a:r>
              <a:rPr lang="ru-RU" sz="2400" b="1" dirty="0">
                <a:latin typeface="Times New Roman" pitchFamily="18" charset="0"/>
                <a:cs typeface="Times New Roman" pitchFamily="18" charset="0"/>
              </a:rPr>
              <a:t> </a:t>
            </a:r>
            <a:r>
              <a:rPr lang="ru-RU" sz="2400" b="1" dirty="0" err="1">
                <a:latin typeface="Times New Roman" pitchFamily="18" charset="0"/>
                <a:cs typeface="Times New Roman" pitchFamily="18" charset="0"/>
              </a:rPr>
              <a:t>турли</a:t>
            </a:r>
            <a:r>
              <a:rPr lang="ru-RU" sz="2400" b="1" dirty="0">
                <a:latin typeface="Times New Roman" pitchFamily="18" charset="0"/>
                <a:cs typeface="Times New Roman" pitchFamily="18" charset="0"/>
              </a:rPr>
              <a:t> </a:t>
            </a:r>
            <a:r>
              <a:rPr lang="ru-RU" sz="2400" b="1" dirty="0" err="1">
                <a:latin typeface="Times New Roman" pitchFamily="18" charset="0"/>
                <a:cs typeface="Times New Roman" pitchFamily="18" charset="0"/>
              </a:rPr>
              <a:t>давлат-миллий</a:t>
            </a:r>
            <a:r>
              <a:rPr lang="ru-RU" sz="2400" b="1" dirty="0">
                <a:latin typeface="Times New Roman" pitchFamily="18" charset="0"/>
                <a:cs typeface="Times New Roman" pitchFamily="18" charset="0"/>
              </a:rPr>
              <a:t> </a:t>
            </a:r>
            <a:r>
              <a:rPr lang="ru-RU" sz="2400" b="1" dirty="0" err="1">
                <a:latin typeface="Times New Roman" pitchFamily="18" charset="0"/>
                <a:cs typeface="Times New Roman" pitchFamily="18" charset="0"/>
              </a:rPr>
              <a:t>хўжаликлари</a:t>
            </a:r>
            <a:r>
              <a:rPr lang="ru-RU" sz="2400" b="1" dirty="0">
                <a:latin typeface="Times New Roman" pitchFamily="18" charset="0"/>
                <a:cs typeface="Times New Roman" pitchFamily="18" charset="0"/>
              </a:rPr>
              <a:t> </a:t>
            </a:r>
            <a:r>
              <a:rPr lang="ru-RU" sz="2400" b="1" dirty="0" err="1">
                <a:latin typeface="Times New Roman" pitchFamily="18" charset="0"/>
                <a:cs typeface="Times New Roman" pitchFamily="18" charset="0"/>
              </a:rPr>
              <a:t>ўртасидаги</a:t>
            </a:r>
            <a:r>
              <a:rPr lang="ru-RU" sz="2400" b="1" dirty="0">
                <a:latin typeface="Times New Roman" pitchFamily="18" charset="0"/>
                <a:cs typeface="Times New Roman" pitchFamily="18" charset="0"/>
              </a:rPr>
              <a:t> товар </a:t>
            </a:r>
            <a:r>
              <a:rPr lang="ru-RU" sz="2400" b="1" dirty="0" err="1">
                <a:latin typeface="Times New Roman" pitchFamily="18" charset="0"/>
                <a:cs typeface="Times New Roman" pitchFamily="18" charset="0"/>
              </a:rPr>
              <a:t>ва</a:t>
            </a:r>
            <a:r>
              <a:rPr lang="ru-RU" sz="2400" b="1" dirty="0">
                <a:latin typeface="Times New Roman" pitchFamily="18" charset="0"/>
                <a:cs typeface="Times New Roman" pitchFamily="18" charset="0"/>
              </a:rPr>
              <a:t> </a:t>
            </a:r>
            <a:r>
              <a:rPr lang="ru-RU" sz="2400" b="1" dirty="0" err="1">
                <a:latin typeface="Times New Roman" pitchFamily="18" charset="0"/>
                <a:cs typeface="Times New Roman" pitchFamily="18" charset="0"/>
              </a:rPr>
              <a:t>хизматларнинг</a:t>
            </a:r>
            <a:r>
              <a:rPr lang="ru-RU" sz="2400" b="1" dirty="0">
                <a:latin typeface="Times New Roman" pitchFamily="18" charset="0"/>
                <a:cs typeface="Times New Roman" pitchFamily="18" charset="0"/>
              </a:rPr>
              <a:t> </a:t>
            </a:r>
            <a:r>
              <a:rPr lang="ru-RU" sz="2400" b="1" dirty="0" err="1">
                <a:latin typeface="Times New Roman" pitchFamily="18" charset="0"/>
                <a:cs typeface="Times New Roman" pitchFamily="18" charset="0"/>
              </a:rPr>
              <a:t>айирбошлаш</a:t>
            </a:r>
            <a:r>
              <a:rPr lang="ru-RU" sz="2400" b="1" dirty="0">
                <a:latin typeface="Times New Roman" pitchFamily="18" charset="0"/>
                <a:cs typeface="Times New Roman" pitchFamily="18" charset="0"/>
              </a:rPr>
              <a:t> </a:t>
            </a:r>
            <a:r>
              <a:rPr lang="ru-RU" sz="2400" b="1" dirty="0" err="1">
                <a:latin typeface="Times New Roman" pitchFamily="18" charset="0"/>
                <a:cs typeface="Times New Roman" pitchFamily="18" charset="0"/>
              </a:rPr>
              <a:t>жараёнидир</a:t>
            </a:r>
            <a:r>
              <a:rPr lang="ru-RU" sz="2400" b="1" dirty="0">
                <a:latin typeface="Times New Roman" pitchFamily="18" charset="0"/>
                <a:cs typeface="Times New Roman" pitchFamily="18" charset="0"/>
              </a:rPr>
              <a:t>. </a:t>
            </a:r>
            <a:r>
              <a:rPr lang="ru-RU" sz="2400" b="1" dirty="0" err="1">
                <a:latin typeface="Times New Roman" pitchFamily="18" charset="0"/>
                <a:cs typeface="Times New Roman" pitchFamily="18" charset="0"/>
              </a:rPr>
              <a:t>Бу</a:t>
            </a:r>
            <a:r>
              <a:rPr lang="ru-RU" sz="2400" b="1" dirty="0">
                <a:latin typeface="Times New Roman" pitchFamily="18" charset="0"/>
                <a:cs typeface="Times New Roman" pitchFamily="18" charset="0"/>
              </a:rPr>
              <a:t> </a:t>
            </a:r>
            <a:r>
              <a:rPr lang="ru-RU" sz="2400" b="1" dirty="0" err="1">
                <a:latin typeface="Times New Roman" pitchFamily="18" charset="0"/>
                <a:cs typeface="Times New Roman" pitchFamily="18" charset="0"/>
              </a:rPr>
              <a:t>эса</a:t>
            </a:r>
            <a:r>
              <a:rPr lang="ru-RU" sz="2400" b="1" dirty="0">
                <a:latin typeface="Times New Roman" pitchFamily="18" charset="0"/>
                <a:cs typeface="Times New Roman" pitchFamily="18" charset="0"/>
              </a:rPr>
              <a:t> экспорт </a:t>
            </a:r>
            <a:r>
              <a:rPr lang="ru-RU" sz="2400" b="1" dirty="0" err="1">
                <a:latin typeface="Times New Roman" pitchFamily="18" charset="0"/>
                <a:cs typeface="Times New Roman" pitchFamily="18" charset="0"/>
              </a:rPr>
              <a:t>ва</a:t>
            </a:r>
            <a:r>
              <a:rPr lang="ru-RU" sz="2400" b="1" dirty="0">
                <a:latin typeface="Times New Roman" pitchFamily="18" charset="0"/>
                <a:cs typeface="Times New Roman" pitchFamily="18" charset="0"/>
              </a:rPr>
              <a:t> </a:t>
            </a:r>
            <a:r>
              <a:rPr lang="ru-RU" sz="2400" b="1" dirty="0" err="1">
                <a:latin typeface="Times New Roman" pitchFamily="18" charset="0"/>
                <a:cs typeface="Times New Roman" pitchFamily="18" charset="0"/>
              </a:rPr>
              <a:t>импортда</a:t>
            </a:r>
            <a:r>
              <a:rPr lang="ru-RU" sz="2400" b="1" dirty="0">
                <a:latin typeface="Times New Roman" pitchFamily="18" charset="0"/>
                <a:cs typeface="Times New Roman" pitchFamily="18" charset="0"/>
              </a:rPr>
              <a:t> </a:t>
            </a:r>
            <a:r>
              <a:rPr lang="uz-Cyrl-UZ" sz="2400" b="1" dirty="0">
                <a:latin typeface="Times New Roman" pitchFamily="18" charset="0"/>
                <a:cs typeface="Times New Roman" pitchFamily="18" charset="0"/>
              </a:rPr>
              <a:t>ў</a:t>
            </a:r>
            <a:r>
              <a:rPr lang="ru-RU" sz="2400" b="1" dirty="0" err="1">
                <a:latin typeface="Times New Roman" pitchFamily="18" charset="0"/>
                <a:cs typeface="Times New Roman" pitchFamily="18" charset="0"/>
              </a:rPr>
              <a:t>з</a:t>
            </a:r>
            <a:r>
              <a:rPr lang="ru-RU" sz="2400" b="1" dirty="0">
                <a:latin typeface="Times New Roman" pitchFamily="18" charset="0"/>
                <a:cs typeface="Times New Roman" pitchFamily="18" charset="0"/>
              </a:rPr>
              <a:t> </a:t>
            </a:r>
            <a:r>
              <a:rPr lang="ru-RU" sz="2400" b="1" dirty="0" err="1">
                <a:latin typeface="Times New Roman" pitchFamily="18" charset="0"/>
                <a:cs typeface="Times New Roman" pitchFamily="18" charset="0"/>
              </a:rPr>
              <a:t>ифодасини</a:t>
            </a:r>
            <a:r>
              <a:rPr lang="ru-RU" sz="2400" b="1" dirty="0">
                <a:latin typeface="Times New Roman" pitchFamily="18" charset="0"/>
                <a:cs typeface="Times New Roman" pitchFamily="18" charset="0"/>
              </a:rPr>
              <a:t> </a:t>
            </a:r>
            <a:r>
              <a:rPr lang="ru-RU" sz="2400" b="1" dirty="0" err="1">
                <a:latin typeface="Times New Roman" pitchFamily="18" charset="0"/>
                <a:cs typeface="Times New Roman" pitchFamily="18" charset="0"/>
              </a:rPr>
              <a:t>топади</a:t>
            </a:r>
            <a:r>
              <a:rPr lang="ru-RU" sz="2400" b="1" dirty="0">
                <a:latin typeface="Times New Roman" pitchFamily="18" charset="0"/>
                <a:cs typeface="Times New Roman" pitchFamily="18" charset="0"/>
              </a:rPr>
              <a:t>.</a:t>
            </a:r>
            <a:endParaRPr lang="ru-RU" sz="2400" dirty="0">
              <a:latin typeface="Times New Roman" pitchFamily="18" charset="0"/>
              <a:cs typeface="Times New Roman" pitchFamily="18" charset="0"/>
            </a:endParaRPr>
          </a:p>
        </p:txBody>
      </p:sp>
      <p:sp>
        <p:nvSpPr>
          <p:cNvPr id="6" name="Стрелка вниз 5"/>
          <p:cNvSpPr/>
          <p:nvPr/>
        </p:nvSpPr>
        <p:spPr>
          <a:xfrm>
            <a:off x="2309786" y="3357562"/>
            <a:ext cx="3643338" cy="571504"/>
          </a:xfrm>
          <a:prstGeom prst="downArrow">
            <a:avLst/>
          </a:prstGeom>
          <a:solidFill>
            <a:srgbClr val="002060"/>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2400" b="1" dirty="0">
                <a:latin typeface="Times New Roman" pitchFamily="18" charset="0"/>
                <a:cs typeface="Times New Roman" pitchFamily="18" charset="0"/>
              </a:rPr>
              <a:t>экспорт</a:t>
            </a:r>
            <a:endParaRPr lang="ru-RU" sz="2400" b="1" dirty="0">
              <a:latin typeface="Times New Roman" pitchFamily="18" charset="0"/>
              <a:cs typeface="Times New Roman" pitchFamily="18" charset="0"/>
            </a:endParaRPr>
          </a:p>
        </p:txBody>
      </p:sp>
      <p:sp>
        <p:nvSpPr>
          <p:cNvPr id="7" name="Стрелка вниз 6"/>
          <p:cNvSpPr/>
          <p:nvPr/>
        </p:nvSpPr>
        <p:spPr>
          <a:xfrm>
            <a:off x="6096000" y="3357562"/>
            <a:ext cx="3643338" cy="571504"/>
          </a:xfrm>
          <a:prstGeom prst="downArrow">
            <a:avLst/>
          </a:prstGeom>
          <a:solidFill>
            <a:srgbClr val="002060"/>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2400" b="1" dirty="0">
                <a:latin typeface="Times New Roman" pitchFamily="18" charset="0"/>
                <a:cs typeface="Times New Roman" pitchFamily="18" charset="0"/>
              </a:rPr>
              <a:t>импорт</a:t>
            </a:r>
            <a:endParaRPr lang="ru-RU" sz="2400" b="1" dirty="0">
              <a:latin typeface="Times New Roman" pitchFamily="18" charset="0"/>
              <a:cs typeface="Times New Roman" pitchFamily="18" charset="0"/>
            </a:endParaRPr>
          </a:p>
        </p:txBody>
      </p:sp>
      <p:sp>
        <p:nvSpPr>
          <p:cNvPr id="8" name="Скругленный прямоугольник 7"/>
          <p:cNvSpPr/>
          <p:nvPr/>
        </p:nvSpPr>
        <p:spPr>
          <a:xfrm>
            <a:off x="2309786" y="4143380"/>
            <a:ext cx="3357586" cy="1996818"/>
          </a:xfrm>
          <a:prstGeom prst="roundRect">
            <a:avLst/>
          </a:prstGeom>
          <a:solidFill>
            <a:srgbClr val="FFFF00"/>
          </a:solidFill>
          <a:effectLst>
            <a:outerShdw blurRad="76200" dir="13500000" sy="23000" kx="1200000" algn="br" rotWithShape="0">
              <a:prstClr val="black">
                <a:alpha val="20000"/>
              </a:prstClr>
            </a:outerShdw>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2000" b="1" dirty="0" err="1">
                <a:solidFill>
                  <a:schemeClr val="tx1"/>
                </a:solidFill>
                <a:latin typeface="Times New Roman" pitchFamily="18" charset="0"/>
                <a:cs typeface="Times New Roman" pitchFamily="18" charset="0"/>
              </a:rPr>
              <a:t>Бу</a:t>
            </a:r>
            <a:r>
              <a:rPr lang="ru-RU" sz="2000" b="1" dirty="0">
                <a:solidFill>
                  <a:schemeClr val="tx1"/>
                </a:solidFill>
                <a:latin typeface="Times New Roman" pitchFamily="18" charset="0"/>
                <a:cs typeface="Times New Roman" pitchFamily="18" charset="0"/>
              </a:rPr>
              <a:t> </a:t>
            </a:r>
            <a:r>
              <a:rPr lang="ru-RU" sz="2000" b="1" dirty="0" err="1">
                <a:solidFill>
                  <a:schemeClr val="tx1"/>
                </a:solidFill>
                <a:latin typeface="Times New Roman" pitchFamily="18" charset="0"/>
                <a:cs typeface="Times New Roman" pitchFamily="18" charset="0"/>
              </a:rPr>
              <a:t>товарларни</a:t>
            </a:r>
            <a:r>
              <a:rPr lang="ru-RU" sz="2000" b="1" dirty="0">
                <a:solidFill>
                  <a:schemeClr val="tx1"/>
                </a:solidFill>
                <a:latin typeface="Times New Roman" pitchFamily="18" charset="0"/>
                <a:cs typeface="Times New Roman" pitchFamily="18" charset="0"/>
              </a:rPr>
              <a:t> чет </a:t>
            </a:r>
            <a:r>
              <a:rPr lang="ru-RU" sz="2000" b="1" dirty="0" err="1">
                <a:solidFill>
                  <a:schemeClr val="tx1"/>
                </a:solidFill>
                <a:latin typeface="Times New Roman" pitchFamily="18" charset="0"/>
                <a:cs typeface="Times New Roman" pitchFamily="18" charset="0"/>
              </a:rPr>
              <a:t>эллик</a:t>
            </a:r>
            <a:r>
              <a:rPr lang="ru-RU" sz="2000" b="1" dirty="0">
                <a:solidFill>
                  <a:schemeClr val="tx1"/>
                </a:solidFill>
                <a:latin typeface="Times New Roman" pitchFamily="18" charset="0"/>
                <a:cs typeface="Times New Roman" pitchFamily="18" charset="0"/>
              </a:rPr>
              <a:t> </a:t>
            </a:r>
            <a:r>
              <a:rPr lang="ru-RU" sz="2000" b="1" dirty="0" err="1">
                <a:solidFill>
                  <a:schemeClr val="tx1"/>
                </a:solidFill>
                <a:latin typeface="Times New Roman" pitchFamily="18" charset="0"/>
                <a:cs typeface="Times New Roman" pitchFamily="18" charset="0"/>
              </a:rPr>
              <a:t>мижозларга</a:t>
            </a:r>
            <a:r>
              <a:rPr lang="ru-RU" sz="2000" b="1" dirty="0">
                <a:solidFill>
                  <a:schemeClr val="tx1"/>
                </a:solidFill>
                <a:latin typeface="Times New Roman" pitchFamily="18" charset="0"/>
                <a:cs typeface="Times New Roman" pitchFamily="18" charset="0"/>
              </a:rPr>
              <a:t> </a:t>
            </a:r>
            <a:r>
              <a:rPr lang="ru-RU" sz="2000" b="1" dirty="0" err="1">
                <a:solidFill>
                  <a:schemeClr val="tx1"/>
                </a:solidFill>
                <a:latin typeface="Times New Roman" pitchFamily="18" charset="0"/>
                <a:cs typeface="Times New Roman" pitchFamily="18" charset="0"/>
              </a:rPr>
              <a:t>сотиш</a:t>
            </a:r>
            <a:r>
              <a:rPr lang="ru-RU" sz="2000" b="1" dirty="0">
                <a:solidFill>
                  <a:schemeClr val="tx1"/>
                </a:solidFill>
                <a:latin typeface="Times New Roman" pitchFamily="18" charset="0"/>
                <a:cs typeface="Times New Roman" pitchFamily="18" charset="0"/>
              </a:rPr>
              <a:t> </a:t>
            </a:r>
            <a:r>
              <a:rPr lang="ru-RU" sz="2000" b="1" dirty="0" err="1">
                <a:solidFill>
                  <a:schemeClr val="tx1"/>
                </a:solidFill>
                <a:latin typeface="Times New Roman" pitchFamily="18" charset="0"/>
                <a:cs typeface="Times New Roman" pitchFamily="18" charset="0"/>
              </a:rPr>
              <a:t>бўлиб</a:t>
            </a:r>
            <a:r>
              <a:rPr lang="ru-RU" sz="2000" b="1" dirty="0">
                <a:solidFill>
                  <a:schemeClr val="tx1"/>
                </a:solidFill>
                <a:latin typeface="Times New Roman" pitchFamily="18" charset="0"/>
                <a:cs typeface="Times New Roman" pitchFamily="18" charset="0"/>
              </a:rPr>
              <a:t>, бунда </a:t>
            </a:r>
            <a:r>
              <a:rPr lang="ru-RU" sz="2000" b="1" dirty="0" err="1">
                <a:solidFill>
                  <a:schemeClr val="tx1"/>
                </a:solidFill>
                <a:latin typeface="Times New Roman" pitchFamily="18" charset="0"/>
                <a:cs typeface="Times New Roman" pitchFamily="18" charset="0"/>
              </a:rPr>
              <a:t>мазкур</a:t>
            </a:r>
            <a:r>
              <a:rPr lang="ru-RU" sz="2000" b="1" dirty="0">
                <a:solidFill>
                  <a:schemeClr val="tx1"/>
                </a:solidFill>
                <a:latin typeface="Times New Roman" pitchFamily="18" charset="0"/>
                <a:cs typeface="Times New Roman" pitchFamily="18" charset="0"/>
              </a:rPr>
              <a:t> </a:t>
            </a:r>
            <a:r>
              <a:rPr lang="ru-RU" sz="2000" b="1" dirty="0" err="1">
                <a:solidFill>
                  <a:schemeClr val="tx1"/>
                </a:solidFill>
                <a:latin typeface="Times New Roman" pitchFamily="18" charset="0"/>
                <a:cs typeface="Times New Roman" pitchFamily="18" charset="0"/>
              </a:rPr>
              <a:t>мамлакатларда</a:t>
            </a:r>
            <a:r>
              <a:rPr lang="ru-RU" sz="2000" b="1" dirty="0">
                <a:solidFill>
                  <a:schemeClr val="tx1"/>
                </a:solidFill>
                <a:latin typeface="Times New Roman" pitchFamily="18" charset="0"/>
                <a:cs typeface="Times New Roman" pitchFamily="18" charset="0"/>
              </a:rPr>
              <a:t> </a:t>
            </a:r>
            <a:r>
              <a:rPr lang="ru-RU" sz="2000" b="1" dirty="0" err="1">
                <a:solidFill>
                  <a:schemeClr val="tx1"/>
                </a:solidFill>
                <a:latin typeface="Times New Roman" pitchFamily="18" charset="0"/>
                <a:cs typeface="Times New Roman" pitchFamily="18" charset="0"/>
              </a:rPr>
              <a:t>ишлаб</a:t>
            </a:r>
            <a:r>
              <a:rPr lang="ru-RU" sz="2000" b="1" dirty="0">
                <a:solidFill>
                  <a:schemeClr val="tx1"/>
                </a:solidFill>
                <a:latin typeface="Times New Roman" pitchFamily="18" charset="0"/>
                <a:cs typeface="Times New Roman" pitchFamily="18" charset="0"/>
              </a:rPr>
              <a:t> </a:t>
            </a:r>
            <a:r>
              <a:rPr lang="ru-RU" sz="2000" b="1" dirty="0" err="1">
                <a:solidFill>
                  <a:schemeClr val="tx1"/>
                </a:solidFill>
                <a:latin typeface="Times New Roman" pitchFamily="18" charset="0"/>
                <a:cs typeface="Times New Roman" pitchFamily="18" charset="0"/>
              </a:rPr>
              <a:t>чиқарилган </a:t>
            </a:r>
            <a:r>
              <a:rPr lang="ru-RU" sz="2000" b="1" dirty="0">
                <a:solidFill>
                  <a:schemeClr val="tx1"/>
                </a:solidFill>
                <a:latin typeface="Times New Roman" pitchFamily="18" charset="0"/>
                <a:cs typeface="Times New Roman" pitchFamily="18" charset="0"/>
              </a:rPr>
              <a:t>товар </a:t>
            </a:r>
            <a:r>
              <a:rPr lang="ru-RU" sz="2000" b="1" dirty="0" err="1">
                <a:solidFill>
                  <a:schemeClr val="tx1"/>
                </a:solidFill>
                <a:latin typeface="Times New Roman" pitchFamily="18" charset="0"/>
                <a:cs typeface="Times New Roman" pitchFamily="18" charset="0"/>
              </a:rPr>
              <a:t>мамлакатдан</a:t>
            </a:r>
            <a:r>
              <a:rPr lang="ru-RU" sz="2000" b="1" dirty="0">
                <a:solidFill>
                  <a:schemeClr val="tx1"/>
                </a:solidFill>
                <a:latin typeface="Times New Roman" pitchFamily="18" charset="0"/>
                <a:cs typeface="Times New Roman" pitchFamily="18" charset="0"/>
              </a:rPr>
              <a:t> </a:t>
            </a:r>
            <a:r>
              <a:rPr lang="ru-RU" sz="2000" b="1" dirty="0" err="1">
                <a:solidFill>
                  <a:schemeClr val="tx1"/>
                </a:solidFill>
                <a:latin typeface="Times New Roman" pitchFamily="18" charset="0"/>
                <a:cs typeface="Times New Roman" pitchFamily="18" charset="0"/>
              </a:rPr>
              <a:t>ташқарига чиқарилади</a:t>
            </a:r>
            <a:r>
              <a:rPr lang="ru-RU" sz="2000" b="1" dirty="0">
                <a:solidFill>
                  <a:schemeClr val="tx1"/>
                </a:solidFill>
                <a:latin typeface="Times New Roman" pitchFamily="18" charset="0"/>
                <a:cs typeface="Times New Roman" pitchFamily="18" charset="0"/>
              </a:rPr>
              <a:t>.</a:t>
            </a:r>
          </a:p>
        </p:txBody>
      </p:sp>
      <p:sp>
        <p:nvSpPr>
          <p:cNvPr id="9" name="Скругленный прямоугольник 8"/>
          <p:cNvSpPr/>
          <p:nvPr/>
        </p:nvSpPr>
        <p:spPr>
          <a:xfrm>
            <a:off x="6381752" y="4143380"/>
            <a:ext cx="3357586" cy="1996818"/>
          </a:xfrm>
          <a:prstGeom prst="roundRect">
            <a:avLst/>
          </a:prstGeom>
          <a:solidFill>
            <a:srgbClr val="FFFF00"/>
          </a:solidFill>
          <a:effectLst>
            <a:outerShdw blurRad="76200" dir="13500000" sy="23000" kx="1200000" algn="br" rotWithShape="0">
              <a:prstClr val="black">
                <a:alpha val="20000"/>
              </a:prstClr>
            </a:outerShdw>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2000" b="1" dirty="0">
                <a:solidFill>
                  <a:schemeClr val="tx1"/>
                </a:solidFill>
                <a:latin typeface="Times New Roman" pitchFamily="18" charset="0"/>
                <a:cs typeface="Times New Roman" pitchFamily="18" charset="0"/>
              </a:rPr>
              <a:t>Бу экспортдан фарқ қилиб чет эллик мижозлардан товарлар (хизматлар) сотиб олиб, уларни мамлакатга келтиришни билдиради. </a:t>
            </a:r>
            <a:endParaRPr lang="ru-RU" sz="2000" b="1" dirty="0">
              <a:solidFill>
                <a:schemeClr val="tx1"/>
              </a:solidFill>
              <a:latin typeface="Times New Roman" pitchFamily="18" charset="0"/>
              <a:cs typeface="Times New Roman" pitchFamily="18" charset="0"/>
            </a:endParaRPr>
          </a:p>
        </p:txBody>
      </p:sp>
      <p:sp>
        <p:nvSpPr>
          <p:cNvPr id="10" name="Прямоугольник 9"/>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550-</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70918403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p:cNvSpPr/>
          <p:nvPr/>
        </p:nvSpPr>
        <p:spPr>
          <a:xfrm>
            <a:off x="2738414" y="357166"/>
            <a:ext cx="6858048" cy="714380"/>
          </a:xfrm>
          <a:prstGeom prst="roundRect">
            <a:avLst/>
          </a:prstGeom>
          <a:solidFill>
            <a:srgbClr val="FF0000"/>
          </a:solidFill>
          <a:effectLst>
            <a:outerShdw blurRad="76200" dir="13500000" sy="23000" kx="1200000" algn="br" rotWithShape="0">
              <a:prstClr val="black">
                <a:alpha val="20000"/>
              </a:prstClr>
            </a:outerShdw>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2400" b="1" dirty="0" err="1">
                <a:latin typeface="Times New Roman" pitchFamily="18" charset="0"/>
                <a:cs typeface="Times New Roman" pitchFamily="18" charset="0"/>
              </a:rPr>
              <a:t>Халқаро савдонинг</a:t>
            </a:r>
            <a:r>
              <a:rPr lang="ru-RU" sz="2400" b="1" dirty="0">
                <a:latin typeface="Times New Roman" pitchFamily="18" charset="0"/>
                <a:cs typeface="Times New Roman" pitchFamily="18" charset="0"/>
              </a:rPr>
              <a:t> </a:t>
            </a:r>
            <a:r>
              <a:rPr lang="ru-RU" sz="2400" b="1" dirty="0" err="1">
                <a:latin typeface="Times New Roman" pitchFamily="18" charset="0"/>
                <a:cs typeface="Times New Roman" pitchFamily="18" charset="0"/>
              </a:rPr>
              <a:t>ўзига</a:t>
            </a:r>
            <a:r>
              <a:rPr lang="ru-RU" sz="2400" b="1" dirty="0">
                <a:latin typeface="Times New Roman" pitchFamily="18" charset="0"/>
                <a:cs typeface="Times New Roman" pitchFamily="18" charset="0"/>
              </a:rPr>
              <a:t> </a:t>
            </a:r>
            <a:r>
              <a:rPr lang="ru-RU" sz="2400" b="1" dirty="0" err="1">
                <a:latin typeface="Times New Roman" pitchFamily="18" charset="0"/>
                <a:cs typeface="Times New Roman" pitchFamily="18" charset="0"/>
              </a:rPr>
              <a:t>хос</a:t>
            </a:r>
            <a:r>
              <a:rPr lang="ru-RU" sz="2400" b="1" dirty="0">
                <a:latin typeface="Times New Roman" pitchFamily="18" charset="0"/>
                <a:cs typeface="Times New Roman" pitchFamily="18" charset="0"/>
              </a:rPr>
              <a:t> </a:t>
            </a:r>
            <a:r>
              <a:rPr lang="ru-RU" sz="2400" b="1" dirty="0" err="1">
                <a:latin typeface="Times New Roman" pitchFamily="18" charset="0"/>
                <a:cs typeface="Times New Roman" pitchFamily="18" charset="0"/>
              </a:rPr>
              <a:t>хусусиятлари</a:t>
            </a:r>
            <a:endParaRPr lang="ru-RU" sz="2400" b="1" dirty="0">
              <a:latin typeface="Times New Roman" pitchFamily="18" charset="0"/>
              <a:cs typeface="Times New Roman" pitchFamily="18" charset="0"/>
            </a:endParaRPr>
          </a:p>
        </p:txBody>
      </p:sp>
      <p:graphicFrame>
        <p:nvGraphicFramePr>
          <p:cNvPr id="5" name="Схема 4"/>
          <p:cNvGraphicFramePr/>
          <p:nvPr>
            <p:extLst>
              <p:ext uri="{D42A27DB-BD31-4B8C-83A1-F6EECF244321}">
                <p14:modId xmlns:p14="http://schemas.microsoft.com/office/powerpoint/2010/main" val="1076521311"/>
              </p:ext>
            </p:extLst>
          </p:nvPr>
        </p:nvGraphicFramePr>
        <p:xfrm>
          <a:off x="1952596" y="1397000"/>
          <a:ext cx="8215370" cy="45248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Прямоугольник 5"/>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550-</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45420773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p:cNvSpPr/>
          <p:nvPr/>
        </p:nvSpPr>
        <p:spPr>
          <a:xfrm>
            <a:off x="2309786" y="428604"/>
            <a:ext cx="7286676" cy="714380"/>
          </a:xfrm>
          <a:prstGeom prst="roundRect">
            <a:avLst/>
          </a:prstGeom>
          <a:solidFill>
            <a:srgbClr val="FFFF00"/>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2400" b="1" dirty="0">
                <a:solidFill>
                  <a:schemeClr val="tx1"/>
                </a:solidFill>
                <a:latin typeface="Times New Roman" pitchFamily="18" charset="0"/>
                <a:cs typeface="Times New Roman" pitchFamily="18" charset="0"/>
              </a:rPr>
              <a:t>Ташқи савдо сиёсатининг асосий шакллари</a:t>
            </a:r>
            <a:endParaRPr lang="ru-RU" sz="2400" b="1" dirty="0">
              <a:solidFill>
                <a:schemeClr val="tx1"/>
              </a:solidFill>
              <a:latin typeface="Times New Roman" pitchFamily="18" charset="0"/>
              <a:cs typeface="Times New Roman" pitchFamily="18" charset="0"/>
            </a:endParaRPr>
          </a:p>
        </p:txBody>
      </p:sp>
      <p:sp>
        <p:nvSpPr>
          <p:cNvPr id="5" name="Стрелка вниз 4"/>
          <p:cNvSpPr/>
          <p:nvPr/>
        </p:nvSpPr>
        <p:spPr>
          <a:xfrm>
            <a:off x="1738282" y="1500174"/>
            <a:ext cx="4071966" cy="500066"/>
          </a:xfrm>
          <a:prstGeom prst="downArrow">
            <a:avLst/>
          </a:prstGeom>
          <a:solidFill>
            <a:srgbClr val="FFC000"/>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2000" b="1" dirty="0">
                <a:solidFill>
                  <a:schemeClr val="tx1"/>
                </a:solidFill>
                <a:latin typeface="Times New Roman" pitchFamily="18" charset="0"/>
                <a:cs typeface="Times New Roman" pitchFamily="18" charset="0"/>
              </a:rPr>
              <a:t>Протекционизм</a:t>
            </a:r>
            <a:endParaRPr lang="ru-RU" sz="2000" dirty="0">
              <a:solidFill>
                <a:schemeClr val="tx1"/>
              </a:solidFill>
              <a:latin typeface="Times New Roman" pitchFamily="18" charset="0"/>
              <a:cs typeface="Times New Roman" pitchFamily="18" charset="0"/>
            </a:endParaRPr>
          </a:p>
        </p:txBody>
      </p:sp>
      <p:sp>
        <p:nvSpPr>
          <p:cNvPr id="6" name="Стрелка вниз 5"/>
          <p:cNvSpPr/>
          <p:nvPr/>
        </p:nvSpPr>
        <p:spPr>
          <a:xfrm>
            <a:off x="6096000" y="1500174"/>
            <a:ext cx="4214842" cy="500066"/>
          </a:xfrm>
          <a:prstGeom prst="downArrow">
            <a:avLst/>
          </a:prstGeom>
          <a:solidFill>
            <a:srgbClr val="FFC000"/>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2000" b="1" dirty="0" err="1">
                <a:solidFill>
                  <a:schemeClr val="tx1"/>
                </a:solidFill>
                <a:latin typeface="Times New Roman" pitchFamily="18" charset="0"/>
                <a:cs typeface="Times New Roman" pitchFamily="18" charset="0"/>
              </a:rPr>
              <a:t>Фритредерлик</a:t>
            </a:r>
            <a:endParaRPr lang="ru-RU" sz="2000" dirty="0">
              <a:solidFill>
                <a:schemeClr val="tx1"/>
              </a:solidFill>
              <a:latin typeface="Times New Roman" pitchFamily="18" charset="0"/>
              <a:cs typeface="Times New Roman" pitchFamily="18" charset="0"/>
            </a:endParaRPr>
          </a:p>
        </p:txBody>
      </p:sp>
      <p:sp>
        <p:nvSpPr>
          <p:cNvPr id="7" name="Скругленный прямоугольник 6"/>
          <p:cNvSpPr/>
          <p:nvPr/>
        </p:nvSpPr>
        <p:spPr>
          <a:xfrm>
            <a:off x="1738282" y="2214554"/>
            <a:ext cx="4000528" cy="1000132"/>
          </a:xfrm>
          <a:prstGeom prst="roundRect">
            <a:avLst/>
          </a:prstGeom>
          <a:solidFill>
            <a:srgbClr val="C00000"/>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2000" b="1" dirty="0" err="1">
                <a:latin typeface="Times New Roman" pitchFamily="18" charset="0"/>
                <a:cs typeface="Times New Roman" pitchFamily="18" charset="0"/>
              </a:rPr>
              <a:t>ташқи таъсирдан</a:t>
            </a:r>
            <a:r>
              <a:rPr lang="ru-RU" sz="2000" b="1" dirty="0">
                <a:latin typeface="Times New Roman" pitchFamily="18" charset="0"/>
                <a:cs typeface="Times New Roman" pitchFamily="18" charset="0"/>
              </a:rPr>
              <a:t> </a:t>
            </a:r>
            <a:r>
              <a:rPr lang="ru-RU" sz="2000" b="1" dirty="0" err="1">
                <a:latin typeface="Times New Roman" pitchFamily="18" charset="0"/>
                <a:cs typeface="Times New Roman" pitchFamily="18" charset="0"/>
              </a:rPr>
              <a:t>ҳимоялаш</a:t>
            </a:r>
            <a:endParaRPr lang="ru-RU" sz="2000" b="1" dirty="0">
              <a:latin typeface="Times New Roman" pitchFamily="18" charset="0"/>
              <a:cs typeface="Times New Roman" pitchFamily="18" charset="0"/>
            </a:endParaRPr>
          </a:p>
        </p:txBody>
      </p:sp>
      <p:sp>
        <p:nvSpPr>
          <p:cNvPr id="8" name="Скругленный прямоугольник 7"/>
          <p:cNvSpPr/>
          <p:nvPr/>
        </p:nvSpPr>
        <p:spPr>
          <a:xfrm>
            <a:off x="6310314" y="2214554"/>
            <a:ext cx="4000528" cy="1000132"/>
          </a:xfrm>
          <a:prstGeom prst="roundRect">
            <a:avLst/>
          </a:prstGeom>
          <a:solidFill>
            <a:srgbClr val="C00000"/>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2000" b="1" dirty="0" err="1">
                <a:latin typeface="Times New Roman" pitchFamily="18" charset="0"/>
                <a:cs typeface="Times New Roman" pitchFamily="18" charset="0"/>
              </a:rPr>
              <a:t>савдога</a:t>
            </a:r>
            <a:r>
              <a:rPr lang="ru-RU" sz="2000" b="1" dirty="0">
                <a:latin typeface="Times New Roman" pitchFamily="18" charset="0"/>
                <a:cs typeface="Times New Roman" pitchFamily="18" charset="0"/>
              </a:rPr>
              <a:t> </a:t>
            </a:r>
            <a:r>
              <a:rPr lang="ru-RU" sz="2000" b="1" dirty="0" err="1">
                <a:latin typeface="Times New Roman" pitchFamily="18" charset="0"/>
                <a:cs typeface="Times New Roman" pitchFamily="18" charset="0"/>
              </a:rPr>
              <a:t>тўлиқ эркинлик</a:t>
            </a:r>
            <a:r>
              <a:rPr lang="ru-RU" sz="2000" b="1" dirty="0">
                <a:latin typeface="Times New Roman" pitchFamily="18" charset="0"/>
                <a:cs typeface="Times New Roman" pitchFamily="18" charset="0"/>
              </a:rPr>
              <a:t> </a:t>
            </a:r>
            <a:r>
              <a:rPr lang="ru-RU" sz="2000" b="1" dirty="0" err="1">
                <a:latin typeface="Times New Roman" pitchFamily="18" charset="0"/>
                <a:cs typeface="Times New Roman" pitchFamily="18" charset="0"/>
              </a:rPr>
              <a:t>бериш</a:t>
            </a:r>
            <a:endParaRPr lang="ru-RU" sz="2000" b="1" dirty="0">
              <a:latin typeface="Times New Roman" pitchFamily="18" charset="0"/>
              <a:cs typeface="Times New Roman" pitchFamily="18" charset="0"/>
            </a:endParaRPr>
          </a:p>
        </p:txBody>
      </p:sp>
      <p:sp>
        <p:nvSpPr>
          <p:cNvPr id="9" name="Скругленный прямоугольник 8"/>
          <p:cNvSpPr/>
          <p:nvPr/>
        </p:nvSpPr>
        <p:spPr>
          <a:xfrm>
            <a:off x="1952596" y="3500438"/>
            <a:ext cx="3429024" cy="500066"/>
          </a:xfrm>
          <a:prstGeom prst="roundRect">
            <a:avLst/>
          </a:prstGeom>
          <a:solidFill>
            <a:schemeClr val="accent3">
              <a:lumMod val="20000"/>
              <a:lumOff val="80000"/>
            </a:schemeClr>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2000" b="1" i="1" dirty="0" err="1">
                <a:solidFill>
                  <a:schemeClr val="tx1"/>
                </a:solidFill>
                <a:latin typeface="Times New Roman" pitchFamily="18" charset="0"/>
                <a:cs typeface="Times New Roman" pitchFamily="18" charset="0"/>
              </a:rPr>
              <a:t>бож</a:t>
            </a:r>
            <a:r>
              <a:rPr lang="ru-RU" sz="2000" b="1" i="1" dirty="0">
                <a:solidFill>
                  <a:schemeClr val="tx1"/>
                </a:solidFill>
                <a:latin typeface="Times New Roman" pitchFamily="18" charset="0"/>
                <a:cs typeface="Times New Roman" pitchFamily="18" charset="0"/>
              </a:rPr>
              <a:t> </a:t>
            </a:r>
            <a:r>
              <a:rPr lang="ru-RU" sz="2000" b="1" i="1" dirty="0" err="1">
                <a:solidFill>
                  <a:schemeClr val="tx1"/>
                </a:solidFill>
                <a:latin typeface="Times New Roman" pitchFamily="18" charset="0"/>
                <a:cs typeface="Times New Roman" pitchFamily="18" charset="0"/>
              </a:rPr>
              <a:t>тўловлари</a:t>
            </a:r>
            <a:endParaRPr lang="ru-RU" sz="2000" b="1" i="1" dirty="0">
              <a:solidFill>
                <a:schemeClr val="tx1"/>
              </a:solidFill>
              <a:latin typeface="Times New Roman" pitchFamily="18" charset="0"/>
              <a:cs typeface="Times New Roman" pitchFamily="18" charset="0"/>
            </a:endParaRPr>
          </a:p>
        </p:txBody>
      </p:sp>
      <p:sp>
        <p:nvSpPr>
          <p:cNvPr id="10" name="Скругленный прямоугольник 9"/>
          <p:cNvSpPr/>
          <p:nvPr/>
        </p:nvSpPr>
        <p:spPr>
          <a:xfrm>
            <a:off x="1952596" y="4286256"/>
            <a:ext cx="3429024" cy="500066"/>
          </a:xfrm>
          <a:prstGeom prst="roundRect">
            <a:avLst/>
          </a:prstGeom>
          <a:solidFill>
            <a:schemeClr val="accent3">
              <a:lumMod val="20000"/>
              <a:lumOff val="80000"/>
            </a:schemeClr>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2000" b="1" i="1" dirty="0">
                <a:solidFill>
                  <a:schemeClr val="tx1"/>
                </a:solidFill>
                <a:latin typeface="Times New Roman" pitchFamily="18" charset="0"/>
                <a:cs typeface="Times New Roman" pitchFamily="18" charset="0"/>
              </a:rPr>
              <a:t>импорт </a:t>
            </a:r>
            <a:r>
              <a:rPr lang="ru-RU" sz="2000" b="1" i="1" dirty="0" err="1">
                <a:solidFill>
                  <a:schemeClr val="tx1"/>
                </a:solidFill>
                <a:latin typeface="Times New Roman" pitchFamily="18" charset="0"/>
                <a:cs typeface="Times New Roman" pitchFamily="18" charset="0"/>
              </a:rPr>
              <a:t>квоталари</a:t>
            </a:r>
            <a:endParaRPr lang="ru-RU" sz="2000" b="1" i="1" dirty="0">
              <a:solidFill>
                <a:schemeClr val="tx1"/>
              </a:solidFill>
              <a:latin typeface="Times New Roman" pitchFamily="18" charset="0"/>
              <a:cs typeface="Times New Roman" pitchFamily="18" charset="0"/>
            </a:endParaRPr>
          </a:p>
        </p:txBody>
      </p:sp>
      <p:sp>
        <p:nvSpPr>
          <p:cNvPr id="11" name="Скругленный прямоугольник 10"/>
          <p:cNvSpPr/>
          <p:nvPr/>
        </p:nvSpPr>
        <p:spPr>
          <a:xfrm>
            <a:off x="1952596" y="5072074"/>
            <a:ext cx="3429024" cy="500066"/>
          </a:xfrm>
          <a:prstGeom prst="roundRect">
            <a:avLst/>
          </a:prstGeom>
          <a:solidFill>
            <a:schemeClr val="accent3">
              <a:lumMod val="20000"/>
              <a:lumOff val="80000"/>
            </a:schemeClr>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2000" b="1" i="1" dirty="0" err="1">
                <a:solidFill>
                  <a:schemeClr val="tx1"/>
                </a:solidFill>
                <a:latin typeface="Times New Roman" pitchFamily="18" charset="0"/>
                <a:cs typeface="Times New Roman" pitchFamily="18" charset="0"/>
              </a:rPr>
              <a:t>тарифсиз</a:t>
            </a:r>
            <a:r>
              <a:rPr lang="ru-RU" sz="2000" b="1" i="1" dirty="0">
                <a:solidFill>
                  <a:schemeClr val="tx1"/>
                </a:solidFill>
                <a:latin typeface="Times New Roman" pitchFamily="18" charset="0"/>
                <a:cs typeface="Times New Roman" pitchFamily="18" charset="0"/>
              </a:rPr>
              <a:t> </a:t>
            </a:r>
            <a:r>
              <a:rPr lang="ru-RU" sz="2000" b="1" i="1" dirty="0" err="1">
                <a:solidFill>
                  <a:schemeClr val="tx1"/>
                </a:solidFill>
                <a:latin typeface="Times New Roman" pitchFamily="18" charset="0"/>
                <a:cs typeface="Times New Roman" pitchFamily="18" charset="0"/>
              </a:rPr>
              <a:t>тўсиқлар</a:t>
            </a:r>
            <a:endParaRPr lang="ru-RU" sz="2000" b="1" i="1" dirty="0">
              <a:solidFill>
                <a:schemeClr val="tx1"/>
              </a:solidFill>
              <a:latin typeface="Times New Roman" pitchFamily="18" charset="0"/>
              <a:cs typeface="Times New Roman" pitchFamily="18" charset="0"/>
            </a:endParaRPr>
          </a:p>
        </p:txBody>
      </p:sp>
      <p:sp>
        <p:nvSpPr>
          <p:cNvPr id="12" name="Скругленный прямоугольник 11"/>
          <p:cNvSpPr/>
          <p:nvPr/>
        </p:nvSpPr>
        <p:spPr>
          <a:xfrm>
            <a:off x="1952596" y="5857892"/>
            <a:ext cx="3429024" cy="383251"/>
          </a:xfrm>
          <a:prstGeom prst="roundRect">
            <a:avLst/>
          </a:prstGeom>
          <a:solidFill>
            <a:schemeClr val="accent3">
              <a:lumMod val="20000"/>
              <a:lumOff val="80000"/>
            </a:schemeClr>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2000" b="1" i="1" dirty="0" err="1">
                <a:solidFill>
                  <a:schemeClr val="tx1"/>
                </a:solidFill>
                <a:latin typeface="Times New Roman" pitchFamily="18" charset="0"/>
                <a:cs typeface="Times New Roman" pitchFamily="18" charset="0"/>
              </a:rPr>
              <a:t>экспортни</a:t>
            </a:r>
            <a:r>
              <a:rPr lang="ru-RU" sz="2000" b="1" i="1" dirty="0">
                <a:solidFill>
                  <a:schemeClr val="tx1"/>
                </a:solidFill>
                <a:latin typeface="Times New Roman" pitchFamily="18" charset="0"/>
                <a:cs typeface="Times New Roman" pitchFamily="18" charset="0"/>
              </a:rPr>
              <a:t> </a:t>
            </a:r>
            <a:r>
              <a:rPr lang="ru-RU" sz="2000" b="1" i="1" dirty="0" err="1">
                <a:solidFill>
                  <a:schemeClr val="tx1"/>
                </a:solidFill>
                <a:latin typeface="Times New Roman" pitchFamily="18" charset="0"/>
                <a:cs typeface="Times New Roman" pitchFamily="18" charset="0"/>
              </a:rPr>
              <a:t>ихтиёрий</a:t>
            </a:r>
            <a:r>
              <a:rPr lang="ru-RU" sz="2000" b="1" i="1" dirty="0">
                <a:solidFill>
                  <a:schemeClr val="tx1"/>
                </a:solidFill>
                <a:latin typeface="Times New Roman" pitchFamily="18" charset="0"/>
                <a:cs typeface="Times New Roman" pitchFamily="18" charset="0"/>
              </a:rPr>
              <a:t> </a:t>
            </a:r>
            <a:r>
              <a:rPr lang="ru-RU" sz="2000" b="1" i="1" dirty="0" err="1">
                <a:solidFill>
                  <a:schemeClr val="tx1"/>
                </a:solidFill>
                <a:latin typeface="Times New Roman" pitchFamily="18" charset="0"/>
                <a:cs typeface="Times New Roman" pitchFamily="18" charset="0"/>
              </a:rPr>
              <a:t>чеклаш</a:t>
            </a:r>
            <a:endParaRPr lang="ru-RU" sz="2000" b="1" i="1" dirty="0">
              <a:solidFill>
                <a:schemeClr val="tx1"/>
              </a:solidFill>
              <a:latin typeface="Times New Roman" pitchFamily="18" charset="0"/>
              <a:cs typeface="Times New Roman" pitchFamily="18" charset="0"/>
            </a:endParaRPr>
          </a:p>
        </p:txBody>
      </p:sp>
      <p:sp>
        <p:nvSpPr>
          <p:cNvPr id="13" name="Скругленный прямоугольник 12"/>
          <p:cNvSpPr/>
          <p:nvPr/>
        </p:nvSpPr>
        <p:spPr>
          <a:xfrm>
            <a:off x="6524628" y="3429000"/>
            <a:ext cx="3643338" cy="846266"/>
          </a:xfrm>
          <a:prstGeom prst="roundRect">
            <a:avLst/>
          </a:prstGeom>
          <a:solidFill>
            <a:schemeClr val="accent3">
              <a:lumMod val="20000"/>
              <a:lumOff val="80000"/>
            </a:schemeClr>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2000" b="1" i="1" dirty="0" err="1">
                <a:solidFill>
                  <a:schemeClr val="tx1"/>
                </a:solidFill>
                <a:latin typeface="Times New Roman" pitchFamily="18" charset="0"/>
                <a:cs typeface="Times New Roman" pitchFamily="18" charset="0"/>
              </a:rPr>
              <a:t>ташқи савдони</a:t>
            </a:r>
            <a:r>
              <a:rPr lang="ru-RU" sz="2000" b="1" i="1" dirty="0">
                <a:solidFill>
                  <a:schemeClr val="tx1"/>
                </a:solidFill>
                <a:latin typeface="Times New Roman" pitchFamily="18" charset="0"/>
                <a:cs typeface="Times New Roman" pitchFamily="18" charset="0"/>
              </a:rPr>
              <a:t> </a:t>
            </a:r>
            <a:r>
              <a:rPr lang="ru-RU" sz="2000" b="1" i="1" dirty="0" err="1">
                <a:solidFill>
                  <a:schemeClr val="tx1"/>
                </a:solidFill>
                <a:latin typeface="Times New Roman" pitchFamily="18" charset="0"/>
                <a:cs typeface="Times New Roman" pitchFamily="18" charset="0"/>
              </a:rPr>
              <a:t>эркинлаштириш</a:t>
            </a:r>
            <a:endParaRPr lang="ru-RU" sz="2000" b="1" i="1" dirty="0">
              <a:solidFill>
                <a:schemeClr val="tx1"/>
              </a:solidFill>
              <a:latin typeface="Times New Roman" pitchFamily="18" charset="0"/>
              <a:cs typeface="Times New Roman" pitchFamily="18" charset="0"/>
            </a:endParaRPr>
          </a:p>
        </p:txBody>
      </p:sp>
      <p:sp>
        <p:nvSpPr>
          <p:cNvPr id="14" name="Скругленный прямоугольник 13"/>
          <p:cNvSpPr/>
          <p:nvPr/>
        </p:nvSpPr>
        <p:spPr>
          <a:xfrm>
            <a:off x="6524628" y="4429132"/>
            <a:ext cx="3643338" cy="785818"/>
          </a:xfrm>
          <a:prstGeom prst="roundRect">
            <a:avLst/>
          </a:prstGeom>
          <a:solidFill>
            <a:schemeClr val="accent3">
              <a:lumMod val="20000"/>
              <a:lumOff val="80000"/>
            </a:schemeClr>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2000" b="1" i="1" dirty="0">
                <a:solidFill>
                  <a:schemeClr val="tx1"/>
                </a:solidFill>
                <a:latin typeface="Times New Roman" pitchFamily="18" charset="0"/>
                <a:cs typeface="Times New Roman" pitchFamily="18" charset="0"/>
              </a:rPr>
              <a:t>тариф </a:t>
            </a:r>
            <a:r>
              <a:rPr lang="ru-RU" sz="2000" b="1" i="1" dirty="0" err="1">
                <a:solidFill>
                  <a:schemeClr val="tx1"/>
                </a:solidFill>
                <a:latin typeface="Times New Roman" pitchFamily="18" charset="0"/>
                <a:cs typeface="Times New Roman" pitchFamily="18" charset="0"/>
              </a:rPr>
              <a:t>ва</a:t>
            </a:r>
            <a:r>
              <a:rPr lang="ru-RU" sz="2000" b="1" i="1" dirty="0">
                <a:solidFill>
                  <a:schemeClr val="tx1"/>
                </a:solidFill>
                <a:latin typeface="Times New Roman" pitchFamily="18" charset="0"/>
                <a:cs typeface="Times New Roman" pitchFamily="18" charset="0"/>
              </a:rPr>
              <a:t> </a:t>
            </a:r>
            <a:r>
              <a:rPr lang="ru-RU" sz="2000" b="1" i="1" dirty="0" err="1">
                <a:solidFill>
                  <a:schemeClr val="tx1"/>
                </a:solidFill>
                <a:latin typeface="Times New Roman" pitchFamily="18" charset="0"/>
                <a:cs typeface="Times New Roman" pitchFamily="18" charset="0"/>
              </a:rPr>
              <a:t>квоталарни</a:t>
            </a:r>
            <a:r>
              <a:rPr lang="ru-RU" sz="2000" b="1" i="1" dirty="0">
                <a:solidFill>
                  <a:schemeClr val="tx1"/>
                </a:solidFill>
                <a:latin typeface="Times New Roman" pitchFamily="18" charset="0"/>
                <a:cs typeface="Times New Roman" pitchFamily="18" charset="0"/>
              </a:rPr>
              <a:t> </a:t>
            </a:r>
            <a:r>
              <a:rPr lang="ru-RU" sz="2000" b="1" i="1" dirty="0" err="1">
                <a:solidFill>
                  <a:schemeClr val="tx1"/>
                </a:solidFill>
                <a:latin typeface="Times New Roman" pitchFamily="18" charset="0"/>
                <a:cs typeface="Times New Roman" pitchFamily="18" charset="0"/>
              </a:rPr>
              <a:t>қисқартириш</a:t>
            </a:r>
            <a:endParaRPr lang="ru-RU" sz="2000" b="1" i="1" dirty="0">
              <a:solidFill>
                <a:schemeClr val="tx1"/>
              </a:solidFill>
              <a:latin typeface="Times New Roman" pitchFamily="18" charset="0"/>
              <a:cs typeface="Times New Roman" pitchFamily="18" charset="0"/>
            </a:endParaRPr>
          </a:p>
        </p:txBody>
      </p:sp>
      <p:sp>
        <p:nvSpPr>
          <p:cNvPr id="15" name="Скругленный прямоугольник 14"/>
          <p:cNvSpPr/>
          <p:nvPr/>
        </p:nvSpPr>
        <p:spPr>
          <a:xfrm>
            <a:off x="6524628" y="5429264"/>
            <a:ext cx="3643338" cy="811879"/>
          </a:xfrm>
          <a:prstGeom prst="roundRect">
            <a:avLst/>
          </a:prstGeom>
          <a:solidFill>
            <a:schemeClr val="accent3">
              <a:lumMod val="20000"/>
              <a:lumOff val="80000"/>
            </a:schemeClr>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2000" b="1" i="1" dirty="0" err="1">
                <a:solidFill>
                  <a:schemeClr val="tx1"/>
                </a:solidFill>
                <a:latin typeface="Times New Roman" pitchFamily="18" charset="0"/>
                <a:cs typeface="Times New Roman" pitchFamily="18" charset="0"/>
              </a:rPr>
              <a:t>миллий</a:t>
            </a:r>
            <a:r>
              <a:rPr lang="ru-RU" sz="2000" b="1" i="1" dirty="0">
                <a:solidFill>
                  <a:schemeClr val="tx1"/>
                </a:solidFill>
                <a:latin typeface="Times New Roman" pitchFamily="18" charset="0"/>
                <a:cs typeface="Times New Roman" pitchFamily="18" charset="0"/>
              </a:rPr>
              <a:t> </a:t>
            </a:r>
            <a:r>
              <a:rPr lang="ru-RU" sz="2000" b="1" i="1" dirty="0" err="1">
                <a:solidFill>
                  <a:schemeClr val="tx1"/>
                </a:solidFill>
                <a:latin typeface="Times New Roman" pitchFamily="18" charset="0"/>
                <a:cs typeface="Times New Roman" pitchFamily="18" charset="0"/>
              </a:rPr>
              <a:t>иқтисодиётнинг очиқлигини янада</a:t>
            </a:r>
            <a:r>
              <a:rPr lang="ru-RU" sz="2000" b="1" i="1" dirty="0">
                <a:solidFill>
                  <a:schemeClr val="tx1"/>
                </a:solidFill>
                <a:latin typeface="Times New Roman" pitchFamily="18" charset="0"/>
                <a:cs typeface="Times New Roman" pitchFamily="18" charset="0"/>
              </a:rPr>
              <a:t> </a:t>
            </a:r>
            <a:r>
              <a:rPr lang="ru-RU" sz="2000" b="1" i="1" dirty="0" err="1">
                <a:solidFill>
                  <a:schemeClr val="tx1"/>
                </a:solidFill>
                <a:latin typeface="Times New Roman" pitchFamily="18" charset="0"/>
                <a:cs typeface="Times New Roman" pitchFamily="18" charset="0"/>
              </a:rPr>
              <a:t>кучайтириш</a:t>
            </a:r>
            <a:endParaRPr lang="ru-RU" sz="2000" b="1" i="1" dirty="0">
              <a:solidFill>
                <a:schemeClr val="tx1"/>
              </a:solidFill>
              <a:latin typeface="Times New Roman" pitchFamily="18" charset="0"/>
              <a:cs typeface="Times New Roman" pitchFamily="18" charset="0"/>
            </a:endParaRPr>
          </a:p>
        </p:txBody>
      </p:sp>
      <p:sp>
        <p:nvSpPr>
          <p:cNvPr id="16" name="Прямоугольник 15"/>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550-</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81426310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трелка вниз 3"/>
          <p:cNvSpPr/>
          <p:nvPr/>
        </p:nvSpPr>
        <p:spPr>
          <a:xfrm>
            <a:off x="2238348" y="214290"/>
            <a:ext cx="7358114" cy="785818"/>
          </a:xfrm>
          <a:prstGeom prst="downArrow">
            <a:avLst/>
          </a:prstGeom>
          <a:solidFill>
            <a:srgbClr val="002060"/>
          </a:solidFill>
          <a:effectLst>
            <a:outerShdw blurRad="76200" dir="13500000" sy="23000" kx="1200000" algn="br" rotWithShape="0">
              <a:prstClr val="black">
                <a:alpha val="20000"/>
              </a:prstClr>
            </a:outerShdw>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2000" b="1" dirty="0">
                <a:solidFill>
                  <a:schemeClr val="bg1"/>
                </a:solidFill>
                <a:latin typeface="Times New Roman" pitchFamily="18" charset="0"/>
                <a:cs typeface="Times New Roman" pitchFamily="18" charset="0"/>
              </a:rPr>
              <a:t>Экспортни рағбатлантириш усуллари</a:t>
            </a:r>
            <a:endParaRPr lang="ru-RU" sz="2000" b="1" dirty="0">
              <a:solidFill>
                <a:schemeClr val="bg1"/>
              </a:solidFill>
              <a:latin typeface="Times New Roman" pitchFamily="18" charset="0"/>
              <a:cs typeface="Times New Roman" pitchFamily="18" charset="0"/>
            </a:endParaRPr>
          </a:p>
        </p:txBody>
      </p:sp>
      <p:graphicFrame>
        <p:nvGraphicFramePr>
          <p:cNvPr id="5" name="Схема 4"/>
          <p:cNvGraphicFramePr/>
          <p:nvPr>
            <p:extLst>
              <p:ext uri="{D42A27DB-BD31-4B8C-83A1-F6EECF244321}">
                <p14:modId xmlns:p14="http://schemas.microsoft.com/office/powerpoint/2010/main" val="220179204"/>
              </p:ext>
            </p:extLst>
          </p:nvPr>
        </p:nvGraphicFramePr>
        <p:xfrm>
          <a:off x="1809720" y="1142984"/>
          <a:ext cx="8643998" cy="492398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Прямоугольник 5"/>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551-</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237554073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трелка вниз 3"/>
          <p:cNvSpPr/>
          <p:nvPr/>
        </p:nvSpPr>
        <p:spPr>
          <a:xfrm>
            <a:off x="2238348" y="214290"/>
            <a:ext cx="7358114" cy="785818"/>
          </a:xfrm>
          <a:prstGeom prst="downArrow">
            <a:avLst/>
          </a:prstGeom>
          <a:solidFill>
            <a:srgbClr val="002060"/>
          </a:solidFill>
          <a:effectLst>
            <a:outerShdw blurRad="76200" dir="13500000" sy="23000" kx="1200000" algn="br" rotWithShape="0">
              <a:prstClr val="black">
                <a:alpha val="20000"/>
              </a:prstClr>
            </a:outerShdw>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2000" b="1" dirty="0">
                <a:solidFill>
                  <a:schemeClr val="bg1"/>
                </a:solidFill>
                <a:latin typeface="Times New Roman" pitchFamily="18" charset="0"/>
                <a:cs typeface="Times New Roman" pitchFamily="18" charset="0"/>
              </a:rPr>
              <a:t>Экспортни рағбатлантириш усуллари</a:t>
            </a:r>
            <a:endParaRPr lang="ru-RU" sz="2000" b="1" dirty="0">
              <a:solidFill>
                <a:schemeClr val="bg1"/>
              </a:solidFill>
              <a:latin typeface="Times New Roman" pitchFamily="18" charset="0"/>
              <a:cs typeface="Times New Roman" pitchFamily="18" charset="0"/>
            </a:endParaRPr>
          </a:p>
        </p:txBody>
      </p:sp>
      <p:graphicFrame>
        <p:nvGraphicFramePr>
          <p:cNvPr id="5" name="Схема 4"/>
          <p:cNvGraphicFramePr/>
          <p:nvPr>
            <p:extLst>
              <p:ext uri="{D42A27DB-BD31-4B8C-83A1-F6EECF244321}">
                <p14:modId xmlns:p14="http://schemas.microsoft.com/office/powerpoint/2010/main" val="2900266708"/>
              </p:ext>
            </p:extLst>
          </p:nvPr>
        </p:nvGraphicFramePr>
        <p:xfrm>
          <a:off x="1809720" y="1142984"/>
          <a:ext cx="8643998" cy="492398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Прямоугольник 5"/>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551-</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152017636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вальная выноска 3"/>
          <p:cNvSpPr/>
          <p:nvPr/>
        </p:nvSpPr>
        <p:spPr>
          <a:xfrm>
            <a:off x="3595670" y="357166"/>
            <a:ext cx="4929222" cy="785818"/>
          </a:xfrm>
          <a:prstGeom prst="wedgeEllipseCallout">
            <a:avLst/>
          </a:prstGeom>
          <a:solidFill>
            <a:schemeClr val="accent3">
              <a:lumMod val="20000"/>
              <a:lumOff val="80000"/>
            </a:schemeClr>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2400" b="1" i="1" dirty="0" err="1">
                <a:solidFill>
                  <a:schemeClr val="tx1"/>
                </a:solidFill>
                <a:latin typeface="Times New Roman" pitchFamily="18" charset="0"/>
                <a:cs typeface="Times New Roman" pitchFamily="18" charset="0"/>
              </a:rPr>
              <a:t>Тўлов</a:t>
            </a:r>
            <a:r>
              <a:rPr lang="ru-RU" sz="2400" b="1" i="1" dirty="0">
                <a:solidFill>
                  <a:schemeClr val="tx1"/>
                </a:solidFill>
                <a:latin typeface="Times New Roman" pitchFamily="18" charset="0"/>
                <a:cs typeface="Times New Roman" pitchFamily="18" charset="0"/>
              </a:rPr>
              <a:t> </a:t>
            </a:r>
            <a:r>
              <a:rPr lang="ru-RU" sz="2400" b="1" i="1" dirty="0" err="1">
                <a:solidFill>
                  <a:schemeClr val="tx1"/>
                </a:solidFill>
                <a:latin typeface="Times New Roman" pitchFamily="18" charset="0"/>
                <a:cs typeface="Times New Roman" pitchFamily="18" charset="0"/>
              </a:rPr>
              <a:t>баланси</a:t>
            </a:r>
            <a:endParaRPr lang="ru-RU" sz="2400" i="1" dirty="0">
              <a:solidFill>
                <a:schemeClr val="tx1"/>
              </a:solidFill>
              <a:latin typeface="Times New Roman" pitchFamily="18" charset="0"/>
              <a:cs typeface="Times New Roman" pitchFamily="18" charset="0"/>
            </a:endParaRPr>
          </a:p>
        </p:txBody>
      </p:sp>
      <p:sp>
        <p:nvSpPr>
          <p:cNvPr id="6" name="Скругленный прямоугольник 5"/>
          <p:cNvSpPr/>
          <p:nvPr/>
        </p:nvSpPr>
        <p:spPr>
          <a:xfrm>
            <a:off x="2166910" y="1340768"/>
            <a:ext cx="7858180" cy="4435918"/>
          </a:xfrm>
          <a:prstGeom prst="roundRect">
            <a:avLst/>
          </a:prstGeom>
          <a:solidFill>
            <a:srgbClr val="FF0000"/>
          </a:solidFill>
          <a:effectLst>
            <a:outerShdw blurRad="76200" dir="13500000" sy="23000" kx="1200000" algn="br" rotWithShape="0">
              <a:prstClr val="black">
                <a:alpha val="20000"/>
              </a:prstClr>
            </a:outerShdw>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3200" b="1" dirty="0" err="1">
                <a:latin typeface="Times New Roman" pitchFamily="18" charset="0"/>
                <a:cs typeface="Times New Roman" pitchFamily="18" charset="0"/>
              </a:rPr>
              <a:t>Бу</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мамлакат</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резидентлари</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уй</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хўжаликлари</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корхоналар</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ва</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давлат</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ва</a:t>
            </a:r>
            <a:r>
              <a:rPr lang="ru-RU" sz="3200" b="1" dirty="0">
                <a:latin typeface="Times New Roman" pitchFamily="18" charset="0"/>
                <a:cs typeface="Times New Roman" pitchFamily="18" charset="0"/>
              </a:rPr>
              <a:t> чет </a:t>
            </a:r>
            <a:r>
              <a:rPr lang="ru-RU" sz="3200" b="1" dirty="0" err="1">
                <a:latin typeface="Times New Roman" pitchFamily="18" charset="0"/>
                <a:cs typeface="Times New Roman" pitchFamily="18" charset="0"/>
              </a:rPr>
              <a:t>элликлар</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ўртасида</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маълум</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вақт </a:t>
            </a:r>
            <a:r>
              <a:rPr lang="ru-RU" sz="3200" b="1" dirty="0">
                <a:latin typeface="Times New Roman" pitchFamily="18" charset="0"/>
                <a:cs typeface="Times New Roman" pitchFamily="18" charset="0"/>
              </a:rPr>
              <a:t>(</a:t>
            </a:r>
            <a:r>
              <a:rPr lang="ru-RU" sz="3200" b="1" dirty="0" err="1">
                <a:latin typeface="Times New Roman" pitchFamily="18" charset="0"/>
                <a:cs typeface="Times New Roman" pitchFamily="18" charset="0"/>
              </a:rPr>
              <a:t>одатда</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бир</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йил</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оралиғида амалга</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оширилган</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барча</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иқтисодий битимлар</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натижасининг</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тартиблаштирилган</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ёзувидир</a:t>
            </a:r>
            <a:r>
              <a:rPr lang="ru-RU" sz="3200" b="1" dirty="0">
                <a:latin typeface="Times New Roman" pitchFamily="18" charset="0"/>
                <a:cs typeface="Times New Roman" pitchFamily="18" charset="0"/>
              </a:rPr>
              <a:t>.</a:t>
            </a:r>
            <a:endParaRPr lang="ru-RU" sz="3200" dirty="0">
              <a:latin typeface="Times New Roman" pitchFamily="18" charset="0"/>
              <a:cs typeface="Times New Roman" pitchFamily="18" charset="0"/>
            </a:endParaRPr>
          </a:p>
          <a:p>
            <a:pPr algn="ctr">
              <a:defRPr/>
            </a:pPr>
            <a:endParaRPr lang="ru-RU" sz="3200" dirty="0">
              <a:latin typeface="Times New Roman" pitchFamily="18" charset="0"/>
              <a:cs typeface="Times New Roman" pitchFamily="18" charset="0"/>
            </a:endParaRPr>
          </a:p>
        </p:txBody>
      </p:sp>
      <p:sp>
        <p:nvSpPr>
          <p:cNvPr id="5" name="Прямоугольник 4"/>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552-</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53295223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Скругленная прямоугольная выноска 6"/>
          <p:cNvSpPr/>
          <p:nvPr/>
        </p:nvSpPr>
        <p:spPr>
          <a:xfrm>
            <a:off x="3881422" y="476672"/>
            <a:ext cx="4357718" cy="500066"/>
          </a:xfrm>
          <a:prstGeom prst="wedgeRoundRectCallout">
            <a:avLst/>
          </a:prstGeom>
          <a:solidFill>
            <a:srgbClr val="FFFF00"/>
          </a:solidFill>
          <a:effectLst>
            <a:outerShdw blurRad="76200" dir="13500000" sy="23000" kx="1200000" algn="br" rotWithShape="0">
              <a:prstClr val="black">
                <a:alpha val="20000"/>
              </a:prstClr>
            </a:outerShdw>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b="1" dirty="0" err="1">
                <a:solidFill>
                  <a:schemeClr val="tx1"/>
                </a:solidFill>
                <a:latin typeface="Times New Roman" pitchFamily="18" charset="0"/>
                <a:cs typeface="Times New Roman" pitchFamily="18" charset="0"/>
              </a:rPr>
              <a:t>Иқтисодий битимлар</a:t>
            </a:r>
            <a:endParaRPr lang="ru-RU" dirty="0">
              <a:solidFill>
                <a:schemeClr val="tx1"/>
              </a:solidFill>
            </a:endParaRPr>
          </a:p>
        </p:txBody>
      </p:sp>
      <p:sp>
        <p:nvSpPr>
          <p:cNvPr id="8" name="Скругленный прямоугольник 7"/>
          <p:cNvSpPr/>
          <p:nvPr/>
        </p:nvSpPr>
        <p:spPr>
          <a:xfrm>
            <a:off x="2095472" y="1124744"/>
            <a:ext cx="8001056" cy="4942227"/>
          </a:xfrm>
          <a:prstGeom prst="roundRect">
            <a:avLst/>
          </a:prstGeom>
          <a:solidFill>
            <a:schemeClr val="accent4">
              <a:lumMod val="20000"/>
              <a:lumOff val="80000"/>
            </a:schemeClr>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3200" b="1" dirty="0" err="1">
                <a:solidFill>
                  <a:schemeClr val="tx1"/>
                </a:solidFill>
                <a:latin typeface="Times New Roman" pitchFamily="18" charset="0"/>
                <a:cs typeface="Times New Roman" pitchFamily="18" charset="0"/>
              </a:rPr>
              <a:t>Қийматнинг ҳар қандай айирбошланиши</a:t>
            </a:r>
            <a:r>
              <a:rPr lang="ru-RU" sz="3200" b="1" dirty="0">
                <a:solidFill>
                  <a:schemeClr val="tx1"/>
                </a:solidFill>
                <a:latin typeface="Times New Roman" pitchFamily="18" charset="0"/>
                <a:cs typeface="Times New Roman" pitchFamily="18" charset="0"/>
              </a:rPr>
              <a:t>, </a:t>
            </a:r>
            <a:r>
              <a:rPr lang="ru-RU" sz="3200" b="1" dirty="0" err="1">
                <a:solidFill>
                  <a:schemeClr val="tx1"/>
                </a:solidFill>
                <a:latin typeface="Times New Roman" pitchFamily="18" charset="0"/>
                <a:cs typeface="Times New Roman" pitchFamily="18" charset="0"/>
              </a:rPr>
              <a:t>яъни</a:t>
            </a:r>
            <a:r>
              <a:rPr lang="ru-RU" sz="3200" b="1" dirty="0">
                <a:solidFill>
                  <a:schemeClr val="tx1"/>
                </a:solidFill>
                <a:latin typeface="Times New Roman" pitchFamily="18" charset="0"/>
                <a:cs typeface="Times New Roman" pitchFamily="18" charset="0"/>
              </a:rPr>
              <a:t> </a:t>
            </a:r>
            <a:r>
              <a:rPr lang="ru-RU" sz="3200" b="1" dirty="0" err="1">
                <a:solidFill>
                  <a:schemeClr val="tx1"/>
                </a:solidFill>
                <a:latin typeface="Times New Roman" pitchFamily="18" charset="0"/>
                <a:cs typeface="Times New Roman" pitchFamily="18" charset="0"/>
              </a:rPr>
              <a:t>товарлар</a:t>
            </a:r>
            <a:r>
              <a:rPr lang="ru-RU" sz="3200" b="1" dirty="0">
                <a:solidFill>
                  <a:schemeClr val="tx1"/>
                </a:solidFill>
                <a:latin typeface="Times New Roman" pitchFamily="18" charset="0"/>
                <a:cs typeface="Times New Roman" pitchFamily="18" charset="0"/>
              </a:rPr>
              <a:t>, </a:t>
            </a:r>
            <a:r>
              <a:rPr lang="ru-RU" sz="3200" b="1" dirty="0" err="1">
                <a:solidFill>
                  <a:schemeClr val="tx1"/>
                </a:solidFill>
                <a:latin typeface="Times New Roman" pitchFamily="18" charset="0"/>
                <a:cs typeface="Times New Roman" pitchFamily="18" charset="0"/>
              </a:rPr>
              <a:t>кўрсатилган</a:t>
            </a:r>
            <a:r>
              <a:rPr lang="ru-RU" sz="3200" b="1" dirty="0">
                <a:solidFill>
                  <a:schemeClr val="tx1"/>
                </a:solidFill>
                <a:latin typeface="Times New Roman" pitchFamily="18" charset="0"/>
                <a:cs typeface="Times New Roman" pitchFamily="18" charset="0"/>
              </a:rPr>
              <a:t> </a:t>
            </a:r>
            <a:r>
              <a:rPr lang="ru-RU" sz="3200" b="1" dirty="0" err="1">
                <a:solidFill>
                  <a:schemeClr val="tx1"/>
                </a:solidFill>
                <a:latin typeface="Times New Roman" pitchFamily="18" charset="0"/>
                <a:cs typeface="Times New Roman" pitchFamily="18" charset="0"/>
              </a:rPr>
              <a:t>хизматлар</a:t>
            </a:r>
            <a:r>
              <a:rPr lang="ru-RU" sz="3200" b="1" dirty="0">
                <a:solidFill>
                  <a:schemeClr val="tx1"/>
                </a:solidFill>
                <a:latin typeface="Times New Roman" pitchFamily="18" charset="0"/>
                <a:cs typeface="Times New Roman" pitchFamily="18" charset="0"/>
              </a:rPr>
              <a:t> </a:t>
            </a:r>
            <a:r>
              <a:rPr lang="ru-RU" sz="3200" b="1" dirty="0" err="1">
                <a:solidFill>
                  <a:schemeClr val="tx1"/>
                </a:solidFill>
                <a:latin typeface="Times New Roman" pitchFamily="18" charset="0"/>
                <a:cs typeface="Times New Roman" pitchFamily="18" charset="0"/>
              </a:rPr>
              <a:t>ёки</a:t>
            </a:r>
            <a:r>
              <a:rPr lang="ru-RU" sz="3200" b="1" dirty="0">
                <a:solidFill>
                  <a:schemeClr val="tx1"/>
                </a:solidFill>
                <a:latin typeface="Times New Roman" pitchFamily="18" charset="0"/>
                <a:cs typeface="Times New Roman" pitchFamily="18" charset="0"/>
              </a:rPr>
              <a:t> </a:t>
            </a:r>
            <a:r>
              <a:rPr lang="ru-RU" sz="3200" b="1" dirty="0" err="1">
                <a:solidFill>
                  <a:schemeClr val="tx1"/>
                </a:solidFill>
                <a:latin typeface="Times New Roman" pitchFamily="18" charset="0"/>
                <a:cs typeface="Times New Roman" pitchFamily="18" charset="0"/>
              </a:rPr>
              <a:t>активларга</a:t>
            </a:r>
            <a:r>
              <a:rPr lang="ru-RU" sz="3200" b="1" dirty="0">
                <a:solidFill>
                  <a:schemeClr val="tx1"/>
                </a:solidFill>
                <a:latin typeface="Times New Roman" pitchFamily="18" charset="0"/>
                <a:cs typeface="Times New Roman" pitchFamily="18" charset="0"/>
              </a:rPr>
              <a:t> </a:t>
            </a:r>
            <a:r>
              <a:rPr lang="ru-RU" sz="3200" b="1" dirty="0" err="1">
                <a:solidFill>
                  <a:schemeClr val="tx1"/>
                </a:solidFill>
                <a:latin typeface="Times New Roman" pitchFamily="18" charset="0"/>
                <a:cs typeface="Times New Roman" pitchFamily="18" charset="0"/>
              </a:rPr>
              <a:t>мулкчилик</a:t>
            </a:r>
            <a:r>
              <a:rPr lang="ru-RU" sz="3200" b="1" dirty="0">
                <a:solidFill>
                  <a:schemeClr val="tx1"/>
                </a:solidFill>
                <a:latin typeface="Times New Roman" pitchFamily="18" charset="0"/>
                <a:cs typeface="Times New Roman" pitchFamily="18" charset="0"/>
              </a:rPr>
              <a:t> </a:t>
            </a:r>
            <a:r>
              <a:rPr lang="ru-RU" sz="3200" b="1" dirty="0" err="1">
                <a:solidFill>
                  <a:schemeClr val="tx1"/>
                </a:solidFill>
                <a:latin typeface="Times New Roman" pitchFamily="18" charset="0"/>
                <a:cs typeface="Times New Roman" pitchFamily="18" charset="0"/>
              </a:rPr>
              <a:t>ҳуқуқининг бир</a:t>
            </a:r>
            <a:r>
              <a:rPr lang="ru-RU" sz="3200" b="1" dirty="0">
                <a:solidFill>
                  <a:schemeClr val="tx1"/>
                </a:solidFill>
                <a:latin typeface="Times New Roman" pitchFamily="18" charset="0"/>
                <a:cs typeface="Times New Roman" pitchFamily="18" charset="0"/>
              </a:rPr>
              <a:t> </a:t>
            </a:r>
            <a:r>
              <a:rPr lang="ru-RU" sz="3200" b="1" dirty="0" err="1">
                <a:solidFill>
                  <a:schemeClr val="tx1"/>
                </a:solidFill>
                <a:latin typeface="Times New Roman" pitchFamily="18" charset="0"/>
                <a:cs typeface="Times New Roman" pitchFamily="18" charset="0"/>
              </a:rPr>
              <a:t>давлат</a:t>
            </a:r>
            <a:r>
              <a:rPr lang="ru-RU" sz="3200" b="1" dirty="0">
                <a:solidFill>
                  <a:schemeClr val="tx1"/>
                </a:solidFill>
                <a:latin typeface="Times New Roman" pitchFamily="18" charset="0"/>
                <a:cs typeface="Times New Roman" pitchFamily="18" charset="0"/>
              </a:rPr>
              <a:t> </a:t>
            </a:r>
            <a:r>
              <a:rPr lang="ru-RU" sz="3200" b="1" dirty="0" err="1">
                <a:solidFill>
                  <a:schemeClr val="tx1"/>
                </a:solidFill>
                <a:latin typeface="Times New Roman" pitchFamily="18" charset="0"/>
                <a:cs typeface="Times New Roman" pitchFamily="18" charset="0"/>
              </a:rPr>
              <a:t>резидентларидан</a:t>
            </a:r>
            <a:r>
              <a:rPr lang="ru-RU" sz="3200" b="1" dirty="0">
                <a:solidFill>
                  <a:schemeClr val="tx1"/>
                </a:solidFill>
                <a:latin typeface="Times New Roman" pitchFamily="18" charset="0"/>
                <a:cs typeface="Times New Roman" pitchFamily="18" charset="0"/>
              </a:rPr>
              <a:t> </a:t>
            </a:r>
            <a:r>
              <a:rPr lang="ru-RU" sz="3200" b="1" dirty="0" err="1">
                <a:solidFill>
                  <a:schemeClr val="tx1"/>
                </a:solidFill>
                <a:latin typeface="Times New Roman" pitchFamily="18" charset="0"/>
                <a:cs typeface="Times New Roman" pitchFamily="18" charset="0"/>
              </a:rPr>
              <a:t>бошқа давлат</a:t>
            </a:r>
            <a:r>
              <a:rPr lang="ru-RU" sz="3200" b="1" dirty="0">
                <a:solidFill>
                  <a:schemeClr val="tx1"/>
                </a:solidFill>
                <a:latin typeface="Times New Roman" pitchFamily="18" charset="0"/>
                <a:cs typeface="Times New Roman" pitchFamily="18" charset="0"/>
              </a:rPr>
              <a:t> </a:t>
            </a:r>
            <a:r>
              <a:rPr lang="ru-RU" sz="3200" b="1" dirty="0" err="1">
                <a:solidFill>
                  <a:schemeClr val="tx1"/>
                </a:solidFill>
                <a:latin typeface="Times New Roman" pitchFamily="18" charset="0"/>
                <a:cs typeface="Times New Roman" pitchFamily="18" charset="0"/>
              </a:rPr>
              <a:t>резидентларига</a:t>
            </a:r>
            <a:r>
              <a:rPr lang="ru-RU" sz="3200" b="1" dirty="0">
                <a:solidFill>
                  <a:schemeClr val="tx1"/>
                </a:solidFill>
                <a:latin typeface="Times New Roman" pitchFamily="18" charset="0"/>
                <a:cs typeface="Times New Roman" pitchFamily="18" charset="0"/>
              </a:rPr>
              <a:t> </a:t>
            </a:r>
            <a:r>
              <a:rPr lang="ru-RU" sz="3200" b="1" dirty="0" err="1">
                <a:solidFill>
                  <a:schemeClr val="tx1"/>
                </a:solidFill>
                <a:latin typeface="Times New Roman" pitchFamily="18" charset="0"/>
                <a:cs typeface="Times New Roman" pitchFamily="18" charset="0"/>
              </a:rPr>
              <a:t>ўтиши</a:t>
            </a:r>
            <a:r>
              <a:rPr lang="ru-RU" sz="3200" b="1" dirty="0">
                <a:solidFill>
                  <a:schemeClr val="tx1"/>
                </a:solidFill>
                <a:latin typeface="Times New Roman" pitchFamily="18" charset="0"/>
                <a:cs typeface="Times New Roman" pitchFamily="18" charset="0"/>
              </a:rPr>
              <a:t> </a:t>
            </a:r>
            <a:r>
              <a:rPr lang="ru-RU" sz="3200" b="1" dirty="0" err="1">
                <a:solidFill>
                  <a:schemeClr val="tx1"/>
                </a:solidFill>
                <a:latin typeface="Times New Roman" pitchFamily="18" charset="0"/>
                <a:cs typeface="Times New Roman" pitchFamily="18" charset="0"/>
              </a:rPr>
              <a:t>бўйича</a:t>
            </a:r>
            <a:r>
              <a:rPr lang="ru-RU" sz="3200" b="1" dirty="0">
                <a:solidFill>
                  <a:schemeClr val="tx1"/>
                </a:solidFill>
                <a:latin typeface="Times New Roman" pitchFamily="18" charset="0"/>
                <a:cs typeface="Times New Roman" pitchFamily="18" charset="0"/>
              </a:rPr>
              <a:t> </a:t>
            </a:r>
            <a:r>
              <a:rPr lang="ru-RU" sz="3200" b="1" dirty="0" err="1">
                <a:solidFill>
                  <a:schemeClr val="tx1"/>
                </a:solidFill>
                <a:latin typeface="Times New Roman" pitchFamily="18" charset="0"/>
                <a:cs typeface="Times New Roman" pitchFamily="18" charset="0"/>
              </a:rPr>
              <a:t>келишувлардан</a:t>
            </a:r>
            <a:r>
              <a:rPr lang="ru-RU" sz="3200" b="1" dirty="0">
                <a:solidFill>
                  <a:schemeClr val="tx1"/>
                </a:solidFill>
                <a:latin typeface="Times New Roman" pitchFamily="18" charset="0"/>
                <a:cs typeface="Times New Roman" pitchFamily="18" charset="0"/>
              </a:rPr>
              <a:t> </a:t>
            </a:r>
            <a:r>
              <a:rPr lang="ru-RU" sz="3200" b="1" dirty="0" err="1">
                <a:solidFill>
                  <a:schemeClr val="tx1"/>
                </a:solidFill>
                <a:latin typeface="Times New Roman" pitchFamily="18" charset="0"/>
                <a:cs typeface="Times New Roman" pitchFamily="18" charset="0"/>
              </a:rPr>
              <a:t>иборат</a:t>
            </a:r>
            <a:r>
              <a:rPr lang="ru-RU" sz="3200" b="1" dirty="0">
                <a:solidFill>
                  <a:schemeClr val="tx1"/>
                </a:solidFill>
                <a:latin typeface="Times New Roman" pitchFamily="18" charset="0"/>
                <a:cs typeface="Times New Roman" pitchFamily="18" charset="0"/>
              </a:rPr>
              <a:t>. </a:t>
            </a:r>
            <a:r>
              <a:rPr lang="ru-RU" sz="3200" b="1" dirty="0" err="1">
                <a:solidFill>
                  <a:schemeClr val="tx1"/>
                </a:solidFill>
                <a:latin typeface="Times New Roman" pitchFamily="18" charset="0"/>
                <a:cs typeface="Times New Roman" pitchFamily="18" charset="0"/>
              </a:rPr>
              <a:t>Ҳар бир</a:t>
            </a:r>
            <a:r>
              <a:rPr lang="ru-RU" sz="3200" b="1" dirty="0">
                <a:solidFill>
                  <a:schemeClr val="tx1"/>
                </a:solidFill>
                <a:latin typeface="Times New Roman" pitchFamily="18" charset="0"/>
                <a:cs typeface="Times New Roman" pitchFamily="18" charset="0"/>
              </a:rPr>
              <a:t> </a:t>
            </a:r>
            <a:r>
              <a:rPr lang="ru-RU" sz="3200" b="1" dirty="0" err="1">
                <a:solidFill>
                  <a:schemeClr val="tx1"/>
                </a:solidFill>
                <a:latin typeface="Times New Roman" pitchFamily="18" charset="0"/>
                <a:cs typeface="Times New Roman" pitchFamily="18" charset="0"/>
              </a:rPr>
              <a:t>битим</a:t>
            </a:r>
            <a:r>
              <a:rPr lang="ru-RU" sz="3200" b="1" dirty="0">
                <a:solidFill>
                  <a:schemeClr val="tx1"/>
                </a:solidFill>
                <a:latin typeface="Times New Roman" pitchFamily="18" charset="0"/>
                <a:cs typeface="Times New Roman" pitchFamily="18" charset="0"/>
              </a:rPr>
              <a:t> </a:t>
            </a:r>
            <a:r>
              <a:rPr lang="ru-RU" sz="3200" b="1" dirty="0" err="1">
                <a:solidFill>
                  <a:schemeClr val="tx1"/>
                </a:solidFill>
                <a:latin typeface="Times New Roman" pitchFamily="18" charset="0"/>
                <a:cs typeface="Times New Roman" pitchFamily="18" charset="0"/>
              </a:rPr>
              <a:t>тўлов</a:t>
            </a:r>
            <a:r>
              <a:rPr lang="ru-RU" sz="3200" b="1" dirty="0">
                <a:solidFill>
                  <a:schemeClr val="tx1"/>
                </a:solidFill>
                <a:latin typeface="Times New Roman" pitchFamily="18" charset="0"/>
                <a:cs typeface="Times New Roman" pitchFamily="18" charset="0"/>
              </a:rPr>
              <a:t> </a:t>
            </a:r>
            <a:r>
              <a:rPr lang="ru-RU" sz="3200" b="1" dirty="0" err="1">
                <a:solidFill>
                  <a:schemeClr val="tx1"/>
                </a:solidFill>
                <a:latin typeface="Times New Roman" pitchFamily="18" charset="0"/>
                <a:cs typeface="Times New Roman" pitchFamily="18" charset="0"/>
              </a:rPr>
              <a:t>балансининг</a:t>
            </a:r>
            <a:r>
              <a:rPr lang="ru-RU" sz="3200" b="1" dirty="0">
                <a:solidFill>
                  <a:schemeClr val="tx1"/>
                </a:solidFill>
                <a:latin typeface="Times New Roman" pitchFamily="18" charset="0"/>
                <a:cs typeface="Times New Roman" pitchFamily="18" charset="0"/>
              </a:rPr>
              <a:t> дебет </a:t>
            </a:r>
            <a:r>
              <a:rPr lang="ru-RU" sz="3200" b="1" dirty="0" err="1">
                <a:solidFill>
                  <a:schemeClr val="tx1"/>
                </a:solidFill>
                <a:latin typeface="Times New Roman" pitchFamily="18" charset="0"/>
                <a:cs typeface="Times New Roman" pitchFamily="18" charset="0"/>
              </a:rPr>
              <a:t>ва</a:t>
            </a:r>
            <a:r>
              <a:rPr lang="ru-RU" sz="3200" b="1" dirty="0">
                <a:solidFill>
                  <a:schemeClr val="tx1"/>
                </a:solidFill>
                <a:latin typeface="Times New Roman" pitchFamily="18" charset="0"/>
                <a:cs typeface="Times New Roman" pitchFamily="18" charset="0"/>
              </a:rPr>
              <a:t> кредит </a:t>
            </a:r>
            <a:r>
              <a:rPr lang="ru-RU" sz="3200" b="1" dirty="0" err="1">
                <a:solidFill>
                  <a:schemeClr val="tx1"/>
                </a:solidFill>
                <a:latin typeface="Times New Roman" pitchFamily="18" charset="0"/>
                <a:cs typeface="Times New Roman" pitchFamily="18" charset="0"/>
              </a:rPr>
              <a:t>қисмларида ўз</a:t>
            </a:r>
            <a:r>
              <a:rPr lang="ru-RU" sz="3200" b="1" dirty="0">
                <a:solidFill>
                  <a:schemeClr val="tx1"/>
                </a:solidFill>
                <a:latin typeface="Times New Roman" pitchFamily="18" charset="0"/>
                <a:cs typeface="Times New Roman" pitchFamily="18" charset="0"/>
              </a:rPr>
              <a:t> </a:t>
            </a:r>
            <a:r>
              <a:rPr lang="ru-RU" sz="3200" b="1" dirty="0" err="1">
                <a:solidFill>
                  <a:schemeClr val="tx1"/>
                </a:solidFill>
                <a:latin typeface="Times New Roman" pitchFamily="18" charset="0"/>
                <a:cs typeface="Times New Roman" pitchFamily="18" charset="0"/>
              </a:rPr>
              <a:t>ифодасини</a:t>
            </a:r>
            <a:r>
              <a:rPr lang="ru-RU" sz="3200" b="1" dirty="0">
                <a:solidFill>
                  <a:schemeClr val="tx1"/>
                </a:solidFill>
                <a:latin typeface="Times New Roman" pitchFamily="18" charset="0"/>
                <a:cs typeface="Times New Roman" pitchFamily="18" charset="0"/>
              </a:rPr>
              <a:t> </a:t>
            </a:r>
            <a:r>
              <a:rPr lang="ru-RU" sz="3200" b="1" dirty="0" err="1">
                <a:solidFill>
                  <a:schemeClr val="tx1"/>
                </a:solidFill>
                <a:latin typeface="Times New Roman" pitchFamily="18" charset="0"/>
                <a:cs typeface="Times New Roman" pitchFamily="18" charset="0"/>
              </a:rPr>
              <a:t>топади</a:t>
            </a:r>
            <a:r>
              <a:rPr lang="ru-RU" sz="3200" b="1" dirty="0">
                <a:solidFill>
                  <a:schemeClr val="tx1"/>
                </a:solidFill>
                <a:latin typeface="Times New Roman" pitchFamily="18" charset="0"/>
                <a:cs typeface="Times New Roman" pitchFamily="18" charset="0"/>
              </a:rPr>
              <a:t>.</a:t>
            </a:r>
          </a:p>
          <a:p>
            <a:pPr algn="ctr">
              <a:defRPr/>
            </a:pPr>
            <a:endParaRPr lang="ru-RU" sz="3200" b="1" dirty="0">
              <a:solidFill>
                <a:schemeClr val="tx1"/>
              </a:solidFill>
              <a:latin typeface="Times New Roman" pitchFamily="18" charset="0"/>
              <a:cs typeface="Times New Roman" pitchFamily="18" charset="0"/>
            </a:endParaRPr>
          </a:p>
        </p:txBody>
      </p:sp>
      <p:sp>
        <p:nvSpPr>
          <p:cNvPr id="4" name="Прямоугольник 3"/>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552-</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72619775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ая прямоугольная выноска 3"/>
          <p:cNvSpPr/>
          <p:nvPr/>
        </p:nvSpPr>
        <p:spPr>
          <a:xfrm>
            <a:off x="2381224" y="285728"/>
            <a:ext cx="7572428" cy="857256"/>
          </a:xfrm>
          <a:prstGeom prst="wedgeRoundRectCallout">
            <a:avLst/>
          </a:prstGeom>
          <a:solidFill>
            <a:srgbClr val="C00000"/>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2400" b="1" dirty="0" err="1">
                <a:latin typeface="Times New Roman" pitchFamily="18" charset="0"/>
                <a:cs typeface="Times New Roman" pitchFamily="18" charset="0"/>
              </a:rPr>
              <a:t>Халқаро </a:t>
            </a:r>
            <a:r>
              <a:rPr lang="ru-RU" sz="2400" b="1" dirty="0">
                <a:latin typeface="Times New Roman" pitchFamily="18" charset="0"/>
                <a:cs typeface="Times New Roman" pitchFamily="18" charset="0"/>
              </a:rPr>
              <a:t>валюта-кредит </a:t>
            </a:r>
            <a:r>
              <a:rPr lang="ru-RU" sz="2400" b="1" dirty="0" err="1">
                <a:latin typeface="Times New Roman" pitchFamily="18" charset="0"/>
                <a:cs typeface="Times New Roman" pitchFamily="18" charset="0"/>
              </a:rPr>
              <a:t>муносабатлари</a:t>
            </a:r>
            <a:endParaRPr lang="ru-RU" sz="2400" dirty="0">
              <a:latin typeface="Times New Roman" pitchFamily="18" charset="0"/>
              <a:cs typeface="Times New Roman" pitchFamily="18" charset="0"/>
            </a:endParaRPr>
          </a:p>
        </p:txBody>
      </p:sp>
      <p:sp>
        <p:nvSpPr>
          <p:cNvPr id="5" name="Горизонтальный свиток 4"/>
          <p:cNvSpPr/>
          <p:nvPr/>
        </p:nvSpPr>
        <p:spPr>
          <a:xfrm>
            <a:off x="1881158" y="1500174"/>
            <a:ext cx="8501122" cy="4494226"/>
          </a:xfrm>
          <a:prstGeom prst="horizontalScroll">
            <a:avLst/>
          </a:prstGeom>
          <a:solidFill>
            <a:srgbClr val="FFFF00"/>
          </a:solidFill>
          <a:effectLst>
            <a:glow rad="228600">
              <a:schemeClr val="accent2">
                <a:satMod val="175000"/>
                <a:alpha val="40000"/>
              </a:schemeClr>
            </a:glow>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2800" b="1" dirty="0" err="1">
                <a:solidFill>
                  <a:schemeClr val="tx1"/>
                </a:solidFill>
                <a:latin typeface="Times New Roman" pitchFamily="18" charset="0"/>
                <a:cs typeface="Times New Roman" pitchFamily="18" charset="0"/>
              </a:rPr>
              <a:t>Бу</a:t>
            </a:r>
            <a:r>
              <a:rPr lang="ru-RU" sz="2800" b="1" dirty="0">
                <a:solidFill>
                  <a:schemeClr val="tx1"/>
                </a:solidFill>
                <a:latin typeface="Times New Roman" pitchFamily="18" charset="0"/>
                <a:cs typeface="Times New Roman" pitchFamily="18" charset="0"/>
              </a:rPr>
              <a:t> </a:t>
            </a:r>
            <a:r>
              <a:rPr lang="ru-RU" sz="2800" b="1" dirty="0" err="1">
                <a:solidFill>
                  <a:schemeClr val="tx1"/>
                </a:solidFill>
                <a:latin typeface="Times New Roman" pitchFamily="18" charset="0"/>
                <a:cs typeface="Times New Roman" pitchFamily="18" charset="0"/>
              </a:rPr>
              <a:t>пулнинг</a:t>
            </a:r>
            <a:r>
              <a:rPr lang="ru-RU" sz="2800" b="1" dirty="0">
                <a:solidFill>
                  <a:schemeClr val="tx1"/>
                </a:solidFill>
                <a:latin typeface="Times New Roman" pitchFamily="18" charset="0"/>
                <a:cs typeface="Times New Roman" pitchFamily="18" charset="0"/>
              </a:rPr>
              <a:t> </a:t>
            </a:r>
            <a:r>
              <a:rPr lang="ru-RU" sz="2800" b="1" dirty="0" err="1">
                <a:solidFill>
                  <a:schemeClr val="tx1"/>
                </a:solidFill>
                <a:latin typeface="Times New Roman" pitchFamily="18" charset="0"/>
                <a:cs typeface="Times New Roman" pitchFamily="18" charset="0"/>
              </a:rPr>
              <a:t>жаҳон хўжалигида</a:t>
            </a:r>
            <a:r>
              <a:rPr lang="ru-RU" sz="2800" b="1" dirty="0">
                <a:solidFill>
                  <a:schemeClr val="tx1"/>
                </a:solidFill>
                <a:latin typeface="Times New Roman" pitchFamily="18" charset="0"/>
                <a:cs typeface="Times New Roman" pitchFamily="18" charset="0"/>
              </a:rPr>
              <a:t> </a:t>
            </a:r>
            <a:r>
              <a:rPr lang="ru-RU" sz="2800" b="1" dirty="0" err="1">
                <a:solidFill>
                  <a:schemeClr val="tx1"/>
                </a:solidFill>
                <a:latin typeface="Times New Roman" pitchFamily="18" charset="0"/>
                <a:cs typeface="Times New Roman" pitchFamily="18" charset="0"/>
              </a:rPr>
              <a:t>амал</a:t>
            </a:r>
            <a:r>
              <a:rPr lang="ru-RU" sz="2800" b="1" dirty="0">
                <a:solidFill>
                  <a:schemeClr val="tx1"/>
                </a:solidFill>
                <a:latin typeface="Times New Roman" pitchFamily="18" charset="0"/>
                <a:cs typeface="Times New Roman" pitchFamily="18" charset="0"/>
              </a:rPr>
              <a:t> </a:t>
            </a:r>
            <a:r>
              <a:rPr lang="ru-RU" sz="2800" b="1" dirty="0" err="1">
                <a:solidFill>
                  <a:schemeClr val="tx1"/>
                </a:solidFill>
                <a:latin typeface="Times New Roman" pitchFamily="18" charset="0"/>
                <a:cs typeface="Times New Roman" pitchFamily="18" charset="0"/>
              </a:rPr>
              <a:t>қилиши ва</a:t>
            </a:r>
            <a:r>
              <a:rPr lang="ru-RU" sz="2800" b="1" dirty="0">
                <a:solidFill>
                  <a:schemeClr val="tx1"/>
                </a:solidFill>
                <a:latin typeface="Times New Roman" pitchFamily="18" charset="0"/>
                <a:cs typeface="Times New Roman" pitchFamily="18" charset="0"/>
              </a:rPr>
              <a:t> </a:t>
            </a:r>
            <a:r>
              <a:rPr lang="ru-RU" sz="2800" b="1" dirty="0" err="1">
                <a:solidFill>
                  <a:schemeClr val="tx1"/>
                </a:solidFill>
                <a:latin typeface="Times New Roman" pitchFamily="18" charset="0"/>
                <a:cs typeface="Times New Roman" pitchFamily="18" charset="0"/>
              </a:rPr>
              <a:t>турли</a:t>
            </a:r>
            <a:r>
              <a:rPr lang="ru-RU" sz="2800" b="1" dirty="0">
                <a:solidFill>
                  <a:schemeClr val="tx1"/>
                </a:solidFill>
                <a:latin typeface="Times New Roman" pitchFamily="18" charset="0"/>
                <a:cs typeface="Times New Roman" pitchFamily="18" charset="0"/>
              </a:rPr>
              <a:t> </a:t>
            </a:r>
            <a:r>
              <a:rPr lang="ru-RU" sz="2800" b="1" dirty="0" err="1">
                <a:solidFill>
                  <a:schemeClr val="tx1"/>
                </a:solidFill>
                <a:latin typeface="Times New Roman" pitchFamily="18" charset="0"/>
                <a:cs typeface="Times New Roman" pitchFamily="18" charset="0"/>
              </a:rPr>
              <a:t>халқаро иқтисодий алоқаларга (ташқи савдо</a:t>
            </a:r>
            <a:r>
              <a:rPr lang="ru-RU" sz="2800" b="1" dirty="0">
                <a:solidFill>
                  <a:schemeClr val="tx1"/>
                </a:solidFill>
                <a:latin typeface="Times New Roman" pitchFamily="18" charset="0"/>
                <a:cs typeface="Times New Roman" pitchFamily="18" charset="0"/>
              </a:rPr>
              <a:t>, </a:t>
            </a:r>
            <a:r>
              <a:rPr lang="ru-RU" sz="2800" b="1" dirty="0" err="1">
                <a:solidFill>
                  <a:schemeClr val="tx1"/>
                </a:solidFill>
                <a:latin typeface="Times New Roman" pitchFamily="18" charset="0"/>
                <a:cs typeface="Times New Roman" pitchFamily="18" charset="0"/>
              </a:rPr>
              <a:t>ишчи</a:t>
            </a:r>
            <a:r>
              <a:rPr lang="ru-RU" sz="2800" b="1" dirty="0">
                <a:solidFill>
                  <a:schemeClr val="tx1"/>
                </a:solidFill>
                <a:latin typeface="Times New Roman" pitchFamily="18" charset="0"/>
                <a:cs typeface="Times New Roman" pitchFamily="18" charset="0"/>
              </a:rPr>
              <a:t> кучи </a:t>
            </a:r>
            <a:r>
              <a:rPr lang="ru-RU" sz="2800" b="1" dirty="0" err="1">
                <a:solidFill>
                  <a:schemeClr val="tx1"/>
                </a:solidFill>
                <a:latin typeface="Times New Roman" pitchFamily="18" charset="0"/>
                <a:cs typeface="Times New Roman" pitchFamily="18" charset="0"/>
              </a:rPr>
              <a:t>ва</a:t>
            </a:r>
            <a:r>
              <a:rPr lang="ru-RU" sz="2800" b="1" dirty="0">
                <a:solidFill>
                  <a:schemeClr val="tx1"/>
                </a:solidFill>
                <a:latin typeface="Times New Roman" pitchFamily="18" charset="0"/>
                <a:cs typeface="Times New Roman" pitchFamily="18" charset="0"/>
              </a:rPr>
              <a:t> капитал </a:t>
            </a:r>
            <a:r>
              <a:rPr lang="ru-RU" sz="2800" b="1" dirty="0" err="1">
                <a:solidFill>
                  <a:schemeClr val="tx1"/>
                </a:solidFill>
                <a:latin typeface="Times New Roman" pitchFamily="18" charset="0"/>
                <a:cs typeface="Times New Roman" pitchFamily="18" charset="0"/>
              </a:rPr>
              <a:t>миграцияси</a:t>
            </a:r>
            <a:r>
              <a:rPr lang="ru-RU" sz="2800" b="1" dirty="0">
                <a:solidFill>
                  <a:schemeClr val="tx1"/>
                </a:solidFill>
                <a:latin typeface="Times New Roman" pitchFamily="18" charset="0"/>
                <a:cs typeface="Times New Roman" pitchFamily="18" charset="0"/>
              </a:rPr>
              <a:t>, </a:t>
            </a:r>
            <a:r>
              <a:rPr lang="ru-RU" sz="2800" b="1" dirty="0" err="1">
                <a:solidFill>
                  <a:schemeClr val="tx1"/>
                </a:solidFill>
                <a:latin typeface="Times New Roman" pitchFamily="18" charset="0"/>
                <a:cs typeface="Times New Roman" pitchFamily="18" charset="0"/>
              </a:rPr>
              <a:t>даромадлар</a:t>
            </a:r>
            <a:r>
              <a:rPr lang="ru-RU" sz="2800" b="1" dirty="0">
                <a:solidFill>
                  <a:schemeClr val="tx1"/>
                </a:solidFill>
                <a:latin typeface="Times New Roman" pitchFamily="18" charset="0"/>
                <a:cs typeface="Times New Roman" pitchFamily="18" charset="0"/>
              </a:rPr>
              <a:t>, </a:t>
            </a:r>
            <a:r>
              <a:rPr lang="ru-RU" sz="2800" b="1" dirty="0" err="1">
                <a:solidFill>
                  <a:schemeClr val="tx1"/>
                </a:solidFill>
                <a:latin typeface="Times New Roman" pitchFamily="18" charset="0"/>
                <a:cs typeface="Times New Roman" pitchFamily="18" charset="0"/>
              </a:rPr>
              <a:t>қарзлар ва</a:t>
            </a:r>
            <a:r>
              <a:rPr lang="ru-RU" sz="2800" b="1" dirty="0">
                <a:solidFill>
                  <a:schemeClr val="tx1"/>
                </a:solidFill>
                <a:latin typeface="Times New Roman" pitchFamily="18" charset="0"/>
                <a:cs typeface="Times New Roman" pitchFamily="18" charset="0"/>
              </a:rPr>
              <a:t> </a:t>
            </a:r>
            <a:r>
              <a:rPr lang="ru-RU" sz="2800" b="1" dirty="0" err="1">
                <a:solidFill>
                  <a:schemeClr val="tx1"/>
                </a:solidFill>
                <a:latin typeface="Times New Roman" pitchFamily="18" charset="0"/>
                <a:cs typeface="Times New Roman" pitchFamily="18" charset="0"/>
              </a:rPr>
              <a:t>субсидиялар</a:t>
            </a:r>
            <a:r>
              <a:rPr lang="ru-RU" sz="2800" b="1" dirty="0">
                <a:solidFill>
                  <a:schemeClr val="tx1"/>
                </a:solidFill>
                <a:latin typeface="Times New Roman" pitchFamily="18" charset="0"/>
                <a:cs typeface="Times New Roman" pitchFamily="18" charset="0"/>
              </a:rPr>
              <a:t> </a:t>
            </a:r>
            <a:r>
              <a:rPr lang="ru-RU" sz="2800" b="1" dirty="0" err="1">
                <a:solidFill>
                  <a:schemeClr val="tx1"/>
                </a:solidFill>
                <a:latin typeface="Times New Roman" pitchFamily="18" charset="0"/>
                <a:cs typeface="Times New Roman" pitchFamily="18" charset="0"/>
              </a:rPr>
              <a:t>оқими</a:t>
            </a:r>
            <a:r>
              <a:rPr lang="ru-RU" sz="2800" b="1" dirty="0">
                <a:solidFill>
                  <a:schemeClr val="tx1"/>
                </a:solidFill>
                <a:latin typeface="Times New Roman" pitchFamily="18" charset="0"/>
                <a:cs typeface="Times New Roman" pitchFamily="18" charset="0"/>
              </a:rPr>
              <a:t>, </a:t>
            </a:r>
            <a:r>
              <a:rPr lang="ru-RU" sz="2800" b="1" dirty="0" err="1">
                <a:solidFill>
                  <a:schemeClr val="tx1"/>
                </a:solidFill>
                <a:latin typeface="Times New Roman" pitchFamily="18" charset="0"/>
                <a:cs typeface="Times New Roman" pitchFamily="18" charset="0"/>
              </a:rPr>
              <a:t>илмий-техникавий</a:t>
            </a:r>
            <a:r>
              <a:rPr lang="uz-Cyrl-UZ" sz="2800" b="1" dirty="0">
                <a:solidFill>
                  <a:schemeClr val="tx1"/>
                </a:solidFill>
                <a:latin typeface="Times New Roman" pitchFamily="18" charset="0"/>
                <a:cs typeface="Times New Roman" pitchFamily="18" charset="0"/>
              </a:rPr>
              <a:t> маҳсулотларни</a:t>
            </a:r>
            <a:r>
              <a:rPr lang="ru-RU" sz="2800" b="1" dirty="0">
                <a:solidFill>
                  <a:schemeClr val="tx1"/>
                </a:solidFill>
                <a:latin typeface="Times New Roman" pitchFamily="18" charset="0"/>
                <a:cs typeface="Times New Roman" pitchFamily="18" charset="0"/>
              </a:rPr>
              <a:t> </a:t>
            </a:r>
            <a:r>
              <a:rPr lang="ru-RU" sz="2800" b="1" dirty="0" err="1">
                <a:solidFill>
                  <a:schemeClr val="tx1"/>
                </a:solidFill>
                <a:latin typeface="Times New Roman" pitchFamily="18" charset="0"/>
                <a:cs typeface="Times New Roman" pitchFamily="18" charset="0"/>
              </a:rPr>
              <a:t>айирбошлаш</a:t>
            </a:r>
            <a:r>
              <a:rPr lang="ru-RU" sz="2800" b="1" dirty="0">
                <a:solidFill>
                  <a:schemeClr val="tx1"/>
                </a:solidFill>
                <a:latin typeface="Times New Roman" pitchFamily="18" charset="0"/>
                <a:cs typeface="Times New Roman" pitchFamily="18" charset="0"/>
              </a:rPr>
              <a:t>, туризм </a:t>
            </a:r>
            <a:r>
              <a:rPr lang="ru-RU" sz="2800" b="1" dirty="0" err="1">
                <a:solidFill>
                  <a:schemeClr val="tx1"/>
                </a:solidFill>
                <a:latin typeface="Times New Roman" pitchFamily="18" charset="0"/>
                <a:cs typeface="Times New Roman" pitchFamily="18" charset="0"/>
              </a:rPr>
              <a:t>ва</a:t>
            </a:r>
            <a:r>
              <a:rPr lang="ru-RU" sz="2800" b="1" dirty="0">
                <a:solidFill>
                  <a:schemeClr val="tx1"/>
                </a:solidFill>
                <a:latin typeface="Times New Roman" pitchFamily="18" charset="0"/>
                <a:cs typeface="Times New Roman" pitchFamily="18" charset="0"/>
              </a:rPr>
              <a:t> </a:t>
            </a:r>
            <a:r>
              <a:rPr lang="ru-RU" sz="2800" b="1" dirty="0" err="1">
                <a:solidFill>
                  <a:schemeClr val="tx1"/>
                </a:solidFill>
                <a:latin typeface="Times New Roman" pitchFamily="18" charset="0"/>
                <a:cs typeface="Times New Roman" pitchFamily="18" charset="0"/>
              </a:rPr>
              <a:t>ҳ</a:t>
            </a:r>
            <a:r>
              <a:rPr lang="ru-RU" sz="2800" b="1" dirty="0">
                <a:solidFill>
                  <a:schemeClr val="tx1"/>
                </a:solidFill>
                <a:latin typeface="Times New Roman" pitchFamily="18" charset="0"/>
                <a:cs typeface="Times New Roman" pitchFamily="18" charset="0"/>
              </a:rPr>
              <a:t>.к.) </a:t>
            </a:r>
            <a:r>
              <a:rPr lang="ru-RU" sz="2800" b="1" dirty="0" err="1">
                <a:solidFill>
                  <a:schemeClr val="tx1"/>
                </a:solidFill>
                <a:latin typeface="Times New Roman" pitchFamily="18" charset="0"/>
                <a:cs typeface="Times New Roman" pitchFamily="18" charset="0"/>
              </a:rPr>
              <a:t>хизмат</a:t>
            </a:r>
            <a:r>
              <a:rPr lang="ru-RU" sz="2800" b="1" dirty="0">
                <a:solidFill>
                  <a:schemeClr val="tx1"/>
                </a:solidFill>
                <a:latin typeface="Times New Roman" pitchFamily="18" charset="0"/>
                <a:cs typeface="Times New Roman" pitchFamily="18" charset="0"/>
              </a:rPr>
              <a:t> </a:t>
            </a:r>
            <a:r>
              <a:rPr lang="ru-RU" sz="2800" b="1" dirty="0" err="1">
                <a:solidFill>
                  <a:schemeClr val="tx1"/>
                </a:solidFill>
                <a:latin typeface="Times New Roman" pitchFamily="18" charset="0"/>
                <a:cs typeface="Times New Roman" pitchFamily="18" charset="0"/>
              </a:rPr>
              <a:t>қилиши билан</a:t>
            </a:r>
            <a:r>
              <a:rPr lang="ru-RU" sz="2800" b="1" dirty="0">
                <a:solidFill>
                  <a:schemeClr val="tx1"/>
                </a:solidFill>
                <a:latin typeface="Times New Roman" pitchFamily="18" charset="0"/>
                <a:cs typeface="Times New Roman" pitchFamily="18" charset="0"/>
              </a:rPr>
              <a:t> </a:t>
            </a:r>
            <a:r>
              <a:rPr lang="ru-RU" sz="2800" b="1" dirty="0" err="1">
                <a:solidFill>
                  <a:schemeClr val="tx1"/>
                </a:solidFill>
                <a:latin typeface="Times New Roman" pitchFamily="18" charset="0"/>
                <a:cs typeface="Times New Roman" pitchFamily="18" charset="0"/>
              </a:rPr>
              <a:t>боғлиқ иқтисодий муносабатлардир</a:t>
            </a:r>
            <a:r>
              <a:rPr lang="ru-RU" sz="2800" b="1" dirty="0">
                <a:solidFill>
                  <a:schemeClr val="tx1"/>
                </a:solidFill>
                <a:latin typeface="Times New Roman" pitchFamily="18" charset="0"/>
                <a:cs typeface="Times New Roman" pitchFamily="18" charset="0"/>
              </a:rPr>
              <a:t>.</a:t>
            </a:r>
            <a:endParaRPr lang="ru-RU" sz="2800" dirty="0">
              <a:solidFill>
                <a:schemeClr val="tx1"/>
              </a:solidFill>
              <a:latin typeface="Times New Roman" pitchFamily="18" charset="0"/>
              <a:cs typeface="Times New Roman" pitchFamily="18" charset="0"/>
            </a:endParaRPr>
          </a:p>
        </p:txBody>
      </p:sp>
      <p:sp>
        <p:nvSpPr>
          <p:cNvPr id="6" name="Прямоугольник 5"/>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566-</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99801211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p:cNvSpPr/>
          <p:nvPr/>
        </p:nvSpPr>
        <p:spPr>
          <a:xfrm>
            <a:off x="2238348" y="285728"/>
            <a:ext cx="7786742" cy="785818"/>
          </a:xfrm>
          <a:prstGeom prst="roundRect">
            <a:avLst/>
          </a:prstGeom>
          <a:solidFill>
            <a:srgbClr val="002060"/>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2400" b="1" dirty="0">
                <a:latin typeface="Times New Roman" pitchFamily="18" charset="0"/>
                <a:cs typeface="Times New Roman" pitchFamily="18" charset="0"/>
              </a:rPr>
              <a:t>Жаҳон валюта тизимининг ривожланиш босқичлари</a:t>
            </a:r>
            <a:endParaRPr lang="ru-RU" sz="2400" b="1" dirty="0">
              <a:latin typeface="Times New Roman" pitchFamily="18" charset="0"/>
              <a:cs typeface="Times New Roman" pitchFamily="18" charset="0"/>
            </a:endParaRPr>
          </a:p>
        </p:txBody>
      </p:sp>
      <p:graphicFrame>
        <p:nvGraphicFramePr>
          <p:cNvPr id="5" name="Схема 4"/>
          <p:cNvGraphicFramePr/>
          <p:nvPr>
            <p:extLst>
              <p:ext uri="{D42A27DB-BD31-4B8C-83A1-F6EECF244321}">
                <p14:modId xmlns:p14="http://schemas.microsoft.com/office/powerpoint/2010/main" val="1598974871"/>
              </p:ext>
            </p:extLst>
          </p:nvPr>
        </p:nvGraphicFramePr>
        <p:xfrm>
          <a:off x="1809720" y="1397000"/>
          <a:ext cx="8501122" cy="471351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Прямоугольник 5"/>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567-</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189432062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p:cNvSpPr/>
          <p:nvPr/>
        </p:nvSpPr>
        <p:spPr>
          <a:xfrm>
            <a:off x="2238348" y="285728"/>
            <a:ext cx="7786742" cy="785818"/>
          </a:xfrm>
          <a:prstGeom prst="roundRect">
            <a:avLst/>
          </a:prstGeom>
          <a:solidFill>
            <a:srgbClr val="002060"/>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2400" b="1" dirty="0">
                <a:latin typeface="Times New Roman" pitchFamily="18" charset="0"/>
                <a:cs typeface="Times New Roman" pitchFamily="18" charset="0"/>
              </a:rPr>
              <a:t>Жаҳон валюта тизимининг ривожланиш босқичлари</a:t>
            </a:r>
            <a:endParaRPr lang="ru-RU" sz="2400" b="1" dirty="0">
              <a:latin typeface="Times New Roman" pitchFamily="18" charset="0"/>
              <a:cs typeface="Times New Roman" pitchFamily="18" charset="0"/>
            </a:endParaRPr>
          </a:p>
        </p:txBody>
      </p:sp>
      <p:graphicFrame>
        <p:nvGraphicFramePr>
          <p:cNvPr id="5" name="Схема 4"/>
          <p:cNvGraphicFramePr/>
          <p:nvPr>
            <p:extLst>
              <p:ext uri="{D42A27DB-BD31-4B8C-83A1-F6EECF244321}">
                <p14:modId xmlns:p14="http://schemas.microsoft.com/office/powerpoint/2010/main" val="1475171041"/>
              </p:ext>
            </p:extLst>
          </p:nvPr>
        </p:nvGraphicFramePr>
        <p:xfrm>
          <a:off x="1809720" y="1397000"/>
          <a:ext cx="8501122" cy="478608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Прямоугольник 5"/>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567-</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382104994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p:cNvSpPr/>
          <p:nvPr/>
        </p:nvSpPr>
        <p:spPr>
          <a:xfrm>
            <a:off x="2238348" y="285728"/>
            <a:ext cx="7786742" cy="785818"/>
          </a:xfrm>
          <a:prstGeom prst="roundRect">
            <a:avLst/>
          </a:prstGeom>
          <a:solidFill>
            <a:srgbClr val="002060"/>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2400" b="1" dirty="0">
                <a:latin typeface="Times New Roman" pitchFamily="18" charset="0"/>
                <a:cs typeface="Times New Roman" pitchFamily="18" charset="0"/>
              </a:rPr>
              <a:t>Жаҳон валюта тизимининг ривожланиш босқичлари</a:t>
            </a:r>
            <a:endParaRPr lang="ru-RU" sz="2400" b="1" dirty="0">
              <a:latin typeface="Times New Roman" pitchFamily="18" charset="0"/>
              <a:cs typeface="Times New Roman" pitchFamily="18" charset="0"/>
            </a:endParaRPr>
          </a:p>
        </p:txBody>
      </p:sp>
      <p:graphicFrame>
        <p:nvGraphicFramePr>
          <p:cNvPr id="5" name="Схема 4"/>
          <p:cNvGraphicFramePr/>
          <p:nvPr>
            <p:extLst>
              <p:ext uri="{D42A27DB-BD31-4B8C-83A1-F6EECF244321}">
                <p14:modId xmlns:p14="http://schemas.microsoft.com/office/powerpoint/2010/main" val="3033606237"/>
              </p:ext>
            </p:extLst>
          </p:nvPr>
        </p:nvGraphicFramePr>
        <p:xfrm>
          <a:off x="1809720" y="1397000"/>
          <a:ext cx="8501122" cy="4800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Прямоугольник 5"/>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567-</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156510385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трелка вниз 3"/>
          <p:cNvSpPr/>
          <p:nvPr/>
        </p:nvSpPr>
        <p:spPr>
          <a:xfrm>
            <a:off x="3381356" y="285728"/>
            <a:ext cx="5357850" cy="571504"/>
          </a:xfrm>
          <a:prstGeom prst="downArrow">
            <a:avLst/>
          </a:prstGeom>
          <a:solidFill>
            <a:schemeClr val="accent3">
              <a:lumMod val="20000"/>
              <a:lumOff val="80000"/>
            </a:schemeClr>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2000" b="1" dirty="0">
                <a:solidFill>
                  <a:schemeClr val="tx1"/>
                </a:solidFill>
                <a:latin typeface="Times New Roman" pitchFamily="18" charset="0"/>
                <a:cs typeface="Times New Roman" pitchFamily="18" charset="0"/>
              </a:rPr>
              <a:t>Валюта </a:t>
            </a:r>
            <a:r>
              <a:rPr lang="ru-RU" sz="2000" b="1" dirty="0" err="1">
                <a:solidFill>
                  <a:schemeClr val="tx1"/>
                </a:solidFill>
                <a:latin typeface="Times New Roman" pitchFamily="18" charset="0"/>
                <a:cs typeface="Times New Roman" pitchFamily="18" charset="0"/>
              </a:rPr>
              <a:t>курси</a:t>
            </a:r>
            <a:endParaRPr lang="ru-RU" sz="2000" dirty="0">
              <a:solidFill>
                <a:schemeClr val="tx1"/>
              </a:solidFill>
              <a:latin typeface="Times New Roman" pitchFamily="18" charset="0"/>
              <a:cs typeface="Times New Roman" pitchFamily="18" charset="0"/>
            </a:endParaRPr>
          </a:p>
        </p:txBody>
      </p:sp>
      <p:sp>
        <p:nvSpPr>
          <p:cNvPr id="5" name="Скругленный прямоугольник 4"/>
          <p:cNvSpPr/>
          <p:nvPr/>
        </p:nvSpPr>
        <p:spPr>
          <a:xfrm>
            <a:off x="2309786" y="857232"/>
            <a:ext cx="7429552" cy="4890425"/>
          </a:xfrm>
          <a:prstGeom prst="roundRect">
            <a:avLst/>
          </a:prstGeom>
          <a:solidFill>
            <a:srgbClr val="FF0000"/>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sz="3600" b="1" dirty="0">
              <a:latin typeface="Times New Roman" pitchFamily="18" charset="0"/>
              <a:cs typeface="Times New Roman" pitchFamily="18" charset="0"/>
            </a:endParaRPr>
          </a:p>
          <a:p>
            <a:pPr algn="ctr">
              <a:defRPr/>
            </a:pPr>
            <a:r>
              <a:rPr lang="ru-RU" sz="3600" b="1" dirty="0" err="1">
                <a:latin typeface="Times New Roman" pitchFamily="18" charset="0"/>
                <a:cs typeface="Times New Roman" pitchFamily="18" charset="0"/>
              </a:rPr>
              <a:t>Бу</a:t>
            </a:r>
            <a:r>
              <a:rPr lang="ru-RU" sz="3600" b="1" dirty="0">
                <a:latin typeface="Times New Roman" pitchFamily="18" charset="0"/>
                <a:cs typeface="Times New Roman" pitchFamily="18" charset="0"/>
              </a:rPr>
              <a:t> </a:t>
            </a:r>
            <a:r>
              <a:rPr lang="ru-RU" sz="3600" b="1" dirty="0" err="1">
                <a:latin typeface="Times New Roman" pitchFamily="18" charset="0"/>
                <a:cs typeface="Times New Roman" pitchFamily="18" charset="0"/>
              </a:rPr>
              <a:t>бир</a:t>
            </a:r>
            <a:r>
              <a:rPr lang="ru-RU" sz="3600" b="1" dirty="0">
                <a:latin typeface="Times New Roman" pitchFamily="18" charset="0"/>
                <a:cs typeface="Times New Roman" pitchFamily="18" charset="0"/>
              </a:rPr>
              <a:t> </a:t>
            </a:r>
            <a:r>
              <a:rPr lang="ru-RU" sz="3600" b="1" dirty="0" err="1">
                <a:latin typeface="Times New Roman" pitchFamily="18" charset="0"/>
                <a:cs typeface="Times New Roman" pitchFamily="18" charset="0"/>
              </a:rPr>
              <a:t>мамлакат</a:t>
            </a:r>
            <a:r>
              <a:rPr lang="ru-RU" sz="3600" b="1" dirty="0">
                <a:latin typeface="Times New Roman" pitchFamily="18" charset="0"/>
                <a:cs typeface="Times New Roman" pitchFamily="18" charset="0"/>
              </a:rPr>
              <a:t> </a:t>
            </a:r>
            <a:r>
              <a:rPr lang="ru-RU" sz="3600" b="1" dirty="0" err="1">
                <a:latin typeface="Times New Roman" pitchFamily="18" charset="0"/>
                <a:cs typeface="Times New Roman" pitchFamily="18" charset="0"/>
              </a:rPr>
              <a:t>валютасининг</a:t>
            </a:r>
            <a:r>
              <a:rPr lang="ru-RU" sz="3600" b="1" dirty="0">
                <a:latin typeface="Times New Roman" pitchFamily="18" charset="0"/>
                <a:cs typeface="Times New Roman" pitchFamily="18" charset="0"/>
              </a:rPr>
              <a:t> </a:t>
            </a:r>
            <a:r>
              <a:rPr lang="ru-RU" sz="3600" b="1" dirty="0" err="1">
                <a:latin typeface="Times New Roman" pitchFamily="18" charset="0"/>
                <a:cs typeface="Times New Roman" pitchFamily="18" charset="0"/>
              </a:rPr>
              <a:t>бошқа мамлакат</a:t>
            </a:r>
            <a:r>
              <a:rPr lang="ru-RU" sz="3600" b="1" dirty="0">
                <a:latin typeface="Times New Roman" pitchFamily="18" charset="0"/>
                <a:cs typeface="Times New Roman" pitchFamily="18" charset="0"/>
              </a:rPr>
              <a:t> </a:t>
            </a:r>
            <a:r>
              <a:rPr lang="ru-RU" sz="3600" b="1" dirty="0" err="1">
                <a:latin typeface="Times New Roman" pitchFamily="18" charset="0"/>
                <a:cs typeface="Times New Roman" pitchFamily="18" charset="0"/>
              </a:rPr>
              <a:t>валютасидаги</a:t>
            </a:r>
            <a:r>
              <a:rPr lang="ru-RU" sz="3600" b="1" dirty="0">
                <a:latin typeface="Times New Roman" pitchFamily="18" charset="0"/>
                <a:cs typeface="Times New Roman" pitchFamily="18" charset="0"/>
              </a:rPr>
              <a:t> </a:t>
            </a:r>
            <a:r>
              <a:rPr lang="ru-RU" sz="3600" b="1" dirty="0" err="1">
                <a:latin typeface="Times New Roman" pitchFamily="18" charset="0"/>
                <a:cs typeface="Times New Roman" pitchFamily="18" charset="0"/>
              </a:rPr>
              <a:t>ифодаланишидир</a:t>
            </a:r>
            <a:r>
              <a:rPr lang="ru-RU" sz="3600" b="1" dirty="0">
                <a:latin typeface="Times New Roman" pitchFamily="18" charset="0"/>
                <a:cs typeface="Times New Roman" pitchFamily="18" charset="0"/>
              </a:rPr>
              <a:t>.</a:t>
            </a:r>
            <a:endParaRPr lang="ru-RU" sz="3600" dirty="0">
              <a:latin typeface="Times New Roman" pitchFamily="18" charset="0"/>
              <a:cs typeface="Times New Roman" pitchFamily="18" charset="0"/>
            </a:endParaRPr>
          </a:p>
          <a:p>
            <a:pPr algn="ctr">
              <a:defRPr/>
            </a:pPr>
            <a:endParaRPr lang="ru-RU" sz="3600" dirty="0">
              <a:latin typeface="Times New Roman" pitchFamily="18" charset="0"/>
              <a:cs typeface="Times New Roman" pitchFamily="18" charset="0"/>
            </a:endParaRPr>
          </a:p>
        </p:txBody>
      </p:sp>
      <p:sp>
        <p:nvSpPr>
          <p:cNvPr id="6" name="Прямоугольник 5"/>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568-</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39476606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Скругленная прямоугольная выноска 5"/>
          <p:cNvSpPr/>
          <p:nvPr/>
        </p:nvSpPr>
        <p:spPr>
          <a:xfrm>
            <a:off x="3024166" y="548680"/>
            <a:ext cx="5857916" cy="785818"/>
          </a:xfrm>
          <a:prstGeom prst="wedgeRoundRectCallout">
            <a:avLst/>
          </a:prstGeom>
          <a:solidFill>
            <a:srgbClr val="FFFF00"/>
          </a:solidFill>
          <a:effectLst>
            <a:outerShdw blurRad="76200" dir="13500000" sy="23000" kx="1200000" algn="br" rotWithShape="0">
              <a:prstClr val="black">
                <a:alpha val="2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2000" b="1" dirty="0">
                <a:solidFill>
                  <a:schemeClr val="tx1"/>
                </a:solidFill>
                <a:latin typeface="Times New Roman" pitchFamily="18" charset="0"/>
                <a:cs typeface="Times New Roman" pitchFamily="18" charset="0"/>
              </a:rPr>
              <a:t>Валюта </a:t>
            </a:r>
            <a:r>
              <a:rPr lang="ru-RU" sz="2000" b="1" dirty="0" err="1">
                <a:solidFill>
                  <a:schemeClr val="tx1"/>
                </a:solidFill>
                <a:latin typeface="Times New Roman" pitchFamily="18" charset="0"/>
                <a:cs typeface="Times New Roman" pitchFamily="18" charset="0"/>
              </a:rPr>
              <a:t>курсларига</a:t>
            </a:r>
            <a:r>
              <a:rPr lang="ru-RU" sz="2000" b="1" dirty="0">
                <a:solidFill>
                  <a:schemeClr val="tx1"/>
                </a:solidFill>
                <a:latin typeface="Times New Roman" pitchFamily="18" charset="0"/>
                <a:cs typeface="Times New Roman" pitchFamily="18" charset="0"/>
              </a:rPr>
              <a:t> </a:t>
            </a:r>
            <a:r>
              <a:rPr lang="ru-RU" sz="2000" b="1" dirty="0" err="1">
                <a:solidFill>
                  <a:schemeClr val="tx1"/>
                </a:solidFill>
                <a:latin typeface="Times New Roman" pitchFamily="18" charset="0"/>
                <a:cs typeface="Times New Roman" pitchFamily="18" charset="0"/>
              </a:rPr>
              <a:t>бевосита</a:t>
            </a:r>
            <a:r>
              <a:rPr lang="ru-RU" sz="2000" b="1" dirty="0">
                <a:solidFill>
                  <a:schemeClr val="tx1"/>
                </a:solidFill>
                <a:latin typeface="Times New Roman" pitchFamily="18" charset="0"/>
                <a:cs typeface="Times New Roman" pitchFamily="18" charset="0"/>
              </a:rPr>
              <a:t> </a:t>
            </a:r>
            <a:r>
              <a:rPr lang="ru-RU" sz="2000" b="1" dirty="0" err="1">
                <a:solidFill>
                  <a:schemeClr val="tx1"/>
                </a:solidFill>
                <a:latin typeface="Times New Roman" pitchFamily="18" charset="0"/>
                <a:cs typeface="Times New Roman" pitchFamily="18" charset="0"/>
              </a:rPr>
              <a:t>таъсир</a:t>
            </a:r>
            <a:r>
              <a:rPr lang="ru-RU" sz="2000" b="1" dirty="0">
                <a:solidFill>
                  <a:schemeClr val="tx1"/>
                </a:solidFill>
                <a:latin typeface="Times New Roman" pitchFamily="18" charset="0"/>
                <a:cs typeface="Times New Roman" pitchFamily="18" charset="0"/>
              </a:rPr>
              <a:t> </a:t>
            </a:r>
            <a:r>
              <a:rPr lang="ru-RU" sz="2000" b="1" dirty="0" err="1">
                <a:solidFill>
                  <a:schemeClr val="tx1"/>
                </a:solidFill>
                <a:latin typeface="Times New Roman" pitchFamily="18" charset="0"/>
                <a:cs typeface="Times New Roman" pitchFamily="18" charset="0"/>
              </a:rPr>
              <a:t>кўрсатувчи</a:t>
            </a:r>
            <a:r>
              <a:rPr lang="ru-RU" sz="2000" b="1" dirty="0">
                <a:solidFill>
                  <a:schemeClr val="tx1"/>
                </a:solidFill>
                <a:latin typeface="Times New Roman" pitchFamily="18" charset="0"/>
                <a:cs typeface="Times New Roman" pitchFamily="18" charset="0"/>
              </a:rPr>
              <a:t> </a:t>
            </a:r>
            <a:r>
              <a:rPr lang="ru-RU" sz="2000" b="1" dirty="0" err="1">
                <a:solidFill>
                  <a:schemeClr val="tx1"/>
                </a:solidFill>
                <a:latin typeface="Times New Roman" pitchFamily="18" charset="0"/>
                <a:cs typeface="Times New Roman" pitchFamily="18" charset="0"/>
              </a:rPr>
              <a:t>омиллар</a:t>
            </a:r>
            <a:endParaRPr lang="ru-RU" sz="2000" b="1" dirty="0">
              <a:solidFill>
                <a:schemeClr val="tx1"/>
              </a:solidFill>
              <a:latin typeface="Times New Roman" pitchFamily="18" charset="0"/>
              <a:cs typeface="Times New Roman" pitchFamily="18" charset="0"/>
            </a:endParaRPr>
          </a:p>
        </p:txBody>
      </p:sp>
      <p:graphicFrame>
        <p:nvGraphicFramePr>
          <p:cNvPr id="7" name="Схема 6"/>
          <p:cNvGraphicFramePr/>
          <p:nvPr>
            <p:extLst>
              <p:ext uri="{D42A27DB-BD31-4B8C-83A1-F6EECF244321}">
                <p14:modId xmlns:p14="http://schemas.microsoft.com/office/powerpoint/2010/main" val="212192019"/>
              </p:ext>
            </p:extLst>
          </p:nvPr>
        </p:nvGraphicFramePr>
        <p:xfrm>
          <a:off x="1881158" y="1484784"/>
          <a:ext cx="8429684" cy="434995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Прямоугольник 3"/>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568-</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409745235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Круглая лента лицом вниз 3"/>
          <p:cNvSpPr/>
          <p:nvPr/>
        </p:nvSpPr>
        <p:spPr>
          <a:xfrm>
            <a:off x="2381224" y="214290"/>
            <a:ext cx="7429552" cy="1000132"/>
          </a:xfrm>
          <a:prstGeom prst="ellipseRibbon">
            <a:avLst>
              <a:gd name="adj1" fmla="val 25000"/>
              <a:gd name="adj2" fmla="val 71632"/>
              <a:gd name="adj3" fmla="val 12500"/>
            </a:avLst>
          </a:prstGeom>
          <a:solidFill>
            <a:srgbClr val="FF0000"/>
          </a:solidFill>
          <a:effectLst>
            <a:glow rad="228600">
              <a:schemeClr val="accent3">
                <a:satMod val="175000"/>
                <a:alpha val="40000"/>
              </a:schemeClr>
            </a:glow>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2000" b="1" dirty="0" err="1">
                <a:latin typeface="Times New Roman" pitchFamily="18" charset="0"/>
                <a:cs typeface="Times New Roman" pitchFamily="18" charset="0"/>
              </a:rPr>
              <a:t>Валюта-молия</a:t>
            </a:r>
            <a:r>
              <a:rPr lang="ru-RU" sz="2000" b="1" dirty="0">
                <a:latin typeface="Times New Roman" pitchFamily="18" charset="0"/>
                <a:cs typeface="Times New Roman" pitchFamily="18" charset="0"/>
              </a:rPr>
              <a:t> </a:t>
            </a:r>
            <a:r>
              <a:rPr lang="ru-RU" sz="2000" b="1" dirty="0" err="1">
                <a:latin typeface="Times New Roman" pitchFamily="18" charset="0"/>
                <a:cs typeface="Times New Roman" pitchFamily="18" charset="0"/>
              </a:rPr>
              <a:t>соҳасидаги давлатлараро</a:t>
            </a:r>
            <a:r>
              <a:rPr lang="ru-RU" sz="2000" b="1" dirty="0">
                <a:latin typeface="Times New Roman" pitchFamily="18" charset="0"/>
                <a:cs typeface="Times New Roman" pitchFamily="18" charset="0"/>
              </a:rPr>
              <a:t> </a:t>
            </a:r>
            <a:r>
              <a:rPr lang="ru-RU" sz="2000" b="1" dirty="0" err="1">
                <a:latin typeface="Times New Roman" pitchFamily="18" charset="0"/>
                <a:cs typeface="Times New Roman" pitchFamily="18" charset="0"/>
              </a:rPr>
              <a:t>ташкилотлар</a:t>
            </a:r>
            <a:endParaRPr lang="ru-RU" sz="2000" dirty="0">
              <a:latin typeface="Times New Roman" pitchFamily="18" charset="0"/>
              <a:cs typeface="Times New Roman" pitchFamily="18" charset="0"/>
            </a:endParaRPr>
          </a:p>
        </p:txBody>
      </p:sp>
      <p:graphicFrame>
        <p:nvGraphicFramePr>
          <p:cNvPr id="5" name="Схема 4"/>
          <p:cNvGraphicFramePr/>
          <p:nvPr>
            <p:extLst>
              <p:ext uri="{D42A27DB-BD31-4B8C-83A1-F6EECF244321}">
                <p14:modId xmlns:p14="http://schemas.microsoft.com/office/powerpoint/2010/main" val="633563766"/>
              </p:ext>
            </p:extLst>
          </p:nvPr>
        </p:nvGraphicFramePr>
        <p:xfrm>
          <a:off x="1881158" y="1571612"/>
          <a:ext cx="8572560" cy="45679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Прямоугольник 5"/>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569-</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405793138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Круглая лента лицом вниз 3"/>
          <p:cNvSpPr/>
          <p:nvPr/>
        </p:nvSpPr>
        <p:spPr>
          <a:xfrm>
            <a:off x="2381224" y="268628"/>
            <a:ext cx="7429552" cy="1000132"/>
          </a:xfrm>
          <a:prstGeom prst="ellipseRibbon">
            <a:avLst>
              <a:gd name="adj1" fmla="val 25000"/>
              <a:gd name="adj2" fmla="val 71632"/>
              <a:gd name="adj3" fmla="val 12500"/>
            </a:avLst>
          </a:prstGeom>
          <a:solidFill>
            <a:srgbClr val="FF0000"/>
          </a:solidFill>
          <a:effectLst>
            <a:glow rad="228600">
              <a:schemeClr val="accent3">
                <a:satMod val="175000"/>
                <a:alpha val="40000"/>
              </a:schemeClr>
            </a:glow>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2000" b="1" dirty="0" err="1">
                <a:latin typeface="Times New Roman" pitchFamily="18" charset="0"/>
                <a:cs typeface="Times New Roman" pitchFamily="18" charset="0"/>
              </a:rPr>
              <a:t>Валюта-молия</a:t>
            </a:r>
            <a:r>
              <a:rPr lang="ru-RU" sz="2000" b="1" dirty="0">
                <a:latin typeface="Times New Roman" pitchFamily="18" charset="0"/>
                <a:cs typeface="Times New Roman" pitchFamily="18" charset="0"/>
              </a:rPr>
              <a:t> </a:t>
            </a:r>
            <a:r>
              <a:rPr lang="ru-RU" sz="2000" b="1" dirty="0" err="1">
                <a:latin typeface="Times New Roman" pitchFamily="18" charset="0"/>
                <a:cs typeface="Times New Roman" pitchFamily="18" charset="0"/>
              </a:rPr>
              <a:t>соҳасидаги давлатлараро</a:t>
            </a:r>
            <a:r>
              <a:rPr lang="ru-RU" sz="2000" b="1" dirty="0">
                <a:latin typeface="Times New Roman" pitchFamily="18" charset="0"/>
                <a:cs typeface="Times New Roman" pitchFamily="18" charset="0"/>
              </a:rPr>
              <a:t> </a:t>
            </a:r>
            <a:r>
              <a:rPr lang="ru-RU" sz="2000" b="1" dirty="0" err="1">
                <a:latin typeface="Times New Roman" pitchFamily="18" charset="0"/>
                <a:cs typeface="Times New Roman" pitchFamily="18" charset="0"/>
              </a:rPr>
              <a:t>ташкилотлар</a:t>
            </a:r>
            <a:endParaRPr lang="ru-RU" sz="2000" dirty="0">
              <a:latin typeface="Times New Roman" pitchFamily="18" charset="0"/>
              <a:cs typeface="Times New Roman" pitchFamily="18" charset="0"/>
            </a:endParaRPr>
          </a:p>
        </p:txBody>
      </p:sp>
      <p:graphicFrame>
        <p:nvGraphicFramePr>
          <p:cNvPr id="5" name="Схема 4"/>
          <p:cNvGraphicFramePr/>
          <p:nvPr>
            <p:extLst>
              <p:ext uri="{D42A27DB-BD31-4B8C-83A1-F6EECF244321}">
                <p14:modId xmlns:p14="http://schemas.microsoft.com/office/powerpoint/2010/main" val="2626654725"/>
              </p:ext>
            </p:extLst>
          </p:nvPr>
        </p:nvGraphicFramePr>
        <p:xfrm>
          <a:off x="1881158" y="1571612"/>
          <a:ext cx="8572560" cy="430667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Прямоугольник 5"/>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570-</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2134983746"/>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Круглая лента лицом вниз 3"/>
          <p:cNvSpPr/>
          <p:nvPr/>
        </p:nvSpPr>
        <p:spPr>
          <a:xfrm>
            <a:off x="2381224" y="214290"/>
            <a:ext cx="7429552" cy="1000132"/>
          </a:xfrm>
          <a:prstGeom prst="ellipseRibbon">
            <a:avLst>
              <a:gd name="adj1" fmla="val 25000"/>
              <a:gd name="adj2" fmla="val 71632"/>
              <a:gd name="adj3" fmla="val 12500"/>
            </a:avLst>
          </a:prstGeom>
          <a:solidFill>
            <a:srgbClr val="FF0000"/>
          </a:solidFill>
          <a:effectLst>
            <a:glow rad="228600">
              <a:schemeClr val="accent3">
                <a:satMod val="175000"/>
                <a:alpha val="40000"/>
              </a:schemeClr>
            </a:glow>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2000" b="1" dirty="0" err="1">
                <a:latin typeface="Times New Roman" pitchFamily="18" charset="0"/>
                <a:cs typeface="Times New Roman" pitchFamily="18" charset="0"/>
              </a:rPr>
              <a:t>Валюта-молия</a:t>
            </a:r>
            <a:r>
              <a:rPr lang="ru-RU" sz="2000" b="1" dirty="0">
                <a:latin typeface="Times New Roman" pitchFamily="18" charset="0"/>
                <a:cs typeface="Times New Roman" pitchFamily="18" charset="0"/>
              </a:rPr>
              <a:t> </a:t>
            </a:r>
            <a:r>
              <a:rPr lang="ru-RU" sz="2000" b="1" dirty="0" err="1">
                <a:latin typeface="Times New Roman" pitchFamily="18" charset="0"/>
                <a:cs typeface="Times New Roman" pitchFamily="18" charset="0"/>
              </a:rPr>
              <a:t>соҳасидаги давлатлараро</a:t>
            </a:r>
            <a:r>
              <a:rPr lang="ru-RU" sz="2000" b="1" dirty="0">
                <a:latin typeface="Times New Roman" pitchFamily="18" charset="0"/>
                <a:cs typeface="Times New Roman" pitchFamily="18" charset="0"/>
              </a:rPr>
              <a:t> </a:t>
            </a:r>
            <a:r>
              <a:rPr lang="ru-RU" sz="2000" b="1" dirty="0" err="1">
                <a:latin typeface="Times New Roman" pitchFamily="18" charset="0"/>
                <a:cs typeface="Times New Roman" pitchFamily="18" charset="0"/>
              </a:rPr>
              <a:t>ташкилотлар</a:t>
            </a:r>
            <a:endParaRPr lang="ru-RU" sz="2000" dirty="0">
              <a:latin typeface="Times New Roman" pitchFamily="18" charset="0"/>
              <a:cs typeface="Times New Roman" pitchFamily="18" charset="0"/>
            </a:endParaRPr>
          </a:p>
        </p:txBody>
      </p:sp>
      <p:graphicFrame>
        <p:nvGraphicFramePr>
          <p:cNvPr id="5" name="Схема 4"/>
          <p:cNvGraphicFramePr/>
          <p:nvPr>
            <p:extLst>
              <p:ext uri="{D42A27DB-BD31-4B8C-83A1-F6EECF244321}">
                <p14:modId xmlns:p14="http://schemas.microsoft.com/office/powerpoint/2010/main" val="649286690"/>
              </p:ext>
            </p:extLst>
          </p:nvPr>
        </p:nvGraphicFramePr>
        <p:xfrm>
          <a:off x="1881158" y="1571612"/>
          <a:ext cx="8572560" cy="45679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Прямоугольник 5"/>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571-</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665400955"/>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Круглая лента лицом вниз 3"/>
          <p:cNvSpPr/>
          <p:nvPr/>
        </p:nvSpPr>
        <p:spPr>
          <a:xfrm>
            <a:off x="2381224" y="214290"/>
            <a:ext cx="7429552" cy="1000132"/>
          </a:xfrm>
          <a:prstGeom prst="ellipseRibbon">
            <a:avLst>
              <a:gd name="adj1" fmla="val 25000"/>
              <a:gd name="adj2" fmla="val 71632"/>
              <a:gd name="adj3" fmla="val 12500"/>
            </a:avLst>
          </a:prstGeom>
          <a:solidFill>
            <a:srgbClr val="FF0000"/>
          </a:solidFill>
          <a:effectLst>
            <a:glow rad="228600">
              <a:schemeClr val="accent3">
                <a:satMod val="175000"/>
                <a:alpha val="40000"/>
              </a:schemeClr>
            </a:glow>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2000" b="1" dirty="0" err="1">
                <a:latin typeface="Times New Roman" pitchFamily="18" charset="0"/>
                <a:cs typeface="Times New Roman" pitchFamily="18" charset="0"/>
              </a:rPr>
              <a:t>Валюта-молия</a:t>
            </a:r>
            <a:r>
              <a:rPr lang="ru-RU" sz="2000" b="1" dirty="0">
                <a:latin typeface="Times New Roman" pitchFamily="18" charset="0"/>
                <a:cs typeface="Times New Roman" pitchFamily="18" charset="0"/>
              </a:rPr>
              <a:t> </a:t>
            </a:r>
            <a:r>
              <a:rPr lang="ru-RU" sz="2000" b="1" dirty="0" err="1">
                <a:latin typeface="Times New Roman" pitchFamily="18" charset="0"/>
                <a:cs typeface="Times New Roman" pitchFamily="18" charset="0"/>
              </a:rPr>
              <a:t>соҳасидаги давлатлараро</a:t>
            </a:r>
            <a:r>
              <a:rPr lang="ru-RU" sz="2000" b="1" dirty="0">
                <a:latin typeface="Times New Roman" pitchFamily="18" charset="0"/>
                <a:cs typeface="Times New Roman" pitchFamily="18" charset="0"/>
              </a:rPr>
              <a:t> </a:t>
            </a:r>
            <a:r>
              <a:rPr lang="ru-RU" sz="2000" b="1" dirty="0" err="1">
                <a:latin typeface="Times New Roman" pitchFamily="18" charset="0"/>
                <a:cs typeface="Times New Roman" pitchFamily="18" charset="0"/>
              </a:rPr>
              <a:t>ташкилотлар</a:t>
            </a:r>
            <a:endParaRPr lang="ru-RU" sz="2000" dirty="0">
              <a:latin typeface="Times New Roman" pitchFamily="18" charset="0"/>
              <a:cs typeface="Times New Roman" pitchFamily="18" charset="0"/>
            </a:endParaRPr>
          </a:p>
        </p:txBody>
      </p:sp>
      <p:graphicFrame>
        <p:nvGraphicFramePr>
          <p:cNvPr id="5" name="Схема 4"/>
          <p:cNvGraphicFramePr/>
          <p:nvPr>
            <p:extLst>
              <p:ext uri="{D42A27DB-BD31-4B8C-83A1-F6EECF244321}">
                <p14:modId xmlns:p14="http://schemas.microsoft.com/office/powerpoint/2010/main" val="3275772173"/>
              </p:ext>
            </p:extLst>
          </p:nvPr>
        </p:nvGraphicFramePr>
        <p:xfrm>
          <a:off x="1881158" y="1571612"/>
          <a:ext cx="8572560" cy="45679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Прямоугольник 5"/>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571-</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3709278183"/>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Круглая лента лицом вниз 3"/>
          <p:cNvSpPr/>
          <p:nvPr/>
        </p:nvSpPr>
        <p:spPr>
          <a:xfrm>
            <a:off x="2381224" y="214290"/>
            <a:ext cx="7429552" cy="1000132"/>
          </a:xfrm>
          <a:prstGeom prst="ellipseRibbon">
            <a:avLst>
              <a:gd name="adj1" fmla="val 25000"/>
              <a:gd name="adj2" fmla="val 71632"/>
              <a:gd name="adj3" fmla="val 12500"/>
            </a:avLst>
          </a:prstGeom>
          <a:solidFill>
            <a:srgbClr val="FF0000"/>
          </a:solidFill>
          <a:effectLst>
            <a:glow rad="228600">
              <a:schemeClr val="accent3">
                <a:satMod val="175000"/>
                <a:alpha val="40000"/>
              </a:schemeClr>
            </a:glow>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2000" b="1" dirty="0" err="1">
                <a:latin typeface="Times New Roman" pitchFamily="18" charset="0"/>
                <a:cs typeface="Times New Roman" pitchFamily="18" charset="0"/>
              </a:rPr>
              <a:t>Валюта-молия</a:t>
            </a:r>
            <a:r>
              <a:rPr lang="ru-RU" sz="2000" b="1" dirty="0">
                <a:latin typeface="Times New Roman" pitchFamily="18" charset="0"/>
                <a:cs typeface="Times New Roman" pitchFamily="18" charset="0"/>
              </a:rPr>
              <a:t> </a:t>
            </a:r>
            <a:r>
              <a:rPr lang="ru-RU" sz="2000" b="1" dirty="0" err="1">
                <a:latin typeface="Times New Roman" pitchFamily="18" charset="0"/>
                <a:cs typeface="Times New Roman" pitchFamily="18" charset="0"/>
              </a:rPr>
              <a:t>соҳасидаги давлатлараро</a:t>
            </a:r>
            <a:r>
              <a:rPr lang="ru-RU" sz="2000" b="1" dirty="0">
                <a:latin typeface="Times New Roman" pitchFamily="18" charset="0"/>
                <a:cs typeface="Times New Roman" pitchFamily="18" charset="0"/>
              </a:rPr>
              <a:t> </a:t>
            </a:r>
            <a:r>
              <a:rPr lang="ru-RU" sz="2000" b="1" dirty="0" err="1">
                <a:latin typeface="Times New Roman" pitchFamily="18" charset="0"/>
                <a:cs typeface="Times New Roman" pitchFamily="18" charset="0"/>
              </a:rPr>
              <a:t>ташкилотлар</a:t>
            </a:r>
            <a:endParaRPr lang="ru-RU" sz="2000" dirty="0">
              <a:latin typeface="Times New Roman" pitchFamily="18" charset="0"/>
              <a:cs typeface="Times New Roman" pitchFamily="18" charset="0"/>
            </a:endParaRPr>
          </a:p>
        </p:txBody>
      </p:sp>
      <p:graphicFrame>
        <p:nvGraphicFramePr>
          <p:cNvPr id="5" name="Схема 4"/>
          <p:cNvGraphicFramePr/>
          <p:nvPr>
            <p:extLst>
              <p:ext uri="{D42A27DB-BD31-4B8C-83A1-F6EECF244321}">
                <p14:modId xmlns:p14="http://schemas.microsoft.com/office/powerpoint/2010/main" val="3073165839"/>
              </p:ext>
            </p:extLst>
          </p:nvPr>
        </p:nvGraphicFramePr>
        <p:xfrm>
          <a:off x="1881158" y="1571612"/>
          <a:ext cx="8572560" cy="450987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Прямоугольник 5"/>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571-</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1888910928"/>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Круглая лента лицом вниз 3"/>
          <p:cNvSpPr/>
          <p:nvPr/>
        </p:nvSpPr>
        <p:spPr>
          <a:xfrm>
            <a:off x="2381224" y="214290"/>
            <a:ext cx="7429552" cy="1000132"/>
          </a:xfrm>
          <a:prstGeom prst="ellipseRibbon">
            <a:avLst>
              <a:gd name="adj1" fmla="val 25000"/>
              <a:gd name="adj2" fmla="val 71632"/>
              <a:gd name="adj3" fmla="val 12500"/>
            </a:avLst>
          </a:prstGeom>
          <a:solidFill>
            <a:srgbClr val="FF0000"/>
          </a:solidFill>
          <a:effectLst>
            <a:glow rad="228600">
              <a:schemeClr val="accent3">
                <a:satMod val="175000"/>
                <a:alpha val="40000"/>
              </a:schemeClr>
            </a:glow>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2000" b="1" dirty="0" err="1">
                <a:latin typeface="Times New Roman" pitchFamily="18" charset="0"/>
                <a:cs typeface="Times New Roman" pitchFamily="18" charset="0"/>
              </a:rPr>
              <a:t>Валюта-молия</a:t>
            </a:r>
            <a:r>
              <a:rPr lang="ru-RU" sz="2000" b="1" dirty="0">
                <a:latin typeface="Times New Roman" pitchFamily="18" charset="0"/>
                <a:cs typeface="Times New Roman" pitchFamily="18" charset="0"/>
              </a:rPr>
              <a:t> </a:t>
            </a:r>
            <a:r>
              <a:rPr lang="ru-RU" sz="2000" b="1" dirty="0" err="1">
                <a:latin typeface="Times New Roman" pitchFamily="18" charset="0"/>
                <a:cs typeface="Times New Roman" pitchFamily="18" charset="0"/>
              </a:rPr>
              <a:t>соҳасидаги давлатлараро</a:t>
            </a:r>
            <a:r>
              <a:rPr lang="ru-RU" sz="2000" b="1" dirty="0">
                <a:latin typeface="Times New Roman" pitchFamily="18" charset="0"/>
                <a:cs typeface="Times New Roman" pitchFamily="18" charset="0"/>
              </a:rPr>
              <a:t> </a:t>
            </a:r>
            <a:r>
              <a:rPr lang="ru-RU" sz="2000" b="1" dirty="0" err="1">
                <a:latin typeface="Times New Roman" pitchFamily="18" charset="0"/>
                <a:cs typeface="Times New Roman" pitchFamily="18" charset="0"/>
              </a:rPr>
              <a:t>ташкилотлар</a:t>
            </a:r>
            <a:endParaRPr lang="ru-RU" sz="2000" dirty="0">
              <a:latin typeface="Times New Roman" pitchFamily="18" charset="0"/>
              <a:cs typeface="Times New Roman" pitchFamily="18" charset="0"/>
            </a:endParaRPr>
          </a:p>
        </p:txBody>
      </p:sp>
      <p:graphicFrame>
        <p:nvGraphicFramePr>
          <p:cNvPr id="5" name="Схема 4"/>
          <p:cNvGraphicFramePr/>
          <p:nvPr>
            <p:extLst>
              <p:ext uri="{D42A27DB-BD31-4B8C-83A1-F6EECF244321}">
                <p14:modId xmlns:p14="http://schemas.microsoft.com/office/powerpoint/2010/main" val="3373463833"/>
              </p:ext>
            </p:extLst>
          </p:nvPr>
        </p:nvGraphicFramePr>
        <p:xfrm>
          <a:off x="1881158" y="1571612"/>
          <a:ext cx="8572560" cy="45243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Прямоугольник 5"/>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571-</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841327462"/>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Круглая лента лицом вниз 3"/>
          <p:cNvSpPr/>
          <p:nvPr/>
        </p:nvSpPr>
        <p:spPr>
          <a:xfrm>
            <a:off x="2381224" y="214290"/>
            <a:ext cx="7429552" cy="1000132"/>
          </a:xfrm>
          <a:prstGeom prst="ellipseRibbon">
            <a:avLst>
              <a:gd name="adj1" fmla="val 25000"/>
              <a:gd name="adj2" fmla="val 71632"/>
              <a:gd name="adj3" fmla="val 12500"/>
            </a:avLst>
          </a:prstGeom>
          <a:solidFill>
            <a:srgbClr val="FF0000"/>
          </a:solidFill>
          <a:effectLst>
            <a:glow rad="228600">
              <a:schemeClr val="accent3">
                <a:satMod val="175000"/>
                <a:alpha val="40000"/>
              </a:schemeClr>
            </a:glow>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2000" b="1" dirty="0" err="1">
                <a:latin typeface="Times New Roman" pitchFamily="18" charset="0"/>
                <a:cs typeface="Times New Roman" pitchFamily="18" charset="0"/>
              </a:rPr>
              <a:t>Валюта-молия</a:t>
            </a:r>
            <a:r>
              <a:rPr lang="ru-RU" sz="2000" b="1" dirty="0">
                <a:latin typeface="Times New Roman" pitchFamily="18" charset="0"/>
                <a:cs typeface="Times New Roman" pitchFamily="18" charset="0"/>
              </a:rPr>
              <a:t> </a:t>
            </a:r>
            <a:r>
              <a:rPr lang="ru-RU" sz="2000" b="1" dirty="0" err="1">
                <a:latin typeface="Times New Roman" pitchFamily="18" charset="0"/>
                <a:cs typeface="Times New Roman" pitchFamily="18" charset="0"/>
              </a:rPr>
              <a:t>соҳасидаги давлатлараро</a:t>
            </a:r>
            <a:r>
              <a:rPr lang="ru-RU" sz="2000" b="1" dirty="0">
                <a:latin typeface="Times New Roman" pitchFamily="18" charset="0"/>
                <a:cs typeface="Times New Roman" pitchFamily="18" charset="0"/>
              </a:rPr>
              <a:t> </a:t>
            </a:r>
            <a:r>
              <a:rPr lang="ru-RU" sz="2000" b="1" dirty="0" err="1">
                <a:latin typeface="Times New Roman" pitchFamily="18" charset="0"/>
                <a:cs typeface="Times New Roman" pitchFamily="18" charset="0"/>
              </a:rPr>
              <a:t>ташкилотлар</a:t>
            </a:r>
            <a:endParaRPr lang="ru-RU" sz="2000" dirty="0">
              <a:latin typeface="Times New Roman" pitchFamily="18" charset="0"/>
              <a:cs typeface="Times New Roman" pitchFamily="18" charset="0"/>
            </a:endParaRPr>
          </a:p>
        </p:txBody>
      </p:sp>
      <p:graphicFrame>
        <p:nvGraphicFramePr>
          <p:cNvPr id="5" name="Схема 4"/>
          <p:cNvGraphicFramePr/>
          <p:nvPr>
            <p:extLst>
              <p:ext uri="{D42A27DB-BD31-4B8C-83A1-F6EECF244321}">
                <p14:modId xmlns:p14="http://schemas.microsoft.com/office/powerpoint/2010/main" val="3990360984"/>
              </p:ext>
            </p:extLst>
          </p:nvPr>
        </p:nvGraphicFramePr>
        <p:xfrm>
          <a:off x="1881158" y="1571612"/>
          <a:ext cx="8572560" cy="459695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Прямоугольник 5"/>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571-</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3391106701"/>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Круглая лента лицом вниз 3"/>
          <p:cNvSpPr/>
          <p:nvPr/>
        </p:nvSpPr>
        <p:spPr>
          <a:xfrm>
            <a:off x="2381224" y="214290"/>
            <a:ext cx="7429552" cy="1000132"/>
          </a:xfrm>
          <a:prstGeom prst="ellipseRibbon">
            <a:avLst>
              <a:gd name="adj1" fmla="val 25000"/>
              <a:gd name="adj2" fmla="val 71632"/>
              <a:gd name="adj3" fmla="val 12500"/>
            </a:avLst>
          </a:prstGeom>
          <a:solidFill>
            <a:srgbClr val="FF0000"/>
          </a:solidFill>
          <a:effectLst>
            <a:glow rad="228600">
              <a:schemeClr val="accent3">
                <a:satMod val="175000"/>
                <a:alpha val="40000"/>
              </a:schemeClr>
            </a:glow>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2000" b="1" dirty="0" err="1">
                <a:latin typeface="Times New Roman" pitchFamily="18" charset="0"/>
                <a:cs typeface="Times New Roman" pitchFamily="18" charset="0"/>
              </a:rPr>
              <a:t>Валюта-молия</a:t>
            </a:r>
            <a:r>
              <a:rPr lang="ru-RU" sz="2000" b="1" dirty="0">
                <a:latin typeface="Times New Roman" pitchFamily="18" charset="0"/>
                <a:cs typeface="Times New Roman" pitchFamily="18" charset="0"/>
              </a:rPr>
              <a:t> </a:t>
            </a:r>
            <a:r>
              <a:rPr lang="ru-RU" sz="2000" b="1" dirty="0" err="1">
                <a:latin typeface="Times New Roman" pitchFamily="18" charset="0"/>
                <a:cs typeface="Times New Roman" pitchFamily="18" charset="0"/>
              </a:rPr>
              <a:t>соҳасидаги давлатлараро</a:t>
            </a:r>
            <a:r>
              <a:rPr lang="ru-RU" sz="2000" b="1" dirty="0">
                <a:latin typeface="Times New Roman" pitchFamily="18" charset="0"/>
                <a:cs typeface="Times New Roman" pitchFamily="18" charset="0"/>
              </a:rPr>
              <a:t> </a:t>
            </a:r>
            <a:r>
              <a:rPr lang="ru-RU" sz="2000" b="1" dirty="0" err="1">
                <a:latin typeface="Times New Roman" pitchFamily="18" charset="0"/>
                <a:cs typeface="Times New Roman" pitchFamily="18" charset="0"/>
              </a:rPr>
              <a:t>ташкилотлар</a:t>
            </a:r>
            <a:endParaRPr lang="ru-RU" sz="2000" dirty="0">
              <a:latin typeface="Times New Roman" pitchFamily="18" charset="0"/>
              <a:cs typeface="Times New Roman" pitchFamily="18" charset="0"/>
            </a:endParaRPr>
          </a:p>
        </p:txBody>
      </p:sp>
      <p:graphicFrame>
        <p:nvGraphicFramePr>
          <p:cNvPr id="5" name="Схема 4"/>
          <p:cNvGraphicFramePr/>
          <p:nvPr>
            <p:extLst>
              <p:ext uri="{D42A27DB-BD31-4B8C-83A1-F6EECF244321}">
                <p14:modId xmlns:p14="http://schemas.microsoft.com/office/powerpoint/2010/main" val="119532480"/>
              </p:ext>
            </p:extLst>
          </p:nvPr>
        </p:nvGraphicFramePr>
        <p:xfrm>
          <a:off x="1881158" y="1571612"/>
          <a:ext cx="8572560" cy="440827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Прямоугольник 5"/>
          <p:cNvSpPr/>
          <p:nvPr/>
        </p:nvSpPr>
        <p:spPr>
          <a:xfrm>
            <a:off x="509286" y="6354512"/>
            <a:ext cx="11181144" cy="246221"/>
          </a:xfrm>
          <a:prstGeom prst="rect">
            <a:avLst/>
          </a:prstGeom>
        </p:spPr>
        <p:txBody>
          <a:bodyPr wrap="square">
            <a:spAutoFit/>
          </a:bodyPr>
          <a:lstStyle/>
          <a:p>
            <a:r>
              <a:rPr lang="uz-Cyrl-UZ" sz="1000" dirty="0">
                <a:latin typeface="Times New Roman" panose="02020603050405020304" pitchFamily="18" charset="0"/>
                <a:ea typeface="Times New Roman" panose="02020603050405020304" pitchFamily="18" charset="0"/>
              </a:rPr>
              <a:t>Shodmonov Sh.Sh., G’afurov U.V. Iqtisodiyot nazariyasi (darslik). – T., «Fan va texnologiya» nashriyoti, 2005. </a:t>
            </a:r>
            <a:r>
              <a:rPr lang="uz-Cyrl-UZ" sz="1000" dirty="0" smtClean="0">
                <a:latin typeface="Times New Roman" panose="02020603050405020304" pitchFamily="18" charset="0"/>
                <a:ea typeface="Times New Roman" panose="02020603050405020304" pitchFamily="18" charset="0"/>
              </a:rPr>
              <a:t>571-</a:t>
            </a:r>
            <a:r>
              <a:rPr lang="en-US" sz="1000" dirty="0">
                <a:latin typeface="Times New Roman" panose="02020603050405020304" pitchFamily="18" charset="0"/>
                <a:ea typeface="Times New Roman" panose="02020603050405020304" pitchFamily="18" charset="0"/>
              </a:rPr>
              <a:t>bet.</a:t>
            </a:r>
            <a:endParaRPr lang="ru-RU" dirty="0"/>
          </a:p>
        </p:txBody>
      </p:sp>
    </p:spTree>
    <p:extLst>
      <p:ext uri="{BB962C8B-B14F-4D97-AF65-F5344CB8AC3E}">
        <p14:creationId xmlns:p14="http://schemas.microsoft.com/office/powerpoint/2010/main" val="1730091565"/>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nvPr>
        </p:nvGraphicFramePr>
        <p:xfrm>
          <a:off x="590309" y="555584"/>
          <a:ext cx="11019099" cy="9872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Объект 4"/>
          <p:cNvGraphicFramePr>
            <a:graphicFrameLocks noGrp="1"/>
          </p:cNvGraphicFramePr>
          <p:nvPr>
            <p:ph idx="1"/>
            <p:extLst/>
          </p:nvPr>
        </p:nvGraphicFramePr>
        <p:xfrm>
          <a:off x="590309" y="1542851"/>
          <a:ext cx="11019099" cy="4838477"/>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2669452610"/>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одержимое 3"/>
          <p:cNvGraphicFramePr>
            <a:graphicFrameLocks noGrp="1"/>
          </p:cNvGraphicFramePr>
          <p:nvPr>
            <p:ph idx="1"/>
            <p:extLst>
              <p:ext uri="{D42A27DB-BD31-4B8C-83A1-F6EECF244321}">
                <p14:modId xmlns:p14="http://schemas.microsoft.com/office/powerpoint/2010/main" val="2279749319"/>
              </p:ext>
            </p:extLst>
          </p:nvPr>
        </p:nvGraphicFramePr>
        <p:xfrm>
          <a:off x="725713" y="624114"/>
          <a:ext cx="10798629" cy="59497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05575271"/>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43</TotalTime>
  <Words>4161</Words>
  <Application>Microsoft Office PowerPoint</Application>
  <PresentationFormat>Широкоэкранный</PresentationFormat>
  <Paragraphs>349</Paragraphs>
  <Slides>67</Slides>
  <Notes>2</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67</vt:i4>
      </vt:variant>
    </vt:vector>
  </HeadingPairs>
  <TitlesOfParts>
    <vt:vector size="72" baseType="lpstr">
      <vt:lpstr>Arial</vt:lpstr>
      <vt:lpstr>Calibri</vt:lpstr>
      <vt:lpstr>Calibri Light</vt:lpstr>
      <vt:lpstr>Times New Roman</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Admin</dc:creator>
  <cp:lastModifiedBy>Yusupov Ravshanbek Aminbayevich</cp:lastModifiedBy>
  <cp:revision>6</cp:revision>
  <dcterms:created xsi:type="dcterms:W3CDTF">2022-06-05T08:57:40Z</dcterms:created>
  <dcterms:modified xsi:type="dcterms:W3CDTF">2022-06-06T06:33:15Z</dcterms:modified>
</cp:coreProperties>
</file>