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ppt/diagrams/data62.xml" ContentType="application/vnd.openxmlformats-officedocument.drawingml.diagramData+xml"/>
  <Override PartName="/ppt/diagrams/layout62.xml" ContentType="application/vnd.openxmlformats-officedocument.drawingml.diagramLayout+xml"/>
  <Override PartName="/ppt/diagrams/quickStyle62.xml" ContentType="application/vnd.openxmlformats-officedocument.drawingml.diagramStyle+xml"/>
  <Override PartName="/ppt/diagrams/colors62.xml" ContentType="application/vnd.openxmlformats-officedocument.drawingml.diagramColors+xml"/>
  <Override PartName="/ppt/diagrams/drawing62.xml" ContentType="application/vnd.ms-office.drawingml.diagramDrawing+xml"/>
  <Override PartName="/ppt/diagrams/data63.xml" ContentType="application/vnd.openxmlformats-officedocument.drawingml.diagramData+xml"/>
  <Override PartName="/ppt/diagrams/layout63.xml" ContentType="application/vnd.openxmlformats-officedocument.drawingml.diagramLayout+xml"/>
  <Override PartName="/ppt/diagrams/quickStyle63.xml" ContentType="application/vnd.openxmlformats-officedocument.drawingml.diagramStyle+xml"/>
  <Override PartName="/ppt/diagrams/colors63.xml" ContentType="application/vnd.openxmlformats-officedocument.drawingml.diagramColors+xml"/>
  <Override PartName="/ppt/diagrams/drawing63.xml" ContentType="application/vnd.ms-office.drawingml.diagramDrawing+xml"/>
  <Override PartName="/ppt/diagrams/data64.xml" ContentType="application/vnd.openxmlformats-officedocument.drawingml.diagramData+xml"/>
  <Override PartName="/ppt/diagrams/layout64.xml" ContentType="application/vnd.openxmlformats-officedocument.drawingml.diagramLayout+xml"/>
  <Override PartName="/ppt/diagrams/quickStyle64.xml" ContentType="application/vnd.openxmlformats-officedocument.drawingml.diagramStyle+xml"/>
  <Override PartName="/ppt/diagrams/colors64.xml" ContentType="application/vnd.openxmlformats-officedocument.drawingml.diagramColors+xml"/>
  <Override PartName="/ppt/diagrams/drawing64.xml" ContentType="application/vnd.ms-office.drawingml.diagramDrawing+xml"/>
  <Override PartName="/ppt/diagrams/data65.xml" ContentType="application/vnd.openxmlformats-officedocument.drawingml.diagramData+xml"/>
  <Override PartName="/ppt/diagrams/layout65.xml" ContentType="application/vnd.openxmlformats-officedocument.drawingml.diagramLayout+xml"/>
  <Override PartName="/ppt/diagrams/quickStyle65.xml" ContentType="application/vnd.openxmlformats-officedocument.drawingml.diagramStyle+xml"/>
  <Override PartName="/ppt/diagrams/colors65.xml" ContentType="application/vnd.openxmlformats-officedocument.drawingml.diagramColors+xml"/>
  <Override PartName="/ppt/diagrams/drawing65.xml" ContentType="application/vnd.ms-office.drawingml.diagramDrawing+xml"/>
  <Override PartName="/ppt/diagrams/data66.xml" ContentType="application/vnd.openxmlformats-officedocument.drawingml.diagramData+xml"/>
  <Override PartName="/ppt/diagrams/layout66.xml" ContentType="application/vnd.openxmlformats-officedocument.drawingml.diagramLayout+xml"/>
  <Override PartName="/ppt/diagrams/quickStyle66.xml" ContentType="application/vnd.openxmlformats-officedocument.drawingml.diagramStyle+xml"/>
  <Override PartName="/ppt/diagrams/colors66.xml" ContentType="application/vnd.openxmlformats-officedocument.drawingml.diagramColors+xml"/>
  <Override PartName="/ppt/diagrams/drawing66.xml" ContentType="application/vnd.ms-office.drawingml.diagramDrawing+xml"/>
  <Override PartName="/ppt/diagrams/data67.xml" ContentType="application/vnd.openxmlformats-officedocument.drawingml.diagramData+xml"/>
  <Override PartName="/ppt/diagrams/layout67.xml" ContentType="application/vnd.openxmlformats-officedocument.drawingml.diagramLayout+xml"/>
  <Override PartName="/ppt/diagrams/quickStyle67.xml" ContentType="application/vnd.openxmlformats-officedocument.drawingml.diagramStyle+xml"/>
  <Override PartName="/ppt/diagrams/colors67.xml" ContentType="application/vnd.openxmlformats-officedocument.drawingml.diagramColors+xml"/>
  <Override PartName="/ppt/diagrams/drawing67.xml" ContentType="application/vnd.ms-office.drawingml.diagramDrawing+xml"/>
  <Override PartName="/ppt/diagrams/data68.xml" ContentType="application/vnd.openxmlformats-officedocument.drawingml.diagramData+xml"/>
  <Override PartName="/ppt/diagrams/layout68.xml" ContentType="application/vnd.openxmlformats-officedocument.drawingml.diagramLayout+xml"/>
  <Override PartName="/ppt/diagrams/quickStyle68.xml" ContentType="application/vnd.openxmlformats-officedocument.drawingml.diagramStyle+xml"/>
  <Override PartName="/ppt/diagrams/colors68.xml" ContentType="application/vnd.openxmlformats-officedocument.drawingml.diagramColors+xml"/>
  <Override PartName="/ppt/diagrams/drawing68.xml" ContentType="application/vnd.ms-office.drawingml.diagramDrawing+xml"/>
  <Override PartName="/ppt/diagrams/data69.xml" ContentType="application/vnd.openxmlformats-officedocument.drawingml.diagramData+xml"/>
  <Override PartName="/ppt/diagrams/layout69.xml" ContentType="application/vnd.openxmlformats-officedocument.drawingml.diagramLayout+xml"/>
  <Override PartName="/ppt/diagrams/quickStyle69.xml" ContentType="application/vnd.openxmlformats-officedocument.drawingml.diagramStyle+xml"/>
  <Override PartName="/ppt/diagrams/colors69.xml" ContentType="application/vnd.openxmlformats-officedocument.drawingml.diagramColors+xml"/>
  <Override PartName="/ppt/diagrams/drawing69.xml" ContentType="application/vnd.ms-office.drawingml.diagramDrawing+xml"/>
  <Override PartName="/ppt/diagrams/data70.xml" ContentType="application/vnd.openxmlformats-officedocument.drawingml.diagramData+xml"/>
  <Override PartName="/ppt/diagrams/layout70.xml" ContentType="application/vnd.openxmlformats-officedocument.drawingml.diagramLayout+xml"/>
  <Override PartName="/ppt/diagrams/quickStyle70.xml" ContentType="application/vnd.openxmlformats-officedocument.drawingml.diagramStyle+xml"/>
  <Override PartName="/ppt/diagrams/colors70.xml" ContentType="application/vnd.openxmlformats-officedocument.drawingml.diagramColors+xml"/>
  <Override PartName="/ppt/diagrams/drawing70.xml" ContentType="application/vnd.ms-office.drawingml.diagramDrawing+xml"/>
  <Override PartName="/ppt/diagrams/data71.xml" ContentType="application/vnd.openxmlformats-officedocument.drawingml.diagramData+xml"/>
  <Override PartName="/ppt/diagrams/layout71.xml" ContentType="application/vnd.openxmlformats-officedocument.drawingml.diagramLayout+xml"/>
  <Override PartName="/ppt/diagrams/quickStyle71.xml" ContentType="application/vnd.openxmlformats-officedocument.drawingml.diagramStyle+xml"/>
  <Override PartName="/ppt/diagrams/colors71.xml" ContentType="application/vnd.openxmlformats-officedocument.drawingml.diagramColors+xml"/>
  <Override PartName="/ppt/diagrams/drawing71.xml" ContentType="application/vnd.ms-office.drawingml.diagramDrawing+xml"/>
  <Override PartName="/ppt/diagrams/data72.xml" ContentType="application/vnd.openxmlformats-officedocument.drawingml.diagramData+xml"/>
  <Override PartName="/ppt/diagrams/layout72.xml" ContentType="application/vnd.openxmlformats-officedocument.drawingml.diagramLayout+xml"/>
  <Override PartName="/ppt/diagrams/quickStyle72.xml" ContentType="application/vnd.openxmlformats-officedocument.drawingml.diagramStyle+xml"/>
  <Override PartName="/ppt/diagrams/colors72.xml" ContentType="application/vnd.openxmlformats-officedocument.drawingml.diagramColors+xml"/>
  <Override PartName="/ppt/diagrams/drawing72.xml" ContentType="application/vnd.ms-office.drawingml.diagramDrawing+xml"/>
  <Override PartName="/ppt/diagrams/data73.xml" ContentType="application/vnd.openxmlformats-officedocument.drawingml.diagramData+xml"/>
  <Override PartName="/ppt/diagrams/layout73.xml" ContentType="application/vnd.openxmlformats-officedocument.drawingml.diagramLayout+xml"/>
  <Override PartName="/ppt/diagrams/quickStyle73.xml" ContentType="application/vnd.openxmlformats-officedocument.drawingml.diagramStyle+xml"/>
  <Override PartName="/ppt/diagrams/colors73.xml" ContentType="application/vnd.openxmlformats-officedocument.drawingml.diagramColors+xml"/>
  <Override PartName="/ppt/diagrams/drawing73.xml" ContentType="application/vnd.ms-office.drawingml.diagramDrawing+xml"/>
  <Override PartName="/ppt/diagrams/data74.xml" ContentType="application/vnd.openxmlformats-officedocument.drawingml.diagramData+xml"/>
  <Override PartName="/ppt/diagrams/layout74.xml" ContentType="application/vnd.openxmlformats-officedocument.drawingml.diagramLayout+xml"/>
  <Override PartName="/ppt/diagrams/quickStyle74.xml" ContentType="application/vnd.openxmlformats-officedocument.drawingml.diagramStyle+xml"/>
  <Override PartName="/ppt/diagrams/colors74.xml" ContentType="application/vnd.openxmlformats-officedocument.drawingml.diagramColors+xml"/>
  <Override PartName="/ppt/diagrams/drawing74.xml" ContentType="application/vnd.ms-office.drawingml.diagramDrawing+xml"/>
  <Override PartName="/ppt/diagrams/data75.xml" ContentType="application/vnd.openxmlformats-officedocument.drawingml.diagramData+xml"/>
  <Override PartName="/ppt/diagrams/layout75.xml" ContentType="application/vnd.openxmlformats-officedocument.drawingml.diagramLayout+xml"/>
  <Override PartName="/ppt/diagrams/quickStyle75.xml" ContentType="application/vnd.openxmlformats-officedocument.drawingml.diagramStyle+xml"/>
  <Override PartName="/ppt/diagrams/colors75.xml" ContentType="application/vnd.openxmlformats-officedocument.drawingml.diagramColors+xml"/>
  <Override PartName="/ppt/diagrams/drawing75.xml" ContentType="application/vnd.ms-office.drawingml.diagramDrawing+xml"/>
  <Override PartName="/ppt/diagrams/data76.xml" ContentType="application/vnd.openxmlformats-officedocument.drawingml.diagramData+xml"/>
  <Override PartName="/ppt/diagrams/layout76.xml" ContentType="application/vnd.openxmlformats-officedocument.drawingml.diagramLayout+xml"/>
  <Override PartName="/ppt/diagrams/quickStyle76.xml" ContentType="application/vnd.openxmlformats-officedocument.drawingml.diagramStyle+xml"/>
  <Override PartName="/ppt/diagrams/colors76.xml" ContentType="application/vnd.openxmlformats-officedocument.drawingml.diagramColors+xml"/>
  <Override PartName="/ppt/diagrams/drawing76.xml" ContentType="application/vnd.ms-office.drawingml.diagramDrawing+xml"/>
  <Override PartName="/ppt/diagrams/data77.xml" ContentType="application/vnd.openxmlformats-officedocument.drawingml.diagramData+xml"/>
  <Override PartName="/ppt/diagrams/layout77.xml" ContentType="application/vnd.openxmlformats-officedocument.drawingml.diagramLayout+xml"/>
  <Override PartName="/ppt/diagrams/quickStyle77.xml" ContentType="application/vnd.openxmlformats-officedocument.drawingml.diagramStyle+xml"/>
  <Override PartName="/ppt/diagrams/colors77.xml" ContentType="application/vnd.openxmlformats-officedocument.drawingml.diagramColors+xml"/>
  <Override PartName="/ppt/diagrams/drawing77.xml" ContentType="application/vnd.ms-office.drawingml.diagramDrawing+xml"/>
  <Override PartName="/ppt/diagrams/data78.xml" ContentType="application/vnd.openxmlformats-officedocument.drawingml.diagramData+xml"/>
  <Override PartName="/ppt/diagrams/layout78.xml" ContentType="application/vnd.openxmlformats-officedocument.drawingml.diagramLayout+xml"/>
  <Override PartName="/ppt/diagrams/quickStyle78.xml" ContentType="application/vnd.openxmlformats-officedocument.drawingml.diagramStyle+xml"/>
  <Override PartName="/ppt/diagrams/colors78.xml" ContentType="application/vnd.openxmlformats-officedocument.drawingml.diagramColors+xml"/>
  <Override PartName="/ppt/diagrams/drawing78.xml" ContentType="application/vnd.ms-office.drawingml.diagramDrawing+xml"/>
  <Override PartName="/ppt/diagrams/data79.xml" ContentType="application/vnd.openxmlformats-officedocument.drawingml.diagramData+xml"/>
  <Override PartName="/ppt/diagrams/layout79.xml" ContentType="application/vnd.openxmlformats-officedocument.drawingml.diagramLayout+xml"/>
  <Override PartName="/ppt/diagrams/quickStyle79.xml" ContentType="application/vnd.openxmlformats-officedocument.drawingml.diagramStyle+xml"/>
  <Override PartName="/ppt/diagrams/colors79.xml" ContentType="application/vnd.openxmlformats-officedocument.drawingml.diagramColors+xml"/>
  <Override PartName="/ppt/diagrams/drawing79.xml" ContentType="application/vnd.ms-office.drawingml.diagramDrawing+xml"/>
  <Override PartName="/ppt/diagrams/data80.xml" ContentType="application/vnd.openxmlformats-officedocument.drawingml.diagramData+xml"/>
  <Override PartName="/ppt/diagrams/layout80.xml" ContentType="application/vnd.openxmlformats-officedocument.drawingml.diagramLayout+xml"/>
  <Override PartName="/ppt/diagrams/quickStyle80.xml" ContentType="application/vnd.openxmlformats-officedocument.drawingml.diagramStyle+xml"/>
  <Override PartName="/ppt/diagrams/colors80.xml" ContentType="application/vnd.openxmlformats-officedocument.drawingml.diagramColors+xml"/>
  <Override PartName="/ppt/diagrams/drawing80.xml" ContentType="application/vnd.ms-office.drawingml.diagramDrawing+xml"/>
  <Override PartName="/ppt/diagrams/data81.xml" ContentType="application/vnd.openxmlformats-officedocument.drawingml.diagramData+xml"/>
  <Override PartName="/ppt/diagrams/layout81.xml" ContentType="application/vnd.openxmlformats-officedocument.drawingml.diagramLayout+xml"/>
  <Override PartName="/ppt/diagrams/quickStyle81.xml" ContentType="application/vnd.openxmlformats-officedocument.drawingml.diagramStyle+xml"/>
  <Override PartName="/ppt/diagrams/colors81.xml" ContentType="application/vnd.openxmlformats-officedocument.drawingml.diagramColors+xml"/>
  <Override PartName="/ppt/diagrams/drawing81.xml" ContentType="application/vnd.ms-office.drawingml.diagramDrawing+xml"/>
  <Override PartName="/ppt/diagrams/data82.xml" ContentType="application/vnd.openxmlformats-officedocument.drawingml.diagramData+xml"/>
  <Override PartName="/ppt/diagrams/layout82.xml" ContentType="application/vnd.openxmlformats-officedocument.drawingml.diagramLayout+xml"/>
  <Override PartName="/ppt/diagrams/quickStyle82.xml" ContentType="application/vnd.openxmlformats-officedocument.drawingml.diagramStyle+xml"/>
  <Override PartName="/ppt/diagrams/colors82.xml" ContentType="application/vnd.openxmlformats-officedocument.drawingml.diagramColors+xml"/>
  <Override PartName="/ppt/diagrams/drawing82.xml" ContentType="application/vnd.ms-office.drawingml.diagramDrawing+xml"/>
  <Override PartName="/ppt/diagrams/data83.xml" ContentType="application/vnd.openxmlformats-officedocument.drawingml.diagramData+xml"/>
  <Override PartName="/ppt/diagrams/layout83.xml" ContentType="application/vnd.openxmlformats-officedocument.drawingml.diagramLayout+xml"/>
  <Override PartName="/ppt/diagrams/quickStyle83.xml" ContentType="application/vnd.openxmlformats-officedocument.drawingml.diagramStyle+xml"/>
  <Override PartName="/ppt/diagrams/colors83.xml" ContentType="application/vnd.openxmlformats-officedocument.drawingml.diagramColors+xml"/>
  <Override PartName="/ppt/diagrams/drawing83.xml" ContentType="application/vnd.ms-office.drawingml.diagramDrawing+xml"/>
  <Override PartName="/ppt/diagrams/data84.xml" ContentType="application/vnd.openxmlformats-officedocument.drawingml.diagramData+xml"/>
  <Override PartName="/ppt/diagrams/layout84.xml" ContentType="application/vnd.openxmlformats-officedocument.drawingml.diagramLayout+xml"/>
  <Override PartName="/ppt/diagrams/quickStyle84.xml" ContentType="application/vnd.openxmlformats-officedocument.drawingml.diagramStyle+xml"/>
  <Override PartName="/ppt/diagrams/colors84.xml" ContentType="application/vnd.openxmlformats-officedocument.drawingml.diagramColors+xml"/>
  <Override PartName="/ppt/diagrams/drawing84.xml" ContentType="application/vnd.ms-office.drawingml.diagramDrawing+xml"/>
  <Override PartName="/ppt/diagrams/data85.xml" ContentType="application/vnd.openxmlformats-officedocument.drawingml.diagramData+xml"/>
  <Override PartName="/ppt/diagrams/layout85.xml" ContentType="application/vnd.openxmlformats-officedocument.drawingml.diagramLayout+xml"/>
  <Override PartName="/ppt/diagrams/quickStyle85.xml" ContentType="application/vnd.openxmlformats-officedocument.drawingml.diagramStyle+xml"/>
  <Override PartName="/ppt/diagrams/colors85.xml" ContentType="application/vnd.openxmlformats-officedocument.drawingml.diagramColors+xml"/>
  <Override PartName="/ppt/diagrams/drawing85.xml" ContentType="application/vnd.ms-office.drawingml.diagramDrawing+xml"/>
  <Override PartName="/ppt/diagrams/data86.xml" ContentType="application/vnd.openxmlformats-officedocument.drawingml.diagramData+xml"/>
  <Override PartName="/ppt/diagrams/layout86.xml" ContentType="application/vnd.openxmlformats-officedocument.drawingml.diagramLayout+xml"/>
  <Override PartName="/ppt/diagrams/quickStyle86.xml" ContentType="application/vnd.openxmlformats-officedocument.drawingml.diagramStyle+xml"/>
  <Override PartName="/ppt/diagrams/colors86.xml" ContentType="application/vnd.openxmlformats-officedocument.drawingml.diagramColors+xml"/>
  <Override PartName="/ppt/diagrams/drawing86.xml" ContentType="application/vnd.ms-office.drawingml.diagramDrawing+xml"/>
  <Override PartName="/ppt/diagrams/data87.xml" ContentType="application/vnd.openxmlformats-officedocument.drawingml.diagramData+xml"/>
  <Override PartName="/ppt/diagrams/layout87.xml" ContentType="application/vnd.openxmlformats-officedocument.drawingml.diagramLayout+xml"/>
  <Override PartName="/ppt/diagrams/quickStyle87.xml" ContentType="application/vnd.openxmlformats-officedocument.drawingml.diagramStyle+xml"/>
  <Override PartName="/ppt/diagrams/colors87.xml" ContentType="application/vnd.openxmlformats-officedocument.drawingml.diagramColors+xml"/>
  <Override PartName="/ppt/diagrams/drawing87.xml" ContentType="application/vnd.ms-office.drawingml.diagramDrawing+xml"/>
  <Override PartName="/ppt/diagrams/data88.xml" ContentType="application/vnd.openxmlformats-officedocument.drawingml.diagramData+xml"/>
  <Override PartName="/ppt/diagrams/layout88.xml" ContentType="application/vnd.openxmlformats-officedocument.drawingml.diagramLayout+xml"/>
  <Override PartName="/ppt/diagrams/quickStyle88.xml" ContentType="application/vnd.openxmlformats-officedocument.drawingml.diagramStyle+xml"/>
  <Override PartName="/ppt/diagrams/colors88.xml" ContentType="application/vnd.openxmlformats-officedocument.drawingml.diagramColors+xml"/>
  <Override PartName="/ppt/diagrams/drawing88.xml" ContentType="application/vnd.ms-office.drawingml.diagramDrawing+xml"/>
  <Override PartName="/ppt/diagrams/data89.xml" ContentType="application/vnd.openxmlformats-officedocument.drawingml.diagramData+xml"/>
  <Override PartName="/ppt/diagrams/layout89.xml" ContentType="application/vnd.openxmlformats-officedocument.drawingml.diagramLayout+xml"/>
  <Override PartName="/ppt/diagrams/quickStyle89.xml" ContentType="application/vnd.openxmlformats-officedocument.drawingml.diagramStyle+xml"/>
  <Override PartName="/ppt/diagrams/colors89.xml" ContentType="application/vnd.openxmlformats-officedocument.drawingml.diagramColors+xml"/>
  <Override PartName="/ppt/diagrams/drawing89.xml" ContentType="application/vnd.ms-office.drawingml.diagramDrawing+xml"/>
  <Override PartName="/ppt/diagrams/data90.xml" ContentType="application/vnd.openxmlformats-officedocument.drawingml.diagramData+xml"/>
  <Override PartName="/ppt/diagrams/layout90.xml" ContentType="application/vnd.openxmlformats-officedocument.drawingml.diagramLayout+xml"/>
  <Override PartName="/ppt/diagrams/quickStyle90.xml" ContentType="application/vnd.openxmlformats-officedocument.drawingml.diagramStyle+xml"/>
  <Override PartName="/ppt/diagrams/colors90.xml" ContentType="application/vnd.openxmlformats-officedocument.drawingml.diagramColors+xml"/>
  <Override PartName="/ppt/diagrams/drawing90.xml" ContentType="application/vnd.ms-office.drawingml.diagramDrawing+xml"/>
  <Override PartName="/ppt/diagrams/data91.xml" ContentType="application/vnd.openxmlformats-officedocument.drawingml.diagramData+xml"/>
  <Override PartName="/ppt/diagrams/layout91.xml" ContentType="application/vnd.openxmlformats-officedocument.drawingml.diagramLayout+xml"/>
  <Override PartName="/ppt/diagrams/quickStyle91.xml" ContentType="application/vnd.openxmlformats-officedocument.drawingml.diagramStyle+xml"/>
  <Override PartName="/ppt/diagrams/colors91.xml" ContentType="application/vnd.openxmlformats-officedocument.drawingml.diagramColors+xml"/>
  <Override PartName="/ppt/diagrams/drawing91.xml" ContentType="application/vnd.ms-office.drawingml.diagramDrawing+xml"/>
  <Override PartName="/ppt/diagrams/data92.xml" ContentType="application/vnd.openxmlformats-officedocument.drawingml.diagramData+xml"/>
  <Override PartName="/ppt/diagrams/layout92.xml" ContentType="application/vnd.openxmlformats-officedocument.drawingml.diagramLayout+xml"/>
  <Override PartName="/ppt/diagrams/quickStyle92.xml" ContentType="application/vnd.openxmlformats-officedocument.drawingml.diagramStyle+xml"/>
  <Override PartName="/ppt/diagrams/colors92.xml" ContentType="application/vnd.openxmlformats-officedocument.drawingml.diagramColors+xml"/>
  <Override PartName="/ppt/diagrams/drawing92.xml" ContentType="application/vnd.ms-office.drawingml.diagramDrawing+xml"/>
  <Override PartName="/ppt/diagrams/data93.xml" ContentType="application/vnd.openxmlformats-officedocument.drawingml.diagramData+xml"/>
  <Override PartName="/ppt/diagrams/layout93.xml" ContentType="application/vnd.openxmlformats-officedocument.drawingml.diagramLayout+xml"/>
  <Override PartName="/ppt/diagrams/quickStyle93.xml" ContentType="application/vnd.openxmlformats-officedocument.drawingml.diagramStyle+xml"/>
  <Override PartName="/ppt/diagrams/colors93.xml" ContentType="application/vnd.openxmlformats-officedocument.drawingml.diagramColors+xml"/>
  <Override PartName="/ppt/diagrams/drawing93.xml" ContentType="application/vnd.ms-office.drawingml.diagramDrawing+xml"/>
  <Override PartName="/ppt/diagrams/data94.xml" ContentType="application/vnd.openxmlformats-officedocument.drawingml.diagramData+xml"/>
  <Override PartName="/ppt/diagrams/layout94.xml" ContentType="application/vnd.openxmlformats-officedocument.drawingml.diagramLayout+xml"/>
  <Override PartName="/ppt/diagrams/quickStyle94.xml" ContentType="application/vnd.openxmlformats-officedocument.drawingml.diagramStyle+xml"/>
  <Override PartName="/ppt/diagrams/colors94.xml" ContentType="application/vnd.openxmlformats-officedocument.drawingml.diagramColors+xml"/>
  <Override PartName="/ppt/diagrams/drawing94.xml" ContentType="application/vnd.ms-office.drawingml.diagramDrawing+xml"/>
  <Override PartName="/ppt/diagrams/data95.xml" ContentType="application/vnd.openxmlformats-officedocument.drawingml.diagramData+xml"/>
  <Override PartName="/ppt/diagrams/layout95.xml" ContentType="application/vnd.openxmlformats-officedocument.drawingml.diagramLayout+xml"/>
  <Override PartName="/ppt/diagrams/quickStyle95.xml" ContentType="application/vnd.openxmlformats-officedocument.drawingml.diagramStyle+xml"/>
  <Override PartName="/ppt/diagrams/colors95.xml" ContentType="application/vnd.openxmlformats-officedocument.drawingml.diagramColors+xml"/>
  <Override PartName="/ppt/diagrams/drawing95.xml" ContentType="application/vnd.ms-office.drawingml.diagramDrawing+xml"/>
  <Override PartName="/ppt/diagrams/data96.xml" ContentType="application/vnd.openxmlformats-officedocument.drawingml.diagramData+xml"/>
  <Override PartName="/ppt/diagrams/layout96.xml" ContentType="application/vnd.openxmlformats-officedocument.drawingml.diagramLayout+xml"/>
  <Override PartName="/ppt/diagrams/quickStyle96.xml" ContentType="application/vnd.openxmlformats-officedocument.drawingml.diagramStyle+xml"/>
  <Override PartName="/ppt/diagrams/colors96.xml" ContentType="application/vnd.openxmlformats-officedocument.drawingml.diagramColors+xml"/>
  <Override PartName="/ppt/diagrams/drawing96.xml" ContentType="application/vnd.ms-office.drawingml.diagramDrawing+xml"/>
  <Override PartName="/ppt/diagrams/data97.xml" ContentType="application/vnd.openxmlformats-officedocument.drawingml.diagramData+xml"/>
  <Override PartName="/ppt/diagrams/layout97.xml" ContentType="application/vnd.openxmlformats-officedocument.drawingml.diagramLayout+xml"/>
  <Override PartName="/ppt/diagrams/quickStyle97.xml" ContentType="application/vnd.openxmlformats-officedocument.drawingml.diagramStyle+xml"/>
  <Override PartName="/ppt/diagrams/colors97.xml" ContentType="application/vnd.openxmlformats-officedocument.drawingml.diagramColors+xml"/>
  <Override PartName="/ppt/diagrams/drawing97.xml" ContentType="application/vnd.ms-office.drawingml.diagramDrawing+xml"/>
  <Override PartName="/ppt/diagrams/data98.xml" ContentType="application/vnd.openxmlformats-officedocument.drawingml.diagramData+xml"/>
  <Override PartName="/ppt/diagrams/layout98.xml" ContentType="application/vnd.openxmlformats-officedocument.drawingml.diagramLayout+xml"/>
  <Override PartName="/ppt/diagrams/quickStyle98.xml" ContentType="application/vnd.openxmlformats-officedocument.drawingml.diagramStyle+xml"/>
  <Override PartName="/ppt/diagrams/colors98.xml" ContentType="application/vnd.openxmlformats-officedocument.drawingml.diagramColors+xml"/>
  <Override PartName="/ppt/diagrams/drawing98.xml" ContentType="application/vnd.ms-office.drawingml.diagramDrawing+xml"/>
  <Override PartName="/ppt/diagrams/data99.xml" ContentType="application/vnd.openxmlformats-officedocument.drawingml.diagramData+xml"/>
  <Override PartName="/ppt/diagrams/layout99.xml" ContentType="application/vnd.openxmlformats-officedocument.drawingml.diagramLayout+xml"/>
  <Override PartName="/ppt/diagrams/quickStyle99.xml" ContentType="application/vnd.openxmlformats-officedocument.drawingml.diagramStyle+xml"/>
  <Override PartName="/ppt/diagrams/colors99.xml" ContentType="application/vnd.openxmlformats-officedocument.drawingml.diagramColors+xml"/>
  <Override PartName="/ppt/diagrams/drawing99.xml" ContentType="application/vnd.ms-office.drawingml.diagramDrawing+xml"/>
  <Override PartName="/ppt/diagrams/data100.xml" ContentType="application/vnd.openxmlformats-officedocument.drawingml.diagramData+xml"/>
  <Override PartName="/ppt/diagrams/layout100.xml" ContentType="application/vnd.openxmlformats-officedocument.drawingml.diagramLayout+xml"/>
  <Override PartName="/ppt/diagrams/quickStyle100.xml" ContentType="application/vnd.openxmlformats-officedocument.drawingml.diagramStyle+xml"/>
  <Override PartName="/ppt/diagrams/colors100.xml" ContentType="application/vnd.openxmlformats-officedocument.drawingml.diagramColors+xml"/>
  <Override PartName="/ppt/diagrams/drawing100.xml" ContentType="application/vnd.ms-office.drawingml.diagramDrawing+xml"/>
  <Override PartName="/ppt/diagrams/data101.xml" ContentType="application/vnd.openxmlformats-officedocument.drawingml.diagramData+xml"/>
  <Override PartName="/ppt/diagrams/layout101.xml" ContentType="application/vnd.openxmlformats-officedocument.drawingml.diagramLayout+xml"/>
  <Override PartName="/ppt/diagrams/quickStyle101.xml" ContentType="application/vnd.openxmlformats-officedocument.drawingml.diagramStyle+xml"/>
  <Override PartName="/ppt/diagrams/colors101.xml" ContentType="application/vnd.openxmlformats-officedocument.drawingml.diagramColors+xml"/>
  <Override PartName="/ppt/diagrams/drawing101.xml" ContentType="application/vnd.ms-office.drawingml.diagramDrawing+xml"/>
  <Override PartName="/ppt/diagrams/data102.xml" ContentType="application/vnd.openxmlformats-officedocument.drawingml.diagramData+xml"/>
  <Override PartName="/ppt/diagrams/layout102.xml" ContentType="application/vnd.openxmlformats-officedocument.drawingml.diagramLayout+xml"/>
  <Override PartName="/ppt/diagrams/quickStyle102.xml" ContentType="application/vnd.openxmlformats-officedocument.drawingml.diagramStyle+xml"/>
  <Override PartName="/ppt/diagrams/colors102.xml" ContentType="application/vnd.openxmlformats-officedocument.drawingml.diagramColors+xml"/>
  <Override PartName="/ppt/diagrams/drawing102.xml" ContentType="application/vnd.ms-office.drawingml.diagramDrawing+xml"/>
  <Override PartName="/ppt/diagrams/data103.xml" ContentType="application/vnd.openxmlformats-officedocument.drawingml.diagramData+xml"/>
  <Override PartName="/ppt/diagrams/layout103.xml" ContentType="application/vnd.openxmlformats-officedocument.drawingml.diagramLayout+xml"/>
  <Override PartName="/ppt/diagrams/quickStyle103.xml" ContentType="application/vnd.openxmlformats-officedocument.drawingml.diagramStyle+xml"/>
  <Override PartName="/ppt/diagrams/colors103.xml" ContentType="application/vnd.openxmlformats-officedocument.drawingml.diagramColors+xml"/>
  <Override PartName="/ppt/diagrams/drawing103.xml" ContentType="application/vnd.ms-office.drawingml.diagramDrawing+xml"/>
  <Override PartName="/ppt/diagrams/data104.xml" ContentType="application/vnd.openxmlformats-officedocument.drawingml.diagramData+xml"/>
  <Override PartName="/ppt/diagrams/layout104.xml" ContentType="application/vnd.openxmlformats-officedocument.drawingml.diagramLayout+xml"/>
  <Override PartName="/ppt/diagrams/quickStyle104.xml" ContentType="application/vnd.openxmlformats-officedocument.drawingml.diagramStyle+xml"/>
  <Override PartName="/ppt/diagrams/colors104.xml" ContentType="application/vnd.openxmlformats-officedocument.drawingml.diagramColors+xml"/>
  <Override PartName="/ppt/diagrams/drawing104.xml" ContentType="application/vnd.ms-office.drawingml.diagramDrawing+xml"/>
  <Override PartName="/ppt/diagrams/data105.xml" ContentType="application/vnd.openxmlformats-officedocument.drawingml.diagramData+xml"/>
  <Override PartName="/ppt/diagrams/layout105.xml" ContentType="application/vnd.openxmlformats-officedocument.drawingml.diagramLayout+xml"/>
  <Override PartName="/ppt/diagrams/quickStyle105.xml" ContentType="application/vnd.openxmlformats-officedocument.drawingml.diagramStyle+xml"/>
  <Override PartName="/ppt/diagrams/colors105.xml" ContentType="application/vnd.openxmlformats-officedocument.drawingml.diagramColors+xml"/>
  <Override PartName="/ppt/diagrams/drawing105.xml" ContentType="application/vnd.ms-office.drawingml.diagramDrawing+xml"/>
  <Override PartName="/ppt/diagrams/data106.xml" ContentType="application/vnd.openxmlformats-officedocument.drawingml.diagramData+xml"/>
  <Override PartName="/ppt/diagrams/layout106.xml" ContentType="application/vnd.openxmlformats-officedocument.drawingml.diagramLayout+xml"/>
  <Override PartName="/ppt/diagrams/quickStyle106.xml" ContentType="application/vnd.openxmlformats-officedocument.drawingml.diagramStyle+xml"/>
  <Override PartName="/ppt/diagrams/colors106.xml" ContentType="application/vnd.openxmlformats-officedocument.drawingml.diagramColors+xml"/>
  <Override PartName="/ppt/diagrams/drawing106.xml" ContentType="application/vnd.ms-office.drawingml.diagramDrawing+xml"/>
  <Override PartName="/ppt/diagrams/data107.xml" ContentType="application/vnd.openxmlformats-officedocument.drawingml.diagramData+xml"/>
  <Override PartName="/ppt/diagrams/layout107.xml" ContentType="application/vnd.openxmlformats-officedocument.drawingml.diagramLayout+xml"/>
  <Override PartName="/ppt/diagrams/quickStyle107.xml" ContentType="application/vnd.openxmlformats-officedocument.drawingml.diagramStyle+xml"/>
  <Override PartName="/ppt/diagrams/colors107.xml" ContentType="application/vnd.openxmlformats-officedocument.drawingml.diagramColors+xml"/>
  <Override PartName="/ppt/diagrams/drawing107.xml" ContentType="application/vnd.ms-office.drawingml.diagramDrawing+xml"/>
  <Override PartName="/ppt/diagrams/data108.xml" ContentType="application/vnd.openxmlformats-officedocument.drawingml.diagramData+xml"/>
  <Override PartName="/ppt/diagrams/layout108.xml" ContentType="application/vnd.openxmlformats-officedocument.drawingml.diagramLayout+xml"/>
  <Override PartName="/ppt/diagrams/quickStyle108.xml" ContentType="application/vnd.openxmlformats-officedocument.drawingml.diagramStyle+xml"/>
  <Override PartName="/ppt/diagrams/colors108.xml" ContentType="application/vnd.openxmlformats-officedocument.drawingml.diagramColors+xml"/>
  <Override PartName="/ppt/diagrams/drawing108.xml" ContentType="application/vnd.ms-office.drawingml.diagramDrawing+xml"/>
  <Override PartName="/ppt/notesSlides/notesSlide2.xml" ContentType="application/vnd.openxmlformats-officedocument.presentationml.notesSlide+xml"/>
  <Override PartName="/ppt/diagrams/data109.xml" ContentType="application/vnd.openxmlformats-officedocument.drawingml.diagramData+xml"/>
  <Override PartName="/ppt/diagrams/layout109.xml" ContentType="application/vnd.openxmlformats-officedocument.drawingml.diagramLayout+xml"/>
  <Override PartName="/ppt/diagrams/quickStyle109.xml" ContentType="application/vnd.openxmlformats-officedocument.drawingml.diagramStyle+xml"/>
  <Override PartName="/ppt/diagrams/colors109.xml" ContentType="application/vnd.openxmlformats-officedocument.drawingml.diagramColors+xml"/>
  <Override PartName="/ppt/diagrams/drawing10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5"/>
  </p:notesMasterIdLst>
  <p:sldIdLst>
    <p:sldId id="362" r:id="rId2"/>
    <p:sldId id="363" r:id="rId3"/>
    <p:sldId id="258" r:id="rId4"/>
    <p:sldId id="259" r:id="rId5"/>
    <p:sldId id="260" r:id="rId6"/>
    <p:sldId id="261" r:id="rId7"/>
    <p:sldId id="262" r:id="rId8"/>
    <p:sldId id="263" r:id="rId9"/>
    <p:sldId id="264"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81" r:id="rId23"/>
    <p:sldId id="282" r:id="rId24"/>
    <p:sldId id="285" r:id="rId25"/>
    <p:sldId id="286" r:id="rId26"/>
    <p:sldId id="289" r:id="rId27"/>
    <p:sldId id="290" r:id="rId28"/>
    <p:sldId id="291" r:id="rId29"/>
    <p:sldId id="294" r:id="rId30"/>
    <p:sldId id="295" r:id="rId31"/>
    <p:sldId id="296" r:id="rId32"/>
    <p:sldId id="297" r:id="rId33"/>
    <p:sldId id="298" r:id="rId34"/>
    <p:sldId id="299" r:id="rId35"/>
    <p:sldId id="300" r:id="rId36"/>
    <p:sldId id="301" r:id="rId37"/>
    <p:sldId id="302" r:id="rId38"/>
    <p:sldId id="303" r:id="rId39"/>
    <p:sldId id="304" r:id="rId40"/>
    <p:sldId id="307" r:id="rId41"/>
    <p:sldId id="308" r:id="rId42"/>
    <p:sldId id="309" r:id="rId43"/>
    <p:sldId id="310" r:id="rId44"/>
    <p:sldId id="311" r:id="rId45"/>
    <p:sldId id="312" r:id="rId46"/>
    <p:sldId id="313" r:id="rId47"/>
    <p:sldId id="314" r:id="rId48"/>
    <p:sldId id="315" r:id="rId49"/>
    <p:sldId id="316" r:id="rId50"/>
    <p:sldId id="317" r:id="rId51"/>
    <p:sldId id="318" r:id="rId52"/>
    <p:sldId id="319" r:id="rId53"/>
    <p:sldId id="320" r:id="rId54"/>
    <p:sldId id="321" r:id="rId55"/>
    <p:sldId id="322" r:id="rId56"/>
    <p:sldId id="323" r:id="rId57"/>
    <p:sldId id="324" r:id="rId58"/>
    <p:sldId id="325" r:id="rId59"/>
    <p:sldId id="326" r:id="rId60"/>
    <p:sldId id="327" r:id="rId61"/>
    <p:sldId id="328" r:id="rId62"/>
    <p:sldId id="329" r:id="rId63"/>
    <p:sldId id="330" r:id="rId64"/>
    <p:sldId id="331" r:id="rId65"/>
    <p:sldId id="332" r:id="rId66"/>
    <p:sldId id="333" r:id="rId67"/>
    <p:sldId id="334" r:id="rId68"/>
    <p:sldId id="335" r:id="rId69"/>
    <p:sldId id="336" r:id="rId70"/>
    <p:sldId id="337" r:id="rId71"/>
    <p:sldId id="338" r:id="rId72"/>
    <p:sldId id="339" r:id="rId73"/>
    <p:sldId id="340" r:id="rId74"/>
    <p:sldId id="341" r:id="rId75"/>
    <p:sldId id="342" r:id="rId76"/>
    <p:sldId id="343" r:id="rId77"/>
    <p:sldId id="344" r:id="rId78"/>
    <p:sldId id="346" r:id="rId79"/>
    <p:sldId id="347" r:id="rId80"/>
    <p:sldId id="348" r:id="rId81"/>
    <p:sldId id="349" r:id="rId82"/>
    <p:sldId id="350" r:id="rId83"/>
    <p:sldId id="351" r:id="rId84"/>
    <p:sldId id="352" r:id="rId85"/>
    <p:sldId id="353" r:id="rId86"/>
    <p:sldId id="354" r:id="rId87"/>
    <p:sldId id="355" r:id="rId88"/>
    <p:sldId id="356" r:id="rId89"/>
    <p:sldId id="357" r:id="rId90"/>
    <p:sldId id="358" r:id="rId91"/>
    <p:sldId id="359" r:id="rId92"/>
    <p:sldId id="361" r:id="rId93"/>
    <p:sldId id="360" r:id="rId9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7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5485A8-631E-4FDB-94D3-47DBBAEF86E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2466C35-143A-4D66-9151-E622E996AC3E}">
      <dgm:prSet/>
      <dgm:spPr/>
      <dgm:t>
        <a:bodyPr/>
        <a:lstStyle/>
        <a:p>
          <a:pPr algn="ctr" rtl="0"/>
          <a:r>
            <a:rPr lang="uz-Cyrl-UZ" b="1" dirty="0" smtClean="0">
              <a:latin typeface="Times New Roman" panose="02020603050405020304" pitchFamily="18" charset="0"/>
              <a:cs typeface="Times New Roman" panose="02020603050405020304" pitchFamily="18" charset="0"/>
            </a:rPr>
            <a:t>Фан номи: </a:t>
          </a:r>
          <a:r>
            <a:rPr lang="ru-RU" b="1" dirty="0" err="1" smtClean="0">
              <a:latin typeface="Times New Roman" panose="02020603050405020304" pitchFamily="18" charset="0"/>
              <a:cs typeface="Times New Roman" panose="02020603050405020304" pitchFamily="18" charset="0"/>
            </a:rPr>
            <a:t>Бозор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механизмлари</a:t>
          </a:r>
          <a:endParaRPr lang="ru-RU" b="1" dirty="0">
            <a:latin typeface="Times New Roman" panose="02020603050405020304" pitchFamily="18" charset="0"/>
            <a:cs typeface="Times New Roman" panose="02020603050405020304" pitchFamily="18" charset="0"/>
          </a:endParaRPr>
        </a:p>
      </dgm:t>
    </dgm:pt>
    <dgm:pt modelId="{2CADB8F3-12D9-4318-9E69-E626977BCABB}" type="parTrans" cxnId="{B74234B0-7212-4EDE-823B-61CA4AD38EF0}">
      <dgm:prSet/>
      <dgm:spPr/>
      <dgm:t>
        <a:bodyPr/>
        <a:lstStyle/>
        <a:p>
          <a:endParaRPr lang="ru-RU"/>
        </a:p>
      </dgm:t>
    </dgm:pt>
    <dgm:pt modelId="{FEB605C3-EEF1-4E15-8629-8A45A0676359}" type="sibTrans" cxnId="{B74234B0-7212-4EDE-823B-61CA4AD38EF0}">
      <dgm:prSet/>
      <dgm:spPr/>
      <dgm:t>
        <a:bodyPr/>
        <a:lstStyle/>
        <a:p>
          <a:endParaRPr lang="ru-RU"/>
        </a:p>
      </dgm:t>
    </dgm:pt>
    <dgm:pt modelId="{0DB16340-0DBD-4FBD-B039-624FAD9F7F0A}">
      <dgm:prSet/>
      <dgm:spPr/>
      <dgm:t>
        <a:bodyPr/>
        <a:lstStyle/>
        <a:p>
          <a:pPr algn="ctr" rtl="0"/>
          <a:r>
            <a:rPr lang="en-US" b="1" dirty="0" smtClean="0">
              <a:latin typeface="Times New Roman" panose="02020603050405020304" pitchFamily="18" charset="0"/>
              <a:cs typeface="Times New Roman" panose="02020603050405020304" pitchFamily="18" charset="0"/>
            </a:rPr>
            <a:t>Course title: “</a:t>
          </a:r>
          <a:r>
            <a:rPr lang="ru-RU" b="1" dirty="0" err="1" smtClean="0">
              <a:latin typeface="Times New Roman" panose="02020603050405020304" pitchFamily="18" charset="0"/>
              <a:cs typeface="Times New Roman" panose="02020603050405020304" pitchFamily="18" charset="0"/>
            </a:rPr>
            <a:t>Market</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mechanisms</a:t>
          </a:r>
          <a:r>
            <a:rPr lang="en-US"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C1F0D108-5237-413B-ADAA-5566C9630D60}" type="parTrans" cxnId="{1CEC940A-B27F-4D31-8AE6-C36E14DD4157}">
      <dgm:prSet/>
      <dgm:spPr/>
      <dgm:t>
        <a:bodyPr/>
        <a:lstStyle/>
        <a:p>
          <a:endParaRPr lang="ru-RU"/>
        </a:p>
      </dgm:t>
    </dgm:pt>
    <dgm:pt modelId="{195DBFBC-2630-404E-B8C8-6EFADDA764A8}" type="sibTrans" cxnId="{1CEC940A-B27F-4D31-8AE6-C36E14DD4157}">
      <dgm:prSet/>
      <dgm:spPr/>
      <dgm:t>
        <a:bodyPr/>
        <a:lstStyle/>
        <a:p>
          <a:endParaRPr lang="ru-RU"/>
        </a:p>
      </dgm:t>
    </dgm:pt>
    <dgm:pt modelId="{CB4BAA5D-59B9-4DF3-9DDA-EDA2825953EA}">
      <dgm:prSet/>
      <dgm:spPr/>
      <dgm:t>
        <a:bodyPr/>
        <a:lstStyle/>
        <a:p>
          <a:pPr algn="ctr"/>
          <a:r>
            <a:rPr lang="uz-Cyrl-UZ" b="1" dirty="0" smtClean="0">
              <a:latin typeface="Times New Roman" panose="02020603050405020304" pitchFamily="18" charset="0"/>
              <a:cs typeface="Times New Roman" panose="02020603050405020304" pitchFamily="18" charset="0"/>
            </a:rPr>
            <a:t>10-мавзу. Иқтисодий ривожланишнинг предмети ва усуллари</a:t>
          </a:r>
          <a:endParaRPr lang="ru-RU" b="1" dirty="0">
            <a:latin typeface="Times New Roman" panose="02020603050405020304" pitchFamily="18" charset="0"/>
            <a:cs typeface="Times New Roman" panose="02020603050405020304" pitchFamily="18" charset="0"/>
          </a:endParaRPr>
        </a:p>
      </dgm:t>
    </dgm:pt>
    <dgm:pt modelId="{874B52D9-7B80-4987-A58D-D4C007D00CF8}" type="parTrans" cxnId="{A688F3AD-323A-4348-B0AC-BF0FD69F3076}">
      <dgm:prSet/>
      <dgm:spPr/>
      <dgm:t>
        <a:bodyPr/>
        <a:lstStyle/>
        <a:p>
          <a:endParaRPr lang="ru-RU"/>
        </a:p>
      </dgm:t>
    </dgm:pt>
    <dgm:pt modelId="{0A7D12D1-E7EA-4F04-B869-E57231A7CFF9}" type="sibTrans" cxnId="{A688F3AD-323A-4348-B0AC-BF0FD69F3076}">
      <dgm:prSet/>
      <dgm:spPr/>
      <dgm:t>
        <a:bodyPr/>
        <a:lstStyle/>
        <a:p>
          <a:endParaRPr lang="ru-RU"/>
        </a:p>
      </dgm:t>
    </dgm:pt>
    <dgm:pt modelId="{2FDF5D1E-D726-4F17-9F68-3F8075886C51}">
      <dgm:prSet/>
      <dgm:spPr/>
      <dgm:t>
        <a:bodyPr/>
        <a:lstStyle/>
        <a:p>
          <a:pPr algn="ctr" rtl="0"/>
          <a:r>
            <a:rPr lang="en-US" b="1" dirty="0" smtClean="0">
              <a:latin typeface="Times New Roman" panose="02020603050405020304" pitchFamily="18" charset="0"/>
              <a:cs typeface="Times New Roman" panose="02020603050405020304" pitchFamily="18" charset="0"/>
            </a:rPr>
            <a:t>Lecture </a:t>
          </a:r>
          <a:r>
            <a:rPr lang="uz-Cyrl-UZ" b="1" dirty="0" smtClean="0">
              <a:latin typeface="Times New Roman" panose="02020603050405020304" pitchFamily="18" charset="0"/>
              <a:cs typeface="Times New Roman" panose="02020603050405020304" pitchFamily="18" charset="0"/>
            </a:rPr>
            <a:t>10</a:t>
          </a:r>
          <a:r>
            <a:rPr lang="en-US" b="1" dirty="0" smtClean="0">
              <a:latin typeface="Times New Roman" panose="02020603050405020304" pitchFamily="18" charset="0"/>
              <a:cs typeface="Times New Roman" panose="02020603050405020304" pitchFamily="18" charset="0"/>
            </a:rPr>
            <a:t>. Subject and methods of economic development</a:t>
          </a:r>
          <a:endParaRPr lang="ru-RU" b="1" dirty="0">
            <a:latin typeface="Times New Roman" panose="02020603050405020304" pitchFamily="18" charset="0"/>
            <a:cs typeface="Times New Roman" panose="02020603050405020304" pitchFamily="18" charset="0"/>
          </a:endParaRPr>
        </a:p>
      </dgm:t>
    </dgm:pt>
    <dgm:pt modelId="{196D507F-F3E9-4B43-996B-5AB7D5C5E436}" type="parTrans" cxnId="{8474532F-87E7-4376-8AF3-838F73C08240}">
      <dgm:prSet/>
      <dgm:spPr/>
      <dgm:t>
        <a:bodyPr/>
        <a:lstStyle/>
        <a:p>
          <a:endParaRPr lang="ru-RU"/>
        </a:p>
      </dgm:t>
    </dgm:pt>
    <dgm:pt modelId="{76CCF8EB-AEA1-405D-956A-3EE19D0DE226}" type="sibTrans" cxnId="{8474532F-87E7-4376-8AF3-838F73C08240}">
      <dgm:prSet/>
      <dgm:spPr/>
      <dgm:t>
        <a:bodyPr/>
        <a:lstStyle/>
        <a:p>
          <a:endParaRPr lang="ru-RU"/>
        </a:p>
      </dgm:t>
    </dgm:pt>
    <dgm:pt modelId="{3691100F-F3D1-4C17-982F-D2CE5740C6EB}" type="pres">
      <dgm:prSet presAssocID="{365485A8-631E-4FDB-94D3-47DBBAEF86ED}" presName="linear" presStyleCnt="0">
        <dgm:presLayoutVars>
          <dgm:animLvl val="lvl"/>
          <dgm:resizeHandles val="exact"/>
        </dgm:presLayoutVars>
      </dgm:prSet>
      <dgm:spPr/>
      <dgm:t>
        <a:bodyPr/>
        <a:lstStyle/>
        <a:p>
          <a:endParaRPr lang="ru-RU"/>
        </a:p>
      </dgm:t>
    </dgm:pt>
    <dgm:pt modelId="{25B80CBE-6089-42BC-BCDC-0A31AD531E0F}" type="pres">
      <dgm:prSet presAssocID="{0DB16340-0DBD-4FBD-B039-624FAD9F7F0A}" presName="parentText" presStyleLbl="node1" presStyleIdx="0" presStyleCnt="4">
        <dgm:presLayoutVars>
          <dgm:chMax val="0"/>
          <dgm:bulletEnabled val="1"/>
        </dgm:presLayoutVars>
      </dgm:prSet>
      <dgm:spPr/>
      <dgm:t>
        <a:bodyPr/>
        <a:lstStyle/>
        <a:p>
          <a:endParaRPr lang="ru-RU"/>
        </a:p>
      </dgm:t>
    </dgm:pt>
    <dgm:pt modelId="{83430281-2BE6-4F6B-8F1D-AAE0927D7386}" type="pres">
      <dgm:prSet presAssocID="{195DBFBC-2630-404E-B8C8-6EFADDA764A8}" presName="spacer" presStyleCnt="0"/>
      <dgm:spPr/>
      <dgm:t>
        <a:bodyPr/>
        <a:lstStyle/>
        <a:p>
          <a:endParaRPr lang="ru-RU"/>
        </a:p>
      </dgm:t>
    </dgm:pt>
    <dgm:pt modelId="{0B4D4B7B-6397-4734-804B-3CA96F141444}" type="pres">
      <dgm:prSet presAssocID="{2FDF5D1E-D726-4F17-9F68-3F8075886C51}" presName="parentText" presStyleLbl="node1" presStyleIdx="1" presStyleCnt="4">
        <dgm:presLayoutVars>
          <dgm:chMax val="0"/>
          <dgm:bulletEnabled val="1"/>
        </dgm:presLayoutVars>
      </dgm:prSet>
      <dgm:spPr/>
      <dgm:t>
        <a:bodyPr/>
        <a:lstStyle/>
        <a:p>
          <a:endParaRPr lang="ru-RU"/>
        </a:p>
      </dgm:t>
    </dgm:pt>
    <dgm:pt modelId="{0A8ECCA9-F159-465B-AF8F-3169A3D178A0}" type="pres">
      <dgm:prSet presAssocID="{76CCF8EB-AEA1-405D-956A-3EE19D0DE226}" presName="spacer" presStyleCnt="0"/>
      <dgm:spPr/>
      <dgm:t>
        <a:bodyPr/>
        <a:lstStyle/>
        <a:p>
          <a:endParaRPr lang="ru-RU"/>
        </a:p>
      </dgm:t>
    </dgm:pt>
    <dgm:pt modelId="{85CDE54F-6194-482B-A97E-A0EE4632972C}" type="pres">
      <dgm:prSet presAssocID="{B2466C35-143A-4D66-9151-E622E996AC3E}" presName="parentText" presStyleLbl="node1" presStyleIdx="2" presStyleCnt="4">
        <dgm:presLayoutVars>
          <dgm:chMax val="0"/>
          <dgm:bulletEnabled val="1"/>
        </dgm:presLayoutVars>
      </dgm:prSet>
      <dgm:spPr/>
      <dgm:t>
        <a:bodyPr/>
        <a:lstStyle/>
        <a:p>
          <a:endParaRPr lang="ru-RU"/>
        </a:p>
      </dgm:t>
    </dgm:pt>
    <dgm:pt modelId="{A960BD12-153B-469F-BBFF-9029B1D38336}" type="pres">
      <dgm:prSet presAssocID="{FEB605C3-EEF1-4E15-8629-8A45A0676359}" presName="spacer" presStyleCnt="0"/>
      <dgm:spPr/>
      <dgm:t>
        <a:bodyPr/>
        <a:lstStyle/>
        <a:p>
          <a:endParaRPr lang="ru-RU"/>
        </a:p>
      </dgm:t>
    </dgm:pt>
    <dgm:pt modelId="{318173FA-3CC5-49DA-B687-FCF7DDCB6E3F}" type="pres">
      <dgm:prSet presAssocID="{CB4BAA5D-59B9-4DF3-9DDA-EDA2825953EA}" presName="parentText" presStyleLbl="node1" presStyleIdx="3" presStyleCnt="4">
        <dgm:presLayoutVars>
          <dgm:chMax val="0"/>
          <dgm:bulletEnabled val="1"/>
        </dgm:presLayoutVars>
      </dgm:prSet>
      <dgm:spPr/>
      <dgm:t>
        <a:bodyPr/>
        <a:lstStyle/>
        <a:p>
          <a:endParaRPr lang="ru-RU"/>
        </a:p>
      </dgm:t>
    </dgm:pt>
  </dgm:ptLst>
  <dgm:cxnLst>
    <dgm:cxn modelId="{200EF5ED-58C7-450D-8690-194B8F86259E}" type="presOf" srcId="{0DB16340-0DBD-4FBD-B039-624FAD9F7F0A}" destId="{25B80CBE-6089-42BC-BCDC-0A31AD531E0F}" srcOrd="0" destOrd="0" presId="urn:microsoft.com/office/officeart/2005/8/layout/vList2"/>
    <dgm:cxn modelId="{A6759AD4-3BDF-41E1-9824-491C5CA95929}" type="presOf" srcId="{2FDF5D1E-D726-4F17-9F68-3F8075886C51}" destId="{0B4D4B7B-6397-4734-804B-3CA96F141444}" srcOrd="0" destOrd="0" presId="urn:microsoft.com/office/officeart/2005/8/layout/vList2"/>
    <dgm:cxn modelId="{B74234B0-7212-4EDE-823B-61CA4AD38EF0}" srcId="{365485A8-631E-4FDB-94D3-47DBBAEF86ED}" destId="{B2466C35-143A-4D66-9151-E622E996AC3E}" srcOrd="2" destOrd="0" parTransId="{2CADB8F3-12D9-4318-9E69-E626977BCABB}" sibTransId="{FEB605C3-EEF1-4E15-8629-8A45A0676359}"/>
    <dgm:cxn modelId="{8474532F-87E7-4376-8AF3-838F73C08240}" srcId="{365485A8-631E-4FDB-94D3-47DBBAEF86ED}" destId="{2FDF5D1E-D726-4F17-9F68-3F8075886C51}" srcOrd="1" destOrd="0" parTransId="{196D507F-F3E9-4B43-996B-5AB7D5C5E436}" sibTransId="{76CCF8EB-AEA1-405D-956A-3EE19D0DE226}"/>
    <dgm:cxn modelId="{D61B323D-ED2A-4F5E-A027-32CB50E5F046}" type="presOf" srcId="{365485A8-631E-4FDB-94D3-47DBBAEF86ED}" destId="{3691100F-F3D1-4C17-982F-D2CE5740C6EB}" srcOrd="0" destOrd="0" presId="urn:microsoft.com/office/officeart/2005/8/layout/vList2"/>
    <dgm:cxn modelId="{1CEC940A-B27F-4D31-8AE6-C36E14DD4157}" srcId="{365485A8-631E-4FDB-94D3-47DBBAEF86ED}" destId="{0DB16340-0DBD-4FBD-B039-624FAD9F7F0A}" srcOrd="0" destOrd="0" parTransId="{C1F0D108-5237-413B-ADAA-5566C9630D60}" sibTransId="{195DBFBC-2630-404E-B8C8-6EFADDA764A8}"/>
    <dgm:cxn modelId="{286D8E2E-3947-40AD-81A1-D6F593D9A443}" type="presOf" srcId="{CB4BAA5D-59B9-4DF3-9DDA-EDA2825953EA}" destId="{318173FA-3CC5-49DA-B687-FCF7DDCB6E3F}" srcOrd="0" destOrd="0" presId="urn:microsoft.com/office/officeart/2005/8/layout/vList2"/>
    <dgm:cxn modelId="{FC7B3F4F-2FFA-4AAF-B713-E93680FCBC46}" type="presOf" srcId="{B2466C35-143A-4D66-9151-E622E996AC3E}" destId="{85CDE54F-6194-482B-A97E-A0EE4632972C}" srcOrd="0" destOrd="0" presId="urn:microsoft.com/office/officeart/2005/8/layout/vList2"/>
    <dgm:cxn modelId="{A688F3AD-323A-4348-B0AC-BF0FD69F3076}" srcId="{365485A8-631E-4FDB-94D3-47DBBAEF86ED}" destId="{CB4BAA5D-59B9-4DF3-9DDA-EDA2825953EA}" srcOrd="3" destOrd="0" parTransId="{874B52D9-7B80-4987-A58D-D4C007D00CF8}" sibTransId="{0A7D12D1-E7EA-4F04-B869-E57231A7CFF9}"/>
    <dgm:cxn modelId="{93D490E6-4E1B-42AA-82B2-C4882023AF36}" type="presParOf" srcId="{3691100F-F3D1-4C17-982F-D2CE5740C6EB}" destId="{25B80CBE-6089-42BC-BCDC-0A31AD531E0F}" srcOrd="0" destOrd="0" presId="urn:microsoft.com/office/officeart/2005/8/layout/vList2"/>
    <dgm:cxn modelId="{BFD6144C-ECE1-4B1D-BAF3-914C87951E8D}" type="presParOf" srcId="{3691100F-F3D1-4C17-982F-D2CE5740C6EB}" destId="{83430281-2BE6-4F6B-8F1D-AAE0927D7386}" srcOrd="1" destOrd="0" presId="urn:microsoft.com/office/officeart/2005/8/layout/vList2"/>
    <dgm:cxn modelId="{9CB3FDA0-77C2-4E85-9E4C-988D3531CA3A}" type="presParOf" srcId="{3691100F-F3D1-4C17-982F-D2CE5740C6EB}" destId="{0B4D4B7B-6397-4734-804B-3CA96F141444}" srcOrd="2" destOrd="0" presId="urn:microsoft.com/office/officeart/2005/8/layout/vList2"/>
    <dgm:cxn modelId="{15195DAC-C054-40C6-9F02-DC2441B44063}" type="presParOf" srcId="{3691100F-F3D1-4C17-982F-D2CE5740C6EB}" destId="{0A8ECCA9-F159-465B-AF8F-3169A3D178A0}" srcOrd="3" destOrd="0" presId="urn:microsoft.com/office/officeart/2005/8/layout/vList2"/>
    <dgm:cxn modelId="{81CE6EC7-1BC1-4680-A584-4313CB87165B}" type="presParOf" srcId="{3691100F-F3D1-4C17-982F-D2CE5740C6EB}" destId="{85CDE54F-6194-482B-A97E-A0EE4632972C}" srcOrd="4" destOrd="0" presId="urn:microsoft.com/office/officeart/2005/8/layout/vList2"/>
    <dgm:cxn modelId="{F05919A2-8895-4738-AA56-59029A83A0B5}" type="presParOf" srcId="{3691100F-F3D1-4C17-982F-D2CE5740C6EB}" destId="{A960BD12-153B-469F-BBFF-9029B1D38336}" srcOrd="5" destOrd="0" presId="urn:microsoft.com/office/officeart/2005/8/layout/vList2"/>
    <dgm:cxn modelId="{8A76C635-10C8-4867-9CA0-845667F8D426}" type="presParOf" srcId="{3691100F-F3D1-4C17-982F-D2CE5740C6EB}" destId="{318173FA-3CC5-49DA-B687-FCF7DDCB6E3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70BE19C-DB52-4DD6-9DDD-838FA99A792A}" type="doc">
      <dgm:prSet loTypeId="urn:microsoft.com/office/officeart/2005/8/layout/vList2" loCatId="list" qsTypeId="urn:microsoft.com/office/officeart/2005/8/quickstyle/3d1" qsCatId="3D" csTypeId="urn:microsoft.com/office/officeart/2005/8/colors/colorful1" csCatId="colorful" phldr="1"/>
      <dgm:spPr/>
      <dgm:t>
        <a:bodyPr/>
        <a:lstStyle/>
        <a:p>
          <a:endParaRPr lang="ru-RU"/>
        </a:p>
      </dgm:t>
    </dgm:pt>
    <dgm:pt modelId="{4D2D5924-8875-40B7-9430-D3B1DE269131}">
      <dgm:prSet custT="1"/>
      <dgm:spPr>
        <a:scene3d>
          <a:camera prst="orthographicFront">
            <a:rot lat="0" lon="0" rev="0"/>
          </a:camera>
          <a:lightRig rig="contrasting" dir="t">
            <a:rot lat="0" lon="0" rev="1500000"/>
          </a:lightRig>
        </a:scene3d>
        <a:sp3d prstMaterial="metal">
          <a:bevelT w="88900" h="88900" prst="softRound"/>
        </a:sp3d>
      </dgm:spPr>
      <dgm:t>
        <a:bodyPr/>
        <a:lstStyle/>
        <a:p>
          <a:pPr algn="ctr" rtl="0"/>
          <a:r>
            <a:rPr lang="uz-Cyrl-UZ" sz="2400" b="1" dirty="0" smtClean="0">
              <a:latin typeface="Times New Roman" panose="02020603050405020304" pitchFamily="18" charset="0"/>
              <a:cs typeface="Times New Roman" panose="02020603050405020304" pitchFamily="18" charset="0"/>
            </a:rPr>
            <a:t>10-мавзу. Иқтисодий ривожланишнинг предмети ва усуллари</a:t>
          </a:r>
          <a:endParaRPr lang="ru-RU" sz="2400" b="1" dirty="0">
            <a:latin typeface="Times New Roman" pitchFamily="18" charset="0"/>
            <a:cs typeface="Times New Roman" pitchFamily="18" charset="0"/>
          </a:endParaRPr>
        </a:p>
      </dgm:t>
    </dgm:pt>
    <dgm:pt modelId="{E300072C-0575-446E-B452-C57056AA2A40}" type="parTrans" cxnId="{A19F2193-1C50-44CB-ACDB-0C5B27B2180B}">
      <dgm:prSet/>
      <dgm:spPr/>
      <dgm:t>
        <a:bodyPr/>
        <a:lstStyle/>
        <a:p>
          <a:pPr algn="ctr"/>
          <a:endParaRPr lang="ru-RU">
            <a:latin typeface="Times New Roman" pitchFamily="18" charset="0"/>
            <a:cs typeface="Times New Roman" pitchFamily="18" charset="0"/>
          </a:endParaRPr>
        </a:p>
      </dgm:t>
    </dgm:pt>
    <dgm:pt modelId="{0E2FBF8F-3196-4805-A65C-6330EDCD42D1}" type="sibTrans" cxnId="{A19F2193-1C50-44CB-ACDB-0C5B27B2180B}">
      <dgm:prSet/>
      <dgm:spPr/>
      <dgm:t>
        <a:bodyPr/>
        <a:lstStyle/>
        <a:p>
          <a:pPr algn="ctr"/>
          <a:endParaRPr lang="ru-RU">
            <a:latin typeface="Times New Roman" pitchFamily="18" charset="0"/>
            <a:cs typeface="Times New Roman" pitchFamily="18" charset="0"/>
          </a:endParaRPr>
        </a:p>
      </dgm:t>
    </dgm:pt>
    <dgm:pt modelId="{BB810096-4CFE-40ED-BFB7-6F411F5051B3}" type="pres">
      <dgm:prSet presAssocID="{A70BE19C-DB52-4DD6-9DDD-838FA99A792A}" presName="linear" presStyleCnt="0">
        <dgm:presLayoutVars>
          <dgm:animLvl val="lvl"/>
          <dgm:resizeHandles val="exact"/>
        </dgm:presLayoutVars>
      </dgm:prSet>
      <dgm:spPr/>
      <dgm:t>
        <a:bodyPr/>
        <a:lstStyle/>
        <a:p>
          <a:endParaRPr lang="ru-RU"/>
        </a:p>
      </dgm:t>
    </dgm:pt>
    <dgm:pt modelId="{CD9DB17C-175C-438B-9EB3-9EE4FA5A94D9}" type="pres">
      <dgm:prSet presAssocID="{4D2D5924-8875-40B7-9430-D3B1DE269131}" presName="parentText" presStyleLbl="node1" presStyleIdx="0" presStyleCnt="1" custScaleY="500338" custLinFactNeighborX="-1010" custLinFactNeighborY="4806">
        <dgm:presLayoutVars>
          <dgm:chMax val="0"/>
          <dgm:bulletEnabled val="1"/>
        </dgm:presLayoutVars>
      </dgm:prSet>
      <dgm:spPr/>
      <dgm:t>
        <a:bodyPr/>
        <a:lstStyle/>
        <a:p>
          <a:endParaRPr lang="ru-RU"/>
        </a:p>
      </dgm:t>
    </dgm:pt>
  </dgm:ptLst>
  <dgm:cxnLst>
    <dgm:cxn modelId="{EFB5F4A7-E2BB-48B4-8666-D3125F27D172}" type="presOf" srcId="{4D2D5924-8875-40B7-9430-D3B1DE269131}" destId="{CD9DB17C-175C-438B-9EB3-9EE4FA5A94D9}" srcOrd="0" destOrd="0" presId="urn:microsoft.com/office/officeart/2005/8/layout/vList2"/>
    <dgm:cxn modelId="{C102892F-27CE-4927-8907-C88F26B72086}" type="presOf" srcId="{A70BE19C-DB52-4DD6-9DDD-838FA99A792A}" destId="{BB810096-4CFE-40ED-BFB7-6F411F5051B3}" srcOrd="0" destOrd="0" presId="urn:microsoft.com/office/officeart/2005/8/layout/vList2"/>
    <dgm:cxn modelId="{A19F2193-1C50-44CB-ACDB-0C5B27B2180B}" srcId="{A70BE19C-DB52-4DD6-9DDD-838FA99A792A}" destId="{4D2D5924-8875-40B7-9430-D3B1DE269131}" srcOrd="0" destOrd="0" parTransId="{E300072C-0575-446E-B452-C57056AA2A40}" sibTransId="{0E2FBF8F-3196-4805-A65C-6330EDCD42D1}"/>
    <dgm:cxn modelId="{69C89DA8-7968-43EA-B275-FC518FDDB4DE}" type="presParOf" srcId="{BB810096-4CFE-40ED-BFB7-6F411F5051B3}" destId="{CD9DB17C-175C-438B-9EB3-9EE4FA5A94D9}"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E11F1EB-FDF6-4F7D-9C9B-947CF5E98B6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E610670-304C-42AA-8905-BA60174F069E}">
      <dgm:prSet phldrT="[Текст]" custT="1"/>
      <dgm:spPr>
        <a:scene3d>
          <a:camera prst="orthographicFront"/>
          <a:lightRig rig="threePt" dir="t"/>
        </a:scene3d>
        <a:sp3d>
          <a:bevelT w="114300" prst="artDeco"/>
        </a:sp3d>
      </dgm:spPr>
      <dgm:t>
        <a:bodyPr/>
        <a:lstStyle/>
        <a:p>
          <a:pPr algn="just"/>
          <a:r>
            <a:rPr lang="en-US" sz="2800" b="1" i="0" dirty="0" smtClean="0">
              <a:latin typeface="Times New Roman" pitchFamily="18" charset="0"/>
              <a:cs typeface="Times New Roman" pitchFamily="18" charset="0"/>
            </a:rPr>
            <a:t>1</a:t>
          </a:r>
          <a:r>
            <a:rPr lang="ru-RU" sz="2800" b="1" i="0" dirty="0" smtClean="0">
              <a:latin typeface="Times New Roman" pitchFamily="18" charset="0"/>
              <a:cs typeface="Times New Roman" pitchFamily="18" charset="0"/>
            </a:rPr>
            <a:t>. </a:t>
          </a:r>
          <a:r>
            <a:rPr lang="uz-Latn-UZ" sz="2800" b="1" dirty="0" smtClean="0">
              <a:latin typeface="Times New Roman" panose="02020603050405020304" pitchFamily="18" charset="0"/>
              <a:cs typeface="Times New Roman" panose="02020603050405020304" pitchFamily="18" charset="0"/>
            </a:rPr>
            <a:t>Кўп тузилма замонавий ижтимоий-иқтисодий тузилма</a:t>
          </a:r>
          <a:r>
            <a:rPr lang="ru-RU" sz="2800" b="1" i="0" dirty="0" smtClean="0">
              <a:latin typeface="Times New Roman" pitchFamily="18" charset="0"/>
              <a:cs typeface="Times New Roman" pitchFamily="18" charset="0"/>
            </a:rPr>
            <a:t>;</a:t>
          </a:r>
          <a:endParaRPr lang="ru-RU" sz="2800" b="1" i="0" dirty="0">
            <a:latin typeface="Times New Roman" pitchFamily="18" charset="0"/>
            <a:cs typeface="Times New Roman" pitchFamily="18" charset="0"/>
          </a:endParaRPr>
        </a:p>
      </dgm:t>
    </dgm:pt>
    <dgm:pt modelId="{39C0EA69-1D06-459F-9728-E15CAD9BABA8}" type="parTrans" cxnId="{A7FA40B9-E99A-48AD-B1B1-451E1F472AEC}">
      <dgm:prSet/>
      <dgm:spPr/>
      <dgm:t>
        <a:bodyPr/>
        <a:lstStyle/>
        <a:p>
          <a:endParaRPr lang="ru-RU" sz="2000" b="1" i="0">
            <a:latin typeface="Times New Roman" pitchFamily="18" charset="0"/>
            <a:cs typeface="Times New Roman" pitchFamily="18" charset="0"/>
          </a:endParaRPr>
        </a:p>
      </dgm:t>
    </dgm:pt>
    <dgm:pt modelId="{33DDE303-C0E6-40B2-9A9B-182DBECD1520}" type="sibTrans" cxnId="{A7FA40B9-E99A-48AD-B1B1-451E1F472AEC}">
      <dgm:prSet/>
      <dgm:spPr/>
      <dgm:t>
        <a:bodyPr/>
        <a:lstStyle/>
        <a:p>
          <a:endParaRPr lang="ru-RU" sz="2000" b="1" i="0">
            <a:latin typeface="Times New Roman" pitchFamily="18" charset="0"/>
            <a:cs typeface="Times New Roman" pitchFamily="18" charset="0"/>
          </a:endParaRPr>
        </a:p>
      </dgm:t>
    </dgm:pt>
    <dgm:pt modelId="{D4FFF097-EE71-4702-A4AD-000EE3BA4346}">
      <dgm:prSet phldrT="[Текст]" custT="1"/>
      <dgm:spPr>
        <a:scene3d>
          <a:camera prst="orthographicFront"/>
          <a:lightRig rig="threePt" dir="t"/>
        </a:scene3d>
        <a:sp3d>
          <a:bevelT w="114300" prst="artDeco"/>
        </a:sp3d>
      </dgm:spPr>
      <dgm:t>
        <a:bodyPr/>
        <a:lstStyle/>
        <a:p>
          <a:pPr algn="just"/>
          <a:r>
            <a:rPr lang="en-US" sz="2800" b="1" i="0" dirty="0" smtClean="0">
              <a:latin typeface="Times New Roman" pitchFamily="18" charset="0"/>
              <a:cs typeface="Times New Roman" pitchFamily="18" charset="0"/>
            </a:rPr>
            <a:t>2</a:t>
          </a:r>
          <a:r>
            <a:rPr lang="ru-RU" sz="2800" b="1" i="0" dirty="0" smtClean="0">
              <a:latin typeface="Times New Roman" pitchFamily="18" charset="0"/>
              <a:cs typeface="Times New Roman" pitchFamily="18" charset="0"/>
            </a:rPr>
            <a:t>. </a:t>
          </a:r>
          <a:r>
            <a:rPr lang="uz-Cyrl-UZ" sz="2800" b="1" dirty="0" smtClean="0">
              <a:latin typeface="Times New Roman" panose="02020603050405020304" pitchFamily="18" charset="0"/>
              <a:cs typeface="Times New Roman" panose="02020603050405020304" pitchFamily="18" charset="0"/>
            </a:rPr>
            <a:t>Ривожланган ва </a:t>
          </a:r>
          <a:r>
            <a:rPr lang="uz-Latn-UZ" sz="2800" b="1" dirty="0" smtClean="0">
              <a:latin typeface="Times New Roman" panose="02020603050405020304" pitchFamily="18" charset="0"/>
              <a:cs typeface="Times New Roman" panose="02020603050405020304" pitchFamily="18" charset="0"/>
            </a:rPr>
            <a:t>ривожланаётган мамлакатлар таснифи</a:t>
          </a:r>
          <a:r>
            <a:rPr lang="uz-Cyrl-UZ" sz="2800" b="1" i="0" dirty="0" smtClean="0">
              <a:latin typeface="Times New Roman" pitchFamily="18" charset="0"/>
              <a:cs typeface="Times New Roman" pitchFamily="18" charset="0"/>
            </a:rPr>
            <a:t>;</a:t>
          </a:r>
          <a:endParaRPr lang="ru-RU" sz="2800" b="1" i="0" dirty="0">
            <a:latin typeface="Times New Roman" pitchFamily="18" charset="0"/>
            <a:cs typeface="Times New Roman" pitchFamily="18" charset="0"/>
          </a:endParaRPr>
        </a:p>
      </dgm:t>
    </dgm:pt>
    <dgm:pt modelId="{30822D7A-E9BE-40C7-92B9-7965BEDC1907}" type="parTrans" cxnId="{ABBDCBB8-6193-4D03-B254-F691591697B1}">
      <dgm:prSet/>
      <dgm:spPr/>
      <dgm:t>
        <a:bodyPr/>
        <a:lstStyle/>
        <a:p>
          <a:endParaRPr lang="ru-RU" sz="2000" b="1" i="0">
            <a:latin typeface="Times New Roman" pitchFamily="18" charset="0"/>
            <a:cs typeface="Times New Roman" pitchFamily="18" charset="0"/>
          </a:endParaRPr>
        </a:p>
      </dgm:t>
    </dgm:pt>
    <dgm:pt modelId="{0B738420-C5CC-4584-9001-BE3834A91DD1}" type="sibTrans" cxnId="{ABBDCBB8-6193-4D03-B254-F691591697B1}">
      <dgm:prSet/>
      <dgm:spPr/>
      <dgm:t>
        <a:bodyPr/>
        <a:lstStyle/>
        <a:p>
          <a:endParaRPr lang="ru-RU" sz="2000" b="1" i="0">
            <a:latin typeface="Times New Roman" pitchFamily="18" charset="0"/>
            <a:cs typeface="Times New Roman" pitchFamily="18" charset="0"/>
          </a:endParaRPr>
        </a:p>
      </dgm:t>
    </dgm:pt>
    <dgm:pt modelId="{320A2306-17B4-4606-8A93-C5BCD9F4B6CD}">
      <dgm:prSet phldrT="[Текст]" custT="1"/>
      <dgm:spPr>
        <a:scene3d>
          <a:camera prst="orthographicFront"/>
          <a:lightRig rig="threePt" dir="t"/>
        </a:scene3d>
        <a:sp3d>
          <a:bevelT w="114300" prst="artDeco"/>
        </a:sp3d>
      </dgm:spPr>
      <dgm:t>
        <a:bodyPr/>
        <a:lstStyle/>
        <a:p>
          <a:pPr algn="just"/>
          <a:r>
            <a:rPr lang="ru-RU" sz="2800" b="1" i="0" dirty="0" smtClean="0">
              <a:latin typeface="Times New Roman" pitchFamily="18" charset="0"/>
              <a:cs typeface="Times New Roman" pitchFamily="18" charset="0"/>
            </a:rPr>
            <a:t>3. </a:t>
          </a:r>
          <a:r>
            <a:rPr lang="uz-Latn-UZ" sz="2800" b="1" dirty="0" smtClean="0">
              <a:latin typeface="Times New Roman" panose="02020603050405020304" pitchFamily="18" charset="0"/>
              <a:cs typeface="Times New Roman" panose="02020603050405020304" pitchFamily="18" charset="0"/>
            </a:rPr>
            <a:t>Ривожланиш мамлакатлар учун макроиқтисодий ва </a:t>
          </a:r>
          <a:r>
            <a:rPr lang="uz-Cyrl-UZ" sz="2800" b="1" dirty="0" smtClean="0">
              <a:latin typeface="Times New Roman" panose="02020603050405020304" pitchFamily="18" charset="0"/>
              <a:cs typeface="Times New Roman" panose="02020603050405020304" pitchFamily="18" charset="0"/>
            </a:rPr>
            <a:t>м</a:t>
          </a:r>
          <a:r>
            <a:rPr lang="uz-Latn-UZ" sz="2800" b="1" dirty="0" smtClean="0">
              <a:latin typeface="Times New Roman" panose="02020603050405020304" pitchFamily="18" charset="0"/>
              <a:cs typeface="Times New Roman" panose="02020603050405020304" pitchFamily="18" charset="0"/>
            </a:rPr>
            <a:t>икроиқтисодий </a:t>
          </a:r>
          <a:r>
            <a:rPr lang="uz-Cyrl-UZ" sz="2800" b="1" dirty="0" smtClean="0">
              <a:latin typeface="Times New Roman" panose="02020603050405020304" pitchFamily="18" charset="0"/>
              <a:cs typeface="Times New Roman" panose="02020603050405020304" pitchFamily="18" charset="0"/>
            </a:rPr>
            <a:t>ҳолати</a:t>
          </a:r>
          <a:r>
            <a:rPr lang="uz-Cyrl-UZ" sz="2800" b="1" i="0" dirty="0" smtClean="0">
              <a:latin typeface="Times New Roman" pitchFamily="18" charset="0"/>
              <a:cs typeface="Times New Roman" pitchFamily="18" charset="0"/>
            </a:rPr>
            <a:t>;</a:t>
          </a:r>
          <a:endParaRPr lang="ru-RU" sz="2800" b="1" i="0" dirty="0">
            <a:latin typeface="Times New Roman" pitchFamily="18" charset="0"/>
            <a:cs typeface="Times New Roman" pitchFamily="18" charset="0"/>
          </a:endParaRPr>
        </a:p>
      </dgm:t>
    </dgm:pt>
    <dgm:pt modelId="{E7A8E8DF-03D7-4231-81DE-98C6DF58C921}" type="parTrans" cxnId="{80D3CD83-2E6F-4EC6-AFEE-A4119C1C8842}">
      <dgm:prSet/>
      <dgm:spPr/>
      <dgm:t>
        <a:bodyPr/>
        <a:lstStyle/>
        <a:p>
          <a:endParaRPr lang="ru-RU" sz="2000" b="1" i="0">
            <a:latin typeface="Times New Roman" pitchFamily="18" charset="0"/>
            <a:cs typeface="Times New Roman" pitchFamily="18" charset="0"/>
          </a:endParaRPr>
        </a:p>
      </dgm:t>
    </dgm:pt>
    <dgm:pt modelId="{F9E63C26-588D-464D-874C-B495589C24A7}" type="sibTrans" cxnId="{80D3CD83-2E6F-4EC6-AFEE-A4119C1C8842}">
      <dgm:prSet/>
      <dgm:spPr/>
      <dgm:t>
        <a:bodyPr/>
        <a:lstStyle/>
        <a:p>
          <a:endParaRPr lang="ru-RU" sz="2000" b="1" i="0">
            <a:latin typeface="Times New Roman" pitchFamily="18" charset="0"/>
            <a:cs typeface="Times New Roman" pitchFamily="18" charset="0"/>
          </a:endParaRPr>
        </a:p>
      </dgm:t>
    </dgm:pt>
    <dgm:pt modelId="{0E3AF00B-FEE6-4A7B-80E0-0B4FDF90E352}">
      <dgm:prSet phldrT="[Текст]" custT="1"/>
      <dgm:spPr>
        <a:scene3d>
          <a:camera prst="orthographicFront"/>
          <a:lightRig rig="threePt" dir="t"/>
        </a:scene3d>
        <a:sp3d>
          <a:bevelT w="114300" prst="artDeco"/>
        </a:sp3d>
      </dgm:spPr>
      <dgm:t>
        <a:bodyPr/>
        <a:lstStyle/>
        <a:p>
          <a:pPr algn="just"/>
          <a:r>
            <a:rPr lang="uz-Cyrl-UZ" sz="2800" b="1" i="0" dirty="0" smtClean="0">
              <a:latin typeface="Times New Roman" pitchFamily="18" charset="0"/>
              <a:cs typeface="Times New Roman" pitchFamily="18" charset="0"/>
            </a:rPr>
            <a:t>4. </a:t>
          </a:r>
          <a:r>
            <a:rPr lang="uz-Latn-UZ" sz="2800" b="1" dirty="0" smtClean="0">
              <a:latin typeface="Times New Roman" panose="02020603050405020304" pitchFamily="18" charset="0"/>
              <a:cs typeface="Times New Roman" panose="02020603050405020304" pitchFamily="18" charset="0"/>
            </a:rPr>
            <a:t>Асосий халқаро институтлар, уларнинг мақсадлари, тузилиши ва фаолияти</a:t>
          </a:r>
          <a:r>
            <a:rPr lang="ru-RU" sz="2800" b="1" i="0" dirty="0" smtClean="0">
              <a:latin typeface="Times New Roman" pitchFamily="18" charset="0"/>
              <a:cs typeface="Times New Roman" pitchFamily="18" charset="0"/>
            </a:rPr>
            <a:t>.</a:t>
          </a:r>
          <a:endParaRPr lang="ru-RU" sz="2800" b="1" i="0" dirty="0">
            <a:latin typeface="Times New Roman" pitchFamily="18" charset="0"/>
            <a:cs typeface="Times New Roman" pitchFamily="18" charset="0"/>
          </a:endParaRPr>
        </a:p>
      </dgm:t>
    </dgm:pt>
    <dgm:pt modelId="{0346A88B-E298-4AAA-996A-B47749EAE7EF}" type="parTrans" cxnId="{C37C0889-E1BB-4A8B-9D87-19074DA9BC90}">
      <dgm:prSet/>
      <dgm:spPr/>
      <dgm:t>
        <a:bodyPr/>
        <a:lstStyle/>
        <a:p>
          <a:endParaRPr lang="ru-RU" sz="2000" b="1" i="0">
            <a:latin typeface="Times New Roman" pitchFamily="18" charset="0"/>
            <a:cs typeface="Times New Roman" pitchFamily="18" charset="0"/>
          </a:endParaRPr>
        </a:p>
      </dgm:t>
    </dgm:pt>
    <dgm:pt modelId="{282C8967-F9D1-46C8-A8DF-3CDB52175DF7}" type="sibTrans" cxnId="{C37C0889-E1BB-4A8B-9D87-19074DA9BC90}">
      <dgm:prSet/>
      <dgm:spPr/>
      <dgm:t>
        <a:bodyPr/>
        <a:lstStyle/>
        <a:p>
          <a:endParaRPr lang="ru-RU" sz="2000" b="1" i="0">
            <a:latin typeface="Times New Roman" pitchFamily="18" charset="0"/>
            <a:cs typeface="Times New Roman" pitchFamily="18" charset="0"/>
          </a:endParaRPr>
        </a:p>
      </dgm:t>
    </dgm:pt>
    <dgm:pt modelId="{4D0D1916-62E3-40C4-A5FF-9C7EECFA77F7}" type="pres">
      <dgm:prSet presAssocID="{0E11F1EB-FDF6-4F7D-9C9B-947CF5E98B6B}" presName="linear" presStyleCnt="0">
        <dgm:presLayoutVars>
          <dgm:animLvl val="lvl"/>
          <dgm:resizeHandles val="exact"/>
        </dgm:presLayoutVars>
      </dgm:prSet>
      <dgm:spPr/>
      <dgm:t>
        <a:bodyPr/>
        <a:lstStyle/>
        <a:p>
          <a:endParaRPr lang="ru-RU"/>
        </a:p>
      </dgm:t>
    </dgm:pt>
    <dgm:pt modelId="{2BAB6888-AC55-4DB0-876B-D028D95446F7}" type="pres">
      <dgm:prSet presAssocID="{6E610670-304C-42AA-8905-BA60174F069E}" presName="parentText" presStyleLbl="node1" presStyleIdx="0" presStyleCnt="4">
        <dgm:presLayoutVars>
          <dgm:chMax val="0"/>
          <dgm:bulletEnabled val="1"/>
        </dgm:presLayoutVars>
      </dgm:prSet>
      <dgm:spPr/>
      <dgm:t>
        <a:bodyPr/>
        <a:lstStyle/>
        <a:p>
          <a:endParaRPr lang="ru-RU"/>
        </a:p>
      </dgm:t>
    </dgm:pt>
    <dgm:pt modelId="{B8A895B8-360F-4695-B709-D632AF4BF6BF}" type="pres">
      <dgm:prSet presAssocID="{33DDE303-C0E6-40B2-9A9B-182DBECD1520}" presName="spacer" presStyleCnt="0"/>
      <dgm:spPr/>
      <dgm:t>
        <a:bodyPr/>
        <a:lstStyle/>
        <a:p>
          <a:endParaRPr lang="ru-RU"/>
        </a:p>
      </dgm:t>
    </dgm:pt>
    <dgm:pt modelId="{11F212B1-103A-4E16-8DB8-4A50661B5EA9}" type="pres">
      <dgm:prSet presAssocID="{D4FFF097-EE71-4702-A4AD-000EE3BA4346}" presName="parentText" presStyleLbl="node1" presStyleIdx="1" presStyleCnt="4">
        <dgm:presLayoutVars>
          <dgm:chMax val="0"/>
          <dgm:bulletEnabled val="1"/>
        </dgm:presLayoutVars>
      </dgm:prSet>
      <dgm:spPr/>
      <dgm:t>
        <a:bodyPr/>
        <a:lstStyle/>
        <a:p>
          <a:endParaRPr lang="ru-RU"/>
        </a:p>
      </dgm:t>
    </dgm:pt>
    <dgm:pt modelId="{89855997-526E-4ED1-B2F5-B942121FB52B}" type="pres">
      <dgm:prSet presAssocID="{0B738420-C5CC-4584-9001-BE3834A91DD1}" presName="spacer" presStyleCnt="0"/>
      <dgm:spPr/>
      <dgm:t>
        <a:bodyPr/>
        <a:lstStyle/>
        <a:p>
          <a:endParaRPr lang="ru-RU"/>
        </a:p>
      </dgm:t>
    </dgm:pt>
    <dgm:pt modelId="{331BA1E7-36D2-4C95-80D8-5CA03FE65333}" type="pres">
      <dgm:prSet presAssocID="{320A2306-17B4-4606-8A93-C5BCD9F4B6CD}" presName="parentText" presStyleLbl="node1" presStyleIdx="2" presStyleCnt="4">
        <dgm:presLayoutVars>
          <dgm:chMax val="0"/>
          <dgm:bulletEnabled val="1"/>
        </dgm:presLayoutVars>
      </dgm:prSet>
      <dgm:spPr/>
      <dgm:t>
        <a:bodyPr/>
        <a:lstStyle/>
        <a:p>
          <a:endParaRPr lang="ru-RU"/>
        </a:p>
      </dgm:t>
    </dgm:pt>
    <dgm:pt modelId="{95236E83-669C-4B68-B443-6F0DDFE9C102}" type="pres">
      <dgm:prSet presAssocID="{F9E63C26-588D-464D-874C-B495589C24A7}" presName="spacer" presStyleCnt="0"/>
      <dgm:spPr/>
      <dgm:t>
        <a:bodyPr/>
        <a:lstStyle/>
        <a:p>
          <a:endParaRPr lang="ru-RU"/>
        </a:p>
      </dgm:t>
    </dgm:pt>
    <dgm:pt modelId="{732F85D3-16B0-44C0-AE4A-E9AAC41B5225}" type="pres">
      <dgm:prSet presAssocID="{0E3AF00B-FEE6-4A7B-80E0-0B4FDF90E352}" presName="parentText" presStyleLbl="node1" presStyleIdx="3" presStyleCnt="4">
        <dgm:presLayoutVars>
          <dgm:chMax val="0"/>
          <dgm:bulletEnabled val="1"/>
        </dgm:presLayoutVars>
      </dgm:prSet>
      <dgm:spPr/>
      <dgm:t>
        <a:bodyPr/>
        <a:lstStyle/>
        <a:p>
          <a:endParaRPr lang="ru-RU"/>
        </a:p>
      </dgm:t>
    </dgm:pt>
  </dgm:ptLst>
  <dgm:cxnLst>
    <dgm:cxn modelId="{A7FA40B9-E99A-48AD-B1B1-451E1F472AEC}" srcId="{0E11F1EB-FDF6-4F7D-9C9B-947CF5E98B6B}" destId="{6E610670-304C-42AA-8905-BA60174F069E}" srcOrd="0" destOrd="0" parTransId="{39C0EA69-1D06-459F-9728-E15CAD9BABA8}" sibTransId="{33DDE303-C0E6-40B2-9A9B-182DBECD1520}"/>
    <dgm:cxn modelId="{ABBDCBB8-6193-4D03-B254-F691591697B1}" srcId="{0E11F1EB-FDF6-4F7D-9C9B-947CF5E98B6B}" destId="{D4FFF097-EE71-4702-A4AD-000EE3BA4346}" srcOrd="1" destOrd="0" parTransId="{30822D7A-E9BE-40C7-92B9-7965BEDC1907}" sibTransId="{0B738420-C5CC-4584-9001-BE3834A91DD1}"/>
    <dgm:cxn modelId="{80D3CD83-2E6F-4EC6-AFEE-A4119C1C8842}" srcId="{0E11F1EB-FDF6-4F7D-9C9B-947CF5E98B6B}" destId="{320A2306-17B4-4606-8A93-C5BCD9F4B6CD}" srcOrd="2" destOrd="0" parTransId="{E7A8E8DF-03D7-4231-81DE-98C6DF58C921}" sibTransId="{F9E63C26-588D-464D-874C-B495589C24A7}"/>
    <dgm:cxn modelId="{1E90F551-C696-4DD8-9F05-90B4CDCC8D06}" type="presOf" srcId="{0E3AF00B-FEE6-4A7B-80E0-0B4FDF90E352}" destId="{732F85D3-16B0-44C0-AE4A-E9AAC41B5225}" srcOrd="0" destOrd="0" presId="urn:microsoft.com/office/officeart/2005/8/layout/vList2"/>
    <dgm:cxn modelId="{DFE618BD-88DC-4F8B-9DAF-6D3D87EBA091}" type="presOf" srcId="{6E610670-304C-42AA-8905-BA60174F069E}" destId="{2BAB6888-AC55-4DB0-876B-D028D95446F7}" srcOrd="0" destOrd="0" presId="urn:microsoft.com/office/officeart/2005/8/layout/vList2"/>
    <dgm:cxn modelId="{873998BF-66C5-4100-971B-8255B58B8167}" type="presOf" srcId="{D4FFF097-EE71-4702-A4AD-000EE3BA4346}" destId="{11F212B1-103A-4E16-8DB8-4A50661B5EA9}" srcOrd="0" destOrd="0" presId="urn:microsoft.com/office/officeart/2005/8/layout/vList2"/>
    <dgm:cxn modelId="{C37C0889-E1BB-4A8B-9D87-19074DA9BC90}" srcId="{0E11F1EB-FDF6-4F7D-9C9B-947CF5E98B6B}" destId="{0E3AF00B-FEE6-4A7B-80E0-0B4FDF90E352}" srcOrd="3" destOrd="0" parTransId="{0346A88B-E298-4AAA-996A-B47749EAE7EF}" sibTransId="{282C8967-F9D1-46C8-A8DF-3CDB52175DF7}"/>
    <dgm:cxn modelId="{270290EA-2B20-434E-B90E-D58A56A37607}" type="presOf" srcId="{320A2306-17B4-4606-8A93-C5BCD9F4B6CD}" destId="{331BA1E7-36D2-4C95-80D8-5CA03FE65333}" srcOrd="0" destOrd="0" presId="urn:microsoft.com/office/officeart/2005/8/layout/vList2"/>
    <dgm:cxn modelId="{E32FB36C-FDD4-433C-87EA-986441D1C716}" type="presOf" srcId="{0E11F1EB-FDF6-4F7D-9C9B-947CF5E98B6B}" destId="{4D0D1916-62E3-40C4-A5FF-9C7EECFA77F7}" srcOrd="0" destOrd="0" presId="urn:microsoft.com/office/officeart/2005/8/layout/vList2"/>
    <dgm:cxn modelId="{F932568A-EE33-433C-8815-B11063D4FC56}" type="presParOf" srcId="{4D0D1916-62E3-40C4-A5FF-9C7EECFA77F7}" destId="{2BAB6888-AC55-4DB0-876B-D028D95446F7}" srcOrd="0" destOrd="0" presId="urn:microsoft.com/office/officeart/2005/8/layout/vList2"/>
    <dgm:cxn modelId="{C2310F3B-C772-49E4-82FC-59CEDD88D087}" type="presParOf" srcId="{4D0D1916-62E3-40C4-A5FF-9C7EECFA77F7}" destId="{B8A895B8-360F-4695-B709-D632AF4BF6BF}" srcOrd="1" destOrd="0" presId="urn:microsoft.com/office/officeart/2005/8/layout/vList2"/>
    <dgm:cxn modelId="{7A7297DA-44E1-4525-B439-D6F3B6584AEE}" type="presParOf" srcId="{4D0D1916-62E3-40C4-A5FF-9C7EECFA77F7}" destId="{11F212B1-103A-4E16-8DB8-4A50661B5EA9}" srcOrd="2" destOrd="0" presId="urn:microsoft.com/office/officeart/2005/8/layout/vList2"/>
    <dgm:cxn modelId="{D4C0F7CD-2E0B-474E-98E9-35D49BDA9E05}" type="presParOf" srcId="{4D0D1916-62E3-40C4-A5FF-9C7EECFA77F7}" destId="{89855997-526E-4ED1-B2F5-B942121FB52B}" srcOrd="3" destOrd="0" presId="urn:microsoft.com/office/officeart/2005/8/layout/vList2"/>
    <dgm:cxn modelId="{364C80F9-7C1D-4198-813D-68C19F78FB1D}" type="presParOf" srcId="{4D0D1916-62E3-40C4-A5FF-9C7EECFA77F7}" destId="{331BA1E7-36D2-4C95-80D8-5CA03FE65333}" srcOrd="4" destOrd="0" presId="urn:microsoft.com/office/officeart/2005/8/layout/vList2"/>
    <dgm:cxn modelId="{011F2EED-FE62-4B42-9343-18738E0FF08D}" type="presParOf" srcId="{4D0D1916-62E3-40C4-A5FF-9C7EECFA77F7}" destId="{95236E83-669C-4B68-B443-6F0DDFE9C102}" srcOrd="5" destOrd="0" presId="urn:microsoft.com/office/officeart/2005/8/layout/vList2"/>
    <dgm:cxn modelId="{FEAD3029-28A0-4ED1-B0F6-A6CCC5999E25}" type="presParOf" srcId="{4D0D1916-62E3-40C4-A5FF-9C7EECFA77F7}" destId="{732F85D3-16B0-44C0-AE4A-E9AAC41B5225}" srcOrd="6" destOrd="0" presId="urn:microsoft.com/office/officeart/2005/8/layout/vList2"/>
  </dgm:cxnLst>
  <dgm:bg>
    <a:noFill/>
    <a:effectLst>
      <a:outerShdw blurRad="76200" dir="13500000" sy="23000" kx="1200000" algn="br" rotWithShape="0">
        <a:prstClr val="black">
          <a:alpha val="20000"/>
        </a:prstClr>
      </a:outerShdw>
    </a:effect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0474DB7-44F4-4FFE-B383-ABFBCA9B50B3}"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705CB109-A4EA-4C28-B661-BADB158D21B5}">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Жа</a:t>
          </a:r>
          <a:r>
            <a:rPr lang="uz-Cyrl-UZ" dirty="0" smtClean="0">
              <a:latin typeface="Times New Roman" panose="02020603050405020304" pitchFamily="18" charset="0"/>
              <a:cs typeface="Times New Roman" panose="02020603050405020304" pitchFamily="18" charset="0"/>
            </a:rPr>
            <a:t>ҳон иқтисодиёти глобаллашувига оид иқтисодий, социологок ва ижтимоий-маданий назариялар мавжуд.</a:t>
          </a:r>
          <a:endParaRPr lang="ru-RU" dirty="0">
            <a:latin typeface="Times New Roman" panose="02020603050405020304" pitchFamily="18" charset="0"/>
            <a:cs typeface="Times New Roman" panose="02020603050405020304" pitchFamily="18" charset="0"/>
          </a:endParaRPr>
        </a:p>
      </dgm:t>
    </dgm:pt>
    <dgm:pt modelId="{8A70BB28-070B-41B1-BAB8-148F5385DA8E}" type="parTrans" cxnId="{02C98FC5-2E4E-4082-8E67-4999173F5D99}">
      <dgm:prSet/>
      <dgm:spPr/>
      <dgm:t>
        <a:bodyPr/>
        <a:lstStyle/>
        <a:p>
          <a:endParaRPr lang="ru-RU"/>
        </a:p>
      </dgm:t>
    </dgm:pt>
    <dgm:pt modelId="{50D6F972-D069-4484-8254-12AA695446D3}" type="sibTrans" cxnId="{02C98FC5-2E4E-4082-8E67-4999173F5D99}">
      <dgm:prSet/>
      <dgm:spPr/>
      <dgm:t>
        <a:bodyPr/>
        <a:lstStyle/>
        <a:p>
          <a:endParaRPr lang="ru-RU"/>
        </a:p>
      </dgm:t>
    </dgm:pt>
    <dgm:pt modelId="{5C159299-3AE1-4C99-87DF-169846942913}" type="pres">
      <dgm:prSet presAssocID="{60474DB7-44F4-4FFE-B383-ABFBCA9B50B3}" presName="linear" presStyleCnt="0">
        <dgm:presLayoutVars>
          <dgm:animLvl val="lvl"/>
          <dgm:resizeHandles val="exact"/>
        </dgm:presLayoutVars>
      </dgm:prSet>
      <dgm:spPr/>
      <dgm:t>
        <a:bodyPr/>
        <a:lstStyle/>
        <a:p>
          <a:endParaRPr lang="ru-RU"/>
        </a:p>
      </dgm:t>
    </dgm:pt>
    <dgm:pt modelId="{C1FFC8A5-DF35-4330-98AF-48B0E37DEC7D}" type="pres">
      <dgm:prSet presAssocID="{705CB109-A4EA-4C28-B661-BADB158D21B5}" presName="parentText" presStyleLbl="node1" presStyleIdx="0" presStyleCnt="1">
        <dgm:presLayoutVars>
          <dgm:chMax val="0"/>
          <dgm:bulletEnabled val="1"/>
        </dgm:presLayoutVars>
      </dgm:prSet>
      <dgm:spPr/>
      <dgm:t>
        <a:bodyPr/>
        <a:lstStyle/>
        <a:p>
          <a:endParaRPr lang="ru-RU"/>
        </a:p>
      </dgm:t>
    </dgm:pt>
  </dgm:ptLst>
  <dgm:cxnLst>
    <dgm:cxn modelId="{55DEEDF6-02A7-4342-9F70-2513E4D506FC}" type="presOf" srcId="{60474DB7-44F4-4FFE-B383-ABFBCA9B50B3}" destId="{5C159299-3AE1-4C99-87DF-169846942913}" srcOrd="0" destOrd="0" presId="urn:microsoft.com/office/officeart/2005/8/layout/vList2"/>
    <dgm:cxn modelId="{BF6632DB-8495-4C6B-8441-66C2F8773212}" type="presOf" srcId="{705CB109-A4EA-4C28-B661-BADB158D21B5}" destId="{C1FFC8A5-DF35-4330-98AF-48B0E37DEC7D}" srcOrd="0" destOrd="0" presId="urn:microsoft.com/office/officeart/2005/8/layout/vList2"/>
    <dgm:cxn modelId="{02C98FC5-2E4E-4082-8E67-4999173F5D99}" srcId="{60474DB7-44F4-4FFE-B383-ABFBCA9B50B3}" destId="{705CB109-A4EA-4C28-B661-BADB158D21B5}" srcOrd="0" destOrd="0" parTransId="{8A70BB28-070B-41B1-BAB8-148F5385DA8E}" sibTransId="{50D6F972-D069-4484-8254-12AA695446D3}"/>
    <dgm:cxn modelId="{143A4D7F-031D-4AA1-89FC-B33F620218ED}" type="presParOf" srcId="{5C159299-3AE1-4C99-87DF-169846942913}" destId="{C1FFC8A5-DF35-4330-98AF-48B0E37DEC7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B1AB27D-AEA7-483F-AFCA-21FCA9FA3C2E}"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ru-RU"/>
        </a:p>
      </dgm:t>
    </dgm:pt>
    <dgm:pt modelId="{161D6437-DE60-48FB-9694-7E02485BE88B}">
      <dgm:prSet custT="1"/>
      <dgm:spPr/>
      <dgm:t>
        <a:bodyPr/>
        <a:lstStyle/>
        <a:p>
          <a:pPr algn="ctr" rtl="0"/>
          <a:r>
            <a:rPr lang="ru-RU" sz="2400" b="1" dirty="0" smtClean="0">
              <a:latin typeface="Times New Roman" panose="02020603050405020304" pitchFamily="18" charset="0"/>
              <a:cs typeface="Times New Roman" panose="02020603050405020304" pitchFamily="18" charset="0"/>
            </a:rPr>
            <a:t>1. </a:t>
          </a:r>
          <a:r>
            <a:rPr lang="uz-Latn-UZ" sz="2400" b="1" dirty="0" smtClean="0">
              <a:latin typeface="Times New Roman" panose="02020603050405020304" pitchFamily="18" charset="0"/>
              <a:cs typeface="Times New Roman" panose="02020603050405020304" pitchFamily="18" charset="0"/>
            </a:rPr>
            <a:t>Кўп тузилма замонавий ижтимоий-иқтисодий тузилма</a:t>
          </a:r>
          <a:endParaRPr lang="ru-RU" sz="2400" dirty="0">
            <a:latin typeface="Times New Roman" panose="02020603050405020304" pitchFamily="18" charset="0"/>
            <a:cs typeface="Times New Roman" panose="02020603050405020304" pitchFamily="18" charset="0"/>
          </a:endParaRPr>
        </a:p>
      </dgm:t>
    </dgm:pt>
    <dgm:pt modelId="{EDDE6BE3-1671-4DEA-B663-E4BB20C00C85}" type="parTrans" cxnId="{9CCDF167-1861-48D0-A4AC-7CDD95E31C40}">
      <dgm:prSet/>
      <dgm:spPr/>
      <dgm:t>
        <a:bodyPr/>
        <a:lstStyle/>
        <a:p>
          <a:endParaRPr lang="ru-RU"/>
        </a:p>
      </dgm:t>
    </dgm:pt>
    <dgm:pt modelId="{346C7469-1A0C-44B8-94E0-BAE1B57F9C8A}" type="sibTrans" cxnId="{9CCDF167-1861-48D0-A4AC-7CDD95E31C40}">
      <dgm:prSet/>
      <dgm:spPr/>
      <dgm:t>
        <a:bodyPr/>
        <a:lstStyle/>
        <a:p>
          <a:endParaRPr lang="ru-RU"/>
        </a:p>
      </dgm:t>
    </dgm:pt>
    <dgm:pt modelId="{255E15BC-1634-4C8F-842E-5985B5D0C283}" type="pres">
      <dgm:prSet presAssocID="{BB1AB27D-AEA7-483F-AFCA-21FCA9FA3C2E}" presName="linear" presStyleCnt="0">
        <dgm:presLayoutVars>
          <dgm:animLvl val="lvl"/>
          <dgm:resizeHandles val="exact"/>
        </dgm:presLayoutVars>
      </dgm:prSet>
      <dgm:spPr/>
      <dgm:t>
        <a:bodyPr/>
        <a:lstStyle/>
        <a:p>
          <a:endParaRPr lang="ru-RU"/>
        </a:p>
      </dgm:t>
    </dgm:pt>
    <dgm:pt modelId="{A4572EF7-1518-43BB-BF4D-7A5B4F66BC4A}" type="pres">
      <dgm:prSet presAssocID="{161D6437-DE60-48FB-9694-7E02485BE88B}" presName="parentText" presStyleLbl="node1" presStyleIdx="0" presStyleCnt="1" custScaleY="308027">
        <dgm:presLayoutVars>
          <dgm:chMax val="0"/>
          <dgm:bulletEnabled val="1"/>
        </dgm:presLayoutVars>
      </dgm:prSet>
      <dgm:spPr/>
      <dgm:t>
        <a:bodyPr/>
        <a:lstStyle/>
        <a:p>
          <a:endParaRPr lang="ru-RU"/>
        </a:p>
      </dgm:t>
    </dgm:pt>
  </dgm:ptLst>
  <dgm:cxnLst>
    <dgm:cxn modelId="{B45144EA-117B-48F0-99FC-BDE2B3FC1437}" type="presOf" srcId="{BB1AB27D-AEA7-483F-AFCA-21FCA9FA3C2E}" destId="{255E15BC-1634-4C8F-842E-5985B5D0C283}" srcOrd="0" destOrd="0" presId="urn:microsoft.com/office/officeart/2005/8/layout/vList2"/>
    <dgm:cxn modelId="{9CCDF167-1861-48D0-A4AC-7CDD95E31C40}" srcId="{BB1AB27D-AEA7-483F-AFCA-21FCA9FA3C2E}" destId="{161D6437-DE60-48FB-9694-7E02485BE88B}" srcOrd="0" destOrd="0" parTransId="{EDDE6BE3-1671-4DEA-B663-E4BB20C00C85}" sibTransId="{346C7469-1A0C-44B8-94E0-BAE1B57F9C8A}"/>
    <dgm:cxn modelId="{6EE066EC-D7ED-4108-98AA-9DB920B1D842}" type="presOf" srcId="{161D6437-DE60-48FB-9694-7E02485BE88B}" destId="{A4572EF7-1518-43BB-BF4D-7A5B4F66BC4A}" srcOrd="0" destOrd="0" presId="urn:microsoft.com/office/officeart/2005/8/layout/vList2"/>
    <dgm:cxn modelId="{0DA07105-2A7A-4563-9392-829C4BFC72FC}" type="presParOf" srcId="{255E15BC-1634-4C8F-842E-5985B5D0C283}" destId="{A4572EF7-1518-43BB-BF4D-7A5B4F66BC4A}"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1A3865A-A418-4D78-905B-E50D1299EE4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C919A3F-4E35-4338-B460-3B54527AA7DE}">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Бу назарияларга қуйидаги назарияларни киритиш мумкин:</a:t>
          </a:r>
          <a:endParaRPr lang="ru-RU" dirty="0">
            <a:latin typeface="Times New Roman" panose="02020603050405020304" pitchFamily="18" charset="0"/>
            <a:cs typeface="Times New Roman" panose="02020603050405020304" pitchFamily="18" charset="0"/>
          </a:endParaRPr>
        </a:p>
      </dgm:t>
    </dgm:pt>
    <dgm:pt modelId="{400EEB0F-8D58-46F4-B14A-D262F9334663}" type="parTrans" cxnId="{57332701-30C1-4FCA-8CF4-3B45FB26BFEC}">
      <dgm:prSet/>
      <dgm:spPr/>
      <dgm:t>
        <a:bodyPr/>
        <a:lstStyle/>
        <a:p>
          <a:endParaRPr lang="ru-RU"/>
        </a:p>
      </dgm:t>
    </dgm:pt>
    <dgm:pt modelId="{DB9C19D9-8D19-4DA4-8F94-397279DE57AC}" type="sibTrans" cxnId="{57332701-30C1-4FCA-8CF4-3B45FB26BFEC}">
      <dgm:prSet/>
      <dgm:spPr/>
      <dgm:t>
        <a:bodyPr/>
        <a:lstStyle/>
        <a:p>
          <a:endParaRPr lang="ru-RU"/>
        </a:p>
      </dgm:t>
    </dgm:pt>
    <dgm:pt modelId="{9F89F7E9-B425-4014-9CBE-1266D9E50FC7}" type="pres">
      <dgm:prSet presAssocID="{61A3865A-A418-4D78-905B-E50D1299EE4B}" presName="linear" presStyleCnt="0">
        <dgm:presLayoutVars>
          <dgm:animLvl val="lvl"/>
          <dgm:resizeHandles val="exact"/>
        </dgm:presLayoutVars>
      </dgm:prSet>
      <dgm:spPr/>
      <dgm:t>
        <a:bodyPr/>
        <a:lstStyle/>
        <a:p>
          <a:endParaRPr lang="ru-RU"/>
        </a:p>
      </dgm:t>
    </dgm:pt>
    <dgm:pt modelId="{166728F2-F17D-4BF0-93FE-3F9C1178CDB5}" type="pres">
      <dgm:prSet presAssocID="{BC919A3F-4E35-4338-B460-3B54527AA7DE}" presName="parentText" presStyleLbl="node1" presStyleIdx="0" presStyleCnt="1">
        <dgm:presLayoutVars>
          <dgm:chMax val="0"/>
          <dgm:bulletEnabled val="1"/>
        </dgm:presLayoutVars>
      </dgm:prSet>
      <dgm:spPr/>
      <dgm:t>
        <a:bodyPr/>
        <a:lstStyle/>
        <a:p>
          <a:endParaRPr lang="ru-RU"/>
        </a:p>
      </dgm:t>
    </dgm:pt>
  </dgm:ptLst>
  <dgm:cxnLst>
    <dgm:cxn modelId="{C91F8BCC-5C3D-48F0-9640-58508520C627}" type="presOf" srcId="{BC919A3F-4E35-4338-B460-3B54527AA7DE}" destId="{166728F2-F17D-4BF0-93FE-3F9C1178CDB5}" srcOrd="0" destOrd="0" presId="urn:microsoft.com/office/officeart/2005/8/layout/vList2"/>
    <dgm:cxn modelId="{57332701-30C1-4FCA-8CF4-3B45FB26BFEC}" srcId="{61A3865A-A418-4D78-905B-E50D1299EE4B}" destId="{BC919A3F-4E35-4338-B460-3B54527AA7DE}" srcOrd="0" destOrd="0" parTransId="{400EEB0F-8D58-46F4-B14A-D262F9334663}" sibTransId="{DB9C19D9-8D19-4DA4-8F94-397279DE57AC}"/>
    <dgm:cxn modelId="{84D0B196-D791-4F54-99CE-2734F7B70C13}" type="presOf" srcId="{61A3865A-A418-4D78-905B-E50D1299EE4B}" destId="{9F89F7E9-B425-4014-9CBE-1266D9E50FC7}" srcOrd="0" destOrd="0" presId="urn:microsoft.com/office/officeart/2005/8/layout/vList2"/>
    <dgm:cxn modelId="{8ADCC3C4-79F7-4642-A697-57AA6AC44C2C}" type="presParOf" srcId="{9F89F7E9-B425-4014-9CBE-1266D9E50FC7}" destId="{166728F2-F17D-4BF0-93FE-3F9C1178CDB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4CB50EC-67E4-4C41-BFCB-9F24B10E1DF9}" type="doc">
      <dgm:prSet loTypeId="urn:microsoft.com/office/officeart/2005/8/layout/target3" loCatId="relationship" qsTypeId="urn:microsoft.com/office/officeart/2005/8/quickstyle/simple1" qsCatId="simple" csTypeId="urn:microsoft.com/office/officeart/2005/8/colors/colorful1" csCatId="colorful" phldr="1"/>
      <dgm:spPr/>
      <dgm:t>
        <a:bodyPr/>
        <a:lstStyle/>
        <a:p>
          <a:endParaRPr lang="ru-RU"/>
        </a:p>
      </dgm:t>
    </dgm:pt>
    <dgm:pt modelId="{A8C0BF90-5AF1-4D84-94E9-642A012788CA}">
      <dgm:prSet custT="1"/>
      <dgm:spPr/>
      <dgm:t>
        <a:bodyPr/>
        <a:lstStyle/>
        <a:p>
          <a:pPr algn="just" rtl="0"/>
          <a:r>
            <a:rPr lang="uz-Cyrl-UZ" sz="2400" b="0" dirty="0" smtClean="0">
              <a:latin typeface="Times New Roman" panose="02020603050405020304" pitchFamily="18" charset="0"/>
              <a:cs typeface="Times New Roman" panose="02020603050405020304" pitchFamily="18" charset="0"/>
            </a:rPr>
            <a:t>- иқтисодий ривожланиш босқичлари назарияси;</a:t>
          </a:r>
          <a:endParaRPr lang="ru-RU" sz="2400" b="0" dirty="0">
            <a:latin typeface="Times New Roman" panose="02020603050405020304" pitchFamily="18" charset="0"/>
            <a:cs typeface="Times New Roman" panose="02020603050405020304" pitchFamily="18" charset="0"/>
          </a:endParaRPr>
        </a:p>
      </dgm:t>
    </dgm:pt>
    <dgm:pt modelId="{48C8E847-A27A-4EEF-A1C5-EF2EE8054668}" type="parTrans" cxnId="{3DA2CA1F-3B63-416C-945E-FB2C39BD3EF5}">
      <dgm:prSet/>
      <dgm:spPr/>
      <dgm:t>
        <a:bodyPr/>
        <a:lstStyle/>
        <a:p>
          <a:endParaRPr lang="ru-RU"/>
        </a:p>
      </dgm:t>
    </dgm:pt>
    <dgm:pt modelId="{6CB19DDB-7D24-4D6A-B7FA-C50B2FC78B0A}" type="sibTrans" cxnId="{3DA2CA1F-3B63-416C-945E-FB2C39BD3EF5}">
      <dgm:prSet/>
      <dgm:spPr/>
      <dgm:t>
        <a:bodyPr/>
        <a:lstStyle/>
        <a:p>
          <a:endParaRPr lang="ru-RU"/>
        </a:p>
      </dgm:t>
    </dgm:pt>
    <dgm:pt modelId="{50733E2F-8576-4282-9D64-95C5475CA68C}">
      <dgm:prSet custT="1"/>
      <dgm:spPr/>
      <dgm:t>
        <a:bodyPr/>
        <a:lstStyle/>
        <a:p>
          <a:pPr algn="just" rtl="0"/>
          <a:r>
            <a:rPr lang="uz-Cyrl-UZ" sz="2400" b="0" dirty="0" smtClean="0">
              <a:latin typeface="Times New Roman" panose="02020603050405020304" pitchFamily="18" charset="0"/>
              <a:cs typeface="Times New Roman" panose="02020603050405020304" pitchFamily="18" charset="0"/>
            </a:rPr>
            <a:t>- ягона индустриал ва янги индустриал жамият назарияси;</a:t>
          </a:r>
          <a:endParaRPr lang="ru-RU" sz="2400" b="0" dirty="0">
            <a:latin typeface="Times New Roman" panose="02020603050405020304" pitchFamily="18" charset="0"/>
            <a:cs typeface="Times New Roman" panose="02020603050405020304" pitchFamily="18" charset="0"/>
          </a:endParaRPr>
        </a:p>
      </dgm:t>
    </dgm:pt>
    <dgm:pt modelId="{23A5551A-59DD-47CD-8B1C-E9690C60BC60}" type="parTrans" cxnId="{19DFC02F-0451-4D3B-8778-9D09F6C25797}">
      <dgm:prSet/>
      <dgm:spPr/>
      <dgm:t>
        <a:bodyPr/>
        <a:lstStyle/>
        <a:p>
          <a:endParaRPr lang="ru-RU"/>
        </a:p>
      </dgm:t>
    </dgm:pt>
    <dgm:pt modelId="{90B50B82-907A-465B-A68B-96251DF55379}" type="sibTrans" cxnId="{19DFC02F-0451-4D3B-8778-9D09F6C25797}">
      <dgm:prSet/>
      <dgm:spPr/>
      <dgm:t>
        <a:bodyPr/>
        <a:lstStyle/>
        <a:p>
          <a:endParaRPr lang="ru-RU"/>
        </a:p>
      </dgm:t>
    </dgm:pt>
    <dgm:pt modelId="{38766EFF-1D7E-4CF8-A326-2C03C3A19929}">
      <dgm:prSet custT="1"/>
      <dgm:spPr/>
      <dgm:t>
        <a:bodyPr/>
        <a:lstStyle/>
        <a:p>
          <a:pPr algn="just" rtl="0"/>
          <a:r>
            <a:rPr lang="uz-Cyrl-UZ" sz="2400" b="0" dirty="0" smtClean="0">
              <a:latin typeface="Times New Roman" panose="02020603050405020304" pitchFamily="18" charset="0"/>
              <a:cs typeface="Times New Roman" panose="02020603050405020304" pitchFamily="18" charset="0"/>
            </a:rPr>
            <a:t>- постиндустриал жамият назарияси;</a:t>
          </a:r>
          <a:endParaRPr lang="ru-RU" sz="2400" b="0" dirty="0">
            <a:latin typeface="Times New Roman" panose="02020603050405020304" pitchFamily="18" charset="0"/>
            <a:cs typeface="Times New Roman" panose="02020603050405020304" pitchFamily="18" charset="0"/>
          </a:endParaRPr>
        </a:p>
      </dgm:t>
    </dgm:pt>
    <dgm:pt modelId="{B1F7DABD-2B11-450D-BB36-30F9C4F4421C}" type="parTrans" cxnId="{2876DDE0-2BD8-4471-8BEE-F43076A3B6E1}">
      <dgm:prSet/>
      <dgm:spPr/>
      <dgm:t>
        <a:bodyPr/>
        <a:lstStyle/>
        <a:p>
          <a:endParaRPr lang="ru-RU"/>
        </a:p>
      </dgm:t>
    </dgm:pt>
    <dgm:pt modelId="{08D2B4C4-9506-42EF-9E37-ECA9D60F14FC}" type="sibTrans" cxnId="{2876DDE0-2BD8-4471-8BEE-F43076A3B6E1}">
      <dgm:prSet/>
      <dgm:spPr/>
      <dgm:t>
        <a:bodyPr/>
        <a:lstStyle/>
        <a:p>
          <a:endParaRPr lang="ru-RU"/>
        </a:p>
      </dgm:t>
    </dgm:pt>
    <dgm:pt modelId="{78184F62-DAAB-4985-BF70-6FCCE6C1E9A9}">
      <dgm:prSet custT="1"/>
      <dgm:spPr/>
      <dgm:t>
        <a:bodyPr/>
        <a:lstStyle/>
        <a:p>
          <a:pPr algn="just" rtl="0"/>
          <a:r>
            <a:rPr lang="uz-Cyrl-UZ" sz="2400" b="0" dirty="0" smtClean="0">
              <a:latin typeface="Times New Roman" panose="02020603050405020304" pitchFamily="18" charset="0"/>
              <a:cs typeface="Times New Roman" panose="02020603050405020304" pitchFamily="18" charset="0"/>
            </a:rPr>
            <a:t>- ягона цивилизация ва цивилизациялар тўқнашуви назарияси;</a:t>
          </a:r>
          <a:endParaRPr lang="ru-RU" sz="2400" b="0" dirty="0">
            <a:latin typeface="Times New Roman" panose="02020603050405020304" pitchFamily="18" charset="0"/>
            <a:cs typeface="Times New Roman" panose="02020603050405020304" pitchFamily="18" charset="0"/>
          </a:endParaRPr>
        </a:p>
      </dgm:t>
    </dgm:pt>
    <dgm:pt modelId="{D4E871E2-1085-436C-BE04-B17B81F77A40}" type="parTrans" cxnId="{865F06CA-C8EA-4255-951E-EE210C458822}">
      <dgm:prSet/>
      <dgm:spPr/>
      <dgm:t>
        <a:bodyPr/>
        <a:lstStyle/>
        <a:p>
          <a:endParaRPr lang="ru-RU"/>
        </a:p>
      </dgm:t>
    </dgm:pt>
    <dgm:pt modelId="{11586040-C138-4489-A86A-B288B8D79FC1}" type="sibTrans" cxnId="{865F06CA-C8EA-4255-951E-EE210C458822}">
      <dgm:prSet/>
      <dgm:spPr/>
      <dgm:t>
        <a:bodyPr/>
        <a:lstStyle/>
        <a:p>
          <a:endParaRPr lang="ru-RU"/>
        </a:p>
      </dgm:t>
    </dgm:pt>
    <dgm:pt modelId="{78F52F2C-E8FE-49F4-9AAB-F78A8E902005}">
      <dgm:prSet custT="1"/>
      <dgm:spPr/>
      <dgm:t>
        <a:bodyPr/>
        <a:lstStyle/>
        <a:p>
          <a:pPr algn="just" rtl="0"/>
          <a:r>
            <a:rPr lang="uz-Cyrl-UZ" sz="2400" b="0" dirty="0" smtClean="0">
              <a:latin typeface="Times New Roman" panose="02020603050405020304" pitchFamily="18" charset="0"/>
              <a:cs typeface="Times New Roman" panose="02020603050405020304" pitchFamily="18" charset="0"/>
            </a:rPr>
            <a:t>- цивилизациялар тўқнашуви назарияси.</a:t>
          </a:r>
          <a:endParaRPr lang="ru-RU" sz="2400" b="0" dirty="0">
            <a:latin typeface="Times New Roman" panose="02020603050405020304" pitchFamily="18" charset="0"/>
            <a:cs typeface="Times New Roman" panose="02020603050405020304" pitchFamily="18" charset="0"/>
          </a:endParaRPr>
        </a:p>
      </dgm:t>
    </dgm:pt>
    <dgm:pt modelId="{9C8C57C1-CD3E-41D1-9DDE-5C5CE359A29E}" type="parTrans" cxnId="{B7373AD3-37DE-4297-B847-E0927545110D}">
      <dgm:prSet/>
      <dgm:spPr/>
      <dgm:t>
        <a:bodyPr/>
        <a:lstStyle/>
        <a:p>
          <a:endParaRPr lang="ru-RU"/>
        </a:p>
      </dgm:t>
    </dgm:pt>
    <dgm:pt modelId="{5F99CE38-ABC9-4C59-8E65-237E55F2980D}" type="sibTrans" cxnId="{B7373AD3-37DE-4297-B847-E0927545110D}">
      <dgm:prSet/>
      <dgm:spPr/>
      <dgm:t>
        <a:bodyPr/>
        <a:lstStyle/>
        <a:p>
          <a:endParaRPr lang="ru-RU"/>
        </a:p>
      </dgm:t>
    </dgm:pt>
    <dgm:pt modelId="{1C7573B3-E5FE-4E43-8E28-42549ED69C4E}" type="pres">
      <dgm:prSet presAssocID="{04CB50EC-67E4-4C41-BFCB-9F24B10E1DF9}" presName="Name0" presStyleCnt="0">
        <dgm:presLayoutVars>
          <dgm:chMax val="7"/>
          <dgm:dir/>
          <dgm:animLvl val="lvl"/>
          <dgm:resizeHandles val="exact"/>
        </dgm:presLayoutVars>
      </dgm:prSet>
      <dgm:spPr/>
      <dgm:t>
        <a:bodyPr/>
        <a:lstStyle/>
        <a:p>
          <a:endParaRPr lang="ru-RU"/>
        </a:p>
      </dgm:t>
    </dgm:pt>
    <dgm:pt modelId="{E922EF4D-6E5C-4903-A6B6-AD4FCA194D66}" type="pres">
      <dgm:prSet presAssocID="{A8C0BF90-5AF1-4D84-94E9-642A012788CA}" presName="circle1" presStyleLbl="node1" presStyleIdx="0" presStyleCnt="5"/>
      <dgm:spPr/>
    </dgm:pt>
    <dgm:pt modelId="{FBEFDAC5-0844-4BB7-B2EF-9962A482B7D4}" type="pres">
      <dgm:prSet presAssocID="{A8C0BF90-5AF1-4D84-94E9-642A012788CA}" presName="space" presStyleCnt="0"/>
      <dgm:spPr/>
    </dgm:pt>
    <dgm:pt modelId="{03CF403E-B74D-4481-9BA6-0DFFF7727BB9}" type="pres">
      <dgm:prSet presAssocID="{A8C0BF90-5AF1-4D84-94E9-642A012788CA}" presName="rect1" presStyleLbl="alignAcc1" presStyleIdx="0" presStyleCnt="5"/>
      <dgm:spPr/>
      <dgm:t>
        <a:bodyPr/>
        <a:lstStyle/>
        <a:p>
          <a:endParaRPr lang="ru-RU"/>
        </a:p>
      </dgm:t>
    </dgm:pt>
    <dgm:pt modelId="{20CF01CB-B161-45E8-8A12-016C5686FA6A}" type="pres">
      <dgm:prSet presAssocID="{50733E2F-8576-4282-9D64-95C5475CA68C}" presName="vertSpace2" presStyleLbl="node1" presStyleIdx="0" presStyleCnt="5"/>
      <dgm:spPr/>
    </dgm:pt>
    <dgm:pt modelId="{AD883226-5736-46D3-9710-EE7779C0E0D2}" type="pres">
      <dgm:prSet presAssocID="{50733E2F-8576-4282-9D64-95C5475CA68C}" presName="circle2" presStyleLbl="node1" presStyleIdx="1" presStyleCnt="5"/>
      <dgm:spPr/>
    </dgm:pt>
    <dgm:pt modelId="{8088857F-4BD1-44C6-BCB5-E6587CAC04BF}" type="pres">
      <dgm:prSet presAssocID="{50733E2F-8576-4282-9D64-95C5475CA68C}" presName="rect2" presStyleLbl="alignAcc1" presStyleIdx="1" presStyleCnt="5"/>
      <dgm:spPr/>
      <dgm:t>
        <a:bodyPr/>
        <a:lstStyle/>
        <a:p>
          <a:endParaRPr lang="ru-RU"/>
        </a:p>
      </dgm:t>
    </dgm:pt>
    <dgm:pt modelId="{B72893F4-066D-4610-A0B5-354B0C55F21E}" type="pres">
      <dgm:prSet presAssocID="{38766EFF-1D7E-4CF8-A326-2C03C3A19929}" presName="vertSpace3" presStyleLbl="node1" presStyleIdx="1" presStyleCnt="5"/>
      <dgm:spPr/>
    </dgm:pt>
    <dgm:pt modelId="{93060AA3-9D3F-452D-8E5A-A40704F268A0}" type="pres">
      <dgm:prSet presAssocID="{38766EFF-1D7E-4CF8-A326-2C03C3A19929}" presName="circle3" presStyleLbl="node1" presStyleIdx="2" presStyleCnt="5"/>
      <dgm:spPr/>
    </dgm:pt>
    <dgm:pt modelId="{F1C43C02-9BB6-441E-ADD6-C1580462099D}" type="pres">
      <dgm:prSet presAssocID="{38766EFF-1D7E-4CF8-A326-2C03C3A19929}" presName="rect3" presStyleLbl="alignAcc1" presStyleIdx="2" presStyleCnt="5"/>
      <dgm:spPr/>
      <dgm:t>
        <a:bodyPr/>
        <a:lstStyle/>
        <a:p>
          <a:endParaRPr lang="ru-RU"/>
        </a:p>
      </dgm:t>
    </dgm:pt>
    <dgm:pt modelId="{631F83ED-E8B8-4FBA-B846-48F33B4E61F9}" type="pres">
      <dgm:prSet presAssocID="{78184F62-DAAB-4985-BF70-6FCCE6C1E9A9}" presName="vertSpace4" presStyleLbl="node1" presStyleIdx="2" presStyleCnt="5"/>
      <dgm:spPr/>
    </dgm:pt>
    <dgm:pt modelId="{1F07A8D8-6E83-4D9C-B88F-40924191EB5D}" type="pres">
      <dgm:prSet presAssocID="{78184F62-DAAB-4985-BF70-6FCCE6C1E9A9}" presName="circle4" presStyleLbl="node1" presStyleIdx="3" presStyleCnt="5"/>
      <dgm:spPr/>
    </dgm:pt>
    <dgm:pt modelId="{795E7DC9-8822-42D9-BB49-947CE53BD05E}" type="pres">
      <dgm:prSet presAssocID="{78184F62-DAAB-4985-BF70-6FCCE6C1E9A9}" presName="rect4" presStyleLbl="alignAcc1" presStyleIdx="3" presStyleCnt="5"/>
      <dgm:spPr/>
      <dgm:t>
        <a:bodyPr/>
        <a:lstStyle/>
        <a:p>
          <a:endParaRPr lang="ru-RU"/>
        </a:p>
      </dgm:t>
    </dgm:pt>
    <dgm:pt modelId="{5A11CD45-B40F-4889-8700-1449A181C1AB}" type="pres">
      <dgm:prSet presAssocID="{78F52F2C-E8FE-49F4-9AAB-F78A8E902005}" presName="vertSpace5" presStyleLbl="node1" presStyleIdx="3" presStyleCnt="5"/>
      <dgm:spPr/>
    </dgm:pt>
    <dgm:pt modelId="{14FB8AE1-6079-409F-9293-936BF290E039}" type="pres">
      <dgm:prSet presAssocID="{78F52F2C-E8FE-49F4-9AAB-F78A8E902005}" presName="circle5" presStyleLbl="node1" presStyleIdx="4" presStyleCnt="5"/>
      <dgm:spPr/>
    </dgm:pt>
    <dgm:pt modelId="{F67D62D2-A484-4318-A94D-AF924EBEB869}" type="pres">
      <dgm:prSet presAssocID="{78F52F2C-E8FE-49F4-9AAB-F78A8E902005}" presName="rect5" presStyleLbl="alignAcc1" presStyleIdx="4" presStyleCnt="5"/>
      <dgm:spPr/>
      <dgm:t>
        <a:bodyPr/>
        <a:lstStyle/>
        <a:p>
          <a:endParaRPr lang="ru-RU"/>
        </a:p>
      </dgm:t>
    </dgm:pt>
    <dgm:pt modelId="{BFB6429D-0D10-4441-A549-12D59FE98307}" type="pres">
      <dgm:prSet presAssocID="{A8C0BF90-5AF1-4D84-94E9-642A012788CA}" presName="rect1ParTxNoCh" presStyleLbl="alignAcc1" presStyleIdx="4" presStyleCnt="5">
        <dgm:presLayoutVars>
          <dgm:chMax val="1"/>
          <dgm:bulletEnabled val="1"/>
        </dgm:presLayoutVars>
      </dgm:prSet>
      <dgm:spPr/>
      <dgm:t>
        <a:bodyPr/>
        <a:lstStyle/>
        <a:p>
          <a:endParaRPr lang="ru-RU"/>
        </a:p>
      </dgm:t>
    </dgm:pt>
    <dgm:pt modelId="{31E82A84-E0E4-4A5F-B594-7B4F2EEFF4B4}" type="pres">
      <dgm:prSet presAssocID="{50733E2F-8576-4282-9D64-95C5475CA68C}" presName="rect2ParTxNoCh" presStyleLbl="alignAcc1" presStyleIdx="4" presStyleCnt="5">
        <dgm:presLayoutVars>
          <dgm:chMax val="1"/>
          <dgm:bulletEnabled val="1"/>
        </dgm:presLayoutVars>
      </dgm:prSet>
      <dgm:spPr/>
      <dgm:t>
        <a:bodyPr/>
        <a:lstStyle/>
        <a:p>
          <a:endParaRPr lang="ru-RU"/>
        </a:p>
      </dgm:t>
    </dgm:pt>
    <dgm:pt modelId="{C7F48435-E077-4211-AFF8-1E5A357CCB4F}" type="pres">
      <dgm:prSet presAssocID="{38766EFF-1D7E-4CF8-A326-2C03C3A19929}" presName="rect3ParTxNoCh" presStyleLbl="alignAcc1" presStyleIdx="4" presStyleCnt="5">
        <dgm:presLayoutVars>
          <dgm:chMax val="1"/>
          <dgm:bulletEnabled val="1"/>
        </dgm:presLayoutVars>
      </dgm:prSet>
      <dgm:spPr/>
      <dgm:t>
        <a:bodyPr/>
        <a:lstStyle/>
        <a:p>
          <a:endParaRPr lang="ru-RU"/>
        </a:p>
      </dgm:t>
    </dgm:pt>
    <dgm:pt modelId="{5D3177C7-911E-4B75-8B20-DBEB86EB1557}" type="pres">
      <dgm:prSet presAssocID="{78184F62-DAAB-4985-BF70-6FCCE6C1E9A9}" presName="rect4ParTxNoCh" presStyleLbl="alignAcc1" presStyleIdx="4" presStyleCnt="5">
        <dgm:presLayoutVars>
          <dgm:chMax val="1"/>
          <dgm:bulletEnabled val="1"/>
        </dgm:presLayoutVars>
      </dgm:prSet>
      <dgm:spPr/>
      <dgm:t>
        <a:bodyPr/>
        <a:lstStyle/>
        <a:p>
          <a:endParaRPr lang="ru-RU"/>
        </a:p>
      </dgm:t>
    </dgm:pt>
    <dgm:pt modelId="{2F8FEF27-CA91-4A63-9EE5-666C001C9506}" type="pres">
      <dgm:prSet presAssocID="{78F52F2C-E8FE-49F4-9AAB-F78A8E902005}" presName="rect5ParTxNoCh" presStyleLbl="alignAcc1" presStyleIdx="4" presStyleCnt="5">
        <dgm:presLayoutVars>
          <dgm:chMax val="1"/>
          <dgm:bulletEnabled val="1"/>
        </dgm:presLayoutVars>
      </dgm:prSet>
      <dgm:spPr/>
      <dgm:t>
        <a:bodyPr/>
        <a:lstStyle/>
        <a:p>
          <a:endParaRPr lang="ru-RU"/>
        </a:p>
      </dgm:t>
    </dgm:pt>
  </dgm:ptLst>
  <dgm:cxnLst>
    <dgm:cxn modelId="{64641562-B851-429F-85A2-4F127BA7569F}" type="presOf" srcId="{50733E2F-8576-4282-9D64-95C5475CA68C}" destId="{31E82A84-E0E4-4A5F-B594-7B4F2EEFF4B4}" srcOrd="1" destOrd="0" presId="urn:microsoft.com/office/officeart/2005/8/layout/target3"/>
    <dgm:cxn modelId="{E71BB2F8-2A21-41E3-9A31-87D6433D7102}" type="presOf" srcId="{A8C0BF90-5AF1-4D84-94E9-642A012788CA}" destId="{03CF403E-B74D-4481-9BA6-0DFFF7727BB9}" srcOrd="0" destOrd="0" presId="urn:microsoft.com/office/officeart/2005/8/layout/target3"/>
    <dgm:cxn modelId="{3DA2CA1F-3B63-416C-945E-FB2C39BD3EF5}" srcId="{04CB50EC-67E4-4C41-BFCB-9F24B10E1DF9}" destId="{A8C0BF90-5AF1-4D84-94E9-642A012788CA}" srcOrd="0" destOrd="0" parTransId="{48C8E847-A27A-4EEF-A1C5-EF2EE8054668}" sibTransId="{6CB19DDB-7D24-4D6A-B7FA-C50B2FC78B0A}"/>
    <dgm:cxn modelId="{433E7DF0-EDD4-456E-8650-6610EB49BF86}" type="presOf" srcId="{78F52F2C-E8FE-49F4-9AAB-F78A8E902005}" destId="{2F8FEF27-CA91-4A63-9EE5-666C001C9506}" srcOrd="1" destOrd="0" presId="urn:microsoft.com/office/officeart/2005/8/layout/target3"/>
    <dgm:cxn modelId="{61DF4EDA-3CA1-4E61-9059-0964740393EE}" type="presOf" srcId="{04CB50EC-67E4-4C41-BFCB-9F24B10E1DF9}" destId="{1C7573B3-E5FE-4E43-8E28-42549ED69C4E}" srcOrd="0" destOrd="0" presId="urn:microsoft.com/office/officeart/2005/8/layout/target3"/>
    <dgm:cxn modelId="{E8E28ACC-7949-4687-8CEC-0B8C6FF289E0}" type="presOf" srcId="{A8C0BF90-5AF1-4D84-94E9-642A012788CA}" destId="{BFB6429D-0D10-4441-A549-12D59FE98307}" srcOrd="1" destOrd="0" presId="urn:microsoft.com/office/officeart/2005/8/layout/target3"/>
    <dgm:cxn modelId="{3B9396EC-7F4B-46A9-AF61-365D9E1CAF82}" type="presOf" srcId="{78184F62-DAAB-4985-BF70-6FCCE6C1E9A9}" destId="{5D3177C7-911E-4B75-8B20-DBEB86EB1557}" srcOrd="1" destOrd="0" presId="urn:microsoft.com/office/officeart/2005/8/layout/target3"/>
    <dgm:cxn modelId="{19DFC02F-0451-4D3B-8778-9D09F6C25797}" srcId="{04CB50EC-67E4-4C41-BFCB-9F24B10E1DF9}" destId="{50733E2F-8576-4282-9D64-95C5475CA68C}" srcOrd="1" destOrd="0" parTransId="{23A5551A-59DD-47CD-8B1C-E9690C60BC60}" sibTransId="{90B50B82-907A-465B-A68B-96251DF55379}"/>
    <dgm:cxn modelId="{B7373AD3-37DE-4297-B847-E0927545110D}" srcId="{04CB50EC-67E4-4C41-BFCB-9F24B10E1DF9}" destId="{78F52F2C-E8FE-49F4-9AAB-F78A8E902005}" srcOrd="4" destOrd="0" parTransId="{9C8C57C1-CD3E-41D1-9DDE-5C5CE359A29E}" sibTransId="{5F99CE38-ABC9-4C59-8E65-237E55F2980D}"/>
    <dgm:cxn modelId="{865F06CA-C8EA-4255-951E-EE210C458822}" srcId="{04CB50EC-67E4-4C41-BFCB-9F24B10E1DF9}" destId="{78184F62-DAAB-4985-BF70-6FCCE6C1E9A9}" srcOrd="3" destOrd="0" parTransId="{D4E871E2-1085-436C-BE04-B17B81F77A40}" sibTransId="{11586040-C138-4489-A86A-B288B8D79FC1}"/>
    <dgm:cxn modelId="{B5A5E590-648C-41C9-A19D-0D2B4F936CD6}" type="presOf" srcId="{38766EFF-1D7E-4CF8-A326-2C03C3A19929}" destId="{F1C43C02-9BB6-441E-ADD6-C1580462099D}" srcOrd="0" destOrd="0" presId="urn:microsoft.com/office/officeart/2005/8/layout/target3"/>
    <dgm:cxn modelId="{526AC62E-7BE0-4DB8-BC29-8CF6AB3A8444}" type="presOf" srcId="{38766EFF-1D7E-4CF8-A326-2C03C3A19929}" destId="{C7F48435-E077-4211-AFF8-1E5A357CCB4F}" srcOrd="1" destOrd="0" presId="urn:microsoft.com/office/officeart/2005/8/layout/target3"/>
    <dgm:cxn modelId="{2876DDE0-2BD8-4471-8BEE-F43076A3B6E1}" srcId="{04CB50EC-67E4-4C41-BFCB-9F24B10E1DF9}" destId="{38766EFF-1D7E-4CF8-A326-2C03C3A19929}" srcOrd="2" destOrd="0" parTransId="{B1F7DABD-2B11-450D-BB36-30F9C4F4421C}" sibTransId="{08D2B4C4-9506-42EF-9E37-ECA9D60F14FC}"/>
    <dgm:cxn modelId="{83DD986B-078C-421B-BB13-4EF17476A755}" type="presOf" srcId="{50733E2F-8576-4282-9D64-95C5475CA68C}" destId="{8088857F-4BD1-44C6-BCB5-E6587CAC04BF}" srcOrd="0" destOrd="0" presId="urn:microsoft.com/office/officeart/2005/8/layout/target3"/>
    <dgm:cxn modelId="{77F88654-E5A0-4144-AA6C-72A137335D19}" type="presOf" srcId="{78F52F2C-E8FE-49F4-9AAB-F78A8E902005}" destId="{F67D62D2-A484-4318-A94D-AF924EBEB869}" srcOrd="0" destOrd="0" presId="urn:microsoft.com/office/officeart/2005/8/layout/target3"/>
    <dgm:cxn modelId="{144A7C91-A3C3-44B8-A6DD-79D760B719BA}" type="presOf" srcId="{78184F62-DAAB-4985-BF70-6FCCE6C1E9A9}" destId="{795E7DC9-8822-42D9-BB49-947CE53BD05E}" srcOrd="0" destOrd="0" presId="urn:microsoft.com/office/officeart/2005/8/layout/target3"/>
    <dgm:cxn modelId="{701B7C4B-05EC-470A-8E47-17255D456A91}" type="presParOf" srcId="{1C7573B3-E5FE-4E43-8E28-42549ED69C4E}" destId="{E922EF4D-6E5C-4903-A6B6-AD4FCA194D66}" srcOrd="0" destOrd="0" presId="urn:microsoft.com/office/officeart/2005/8/layout/target3"/>
    <dgm:cxn modelId="{48388085-69CF-495F-9170-EE290E0593EF}" type="presParOf" srcId="{1C7573B3-E5FE-4E43-8E28-42549ED69C4E}" destId="{FBEFDAC5-0844-4BB7-B2EF-9962A482B7D4}" srcOrd="1" destOrd="0" presId="urn:microsoft.com/office/officeart/2005/8/layout/target3"/>
    <dgm:cxn modelId="{F7D73780-D74F-46CA-ACE0-C20931D4E6A5}" type="presParOf" srcId="{1C7573B3-E5FE-4E43-8E28-42549ED69C4E}" destId="{03CF403E-B74D-4481-9BA6-0DFFF7727BB9}" srcOrd="2" destOrd="0" presId="urn:microsoft.com/office/officeart/2005/8/layout/target3"/>
    <dgm:cxn modelId="{68A68180-CBF8-4C72-8ACE-D22FD2F3DDE9}" type="presParOf" srcId="{1C7573B3-E5FE-4E43-8E28-42549ED69C4E}" destId="{20CF01CB-B161-45E8-8A12-016C5686FA6A}" srcOrd="3" destOrd="0" presId="urn:microsoft.com/office/officeart/2005/8/layout/target3"/>
    <dgm:cxn modelId="{6E1B0807-110C-4E46-8634-6553C65F659F}" type="presParOf" srcId="{1C7573B3-E5FE-4E43-8E28-42549ED69C4E}" destId="{AD883226-5736-46D3-9710-EE7779C0E0D2}" srcOrd="4" destOrd="0" presId="urn:microsoft.com/office/officeart/2005/8/layout/target3"/>
    <dgm:cxn modelId="{AC0595E0-940B-46A1-9022-4624A5EFB2DA}" type="presParOf" srcId="{1C7573B3-E5FE-4E43-8E28-42549ED69C4E}" destId="{8088857F-4BD1-44C6-BCB5-E6587CAC04BF}" srcOrd="5" destOrd="0" presId="urn:microsoft.com/office/officeart/2005/8/layout/target3"/>
    <dgm:cxn modelId="{3A579223-0873-460D-BC41-9852E4841F5A}" type="presParOf" srcId="{1C7573B3-E5FE-4E43-8E28-42549ED69C4E}" destId="{B72893F4-066D-4610-A0B5-354B0C55F21E}" srcOrd="6" destOrd="0" presId="urn:microsoft.com/office/officeart/2005/8/layout/target3"/>
    <dgm:cxn modelId="{4CF8EFA3-9596-4902-8825-E7299A12DD4B}" type="presParOf" srcId="{1C7573B3-E5FE-4E43-8E28-42549ED69C4E}" destId="{93060AA3-9D3F-452D-8E5A-A40704F268A0}" srcOrd="7" destOrd="0" presId="urn:microsoft.com/office/officeart/2005/8/layout/target3"/>
    <dgm:cxn modelId="{072A88F1-C237-4C67-91FB-99F723C3B01D}" type="presParOf" srcId="{1C7573B3-E5FE-4E43-8E28-42549ED69C4E}" destId="{F1C43C02-9BB6-441E-ADD6-C1580462099D}" srcOrd="8" destOrd="0" presId="urn:microsoft.com/office/officeart/2005/8/layout/target3"/>
    <dgm:cxn modelId="{52DA89C7-E1E0-4AB9-943E-F6241FF91090}" type="presParOf" srcId="{1C7573B3-E5FE-4E43-8E28-42549ED69C4E}" destId="{631F83ED-E8B8-4FBA-B846-48F33B4E61F9}" srcOrd="9" destOrd="0" presId="urn:microsoft.com/office/officeart/2005/8/layout/target3"/>
    <dgm:cxn modelId="{40EE8B98-18B2-4118-90FE-6FD5CF0F5F8C}" type="presParOf" srcId="{1C7573B3-E5FE-4E43-8E28-42549ED69C4E}" destId="{1F07A8D8-6E83-4D9C-B88F-40924191EB5D}" srcOrd="10" destOrd="0" presId="urn:microsoft.com/office/officeart/2005/8/layout/target3"/>
    <dgm:cxn modelId="{EDA62ADD-247B-4E2A-BCDB-B81AB42D704F}" type="presParOf" srcId="{1C7573B3-E5FE-4E43-8E28-42549ED69C4E}" destId="{795E7DC9-8822-42D9-BB49-947CE53BD05E}" srcOrd="11" destOrd="0" presId="urn:microsoft.com/office/officeart/2005/8/layout/target3"/>
    <dgm:cxn modelId="{EC6C1737-01CD-47EC-8A60-51C4364989D4}" type="presParOf" srcId="{1C7573B3-E5FE-4E43-8E28-42549ED69C4E}" destId="{5A11CD45-B40F-4889-8700-1449A181C1AB}" srcOrd="12" destOrd="0" presId="urn:microsoft.com/office/officeart/2005/8/layout/target3"/>
    <dgm:cxn modelId="{AF4EEE17-C3D4-40D2-91B3-7EDFCBD82A8C}" type="presParOf" srcId="{1C7573B3-E5FE-4E43-8E28-42549ED69C4E}" destId="{14FB8AE1-6079-409F-9293-936BF290E039}" srcOrd="13" destOrd="0" presId="urn:microsoft.com/office/officeart/2005/8/layout/target3"/>
    <dgm:cxn modelId="{584BCC9D-6C94-4B99-8195-B0F21CA19322}" type="presParOf" srcId="{1C7573B3-E5FE-4E43-8E28-42549ED69C4E}" destId="{F67D62D2-A484-4318-A94D-AF924EBEB869}" srcOrd="14" destOrd="0" presId="urn:microsoft.com/office/officeart/2005/8/layout/target3"/>
    <dgm:cxn modelId="{146E4CFA-902D-4416-8316-66434C2DC2EF}" type="presParOf" srcId="{1C7573B3-E5FE-4E43-8E28-42549ED69C4E}" destId="{BFB6429D-0D10-4441-A549-12D59FE98307}" srcOrd="15" destOrd="0" presId="urn:microsoft.com/office/officeart/2005/8/layout/target3"/>
    <dgm:cxn modelId="{A07C177C-5C1E-4CEB-B242-E1DE233D2337}" type="presParOf" srcId="{1C7573B3-E5FE-4E43-8E28-42549ED69C4E}" destId="{31E82A84-E0E4-4A5F-B594-7B4F2EEFF4B4}" srcOrd="16" destOrd="0" presId="urn:microsoft.com/office/officeart/2005/8/layout/target3"/>
    <dgm:cxn modelId="{8CE7B85D-FE60-4D6F-AE0A-2578EED64789}" type="presParOf" srcId="{1C7573B3-E5FE-4E43-8E28-42549ED69C4E}" destId="{C7F48435-E077-4211-AFF8-1E5A357CCB4F}" srcOrd="17" destOrd="0" presId="urn:microsoft.com/office/officeart/2005/8/layout/target3"/>
    <dgm:cxn modelId="{C2D1E5B3-BCBD-454D-906C-7F97D04E6DC0}" type="presParOf" srcId="{1C7573B3-E5FE-4E43-8E28-42549ED69C4E}" destId="{5D3177C7-911E-4B75-8B20-DBEB86EB1557}" srcOrd="18" destOrd="0" presId="urn:microsoft.com/office/officeart/2005/8/layout/target3"/>
    <dgm:cxn modelId="{13F445C0-B032-4426-BAED-C475DF460D63}" type="presParOf" srcId="{1C7573B3-E5FE-4E43-8E28-42549ED69C4E}" destId="{2F8FEF27-CA91-4A63-9EE5-666C001C9506}" srcOrd="19" destOrd="0" presId="urn:microsoft.com/office/officeart/2005/8/layout/targe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6A49CE9-502F-445A-9338-BFA8AC3130E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177CD3B-9463-4631-84FA-AB5F4F9DB5BA}">
      <dgm:prSet/>
      <dgm:spPr/>
      <dgm:t>
        <a:bodyPr/>
        <a:lstStyle/>
        <a:p>
          <a:pPr algn="ctr" rtl="0"/>
          <a:r>
            <a:rPr lang="uz-Cyrl-UZ" b="1" dirty="0" smtClean="0">
              <a:latin typeface="Times New Roman" panose="02020603050405020304" pitchFamily="18" charset="0"/>
              <a:cs typeface="Times New Roman" panose="02020603050405020304" pitchFamily="18" charset="0"/>
            </a:rPr>
            <a:t>Иқтисодий ривожланиш босқичлари назариялари</a:t>
          </a:r>
          <a:endParaRPr lang="ru-RU" dirty="0">
            <a:latin typeface="Times New Roman" panose="02020603050405020304" pitchFamily="18" charset="0"/>
            <a:cs typeface="Times New Roman" panose="02020603050405020304" pitchFamily="18" charset="0"/>
          </a:endParaRPr>
        </a:p>
      </dgm:t>
    </dgm:pt>
    <dgm:pt modelId="{AA7A5B49-F1FC-40BB-AC81-EC41DCF63668}" type="parTrans" cxnId="{2B5248AF-B60A-45BF-8C92-22398035F08D}">
      <dgm:prSet/>
      <dgm:spPr/>
      <dgm:t>
        <a:bodyPr/>
        <a:lstStyle/>
        <a:p>
          <a:endParaRPr lang="ru-RU"/>
        </a:p>
      </dgm:t>
    </dgm:pt>
    <dgm:pt modelId="{D2DB0736-E988-43E7-9AFF-331ACDFC0493}" type="sibTrans" cxnId="{2B5248AF-B60A-45BF-8C92-22398035F08D}">
      <dgm:prSet/>
      <dgm:spPr/>
      <dgm:t>
        <a:bodyPr/>
        <a:lstStyle/>
        <a:p>
          <a:endParaRPr lang="ru-RU"/>
        </a:p>
      </dgm:t>
    </dgm:pt>
    <dgm:pt modelId="{AD008B5F-30B7-4E30-B013-3EB895E391B1}" type="pres">
      <dgm:prSet presAssocID="{A6A49CE9-502F-445A-9338-BFA8AC3130E2}" presName="linear" presStyleCnt="0">
        <dgm:presLayoutVars>
          <dgm:animLvl val="lvl"/>
          <dgm:resizeHandles val="exact"/>
        </dgm:presLayoutVars>
      </dgm:prSet>
      <dgm:spPr/>
      <dgm:t>
        <a:bodyPr/>
        <a:lstStyle/>
        <a:p>
          <a:endParaRPr lang="ru-RU"/>
        </a:p>
      </dgm:t>
    </dgm:pt>
    <dgm:pt modelId="{9F075E86-2166-420A-9BD9-99740DDF9926}" type="pres">
      <dgm:prSet presAssocID="{0177CD3B-9463-4631-84FA-AB5F4F9DB5BA}" presName="parentText" presStyleLbl="node1" presStyleIdx="0" presStyleCnt="1">
        <dgm:presLayoutVars>
          <dgm:chMax val="0"/>
          <dgm:bulletEnabled val="1"/>
        </dgm:presLayoutVars>
      </dgm:prSet>
      <dgm:spPr/>
      <dgm:t>
        <a:bodyPr/>
        <a:lstStyle/>
        <a:p>
          <a:endParaRPr lang="ru-RU"/>
        </a:p>
      </dgm:t>
    </dgm:pt>
  </dgm:ptLst>
  <dgm:cxnLst>
    <dgm:cxn modelId="{C4414113-9BC3-4257-9384-521F1CB4C1EB}" type="presOf" srcId="{0177CD3B-9463-4631-84FA-AB5F4F9DB5BA}" destId="{9F075E86-2166-420A-9BD9-99740DDF9926}" srcOrd="0" destOrd="0" presId="urn:microsoft.com/office/officeart/2005/8/layout/vList2"/>
    <dgm:cxn modelId="{2B5248AF-B60A-45BF-8C92-22398035F08D}" srcId="{A6A49CE9-502F-445A-9338-BFA8AC3130E2}" destId="{0177CD3B-9463-4631-84FA-AB5F4F9DB5BA}" srcOrd="0" destOrd="0" parTransId="{AA7A5B49-F1FC-40BB-AC81-EC41DCF63668}" sibTransId="{D2DB0736-E988-43E7-9AFF-331ACDFC0493}"/>
    <dgm:cxn modelId="{40C4B151-51E9-4B1B-B94D-45F80053A7D2}" type="presOf" srcId="{A6A49CE9-502F-445A-9338-BFA8AC3130E2}" destId="{AD008B5F-30B7-4E30-B013-3EB895E391B1}" srcOrd="0" destOrd="0" presId="urn:microsoft.com/office/officeart/2005/8/layout/vList2"/>
    <dgm:cxn modelId="{384BF583-9F0A-48BA-97B8-B00A1BA6A56B}" type="presParOf" srcId="{AD008B5F-30B7-4E30-B013-3EB895E391B1}" destId="{9F075E86-2166-420A-9BD9-99740DDF992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D09BFDD-A21D-46B9-8C31-B6D4C870D71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EF99706-3E5C-4BB0-91BC-B8B9F5A9B117}">
      <dgm:prSet/>
      <dgm:spPr/>
      <dgm:t>
        <a:bodyPr/>
        <a:lstStyle/>
        <a:p>
          <a:pPr marL="0" indent="363538" algn="just" rtl="0"/>
          <a:r>
            <a:rPr lang="uz-Cyrl-UZ" u="none" dirty="0" smtClean="0">
              <a:latin typeface="Times New Roman" panose="02020603050405020304" pitchFamily="18" charset="0"/>
              <a:cs typeface="Times New Roman" panose="02020603050405020304" pitchFamily="18" charset="0"/>
            </a:rPr>
            <a:t>АҚШ иқтисодчиси, социологи ва тарихчиси Уолт Ростоу 1960 йилда </a:t>
          </a:r>
          <a:r>
            <a:rPr lang="uz-Cyrl-UZ" b="1" u="none" dirty="0" smtClean="0">
              <a:latin typeface="Times New Roman" panose="02020603050405020304" pitchFamily="18" charset="0"/>
              <a:cs typeface="Times New Roman" panose="02020603050405020304" pitchFamily="18" charset="0"/>
            </a:rPr>
            <a:t>“Иқтисодий ўсиш босқичлари: нокоммунистик манифест”</a:t>
          </a:r>
          <a:r>
            <a:rPr lang="uz-Cyrl-UZ" u="none" dirty="0" smtClean="0">
              <a:latin typeface="Times New Roman" panose="02020603050405020304" pitchFamily="18" charset="0"/>
              <a:cs typeface="Times New Roman" panose="02020603050405020304" pitchFamily="18" charset="0"/>
            </a:rPr>
            <a:t> деб номланган китобида иқтисодий ўсиш босқичлари назариясини яратди.</a:t>
          </a:r>
          <a:endParaRPr lang="ru-RU" u="none" dirty="0">
            <a:latin typeface="Times New Roman" panose="02020603050405020304" pitchFamily="18" charset="0"/>
            <a:cs typeface="Times New Roman" panose="02020603050405020304" pitchFamily="18" charset="0"/>
          </a:endParaRPr>
        </a:p>
      </dgm:t>
    </dgm:pt>
    <dgm:pt modelId="{0B0DBE7F-54D0-4F31-9179-E7C0AD835473}" type="parTrans" cxnId="{1341595F-57F1-4FD8-A6C3-12907DE9D8AE}">
      <dgm:prSet/>
      <dgm:spPr/>
      <dgm:t>
        <a:bodyPr/>
        <a:lstStyle/>
        <a:p>
          <a:endParaRPr lang="ru-RU"/>
        </a:p>
      </dgm:t>
    </dgm:pt>
    <dgm:pt modelId="{D17FA6E1-CDF6-4257-A91B-6B20AB0A7118}" type="sibTrans" cxnId="{1341595F-57F1-4FD8-A6C3-12907DE9D8AE}">
      <dgm:prSet/>
      <dgm:spPr/>
      <dgm:t>
        <a:bodyPr/>
        <a:lstStyle/>
        <a:p>
          <a:endParaRPr lang="ru-RU"/>
        </a:p>
      </dgm:t>
    </dgm:pt>
    <dgm:pt modelId="{B4CA0F01-8A69-4368-BA17-53C54C53C298}" type="pres">
      <dgm:prSet presAssocID="{4D09BFDD-A21D-46B9-8C31-B6D4C870D71B}" presName="linear" presStyleCnt="0">
        <dgm:presLayoutVars>
          <dgm:animLvl val="lvl"/>
          <dgm:resizeHandles val="exact"/>
        </dgm:presLayoutVars>
      </dgm:prSet>
      <dgm:spPr/>
      <dgm:t>
        <a:bodyPr/>
        <a:lstStyle/>
        <a:p>
          <a:endParaRPr lang="ru-RU"/>
        </a:p>
      </dgm:t>
    </dgm:pt>
    <dgm:pt modelId="{8D86E7D9-0858-477C-9D17-F97DD2649E00}" type="pres">
      <dgm:prSet presAssocID="{1EF99706-3E5C-4BB0-91BC-B8B9F5A9B117}" presName="parentText" presStyleLbl="node1" presStyleIdx="0" presStyleCnt="1">
        <dgm:presLayoutVars>
          <dgm:chMax val="0"/>
          <dgm:bulletEnabled val="1"/>
        </dgm:presLayoutVars>
      </dgm:prSet>
      <dgm:spPr/>
      <dgm:t>
        <a:bodyPr/>
        <a:lstStyle/>
        <a:p>
          <a:endParaRPr lang="ru-RU"/>
        </a:p>
      </dgm:t>
    </dgm:pt>
  </dgm:ptLst>
  <dgm:cxnLst>
    <dgm:cxn modelId="{510AD660-981A-41C7-99D5-175BDBC800C1}" type="presOf" srcId="{1EF99706-3E5C-4BB0-91BC-B8B9F5A9B117}" destId="{8D86E7D9-0858-477C-9D17-F97DD2649E00}" srcOrd="0" destOrd="0" presId="urn:microsoft.com/office/officeart/2005/8/layout/vList2"/>
    <dgm:cxn modelId="{1341595F-57F1-4FD8-A6C3-12907DE9D8AE}" srcId="{4D09BFDD-A21D-46B9-8C31-B6D4C870D71B}" destId="{1EF99706-3E5C-4BB0-91BC-B8B9F5A9B117}" srcOrd="0" destOrd="0" parTransId="{0B0DBE7F-54D0-4F31-9179-E7C0AD835473}" sibTransId="{D17FA6E1-CDF6-4257-A91B-6B20AB0A7118}"/>
    <dgm:cxn modelId="{1D7C89B5-3D21-4824-AB37-B5972294F213}" type="presOf" srcId="{4D09BFDD-A21D-46B9-8C31-B6D4C870D71B}" destId="{B4CA0F01-8A69-4368-BA17-53C54C53C298}" srcOrd="0" destOrd="0" presId="urn:microsoft.com/office/officeart/2005/8/layout/vList2"/>
    <dgm:cxn modelId="{FEC4AACB-FD0B-4466-BCC0-83E4394DA107}" type="presParOf" srcId="{B4CA0F01-8A69-4368-BA17-53C54C53C298}" destId="{8D86E7D9-0858-477C-9D17-F97DD2649E00}"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CB119E7-48BE-4EE5-9FF0-36F51C23D04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11B44D8-9B31-402B-B03D-76FCBA39C519}">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Унда иқтисодий ўсишнинг қуйидаги босқичлари ажратиб кўрсатилади:</a:t>
          </a:r>
          <a:endParaRPr lang="ru-RU" dirty="0">
            <a:latin typeface="Times New Roman" panose="02020603050405020304" pitchFamily="18" charset="0"/>
            <a:cs typeface="Times New Roman" panose="02020603050405020304" pitchFamily="18" charset="0"/>
          </a:endParaRPr>
        </a:p>
      </dgm:t>
    </dgm:pt>
    <dgm:pt modelId="{8643B39B-6935-4A45-87D9-C42B7A778C33}" type="parTrans" cxnId="{67F1FDBE-705D-458E-B132-06063C372070}">
      <dgm:prSet/>
      <dgm:spPr/>
      <dgm:t>
        <a:bodyPr/>
        <a:lstStyle/>
        <a:p>
          <a:endParaRPr lang="ru-RU"/>
        </a:p>
      </dgm:t>
    </dgm:pt>
    <dgm:pt modelId="{E18AF1FC-DE91-42FC-901D-844DB107B378}" type="sibTrans" cxnId="{67F1FDBE-705D-458E-B132-06063C372070}">
      <dgm:prSet/>
      <dgm:spPr/>
      <dgm:t>
        <a:bodyPr/>
        <a:lstStyle/>
        <a:p>
          <a:endParaRPr lang="ru-RU"/>
        </a:p>
      </dgm:t>
    </dgm:pt>
    <dgm:pt modelId="{6D2A5F82-8F1E-45B2-97E6-D350C71F4C63}" type="pres">
      <dgm:prSet presAssocID="{4CB119E7-48BE-4EE5-9FF0-36F51C23D044}" presName="linear" presStyleCnt="0">
        <dgm:presLayoutVars>
          <dgm:animLvl val="lvl"/>
          <dgm:resizeHandles val="exact"/>
        </dgm:presLayoutVars>
      </dgm:prSet>
      <dgm:spPr/>
      <dgm:t>
        <a:bodyPr/>
        <a:lstStyle/>
        <a:p>
          <a:endParaRPr lang="ru-RU"/>
        </a:p>
      </dgm:t>
    </dgm:pt>
    <dgm:pt modelId="{A1AED081-D50B-4C9A-A6C4-AFF830CD3AC8}" type="pres">
      <dgm:prSet presAssocID="{211B44D8-9B31-402B-B03D-76FCBA39C519}" presName="parentText" presStyleLbl="node1" presStyleIdx="0" presStyleCnt="1">
        <dgm:presLayoutVars>
          <dgm:chMax val="0"/>
          <dgm:bulletEnabled val="1"/>
        </dgm:presLayoutVars>
      </dgm:prSet>
      <dgm:spPr/>
      <dgm:t>
        <a:bodyPr/>
        <a:lstStyle/>
        <a:p>
          <a:endParaRPr lang="ru-RU"/>
        </a:p>
      </dgm:t>
    </dgm:pt>
  </dgm:ptLst>
  <dgm:cxnLst>
    <dgm:cxn modelId="{67F1FDBE-705D-458E-B132-06063C372070}" srcId="{4CB119E7-48BE-4EE5-9FF0-36F51C23D044}" destId="{211B44D8-9B31-402B-B03D-76FCBA39C519}" srcOrd="0" destOrd="0" parTransId="{8643B39B-6935-4A45-87D9-C42B7A778C33}" sibTransId="{E18AF1FC-DE91-42FC-901D-844DB107B378}"/>
    <dgm:cxn modelId="{AD8BE2B4-49AE-4BA5-B121-640D6431A6C6}" type="presOf" srcId="{211B44D8-9B31-402B-B03D-76FCBA39C519}" destId="{A1AED081-D50B-4C9A-A6C4-AFF830CD3AC8}" srcOrd="0" destOrd="0" presId="urn:microsoft.com/office/officeart/2005/8/layout/vList2"/>
    <dgm:cxn modelId="{2341F01D-59CE-498B-A695-49CF0661920E}" type="presOf" srcId="{4CB119E7-48BE-4EE5-9FF0-36F51C23D044}" destId="{6D2A5F82-8F1E-45B2-97E6-D350C71F4C63}" srcOrd="0" destOrd="0" presId="urn:microsoft.com/office/officeart/2005/8/layout/vList2"/>
    <dgm:cxn modelId="{BB09C14C-489E-4111-BEA8-DE36BDBA7AC7}" type="presParOf" srcId="{6D2A5F82-8F1E-45B2-97E6-D350C71F4C63}" destId="{A1AED081-D50B-4C9A-A6C4-AFF830CD3AC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33BF942-3569-48D5-B088-3CCA8348FCF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5E23B60-D9ED-4468-826B-E1A6C69D6D84}">
      <dgm:prSet/>
      <dgm:spPr/>
      <dgm:t>
        <a:bodyPr/>
        <a:lstStyle/>
        <a:p>
          <a:pPr algn="just" rtl="0"/>
          <a:r>
            <a:rPr lang="uz-Cyrl-UZ" dirty="0" smtClean="0">
              <a:latin typeface="Times New Roman" panose="02020603050405020304" pitchFamily="18" charset="0"/>
              <a:cs typeface="Times New Roman" panose="02020603050405020304" pitchFamily="18" charset="0"/>
            </a:rPr>
            <a:t>- анъанавий жамият;</a:t>
          </a:r>
          <a:endParaRPr lang="ru-RU" dirty="0">
            <a:latin typeface="Times New Roman" panose="02020603050405020304" pitchFamily="18" charset="0"/>
            <a:cs typeface="Times New Roman" panose="02020603050405020304" pitchFamily="18" charset="0"/>
          </a:endParaRPr>
        </a:p>
      </dgm:t>
    </dgm:pt>
    <dgm:pt modelId="{A47DF8DB-83B1-4BA9-8C84-F4CF998ADC9A}" type="parTrans" cxnId="{37641B1D-DBAE-47FF-B8E0-5AAB20607FB5}">
      <dgm:prSet/>
      <dgm:spPr/>
      <dgm:t>
        <a:bodyPr/>
        <a:lstStyle/>
        <a:p>
          <a:endParaRPr lang="ru-RU"/>
        </a:p>
      </dgm:t>
    </dgm:pt>
    <dgm:pt modelId="{3EA0E5DB-A737-4F10-A42B-F585C14816B6}" type="sibTrans" cxnId="{37641B1D-DBAE-47FF-B8E0-5AAB20607FB5}">
      <dgm:prSet/>
      <dgm:spPr/>
      <dgm:t>
        <a:bodyPr/>
        <a:lstStyle/>
        <a:p>
          <a:endParaRPr lang="ru-RU"/>
        </a:p>
      </dgm:t>
    </dgm:pt>
    <dgm:pt modelId="{500B9FA4-84F9-4A6C-8638-FE5826949D5F}">
      <dgm:prSet/>
      <dgm:spPr/>
      <dgm:t>
        <a:bodyPr/>
        <a:lstStyle/>
        <a:p>
          <a:pPr algn="just" rtl="0"/>
          <a:r>
            <a:rPr lang="uz-Cyrl-UZ" dirty="0" smtClean="0">
              <a:latin typeface="Times New Roman" panose="02020603050405020304" pitchFamily="18" charset="0"/>
              <a:cs typeface="Times New Roman" panose="02020603050405020304" pitchFamily="18" charset="0"/>
            </a:rPr>
            <a:t>- ўсиш учун шарт-шароитларни яратиш босқичи;</a:t>
          </a:r>
          <a:endParaRPr lang="ru-RU" dirty="0">
            <a:latin typeface="Times New Roman" panose="02020603050405020304" pitchFamily="18" charset="0"/>
            <a:cs typeface="Times New Roman" panose="02020603050405020304" pitchFamily="18" charset="0"/>
          </a:endParaRPr>
        </a:p>
      </dgm:t>
    </dgm:pt>
    <dgm:pt modelId="{3C961A0E-BF1E-4CB0-9CFD-1FB86BC00D82}" type="parTrans" cxnId="{4B8736B4-727B-42A6-8197-FD4A6F3DED58}">
      <dgm:prSet/>
      <dgm:spPr/>
      <dgm:t>
        <a:bodyPr/>
        <a:lstStyle/>
        <a:p>
          <a:endParaRPr lang="ru-RU"/>
        </a:p>
      </dgm:t>
    </dgm:pt>
    <dgm:pt modelId="{DFCA7A7C-3D27-4148-BD93-8BB115854293}" type="sibTrans" cxnId="{4B8736B4-727B-42A6-8197-FD4A6F3DED58}">
      <dgm:prSet/>
      <dgm:spPr/>
      <dgm:t>
        <a:bodyPr/>
        <a:lstStyle/>
        <a:p>
          <a:endParaRPr lang="ru-RU"/>
        </a:p>
      </dgm:t>
    </dgm:pt>
    <dgm:pt modelId="{FECFBF4E-2723-40F3-AB9D-36F386F1142E}">
      <dgm:prSet/>
      <dgm:spPr/>
      <dgm:t>
        <a:bodyPr/>
        <a:lstStyle/>
        <a:p>
          <a:pPr algn="just" rtl="0"/>
          <a:r>
            <a:rPr lang="uz-Cyrl-UZ" dirty="0" smtClean="0">
              <a:latin typeface="Times New Roman" panose="02020603050405020304" pitchFamily="18" charset="0"/>
              <a:cs typeface="Times New Roman" panose="02020603050405020304" pitchFamily="18" charset="0"/>
            </a:rPr>
            <a:t>- ўсиш (силжиш, кўтарилиш);</a:t>
          </a:r>
          <a:endParaRPr lang="ru-RU" dirty="0">
            <a:latin typeface="Times New Roman" panose="02020603050405020304" pitchFamily="18" charset="0"/>
            <a:cs typeface="Times New Roman" panose="02020603050405020304" pitchFamily="18" charset="0"/>
          </a:endParaRPr>
        </a:p>
      </dgm:t>
    </dgm:pt>
    <dgm:pt modelId="{03CEBF67-E7E3-43B6-8C0C-DE171FE7E693}" type="parTrans" cxnId="{9F3AB9FB-B53B-4B5D-B977-2A8E92B3DA90}">
      <dgm:prSet/>
      <dgm:spPr/>
      <dgm:t>
        <a:bodyPr/>
        <a:lstStyle/>
        <a:p>
          <a:endParaRPr lang="ru-RU"/>
        </a:p>
      </dgm:t>
    </dgm:pt>
    <dgm:pt modelId="{5764F013-88AD-4EBD-8270-2FC60852FA65}" type="sibTrans" cxnId="{9F3AB9FB-B53B-4B5D-B977-2A8E92B3DA90}">
      <dgm:prSet/>
      <dgm:spPr/>
      <dgm:t>
        <a:bodyPr/>
        <a:lstStyle/>
        <a:p>
          <a:endParaRPr lang="ru-RU"/>
        </a:p>
      </dgm:t>
    </dgm:pt>
    <dgm:pt modelId="{867868D0-C33D-4720-B77B-523ADC9AD33D}">
      <dgm:prSet/>
      <dgm:spPr/>
      <dgm:t>
        <a:bodyPr/>
        <a:lstStyle/>
        <a:p>
          <a:pPr algn="just" rtl="0"/>
          <a:r>
            <a:rPr lang="uz-Cyrl-UZ" dirty="0" smtClean="0">
              <a:latin typeface="Times New Roman" panose="02020603050405020304" pitchFamily="18" charset="0"/>
              <a:cs typeface="Times New Roman" panose="02020603050405020304" pitchFamily="18" charset="0"/>
            </a:rPr>
            <a:t>- етукликка интилиш босқичи;</a:t>
          </a:r>
          <a:endParaRPr lang="ru-RU" dirty="0">
            <a:latin typeface="Times New Roman" panose="02020603050405020304" pitchFamily="18" charset="0"/>
            <a:cs typeface="Times New Roman" panose="02020603050405020304" pitchFamily="18" charset="0"/>
          </a:endParaRPr>
        </a:p>
      </dgm:t>
    </dgm:pt>
    <dgm:pt modelId="{540BC330-651A-410D-9247-1E28ED680DB5}" type="parTrans" cxnId="{208484A2-203A-4D4D-9BA1-DAB90BB32FE9}">
      <dgm:prSet/>
      <dgm:spPr/>
      <dgm:t>
        <a:bodyPr/>
        <a:lstStyle/>
        <a:p>
          <a:endParaRPr lang="ru-RU"/>
        </a:p>
      </dgm:t>
    </dgm:pt>
    <dgm:pt modelId="{DBDFA226-84D3-4BA6-85E4-8BA5952BB3FC}" type="sibTrans" cxnId="{208484A2-203A-4D4D-9BA1-DAB90BB32FE9}">
      <dgm:prSet/>
      <dgm:spPr/>
      <dgm:t>
        <a:bodyPr/>
        <a:lstStyle/>
        <a:p>
          <a:endParaRPr lang="ru-RU"/>
        </a:p>
      </dgm:t>
    </dgm:pt>
    <dgm:pt modelId="{DE5C4F45-1114-4C4F-9C17-DDC28F4A0ECF}">
      <dgm:prSet/>
      <dgm:spPr/>
      <dgm:t>
        <a:bodyPr/>
        <a:lstStyle/>
        <a:p>
          <a:pPr algn="just" rtl="0"/>
          <a:r>
            <a:rPr lang="uz-Cyrl-UZ" dirty="0" smtClean="0">
              <a:latin typeface="Times New Roman" panose="02020603050405020304" pitchFamily="18" charset="0"/>
              <a:cs typeface="Times New Roman" panose="02020603050405020304" pitchFamily="18" charset="0"/>
            </a:rPr>
            <a:t>- юқори оммавий истеъмол даври.</a:t>
          </a:r>
          <a:endParaRPr lang="ru-RU" dirty="0">
            <a:latin typeface="Times New Roman" panose="02020603050405020304" pitchFamily="18" charset="0"/>
            <a:cs typeface="Times New Roman" panose="02020603050405020304" pitchFamily="18" charset="0"/>
          </a:endParaRPr>
        </a:p>
      </dgm:t>
    </dgm:pt>
    <dgm:pt modelId="{9B623163-07EE-423C-BBE1-D9A017479755}" type="parTrans" cxnId="{24521627-0C58-472B-825F-531AFB359D6C}">
      <dgm:prSet/>
      <dgm:spPr/>
      <dgm:t>
        <a:bodyPr/>
        <a:lstStyle/>
        <a:p>
          <a:endParaRPr lang="ru-RU"/>
        </a:p>
      </dgm:t>
    </dgm:pt>
    <dgm:pt modelId="{E04D6BA2-ED35-4A4D-9280-AD2F66769733}" type="sibTrans" cxnId="{24521627-0C58-472B-825F-531AFB359D6C}">
      <dgm:prSet/>
      <dgm:spPr/>
      <dgm:t>
        <a:bodyPr/>
        <a:lstStyle/>
        <a:p>
          <a:endParaRPr lang="ru-RU"/>
        </a:p>
      </dgm:t>
    </dgm:pt>
    <dgm:pt modelId="{3C7C4537-2862-4E74-BEA0-81504D49E515}" type="pres">
      <dgm:prSet presAssocID="{333BF942-3569-48D5-B088-3CCA8348FCFF}" presName="linear" presStyleCnt="0">
        <dgm:presLayoutVars>
          <dgm:animLvl val="lvl"/>
          <dgm:resizeHandles val="exact"/>
        </dgm:presLayoutVars>
      </dgm:prSet>
      <dgm:spPr/>
      <dgm:t>
        <a:bodyPr/>
        <a:lstStyle/>
        <a:p>
          <a:endParaRPr lang="ru-RU"/>
        </a:p>
      </dgm:t>
    </dgm:pt>
    <dgm:pt modelId="{9378C95C-ED84-4ABD-92ED-4C24E14B7EDC}" type="pres">
      <dgm:prSet presAssocID="{05E23B60-D9ED-4468-826B-E1A6C69D6D84}" presName="parentText" presStyleLbl="node1" presStyleIdx="0" presStyleCnt="5">
        <dgm:presLayoutVars>
          <dgm:chMax val="0"/>
          <dgm:bulletEnabled val="1"/>
        </dgm:presLayoutVars>
      </dgm:prSet>
      <dgm:spPr/>
      <dgm:t>
        <a:bodyPr/>
        <a:lstStyle/>
        <a:p>
          <a:endParaRPr lang="ru-RU"/>
        </a:p>
      </dgm:t>
    </dgm:pt>
    <dgm:pt modelId="{E1817314-A8CB-42F0-863D-6559244F2EE4}" type="pres">
      <dgm:prSet presAssocID="{3EA0E5DB-A737-4F10-A42B-F585C14816B6}" presName="spacer" presStyleCnt="0"/>
      <dgm:spPr/>
    </dgm:pt>
    <dgm:pt modelId="{F7839A94-22C9-4D10-88A9-9C6417D4330B}" type="pres">
      <dgm:prSet presAssocID="{500B9FA4-84F9-4A6C-8638-FE5826949D5F}" presName="parentText" presStyleLbl="node1" presStyleIdx="1" presStyleCnt="5">
        <dgm:presLayoutVars>
          <dgm:chMax val="0"/>
          <dgm:bulletEnabled val="1"/>
        </dgm:presLayoutVars>
      </dgm:prSet>
      <dgm:spPr/>
      <dgm:t>
        <a:bodyPr/>
        <a:lstStyle/>
        <a:p>
          <a:endParaRPr lang="ru-RU"/>
        </a:p>
      </dgm:t>
    </dgm:pt>
    <dgm:pt modelId="{D954B729-00DD-4CC1-BD6F-BA70CF225B3F}" type="pres">
      <dgm:prSet presAssocID="{DFCA7A7C-3D27-4148-BD93-8BB115854293}" presName="spacer" presStyleCnt="0"/>
      <dgm:spPr/>
    </dgm:pt>
    <dgm:pt modelId="{DAD5A659-725F-4A90-BE2C-248E7D5A4DD3}" type="pres">
      <dgm:prSet presAssocID="{FECFBF4E-2723-40F3-AB9D-36F386F1142E}" presName="parentText" presStyleLbl="node1" presStyleIdx="2" presStyleCnt="5">
        <dgm:presLayoutVars>
          <dgm:chMax val="0"/>
          <dgm:bulletEnabled val="1"/>
        </dgm:presLayoutVars>
      </dgm:prSet>
      <dgm:spPr/>
      <dgm:t>
        <a:bodyPr/>
        <a:lstStyle/>
        <a:p>
          <a:endParaRPr lang="ru-RU"/>
        </a:p>
      </dgm:t>
    </dgm:pt>
    <dgm:pt modelId="{CBB963E7-F75E-4140-ACCF-D4B9E5EE64ED}" type="pres">
      <dgm:prSet presAssocID="{5764F013-88AD-4EBD-8270-2FC60852FA65}" presName="spacer" presStyleCnt="0"/>
      <dgm:spPr/>
    </dgm:pt>
    <dgm:pt modelId="{679560F7-0A17-4BAE-B4CC-AF771379ACC1}" type="pres">
      <dgm:prSet presAssocID="{867868D0-C33D-4720-B77B-523ADC9AD33D}" presName="parentText" presStyleLbl="node1" presStyleIdx="3" presStyleCnt="5">
        <dgm:presLayoutVars>
          <dgm:chMax val="0"/>
          <dgm:bulletEnabled val="1"/>
        </dgm:presLayoutVars>
      </dgm:prSet>
      <dgm:spPr/>
      <dgm:t>
        <a:bodyPr/>
        <a:lstStyle/>
        <a:p>
          <a:endParaRPr lang="ru-RU"/>
        </a:p>
      </dgm:t>
    </dgm:pt>
    <dgm:pt modelId="{A98D12E7-3C98-4C61-A5C6-D7F8890C2507}" type="pres">
      <dgm:prSet presAssocID="{DBDFA226-84D3-4BA6-85E4-8BA5952BB3FC}" presName="spacer" presStyleCnt="0"/>
      <dgm:spPr/>
    </dgm:pt>
    <dgm:pt modelId="{EF2186C0-3E61-4AE1-826B-E583A512533C}" type="pres">
      <dgm:prSet presAssocID="{DE5C4F45-1114-4C4F-9C17-DDC28F4A0ECF}" presName="parentText" presStyleLbl="node1" presStyleIdx="4" presStyleCnt="5">
        <dgm:presLayoutVars>
          <dgm:chMax val="0"/>
          <dgm:bulletEnabled val="1"/>
        </dgm:presLayoutVars>
      </dgm:prSet>
      <dgm:spPr/>
      <dgm:t>
        <a:bodyPr/>
        <a:lstStyle/>
        <a:p>
          <a:endParaRPr lang="ru-RU"/>
        </a:p>
      </dgm:t>
    </dgm:pt>
  </dgm:ptLst>
  <dgm:cxnLst>
    <dgm:cxn modelId="{4B8736B4-727B-42A6-8197-FD4A6F3DED58}" srcId="{333BF942-3569-48D5-B088-3CCA8348FCFF}" destId="{500B9FA4-84F9-4A6C-8638-FE5826949D5F}" srcOrd="1" destOrd="0" parTransId="{3C961A0E-BF1E-4CB0-9CFD-1FB86BC00D82}" sibTransId="{DFCA7A7C-3D27-4148-BD93-8BB115854293}"/>
    <dgm:cxn modelId="{028620C2-20A9-4D60-81EE-394DB2F6B582}" type="presOf" srcId="{333BF942-3569-48D5-B088-3CCA8348FCFF}" destId="{3C7C4537-2862-4E74-BEA0-81504D49E515}" srcOrd="0" destOrd="0" presId="urn:microsoft.com/office/officeart/2005/8/layout/vList2"/>
    <dgm:cxn modelId="{DFAB39A5-3B91-4823-8064-F14EA551C2A4}" type="presOf" srcId="{DE5C4F45-1114-4C4F-9C17-DDC28F4A0ECF}" destId="{EF2186C0-3E61-4AE1-826B-E583A512533C}" srcOrd="0" destOrd="0" presId="urn:microsoft.com/office/officeart/2005/8/layout/vList2"/>
    <dgm:cxn modelId="{24521627-0C58-472B-825F-531AFB359D6C}" srcId="{333BF942-3569-48D5-B088-3CCA8348FCFF}" destId="{DE5C4F45-1114-4C4F-9C17-DDC28F4A0ECF}" srcOrd="4" destOrd="0" parTransId="{9B623163-07EE-423C-BBE1-D9A017479755}" sibTransId="{E04D6BA2-ED35-4A4D-9280-AD2F66769733}"/>
    <dgm:cxn modelId="{9F25B411-0C64-437D-849E-C7B058724626}" type="presOf" srcId="{FECFBF4E-2723-40F3-AB9D-36F386F1142E}" destId="{DAD5A659-725F-4A90-BE2C-248E7D5A4DD3}" srcOrd="0" destOrd="0" presId="urn:microsoft.com/office/officeart/2005/8/layout/vList2"/>
    <dgm:cxn modelId="{8FA557B7-1544-4CF9-8860-F67230F8A890}" type="presOf" srcId="{05E23B60-D9ED-4468-826B-E1A6C69D6D84}" destId="{9378C95C-ED84-4ABD-92ED-4C24E14B7EDC}" srcOrd="0" destOrd="0" presId="urn:microsoft.com/office/officeart/2005/8/layout/vList2"/>
    <dgm:cxn modelId="{99D5F1BF-B30C-40C5-92B7-69A1643C0EDA}" type="presOf" srcId="{500B9FA4-84F9-4A6C-8638-FE5826949D5F}" destId="{F7839A94-22C9-4D10-88A9-9C6417D4330B}" srcOrd="0" destOrd="0" presId="urn:microsoft.com/office/officeart/2005/8/layout/vList2"/>
    <dgm:cxn modelId="{9F3AB9FB-B53B-4B5D-B977-2A8E92B3DA90}" srcId="{333BF942-3569-48D5-B088-3CCA8348FCFF}" destId="{FECFBF4E-2723-40F3-AB9D-36F386F1142E}" srcOrd="2" destOrd="0" parTransId="{03CEBF67-E7E3-43B6-8C0C-DE171FE7E693}" sibTransId="{5764F013-88AD-4EBD-8270-2FC60852FA65}"/>
    <dgm:cxn modelId="{37641B1D-DBAE-47FF-B8E0-5AAB20607FB5}" srcId="{333BF942-3569-48D5-B088-3CCA8348FCFF}" destId="{05E23B60-D9ED-4468-826B-E1A6C69D6D84}" srcOrd="0" destOrd="0" parTransId="{A47DF8DB-83B1-4BA9-8C84-F4CF998ADC9A}" sibTransId="{3EA0E5DB-A737-4F10-A42B-F585C14816B6}"/>
    <dgm:cxn modelId="{A7B45C01-C78F-496B-8616-57D07C55C61C}" type="presOf" srcId="{867868D0-C33D-4720-B77B-523ADC9AD33D}" destId="{679560F7-0A17-4BAE-B4CC-AF771379ACC1}" srcOrd="0" destOrd="0" presId="urn:microsoft.com/office/officeart/2005/8/layout/vList2"/>
    <dgm:cxn modelId="{208484A2-203A-4D4D-9BA1-DAB90BB32FE9}" srcId="{333BF942-3569-48D5-B088-3CCA8348FCFF}" destId="{867868D0-C33D-4720-B77B-523ADC9AD33D}" srcOrd="3" destOrd="0" parTransId="{540BC330-651A-410D-9247-1E28ED680DB5}" sibTransId="{DBDFA226-84D3-4BA6-85E4-8BA5952BB3FC}"/>
    <dgm:cxn modelId="{FFCCA0BA-371A-44AC-ADE6-35CC3872B56B}" type="presParOf" srcId="{3C7C4537-2862-4E74-BEA0-81504D49E515}" destId="{9378C95C-ED84-4ABD-92ED-4C24E14B7EDC}" srcOrd="0" destOrd="0" presId="urn:microsoft.com/office/officeart/2005/8/layout/vList2"/>
    <dgm:cxn modelId="{2C8BF676-B61C-474E-BD06-05775B0AA94E}" type="presParOf" srcId="{3C7C4537-2862-4E74-BEA0-81504D49E515}" destId="{E1817314-A8CB-42F0-863D-6559244F2EE4}" srcOrd="1" destOrd="0" presId="urn:microsoft.com/office/officeart/2005/8/layout/vList2"/>
    <dgm:cxn modelId="{05202431-3CE4-437D-92A5-375AAC53B991}" type="presParOf" srcId="{3C7C4537-2862-4E74-BEA0-81504D49E515}" destId="{F7839A94-22C9-4D10-88A9-9C6417D4330B}" srcOrd="2" destOrd="0" presId="urn:microsoft.com/office/officeart/2005/8/layout/vList2"/>
    <dgm:cxn modelId="{6E9C8E15-1430-42F1-AECC-D1C89076ED44}" type="presParOf" srcId="{3C7C4537-2862-4E74-BEA0-81504D49E515}" destId="{D954B729-00DD-4CC1-BD6F-BA70CF225B3F}" srcOrd="3" destOrd="0" presId="urn:microsoft.com/office/officeart/2005/8/layout/vList2"/>
    <dgm:cxn modelId="{C4628CBF-725F-4352-B848-D3898A627418}" type="presParOf" srcId="{3C7C4537-2862-4E74-BEA0-81504D49E515}" destId="{DAD5A659-725F-4A90-BE2C-248E7D5A4DD3}" srcOrd="4" destOrd="0" presId="urn:microsoft.com/office/officeart/2005/8/layout/vList2"/>
    <dgm:cxn modelId="{3A2B0D77-8BFF-489A-8B38-13DE1AC5E716}" type="presParOf" srcId="{3C7C4537-2862-4E74-BEA0-81504D49E515}" destId="{CBB963E7-F75E-4140-ACCF-D4B9E5EE64ED}" srcOrd="5" destOrd="0" presId="urn:microsoft.com/office/officeart/2005/8/layout/vList2"/>
    <dgm:cxn modelId="{1D9114F3-3024-420D-9AEF-3D05A71FDEC4}" type="presParOf" srcId="{3C7C4537-2862-4E74-BEA0-81504D49E515}" destId="{679560F7-0A17-4BAE-B4CC-AF771379ACC1}" srcOrd="6" destOrd="0" presId="urn:microsoft.com/office/officeart/2005/8/layout/vList2"/>
    <dgm:cxn modelId="{8860987E-AEBE-450A-9A88-C878BE8F396F}" type="presParOf" srcId="{3C7C4537-2862-4E74-BEA0-81504D49E515}" destId="{A98D12E7-3C98-4C61-A5C6-D7F8890C2507}" srcOrd="7" destOrd="0" presId="urn:microsoft.com/office/officeart/2005/8/layout/vList2"/>
    <dgm:cxn modelId="{D8B6D955-A0BC-4B72-BEEE-DAE89455DA56}" type="presParOf" srcId="{3C7C4537-2862-4E74-BEA0-81504D49E515}" destId="{EF2186C0-3E61-4AE1-826B-E583A512533C}" srcOrd="8"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FF53FB9-D8FE-41C3-8DB6-5DFC7FD7F0D5}"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F5A10928-1F37-4951-914E-8DDC7098B9D5}">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Иқтисодий ўсиш босқичларини ажратишда қуйидаги мезонлардан фойдаланилади:</a:t>
          </a:r>
          <a:endParaRPr lang="ru-RU" dirty="0">
            <a:latin typeface="Times New Roman" panose="02020603050405020304" pitchFamily="18" charset="0"/>
            <a:cs typeface="Times New Roman" panose="02020603050405020304" pitchFamily="18" charset="0"/>
          </a:endParaRPr>
        </a:p>
      </dgm:t>
    </dgm:pt>
    <dgm:pt modelId="{4EAD8241-9049-406D-87AD-80ECF60A470A}" type="parTrans" cxnId="{D891730D-D6B2-446D-8939-FFEC49761B0E}">
      <dgm:prSet/>
      <dgm:spPr/>
      <dgm:t>
        <a:bodyPr/>
        <a:lstStyle/>
        <a:p>
          <a:endParaRPr lang="ru-RU"/>
        </a:p>
      </dgm:t>
    </dgm:pt>
    <dgm:pt modelId="{2568C8F0-DC9F-4D2A-AB99-672C13023DE3}" type="sibTrans" cxnId="{D891730D-D6B2-446D-8939-FFEC49761B0E}">
      <dgm:prSet/>
      <dgm:spPr/>
      <dgm:t>
        <a:bodyPr/>
        <a:lstStyle/>
        <a:p>
          <a:endParaRPr lang="ru-RU"/>
        </a:p>
      </dgm:t>
    </dgm:pt>
    <dgm:pt modelId="{39CE9319-BE62-4967-B9FF-2F0C368372D9}">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техниканинг ривожланиш даражаси; </a:t>
          </a:r>
          <a:endParaRPr lang="ru-RU" dirty="0">
            <a:latin typeface="Times New Roman" panose="02020603050405020304" pitchFamily="18" charset="0"/>
            <a:cs typeface="Times New Roman" panose="02020603050405020304" pitchFamily="18" charset="0"/>
          </a:endParaRPr>
        </a:p>
      </dgm:t>
    </dgm:pt>
    <dgm:pt modelId="{311435CE-ACC8-416E-B0D3-ED8B122AE2D9}" type="parTrans" cxnId="{B7DB3E67-8A28-4450-9B73-113F0D16136F}">
      <dgm:prSet/>
      <dgm:spPr/>
      <dgm:t>
        <a:bodyPr/>
        <a:lstStyle/>
        <a:p>
          <a:endParaRPr lang="ru-RU"/>
        </a:p>
      </dgm:t>
    </dgm:pt>
    <dgm:pt modelId="{87703377-E967-4D10-9971-7F3AE508B9DD}" type="sibTrans" cxnId="{B7DB3E67-8A28-4450-9B73-113F0D16136F}">
      <dgm:prSet/>
      <dgm:spPr/>
      <dgm:t>
        <a:bodyPr/>
        <a:lstStyle/>
        <a:p>
          <a:endParaRPr lang="ru-RU"/>
        </a:p>
      </dgm:t>
    </dgm:pt>
    <dgm:pt modelId="{274B5D99-B968-42C5-9E61-DD7EA739D4AB}">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иқтисодиётнинг тармоқ таркиби; </a:t>
          </a:r>
          <a:endParaRPr lang="ru-RU" dirty="0">
            <a:latin typeface="Times New Roman" panose="02020603050405020304" pitchFamily="18" charset="0"/>
            <a:cs typeface="Times New Roman" panose="02020603050405020304" pitchFamily="18" charset="0"/>
          </a:endParaRPr>
        </a:p>
      </dgm:t>
    </dgm:pt>
    <dgm:pt modelId="{6AF54270-BD03-47AE-B4F2-60C0D10CB0B8}" type="parTrans" cxnId="{0C5A74AF-FF5D-4842-AF99-15129D749A7D}">
      <dgm:prSet/>
      <dgm:spPr/>
      <dgm:t>
        <a:bodyPr/>
        <a:lstStyle/>
        <a:p>
          <a:endParaRPr lang="ru-RU"/>
        </a:p>
      </dgm:t>
    </dgm:pt>
    <dgm:pt modelId="{16ABE39B-4DA8-4D5A-AEA1-86B51E5169BA}" type="sibTrans" cxnId="{0C5A74AF-FF5D-4842-AF99-15129D749A7D}">
      <dgm:prSet/>
      <dgm:spPr/>
      <dgm:t>
        <a:bodyPr/>
        <a:lstStyle/>
        <a:p>
          <a:endParaRPr lang="ru-RU"/>
        </a:p>
      </dgm:t>
    </dgm:pt>
    <dgm:pt modelId="{A2F034C3-F23C-4A2C-AC41-C3EE74876FCC}">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жамғарманинг миллий даромаддаги улуши; </a:t>
          </a:r>
          <a:endParaRPr lang="ru-RU" dirty="0">
            <a:latin typeface="Times New Roman" panose="02020603050405020304" pitchFamily="18" charset="0"/>
            <a:cs typeface="Times New Roman" panose="02020603050405020304" pitchFamily="18" charset="0"/>
          </a:endParaRPr>
        </a:p>
      </dgm:t>
    </dgm:pt>
    <dgm:pt modelId="{86DD1A8A-B2F6-47F4-BC08-56E74BAA75F4}" type="parTrans" cxnId="{9FA8A606-030B-4030-9183-285A06EA0135}">
      <dgm:prSet/>
      <dgm:spPr/>
      <dgm:t>
        <a:bodyPr/>
        <a:lstStyle/>
        <a:p>
          <a:endParaRPr lang="ru-RU"/>
        </a:p>
      </dgm:t>
    </dgm:pt>
    <dgm:pt modelId="{A820B5B3-C2E7-4D44-B2FF-13F424C57741}" type="sibTrans" cxnId="{9FA8A606-030B-4030-9183-285A06EA0135}">
      <dgm:prSet/>
      <dgm:spPr/>
      <dgm:t>
        <a:bodyPr/>
        <a:lstStyle/>
        <a:p>
          <a:endParaRPr lang="ru-RU"/>
        </a:p>
      </dgm:t>
    </dgm:pt>
    <dgm:pt modelId="{A5767E83-F6D5-4065-BB55-16C5EF092D71}">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истеъмол таркиби.</a:t>
          </a:r>
          <a:endParaRPr lang="ru-RU" dirty="0">
            <a:latin typeface="Times New Roman" panose="02020603050405020304" pitchFamily="18" charset="0"/>
            <a:cs typeface="Times New Roman" panose="02020603050405020304" pitchFamily="18" charset="0"/>
          </a:endParaRPr>
        </a:p>
      </dgm:t>
    </dgm:pt>
    <dgm:pt modelId="{1FEA3566-AA6E-4FE8-85C2-3030C486E097}" type="parTrans" cxnId="{72A44BD5-0D8D-4A9F-A74A-A4E025024F5F}">
      <dgm:prSet/>
      <dgm:spPr/>
      <dgm:t>
        <a:bodyPr/>
        <a:lstStyle/>
        <a:p>
          <a:endParaRPr lang="ru-RU"/>
        </a:p>
      </dgm:t>
    </dgm:pt>
    <dgm:pt modelId="{F1303E5E-A639-4684-88E7-58FA9D852331}" type="sibTrans" cxnId="{72A44BD5-0D8D-4A9F-A74A-A4E025024F5F}">
      <dgm:prSet/>
      <dgm:spPr/>
      <dgm:t>
        <a:bodyPr/>
        <a:lstStyle/>
        <a:p>
          <a:endParaRPr lang="ru-RU"/>
        </a:p>
      </dgm:t>
    </dgm:pt>
    <dgm:pt modelId="{4F388D59-747F-4F2A-8A94-D9731EE5E184}" type="pres">
      <dgm:prSet presAssocID="{CFF53FB9-D8FE-41C3-8DB6-5DFC7FD7F0D5}" presName="linear" presStyleCnt="0">
        <dgm:presLayoutVars>
          <dgm:animLvl val="lvl"/>
          <dgm:resizeHandles val="exact"/>
        </dgm:presLayoutVars>
      </dgm:prSet>
      <dgm:spPr/>
      <dgm:t>
        <a:bodyPr/>
        <a:lstStyle/>
        <a:p>
          <a:endParaRPr lang="ru-RU"/>
        </a:p>
      </dgm:t>
    </dgm:pt>
    <dgm:pt modelId="{BD18F6FE-C3D5-4B7D-8680-591281FB3EDE}" type="pres">
      <dgm:prSet presAssocID="{F5A10928-1F37-4951-914E-8DDC7098B9D5}" presName="parentText" presStyleLbl="node1" presStyleIdx="0" presStyleCnt="1">
        <dgm:presLayoutVars>
          <dgm:chMax val="0"/>
          <dgm:bulletEnabled val="1"/>
        </dgm:presLayoutVars>
      </dgm:prSet>
      <dgm:spPr/>
      <dgm:t>
        <a:bodyPr/>
        <a:lstStyle/>
        <a:p>
          <a:endParaRPr lang="ru-RU"/>
        </a:p>
      </dgm:t>
    </dgm:pt>
    <dgm:pt modelId="{B6E58E06-DB09-4669-B1B5-3C51A7CB8CB4}" type="pres">
      <dgm:prSet presAssocID="{F5A10928-1F37-4951-914E-8DDC7098B9D5}" presName="childText" presStyleLbl="revTx" presStyleIdx="0" presStyleCnt="1">
        <dgm:presLayoutVars>
          <dgm:bulletEnabled val="1"/>
        </dgm:presLayoutVars>
      </dgm:prSet>
      <dgm:spPr/>
      <dgm:t>
        <a:bodyPr/>
        <a:lstStyle/>
        <a:p>
          <a:endParaRPr lang="ru-RU"/>
        </a:p>
      </dgm:t>
    </dgm:pt>
  </dgm:ptLst>
  <dgm:cxnLst>
    <dgm:cxn modelId="{9FA8A606-030B-4030-9183-285A06EA0135}" srcId="{F5A10928-1F37-4951-914E-8DDC7098B9D5}" destId="{A2F034C3-F23C-4A2C-AC41-C3EE74876FCC}" srcOrd="2" destOrd="0" parTransId="{86DD1A8A-B2F6-47F4-BC08-56E74BAA75F4}" sibTransId="{A820B5B3-C2E7-4D44-B2FF-13F424C57741}"/>
    <dgm:cxn modelId="{AEC7FFF8-27C5-44E2-BA2B-E9F0E1B40835}" type="presOf" srcId="{39CE9319-BE62-4967-B9FF-2F0C368372D9}" destId="{B6E58E06-DB09-4669-B1B5-3C51A7CB8CB4}" srcOrd="0" destOrd="0" presId="urn:microsoft.com/office/officeart/2005/8/layout/vList2"/>
    <dgm:cxn modelId="{72A44BD5-0D8D-4A9F-A74A-A4E025024F5F}" srcId="{F5A10928-1F37-4951-914E-8DDC7098B9D5}" destId="{A5767E83-F6D5-4065-BB55-16C5EF092D71}" srcOrd="3" destOrd="0" parTransId="{1FEA3566-AA6E-4FE8-85C2-3030C486E097}" sibTransId="{F1303E5E-A639-4684-88E7-58FA9D852331}"/>
    <dgm:cxn modelId="{D891730D-D6B2-446D-8939-FFEC49761B0E}" srcId="{CFF53FB9-D8FE-41C3-8DB6-5DFC7FD7F0D5}" destId="{F5A10928-1F37-4951-914E-8DDC7098B9D5}" srcOrd="0" destOrd="0" parTransId="{4EAD8241-9049-406D-87AD-80ECF60A470A}" sibTransId="{2568C8F0-DC9F-4D2A-AB99-672C13023DE3}"/>
    <dgm:cxn modelId="{3BE93C0C-F9E5-4A8B-98A0-DE4B84026A56}" type="presOf" srcId="{F5A10928-1F37-4951-914E-8DDC7098B9D5}" destId="{BD18F6FE-C3D5-4B7D-8680-591281FB3EDE}" srcOrd="0" destOrd="0" presId="urn:microsoft.com/office/officeart/2005/8/layout/vList2"/>
    <dgm:cxn modelId="{ABD84B49-6B5D-4CD5-986E-F06B9C795521}" type="presOf" srcId="{A2F034C3-F23C-4A2C-AC41-C3EE74876FCC}" destId="{B6E58E06-DB09-4669-B1B5-3C51A7CB8CB4}" srcOrd="0" destOrd="2" presId="urn:microsoft.com/office/officeart/2005/8/layout/vList2"/>
    <dgm:cxn modelId="{7F962BEF-A805-4648-96CE-DB79F2DD064D}" type="presOf" srcId="{A5767E83-F6D5-4065-BB55-16C5EF092D71}" destId="{B6E58E06-DB09-4669-B1B5-3C51A7CB8CB4}" srcOrd="0" destOrd="3" presId="urn:microsoft.com/office/officeart/2005/8/layout/vList2"/>
    <dgm:cxn modelId="{B7DB3E67-8A28-4450-9B73-113F0D16136F}" srcId="{F5A10928-1F37-4951-914E-8DDC7098B9D5}" destId="{39CE9319-BE62-4967-B9FF-2F0C368372D9}" srcOrd="0" destOrd="0" parTransId="{311435CE-ACC8-416E-B0D3-ED8B122AE2D9}" sibTransId="{87703377-E967-4D10-9971-7F3AE508B9DD}"/>
    <dgm:cxn modelId="{E88183F0-8C43-4F1C-9EF7-14018E5D97D8}" type="presOf" srcId="{CFF53FB9-D8FE-41C3-8DB6-5DFC7FD7F0D5}" destId="{4F388D59-747F-4F2A-8A94-D9731EE5E184}" srcOrd="0" destOrd="0" presId="urn:microsoft.com/office/officeart/2005/8/layout/vList2"/>
    <dgm:cxn modelId="{0C5A74AF-FF5D-4842-AF99-15129D749A7D}" srcId="{F5A10928-1F37-4951-914E-8DDC7098B9D5}" destId="{274B5D99-B968-42C5-9E61-DD7EA739D4AB}" srcOrd="1" destOrd="0" parTransId="{6AF54270-BD03-47AE-B4F2-60C0D10CB0B8}" sibTransId="{16ABE39B-4DA8-4D5A-AEA1-86B51E5169BA}"/>
    <dgm:cxn modelId="{4E8A78AB-5073-4E1C-BCFC-A63D8639E284}" type="presOf" srcId="{274B5D99-B968-42C5-9E61-DD7EA739D4AB}" destId="{B6E58E06-DB09-4669-B1B5-3C51A7CB8CB4}" srcOrd="0" destOrd="1" presId="urn:microsoft.com/office/officeart/2005/8/layout/vList2"/>
    <dgm:cxn modelId="{F5324593-3064-4E29-A5A3-DEC81DCD9B68}" type="presParOf" srcId="{4F388D59-747F-4F2A-8A94-D9731EE5E184}" destId="{BD18F6FE-C3D5-4B7D-8680-591281FB3EDE}" srcOrd="0" destOrd="0" presId="urn:microsoft.com/office/officeart/2005/8/layout/vList2"/>
    <dgm:cxn modelId="{01B1D2F0-F269-47E9-962C-96E298BA172F}" type="presParOf" srcId="{4F388D59-747F-4F2A-8A94-D9731EE5E184}" destId="{B6E58E06-DB09-4669-B1B5-3C51A7CB8CB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407CAB6-BACB-48CC-8E55-FE8BF2B80AF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7E03A89-405E-4C84-8C44-729740A22752}">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Анъанавий жамиятда (феодализм давригача) аҳолининг 75% дан ортиғи озиқ-овқат ишлаб чиқариш билан банд бўлади</a:t>
          </a:r>
          <a:r>
            <a:rPr lang="uz-Cyrl-UZ"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228C07C-C042-4B92-849B-2565A1D69B5C}" type="parTrans" cxnId="{D53C5D69-669B-44AD-BA5A-67ED3B9A5BB0}">
      <dgm:prSet/>
      <dgm:spPr/>
      <dgm:t>
        <a:bodyPr/>
        <a:lstStyle/>
        <a:p>
          <a:endParaRPr lang="ru-RU"/>
        </a:p>
      </dgm:t>
    </dgm:pt>
    <dgm:pt modelId="{83CCB4FE-B053-42F5-8011-2F9B81384040}" type="sibTrans" cxnId="{D53C5D69-669B-44AD-BA5A-67ED3B9A5BB0}">
      <dgm:prSet/>
      <dgm:spPr/>
      <dgm:t>
        <a:bodyPr/>
        <a:lstStyle/>
        <a:p>
          <a:endParaRPr lang="ru-RU"/>
        </a:p>
      </dgm:t>
    </dgm:pt>
    <dgm:pt modelId="{45BE57D1-307F-463B-8BA2-9B47C70B63EF}" type="pres">
      <dgm:prSet presAssocID="{F407CAB6-BACB-48CC-8E55-FE8BF2B80AFD}" presName="linear" presStyleCnt="0">
        <dgm:presLayoutVars>
          <dgm:animLvl val="lvl"/>
          <dgm:resizeHandles val="exact"/>
        </dgm:presLayoutVars>
      </dgm:prSet>
      <dgm:spPr/>
      <dgm:t>
        <a:bodyPr/>
        <a:lstStyle/>
        <a:p>
          <a:endParaRPr lang="ru-RU"/>
        </a:p>
      </dgm:t>
    </dgm:pt>
    <dgm:pt modelId="{CA7DC46B-D375-4F49-A0B7-B2AACDB8BFF8}" type="pres">
      <dgm:prSet presAssocID="{77E03A89-405E-4C84-8C44-729740A22752}" presName="parentText" presStyleLbl="node1" presStyleIdx="0" presStyleCnt="1">
        <dgm:presLayoutVars>
          <dgm:chMax val="0"/>
          <dgm:bulletEnabled val="1"/>
        </dgm:presLayoutVars>
      </dgm:prSet>
      <dgm:spPr/>
      <dgm:t>
        <a:bodyPr/>
        <a:lstStyle/>
        <a:p>
          <a:endParaRPr lang="ru-RU"/>
        </a:p>
      </dgm:t>
    </dgm:pt>
  </dgm:ptLst>
  <dgm:cxnLst>
    <dgm:cxn modelId="{E40C5B6A-896A-42AC-BFBB-C32370F521CB}" type="presOf" srcId="{77E03A89-405E-4C84-8C44-729740A22752}" destId="{CA7DC46B-D375-4F49-A0B7-B2AACDB8BFF8}" srcOrd="0" destOrd="0" presId="urn:microsoft.com/office/officeart/2005/8/layout/vList2"/>
    <dgm:cxn modelId="{BAEB1B87-1B29-44D0-BEEF-3D33128A5A5B}" type="presOf" srcId="{F407CAB6-BACB-48CC-8E55-FE8BF2B80AFD}" destId="{45BE57D1-307F-463B-8BA2-9B47C70B63EF}" srcOrd="0" destOrd="0" presId="urn:microsoft.com/office/officeart/2005/8/layout/vList2"/>
    <dgm:cxn modelId="{D53C5D69-669B-44AD-BA5A-67ED3B9A5BB0}" srcId="{F407CAB6-BACB-48CC-8E55-FE8BF2B80AFD}" destId="{77E03A89-405E-4C84-8C44-729740A22752}" srcOrd="0" destOrd="0" parTransId="{6228C07C-C042-4B92-849B-2565A1D69B5C}" sibTransId="{83CCB4FE-B053-42F5-8011-2F9B81384040}"/>
    <dgm:cxn modelId="{DA61F2B9-7E43-46F4-8D06-EA33D100B9F2}" type="presParOf" srcId="{45BE57D1-307F-463B-8BA2-9B47C70B63EF}" destId="{CA7DC46B-D375-4F49-A0B7-B2AACDB8BFF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407CAB6-BACB-48CC-8E55-FE8BF2B80AF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7E03A89-405E-4C84-8C44-729740A22752}">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Иккинчи босқич кўтарилиш даврига ўтиш босқичи ҳисобланади:</a:t>
          </a:r>
          <a:endParaRPr lang="ru-RU" dirty="0">
            <a:latin typeface="Times New Roman" panose="02020603050405020304" pitchFamily="18" charset="0"/>
            <a:cs typeface="Times New Roman" panose="02020603050405020304" pitchFamily="18" charset="0"/>
          </a:endParaRPr>
        </a:p>
      </dgm:t>
    </dgm:pt>
    <dgm:pt modelId="{6228C07C-C042-4B92-849B-2565A1D69B5C}" type="parTrans" cxnId="{D53C5D69-669B-44AD-BA5A-67ED3B9A5BB0}">
      <dgm:prSet/>
      <dgm:spPr/>
      <dgm:t>
        <a:bodyPr/>
        <a:lstStyle/>
        <a:p>
          <a:endParaRPr lang="ru-RU"/>
        </a:p>
      </dgm:t>
    </dgm:pt>
    <dgm:pt modelId="{83CCB4FE-B053-42F5-8011-2F9B81384040}" type="sibTrans" cxnId="{D53C5D69-669B-44AD-BA5A-67ED3B9A5BB0}">
      <dgm:prSet/>
      <dgm:spPr/>
      <dgm:t>
        <a:bodyPr/>
        <a:lstStyle/>
        <a:p>
          <a:endParaRPr lang="ru-RU"/>
        </a:p>
      </dgm:t>
    </dgm:pt>
    <dgm:pt modelId="{27CAB095-34A4-40A8-9D98-03BDD550A841}">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қишлоқ хўжалиги, </a:t>
          </a:r>
          <a:endParaRPr lang="ru-RU" dirty="0">
            <a:latin typeface="Times New Roman" panose="02020603050405020304" pitchFamily="18" charset="0"/>
            <a:cs typeface="Times New Roman" panose="02020603050405020304" pitchFamily="18" charset="0"/>
          </a:endParaRPr>
        </a:p>
      </dgm:t>
    </dgm:pt>
    <dgm:pt modelId="{B8985D53-9B67-4E27-A9F4-CB88DF7B1533}" type="parTrans" cxnId="{C552BAAB-D1FC-4624-AB76-2685B7590A1E}">
      <dgm:prSet/>
      <dgm:spPr/>
    </dgm:pt>
    <dgm:pt modelId="{9CDB7103-90F0-4A09-A962-1DE0DE2F0347}" type="sibTrans" cxnId="{C552BAAB-D1FC-4624-AB76-2685B7590A1E}">
      <dgm:prSet/>
      <dgm:spPr/>
    </dgm:pt>
    <dgm:pt modelId="{9430F261-AFC4-4525-B349-B80BE7E5BF48}">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транспорт,</a:t>
          </a:r>
          <a:endParaRPr lang="ru-RU" dirty="0">
            <a:latin typeface="Times New Roman" panose="02020603050405020304" pitchFamily="18" charset="0"/>
            <a:cs typeface="Times New Roman" panose="02020603050405020304" pitchFamily="18" charset="0"/>
          </a:endParaRPr>
        </a:p>
      </dgm:t>
    </dgm:pt>
    <dgm:pt modelId="{AC62F4A5-747E-49DA-96C5-28A7B5BABE78}" type="parTrans" cxnId="{DEBD2C62-92D8-4B72-AF81-7F5B2BA3014A}">
      <dgm:prSet/>
      <dgm:spPr/>
    </dgm:pt>
    <dgm:pt modelId="{D6F9E7E5-C5D0-4463-941B-E6393A8448E9}" type="sibTrans" cxnId="{DEBD2C62-92D8-4B72-AF81-7F5B2BA3014A}">
      <dgm:prSet/>
      <dgm:spPr/>
    </dgm:pt>
    <dgm:pt modelId="{66928480-58CA-4C21-AF59-07A06CB3CC63}">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ташқи савдо</a:t>
          </a:r>
          <a:endParaRPr lang="ru-RU" dirty="0">
            <a:latin typeface="Times New Roman" panose="02020603050405020304" pitchFamily="18" charset="0"/>
            <a:cs typeface="Times New Roman" panose="02020603050405020304" pitchFamily="18" charset="0"/>
          </a:endParaRPr>
        </a:p>
      </dgm:t>
    </dgm:pt>
    <dgm:pt modelId="{037CD5CA-FABA-450B-B343-EC741A6946E2}" type="parTrans" cxnId="{DCA8AEC6-B17C-4DE4-A33F-14BF99E3198C}">
      <dgm:prSet/>
      <dgm:spPr/>
    </dgm:pt>
    <dgm:pt modelId="{72E71014-F45E-4EC0-9BB8-C4DA0F32546D}" type="sibTrans" cxnId="{DCA8AEC6-B17C-4DE4-A33F-14BF99E3198C}">
      <dgm:prSet/>
      <dgm:spPr/>
    </dgm:pt>
    <dgm:pt modelId="{E011C398-9F0E-4FF8-ABA7-D12B2ED3F698}">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каби соҳаларда сезиларли ўзгаришлар юз беради. </a:t>
          </a:r>
          <a:endParaRPr lang="ru-RU" dirty="0">
            <a:latin typeface="Times New Roman" panose="02020603050405020304" pitchFamily="18" charset="0"/>
            <a:cs typeface="Times New Roman" panose="02020603050405020304" pitchFamily="18" charset="0"/>
          </a:endParaRPr>
        </a:p>
      </dgm:t>
    </dgm:pt>
    <dgm:pt modelId="{E77F8D2B-2D5C-445D-9C63-444EEFDC6346}" type="parTrans" cxnId="{D478A12D-6265-4B70-9507-EE9FEFB67886}">
      <dgm:prSet/>
      <dgm:spPr/>
    </dgm:pt>
    <dgm:pt modelId="{9846BFE0-F373-4766-A9D9-FB32B5CCC5BB}" type="sibTrans" cxnId="{D478A12D-6265-4B70-9507-EE9FEFB67886}">
      <dgm:prSet/>
      <dgm:spPr/>
    </dgm:pt>
    <dgm:pt modelId="{45BE57D1-307F-463B-8BA2-9B47C70B63EF}" type="pres">
      <dgm:prSet presAssocID="{F407CAB6-BACB-48CC-8E55-FE8BF2B80AFD}" presName="linear" presStyleCnt="0">
        <dgm:presLayoutVars>
          <dgm:animLvl val="lvl"/>
          <dgm:resizeHandles val="exact"/>
        </dgm:presLayoutVars>
      </dgm:prSet>
      <dgm:spPr/>
      <dgm:t>
        <a:bodyPr/>
        <a:lstStyle/>
        <a:p>
          <a:endParaRPr lang="ru-RU"/>
        </a:p>
      </dgm:t>
    </dgm:pt>
    <dgm:pt modelId="{CA7DC46B-D375-4F49-A0B7-B2AACDB8BFF8}" type="pres">
      <dgm:prSet presAssocID="{77E03A89-405E-4C84-8C44-729740A22752}" presName="parentText" presStyleLbl="node1" presStyleIdx="0" presStyleCnt="2">
        <dgm:presLayoutVars>
          <dgm:chMax val="0"/>
          <dgm:bulletEnabled val="1"/>
        </dgm:presLayoutVars>
      </dgm:prSet>
      <dgm:spPr/>
      <dgm:t>
        <a:bodyPr/>
        <a:lstStyle/>
        <a:p>
          <a:endParaRPr lang="ru-RU"/>
        </a:p>
      </dgm:t>
    </dgm:pt>
    <dgm:pt modelId="{86E7CBBA-1C41-4349-9BEC-473FA139D257}" type="pres">
      <dgm:prSet presAssocID="{77E03A89-405E-4C84-8C44-729740A22752}" presName="childText" presStyleLbl="revTx" presStyleIdx="0" presStyleCnt="1">
        <dgm:presLayoutVars>
          <dgm:bulletEnabled val="1"/>
        </dgm:presLayoutVars>
      </dgm:prSet>
      <dgm:spPr/>
      <dgm:t>
        <a:bodyPr/>
        <a:lstStyle/>
        <a:p>
          <a:endParaRPr lang="ru-RU"/>
        </a:p>
      </dgm:t>
    </dgm:pt>
    <dgm:pt modelId="{5ACD2FA6-8C01-4EE1-AB90-6C0EF62C0E37}" type="pres">
      <dgm:prSet presAssocID="{E011C398-9F0E-4FF8-ABA7-D12B2ED3F698}" presName="parentText" presStyleLbl="node1" presStyleIdx="1" presStyleCnt="2">
        <dgm:presLayoutVars>
          <dgm:chMax val="0"/>
          <dgm:bulletEnabled val="1"/>
        </dgm:presLayoutVars>
      </dgm:prSet>
      <dgm:spPr/>
      <dgm:t>
        <a:bodyPr/>
        <a:lstStyle/>
        <a:p>
          <a:endParaRPr lang="ru-RU"/>
        </a:p>
      </dgm:t>
    </dgm:pt>
  </dgm:ptLst>
  <dgm:cxnLst>
    <dgm:cxn modelId="{7905859B-284A-42E5-92A1-4F0EAB5CDFB8}" type="presOf" srcId="{9430F261-AFC4-4525-B349-B80BE7E5BF48}" destId="{86E7CBBA-1C41-4349-9BEC-473FA139D257}" srcOrd="0" destOrd="1" presId="urn:microsoft.com/office/officeart/2005/8/layout/vList2"/>
    <dgm:cxn modelId="{D53C5D69-669B-44AD-BA5A-67ED3B9A5BB0}" srcId="{F407CAB6-BACB-48CC-8E55-FE8BF2B80AFD}" destId="{77E03A89-405E-4C84-8C44-729740A22752}" srcOrd="0" destOrd="0" parTransId="{6228C07C-C042-4B92-849B-2565A1D69B5C}" sibTransId="{83CCB4FE-B053-42F5-8011-2F9B81384040}"/>
    <dgm:cxn modelId="{DCA8AEC6-B17C-4DE4-A33F-14BF99E3198C}" srcId="{77E03A89-405E-4C84-8C44-729740A22752}" destId="{66928480-58CA-4C21-AF59-07A06CB3CC63}" srcOrd="2" destOrd="0" parTransId="{037CD5CA-FABA-450B-B343-EC741A6946E2}" sibTransId="{72E71014-F45E-4EC0-9BB8-C4DA0F32546D}"/>
    <dgm:cxn modelId="{C552BAAB-D1FC-4624-AB76-2685B7590A1E}" srcId="{77E03A89-405E-4C84-8C44-729740A22752}" destId="{27CAB095-34A4-40A8-9D98-03BDD550A841}" srcOrd="0" destOrd="0" parTransId="{B8985D53-9B67-4E27-A9F4-CB88DF7B1533}" sibTransId="{9CDB7103-90F0-4A09-A962-1DE0DE2F0347}"/>
    <dgm:cxn modelId="{3BF02784-F37B-49E5-BD8D-C5B24E25CAD3}" type="presOf" srcId="{66928480-58CA-4C21-AF59-07A06CB3CC63}" destId="{86E7CBBA-1C41-4349-9BEC-473FA139D257}" srcOrd="0" destOrd="2" presId="urn:microsoft.com/office/officeart/2005/8/layout/vList2"/>
    <dgm:cxn modelId="{D478A12D-6265-4B70-9507-EE9FEFB67886}" srcId="{F407CAB6-BACB-48CC-8E55-FE8BF2B80AFD}" destId="{E011C398-9F0E-4FF8-ABA7-D12B2ED3F698}" srcOrd="1" destOrd="0" parTransId="{E77F8D2B-2D5C-445D-9C63-444EEFDC6346}" sibTransId="{9846BFE0-F373-4766-A9D9-FB32B5CCC5BB}"/>
    <dgm:cxn modelId="{560A876F-703A-47EE-96BE-5C19622DA5C4}" type="presOf" srcId="{27CAB095-34A4-40A8-9D98-03BDD550A841}" destId="{86E7CBBA-1C41-4349-9BEC-473FA139D257}" srcOrd="0" destOrd="0" presId="urn:microsoft.com/office/officeart/2005/8/layout/vList2"/>
    <dgm:cxn modelId="{E40C5B6A-896A-42AC-BFBB-C32370F521CB}" type="presOf" srcId="{77E03A89-405E-4C84-8C44-729740A22752}" destId="{CA7DC46B-D375-4F49-A0B7-B2AACDB8BFF8}" srcOrd="0" destOrd="0" presId="urn:microsoft.com/office/officeart/2005/8/layout/vList2"/>
    <dgm:cxn modelId="{DEBD2C62-92D8-4B72-AF81-7F5B2BA3014A}" srcId="{77E03A89-405E-4C84-8C44-729740A22752}" destId="{9430F261-AFC4-4525-B349-B80BE7E5BF48}" srcOrd="1" destOrd="0" parTransId="{AC62F4A5-747E-49DA-96C5-28A7B5BABE78}" sibTransId="{D6F9E7E5-C5D0-4463-941B-E6393A8448E9}"/>
    <dgm:cxn modelId="{BAEB1B87-1B29-44D0-BEEF-3D33128A5A5B}" type="presOf" srcId="{F407CAB6-BACB-48CC-8E55-FE8BF2B80AFD}" destId="{45BE57D1-307F-463B-8BA2-9B47C70B63EF}" srcOrd="0" destOrd="0" presId="urn:microsoft.com/office/officeart/2005/8/layout/vList2"/>
    <dgm:cxn modelId="{D65939BB-9B11-4481-BE65-28D9E170B67D}" type="presOf" srcId="{E011C398-9F0E-4FF8-ABA7-D12B2ED3F698}" destId="{5ACD2FA6-8C01-4EE1-AB90-6C0EF62C0E37}" srcOrd="0" destOrd="0" presId="urn:microsoft.com/office/officeart/2005/8/layout/vList2"/>
    <dgm:cxn modelId="{DA61F2B9-7E43-46F4-8D06-EA33D100B9F2}" type="presParOf" srcId="{45BE57D1-307F-463B-8BA2-9B47C70B63EF}" destId="{CA7DC46B-D375-4F49-A0B7-B2AACDB8BFF8}" srcOrd="0" destOrd="0" presId="urn:microsoft.com/office/officeart/2005/8/layout/vList2"/>
    <dgm:cxn modelId="{C1675D6E-1B36-4883-BD5C-FB0A016F13AB}" type="presParOf" srcId="{45BE57D1-307F-463B-8BA2-9B47C70B63EF}" destId="{86E7CBBA-1C41-4349-9BEC-473FA139D257}" srcOrd="1" destOrd="0" presId="urn:microsoft.com/office/officeart/2005/8/layout/vList2"/>
    <dgm:cxn modelId="{E61CB971-C961-4219-9DB6-5C6D78A4B460}" type="presParOf" srcId="{45BE57D1-307F-463B-8BA2-9B47C70B63EF}" destId="{5ACD2FA6-8C01-4EE1-AB90-6C0EF62C0E3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F407CAB6-BACB-48CC-8E55-FE8BF2B80AF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0208E2E-1B90-435A-B5AA-B9C6830752D6}">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Учинчи босқич – кўтарилиш босқичи ҳисобланиб, икки йилдан бир неча ўн йилликларни ўз ичига олади (саноат тўнтариши). </a:t>
          </a:r>
          <a:endParaRPr lang="ru-RU" dirty="0">
            <a:latin typeface="Times New Roman" panose="02020603050405020304" pitchFamily="18" charset="0"/>
            <a:cs typeface="Times New Roman" panose="02020603050405020304" pitchFamily="18" charset="0"/>
          </a:endParaRPr>
        </a:p>
      </dgm:t>
    </dgm:pt>
    <dgm:pt modelId="{E2746E64-7016-4F2F-935F-FDA796A735B2}" type="parTrans" cxnId="{A0368278-DA25-493C-B177-0D8F1DC0B53F}">
      <dgm:prSet/>
      <dgm:spPr/>
      <dgm:t>
        <a:bodyPr/>
        <a:lstStyle/>
        <a:p>
          <a:endParaRPr lang="ru-RU"/>
        </a:p>
      </dgm:t>
    </dgm:pt>
    <dgm:pt modelId="{CAC682C9-ECD8-41F8-94A5-C62B242DE3BA}" type="sibTrans" cxnId="{A0368278-DA25-493C-B177-0D8F1DC0B53F}">
      <dgm:prSet/>
      <dgm:spPr/>
      <dgm:t>
        <a:bodyPr/>
        <a:lstStyle/>
        <a:p>
          <a:endParaRPr lang="ru-RU"/>
        </a:p>
      </dgm:t>
    </dgm:pt>
    <dgm:pt modelId="{45BE57D1-307F-463B-8BA2-9B47C70B63EF}" type="pres">
      <dgm:prSet presAssocID="{F407CAB6-BACB-48CC-8E55-FE8BF2B80AFD}" presName="linear" presStyleCnt="0">
        <dgm:presLayoutVars>
          <dgm:animLvl val="lvl"/>
          <dgm:resizeHandles val="exact"/>
        </dgm:presLayoutVars>
      </dgm:prSet>
      <dgm:spPr/>
      <dgm:t>
        <a:bodyPr/>
        <a:lstStyle/>
        <a:p>
          <a:endParaRPr lang="ru-RU"/>
        </a:p>
      </dgm:t>
    </dgm:pt>
    <dgm:pt modelId="{DB3EF655-CD4C-423E-85D9-9F3AFF1F6A51}" type="pres">
      <dgm:prSet presAssocID="{B0208E2E-1B90-435A-B5AA-B9C6830752D6}" presName="parentText" presStyleLbl="node1" presStyleIdx="0" presStyleCnt="1">
        <dgm:presLayoutVars>
          <dgm:chMax val="0"/>
          <dgm:bulletEnabled val="1"/>
        </dgm:presLayoutVars>
      </dgm:prSet>
      <dgm:spPr/>
      <dgm:t>
        <a:bodyPr/>
        <a:lstStyle/>
        <a:p>
          <a:endParaRPr lang="ru-RU"/>
        </a:p>
      </dgm:t>
    </dgm:pt>
  </dgm:ptLst>
  <dgm:cxnLst>
    <dgm:cxn modelId="{BAEB1B87-1B29-44D0-BEEF-3D33128A5A5B}" type="presOf" srcId="{F407CAB6-BACB-48CC-8E55-FE8BF2B80AFD}" destId="{45BE57D1-307F-463B-8BA2-9B47C70B63EF}" srcOrd="0" destOrd="0" presId="urn:microsoft.com/office/officeart/2005/8/layout/vList2"/>
    <dgm:cxn modelId="{A0368278-DA25-493C-B177-0D8F1DC0B53F}" srcId="{F407CAB6-BACB-48CC-8E55-FE8BF2B80AFD}" destId="{B0208E2E-1B90-435A-B5AA-B9C6830752D6}" srcOrd="0" destOrd="0" parTransId="{E2746E64-7016-4F2F-935F-FDA796A735B2}" sibTransId="{CAC682C9-ECD8-41F8-94A5-C62B242DE3BA}"/>
    <dgm:cxn modelId="{C5BA14BE-FB20-4369-8C09-D7DD8D88DBCB}" type="presOf" srcId="{B0208E2E-1B90-435A-B5AA-B9C6830752D6}" destId="{DB3EF655-CD4C-423E-85D9-9F3AFF1F6A51}" srcOrd="0" destOrd="0" presId="urn:microsoft.com/office/officeart/2005/8/layout/vList2"/>
    <dgm:cxn modelId="{CAB4BEFF-AC68-478F-9C10-3602A991F404}" type="presParOf" srcId="{45BE57D1-307F-463B-8BA2-9B47C70B63EF}" destId="{DB3EF655-CD4C-423E-85D9-9F3AFF1F6A5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F407CAB6-BACB-48CC-8E55-FE8BF2B80AF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0208E2E-1B90-435A-B5AA-B9C6830752D6}">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Ушбу даврда инвестициялар ҳажми ошади, маҳсулот ишлаб чиқариш ҳажмининг аҳоли жон бошига тўғри келувчи миқдори ортади ва янги техника, технологияларни ишлаб чиқаришга тезда жорий этиш бошланади.</a:t>
          </a:r>
          <a:endParaRPr lang="ru-RU" dirty="0">
            <a:latin typeface="Times New Roman" panose="02020603050405020304" pitchFamily="18" charset="0"/>
            <a:cs typeface="Times New Roman" panose="02020603050405020304" pitchFamily="18" charset="0"/>
          </a:endParaRPr>
        </a:p>
      </dgm:t>
    </dgm:pt>
    <dgm:pt modelId="{E2746E64-7016-4F2F-935F-FDA796A735B2}" type="parTrans" cxnId="{A0368278-DA25-493C-B177-0D8F1DC0B53F}">
      <dgm:prSet/>
      <dgm:spPr/>
      <dgm:t>
        <a:bodyPr/>
        <a:lstStyle/>
        <a:p>
          <a:endParaRPr lang="ru-RU"/>
        </a:p>
      </dgm:t>
    </dgm:pt>
    <dgm:pt modelId="{CAC682C9-ECD8-41F8-94A5-C62B242DE3BA}" type="sibTrans" cxnId="{A0368278-DA25-493C-B177-0D8F1DC0B53F}">
      <dgm:prSet/>
      <dgm:spPr/>
      <dgm:t>
        <a:bodyPr/>
        <a:lstStyle/>
        <a:p>
          <a:endParaRPr lang="ru-RU"/>
        </a:p>
      </dgm:t>
    </dgm:pt>
    <dgm:pt modelId="{45BE57D1-307F-463B-8BA2-9B47C70B63EF}" type="pres">
      <dgm:prSet presAssocID="{F407CAB6-BACB-48CC-8E55-FE8BF2B80AFD}" presName="linear" presStyleCnt="0">
        <dgm:presLayoutVars>
          <dgm:animLvl val="lvl"/>
          <dgm:resizeHandles val="exact"/>
        </dgm:presLayoutVars>
      </dgm:prSet>
      <dgm:spPr/>
      <dgm:t>
        <a:bodyPr/>
        <a:lstStyle/>
        <a:p>
          <a:endParaRPr lang="ru-RU"/>
        </a:p>
      </dgm:t>
    </dgm:pt>
    <dgm:pt modelId="{DB3EF655-CD4C-423E-85D9-9F3AFF1F6A51}" type="pres">
      <dgm:prSet presAssocID="{B0208E2E-1B90-435A-B5AA-B9C6830752D6}" presName="parentText" presStyleLbl="node1" presStyleIdx="0" presStyleCnt="1">
        <dgm:presLayoutVars>
          <dgm:chMax val="0"/>
          <dgm:bulletEnabled val="1"/>
        </dgm:presLayoutVars>
      </dgm:prSet>
      <dgm:spPr/>
      <dgm:t>
        <a:bodyPr/>
        <a:lstStyle/>
        <a:p>
          <a:endParaRPr lang="ru-RU"/>
        </a:p>
      </dgm:t>
    </dgm:pt>
  </dgm:ptLst>
  <dgm:cxnLst>
    <dgm:cxn modelId="{BAEB1B87-1B29-44D0-BEEF-3D33128A5A5B}" type="presOf" srcId="{F407CAB6-BACB-48CC-8E55-FE8BF2B80AFD}" destId="{45BE57D1-307F-463B-8BA2-9B47C70B63EF}" srcOrd="0" destOrd="0" presId="urn:microsoft.com/office/officeart/2005/8/layout/vList2"/>
    <dgm:cxn modelId="{A0368278-DA25-493C-B177-0D8F1DC0B53F}" srcId="{F407CAB6-BACB-48CC-8E55-FE8BF2B80AFD}" destId="{B0208E2E-1B90-435A-B5AA-B9C6830752D6}" srcOrd="0" destOrd="0" parTransId="{E2746E64-7016-4F2F-935F-FDA796A735B2}" sibTransId="{CAC682C9-ECD8-41F8-94A5-C62B242DE3BA}"/>
    <dgm:cxn modelId="{C5BA14BE-FB20-4369-8C09-D7DD8D88DBCB}" type="presOf" srcId="{B0208E2E-1B90-435A-B5AA-B9C6830752D6}" destId="{DB3EF655-CD4C-423E-85D9-9F3AFF1F6A51}" srcOrd="0" destOrd="0" presId="urn:microsoft.com/office/officeart/2005/8/layout/vList2"/>
    <dgm:cxn modelId="{CAB4BEFF-AC68-478F-9C10-3602A991F404}" type="presParOf" srcId="{45BE57D1-307F-463B-8BA2-9B47C70B63EF}" destId="{DB3EF655-CD4C-423E-85D9-9F3AFF1F6A5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613F462C-D4A7-4BC5-A437-F86A3A63C9E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D85106E-88C3-4FB8-AF0B-08F510EEFFCD}">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У.Ростоу етукликка қараб ҳаракатланиш даврини (индустриал жамият) техник тараққиётнинг узоқ давом этувчи босқичи сифатида тавсифлайди</a:t>
          </a:r>
          <a:r>
            <a:rPr lang="uz-Cyrl-UZ"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35D6808-D07B-414B-A920-B8C0534FE554}" type="parTrans" cxnId="{C742A2BB-9D67-4351-B62D-AE174ADFC824}">
      <dgm:prSet/>
      <dgm:spPr/>
      <dgm:t>
        <a:bodyPr/>
        <a:lstStyle/>
        <a:p>
          <a:endParaRPr lang="ru-RU"/>
        </a:p>
      </dgm:t>
    </dgm:pt>
    <dgm:pt modelId="{53019C5A-C3F5-4BE8-AA4F-4EA8ADAB67FE}" type="sibTrans" cxnId="{C742A2BB-9D67-4351-B62D-AE174ADFC824}">
      <dgm:prSet/>
      <dgm:spPr/>
      <dgm:t>
        <a:bodyPr/>
        <a:lstStyle/>
        <a:p>
          <a:endParaRPr lang="ru-RU"/>
        </a:p>
      </dgm:t>
    </dgm:pt>
    <dgm:pt modelId="{B79FADFD-81AD-4521-884D-C252BCC58FA4}" type="pres">
      <dgm:prSet presAssocID="{613F462C-D4A7-4BC5-A437-F86A3A63C9E5}" presName="linear" presStyleCnt="0">
        <dgm:presLayoutVars>
          <dgm:animLvl val="lvl"/>
          <dgm:resizeHandles val="exact"/>
        </dgm:presLayoutVars>
      </dgm:prSet>
      <dgm:spPr/>
      <dgm:t>
        <a:bodyPr/>
        <a:lstStyle/>
        <a:p>
          <a:endParaRPr lang="ru-RU"/>
        </a:p>
      </dgm:t>
    </dgm:pt>
    <dgm:pt modelId="{86FE7BCB-28D7-4491-81E6-8FA5BD43215A}" type="pres">
      <dgm:prSet presAssocID="{5D85106E-88C3-4FB8-AF0B-08F510EEFFCD}" presName="parentText" presStyleLbl="node1" presStyleIdx="0" presStyleCnt="1">
        <dgm:presLayoutVars>
          <dgm:chMax val="0"/>
          <dgm:bulletEnabled val="1"/>
        </dgm:presLayoutVars>
      </dgm:prSet>
      <dgm:spPr/>
      <dgm:t>
        <a:bodyPr/>
        <a:lstStyle/>
        <a:p>
          <a:endParaRPr lang="ru-RU"/>
        </a:p>
      </dgm:t>
    </dgm:pt>
  </dgm:ptLst>
  <dgm:cxnLst>
    <dgm:cxn modelId="{CA07984A-71D3-4FFA-AAB6-222A0AF92961}" type="presOf" srcId="{5D85106E-88C3-4FB8-AF0B-08F510EEFFCD}" destId="{86FE7BCB-28D7-4491-81E6-8FA5BD43215A}" srcOrd="0" destOrd="0" presId="urn:microsoft.com/office/officeart/2005/8/layout/vList2"/>
    <dgm:cxn modelId="{5A52B528-381B-44F8-82F3-713389004DE8}" type="presOf" srcId="{613F462C-D4A7-4BC5-A437-F86A3A63C9E5}" destId="{B79FADFD-81AD-4521-884D-C252BCC58FA4}" srcOrd="0" destOrd="0" presId="urn:microsoft.com/office/officeart/2005/8/layout/vList2"/>
    <dgm:cxn modelId="{C742A2BB-9D67-4351-B62D-AE174ADFC824}" srcId="{613F462C-D4A7-4BC5-A437-F86A3A63C9E5}" destId="{5D85106E-88C3-4FB8-AF0B-08F510EEFFCD}" srcOrd="0" destOrd="0" parTransId="{E35D6808-D07B-414B-A920-B8C0534FE554}" sibTransId="{53019C5A-C3F5-4BE8-AA4F-4EA8ADAB67FE}"/>
    <dgm:cxn modelId="{4318FBA3-25E1-4A08-B6EB-F279A805CE02}" type="presParOf" srcId="{B79FADFD-81AD-4521-884D-C252BCC58FA4}" destId="{86FE7BCB-28D7-4491-81E6-8FA5BD43215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613F462C-D4A7-4BC5-A437-F86A3A63C9E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D85106E-88C3-4FB8-AF0B-08F510EEFFCD}">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Урбанизация жараёни чуқурлашади, малакали меҳнат улуши ошади, саноатдаги раҳбарлик малакали бошқарувчи менежерлар қўлида тўпланади. </a:t>
          </a:r>
          <a:endParaRPr lang="ru-RU" dirty="0">
            <a:latin typeface="Times New Roman" panose="02020603050405020304" pitchFamily="18" charset="0"/>
            <a:cs typeface="Times New Roman" panose="02020603050405020304" pitchFamily="18" charset="0"/>
          </a:endParaRPr>
        </a:p>
      </dgm:t>
    </dgm:pt>
    <dgm:pt modelId="{E35D6808-D07B-414B-A920-B8C0534FE554}" type="parTrans" cxnId="{C742A2BB-9D67-4351-B62D-AE174ADFC824}">
      <dgm:prSet/>
      <dgm:spPr/>
      <dgm:t>
        <a:bodyPr/>
        <a:lstStyle/>
        <a:p>
          <a:endParaRPr lang="ru-RU"/>
        </a:p>
      </dgm:t>
    </dgm:pt>
    <dgm:pt modelId="{53019C5A-C3F5-4BE8-AA4F-4EA8ADAB67FE}" type="sibTrans" cxnId="{C742A2BB-9D67-4351-B62D-AE174ADFC824}">
      <dgm:prSet/>
      <dgm:spPr/>
      <dgm:t>
        <a:bodyPr/>
        <a:lstStyle/>
        <a:p>
          <a:endParaRPr lang="ru-RU"/>
        </a:p>
      </dgm:t>
    </dgm:pt>
    <dgm:pt modelId="{B79FADFD-81AD-4521-884D-C252BCC58FA4}" type="pres">
      <dgm:prSet presAssocID="{613F462C-D4A7-4BC5-A437-F86A3A63C9E5}" presName="linear" presStyleCnt="0">
        <dgm:presLayoutVars>
          <dgm:animLvl val="lvl"/>
          <dgm:resizeHandles val="exact"/>
        </dgm:presLayoutVars>
      </dgm:prSet>
      <dgm:spPr/>
      <dgm:t>
        <a:bodyPr/>
        <a:lstStyle/>
        <a:p>
          <a:endParaRPr lang="ru-RU"/>
        </a:p>
      </dgm:t>
    </dgm:pt>
    <dgm:pt modelId="{86FE7BCB-28D7-4491-81E6-8FA5BD43215A}" type="pres">
      <dgm:prSet presAssocID="{5D85106E-88C3-4FB8-AF0B-08F510EEFFCD}" presName="parentText" presStyleLbl="node1" presStyleIdx="0" presStyleCnt="1">
        <dgm:presLayoutVars>
          <dgm:chMax val="0"/>
          <dgm:bulletEnabled val="1"/>
        </dgm:presLayoutVars>
      </dgm:prSet>
      <dgm:spPr/>
      <dgm:t>
        <a:bodyPr/>
        <a:lstStyle/>
        <a:p>
          <a:endParaRPr lang="ru-RU"/>
        </a:p>
      </dgm:t>
    </dgm:pt>
  </dgm:ptLst>
  <dgm:cxnLst>
    <dgm:cxn modelId="{CA07984A-71D3-4FFA-AAB6-222A0AF92961}" type="presOf" srcId="{5D85106E-88C3-4FB8-AF0B-08F510EEFFCD}" destId="{86FE7BCB-28D7-4491-81E6-8FA5BD43215A}" srcOrd="0" destOrd="0" presId="urn:microsoft.com/office/officeart/2005/8/layout/vList2"/>
    <dgm:cxn modelId="{5A52B528-381B-44F8-82F3-713389004DE8}" type="presOf" srcId="{613F462C-D4A7-4BC5-A437-F86A3A63C9E5}" destId="{B79FADFD-81AD-4521-884D-C252BCC58FA4}" srcOrd="0" destOrd="0" presId="urn:microsoft.com/office/officeart/2005/8/layout/vList2"/>
    <dgm:cxn modelId="{C742A2BB-9D67-4351-B62D-AE174ADFC824}" srcId="{613F462C-D4A7-4BC5-A437-F86A3A63C9E5}" destId="{5D85106E-88C3-4FB8-AF0B-08F510EEFFCD}" srcOrd="0" destOrd="0" parTransId="{E35D6808-D07B-414B-A920-B8C0534FE554}" sibTransId="{53019C5A-C3F5-4BE8-AA4F-4EA8ADAB67FE}"/>
    <dgm:cxn modelId="{4318FBA3-25E1-4A08-B6EB-F279A805CE02}" type="presParOf" srcId="{B79FADFD-81AD-4521-884D-C252BCC58FA4}" destId="{86FE7BCB-28D7-4491-81E6-8FA5BD43215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613F462C-D4A7-4BC5-A437-F86A3A63C9E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98002F0-606E-4544-A978-9F5ADCE4F772}">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Бешинчи босқичда (юқори оммавий истеъмол) таклифдан талабга, ишлаб чиқаришдан товар ва хизматларни оммавий истеъмол этишга қараб силжиш рўй беради. </a:t>
          </a:r>
          <a:endParaRPr lang="ru-RU" dirty="0">
            <a:latin typeface="Times New Roman" panose="02020603050405020304" pitchFamily="18" charset="0"/>
            <a:cs typeface="Times New Roman" panose="02020603050405020304" pitchFamily="18" charset="0"/>
          </a:endParaRPr>
        </a:p>
      </dgm:t>
    </dgm:pt>
    <dgm:pt modelId="{0FB2C02D-2E54-4207-8E55-C2DE2A712209}" type="parTrans" cxnId="{54C5553E-3781-4FFD-8F8D-A8EC77A4948B}">
      <dgm:prSet/>
      <dgm:spPr/>
    </dgm:pt>
    <dgm:pt modelId="{C8F76369-8A55-43C6-BA9E-92CB8162E67B}" type="sibTrans" cxnId="{54C5553E-3781-4FFD-8F8D-A8EC77A4948B}">
      <dgm:prSet/>
      <dgm:spPr/>
    </dgm:pt>
    <dgm:pt modelId="{B79FADFD-81AD-4521-884D-C252BCC58FA4}" type="pres">
      <dgm:prSet presAssocID="{613F462C-D4A7-4BC5-A437-F86A3A63C9E5}" presName="linear" presStyleCnt="0">
        <dgm:presLayoutVars>
          <dgm:animLvl val="lvl"/>
          <dgm:resizeHandles val="exact"/>
        </dgm:presLayoutVars>
      </dgm:prSet>
      <dgm:spPr/>
      <dgm:t>
        <a:bodyPr/>
        <a:lstStyle/>
        <a:p>
          <a:endParaRPr lang="ru-RU"/>
        </a:p>
      </dgm:t>
    </dgm:pt>
    <dgm:pt modelId="{E9A7A3F3-B006-4DE9-AD86-2ED94C56F1B0}" type="pres">
      <dgm:prSet presAssocID="{498002F0-606E-4544-A978-9F5ADCE4F772}" presName="parentText" presStyleLbl="node1" presStyleIdx="0" presStyleCnt="1">
        <dgm:presLayoutVars>
          <dgm:chMax val="0"/>
          <dgm:bulletEnabled val="1"/>
        </dgm:presLayoutVars>
      </dgm:prSet>
      <dgm:spPr/>
      <dgm:t>
        <a:bodyPr/>
        <a:lstStyle/>
        <a:p>
          <a:endParaRPr lang="ru-RU"/>
        </a:p>
      </dgm:t>
    </dgm:pt>
  </dgm:ptLst>
  <dgm:cxnLst>
    <dgm:cxn modelId="{5A52B528-381B-44F8-82F3-713389004DE8}" type="presOf" srcId="{613F462C-D4A7-4BC5-A437-F86A3A63C9E5}" destId="{B79FADFD-81AD-4521-884D-C252BCC58FA4}" srcOrd="0" destOrd="0" presId="urn:microsoft.com/office/officeart/2005/8/layout/vList2"/>
    <dgm:cxn modelId="{CCBC9615-D506-431D-8400-0A67724B6DCE}" type="presOf" srcId="{498002F0-606E-4544-A978-9F5ADCE4F772}" destId="{E9A7A3F3-B006-4DE9-AD86-2ED94C56F1B0}" srcOrd="0" destOrd="0" presId="urn:microsoft.com/office/officeart/2005/8/layout/vList2"/>
    <dgm:cxn modelId="{54C5553E-3781-4FFD-8F8D-A8EC77A4948B}" srcId="{613F462C-D4A7-4BC5-A437-F86A3A63C9E5}" destId="{498002F0-606E-4544-A978-9F5ADCE4F772}" srcOrd="0" destOrd="0" parTransId="{0FB2C02D-2E54-4207-8E55-C2DE2A712209}" sibTransId="{C8F76369-8A55-43C6-BA9E-92CB8162E67B}"/>
    <dgm:cxn modelId="{3BCB01EC-01A3-4596-92B8-871885F7A886}" type="presParOf" srcId="{B79FADFD-81AD-4521-884D-C252BCC58FA4}" destId="{E9A7A3F3-B006-4DE9-AD86-2ED94C56F1B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613F462C-D4A7-4BC5-A437-F86A3A63C9E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98002F0-606E-4544-A978-9F5ADCE4F772}">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У.Ростоу “Сиёсат ва ўсиш босқичлари” (1971) асарида иқтисодий ўсишнинг олтинчи босқичини ҳам кўрсатади. </a:t>
          </a:r>
          <a:endParaRPr lang="ru-RU" dirty="0">
            <a:latin typeface="Times New Roman" panose="02020603050405020304" pitchFamily="18" charset="0"/>
            <a:cs typeface="Times New Roman" panose="02020603050405020304" pitchFamily="18" charset="0"/>
          </a:endParaRPr>
        </a:p>
      </dgm:t>
    </dgm:pt>
    <dgm:pt modelId="{0FB2C02D-2E54-4207-8E55-C2DE2A712209}" type="parTrans" cxnId="{54C5553E-3781-4FFD-8F8D-A8EC77A4948B}">
      <dgm:prSet/>
      <dgm:spPr/>
    </dgm:pt>
    <dgm:pt modelId="{C8F76369-8A55-43C6-BA9E-92CB8162E67B}" type="sibTrans" cxnId="{54C5553E-3781-4FFD-8F8D-A8EC77A4948B}">
      <dgm:prSet/>
      <dgm:spPr/>
    </dgm:pt>
    <dgm:pt modelId="{6AA0DCE8-DE62-4BAE-AC65-FBFE55C3908E}">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Унга мувофиқ инсоннинг маънавий ривожланиши биринчи ўринга қўйилади ва ушбу босқич ҳаёт сифатига эришиш босқичи деб аталади.</a:t>
          </a:r>
          <a:endParaRPr lang="ru-RU" dirty="0">
            <a:latin typeface="Times New Roman" panose="02020603050405020304" pitchFamily="18" charset="0"/>
            <a:cs typeface="Times New Roman" panose="02020603050405020304" pitchFamily="18" charset="0"/>
          </a:endParaRPr>
        </a:p>
      </dgm:t>
    </dgm:pt>
    <dgm:pt modelId="{E9821CF7-E70C-4BE2-BCAB-EE0A495CBD28}" type="parTrans" cxnId="{02262F5C-FF63-4C8A-A6D9-0A2167E6FB65}">
      <dgm:prSet/>
      <dgm:spPr/>
    </dgm:pt>
    <dgm:pt modelId="{153F1A0F-C5B5-4A4F-BD68-304DEED59E0A}" type="sibTrans" cxnId="{02262F5C-FF63-4C8A-A6D9-0A2167E6FB65}">
      <dgm:prSet/>
      <dgm:spPr/>
    </dgm:pt>
    <dgm:pt modelId="{B79FADFD-81AD-4521-884D-C252BCC58FA4}" type="pres">
      <dgm:prSet presAssocID="{613F462C-D4A7-4BC5-A437-F86A3A63C9E5}" presName="linear" presStyleCnt="0">
        <dgm:presLayoutVars>
          <dgm:animLvl val="lvl"/>
          <dgm:resizeHandles val="exact"/>
        </dgm:presLayoutVars>
      </dgm:prSet>
      <dgm:spPr/>
      <dgm:t>
        <a:bodyPr/>
        <a:lstStyle/>
        <a:p>
          <a:endParaRPr lang="ru-RU"/>
        </a:p>
      </dgm:t>
    </dgm:pt>
    <dgm:pt modelId="{E9A7A3F3-B006-4DE9-AD86-2ED94C56F1B0}" type="pres">
      <dgm:prSet presAssocID="{498002F0-606E-4544-A978-9F5ADCE4F772}" presName="parentText" presStyleLbl="node1" presStyleIdx="0" presStyleCnt="2">
        <dgm:presLayoutVars>
          <dgm:chMax val="0"/>
          <dgm:bulletEnabled val="1"/>
        </dgm:presLayoutVars>
      </dgm:prSet>
      <dgm:spPr/>
      <dgm:t>
        <a:bodyPr/>
        <a:lstStyle/>
        <a:p>
          <a:endParaRPr lang="ru-RU"/>
        </a:p>
      </dgm:t>
    </dgm:pt>
    <dgm:pt modelId="{52ABFE21-50AB-4E14-8BB3-48098CED5FA2}" type="pres">
      <dgm:prSet presAssocID="{C8F76369-8A55-43C6-BA9E-92CB8162E67B}" presName="spacer" presStyleCnt="0"/>
      <dgm:spPr/>
    </dgm:pt>
    <dgm:pt modelId="{35D2B35B-6EE4-46EE-A286-2E634A93323D}" type="pres">
      <dgm:prSet presAssocID="{6AA0DCE8-DE62-4BAE-AC65-FBFE55C3908E}" presName="parentText" presStyleLbl="node1" presStyleIdx="1" presStyleCnt="2">
        <dgm:presLayoutVars>
          <dgm:chMax val="0"/>
          <dgm:bulletEnabled val="1"/>
        </dgm:presLayoutVars>
      </dgm:prSet>
      <dgm:spPr/>
      <dgm:t>
        <a:bodyPr/>
        <a:lstStyle/>
        <a:p>
          <a:endParaRPr lang="ru-RU"/>
        </a:p>
      </dgm:t>
    </dgm:pt>
  </dgm:ptLst>
  <dgm:cxnLst>
    <dgm:cxn modelId="{02262F5C-FF63-4C8A-A6D9-0A2167E6FB65}" srcId="{613F462C-D4A7-4BC5-A437-F86A3A63C9E5}" destId="{6AA0DCE8-DE62-4BAE-AC65-FBFE55C3908E}" srcOrd="1" destOrd="0" parTransId="{E9821CF7-E70C-4BE2-BCAB-EE0A495CBD28}" sibTransId="{153F1A0F-C5B5-4A4F-BD68-304DEED59E0A}"/>
    <dgm:cxn modelId="{5A52B528-381B-44F8-82F3-713389004DE8}" type="presOf" srcId="{613F462C-D4A7-4BC5-A437-F86A3A63C9E5}" destId="{B79FADFD-81AD-4521-884D-C252BCC58FA4}" srcOrd="0" destOrd="0" presId="urn:microsoft.com/office/officeart/2005/8/layout/vList2"/>
    <dgm:cxn modelId="{6CD28B51-4D2B-4091-B3F3-1EE3906E6342}" type="presOf" srcId="{6AA0DCE8-DE62-4BAE-AC65-FBFE55C3908E}" destId="{35D2B35B-6EE4-46EE-A286-2E634A93323D}" srcOrd="0" destOrd="0" presId="urn:microsoft.com/office/officeart/2005/8/layout/vList2"/>
    <dgm:cxn modelId="{CCBC9615-D506-431D-8400-0A67724B6DCE}" type="presOf" srcId="{498002F0-606E-4544-A978-9F5ADCE4F772}" destId="{E9A7A3F3-B006-4DE9-AD86-2ED94C56F1B0}" srcOrd="0" destOrd="0" presId="urn:microsoft.com/office/officeart/2005/8/layout/vList2"/>
    <dgm:cxn modelId="{54C5553E-3781-4FFD-8F8D-A8EC77A4948B}" srcId="{613F462C-D4A7-4BC5-A437-F86A3A63C9E5}" destId="{498002F0-606E-4544-A978-9F5ADCE4F772}" srcOrd="0" destOrd="0" parTransId="{0FB2C02D-2E54-4207-8E55-C2DE2A712209}" sibTransId="{C8F76369-8A55-43C6-BA9E-92CB8162E67B}"/>
    <dgm:cxn modelId="{3BCB01EC-01A3-4596-92B8-871885F7A886}" type="presParOf" srcId="{B79FADFD-81AD-4521-884D-C252BCC58FA4}" destId="{E9A7A3F3-B006-4DE9-AD86-2ED94C56F1B0}" srcOrd="0" destOrd="0" presId="urn:microsoft.com/office/officeart/2005/8/layout/vList2"/>
    <dgm:cxn modelId="{F48AF819-3511-4A78-B54A-1905DE63BC83}" type="presParOf" srcId="{B79FADFD-81AD-4521-884D-C252BCC58FA4}" destId="{52ABFE21-50AB-4E14-8BB3-48098CED5FA2}" srcOrd="1" destOrd="0" presId="urn:microsoft.com/office/officeart/2005/8/layout/vList2"/>
    <dgm:cxn modelId="{FFA18976-B7C3-49BB-A0DE-BEED30ECA0E4}" type="presParOf" srcId="{B79FADFD-81AD-4521-884D-C252BCC58FA4}" destId="{35D2B35B-6EE4-46EE-A286-2E634A93323D}"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21B27AD5-04C5-4662-B7F1-98176B72ED8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7C498C8-434F-4121-8F48-EBE97639E249}">
      <dgm:prSet/>
      <dgm:spPr/>
      <dgm:t>
        <a:bodyPr/>
        <a:lstStyle/>
        <a:p>
          <a:pPr algn="ctr" rtl="0"/>
          <a:r>
            <a:rPr lang="uz-Cyrl-UZ" b="1" dirty="0" smtClean="0">
              <a:latin typeface="Times New Roman" panose="02020603050405020304" pitchFamily="18" charset="0"/>
              <a:cs typeface="Times New Roman" panose="02020603050405020304" pitchFamily="18" charset="0"/>
            </a:rPr>
            <a:t>Ягона индустриал ва янги индустриал жамият назариялари</a:t>
          </a:r>
          <a:endParaRPr lang="ru-RU" dirty="0">
            <a:latin typeface="Times New Roman" panose="02020603050405020304" pitchFamily="18" charset="0"/>
            <a:cs typeface="Times New Roman" panose="02020603050405020304" pitchFamily="18" charset="0"/>
          </a:endParaRPr>
        </a:p>
      </dgm:t>
    </dgm:pt>
    <dgm:pt modelId="{BEF6E8AC-BCFA-4CB9-B528-869EE45BBD83}" type="parTrans" cxnId="{0DA5C9A3-755E-4B74-BECF-26B242AE9B37}">
      <dgm:prSet/>
      <dgm:spPr/>
      <dgm:t>
        <a:bodyPr/>
        <a:lstStyle/>
        <a:p>
          <a:endParaRPr lang="ru-RU"/>
        </a:p>
      </dgm:t>
    </dgm:pt>
    <dgm:pt modelId="{407077FF-7306-4640-A34D-7509448FCA65}" type="sibTrans" cxnId="{0DA5C9A3-755E-4B74-BECF-26B242AE9B37}">
      <dgm:prSet/>
      <dgm:spPr/>
      <dgm:t>
        <a:bodyPr/>
        <a:lstStyle/>
        <a:p>
          <a:endParaRPr lang="ru-RU"/>
        </a:p>
      </dgm:t>
    </dgm:pt>
    <dgm:pt modelId="{9B802BCB-C2EE-40F9-BDDF-E2CA7FE3A635}" type="pres">
      <dgm:prSet presAssocID="{21B27AD5-04C5-4662-B7F1-98176B72ED88}" presName="linear" presStyleCnt="0">
        <dgm:presLayoutVars>
          <dgm:animLvl val="lvl"/>
          <dgm:resizeHandles val="exact"/>
        </dgm:presLayoutVars>
      </dgm:prSet>
      <dgm:spPr/>
      <dgm:t>
        <a:bodyPr/>
        <a:lstStyle/>
        <a:p>
          <a:endParaRPr lang="ru-RU"/>
        </a:p>
      </dgm:t>
    </dgm:pt>
    <dgm:pt modelId="{91FA64AC-862E-406C-8EE8-BEB76AEB6B5B}" type="pres">
      <dgm:prSet presAssocID="{F7C498C8-434F-4121-8F48-EBE97639E249}" presName="parentText" presStyleLbl="node1" presStyleIdx="0" presStyleCnt="1">
        <dgm:presLayoutVars>
          <dgm:chMax val="0"/>
          <dgm:bulletEnabled val="1"/>
        </dgm:presLayoutVars>
      </dgm:prSet>
      <dgm:spPr/>
      <dgm:t>
        <a:bodyPr/>
        <a:lstStyle/>
        <a:p>
          <a:endParaRPr lang="ru-RU"/>
        </a:p>
      </dgm:t>
    </dgm:pt>
  </dgm:ptLst>
  <dgm:cxnLst>
    <dgm:cxn modelId="{4D9A6A6C-BF28-4C63-AB63-9969BFCDB4E0}" type="presOf" srcId="{21B27AD5-04C5-4662-B7F1-98176B72ED88}" destId="{9B802BCB-C2EE-40F9-BDDF-E2CA7FE3A635}" srcOrd="0" destOrd="0" presId="urn:microsoft.com/office/officeart/2005/8/layout/vList2"/>
    <dgm:cxn modelId="{0DA5C9A3-755E-4B74-BECF-26B242AE9B37}" srcId="{21B27AD5-04C5-4662-B7F1-98176B72ED88}" destId="{F7C498C8-434F-4121-8F48-EBE97639E249}" srcOrd="0" destOrd="0" parTransId="{BEF6E8AC-BCFA-4CB9-B528-869EE45BBD83}" sibTransId="{407077FF-7306-4640-A34D-7509448FCA65}"/>
    <dgm:cxn modelId="{5740A0D4-4F15-4BD9-9784-7B85362C71D3}" type="presOf" srcId="{F7C498C8-434F-4121-8F48-EBE97639E249}" destId="{91FA64AC-862E-406C-8EE8-BEB76AEB6B5B}" srcOrd="0" destOrd="0" presId="urn:microsoft.com/office/officeart/2005/8/layout/vList2"/>
    <dgm:cxn modelId="{D593A937-E32E-4FCE-A1D0-AD5B23973C48}" type="presParOf" srcId="{9B802BCB-C2EE-40F9-BDDF-E2CA7FE3A635}" destId="{91FA64AC-862E-406C-8EE8-BEB76AEB6B5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3A61CF6C-69C0-41F9-95A1-240B2DBB636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9D6F720-F4DD-49F4-A532-17BD0DEFA4B2}">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Ягона индустриал жамият назарияси француз социологи Р.Арон номи билан боғлиқ бўлиб, турли мамлакатларда саноатлашган жамият шаклланишига олиб келади, деган фикрга асосланади. </a:t>
          </a:r>
          <a:endParaRPr lang="ru-RU" dirty="0">
            <a:latin typeface="Times New Roman" panose="02020603050405020304" pitchFamily="18" charset="0"/>
            <a:cs typeface="Times New Roman" panose="02020603050405020304" pitchFamily="18" charset="0"/>
          </a:endParaRPr>
        </a:p>
      </dgm:t>
    </dgm:pt>
    <dgm:pt modelId="{FECCDFAF-BDE6-42E6-B1E4-C182B3CDE142}" type="parTrans" cxnId="{DC76F509-2F35-4FCA-BB2A-EB6FD1EC8711}">
      <dgm:prSet/>
      <dgm:spPr/>
      <dgm:t>
        <a:bodyPr/>
        <a:lstStyle/>
        <a:p>
          <a:endParaRPr lang="ru-RU"/>
        </a:p>
      </dgm:t>
    </dgm:pt>
    <dgm:pt modelId="{ECC528CD-EA56-4381-B191-217CB8D198AE}" type="sibTrans" cxnId="{DC76F509-2F35-4FCA-BB2A-EB6FD1EC8711}">
      <dgm:prSet/>
      <dgm:spPr/>
      <dgm:t>
        <a:bodyPr/>
        <a:lstStyle/>
        <a:p>
          <a:endParaRPr lang="ru-RU"/>
        </a:p>
      </dgm:t>
    </dgm:pt>
    <dgm:pt modelId="{55ABE001-39B1-4375-B5D6-447B98E7DD56}" type="pres">
      <dgm:prSet presAssocID="{3A61CF6C-69C0-41F9-95A1-240B2DBB6365}" presName="linear" presStyleCnt="0">
        <dgm:presLayoutVars>
          <dgm:animLvl val="lvl"/>
          <dgm:resizeHandles val="exact"/>
        </dgm:presLayoutVars>
      </dgm:prSet>
      <dgm:spPr/>
      <dgm:t>
        <a:bodyPr/>
        <a:lstStyle/>
        <a:p>
          <a:endParaRPr lang="ru-RU"/>
        </a:p>
      </dgm:t>
    </dgm:pt>
    <dgm:pt modelId="{AAF6ACA9-76DA-4B2A-AE93-FFF78209CB98}" type="pres">
      <dgm:prSet presAssocID="{79D6F720-F4DD-49F4-A532-17BD0DEFA4B2}" presName="parentText" presStyleLbl="node1" presStyleIdx="0" presStyleCnt="1">
        <dgm:presLayoutVars>
          <dgm:chMax val="0"/>
          <dgm:bulletEnabled val="1"/>
        </dgm:presLayoutVars>
      </dgm:prSet>
      <dgm:spPr/>
      <dgm:t>
        <a:bodyPr/>
        <a:lstStyle/>
        <a:p>
          <a:endParaRPr lang="ru-RU"/>
        </a:p>
      </dgm:t>
    </dgm:pt>
  </dgm:ptLst>
  <dgm:cxnLst>
    <dgm:cxn modelId="{F505D01A-0971-4832-B730-452CCDA11169}" type="presOf" srcId="{3A61CF6C-69C0-41F9-95A1-240B2DBB6365}" destId="{55ABE001-39B1-4375-B5D6-447B98E7DD56}" srcOrd="0" destOrd="0" presId="urn:microsoft.com/office/officeart/2005/8/layout/vList2"/>
    <dgm:cxn modelId="{5F115262-0DAE-4AA4-AFAC-0FB2BEC7FF0A}" type="presOf" srcId="{79D6F720-F4DD-49F4-A532-17BD0DEFA4B2}" destId="{AAF6ACA9-76DA-4B2A-AE93-FFF78209CB98}" srcOrd="0" destOrd="0" presId="urn:microsoft.com/office/officeart/2005/8/layout/vList2"/>
    <dgm:cxn modelId="{DC76F509-2F35-4FCA-BB2A-EB6FD1EC8711}" srcId="{3A61CF6C-69C0-41F9-95A1-240B2DBB6365}" destId="{79D6F720-F4DD-49F4-A532-17BD0DEFA4B2}" srcOrd="0" destOrd="0" parTransId="{FECCDFAF-BDE6-42E6-B1E4-C182B3CDE142}" sibTransId="{ECC528CD-EA56-4381-B191-217CB8D198AE}"/>
    <dgm:cxn modelId="{987E241B-1043-4F83-8966-864E017B7B59}" type="presParOf" srcId="{55ABE001-39B1-4375-B5D6-447B98E7DD56}" destId="{AAF6ACA9-76DA-4B2A-AE93-FFF78209CB98}"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3A61CF6C-69C0-41F9-95A1-240B2DBB636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9D6F720-F4DD-49F4-A532-17BD0DEFA4B2}">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Бу назарияга мувофиқ техник тараққиёт нафақат иқтисодий қонунларнинг амалда қўлланилиши, балки қонунларнинг моҳиятини ҳам ўзгартиради: мулкчиликнинг етакчилик роли бекор қилинади, иқтисодий ҳокимият йирик корпорациялар қўлига ўтади, давлатнинг ёрдами билан бойлик ва камбағаллик ўртасидаги фарқ йўқотилади.</a:t>
          </a:r>
          <a:endParaRPr lang="ru-RU" dirty="0">
            <a:latin typeface="Times New Roman" panose="02020603050405020304" pitchFamily="18" charset="0"/>
            <a:cs typeface="Times New Roman" panose="02020603050405020304" pitchFamily="18" charset="0"/>
          </a:endParaRPr>
        </a:p>
      </dgm:t>
    </dgm:pt>
    <dgm:pt modelId="{FECCDFAF-BDE6-42E6-B1E4-C182B3CDE142}" type="parTrans" cxnId="{DC76F509-2F35-4FCA-BB2A-EB6FD1EC8711}">
      <dgm:prSet/>
      <dgm:spPr/>
      <dgm:t>
        <a:bodyPr/>
        <a:lstStyle/>
        <a:p>
          <a:endParaRPr lang="ru-RU"/>
        </a:p>
      </dgm:t>
    </dgm:pt>
    <dgm:pt modelId="{ECC528CD-EA56-4381-B191-217CB8D198AE}" type="sibTrans" cxnId="{DC76F509-2F35-4FCA-BB2A-EB6FD1EC8711}">
      <dgm:prSet/>
      <dgm:spPr/>
      <dgm:t>
        <a:bodyPr/>
        <a:lstStyle/>
        <a:p>
          <a:endParaRPr lang="ru-RU"/>
        </a:p>
      </dgm:t>
    </dgm:pt>
    <dgm:pt modelId="{55ABE001-39B1-4375-B5D6-447B98E7DD56}" type="pres">
      <dgm:prSet presAssocID="{3A61CF6C-69C0-41F9-95A1-240B2DBB6365}" presName="linear" presStyleCnt="0">
        <dgm:presLayoutVars>
          <dgm:animLvl val="lvl"/>
          <dgm:resizeHandles val="exact"/>
        </dgm:presLayoutVars>
      </dgm:prSet>
      <dgm:spPr/>
      <dgm:t>
        <a:bodyPr/>
        <a:lstStyle/>
        <a:p>
          <a:endParaRPr lang="ru-RU"/>
        </a:p>
      </dgm:t>
    </dgm:pt>
    <dgm:pt modelId="{AAF6ACA9-76DA-4B2A-AE93-FFF78209CB98}" type="pres">
      <dgm:prSet presAssocID="{79D6F720-F4DD-49F4-A532-17BD0DEFA4B2}" presName="parentText" presStyleLbl="node1" presStyleIdx="0" presStyleCnt="1">
        <dgm:presLayoutVars>
          <dgm:chMax val="0"/>
          <dgm:bulletEnabled val="1"/>
        </dgm:presLayoutVars>
      </dgm:prSet>
      <dgm:spPr/>
      <dgm:t>
        <a:bodyPr/>
        <a:lstStyle/>
        <a:p>
          <a:endParaRPr lang="ru-RU"/>
        </a:p>
      </dgm:t>
    </dgm:pt>
  </dgm:ptLst>
  <dgm:cxnLst>
    <dgm:cxn modelId="{F505D01A-0971-4832-B730-452CCDA11169}" type="presOf" srcId="{3A61CF6C-69C0-41F9-95A1-240B2DBB6365}" destId="{55ABE001-39B1-4375-B5D6-447B98E7DD56}" srcOrd="0" destOrd="0" presId="urn:microsoft.com/office/officeart/2005/8/layout/vList2"/>
    <dgm:cxn modelId="{5F115262-0DAE-4AA4-AFAC-0FB2BEC7FF0A}" type="presOf" srcId="{79D6F720-F4DD-49F4-A532-17BD0DEFA4B2}" destId="{AAF6ACA9-76DA-4B2A-AE93-FFF78209CB98}" srcOrd="0" destOrd="0" presId="urn:microsoft.com/office/officeart/2005/8/layout/vList2"/>
    <dgm:cxn modelId="{DC76F509-2F35-4FCA-BB2A-EB6FD1EC8711}" srcId="{3A61CF6C-69C0-41F9-95A1-240B2DBB6365}" destId="{79D6F720-F4DD-49F4-A532-17BD0DEFA4B2}" srcOrd="0" destOrd="0" parTransId="{FECCDFAF-BDE6-42E6-B1E4-C182B3CDE142}" sibTransId="{ECC528CD-EA56-4381-B191-217CB8D198AE}"/>
    <dgm:cxn modelId="{987E241B-1043-4F83-8966-864E017B7B59}" type="presParOf" srcId="{55ABE001-39B1-4375-B5D6-447B98E7DD56}" destId="{AAF6ACA9-76DA-4B2A-AE93-FFF78209CB9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731AE61D-2459-446E-97BD-3D131BAFEB9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8EEB221-4FD0-4143-A244-0D9D3A776A93}">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Янги индустриал жамият назарияси АҚШ иқтисодчиси Дж.Гэлбрейт томонидан яратилган. </a:t>
          </a:r>
          <a:endParaRPr lang="ru-RU" dirty="0">
            <a:latin typeface="Times New Roman" panose="02020603050405020304" pitchFamily="18" charset="0"/>
            <a:cs typeface="Times New Roman" panose="02020603050405020304" pitchFamily="18" charset="0"/>
          </a:endParaRPr>
        </a:p>
      </dgm:t>
    </dgm:pt>
    <dgm:pt modelId="{48F4F559-3629-413F-A00E-6A38FB8AC6EB}" type="parTrans" cxnId="{33864044-B34F-45F5-8C77-8F5BFF85A666}">
      <dgm:prSet/>
      <dgm:spPr/>
      <dgm:t>
        <a:bodyPr/>
        <a:lstStyle/>
        <a:p>
          <a:endParaRPr lang="ru-RU"/>
        </a:p>
      </dgm:t>
    </dgm:pt>
    <dgm:pt modelId="{B17E3CBC-F28E-4DD1-BB25-3AE603B3A1F5}" type="sibTrans" cxnId="{33864044-B34F-45F5-8C77-8F5BFF85A666}">
      <dgm:prSet/>
      <dgm:spPr/>
      <dgm:t>
        <a:bodyPr/>
        <a:lstStyle/>
        <a:p>
          <a:endParaRPr lang="ru-RU"/>
        </a:p>
      </dgm:t>
    </dgm:pt>
    <dgm:pt modelId="{D3C4F1A7-04AA-4B07-B7BA-81441EFB38D4}" type="pres">
      <dgm:prSet presAssocID="{731AE61D-2459-446E-97BD-3D131BAFEB93}" presName="linear" presStyleCnt="0">
        <dgm:presLayoutVars>
          <dgm:animLvl val="lvl"/>
          <dgm:resizeHandles val="exact"/>
        </dgm:presLayoutVars>
      </dgm:prSet>
      <dgm:spPr/>
      <dgm:t>
        <a:bodyPr/>
        <a:lstStyle/>
        <a:p>
          <a:endParaRPr lang="ru-RU"/>
        </a:p>
      </dgm:t>
    </dgm:pt>
    <dgm:pt modelId="{AC63C527-0594-4021-99A1-22CD720A5AF1}" type="pres">
      <dgm:prSet presAssocID="{18EEB221-4FD0-4143-A244-0D9D3A776A93}" presName="parentText" presStyleLbl="node1" presStyleIdx="0" presStyleCnt="1" custScaleY="57423">
        <dgm:presLayoutVars>
          <dgm:chMax val="0"/>
          <dgm:bulletEnabled val="1"/>
        </dgm:presLayoutVars>
      </dgm:prSet>
      <dgm:spPr/>
      <dgm:t>
        <a:bodyPr/>
        <a:lstStyle/>
        <a:p>
          <a:endParaRPr lang="ru-RU"/>
        </a:p>
      </dgm:t>
    </dgm:pt>
  </dgm:ptLst>
  <dgm:cxnLst>
    <dgm:cxn modelId="{789D6ECE-8B1F-4EAD-8861-72C905840D31}" type="presOf" srcId="{18EEB221-4FD0-4143-A244-0D9D3A776A93}" destId="{AC63C527-0594-4021-99A1-22CD720A5AF1}" srcOrd="0" destOrd="0" presId="urn:microsoft.com/office/officeart/2005/8/layout/vList2"/>
    <dgm:cxn modelId="{3B800176-219C-4D59-993E-FD29D7162160}" type="presOf" srcId="{731AE61D-2459-446E-97BD-3D131BAFEB93}" destId="{D3C4F1A7-04AA-4B07-B7BA-81441EFB38D4}" srcOrd="0" destOrd="0" presId="urn:microsoft.com/office/officeart/2005/8/layout/vList2"/>
    <dgm:cxn modelId="{33864044-B34F-45F5-8C77-8F5BFF85A666}" srcId="{731AE61D-2459-446E-97BD-3D131BAFEB93}" destId="{18EEB221-4FD0-4143-A244-0D9D3A776A93}" srcOrd="0" destOrd="0" parTransId="{48F4F559-3629-413F-A00E-6A38FB8AC6EB}" sibTransId="{B17E3CBC-F28E-4DD1-BB25-3AE603B3A1F5}"/>
    <dgm:cxn modelId="{ED75C607-D790-4213-8709-14DB355BF836}" type="presParOf" srcId="{D3C4F1A7-04AA-4B07-B7BA-81441EFB38D4}" destId="{AC63C527-0594-4021-99A1-22CD720A5AF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35C34844-D861-4F9B-9248-3B182986D5B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A8F23CDE-8924-46BE-8617-89DD61A87318}">
      <dgm:prSet/>
      <dgm:spPr/>
      <dgm:t>
        <a:bodyPr/>
        <a:lstStyle/>
        <a:p>
          <a:pPr algn="ctr" rtl="0"/>
          <a:r>
            <a:rPr lang="uz-Cyrl-UZ" b="1" dirty="0" smtClean="0">
              <a:latin typeface="Times New Roman" panose="02020603050405020304" pitchFamily="18" charset="0"/>
              <a:cs typeface="Times New Roman" panose="02020603050405020304" pitchFamily="18" charset="0"/>
            </a:rPr>
            <a:t>Янги индустриал жамият назарияси</a:t>
          </a:r>
          <a:endParaRPr lang="ru-RU" b="1" dirty="0">
            <a:latin typeface="Times New Roman" panose="02020603050405020304" pitchFamily="18" charset="0"/>
            <a:cs typeface="Times New Roman" panose="02020603050405020304" pitchFamily="18" charset="0"/>
          </a:endParaRPr>
        </a:p>
      </dgm:t>
    </dgm:pt>
    <dgm:pt modelId="{4D476D3D-7496-4599-A679-01F905DD0BAE}" type="parTrans" cxnId="{3F7DB002-C29E-4A1C-BF07-6EF2F20389B1}">
      <dgm:prSet/>
      <dgm:spPr/>
      <dgm:t>
        <a:bodyPr/>
        <a:lstStyle/>
        <a:p>
          <a:endParaRPr lang="ru-RU"/>
        </a:p>
      </dgm:t>
    </dgm:pt>
    <dgm:pt modelId="{B65DD26C-5CA0-48D4-89B8-1565A8EB47CB}" type="sibTrans" cxnId="{3F7DB002-C29E-4A1C-BF07-6EF2F20389B1}">
      <dgm:prSet/>
      <dgm:spPr/>
      <dgm:t>
        <a:bodyPr/>
        <a:lstStyle/>
        <a:p>
          <a:endParaRPr lang="ru-RU"/>
        </a:p>
      </dgm:t>
    </dgm:pt>
    <dgm:pt modelId="{195BCD34-0032-4EC1-BEF3-D480D7AA9516}" type="pres">
      <dgm:prSet presAssocID="{35C34844-D861-4F9B-9248-3B182986D5B8}" presName="linear" presStyleCnt="0">
        <dgm:presLayoutVars>
          <dgm:animLvl val="lvl"/>
          <dgm:resizeHandles val="exact"/>
        </dgm:presLayoutVars>
      </dgm:prSet>
      <dgm:spPr/>
      <dgm:t>
        <a:bodyPr/>
        <a:lstStyle/>
        <a:p>
          <a:endParaRPr lang="ru-RU"/>
        </a:p>
      </dgm:t>
    </dgm:pt>
    <dgm:pt modelId="{5161D04C-1D03-45C4-A9C4-6D12BC678435}" type="pres">
      <dgm:prSet presAssocID="{A8F23CDE-8924-46BE-8617-89DD61A87318}" presName="parentText" presStyleLbl="node1" presStyleIdx="0" presStyleCnt="1" custLinFactNeighborY="-11545">
        <dgm:presLayoutVars>
          <dgm:chMax val="0"/>
          <dgm:bulletEnabled val="1"/>
        </dgm:presLayoutVars>
      </dgm:prSet>
      <dgm:spPr/>
      <dgm:t>
        <a:bodyPr/>
        <a:lstStyle/>
        <a:p>
          <a:endParaRPr lang="ru-RU"/>
        </a:p>
      </dgm:t>
    </dgm:pt>
  </dgm:ptLst>
  <dgm:cxnLst>
    <dgm:cxn modelId="{3D2D8C89-588D-4F5A-A6DF-D601CFA726C7}" type="presOf" srcId="{A8F23CDE-8924-46BE-8617-89DD61A87318}" destId="{5161D04C-1D03-45C4-A9C4-6D12BC678435}" srcOrd="0" destOrd="0" presId="urn:microsoft.com/office/officeart/2005/8/layout/vList2"/>
    <dgm:cxn modelId="{D0D711EB-A262-48D6-809D-90FE840E2971}" type="presOf" srcId="{35C34844-D861-4F9B-9248-3B182986D5B8}" destId="{195BCD34-0032-4EC1-BEF3-D480D7AA9516}" srcOrd="0" destOrd="0" presId="urn:microsoft.com/office/officeart/2005/8/layout/vList2"/>
    <dgm:cxn modelId="{3F7DB002-C29E-4A1C-BF07-6EF2F20389B1}" srcId="{35C34844-D861-4F9B-9248-3B182986D5B8}" destId="{A8F23CDE-8924-46BE-8617-89DD61A87318}" srcOrd="0" destOrd="0" parTransId="{4D476D3D-7496-4599-A679-01F905DD0BAE}" sibTransId="{B65DD26C-5CA0-48D4-89B8-1565A8EB47CB}"/>
    <dgm:cxn modelId="{14035E5D-0924-460E-B2DA-1633E6E7312F}" type="presParOf" srcId="{195BCD34-0032-4EC1-BEF3-D480D7AA9516}" destId="{5161D04C-1D03-45C4-A9C4-6D12BC678435}"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731AE61D-2459-446E-97BD-3D131BAFEB9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8EEB221-4FD0-4143-A244-0D9D3A776A93}">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 мураккаб ва такомиллашган техникани амалиётда қўллаш капитализмнинг қайта ички ривожланишига, ички бозорни истеъмол бозорлари билан тўлдириш, яхши ташкил этилган хизматлар тизимига эришиш ва аввалги ижтимоий зиддиятларни юмшатиш имконини беради, деган ғояни исботлашга ҳаракат қилади. </a:t>
          </a:r>
          <a:endParaRPr lang="ru-RU" dirty="0">
            <a:latin typeface="Times New Roman" panose="02020603050405020304" pitchFamily="18" charset="0"/>
            <a:cs typeface="Times New Roman" panose="02020603050405020304" pitchFamily="18" charset="0"/>
          </a:endParaRPr>
        </a:p>
      </dgm:t>
    </dgm:pt>
    <dgm:pt modelId="{48F4F559-3629-413F-A00E-6A38FB8AC6EB}" type="parTrans" cxnId="{33864044-B34F-45F5-8C77-8F5BFF85A666}">
      <dgm:prSet/>
      <dgm:spPr/>
      <dgm:t>
        <a:bodyPr/>
        <a:lstStyle/>
        <a:p>
          <a:endParaRPr lang="ru-RU"/>
        </a:p>
      </dgm:t>
    </dgm:pt>
    <dgm:pt modelId="{B17E3CBC-F28E-4DD1-BB25-3AE603B3A1F5}" type="sibTrans" cxnId="{33864044-B34F-45F5-8C77-8F5BFF85A666}">
      <dgm:prSet/>
      <dgm:spPr/>
      <dgm:t>
        <a:bodyPr/>
        <a:lstStyle/>
        <a:p>
          <a:endParaRPr lang="ru-RU"/>
        </a:p>
      </dgm:t>
    </dgm:pt>
    <dgm:pt modelId="{946875E3-D364-4F44-BC59-00BC1AB386F8}">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Унинг фикрича, ҳозирги капитализм иқтисодий тизими турлича икки сектор – “режали тизим” ва “бозор тизими”нинг мажмуасидан иборат.</a:t>
          </a:r>
          <a:endParaRPr lang="ru-RU" dirty="0">
            <a:latin typeface="Times New Roman" panose="02020603050405020304" pitchFamily="18" charset="0"/>
            <a:cs typeface="Times New Roman" panose="02020603050405020304" pitchFamily="18" charset="0"/>
          </a:endParaRPr>
        </a:p>
      </dgm:t>
    </dgm:pt>
    <dgm:pt modelId="{2B7CD468-8D49-4F1B-8F74-94548395EEA3}" type="parTrans" cxnId="{98970E21-4FB4-42C1-BD6D-80F7252DF23A}">
      <dgm:prSet/>
      <dgm:spPr/>
      <dgm:t>
        <a:bodyPr/>
        <a:lstStyle/>
        <a:p>
          <a:endParaRPr lang="ru-RU"/>
        </a:p>
      </dgm:t>
    </dgm:pt>
    <dgm:pt modelId="{BF8001B6-78D7-4F4F-81A9-802CFE66C2CB}" type="sibTrans" cxnId="{98970E21-4FB4-42C1-BD6D-80F7252DF23A}">
      <dgm:prSet/>
      <dgm:spPr/>
      <dgm:t>
        <a:bodyPr/>
        <a:lstStyle/>
        <a:p>
          <a:endParaRPr lang="ru-RU"/>
        </a:p>
      </dgm:t>
    </dgm:pt>
    <dgm:pt modelId="{D3C4F1A7-04AA-4B07-B7BA-81441EFB38D4}" type="pres">
      <dgm:prSet presAssocID="{731AE61D-2459-446E-97BD-3D131BAFEB93}" presName="linear" presStyleCnt="0">
        <dgm:presLayoutVars>
          <dgm:animLvl val="lvl"/>
          <dgm:resizeHandles val="exact"/>
        </dgm:presLayoutVars>
      </dgm:prSet>
      <dgm:spPr/>
      <dgm:t>
        <a:bodyPr/>
        <a:lstStyle/>
        <a:p>
          <a:endParaRPr lang="ru-RU"/>
        </a:p>
      </dgm:t>
    </dgm:pt>
    <dgm:pt modelId="{AC63C527-0594-4021-99A1-22CD720A5AF1}" type="pres">
      <dgm:prSet presAssocID="{18EEB221-4FD0-4143-A244-0D9D3A776A93}" presName="parentText" presStyleLbl="node1" presStyleIdx="0" presStyleCnt="1" custScaleY="57423">
        <dgm:presLayoutVars>
          <dgm:chMax val="0"/>
          <dgm:bulletEnabled val="1"/>
        </dgm:presLayoutVars>
      </dgm:prSet>
      <dgm:spPr/>
      <dgm:t>
        <a:bodyPr/>
        <a:lstStyle/>
        <a:p>
          <a:endParaRPr lang="ru-RU"/>
        </a:p>
      </dgm:t>
    </dgm:pt>
    <dgm:pt modelId="{CA052A19-59F3-44BD-A22B-3E1C448409C1}" type="pres">
      <dgm:prSet presAssocID="{18EEB221-4FD0-4143-A244-0D9D3A776A93}" presName="childText" presStyleLbl="revTx" presStyleIdx="0" presStyleCnt="1">
        <dgm:presLayoutVars>
          <dgm:bulletEnabled val="1"/>
        </dgm:presLayoutVars>
      </dgm:prSet>
      <dgm:spPr/>
      <dgm:t>
        <a:bodyPr/>
        <a:lstStyle/>
        <a:p>
          <a:endParaRPr lang="ru-RU"/>
        </a:p>
      </dgm:t>
    </dgm:pt>
  </dgm:ptLst>
  <dgm:cxnLst>
    <dgm:cxn modelId="{CC19F7C8-30CD-41BC-AC5C-DDE7C4593728}" type="presOf" srcId="{946875E3-D364-4F44-BC59-00BC1AB386F8}" destId="{CA052A19-59F3-44BD-A22B-3E1C448409C1}" srcOrd="0" destOrd="0" presId="urn:microsoft.com/office/officeart/2005/8/layout/vList2"/>
    <dgm:cxn modelId="{789D6ECE-8B1F-4EAD-8861-72C905840D31}" type="presOf" srcId="{18EEB221-4FD0-4143-A244-0D9D3A776A93}" destId="{AC63C527-0594-4021-99A1-22CD720A5AF1}" srcOrd="0" destOrd="0" presId="urn:microsoft.com/office/officeart/2005/8/layout/vList2"/>
    <dgm:cxn modelId="{3B800176-219C-4D59-993E-FD29D7162160}" type="presOf" srcId="{731AE61D-2459-446E-97BD-3D131BAFEB93}" destId="{D3C4F1A7-04AA-4B07-B7BA-81441EFB38D4}" srcOrd="0" destOrd="0" presId="urn:microsoft.com/office/officeart/2005/8/layout/vList2"/>
    <dgm:cxn modelId="{98970E21-4FB4-42C1-BD6D-80F7252DF23A}" srcId="{18EEB221-4FD0-4143-A244-0D9D3A776A93}" destId="{946875E3-D364-4F44-BC59-00BC1AB386F8}" srcOrd="0" destOrd="0" parTransId="{2B7CD468-8D49-4F1B-8F74-94548395EEA3}" sibTransId="{BF8001B6-78D7-4F4F-81A9-802CFE66C2CB}"/>
    <dgm:cxn modelId="{33864044-B34F-45F5-8C77-8F5BFF85A666}" srcId="{731AE61D-2459-446E-97BD-3D131BAFEB93}" destId="{18EEB221-4FD0-4143-A244-0D9D3A776A93}" srcOrd="0" destOrd="0" parTransId="{48F4F559-3629-413F-A00E-6A38FB8AC6EB}" sibTransId="{B17E3CBC-F28E-4DD1-BB25-3AE603B3A1F5}"/>
    <dgm:cxn modelId="{ED75C607-D790-4213-8709-14DB355BF836}" type="presParOf" srcId="{D3C4F1A7-04AA-4B07-B7BA-81441EFB38D4}" destId="{AC63C527-0594-4021-99A1-22CD720A5AF1}" srcOrd="0" destOrd="0" presId="urn:microsoft.com/office/officeart/2005/8/layout/vList2"/>
    <dgm:cxn modelId="{74F5C7A8-C55E-4E45-847E-4B8C51A5CF3C}" type="presParOf" srcId="{D3C4F1A7-04AA-4B07-B7BA-81441EFB38D4}" destId="{CA052A19-59F3-44BD-A22B-3E1C448409C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99AE17D2-1BA1-42CF-96AA-0F3204F0342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9C082FA-07CB-43EA-BB0D-C2FA3C6991C8}">
      <dgm:prSet/>
      <dgm:spPr/>
      <dgm:t>
        <a:bodyPr/>
        <a:lstStyle/>
        <a:p>
          <a:pPr algn="ctr" rtl="0"/>
          <a:r>
            <a:rPr lang="uz-Cyrl-UZ" b="1" dirty="0" smtClean="0">
              <a:latin typeface="Times New Roman" panose="02020603050405020304" pitchFamily="18" charset="0"/>
              <a:cs typeface="Times New Roman" panose="02020603050405020304" pitchFamily="18" charset="0"/>
            </a:rPr>
            <a:t>Постиндустриал жамият назарияси</a:t>
          </a:r>
          <a:endParaRPr lang="ru-RU" dirty="0">
            <a:latin typeface="Times New Roman" panose="02020603050405020304" pitchFamily="18" charset="0"/>
            <a:cs typeface="Times New Roman" panose="02020603050405020304" pitchFamily="18" charset="0"/>
          </a:endParaRPr>
        </a:p>
      </dgm:t>
    </dgm:pt>
    <dgm:pt modelId="{6A40AAA6-9340-4C52-86A2-41B80052BB10}" type="parTrans" cxnId="{94D81A25-CF32-450A-B5FC-E8C9B2AB8C6B}">
      <dgm:prSet/>
      <dgm:spPr/>
      <dgm:t>
        <a:bodyPr/>
        <a:lstStyle/>
        <a:p>
          <a:endParaRPr lang="ru-RU"/>
        </a:p>
      </dgm:t>
    </dgm:pt>
    <dgm:pt modelId="{624469A6-38EB-4585-B845-1B3A71CAC6B8}" type="sibTrans" cxnId="{94D81A25-CF32-450A-B5FC-E8C9B2AB8C6B}">
      <dgm:prSet/>
      <dgm:spPr/>
      <dgm:t>
        <a:bodyPr/>
        <a:lstStyle/>
        <a:p>
          <a:endParaRPr lang="ru-RU"/>
        </a:p>
      </dgm:t>
    </dgm:pt>
    <dgm:pt modelId="{258B5B9F-5AA2-4C47-8323-B9127ADBD1B4}" type="pres">
      <dgm:prSet presAssocID="{99AE17D2-1BA1-42CF-96AA-0F3204F03429}" presName="linear" presStyleCnt="0">
        <dgm:presLayoutVars>
          <dgm:animLvl val="lvl"/>
          <dgm:resizeHandles val="exact"/>
        </dgm:presLayoutVars>
      </dgm:prSet>
      <dgm:spPr/>
      <dgm:t>
        <a:bodyPr/>
        <a:lstStyle/>
        <a:p>
          <a:endParaRPr lang="ru-RU"/>
        </a:p>
      </dgm:t>
    </dgm:pt>
    <dgm:pt modelId="{E5D7C5E7-C242-4C4F-9434-293E2FCEE963}" type="pres">
      <dgm:prSet presAssocID="{49C082FA-07CB-43EA-BB0D-C2FA3C6991C8}" presName="parentText" presStyleLbl="node1" presStyleIdx="0" presStyleCnt="1">
        <dgm:presLayoutVars>
          <dgm:chMax val="0"/>
          <dgm:bulletEnabled val="1"/>
        </dgm:presLayoutVars>
      </dgm:prSet>
      <dgm:spPr/>
      <dgm:t>
        <a:bodyPr/>
        <a:lstStyle/>
        <a:p>
          <a:endParaRPr lang="ru-RU"/>
        </a:p>
      </dgm:t>
    </dgm:pt>
  </dgm:ptLst>
  <dgm:cxnLst>
    <dgm:cxn modelId="{94D81A25-CF32-450A-B5FC-E8C9B2AB8C6B}" srcId="{99AE17D2-1BA1-42CF-96AA-0F3204F03429}" destId="{49C082FA-07CB-43EA-BB0D-C2FA3C6991C8}" srcOrd="0" destOrd="0" parTransId="{6A40AAA6-9340-4C52-86A2-41B80052BB10}" sibTransId="{624469A6-38EB-4585-B845-1B3A71CAC6B8}"/>
    <dgm:cxn modelId="{E6FA601B-F4DD-44EE-8FFB-11D6A8366B0B}" type="presOf" srcId="{49C082FA-07CB-43EA-BB0D-C2FA3C6991C8}" destId="{E5D7C5E7-C242-4C4F-9434-293E2FCEE963}" srcOrd="0" destOrd="0" presId="urn:microsoft.com/office/officeart/2005/8/layout/vList2"/>
    <dgm:cxn modelId="{7917646C-8CD2-402B-9A4B-DED7D5A39479}" type="presOf" srcId="{99AE17D2-1BA1-42CF-96AA-0F3204F03429}" destId="{258B5B9F-5AA2-4C47-8323-B9127ADBD1B4}" srcOrd="0" destOrd="0" presId="urn:microsoft.com/office/officeart/2005/8/layout/vList2"/>
    <dgm:cxn modelId="{836952D1-49EA-4686-B29F-2A986F9CFDCC}" type="presParOf" srcId="{258B5B9F-5AA2-4C47-8323-B9127ADBD1B4}" destId="{E5D7C5E7-C242-4C4F-9434-293E2FCEE96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A4C51DC1-4F22-45C2-9977-274AD634014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8F886A5-F4E5-44D3-8868-0E88E0B81D85}">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АҚШ социологи Даниел Белл фикрига кўра, постиндустриал жамият қуйидаги бешта белги орқали тавсифланади:</a:t>
          </a:r>
          <a:endParaRPr lang="ru-RU" dirty="0">
            <a:latin typeface="Times New Roman" panose="02020603050405020304" pitchFamily="18" charset="0"/>
            <a:cs typeface="Times New Roman" panose="02020603050405020304" pitchFamily="18" charset="0"/>
          </a:endParaRPr>
        </a:p>
      </dgm:t>
    </dgm:pt>
    <dgm:pt modelId="{BBB1C038-1513-4A01-B6E2-46C709AE6259}" type="parTrans" cxnId="{BBC53FFF-3B4F-4D3B-A868-36032723ED6D}">
      <dgm:prSet/>
      <dgm:spPr/>
      <dgm:t>
        <a:bodyPr/>
        <a:lstStyle/>
        <a:p>
          <a:endParaRPr lang="ru-RU"/>
        </a:p>
      </dgm:t>
    </dgm:pt>
    <dgm:pt modelId="{D740DE67-7CBB-48B7-98B0-50F19D57F8B2}" type="sibTrans" cxnId="{BBC53FFF-3B4F-4D3B-A868-36032723ED6D}">
      <dgm:prSet/>
      <dgm:spPr/>
      <dgm:t>
        <a:bodyPr/>
        <a:lstStyle/>
        <a:p>
          <a:endParaRPr lang="ru-RU"/>
        </a:p>
      </dgm:t>
    </dgm:pt>
    <dgm:pt modelId="{2AD358CF-C8A6-4B8C-9A68-75BD0B281FD1}" type="pres">
      <dgm:prSet presAssocID="{A4C51DC1-4F22-45C2-9977-274AD634014E}" presName="linear" presStyleCnt="0">
        <dgm:presLayoutVars>
          <dgm:animLvl val="lvl"/>
          <dgm:resizeHandles val="exact"/>
        </dgm:presLayoutVars>
      </dgm:prSet>
      <dgm:spPr/>
      <dgm:t>
        <a:bodyPr/>
        <a:lstStyle/>
        <a:p>
          <a:endParaRPr lang="ru-RU"/>
        </a:p>
      </dgm:t>
    </dgm:pt>
    <dgm:pt modelId="{49463F32-0CC5-4ACF-947D-2DA9AAB10972}" type="pres">
      <dgm:prSet presAssocID="{C8F886A5-F4E5-44D3-8868-0E88E0B81D85}" presName="parentText" presStyleLbl="node1" presStyleIdx="0" presStyleCnt="1">
        <dgm:presLayoutVars>
          <dgm:chMax val="0"/>
          <dgm:bulletEnabled val="1"/>
        </dgm:presLayoutVars>
      </dgm:prSet>
      <dgm:spPr/>
      <dgm:t>
        <a:bodyPr/>
        <a:lstStyle/>
        <a:p>
          <a:endParaRPr lang="ru-RU"/>
        </a:p>
      </dgm:t>
    </dgm:pt>
  </dgm:ptLst>
  <dgm:cxnLst>
    <dgm:cxn modelId="{326B4A16-C0C5-48B7-ACE6-2467A3429F9C}" type="presOf" srcId="{A4C51DC1-4F22-45C2-9977-274AD634014E}" destId="{2AD358CF-C8A6-4B8C-9A68-75BD0B281FD1}" srcOrd="0" destOrd="0" presId="urn:microsoft.com/office/officeart/2005/8/layout/vList2"/>
    <dgm:cxn modelId="{BBC53FFF-3B4F-4D3B-A868-36032723ED6D}" srcId="{A4C51DC1-4F22-45C2-9977-274AD634014E}" destId="{C8F886A5-F4E5-44D3-8868-0E88E0B81D85}" srcOrd="0" destOrd="0" parTransId="{BBB1C038-1513-4A01-B6E2-46C709AE6259}" sibTransId="{D740DE67-7CBB-48B7-98B0-50F19D57F8B2}"/>
    <dgm:cxn modelId="{C80FCC9A-5E63-445E-AC65-C5574FE36D68}" type="presOf" srcId="{C8F886A5-F4E5-44D3-8868-0E88E0B81D85}" destId="{49463F32-0CC5-4ACF-947D-2DA9AAB10972}" srcOrd="0" destOrd="0" presId="urn:microsoft.com/office/officeart/2005/8/layout/vList2"/>
    <dgm:cxn modelId="{2EDBCA1D-F817-462B-A8D3-1E4485CCA535}" type="presParOf" srcId="{2AD358CF-C8A6-4B8C-9A68-75BD0B281FD1}" destId="{49463F32-0CC5-4ACF-947D-2DA9AAB10972}"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45DF2EF4-5121-487E-A3D8-52BEA659B7CA}" type="doc">
      <dgm:prSet loTypeId="urn:microsoft.com/office/officeart/2005/8/layout/list1" loCatId="list" qsTypeId="urn:microsoft.com/office/officeart/2005/8/quickstyle/simple1" qsCatId="simple" csTypeId="urn:microsoft.com/office/officeart/2005/8/colors/accent2_1" csCatId="accent2" phldr="1"/>
      <dgm:spPr/>
      <dgm:t>
        <a:bodyPr/>
        <a:lstStyle/>
        <a:p>
          <a:endParaRPr lang="ru-RU"/>
        </a:p>
      </dgm:t>
    </dgm:pt>
    <dgm:pt modelId="{EF8F7484-8E23-40C4-8A83-FDB1A401F3D5}">
      <dgm:prSet custT="1"/>
      <dgm:spPr/>
      <dgm:t>
        <a:bodyPr/>
        <a:lstStyle/>
        <a:p>
          <a:pPr algn="just" rtl="0"/>
          <a:r>
            <a:rPr lang="uz-Cyrl-UZ" sz="2000" dirty="0" smtClean="0">
              <a:latin typeface="Times New Roman" panose="02020603050405020304" pitchFamily="18" charset="0"/>
              <a:cs typeface="Times New Roman" panose="02020603050405020304" pitchFamily="18" charset="0"/>
            </a:rPr>
            <a:t>- товарлар ишлаб чиқариш тармоқларидан хизматлар кўрсатишга ўтиш;</a:t>
          </a:r>
          <a:endParaRPr lang="ru-RU" sz="2000" dirty="0">
            <a:latin typeface="Times New Roman" panose="02020603050405020304" pitchFamily="18" charset="0"/>
            <a:cs typeface="Times New Roman" panose="02020603050405020304" pitchFamily="18" charset="0"/>
          </a:endParaRPr>
        </a:p>
      </dgm:t>
    </dgm:pt>
    <dgm:pt modelId="{152EAF49-C678-47A1-B4ED-8BEAE802FC90}" type="parTrans" cxnId="{E28FE226-3C69-4A3D-BDF0-AD83BC68200C}">
      <dgm:prSet/>
      <dgm:spPr/>
      <dgm:t>
        <a:bodyPr/>
        <a:lstStyle/>
        <a:p>
          <a:endParaRPr lang="ru-RU"/>
        </a:p>
      </dgm:t>
    </dgm:pt>
    <dgm:pt modelId="{19510452-896B-4170-9FC2-98C7BD80971B}" type="sibTrans" cxnId="{E28FE226-3C69-4A3D-BDF0-AD83BC68200C}">
      <dgm:prSet/>
      <dgm:spPr/>
      <dgm:t>
        <a:bodyPr/>
        <a:lstStyle/>
        <a:p>
          <a:endParaRPr lang="ru-RU"/>
        </a:p>
      </dgm:t>
    </dgm:pt>
    <dgm:pt modelId="{912D8868-5BDB-4490-9CBB-8A15575969A5}">
      <dgm:prSet custT="1"/>
      <dgm:spPr/>
      <dgm:t>
        <a:bodyPr/>
        <a:lstStyle/>
        <a:p>
          <a:pPr algn="just" rtl="0"/>
          <a:r>
            <a:rPr lang="uz-Cyrl-UZ" sz="2000" dirty="0" smtClean="0">
              <a:latin typeface="Times New Roman" panose="02020603050405020304" pitchFamily="18" charset="0"/>
              <a:cs typeface="Times New Roman" panose="02020603050405020304" pitchFamily="18" charset="0"/>
            </a:rPr>
            <a:t>- бандлар ўртасида мамлакали мутахассислар улушининг ортиб бориши;</a:t>
          </a:r>
          <a:endParaRPr lang="ru-RU" sz="2000" dirty="0">
            <a:latin typeface="Times New Roman" panose="02020603050405020304" pitchFamily="18" charset="0"/>
            <a:cs typeface="Times New Roman" panose="02020603050405020304" pitchFamily="18" charset="0"/>
          </a:endParaRPr>
        </a:p>
      </dgm:t>
    </dgm:pt>
    <dgm:pt modelId="{FFB63646-1F76-436A-A6F6-6562F615E3E0}" type="parTrans" cxnId="{0F67AFBC-CFA7-43CC-99D1-4D9EAB857085}">
      <dgm:prSet/>
      <dgm:spPr/>
      <dgm:t>
        <a:bodyPr/>
        <a:lstStyle/>
        <a:p>
          <a:endParaRPr lang="ru-RU"/>
        </a:p>
      </dgm:t>
    </dgm:pt>
    <dgm:pt modelId="{D0AB8177-5ACF-458A-9BF9-C00D3E9AADC2}" type="sibTrans" cxnId="{0F67AFBC-CFA7-43CC-99D1-4D9EAB857085}">
      <dgm:prSet/>
      <dgm:spPr/>
      <dgm:t>
        <a:bodyPr/>
        <a:lstStyle/>
        <a:p>
          <a:endParaRPr lang="ru-RU"/>
        </a:p>
      </dgm:t>
    </dgm:pt>
    <dgm:pt modelId="{31873C9F-0911-4A11-8808-ECAC05A417F9}">
      <dgm:prSet custT="1"/>
      <dgm:spPr/>
      <dgm:t>
        <a:bodyPr/>
        <a:lstStyle/>
        <a:p>
          <a:pPr algn="just" rtl="0"/>
          <a:r>
            <a:rPr lang="uz-Cyrl-UZ" sz="2000" dirty="0" smtClean="0">
              <a:latin typeface="Times New Roman" panose="02020603050405020304" pitchFamily="18" charset="0"/>
              <a:cs typeface="Times New Roman" panose="02020603050405020304" pitchFamily="18" charset="0"/>
            </a:rPr>
            <a:t>- назарий билимларнинг етакчилиги;</a:t>
          </a:r>
          <a:endParaRPr lang="ru-RU" sz="2000" dirty="0">
            <a:latin typeface="Times New Roman" panose="02020603050405020304" pitchFamily="18" charset="0"/>
            <a:cs typeface="Times New Roman" panose="02020603050405020304" pitchFamily="18" charset="0"/>
          </a:endParaRPr>
        </a:p>
      </dgm:t>
    </dgm:pt>
    <dgm:pt modelId="{16A1B1D0-3E18-458C-97DE-36F0BD6DD85D}" type="parTrans" cxnId="{22A34685-E429-491B-802D-D81BC7455DA6}">
      <dgm:prSet/>
      <dgm:spPr/>
      <dgm:t>
        <a:bodyPr/>
        <a:lstStyle/>
        <a:p>
          <a:endParaRPr lang="ru-RU"/>
        </a:p>
      </dgm:t>
    </dgm:pt>
    <dgm:pt modelId="{D0B24EFA-DEC7-4AF0-894C-0142ECB3CCC0}" type="sibTrans" cxnId="{22A34685-E429-491B-802D-D81BC7455DA6}">
      <dgm:prSet/>
      <dgm:spPr/>
      <dgm:t>
        <a:bodyPr/>
        <a:lstStyle/>
        <a:p>
          <a:endParaRPr lang="ru-RU"/>
        </a:p>
      </dgm:t>
    </dgm:pt>
    <dgm:pt modelId="{AA58CF41-BE40-46DC-BBB8-F9E02EFDD2AB}">
      <dgm:prSet custT="1"/>
      <dgm:spPr/>
      <dgm:t>
        <a:bodyPr/>
        <a:lstStyle/>
        <a:p>
          <a:pPr algn="just" rtl="0"/>
          <a:r>
            <a:rPr lang="uz-Cyrl-UZ" sz="2000" dirty="0" smtClean="0">
              <a:latin typeface="Times New Roman" panose="02020603050405020304" pitchFamily="18" charset="0"/>
              <a:cs typeface="Times New Roman" panose="02020603050405020304" pitchFamily="18" charset="0"/>
            </a:rPr>
            <a:t>- техник-иқтисодий муҳитнинг технологиялар устидан назорат ўрнатишга йўналтирилиши;</a:t>
          </a:r>
          <a:endParaRPr lang="ru-RU" sz="2000" dirty="0">
            <a:latin typeface="Times New Roman" panose="02020603050405020304" pitchFamily="18" charset="0"/>
            <a:cs typeface="Times New Roman" panose="02020603050405020304" pitchFamily="18" charset="0"/>
          </a:endParaRPr>
        </a:p>
      </dgm:t>
    </dgm:pt>
    <dgm:pt modelId="{476CBEF1-41BC-4BA1-8ADB-03FB432FDEF1}" type="parTrans" cxnId="{8EAA1F95-2DDA-4B42-BE01-AD05A121EFAF}">
      <dgm:prSet/>
      <dgm:spPr/>
      <dgm:t>
        <a:bodyPr/>
        <a:lstStyle/>
        <a:p>
          <a:endParaRPr lang="ru-RU"/>
        </a:p>
      </dgm:t>
    </dgm:pt>
    <dgm:pt modelId="{20C4868A-5D46-4F25-AF73-1DC8DF6A3FAD}" type="sibTrans" cxnId="{8EAA1F95-2DDA-4B42-BE01-AD05A121EFAF}">
      <dgm:prSet/>
      <dgm:spPr/>
      <dgm:t>
        <a:bodyPr/>
        <a:lstStyle/>
        <a:p>
          <a:endParaRPr lang="ru-RU"/>
        </a:p>
      </dgm:t>
    </dgm:pt>
    <dgm:pt modelId="{F363C957-5AA7-4483-9A26-2D33E5953FD0}">
      <dgm:prSet custT="1"/>
      <dgm:spPr/>
      <dgm:t>
        <a:bodyPr/>
        <a:lstStyle/>
        <a:p>
          <a:pPr algn="just" rtl="0"/>
          <a:r>
            <a:rPr lang="uz-Cyrl-UZ" sz="2000" dirty="0" smtClean="0">
              <a:latin typeface="Times New Roman" panose="02020603050405020304" pitchFamily="18" charset="0"/>
              <a:cs typeface="Times New Roman" panose="02020603050405020304" pitchFamily="18" charset="0"/>
            </a:rPr>
            <a:t>янги “интеллектуал технологиялар” билан боғлиқ қарорлар қабул қилиш жараёнининг таъминланиши.</a:t>
          </a:r>
          <a:endParaRPr lang="ru-RU" sz="2000" dirty="0">
            <a:latin typeface="Times New Roman" panose="02020603050405020304" pitchFamily="18" charset="0"/>
            <a:cs typeface="Times New Roman" panose="02020603050405020304" pitchFamily="18" charset="0"/>
          </a:endParaRPr>
        </a:p>
      </dgm:t>
    </dgm:pt>
    <dgm:pt modelId="{15F5CA1C-9B48-4A19-86F6-EB5D2385F070}" type="parTrans" cxnId="{CA41FE7F-B27F-4E38-AE31-D3568CDCB613}">
      <dgm:prSet/>
      <dgm:spPr/>
      <dgm:t>
        <a:bodyPr/>
        <a:lstStyle/>
        <a:p>
          <a:endParaRPr lang="ru-RU"/>
        </a:p>
      </dgm:t>
    </dgm:pt>
    <dgm:pt modelId="{46640E0C-18C8-4C37-A50F-779EB321C879}" type="sibTrans" cxnId="{CA41FE7F-B27F-4E38-AE31-D3568CDCB613}">
      <dgm:prSet/>
      <dgm:spPr/>
      <dgm:t>
        <a:bodyPr/>
        <a:lstStyle/>
        <a:p>
          <a:endParaRPr lang="ru-RU"/>
        </a:p>
      </dgm:t>
    </dgm:pt>
    <dgm:pt modelId="{0E6F2084-ABFD-4F96-8FA4-80D11AA1089B}" type="pres">
      <dgm:prSet presAssocID="{45DF2EF4-5121-487E-A3D8-52BEA659B7CA}" presName="linear" presStyleCnt="0">
        <dgm:presLayoutVars>
          <dgm:dir/>
          <dgm:animLvl val="lvl"/>
          <dgm:resizeHandles val="exact"/>
        </dgm:presLayoutVars>
      </dgm:prSet>
      <dgm:spPr/>
      <dgm:t>
        <a:bodyPr/>
        <a:lstStyle/>
        <a:p>
          <a:endParaRPr lang="ru-RU"/>
        </a:p>
      </dgm:t>
    </dgm:pt>
    <dgm:pt modelId="{2ABAEFE4-9AC4-476D-B392-0B3790B1AC0B}" type="pres">
      <dgm:prSet presAssocID="{EF8F7484-8E23-40C4-8A83-FDB1A401F3D5}" presName="parentLin" presStyleCnt="0"/>
      <dgm:spPr/>
    </dgm:pt>
    <dgm:pt modelId="{DB80B940-2065-4050-9D9B-145806C114BF}" type="pres">
      <dgm:prSet presAssocID="{EF8F7484-8E23-40C4-8A83-FDB1A401F3D5}" presName="parentLeftMargin" presStyleLbl="node1" presStyleIdx="0" presStyleCnt="5"/>
      <dgm:spPr/>
      <dgm:t>
        <a:bodyPr/>
        <a:lstStyle/>
        <a:p>
          <a:endParaRPr lang="ru-RU"/>
        </a:p>
      </dgm:t>
    </dgm:pt>
    <dgm:pt modelId="{ED677C5C-BA8B-45D5-89C9-22DE3FF3561F}" type="pres">
      <dgm:prSet presAssocID="{EF8F7484-8E23-40C4-8A83-FDB1A401F3D5}" presName="parentText" presStyleLbl="node1" presStyleIdx="0" presStyleCnt="5">
        <dgm:presLayoutVars>
          <dgm:chMax val="0"/>
          <dgm:bulletEnabled val="1"/>
        </dgm:presLayoutVars>
      </dgm:prSet>
      <dgm:spPr/>
      <dgm:t>
        <a:bodyPr/>
        <a:lstStyle/>
        <a:p>
          <a:endParaRPr lang="ru-RU"/>
        </a:p>
      </dgm:t>
    </dgm:pt>
    <dgm:pt modelId="{CF3BEBBF-B227-48A8-9632-D9F71AFC76EC}" type="pres">
      <dgm:prSet presAssocID="{EF8F7484-8E23-40C4-8A83-FDB1A401F3D5}" presName="negativeSpace" presStyleCnt="0"/>
      <dgm:spPr/>
    </dgm:pt>
    <dgm:pt modelId="{97B2119E-B409-4DEC-826F-2EE66B0F56DB}" type="pres">
      <dgm:prSet presAssocID="{EF8F7484-8E23-40C4-8A83-FDB1A401F3D5}" presName="childText" presStyleLbl="conFgAcc1" presStyleIdx="0" presStyleCnt="5">
        <dgm:presLayoutVars>
          <dgm:bulletEnabled val="1"/>
        </dgm:presLayoutVars>
      </dgm:prSet>
      <dgm:spPr/>
    </dgm:pt>
    <dgm:pt modelId="{42310652-8105-476B-9CC3-E1CDB78602D5}" type="pres">
      <dgm:prSet presAssocID="{19510452-896B-4170-9FC2-98C7BD80971B}" presName="spaceBetweenRectangles" presStyleCnt="0"/>
      <dgm:spPr/>
    </dgm:pt>
    <dgm:pt modelId="{679933B4-A7F3-4434-BFF6-50CB81DB3217}" type="pres">
      <dgm:prSet presAssocID="{912D8868-5BDB-4490-9CBB-8A15575969A5}" presName="parentLin" presStyleCnt="0"/>
      <dgm:spPr/>
    </dgm:pt>
    <dgm:pt modelId="{5DE3E73E-C763-4F35-963C-3FE4D8F2F370}" type="pres">
      <dgm:prSet presAssocID="{912D8868-5BDB-4490-9CBB-8A15575969A5}" presName="parentLeftMargin" presStyleLbl="node1" presStyleIdx="0" presStyleCnt="5"/>
      <dgm:spPr/>
      <dgm:t>
        <a:bodyPr/>
        <a:lstStyle/>
        <a:p>
          <a:endParaRPr lang="ru-RU"/>
        </a:p>
      </dgm:t>
    </dgm:pt>
    <dgm:pt modelId="{CF194047-0FF1-4BB0-96E6-A64D1E650AC0}" type="pres">
      <dgm:prSet presAssocID="{912D8868-5BDB-4490-9CBB-8A15575969A5}" presName="parentText" presStyleLbl="node1" presStyleIdx="1" presStyleCnt="5">
        <dgm:presLayoutVars>
          <dgm:chMax val="0"/>
          <dgm:bulletEnabled val="1"/>
        </dgm:presLayoutVars>
      </dgm:prSet>
      <dgm:spPr/>
      <dgm:t>
        <a:bodyPr/>
        <a:lstStyle/>
        <a:p>
          <a:endParaRPr lang="ru-RU"/>
        </a:p>
      </dgm:t>
    </dgm:pt>
    <dgm:pt modelId="{B73221E6-AFDA-405B-A26A-18C71CCC30C4}" type="pres">
      <dgm:prSet presAssocID="{912D8868-5BDB-4490-9CBB-8A15575969A5}" presName="negativeSpace" presStyleCnt="0"/>
      <dgm:spPr/>
    </dgm:pt>
    <dgm:pt modelId="{7C8EA2B3-F924-410B-B698-56BA5E733384}" type="pres">
      <dgm:prSet presAssocID="{912D8868-5BDB-4490-9CBB-8A15575969A5}" presName="childText" presStyleLbl="conFgAcc1" presStyleIdx="1" presStyleCnt="5">
        <dgm:presLayoutVars>
          <dgm:bulletEnabled val="1"/>
        </dgm:presLayoutVars>
      </dgm:prSet>
      <dgm:spPr/>
    </dgm:pt>
    <dgm:pt modelId="{9465674C-5DED-484C-804C-A3B9E820AF45}" type="pres">
      <dgm:prSet presAssocID="{D0AB8177-5ACF-458A-9BF9-C00D3E9AADC2}" presName="spaceBetweenRectangles" presStyleCnt="0"/>
      <dgm:spPr/>
    </dgm:pt>
    <dgm:pt modelId="{B4312061-5EBB-4ECD-ACB6-44CBA3E31A6B}" type="pres">
      <dgm:prSet presAssocID="{31873C9F-0911-4A11-8808-ECAC05A417F9}" presName="parentLin" presStyleCnt="0"/>
      <dgm:spPr/>
    </dgm:pt>
    <dgm:pt modelId="{EE056DEC-5789-4CC6-AE49-7075D5BA449F}" type="pres">
      <dgm:prSet presAssocID="{31873C9F-0911-4A11-8808-ECAC05A417F9}" presName="parentLeftMargin" presStyleLbl="node1" presStyleIdx="1" presStyleCnt="5"/>
      <dgm:spPr/>
      <dgm:t>
        <a:bodyPr/>
        <a:lstStyle/>
        <a:p>
          <a:endParaRPr lang="ru-RU"/>
        </a:p>
      </dgm:t>
    </dgm:pt>
    <dgm:pt modelId="{D38DC10F-FCAB-45A8-8C54-09DC74B55BF0}" type="pres">
      <dgm:prSet presAssocID="{31873C9F-0911-4A11-8808-ECAC05A417F9}" presName="parentText" presStyleLbl="node1" presStyleIdx="2" presStyleCnt="5">
        <dgm:presLayoutVars>
          <dgm:chMax val="0"/>
          <dgm:bulletEnabled val="1"/>
        </dgm:presLayoutVars>
      </dgm:prSet>
      <dgm:spPr/>
      <dgm:t>
        <a:bodyPr/>
        <a:lstStyle/>
        <a:p>
          <a:endParaRPr lang="ru-RU"/>
        </a:p>
      </dgm:t>
    </dgm:pt>
    <dgm:pt modelId="{00C8AE16-8049-4401-8816-C315B8B77CBB}" type="pres">
      <dgm:prSet presAssocID="{31873C9F-0911-4A11-8808-ECAC05A417F9}" presName="negativeSpace" presStyleCnt="0"/>
      <dgm:spPr/>
    </dgm:pt>
    <dgm:pt modelId="{2B1A60D0-A77C-4C6A-9ABD-ACCE49744DD2}" type="pres">
      <dgm:prSet presAssocID="{31873C9F-0911-4A11-8808-ECAC05A417F9}" presName="childText" presStyleLbl="conFgAcc1" presStyleIdx="2" presStyleCnt="5">
        <dgm:presLayoutVars>
          <dgm:bulletEnabled val="1"/>
        </dgm:presLayoutVars>
      </dgm:prSet>
      <dgm:spPr/>
    </dgm:pt>
    <dgm:pt modelId="{CECBCFA5-32F5-4D23-AB81-418025273019}" type="pres">
      <dgm:prSet presAssocID="{D0B24EFA-DEC7-4AF0-894C-0142ECB3CCC0}" presName="spaceBetweenRectangles" presStyleCnt="0"/>
      <dgm:spPr/>
    </dgm:pt>
    <dgm:pt modelId="{EB61FB18-AF7D-414C-BE44-587CE6A537F1}" type="pres">
      <dgm:prSet presAssocID="{AA58CF41-BE40-46DC-BBB8-F9E02EFDD2AB}" presName="parentLin" presStyleCnt="0"/>
      <dgm:spPr/>
    </dgm:pt>
    <dgm:pt modelId="{9562F4E1-2C08-4522-94B0-93DAF06BE8ED}" type="pres">
      <dgm:prSet presAssocID="{AA58CF41-BE40-46DC-BBB8-F9E02EFDD2AB}" presName="parentLeftMargin" presStyleLbl="node1" presStyleIdx="2" presStyleCnt="5"/>
      <dgm:spPr/>
      <dgm:t>
        <a:bodyPr/>
        <a:lstStyle/>
        <a:p>
          <a:endParaRPr lang="ru-RU"/>
        </a:p>
      </dgm:t>
    </dgm:pt>
    <dgm:pt modelId="{7C17712F-FE07-4CD8-8E93-07A3FFD83AB7}" type="pres">
      <dgm:prSet presAssocID="{AA58CF41-BE40-46DC-BBB8-F9E02EFDD2AB}" presName="parentText" presStyleLbl="node1" presStyleIdx="3" presStyleCnt="5">
        <dgm:presLayoutVars>
          <dgm:chMax val="0"/>
          <dgm:bulletEnabled val="1"/>
        </dgm:presLayoutVars>
      </dgm:prSet>
      <dgm:spPr/>
      <dgm:t>
        <a:bodyPr/>
        <a:lstStyle/>
        <a:p>
          <a:endParaRPr lang="ru-RU"/>
        </a:p>
      </dgm:t>
    </dgm:pt>
    <dgm:pt modelId="{48BC9E2E-937B-435A-BB0B-8B4923B1E6E1}" type="pres">
      <dgm:prSet presAssocID="{AA58CF41-BE40-46DC-BBB8-F9E02EFDD2AB}" presName="negativeSpace" presStyleCnt="0"/>
      <dgm:spPr/>
    </dgm:pt>
    <dgm:pt modelId="{39F04056-C19A-4219-8ED1-C51CFBE68BAA}" type="pres">
      <dgm:prSet presAssocID="{AA58CF41-BE40-46DC-BBB8-F9E02EFDD2AB}" presName="childText" presStyleLbl="conFgAcc1" presStyleIdx="3" presStyleCnt="5">
        <dgm:presLayoutVars>
          <dgm:bulletEnabled val="1"/>
        </dgm:presLayoutVars>
      </dgm:prSet>
      <dgm:spPr/>
    </dgm:pt>
    <dgm:pt modelId="{B3B859AD-3D13-4DAC-ADB1-5DFC615ABA06}" type="pres">
      <dgm:prSet presAssocID="{20C4868A-5D46-4F25-AF73-1DC8DF6A3FAD}" presName="spaceBetweenRectangles" presStyleCnt="0"/>
      <dgm:spPr/>
    </dgm:pt>
    <dgm:pt modelId="{A3283B5A-C584-4835-AE44-59973D8CCEB2}" type="pres">
      <dgm:prSet presAssocID="{F363C957-5AA7-4483-9A26-2D33E5953FD0}" presName="parentLin" presStyleCnt="0"/>
      <dgm:spPr/>
    </dgm:pt>
    <dgm:pt modelId="{6319FF2E-E0BB-4DEB-8221-32545FE563F4}" type="pres">
      <dgm:prSet presAssocID="{F363C957-5AA7-4483-9A26-2D33E5953FD0}" presName="parentLeftMargin" presStyleLbl="node1" presStyleIdx="3" presStyleCnt="5"/>
      <dgm:spPr/>
      <dgm:t>
        <a:bodyPr/>
        <a:lstStyle/>
        <a:p>
          <a:endParaRPr lang="ru-RU"/>
        </a:p>
      </dgm:t>
    </dgm:pt>
    <dgm:pt modelId="{D2798884-CFD6-4CCD-85B1-B45D5A660062}" type="pres">
      <dgm:prSet presAssocID="{F363C957-5AA7-4483-9A26-2D33E5953FD0}" presName="parentText" presStyleLbl="node1" presStyleIdx="4" presStyleCnt="5">
        <dgm:presLayoutVars>
          <dgm:chMax val="0"/>
          <dgm:bulletEnabled val="1"/>
        </dgm:presLayoutVars>
      </dgm:prSet>
      <dgm:spPr/>
      <dgm:t>
        <a:bodyPr/>
        <a:lstStyle/>
        <a:p>
          <a:endParaRPr lang="ru-RU"/>
        </a:p>
      </dgm:t>
    </dgm:pt>
    <dgm:pt modelId="{36AEDA46-D840-4B79-BA4E-807C3A867E5E}" type="pres">
      <dgm:prSet presAssocID="{F363C957-5AA7-4483-9A26-2D33E5953FD0}" presName="negativeSpace" presStyleCnt="0"/>
      <dgm:spPr/>
    </dgm:pt>
    <dgm:pt modelId="{FA4E36EE-2D2C-4EB8-9FAD-0954D1ADDD70}" type="pres">
      <dgm:prSet presAssocID="{F363C957-5AA7-4483-9A26-2D33E5953FD0}" presName="childText" presStyleLbl="conFgAcc1" presStyleIdx="4" presStyleCnt="5">
        <dgm:presLayoutVars>
          <dgm:bulletEnabled val="1"/>
        </dgm:presLayoutVars>
      </dgm:prSet>
      <dgm:spPr/>
    </dgm:pt>
  </dgm:ptLst>
  <dgm:cxnLst>
    <dgm:cxn modelId="{F607E622-B0DC-4793-922B-E96410821154}" type="presOf" srcId="{F363C957-5AA7-4483-9A26-2D33E5953FD0}" destId="{D2798884-CFD6-4CCD-85B1-B45D5A660062}" srcOrd="1" destOrd="0" presId="urn:microsoft.com/office/officeart/2005/8/layout/list1"/>
    <dgm:cxn modelId="{CF6BFEB7-264D-4712-8D98-6F671EBA3795}" type="presOf" srcId="{31873C9F-0911-4A11-8808-ECAC05A417F9}" destId="{D38DC10F-FCAB-45A8-8C54-09DC74B55BF0}" srcOrd="1" destOrd="0" presId="urn:microsoft.com/office/officeart/2005/8/layout/list1"/>
    <dgm:cxn modelId="{8EAA1F95-2DDA-4B42-BE01-AD05A121EFAF}" srcId="{45DF2EF4-5121-487E-A3D8-52BEA659B7CA}" destId="{AA58CF41-BE40-46DC-BBB8-F9E02EFDD2AB}" srcOrd="3" destOrd="0" parTransId="{476CBEF1-41BC-4BA1-8ADB-03FB432FDEF1}" sibTransId="{20C4868A-5D46-4F25-AF73-1DC8DF6A3FAD}"/>
    <dgm:cxn modelId="{E28FE226-3C69-4A3D-BDF0-AD83BC68200C}" srcId="{45DF2EF4-5121-487E-A3D8-52BEA659B7CA}" destId="{EF8F7484-8E23-40C4-8A83-FDB1A401F3D5}" srcOrd="0" destOrd="0" parTransId="{152EAF49-C678-47A1-B4ED-8BEAE802FC90}" sibTransId="{19510452-896B-4170-9FC2-98C7BD80971B}"/>
    <dgm:cxn modelId="{C519DB6B-44C8-4828-9DEA-6A5CBF5BF26A}" type="presOf" srcId="{31873C9F-0911-4A11-8808-ECAC05A417F9}" destId="{EE056DEC-5789-4CC6-AE49-7075D5BA449F}" srcOrd="0" destOrd="0" presId="urn:microsoft.com/office/officeart/2005/8/layout/list1"/>
    <dgm:cxn modelId="{9522DD9D-B469-4E92-A1EF-E1EB0E786956}" type="presOf" srcId="{AA58CF41-BE40-46DC-BBB8-F9E02EFDD2AB}" destId="{9562F4E1-2C08-4522-94B0-93DAF06BE8ED}" srcOrd="0" destOrd="0" presId="urn:microsoft.com/office/officeart/2005/8/layout/list1"/>
    <dgm:cxn modelId="{373CF86F-50DD-44FB-8A6F-60463E7C9037}" type="presOf" srcId="{45DF2EF4-5121-487E-A3D8-52BEA659B7CA}" destId="{0E6F2084-ABFD-4F96-8FA4-80D11AA1089B}" srcOrd="0" destOrd="0" presId="urn:microsoft.com/office/officeart/2005/8/layout/list1"/>
    <dgm:cxn modelId="{0F67AFBC-CFA7-43CC-99D1-4D9EAB857085}" srcId="{45DF2EF4-5121-487E-A3D8-52BEA659B7CA}" destId="{912D8868-5BDB-4490-9CBB-8A15575969A5}" srcOrd="1" destOrd="0" parTransId="{FFB63646-1F76-436A-A6F6-6562F615E3E0}" sibTransId="{D0AB8177-5ACF-458A-9BF9-C00D3E9AADC2}"/>
    <dgm:cxn modelId="{CE06772E-FAE4-4A94-95F7-3A8A8BE47342}" type="presOf" srcId="{EF8F7484-8E23-40C4-8A83-FDB1A401F3D5}" destId="{DB80B940-2065-4050-9D9B-145806C114BF}" srcOrd="0" destOrd="0" presId="urn:microsoft.com/office/officeart/2005/8/layout/list1"/>
    <dgm:cxn modelId="{47B8823C-4E4C-4291-8FD2-26E047D5EC89}" type="presOf" srcId="{912D8868-5BDB-4490-9CBB-8A15575969A5}" destId="{CF194047-0FF1-4BB0-96E6-A64D1E650AC0}" srcOrd="1" destOrd="0" presId="urn:microsoft.com/office/officeart/2005/8/layout/list1"/>
    <dgm:cxn modelId="{7741C622-754E-4649-B6E0-2D2FA7925D96}" type="presOf" srcId="{EF8F7484-8E23-40C4-8A83-FDB1A401F3D5}" destId="{ED677C5C-BA8B-45D5-89C9-22DE3FF3561F}" srcOrd="1" destOrd="0" presId="urn:microsoft.com/office/officeart/2005/8/layout/list1"/>
    <dgm:cxn modelId="{CA41FE7F-B27F-4E38-AE31-D3568CDCB613}" srcId="{45DF2EF4-5121-487E-A3D8-52BEA659B7CA}" destId="{F363C957-5AA7-4483-9A26-2D33E5953FD0}" srcOrd="4" destOrd="0" parTransId="{15F5CA1C-9B48-4A19-86F6-EB5D2385F070}" sibTransId="{46640E0C-18C8-4C37-A50F-779EB321C879}"/>
    <dgm:cxn modelId="{F0F24B38-E1D2-4753-8F5C-EB613EAE57EA}" type="presOf" srcId="{F363C957-5AA7-4483-9A26-2D33E5953FD0}" destId="{6319FF2E-E0BB-4DEB-8221-32545FE563F4}" srcOrd="0" destOrd="0" presId="urn:microsoft.com/office/officeart/2005/8/layout/list1"/>
    <dgm:cxn modelId="{D31B5AC5-ED8B-4626-9BF0-B8A4173752CB}" type="presOf" srcId="{AA58CF41-BE40-46DC-BBB8-F9E02EFDD2AB}" destId="{7C17712F-FE07-4CD8-8E93-07A3FFD83AB7}" srcOrd="1" destOrd="0" presId="urn:microsoft.com/office/officeart/2005/8/layout/list1"/>
    <dgm:cxn modelId="{22A34685-E429-491B-802D-D81BC7455DA6}" srcId="{45DF2EF4-5121-487E-A3D8-52BEA659B7CA}" destId="{31873C9F-0911-4A11-8808-ECAC05A417F9}" srcOrd="2" destOrd="0" parTransId="{16A1B1D0-3E18-458C-97DE-36F0BD6DD85D}" sibTransId="{D0B24EFA-DEC7-4AF0-894C-0142ECB3CCC0}"/>
    <dgm:cxn modelId="{64A25E22-8DB6-4078-B76D-2507AEB34B9C}" type="presOf" srcId="{912D8868-5BDB-4490-9CBB-8A15575969A5}" destId="{5DE3E73E-C763-4F35-963C-3FE4D8F2F370}" srcOrd="0" destOrd="0" presId="urn:microsoft.com/office/officeart/2005/8/layout/list1"/>
    <dgm:cxn modelId="{8DAB38B9-93FC-42A2-8540-ED1ED575B3C3}" type="presParOf" srcId="{0E6F2084-ABFD-4F96-8FA4-80D11AA1089B}" destId="{2ABAEFE4-9AC4-476D-B392-0B3790B1AC0B}" srcOrd="0" destOrd="0" presId="urn:microsoft.com/office/officeart/2005/8/layout/list1"/>
    <dgm:cxn modelId="{A437C5E1-D00D-4340-B6C4-B11E5C4D77FF}" type="presParOf" srcId="{2ABAEFE4-9AC4-476D-B392-0B3790B1AC0B}" destId="{DB80B940-2065-4050-9D9B-145806C114BF}" srcOrd="0" destOrd="0" presId="urn:microsoft.com/office/officeart/2005/8/layout/list1"/>
    <dgm:cxn modelId="{799B0B90-6DD9-4F55-B152-DA1C0029F2C0}" type="presParOf" srcId="{2ABAEFE4-9AC4-476D-B392-0B3790B1AC0B}" destId="{ED677C5C-BA8B-45D5-89C9-22DE3FF3561F}" srcOrd="1" destOrd="0" presId="urn:microsoft.com/office/officeart/2005/8/layout/list1"/>
    <dgm:cxn modelId="{F068722C-2917-42B6-97FC-8BA150FF08C8}" type="presParOf" srcId="{0E6F2084-ABFD-4F96-8FA4-80D11AA1089B}" destId="{CF3BEBBF-B227-48A8-9632-D9F71AFC76EC}" srcOrd="1" destOrd="0" presId="urn:microsoft.com/office/officeart/2005/8/layout/list1"/>
    <dgm:cxn modelId="{A051865E-885B-4138-A914-D3E032E63B6C}" type="presParOf" srcId="{0E6F2084-ABFD-4F96-8FA4-80D11AA1089B}" destId="{97B2119E-B409-4DEC-826F-2EE66B0F56DB}" srcOrd="2" destOrd="0" presId="urn:microsoft.com/office/officeart/2005/8/layout/list1"/>
    <dgm:cxn modelId="{F97BC2EC-2EB3-48C0-8E43-A86320D5D8EE}" type="presParOf" srcId="{0E6F2084-ABFD-4F96-8FA4-80D11AA1089B}" destId="{42310652-8105-476B-9CC3-E1CDB78602D5}" srcOrd="3" destOrd="0" presId="urn:microsoft.com/office/officeart/2005/8/layout/list1"/>
    <dgm:cxn modelId="{E9D90C38-724F-47FB-8868-47C9D6D67522}" type="presParOf" srcId="{0E6F2084-ABFD-4F96-8FA4-80D11AA1089B}" destId="{679933B4-A7F3-4434-BFF6-50CB81DB3217}" srcOrd="4" destOrd="0" presId="urn:microsoft.com/office/officeart/2005/8/layout/list1"/>
    <dgm:cxn modelId="{6EEAF645-C71E-46B0-BD27-2DCCB8EE63A7}" type="presParOf" srcId="{679933B4-A7F3-4434-BFF6-50CB81DB3217}" destId="{5DE3E73E-C763-4F35-963C-3FE4D8F2F370}" srcOrd="0" destOrd="0" presId="urn:microsoft.com/office/officeart/2005/8/layout/list1"/>
    <dgm:cxn modelId="{ED9DF16A-BEAB-4498-98AD-72E00A843CBE}" type="presParOf" srcId="{679933B4-A7F3-4434-BFF6-50CB81DB3217}" destId="{CF194047-0FF1-4BB0-96E6-A64D1E650AC0}" srcOrd="1" destOrd="0" presId="urn:microsoft.com/office/officeart/2005/8/layout/list1"/>
    <dgm:cxn modelId="{1FC83BB1-A102-4464-816D-3417B2EB1B19}" type="presParOf" srcId="{0E6F2084-ABFD-4F96-8FA4-80D11AA1089B}" destId="{B73221E6-AFDA-405B-A26A-18C71CCC30C4}" srcOrd="5" destOrd="0" presId="urn:microsoft.com/office/officeart/2005/8/layout/list1"/>
    <dgm:cxn modelId="{B75CFC1A-F0D1-480C-83F2-40C9261AA844}" type="presParOf" srcId="{0E6F2084-ABFD-4F96-8FA4-80D11AA1089B}" destId="{7C8EA2B3-F924-410B-B698-56BA5E733384}" srcOrd="6" destOrd="0" presId="urn:microsoft.com/office/officeart/2005/8/layout/list1"/>
    <dgm:cxn modelId="{F2FA7D4E-6805-4FD7-B177-EB8439F47E08}" type="presParOf" srcId="{0E6F2084-ABFD-4F96-8FA4-80D11AA1089B}" destId="{9465674C-5DED-484C-804C-A3B9E820AF45}" srcOrd="7" destOrd="0" presId="urn:microsoft.com/office/officeart/2005/8/layout/list1"/>
    <dgm:cxn modelId="{300AD71B-1D77-4785-8FDC-75F980403465}" type="presParOf" srcId="{0E6F2084-ABFD-4F96-8FA4-80D11AA1089B}" destId="{B4312061-5EBB-4ECD-ACB6-44CBA3E31A6B}" srcOrd="8" destOrd="0" presId="urn:microsoft.com/office/officeart/2005/8/layout/list1"/>
    <dgm:cxn modelId="{7D2BC0CC-2CFA-4D6F-8303-19732D45ABB1}" type="presParOf" srcId="{B4312061-5EBB-4ECD-ACB6-44CBA3E31A6B}" destId="{EE056DEC-5789-4CC6-AE49-7075D5BA449F}" srcOrd="0" destOrd="0" presId="urn:microsoft.com/office/officeart/2005/8/layout/list1"/>
    <dgm:cxn modelId="{480C0E60-B7BC-49DC-9EC9-C0B610542DA3}" type="presParOf" srcId="{B4312061-5EBB-4ECD-ACB6-44CBA3E31A6B}" destId="{D38DC10F-FCAB-45A8-8C54-09DC74B55BF0}" srcOrd="1" destOrd="0" presId="urn:microsoft.com/office/officeart/2005/8/layout/list1"/>
    <dgm:cxn modelId="{8B0ACC62-2CD4-439A-A141-02CDC50DC4E9}" type="presParOf" srcId="{0E6F2084-ABFD-4F96-8FA4-80D11AA1089B}" destId="{00C8AE16-8049-4401-8816-C315B8B77CBB}" srcOrd="9" destOrd="0" presId="urn:microsoft.com/office/officeart/2005/8/layout/list1"/>
    <dgm:cxn modelId="{F604E202-A804-47F9-8356-38EA327C8C74}" type="presParOf" srcId="{0E6F2084-ABFD-4F96-8FA4-80D11AA1089B}" destId="{2B1A60D0-A77C-4C6A-9ABD-ACCE49744DD2}" srcOrd="10" destOrd="0" presId="urn:microsoft.com/office/officeart/2005/8/layout/list1"/>
    <dgm:cxn modelId="{22076BDD-990D-4F0F-9DB2-BA473DCDE578}" type="presParOf" srcId="{0E6F2084-ABFD-4F96-8FA4-80D11AA1089B}" destId="{CECBCFA5-32F5-4D23-AB81-418025273019}" srcOrd="11" destOrd="0" presId="urn:microsoft.com/office/officeart/2005/8/layout/list1"/>
    <dgm:cxn modelId="{BAF7ECEA-F3D0-4BE7-BC64-967FB7184795}" type="presParOf" srcId="{0E6F2084-ABFD-4F96-8FA4-80D11AA1089B}" destId="{EB61FB18-AF7D-414C-BE44-587CE6A537F1}" srcOrd="12" destOrd="0" presId="urn:microsoft.com/office/officeart/2005/8/layout/list1"/>
    <dgm:cxn modelId="{9239E48A-A790-4355-AB4B-E908B36B71A5}" type="presParOf" srcId="{EB61FB18-AF7D-414C-BE44-587CE6A537F1}" destId="{9562F4E1-2C08-4522-94B0-93DAF06BE8ED}" srcOrd="0" destOrd="0" presId="urn:microsoft.com/office/officeart/2005/8/layout/list1"/>
    <dgm:cxn modelId="{B4CE6970-2F99-4FCC-BCC7-4B4C99DC17D3}" type="presParOf" srcId="{EB61FB18-AF7D-414C-BE44-587CE6A537F1}" destId="{7C17712F-FE07-4CD8-8E93-07A3FFD83AB7}" srcOrd="1" destOrd="0" presId="urn:microsoft.com/office/officeart/2005/8/layout/list1"/>
    <dgm:cxn modelId="{21E31196-5CBE-4AF9-BDEB-1C4EECED3B2E}" type="presParOf" srcId="{0E6F2084-ABFD-4F96-8FA4-80D11AA1089B}" destId="{48BC9E2E-937B-435A-BB0B-8B4923B1E6E1}" srcOrd="13" destOrd="0" presId="urn:microsoft.com/office/officeart/2005/8/layout/list1"/>
    <dgm:cxn modelId="{329A77A1-7E7B-4995-8B1E-356D53D6C224}" type="presParOf" srcId="{0E6F2084-ABFD-4F96-8FA4-80D11AA1089B}" destId="{39F04056-C19A-4219-8ED1-C51CFBE68BAA}" srcOrd="14" destOrd="0" presId="urn:microsoft.com/office/officeart/2005/8/layout/list1"/>
    <dgm:cxn modelId="{46F707F2-AE37-4C3F-BD16-2D857926B5D9}" type="presParOf" srcId="{0E6F2084-ABFD-4F96-8FA4-80D11AA1089B}" destId="{B3B859AD-3D13-4DAC-ADB1-5DFC615ABA06}" srcOrd="15" destOrd="0" presId="urn:microsoft.com/office/officeart/2005/8/layout/list1"/>
    <dgm:cxn modelId="{E0BD859D-E0A2-48C5-8E6C-BF205064F18C}" type="presParOf" srcId="{0E6F2084-ABFD-4F96-8FA4-80D11AA1089B}" destId="{A3283B5A-C584-4835-AE44-59973D8CCEB2}" srcOrd="16" destOrd="0" presId="urn:microsoft.com/office/officeart/2005/8/layout/list1"/>
    <dgm:cxn modelId="{6114D213-D704-40E2-9409-8A7D88839B37}" type="presParOf" srcId="{A3283B5A-C584-4835-AE44-59973D8CCEB2}" destId="{6319FF2E-E0BB-4DEB-8221-32545FE563F4}" srcOrd="0" destOrd="0" presId="urn:microsoft.com/office/officeart/2005/8/layout/list1"/>
    <dgm:cxn modelId="{960B5D5C-E770-49F5-9C25-6B1110F5053E}" type="presParOf" srcId="{A3283B5A-C584-4835-AE44-59973D8CCEB2}" destId="{D2798884-CFD6-4CCD-85B1-B45D5A660062}" srcOrd="1" destOrd="0" presId="urn:microsoft.com/office/officeart/2005/8/layout/list1"/>
    <dgm:cxn modelId="{C6E1B3C7-D4B4-4B09-8A2B-DB60A9EF5DF4}" type="presParOf" srcId="{0E6F2084-ABFD-4F96-8FA4-80D11AA1089B}" destId="{36AEDA46-D840-4B79-BA4E-807C3A867E5E}" srcOrd="17" destOrd="0" presId="urn:microsoft.com/office/officeart/2005/8/layout/list1"/>
    <dgm:cxn modelId="{E7A6C125-6AB1-4F09-9DFC-714E668407EA}" type="presParOf" srcId="{0E6F2084-ABFD-4F96-8FA4-80D11AA1089B}" destId="{FA4E36EE-2D2C-4EB8-9FAD-0954D1ADDD70}"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09D9EC47-C73E-4CC8-A5E9-4B688E4CC4C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B8ED8A3-0743-4C81-980A-9D322C3DD459}">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Д.Белл “индустриализм” инқирозидан чиқиш йўлини “постиндустриал тенденцияларни” ривожлантириш ҳамда маданият ва дин ўртасидаги узилган алоқаларни тиклаш орқали эришиш мумкин, деб ҳисоблайди.</a:t>
          </a:r>
          <a:endParaRPr lang="ru-RU" dirty="0">
            <a:latin typeface="Times New Roman" panose="02020603050405020304" pitchFamily="18" charset="0"/>
            <a:cs typeface="Times New Roman" panose="02020603050405020304" pitchFamily="18" charset="0"/>
          </a:endParaRPr>
        </a:p>
      </dgm:t>
    </dgm:pt>
    <dgm:pt modelId="{138F1702-F38D-4CD4-8671-49F5080A8C83}" type="parTrans" cxnId="{5677B360-4B93-44D1-98FB-884BB1A23531}">
      <dgm:prSet/>
      <dgm:spPr/>
      <dgm:t>
        <a:bodyPr/>
        <a:lstStyle/>
        <a:p>
          <a:endParaRPr lang="ru-RU"/>
        </a:p>
      </dgm:t>
    </dgm:pt>
    <dgm:pt modelId="{3EB3662F-746F-43C0-9E39-2A5797EB3D98}" type="sibTrans" cxnId="{5677B360-4B93-44D1-98FB-884BB1A23531}">
      <dgm:prSet/>
      <dgm:spPr/>
      <dgm:t>
        <a:bodyPr/>
        <a:lstStyle/>
        <a:p>
          <a:endParaRPr lang="ru-RU"/>
        </a:p>
      </dgm:t>
    </dgm:pt>
    <dgm:pt modelId="{2D68617E-38D0-4562-B704-4CC3205C2360}" type="pres">
      <dgm:prSet presAssocID="{09D9EC47-C73E-4CC8-A5E9-4B688E4CC4C1}" presName="linear" presStyleCnt="0">
        <dgm:presLayoutVars>
          <dgm:animLvl val="lvl"/>
          <dgm:resizeHandles val="exact"/>
        </dgm:presLayoutVars>
      </dgm:prSet>
      <dgm:spPr/>
      <dgm:t>
        <a:bodyPr/>
        <a:lstStyle/>
        <a:p>
          <a:endParaRPr lang="ru-RU"/>
        </a:p>
      </dgm:t>
    </dgm:pt>
    <dgm:pt modelId="{EC3C46BD-FE73-4D0F-8000-77A66CCD36A8}" type="pres">
      <dgm:prSet presAssocID="{3B8ED8A3-0743-4C81-980A-9D322C3DD459}" presName="parentText" presStyleLbl="node1" presStyleIdx="0" presStyleCnt="1">
        <dgm:presLayoutVars>
          <dgm:chMax val="0"/>
          <dgm:bulletEnabled val="1"/>
        </dgm:presLayoutVars>
      </dgm:prSet>
      <dgm:spPr/>
      <dgm:t>
        <a:bodyPr/>
        <a:lstStyle/>
        <a:p>
          <a:endParaRPr lang="ru-RU"/>
        </a:p>
      </dgm:t>
    </dgm:pt>
  </dgm:ptLst>
  <dgm:cxnLst>
    <dgm:cxn modelId="{ED67F678-A183-4A80-BC54-39FD8B7B6326}" type="presOf" srcId="{09D9EC47-C73E-4CC8-A5E9-4B688E4CC4C1}" destId="{2D68617E-38D0-4562-B704-4CC3205C2360}" srcOrd="0" destOrd="0" presId="urn:microsoft.com/office/officeart/2005/8/layout/vList2"/>
    <dgm:cxn modelId="{5677B360-4B93-44D1-98FB-884BB1A23531}" srcId="{09D9EC47-C73E-4CC8-A5E9-4B688E4CC4C1}" destId="{3B8ED8A3-0743-4C81-980A-9D322C3DD459}" srcOrd="0" destOrd="0" parTransId="{138F1702-F38D-4CD4-8671-49F5080A8C83}" sibTransId="{3EB3662F-746F-43C0-9E39-2A5797EB3D98}"/>
    <dgm:cxn modelId="{465F8FDC-AAAE-4894-A524-02A38E751CB3}" type="presOf" srcId="{3B8ED8A3-0743-4C81-980A-9D322C3DD459}" destId="{EC3C46BD-FE73-4D0F-8000-77A66CCD36A8}" srcOrd="0" destOrd="0" presId="urn:microsoft.com/office/officeart/2005/8/layout/vList2"/>
    <dgm:cxn modelId="{DD170B20-3CC4-41FC-8860-5AE32A7A016F}" type="presParOf" srcId="{2D68617E-38D0-4562-B704-4CC3205C2360}" destId="{EC3C46BD-FE73-4D0F-8000-77A66CCD36A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B32CD965-E491-4C46-B43D-A21EE9DD29D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DAFCAF4-CA79-41B6-8892-575CB27D7E94}">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Постиндустриал жамият ҳақидаги ғояларнинг боқа варантини АҚШ социологи ва футурологи А.Тоффлернинг супериндустриализм назариясида кўриш мумкин. </a:t>
          </a:r>
          <a:endParaRPr lang="ru-RU" dirty="0">
            <a:latin typeface="Times New Roman" panose="02020603050405020304" pitchFamily="18" charset="0"/>
            <a:cs typeface="Times New Roman" panose="02020603050405020304" pitchFamily="18" charset="0"/>
          </a:endParaRPr>
        </a:p>
      </dgm:t>
    </dgm:pt>
    <dgm:pt modelId="{85D46E5A-2198-4189-AF33-F0F8C8587583}" type="parTrans" cxnId="{8598DB79-3EAC-4FB3-ADE5-B1B101F917CE}">
      <dgm:prSet/>
      <dgm:spPr/>
      <dgm:t>
        <a:bodyPr/>
        <a:lstStyle/>
        <a:p>
          <a:endParaRPr lang="ru-RU"/>
        </a:p>
      </dgm:t>
    </dgm:pt>
    <dgm:pt modelId="{F7DC7091-689A-4ABE-B307-3A4043D79253}" type="sibTrans" cxnId="{8598DB79-3EAC-4FB3-ADE5-B1B101F917CE}">
      <dgm:prSet/>
      <dgm:spPr/>
      <dgm:t>
        <a:bodyPr/>
        <a:lstStyle/>
        <a:p>
          <a:endParaRPr lang="ru-RU"/>
        </a:p>
      </dgm:t>
    </dgm:pt>
    <dgm:pt modelId="{50EB69F9-F9CC-4E68-85BC-6FD3DFA82EED}" type="pres">
      <dgm:prSet presAssocID="{B32CD965-E491-4C46-B43D-A21EE9DD29D6}" presName="linear" presStyleCnt="0">
        <dgm:presLayoutVars>
          <dgm:animLvl val="lvl"/>
          <dgm:resizeHandles val="exact"/>
        </dgm:presLayoutVars>
      </dgm:prSet>
      <dgm:spPr/>
      <dgm:t>
        <a:bodyPr/>
        <a:lstStyle/>
        <a:p>
          <a:endParaRPr lang="ru-RU"/>
        </a:p>
      </dgm:t>
    </dgm:pt>
    <dgm:pt modelId="{0309857B-03FD-4462-9587-28CD52B5BC74}" type="pres">
      <dgm:prSet presAssocID="{ADAFCAF4-CA79-41B6-8892-575CB27D7E94}" presName="parentText" presStyleLbl="node1" presStyleIdx="0" presStyleCnt="1">
        <dgm:presLayoutVars>
          <dgm:chMax val="0"/>
          <dgm:bulletEnabled val="1"/>
        </dgm:presLayoutVars>
      </dgm:prSet>
      <dgm:spPr/>
      <dgm:t>
        <a:bodyPr/>
        <a:lstStyle/>
        <a:p>
          <a:endParaRPr lang="ru-RU"/>
        </a:p>
      </dgm:t>
    </dgm:pt>
  </dgm:ptLst>
  <dgm:cxnLst>
    <dgm:cxn modelId="{B4C7C00D-ED2D-46A9-B1E4-9480F20DD6E3}" type="presOf" srcId="{ADAFCAF4-CA79-41B6-8892-575CB27D7E94}" destId="{0309857B-03FD-4462-9587-28CD52B5BC74}" srcOrd="0" destOrd="0" presId="urn:microsoft.com/office/officeart/2005/8/layout/vList2"/>
    <dgm:cxn modelId="{034A1690-3B8E-428C-AE0F-620F4F1ACDF1}" type="presOf" srcId="{B32CD965-E491-4C46-B43D-A21EE9DD29D6}" destId="{50EB69F9-F9CC-4E68-85BC-6FD3DFA82EED}" srcOrd="0" destOrd="0" presId="urn:microsoft.com/office/officeart/2005/8/layout/vList2"/>
    <dgm:cxn modelId="{8598DB79-3EAC-4FB3-ADE5-B1B101F917CE}" srcId="{B32CD965-E491-4C46-B43D-A21EE9DD29D6}" destId="{ADAFCAF4-CA79-41B6-8892-575CB27D7E94}" srcOrd="0" destOrd="0" parTransId="{85D46E5A-2198-4189-AF33-F0F8C8587583}" sibTransId="{F7DC7091-689A-4ABE-B307-3A4043D79253}"/>
    <dgm:cxn modelId="{7A0A11F4-383E-499D-9D49-CF5F4477642B}" type="presParOf" srcId="{50EB69F9-F9CC-4E68-85BC-6FD3DFA82EED}" destId="{0309857B-03FD-4462-9587-28CD52B5BC7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B32CD965-E491-4C46-B43D-A21EE9DD29D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DAFCAF4-CA79-41B6-8892-575CB27D7E94}">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 замонавий жамиятда юз бераётган, мураккаб ва турли хил ўзгаришлар жараёнларини индустриализмнинг фалокати ва “янги цивилизация”нинг дунёга келиши билан боғлиқ, деб ҳисоблайди. </a:t>
          </a:r>
          <a:endParaRPr lang="ru-RU" dirty="0">
            <a:latin typeface="Times New Roman" panose="02020603050405020304" pitchFamily="18" charset="0"/>
            <a:cs typeface="Times New Roman" panose="02020603050405020304" pitchFamily="18" charset="0"/>
          </a:endParaRPr>
        </a:p>
      </dgm:t>
    </dgm:pt>
    <dgm:pt modelId="{85D46E5A-2198-4189-AF33-F0F8C8587583}" type="parTrans" cxnId="{8598DB79-3EAC-4FB3-ADE5-B1B101F917CE}">
      <dgm:prSet/>
      <dgm:spPr/>
      <dgm:t>
        <a:bodyPr/>
        <a:lstStyle/>
        <a:p>
          <a:endParaRPr lang="ru-RU"/>
        </a:p>
      </dgm:t>
    </dgm:pt>
    <dgm:pt modelId="{F7DC7091-689A-4ABE-B307-3A4043D79253}" type="sibTrans" cxnId="{8598DB79-3EAC-4FB3-ADE5-B1B101F917CE}">
      <dgm:prSet/>
      <dgm:spPr/>
      <dgm:t>
        <a:bodyPr/>
        <a:lstStyle/>
        <a:p>
          <a:endParaRPr lang="ru-RU"/>
        </a:p>
      </dgm:t>
    </dgm:pt>
    <dgm:pt modelId="{82449648-0B23-48A3-BA75-4BD38F672C6E}">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Бундай “ўтиш даври”ни у тарихий ривожланиш жараёнида юзага келадиган “ўзгаришлар тўлқини” назарияси билан тушунтиради.</a:t>
          </a:r>
          <a:endParaRPr lang="ru-RU" dirty="0">
            <a:latin typeface="Times New Roman" panose="02020603050405020304" pitchFamily="18" charset="0"/>
            <a:cs typeface="Times New Roman" panose="02020603050405020304" pitchFamily="18" charset="0"/>
          </a:endParaRPr>
        </a:p>
      </dgm:t>
    </dgm:pt>
    <dgm:pt modelId="{E8AAB34E-FB0A-46C0-91AE-B3E1BC7DD0B5}" type="parTrans" cxnId="{87FDD330-CF39-430A-9582-5518D37C44D1}">
      <dgm:prSet/>
      <dgm:spPr/>
    </dgm:pt>
    <dgm:pt modelId="{4A57D18E-D1AB-4BAC-8CE7-C4BCD8572C77}" type="sibTrans" cxnId="{87FDD330-CF39-430A-9582-5518D37C44D1}">
      <dgm:prSet/>
      <dgm:spPr/>
    </dgm:pt>
    <dgm:pt modelId="{50EB69F9-F9CC-4E68-85BC-6FD3DFA82EED}" type="pres">
      <dgm:prSet presAssocID="{B32CD965-E491-4C46-B43D-A21EE9DD29D6}" presName="linear" presStyleCnt="0">
        <dgm:presLayoutVars>
          <dgm:animLvl val="lvl"/>
          <dgm:resizeHandles val="exact"/>
        </dgm:presLayoutVars>
      </dgm:prSet>
      <dgm:spPr/>
      <dgm:t>
        <a:bodyPr/>
        <a:lstStyle/>
        <a:p>
          <a:endParaRPr lang="ru-RU"/>
        </a:p>
      </dgm:t>
    </dgm:pt>
    <dgm:pt modelId="{0309857B-03FD-4462-9587-28CD52B5BC74}" type="pres">
      <dgm:prSet presAssocID="{ADAFCAF4-CA79-41B6-8892-575CB27D7E94}" presName="parentText" presStyleLbl="node1" presStyleIdx="0" presStyleCnt="2">
        <dgm:presLayoutVars>
          <dgm:chMax val="0"/>
          <dgm:bulletEnabled val="1"/>
        </dgm:presLayoutVars>
      </dgm:prSet>
      <dgm:spPr/>
      <dgm:t>
        <a:bodyPr/>
        <a:lstStyle/>
        <a:p>
          <a:endParaRPr lang="ru-RU"/>
        </a:p>
      </dgm:t>
    </dgm:pt>
    <dgm:pt modelId="{55C4D581-3628-4087-89D2-6A2F74BD18D7}" type="pres">
      <dgm:prSet presAssocID="{F7DC7091-689A-4ABE-B307-3A4043D79253}" presName="spacer" presStyleCnt="0"/>
      <dgm:spPr/>
    </dgm:pt>
    <dgm:pt modelId="{6D913691-8E69-42C9-8FFA-565CBBCEF758}" type="pres">
      <dgm:prSet presAssocID="{82449648-0B23-48A3-BA75-4BD38F672C6E}" presName="parentText" presStyleLbl="node1" presStyleIdx="1" presStyleCnt="2">
        <dgm:presLayoutVars>
          <dgm:chMax val="0"/>
          <dgm:bulletEnabled val="1"/>
        </dgm:presLayoutVars>
      </dgm:prSet>
      <dgm:spPr/>
      <dgm:t>
        <a:bodyPr/>
        <a:lstStyle/>
        <a:p>
          <a:endParaRPr lang="ru-RU"/>
        </a:p>
      </dgm:t>
    </dgm:pt>
  </dgm:ptLst>
  <dgm:cxnLst>
    <dgm:cxn modelId="{87FDD330-CF39-430A-9582-5518D37C44D1}" srcId="{B32CD965-E491-4C46-B43D-A21EE9DD29D6}" destId="{82449648-0B23-48A3-BA75-4BD38F672C6E}" srcOrd="1" destOrd="0" parTransId="{E8AAB34E-FB0A-46C0-91AE-B3E1BC7DD0B5}" sibTransId="{4A57D18E-D1AB-4BAC-8CE7-C4BCD8572C77}"/>
    <dgm:cxn modelId="{B4C7C00D-ED2D-46A9-B1E4-9480F20DD6E3}" type="presOf" srcId="{ADAFCAF4-CA79-41B6-8892-575CB27D7E94}" destId="{0309857B-03FD-4462-9587-28CD52B5BC74}" srcOrd="0" destOrd="0" presId="urn:microsoft.com/office/officeart/2005/8/layout/vList2"/>
    <dgm:cxn modelId="{034A1690-3B8E-428C-AE0F-620F4F1ACDF1}" type="presOf" srcId="{B32CD965-E491-4C46-B43D-A21EE9DD29D6}" destId="{50EB69F9-F9CC-4E68-85BC-6FD3DFA82EED}" srcOrd="0" destOrd="0" presId="urn:microsoft.com/office/officeart/2005/8/layout/vList2"/>
    <dgm:cxn modelId="{DC7DF45C-3049-4DDB-B204-64956B4DF086}" type="presOf" srcId="{82449648-0B23-48A3-BA75-4BD38F672C6E}" destId="{6D913691-8E69-42C9-8FFA-565CBBCEF758}" srcOrd="0" destOrd="0" presId="urn:microsoft.com/office/officeart/2005/8/layout/vList2"/>
    <dgm:cxn modelId="{8598DB79-3EAC-4FB3-ADE5-B1B101F917CE}" srcId="{B32CD965-E491-4C46-B43D-A21EE9DD29D6}" destId="{ADAFCAF4-CA79-41B6-8892-575CB27D7E94}" srcOrd="0" destOrd="0" parTransId="{85D46E5A-2198-4189-AF33-F0F8C8587583}" sibTransId="{F7DC7091-689A-4ABE-B307-3A4043D79253}"/>
    <dgm:cxn modelId="{7A0A11F4-383E-499D-9D49-CF5F4477642B}" type="presParOf" srcId="{50EB69F9-F9CC-4E68-85BC-6FD3DFA82EED}" destId="{0309857B-03FD-4462-9587-28CD52B5BC74}" srcOrd="0" destOrd="0" presId="urn:microsoft.com/office/officeart/2005/8/layout/vList2"/>
    <dgm:cxn modelId="{E845B4E4-C643-46F9-8232-725394F7FB82}" type="presParOf" srcId="{50EB69F9-F9CC-4E68-85BC-6FD3DFA82EED}" destId="{55C4D581-3628-4087-89D2-6A2F74BD18D7}" srcOrd="1" destOrd="0" presId="urn:microsoft.com/office/officeart/2005/8/layout/vList2"/>
    <dgm:cxn modelId="{CAA46CDB-0CC0-4897-9964-9B0EEA83CAEA}" type="presParOf" srcId="{50EB69F9-F9CC-4E68-85BC-6FD3DFA82EED}" destId="{6D913691-8E69-42C9-8FFA-565CBBCEF75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F3B5CEA0-4E6D-46F7-BD86-D8DF2386FD1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EF580CB-3014-43A4-8959-D96CA815ACBC}">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Унинг асосий ишларида инсоният янги технологик тараққиётга (супер саноат), яъни биринчи тўлқин (аграр жамият) ва иккинчи (саноат жамияти) ўрнини босадиган янги ёки янги маълумотни ёки саноатдан  кейинги жамиятни яратишга олиб боради. </a:t>
          </a:r>
          <a:endParaRPr lang="ru-RU" dirty="0">
            <a:latin typeface="Times New Roman" panose="02020603050405020304" pitchFamily="18" charset="0"/>
            <a:cs typeface="Times New Roman" panose="02020603050405020304" pitchFamily="18" charset="0"/>
          </a:endParaRPr>
        </a:p>
      </dgm:t>
    </dgm:pt>
    <dgm:pt modelId="{5FCC93AF-FD72-45B0-BFAA-77CF440DF9B3}" type="parTrans" cxnId="{AFB978DE-124B-4515-B932-406747E47E82}">
      <dgm:prSet/>
      <dgm:spPr/>
      <dgm:t>
        <a:bodyPr/>
        <a:lstStyle/>
        <a:p>
          <a:endParaRPr lang="ru-RU"/>
        </a:p>
      </dgm:t>
    </dgm:pt>
    <dgm:pt modelId="{D92CBE01-8EAB-47E3-85ED-256C30CAF01E}" type="sibTrans" cxnId="{AFB978DE-124B-4515-B932-406747E47E82}">
      <dgm:prSet/>
      <dgm:spPr/>
      <dgm:t>
        <a:bodyPr/>
        <a:lstStyle/>
        <a:p>
          <a:endParaRPr lang="ru-RU"/>
        </a:p>
      </dgm:t>
    </dgm:pt>
    <dgm:pt modelId="{27A74FB1-CD4E-43E2-809E-08A4A65EAB2C}">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Алвин Тоффлер XX асрнинг XX ва XXI асрларида учрашадиган янги қийинчиликлар, ижтимоий зиддиятлар ва глобал муаммолар ҳақида огоҳлантирди.</a:t>
          </a:r>
          <a:endParaRPr lang="ru-RU" dirty="0">
            <a:latin typeface="Times New Roman" panose="02020603050405020304" pitchFamily="18" charset="0"/>
            <a:cs typeface="Times New Roman" panose="02020603050405020304" pitchFamily="18" charset="0"/>
          </a:endParaRPr>
        </a:p>
      </dgm:t>
    </dgm:pt>
    <dgm:pt modelId="{BC70E78B-AFB0-4B6A-9B7A-9EB5F5683509}" type="parTrans" cxnId="{02D48898-BB5A-4955-8E41-5D2D443213C9}">
      <dgm:prSet/>
      <dgm:spPr/>
      <dgm:t>
        <a:bodyPr/>
        <a:lstStyle/>
        <a:p>
          <a:endParaRPr lang="ru-RU"/>
        </a:p>
      </dgm:t>
    </dgm:pt>
    <dgm:pt modelId="{01DA6419-4EF6-402F-81DD-E833584610F1}" type="sibTrans" cxnId="{02D48898-BB5A-4955-8E41-5D2D443213C9}">
      <dgm:prSet/>
      <dgm:spPr/>
      <dgm:t>
        <a:bodyPr/>
        <a:lstStyle/>
        <a:p>
          <a:endParaRPr lang="ru-RU"/>
        </a:p>
      </dgm:t>
    </dgm:pt>
    <dgm:pt modelId="{61BE1704-FFE5-42AF-8F14-8603CBE202A1}" type="pres">
      <dgm:prSet presAssocID="{F3B5CEA0-4E6D-46F7-BD86-D8DF2386FD13}" presName="linear" presStyleCnt="0">
        <dgm:presLayoutVars>
          <dgm:animLvl val="lvl"/>
          <dgm:resizeHandles val="exact"/>
        </dgm:presLayoutVars>
      </dgm:prSet>
      <dgm:spPr/>
      <dgm:t>
        <a:bodyPr/>
        <a:lstStyle/>
        <a:p>
          <a:endParaRPr lang="ru-RU"/>
        </a:p>
      </dgm:t>
    </dgm:pt>
    <dgm:pt modelId="{467AD449-65E4-49D1-9080-A853AFD995EF}" type="pres">
      <dgm:prSet presAssocID="{1EF580CB-3014-43A4-8959-D96CA815ACBC}" presName="parentText" presStyleLbl="node1" presStyleIdx="0" presStyleCnt="1" custScaleY="99777">
        <dgm:presLayoutVars>
          <dgm:chMax val="0"/>
          <dgm:bulletEnabled val="1"/>
        </dgm:presLayoutVars>
      </dgm:prSet>
      <dgm:spPr/>
      <dgm:t>
        <a:bodyPr/>
        <a:lstStyle/>
        <a:p>
          <a:endParaRPr lang="ru-RU"/>
        </a:p>
      </dgm:t>
    </dgm:pt>
    <dgm:pt modelId="{27C04BA1-3C39-4B75-9750-44D18D001436}" type="pres">
      <dgm:prSet presAssocID="{1EF580CB-3014-43A4-8959-D96CA815ACBC}" presName="childText" presStyleLbl="revTx" presStyleIdx="0" presStyleCnt="1">
        <dgm:presLayoutVars>
          <dgm:bulletEnabled val="1"/>
        </dgm:presLayoutVars>
      </dgm:prSet>
      <dgm:spPr/>
      <dgm:t>
        <a:bodyPr/>
        <a:lstStyle/>
        <a:p>
          <a:endParaRPr lang="ru-RU"/>
        </a:p>
      </dgm:t>
    </dgm:pt>
  </dgm:ptLst>
  <dgm:cxnLst>
    <dgm:cxn modelId="{4BFC6DC4-373E-4D96-A942-E6C92F6ABB4B}" type="presOf" srcId="{27A74FB1-CD4E-43E2-809E-08A4A65EAB2C}" destId="{27C04BA1-3C39-4B75-9750-44D18D001436}" srcOrd="0" destOrd="0" presId="urn:microsoft.com/office/officeart/2005/8/layout/vList2"/>
    <dgm:cxn modelId="{AFB978DE-124B-4515-B932-406747E47E82}" srcId="{F3B5CEA0-4E6D-46F7-BD86-D8DF2386FD13}" destId="{1EF580CB-3014-43A4-8959-D96CA815ACBC}" srcOrd="0" destOrd="0" parTransId="{5FCC93AF-FD72-45B0-BFAA-77CF440DF9B3}" sibTransId="{D92CBE01-8EAB-47E3-85ED-256C30CAF01E}"/>
    <dgm:cxn modelId="{ED02154C-BB30-44F3-8FE5-67C626779D3C}" type="presOf" srcId="{1EF580CB-3014-43A4-8959-D96CA815ACBC}" destId="{467AD449-65E4-49D1-9080-A853AFD995EF}" srcOrd="0" destOrd="0" presId="urn:microsoft.com/office/officeart/2005/8/layout/vList2"/>
    <dgm:cxn modelId="{02D48898-BB5A-4955-8E41-5D2D443213C9}" srcId="{1EF580CB-3014-43A4-8959-D96CA815ACBC}" destId="{27A74FB1-CD4E-43E2-809E-08A4A65EAB2C}" srcOrd="0" destOrd="0" parTransId="{BC70E78B-AFB0-4B6A-9B7A-9EB5F5683509}" sibTransId="{01DA6419-4EF6-402F-81DD-E833584610F1}"/>
    <dgm:cxn modelId="{E9ABA9C8-651C-4A1E-BDF0-33E0B15D229A}" type="presOf" srcId="{F3B5CEA0-4E6D-46F7-BD86-D8DF2386FD13}" destId="{61BE1704-FFE5-42AF-8F14-8603CBE202A1}" srcOrd="0" destOrd="0" presId="urn:microsoft.com/office/officeart/2005/8/layout/vList2"/>
    <dgm:cxn modelId="{9848C65F-69B6-4DB3-A097-6FA7B6BAB0E8}" type="presParOf" srcId="{61BE1704-FFE5-42AF-8F14-8603CBE202A1}" destId="{467AD449-65E4-49D1-9080-A853AFD995EF}" srcOrd="0" destOrd="0" presId="urn:microsoft.com/office/officeart/2005/8/layout/vList2"/>
    <dgm:cxn modelId="{D5A8C9A2-F169-48B1-A2D6-8431B5403716}" type="presParOf" srcId="{61BE1704-FFE5-42AF-8F14-8603CBE202A1}" destId="{27C04BA1-3C39-4B75-9750-44D18D001436}"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E5D7141F-7008-407B-97ED-40D69EFE9A2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43C1BC1-0911-4297-8DDE-9706F804A38B}">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 машҳур “Fortune” журналининг муҳаррири бўлиб, унинг илк китоби технологиянинг ривожланишига ва уларнинг жамиятга таъсирига бағишланган эди. </a:t>
          </a:r>
          <a:endParaRPr lang="ru-RU" dirty="0">
            <a:latin typeface="Times New Roman" panose="02020603050405020304" pitchFamily="18" charset="0"/>
            <a:cs typeface="Times New Roman" panose="02020603050405020304" pitchFamily="18" charset="0"/>
          </a:endParaRPr>
        </a:p>
      </dgm:t>
    </dgm:pt>
    <dgm:pt modelId="{AD0F3689-E1DA-4C8D-B9B1-EB3516D166B4}" type="parTrans" cxnId="{C05F9D56-4667-48BD-BA57-08AE3B32831A}">
      <dgm:prSet/>
      <dgm:spPr/>
      <dgm:t>
        <a:bodyPr/>
        <a:lstStyle/>
        <a:p>
          <a:endParaRPr lang="ru-RU"/>
        </a:p>
      </dgm:t>
    </dgm:pt>
    <dgm:pt modelId="{73E72405-EA11-4B1E-8E59-A2E0CFEAA7A2}" type="sibTrans" cxnId="{C05F9D56-4667-48BD-BA57-08AE3B32831A}">
      <dgm:prSet/>
      <dgm:spPr/>
      <dgm:t>
        <a:bodyPr/>
        <a:lstStyle/>
        <a:p>
          <a:endParaRPr lang="ru-RU"/>
        </a:p>
      </dgm:t>
    </dgm:pt>
    <dgm:pt modelId="{0D68AE0A-E4C9-4EFA-B792-A1CB6C7B8694}">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Кейин у жамиятнинг бу ҳодисага бўлган муносабатини ва жамиятда юз берадиган ўзгаришларни батафсил ўрганиб чиқди. </a:t>
          </a:r>
          <a:endParaRPr lang="ru-RU" dirty="0">
            <a:latin typeface="Times New Roman" panose="02020603050405020304" pitchFamily="18" charset="0"/>
            <a:cs typeface="Times New Roman" panose="02020603050405020304" pitchFamily="18" charset="0"/>
          </a:endParaRPr>
        </a:p>
      </dgm:t>
    </dgm:pt>
    <dgm:pt modelId="{A8D87455-2D03-44C2-8BC0-EDF4D23A2C97}" type="parTrans" cxnId="{4D19F13B-F081-41E1-9004-AD861B0AFC1D}">
      <dgm:prSet/>
      <dgm:spPr/>
      <dgm:t>
        <a:bodyPr/>
        <a:lstStyle/>
        <a:p>
          <a:endParaRPr lang="ru-RU"/>
        </a:p>
      </dgm:t>
    </dgm:pt>
    <dgm:pt modelId="{1AD6C56E-1B44-44A3-B823-64AA96BABF82}" type="sibTrans" cxnId="{4D19F13B-F081-41E1-9004-AD861B0AFC1D}">
      <dgm:prSet/>
      <dgm:spPr/>
      <dgm:t>
        <a:bodyPr/>
        <a:lstStyle/>
        <a:p>
          <a:endParaRPr lang="ru-RU"/>
        </a:p>
      </dgm:t>
    </dgm:pt>
    <dgm:pt modelId="{70CD7B56-B1B2-40C3-9F91-C7B0BC5CAA80}" type="pres">
      <dgm:prSet presAssocID="{E5D7141F-7008-407B-97ED-40D69EFE9A2C}" presName="linear" presStyleCnt="0">
        <dgm:presLayoutVars>
          <dgm:animLvl val="lvl"/>
          <dgm:resizeHandles val="exact"/>
        </dgm:presLayoutVars>
      </dgm:prSet>
      <dgm:spPr/>
      <dgm:t>
        <a:bodyPr/>
        <a:lstStyle/>
        <a:p>
          <a:endParaRPr lang="ru-RU"/>
        </a:p>
      </dgm:t>
    </dgm:pt>
    <dgm:pt modelId="{8A78E523-EE3C-4675-8F07-F6CC2ECA7BA8}" type="pres">
      <dgm:prSet presAssocID="{643C1BC1-0911-4297-8DDE-9706F804A38B}" presName="parentText" presStyleLbl="node1" presStyleIdx="0" presStyleCnt="2">
        <dgm:presLayoutVars>
          <dgm:chMax val="0"/>
          <dgm:bulletEnabled val="1"/>
        </dgm:presLayoutVars>
      </dgm:prSet>
      <dgm:spPr/>
      <dgm:t>
        <a:bodyPr/>
        <a:lstStyle/>
        <a:p>
          <a:endParaRPr lang="ru-RU"/>
        </a:p>
      </dgm:t>
    </dgm:pt>
    <dgm:pt modelId="{F3E89A82-C1CA-4DA2-AE2F-FA054D40647F}" type="pres">
      <dgm:prSet presAssocID="{73E72405-EA11-4B1E-8E59-A2E0CFEAA7A2}" presName="spacer" presStyleCnt="0"/>
      <dgm:spPr/>
    </dgm:pt>
    <dgm:pt modelId="{CBC739D8-E0F1-4A3A-8E12-B05BD678B3C0}" type="pres">
      <dgm:prSet presAssocID="{0D68AE0A-E4C9-4EFA-B792-A1CB6C7B8694}" presName="parentText" presStyleLbl="node1" presStyleIdx="1" presStyleCnt="2">
        <dgm:presLayoutVars>
          <dgm:chMax val="0"/>
          <dgm:bulletEnabled val="1"/>
        </dgm:presLayoutVars>
      </dgm:prSet>
      <dgm:spPr/>
      <dgm:t>
        <a:bodyPr/>
        <a:lstStyle/>
        <a:p>
          <a:endParaRPr lang="ru-RU"/>
        </a:p>
      </dgm:t>
    </dgm:pt>
  </dgm:ptLst>
  <dgm:cxnLst>
    <dgm:cxn modelId="{8C0D4ADA-A30C-4BED-9CD6-C0FFDE38A929}" type="presOf" srcId="{E5D7141F-7008-407B-97ED-40D69EFE9A2C}" destId="{70CD7B56-B1B2-40C3-9F91-C7B0BC5CAA80}" srcOrd="0" destOrd="0" presId="urn:microsoft.com/office/officeart/2005/8/layout/vList2"/>
    <dgm:cxn modelId="{4D19F13B-F081-41E1-9004-AD861B0AFC1D}" srcId="{E5D7141F-7008-407B-97ED-40D69EFE9A2C}" destId="{0D68AE0A-E4C9-4EFA-B792-A1CB6C7B8694}" srcOrd="1" destOrd="0" parTransId="{A8D87455-2D03-44C2-8BC0-EDF4D23A2C97}" sibTransId="{1AD6C56E-1B44-44A3-B823-64AA96BABF82}"/>
    <dgm:cxn modelId="{04F25E9A-29A3-40C0-85A9-E439062CB4B0}" type="presOf" srcId="{643C1BC1-0911-4297-8DDE-9706F804A38B}" destId="{8A78E523-EE3C-4675-8F07-F6CC2ECA7BA8}" srcOrd="0" destOrd="0" presId="urn:microsoft.com/office/officeart/2005/8/layout/vList2"/>
    <dgm:cxn modelId="{A5057B5D-7364-4ECD-84D7-3BECE99BE7C0}" type="presOf" srcId="{0D68AE0A-E4C9-4EFA-B792-A1CB6C7B8694}" destId="{CBC739D8-E0F1-4A3A-8E12-B05BD678B3C0}" srcOrd="0" destOrd="0" presId="urn:microsoft.com/office/officeart/2005/8/layout/vList2"/>
    <dgm:cxn modelId="{C05F9D56-4667-48BD-BA57-08AE3B32831A}" srcId="{E5D7141F-7008-407B-97ED-40D69EFE9A2C}" destId="{643C1BC1-0911-4297-8DDE-9706F804A38B}" srcOrd="0" destOrd="0" parTransId="{AD0F3689-E1DA-4C8D-B9B1-EB3516D166B4}" sibTransId="{73E72405-EA11-4B1E-8E59-A2E0CFEAA7A2}"/>
    <dgm:cxn modelId="{6F061A61-DCBC-4F85-93F1-D545020B398C}" type="presParOf" srcId="{70CD7B56-B1B2-40C3-9F91-C7B0BC5CAA80}" destId="{8A78E523-EE3C-4675-8F07-F6CC2ECA7BA8}" srcOrd="0" destOrd="0" presId="urn:microsoft.com/office/officeart/2005/8/layout/vList2"/>
    <dgm:cxn modelId="{77D70727-9F04-498C-8695-454742038BA3}" type="presParOf" srcId="{70CD7B56-B1B2-40C3-9F91-C7B0BC5CAA80}" destId="{F3E89A82-C1CA-4DA2-AE2F-FA054D40647F}" srcOrd="1" destOrd="0" presId="urn:microsoft.com/office/officeart/2005/8/layout/vList2"/>
    <dgm:cxn modelId="{A5D1DDD7-C255-4B5D-821E-5F02C6FA1CAC}" type="presParOf" srcId="{70CD7B56-B1B2-40C3-9F91-C7B0BC5CAA80}" destId="{CBC739D8-E0F1-4A3A-8E12-B05BD678B3C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E5D7141F-7008-407B-97ED-40D69EFE9A2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D68AE0A-E4C9-4EFA-B792-A1CB6C7B8694}">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Алвин Тоффлернинг сўнгги ишларининг мазмуни XXI асрда ҳарбий технологиялар, қурол-яроқ, тактик ва стратегик режалаштириш ва капитализмнинг кучайиши билан боғлиқ) супериндустриализм назариясида кўриш мумкин. </a:t>
          </a:r>
          <a:endParaRPr lang="ru-RU" dirty="0">
            <a:latin typeface="Times New Roman" panose="02020603050405020304" pitchFamily="18" charset="0"/>
            <a:cs typeface="Times New Roman" panose="02020603050405020304" pitchFamily="18" charset="0"/>
          </a:endParaRPr>
        </a:p>
      </dgm:t>
    </dgm:pt>
    <dgm:pt modelId="{A8D87455-2D03-44C2-8BC0-EDF4D23A2C97}" type="parTrans" cxnId="{4D19F13B-F081-41E1-9004-AD861B0AFC1D}">
      <dgm:prSet/>
      <dgm:spPr/>
      <dgm:t>
        <a:bodyPr/>
        <a:lstStyle/>
        <a:p>
          <a:endParaRPr lang="ru-RU"/>
        </a:p>
      </dgm:t>
    </dgm:pt>
    <dgm:pt modelId="{1AD6C56E-1B44-44A3-B823-64AA96BABF82}" type="sibTrans" cxnId="{4D19F13B-F081-41E1-9004-AD861B0AFC1D}">
      <dgm:prSet/>
      <dgm:spPr/>
      <dgm:t>
        <a:bodyPr/>
        <a:lstStyle/>
        <a:p>
          <a:endParaRPr lang="ru-RU"/>
        </a:p>
      </dgm:t>
    </dgm:pt>
    <dgm:pt modelId="{70CD7B56-B1B2-40C3-9F91-C7B0BC5CAA80}" type="pres">
      <dgm:prSet presAssocID="{E5D7141F-7008-407B-97ED-40D69EFE9A2C}" presName="linear" presStyleCnt="0">
        <dgm:presLayoutVars>
          <dgm:animLvl val="lvl"/>
          <dgm:resizeHandles val="exact"/>
        </dgm:presLayoutVars>
      </dgm:prSet>
      <dgm:spPr/>
      <dgm:t>
        <a:bodyPr/>
        <a:lstStyle/>
        <a:p>
          <a:endParaRPr lang="ru-RU"/>
        </a:p>
      </dgm:t>
    </dgm:pt>
    <dgm:pt modelId="{CBC739D8-E0F1-4A3A-8E12-B05BD678B3C0}" type="pres">
      <dgm:prSet presAssocID="{0D68AE0A-E4C9-4EFA-B792-A1CB6C7B8694}" presName="parentText" presStyleLbl="node1" presStyleIdx="0" presStyleCnt="1">
        <dgm:presLayoutVars>
          <dgm:chMax val="0"/>
          <dgm:bulletEnabled val="1"/>
        </dgm:presLayoutVars>
      </dgm:prSet>
      <dgm:spPr/>
      <dgm:t>
        <a:bodyPr/>
        <a:lstStyle/>
        <a:p>
          <a:endParaRPr lang="ru-RU"/>
        </a:p>
      </dgm:t>
    </dgm:pt>
  </dgm:ptLst>
  <dgm:cxnLst>
    <dgm:cxn modelId="{8C0D4ADA-A30C-4BED-9CD6-C0FFDE38A929}" type="presOf" srcId="{E5D7141F-7008-407B-97ED-40D69EFE9A2C}" destId="{70CD7B56-B1B2-40C3-9F91-C7B0BC5CAA80}" srcOrd="0" destOrd="0" presId="urn:microsoft.com/office/officeart/2005/8/layout/vList2"/>
    <dgm:cxn modelId="{4D19F13B-F081-41E1-9004-AD861B0AFC1D}" srcId="{E5D7141F-7008-407B-97ED-40D69EFE9A2C}" destId="{0D68AE0A-E4C9-4EFA-B792-A1CB6C7B8694}" srcOrd="0" destOrd="0" parTransId="{A8D87455-2D03-44C2-8BC0-EDF4D23A2C97}" sibTransId="{1AD6C56E-1B44-44A3-B823-64AA96BABF82}"/>
    <dgm:cxn modelId="{A5057B5D-7364-4ECD-84D7-3BECE99BE7C0}" type="presOf" srcId="{0D68AE0A-E4C9-4EFA-B792-A1CB6C7B8694}" destId="{CBC739D8-E0F1-4A3A-8E12-B05BD678B3C0}" srcOrd="0" destOrd="0" presId="urn:microsoft.com/office/officeart/2005/8/layout/vList2"/>
    <dgm:cxn modelId="{A5D1DDD7-C255-4B5D-821E-5F02C6FA1CAC}" type="presParOf" srcId="{70CD7B56-B1B2-40C3-9F91-C7B0BC5CAA80}" destId="{CBC739D8-E0F1-4A3A-8E12-B05BD678B3C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E5D7141F-7008-407B-97ED-40D69EFE9A2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D68AE0A-E4C9-4EFA-B792-A1CB6C7B8694}">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 замонавий жамиятда юз бераётган, мураккаб ва турли хил ўзгаришлар жараёнларини индустриализмнинг фалокати ва “янги цивилизация”нинг дунёга келиши билан боғлиқ, деб ҳисоблайди. </a:t>
          </a:r>
          <a:endParaRPr lang="ru-RU" dirty="0">
            <a:latin typeface="Times New Roman" panose="02020603050405020304" pitchFamily="18" charset="0"/>
            <a:cs typeface="Times New Roman" panose="02020603050405020304" pitchFamily="18" charset="0"/>
          </a:endParaRPr>
        </a:p>
      </dgm:t>
    </dgm:pt>
    <dgm:pt modelId="{A8D87455-2D03-44C2-8BC0-EDF4D23A2C97}" type="parTrans" cxnId="{4D19F13B-F081-41E1-9004-AD861B0AFC1D}">
      <dgm:prSet/>
      <dgm:spPr/>
      <dgm:t>
        <a:bodyPr/>
        <a:lstStyle/>
        <a:p>
          <a:endParaRPr lang="ru-RU"/>
        </a:p>
      </dgm:t>
    </dgm:pt>
    <dgm:pt modelId="{1AD6C56E-1B44-44A3-B823-64AA96BABF82}" type="sibTrans" cxnId="{4D19F13B-F081-41E1-9004-AD861B0AFC1D}">
      <dgm:prSet/>
      <dgm:spPr/>
      <dgm:t>
        <a:bodyPr/>
        <a:lstStyle/>
        <a:p>
          <a:endParaRPr lang="ru-RU"/>
        </a:p>
      </dgm:t>
    </dgm:pt>
    <dgm:pt modelId="{0E2F4C0E-1372-4DEB-8235-5BB00CB910C2}">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Бундай “ўтиш даври”ни у тарихий ривожланиш жараёнида юзага келадиган “ўзгаришлар тўлқини” назарияси билан тушунтиради.</a:t>
          </a:r>
          <a:endParaRPr lang="ru-RU" dirty="0">
            <a:latin typeface="Times New Roman" panose="02020603050405020304" pitchFamily="18" charset="0"/>
            <a:cs typeface="Times New Roman" panose="02020603050405020304" pitchFamily="18" charset="0"/>
          </a:endParaRPr>
        </a:p>
      </dgm:t>
    </dgm:pt>
    <dgm:pt modelId="{9A25E815-2B4D-4908-AA4B-1B5C77D50032}" type="parTrans" cxnId="{1D39C3E1-A3E1-4AED-910B-E96F520A85EF}">
      <dgm:prSet/>
      <dgm:spPr/>
      <dgm:t>
        <a:bodyPr/>
        <a:lstStyle/>
        <a:p>
          <a:endParaRPr lang="ru-RU"/>
        </a:p>
      </dgm:t>
    </dgm:pt>
    <dgm:pt modelId="{98D2526D-BC07-4A65-AE15-BAD6B2DA78A4}" type="sibTrans" cxnId="{1D39C3E1-A3E1-4AED-910B-E96F520A85EF}">
      <dgm:prSet/>
      <dgm:spPr/>
      <dgm:t>
        <a:bodyPr/>
        <a:lstStyle/>
        <a:p>
          <a:endParaRPr lang="ru-RU"/>
        </a:p>
      </dgm:t>
    </dgm:pt>
    <dgm:pt modelId="{70CD7B56-B1B2-40C3-9F91-C7B0BC5CAA80}" type="pres">
      <dgm:prSet presAssocID="{E5D7141F-7008-407B-97ED-40D69EFE9A2C}" presName="linear" presStyleCnt="0">
        <dgm:presLayoutVars>
          <dgm:animLvl val="lvl"/>
          <dgm:resizeHandles val="exact"/>
        </dgm:presLayoutVars>
      </dgm:prSet>
      <dgm:spPr/>
      <dgm:t>
        <a:bodyPr/>
        <a:lstStyle/>
        <a:p>
          <a:endParaRPr lang="ru-RU"/>
        </a:p>
      </dgm:t>
    </dgm:pt>
    <dgm:pt modelId="{CBC739D8-E0F1-4A3A-8E12-B05BD678B3C0}" type="pres">
      <dgm:prSet presAssocID="{0D68AE0A-E4C9-4EFA-B792-A1CB6C7B8694}" presName="parentText" presStyleLbl="node1" presStyleIdx="0" presStyleCnt="2">
        <dgm:presLayoutVars>
          <dgm:chMax val="0"/>
          <dgm:bulletEnabled val="1"/>
        </dgm:presLayoutVars>
      </dgm:prSet>
      <dgm:spPr/>
      <dgm:t>
        <a:bodyPr/>
        <a:lstStyle/>
        <a:p>
          <a:endParaRPr lang="ru-RU"/>
        </a:p>
      </dgm:t>
    </dgm:pt>
    <dgm:pt modelId="{F6E864CA-A916-411D-A7F7-DC2ABE2869FC}" type="pres">
      <dgm:prSet presAssocID="{1AD6C56E-1B44-44A3-B823-64AA96BABF82}" presName="spacer" presStyleCnt="0"/>
      <dgm:spPr/>
    </dgm:pt>
    <dgm:pt modelId="{BC2B02F8-4175-4F15-B689-4AA9DC03429F}" type="pres">
      <dgm:prSet presAssocID="{0E2F4C0E-1372-4DEB-8235-5BB00CB910C2}" presName="parentText" presStyleLbl="node1" presStyleIdx="1" presStyleCnt="2">
        <dgm:presLayoutVars>
          <dgm:chMax val="0"/>
          <dgm:bulletEnabled val="1"/>
        </dgm:presLayoutVars>
      </dgm:prSet>
      <dgm:spPr/>
      <dgm:t>
        <a:bodyPr/>
        <a:lstStyle/>
        <a:p>
          <a:endParaRPr lang="ru-RU"/>
        </a:p>
      </dgm:t>
    </dgm:pt>
  </dgm:ptLst>
  <dgm:cxnLst>
    <dgm:cxn modelId="{1D39C3E1-A3E1-4AED-910B-E96F520A85EF}" srcId="{E5D7141F-7008-407B-97ED-40D69EFE9A2C}" destId="{0E2F4C0E-1372-4DEB-8235-5BB00CB910C2}" srcOrd="1" destOrd="0" parTransId="{9A25E815-2B4D-4908-AA4B-1B5C77D50032}" sibTransId="{98D2526D-BC07-4A65-AE15-BAD6B2DA78A4}"/>
    <dgm:cxn modelId="{8C0D4ADA-A30C-4BED-9CD6-C0FFDE38A929}" type="presOf" srcId="{E5D7141F-7008-407B-97ED-40D69EFE9A2C}" destId="{70CD7B56-B1B2-40C3-9F91-C7B0BC5CAA80}" srcOrd="0" destOrd="0" presId="urn:microsoft.com/office/officeart/2005/8/layout/vList2"/>
    <dgm:cxn modelId="{4D19F13B-F081-41E1-9004-AD861B0AFC1D}" srcId="{E5D7141F-7008-407B-97ED-40D69EFE9A2C}" destId="{0D68AE0A-E4C9-4EFA-B792-A1CB6C7B8694}" srcOrd="0" destOrd="0" parTransId="{A8D87455-2D03-44C2-8BC0-EDF4D23A2C97}" sibTransId="{1AD6C56E-1B44-44A3-B823-64AA96BABF82}"/>
    <dgm:cxn modelId="{173710F1-BED5-4807-9417-D596BBA53B39}" type="presOf" srcId="{0E2F4C0E-1372-4DEB-8235-5BB00CB910C2}" destId="{BC2B02F8-4175-4F15-B689-4AA9DC03429F}" srcOrd="0" destOrd="0" presId="urn:microsoft.com/office/officeart/2005/8/layout/vList2"/>
    <dgm:cxn modelId="{A5057B5D-7364-4ECD-84D7-3BECE99BE7C0}" type="presOf" srcId="{0D68AE0A-E4C9-4EFA-B792-A1CB6C7B8694}" destId="{CBC739D8-E0F1-4A3A-8E12-B05BD678B3C0}" srcOrd="0" destOrd="0" presId="urn:microsoft.com/office/officeart/2005/8/layout/vList2"/>
    <dgm:cxn modelId="{A5D1DDD7-C255-4B5D-821E-5F02C6FA1CAC}" type="presParOf" srcId="{70CD7B56-B1B2-40C3-9F91-C7B0BC5CAA80}" destId="{CBC739D8-E0F1-4A3A-8E12-B05BD678B3C0}" srcOrd="0" destOrd="0" presId="urn:microsoft.com/office/officeart/2005/8/layout/vList2"/>
    <dgm:cxn modelId="{6BDB8E94-C9FE-4D3F-9C2E-D441A18081BC}" type="presParOf" srcId="{70CD7B56-B1B2-40C3-9F91-C7B0BC5CAA80}" destId="{F6E864CA-A916-411D-A7F7-DC2ABE2869FC}" srcOrd="1" destOrd="0" presId="urn:microsoft.com/office/officeart/2005/8/layout/vList2"/>
    <dgm:cxn modelId="{6CDF9099-6611-434A-B485-38AB06D881E8}" type="presParOf" srcId="{70CD7B56-B1B2-40C3-9F91-C7B0BC5CAA80}" destId="{BC2B02F8-4175-4F15-B689-4AA9DC03429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7DB9DC33-FC39-417F-A1F5-F5ED42BCD1C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52620BE-BAC5-4F9A-9098-460549FC0E9E}">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Ягона цивилизация ҳақидаги ижтимоий-маданий назариянинг асосида барча мамлакатларнинг ягона сиёсий, ижтимоий ва иқтисодий тизим, яъни либерал демократияга қараб аста-секинлик билан ҳаракатланиш ғояси ётади. </a:t>
          </a:r>
          <a:endParaRPr lang="ru-RU" dirty="0">
            <a:latin typeface="Times New Roman" panose="02020603050405020304" pitchFamily="18" charset="0"/>
            <a:cs typeface="Times New Roman" panose="02020603050405020304" pitchFamily="18" charset="0"/>
          </a:endParaRPr>
        </a:p>
      </dgm:t>
    </dgm:pt>
    <dgm:pt modelId="{A52524C5-6AAD-4126-8816-E19812A8F42D}" type="parTrans" cxnId="{F32283C9-52A3-4CCA-B13A-C8FAD81D9A0B}">
      <dgm:prSet/>
      <dgm:spPr/>
      <dgm:t>
        <a:bodyPr/>
        <a:lstStyle/>
        <a:p>
          <a:endParaRPr lang="ru-RU"/>
        </a:p>
      </dgm:t>
    </dgm:pt>
    <dgm:pt modelId="{B3EFC1B0-B57B-4FD0-A01C-DDC8A7A6BA0C}" type="sibTrans" cxnId="{F32283C9-52A3-4CCA-B13A-C8FAD81D9A0B}">
      <dgm:prSet/>
      <dgm:spPr/>
      <dgm:t>
        <a:bodyPr/>
        <a:lstStyle/>
        <a:p>
          <a:endParaRPr lang="ru-RU"/>
        </a:p>
      </dgm:t>
    </dgm:pt>
    <dgm:pt modelId="{EAC6EC17-7244-451A-9043-6F678F94513B}" type="pres">
      <dgm:prSet presAssocID="{7DB9DC33-FC39-417F-A1F5-F5ED42BCD1CA}" presName="linear" presStyleCnt="0">
        <dgm:presLayoutVars>
          <dgm:animLvl val="lvl"/>
          <dgm:resizeHandles val="exact"/>
        </dgm:presLayoutVars>
      </dgm:prSet>
      <dgm:spPr/>
      <dgm:t>
        <a:bodyPr/>
        <a:lstStyle/>
        <a:p>
          <a:endParaRPr lang="ru-RU"/>
        </a:p>
      </dgm:t>
    </dgm:pt>
    <dgm:pt modelId="{4893F147-AC5E-4017-8BCA-9F8E41194399}" type="pres">
      <dgm:prSet presAssocID="{752620BE-BAC5-4F9A-9098-460549FC0E9E}" presName="parentText" presStyleLbl="node1" presStyleIdx="0" presStyleCnt="1">
        <dgm:presLayoutVars>
          <dgm:chMax val="0"/>
          <dgm:bulletEnabled val="1"/>
        </dgm:presLayoutVars>
      </dgm:prSet>
      <dgm:spPr/>
      <dgm:t>
        <a:bodyPr/>
        <a:lstStyle/>
        <a:p>
          <a:endParaRPr lang="ru-RU"/>
        </a:p>
      </dgm:t>
    </dgm:pt>
  </dgm:ptLst>
  <dgm:cxnLst>
    <dgm:cxn modelId="{F32283C9-52A3-4CCA-B13A-C8FAD81D9A0B}" srcId="{7DB9DC33-FC39-417F-A1F5-F5ED42BCD1CA}" destId="{752620BE-BAC5-4F9A-9098-460549FC0E9E}" srcOrd="0" destOrd="0" parTransId="{A52524C5-6AAD-4126-8816-E19812A8F42D}" sibTransId="{B3EFC1B0-B57B-4FD0-A01C-DDC8A7A6BA0C}"/>
    <dgm:cxn modelId="{A224EA7D-9F3E-4E7C-9DC0-506488941158}" type="presOf" srcId="{7DB9DC33-FC39-417F-A1F5-F5ED42BCD1CA}" destId="{EAC6EC17-7244-451A-9043-6F678F94513B}" srcOrd="0" destOrd="0" presId="urn:microsoft.com/office/officeart/2005/8/layout/vList2"/>
    <dgm:cxn modelId="{2C8B29B5-C691-4D0A-8E5B-56B468374D10}" type="presOf" srcId="{752620BE-BAC5-4F9A-9098-460549FC0E9E}" destId="{4893F147-AC5E-4017-8BCA-9F8E41194399}" srcOrd="0" destOrd="0" presId="urn:microsoft.com/office/officeart/2005/8/layout/vList2"/>
    <dgm:cxn modelId="{20D3FD20-6F98-43DE-AB15-ED3029E7DDEC}" type="presParOf" srcId="{EAC6EC17-7244-451A-9043-6F678F94513B}" destId="{4893F147-AC5E-4017-8BCA-9F8E4119439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7DB9DC33-FC39-417F-A1F5-F5ED42BCD1C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52620BE-BAC5-4F9A-9098-460549FC0E9E}">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Ушбу назариянинг замонавий тарафдорлари бундай тизимга либераллашув натижасида Ғарб эришган, бошқа мамлакатлар ҳам бунга эришади ва бутун дунё ягона жамиятга айланади, деб таъкидлашади.</a:t>
          </a:r>
          <a:endParaRPr lang="ru-RU" dirty="0">
            <a:latin typeface="Times New Roman" panose="02020603050405020304" pitchFamily="18" charset="0"/>
            <a:cs typeface="Times New Roman" panose="02020603050405020304" pitchFamily="18" charset="0"/>
          </a:endParaRPr>
        </a:p>
      </dgm:t>
    </dgm:pt>
    <dgm:pt modelId="{A52524C5-6AAD-4126-8816-E19812A8F42D}" type="parTrans" cxnId="{F32283C9-52A3-4CCA-B13A-C8FAD81D9A0B}">
      <dgm:prSet/>
      <dgm:spPr/>
      <dgm:t>
        <a:bodyPr/>
        <a:lstStyle/>
        <a:p>
          <a:endParaRPr lang="ru-RU"/>
        </a:p>
      </dgm:t>
    </dgm:pt>
    <dgm:pt modelId="{B3EFC1B0-B57B-4FD0-A01C-DDC8A7A6BA0C}" type="sibTrans" cxnId="{F32283C9-52A3-4CCA-B13A-C8FAD81D9A0B}">
      <dgm:prSet/>
      <dgm:spPr/>
      <dgm:t>
        <a:bodyPr/>
        <a:lstStyle/>
        <a:p>
          <a:endParaRPr lang="ru-RU"/>
        </a:p>
      </dgm:t>
    </dgm:pt>
    <dgm:pt modelId="{EAC6EC17-7244-451A-9043-6F678F94513B}" type="pres">
      <dgm:prSet presAssocID="{7DB9DC33-FC39-417F-A1F5-F5ED42BCD1CA}" presName="linear" presStyleCnt="0">
        <dgm:presLayoutVars>
          <dgm:animLvl val="lvl"/>
          <dgm:resizeHandles val="exact"/>
        </dgm:presLayoutVars>
      </dgm:prSet>
      <dgm:spPr/>
      <dgm:t>
        <a:bodyPr/>
        <a:lstStyle/>
        <a:p>
          <a:endParaRPr lang="ru-RU"/>
        </a:p>
      </dgm:t>
    </dgm:pt>
    <dgm:pt modelId="{4893F147-AC5E-4017-8BCA-9F8E41194399}" type="pres">
      <dgm:prSet presAssocID="{752620BE-BAC5-4F9A-9098-460549FC0E9E}" presName="parentText" presStyleLbl="node1" presStyleIdx="0" presStyleCnt="1">
        <dgm:presLayoutVars>
          <dgm:chMax val="0"/>
          <dgm:bulletEnabled val="1"/>
        </dgm:presLayoutVars>
      </dgm:prSet>
      <dgm:spPr/>
      <dgm:t>
        <a:bodyPr/>
        <a:lstStyle/>
        <a:p>
          <a:endParaRPr lang="ru-RU"/>
        </a:p>
      </dgm:t>
    </dgm:pt>
  </dgm:ptLst>
  <dgm:cxnLst>
    <dgm:cxn modelId="{F32283C9-52A3-4CCA-B13A-C8FAD81D9A0B}" srcId="{7DB9DC33-FC39-417F-A1F5-F5ED42BCD1CA}" destId="{752620BE-BAC5-4F9A-9098-460549FC0E9E}" srcOrd="0" destOrd="0" parTransId="{A52524C5-6AAD-4126-8816-E19812A8F42D}" sibTransId="{B3EFC1B0-B57B-4FD0-A01C-DDC8A7A6BA0C}"/>
    <dgm:cxn modelId="{A224EA7D-9F3E-4E7C-9DC0-506488941158}" type="presOf" srcId="{7DB9DC33-FC39-417F-A1F5-F5ED42BCD1CA}" destId="{EAC6EC17-7244-451A-9043-6F678F94513B}" srcOrd="0" destOrd="0" presId="urn:microsoft.com/office/officeart/2005/8/layout/vList2"/>
    <dgm:cxn modelId="{2C8B29B5-C691-4D0A-8E5B-56B468374D10}" type="presOf" srcId="{752620BE-BAC5-4F9A-9098-460549FC0E9E}" destId="{4893F147-AC5E-4017-8BCA-9F8E41194399}" srcOrd="0" destOrd="0" presId="urn:microsoft.com/office/officeart/2005/8/layout/vList2"/>
    <dgm:cxn modelId="{20D3FD20-6F98-43DE-AB15-ED3029E7DDEC}" type="presParOf" srcId="{EAC6EC17-7244-451A-9043-6F678F94513B}" destId="{4893F147-AC5E-4017-8BCA-9F8E4119439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ECE39CD6-3AD9-4F83-B26C-93F4812B9DA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657C3B3-8D85-4259-8548-232D51177088}">
      <dgm:prSet/>
      <dgm:spPr/>
      <dgm:t>
        <a:bodyPr/>
        <a:lstStyle/>
        <a:p>
          <a:pPr rtl="0"/>
          <a:r>
            <a:rPr lang="uz-Cyrl-UZ" b="1" dirty="0" smtClean="0">
              <a:latin typeface="Times New Roman" panose="02020603050405020304" pitchFamily="18" charset="0"/>
              <a:cs typeface="Times New Roman" panose="02020603050405020304" pitchFamily="18" charset="0"/>
            </a:rPr>
            <a:t>Ягона цивилизация назарияси</a:t>
          </a:r>
          <a:endParaRPr lang="ru-RU" dirty="0">
            <a:latin typeface="Times New Roman" panose="02020603050405020304" pitchFamily="18" charset="0"/>
            <a:cs typeface="Times New Roman" panose="02020603050405020304" pitchFamily="18" charset="0"/>
          </a:endParaRPr>
        </a:p>
      </dgm:t>
    </dgm:pt>
    <dgm:pt modelId="{824654D9-F328-41B8-B1EA-F91FE0A2A139}" type="parTrans" cxnId="{C5962492-F49D-4A93-8147-FBF978539C25}">
      <dgm:prSet/>
      <dgm:spPr/>
      <dgm:t>
        <a:bodyPr/>
        <a:lstStyle/>
        <a:p>
          <a:endParaRPr lang="ru-RU"/>
        </a:p>
      </dgm:t>
    </dgm:pt>
    <dgm:pt modelId="{02584D0E-141A-46B2-A97F-C0E888B5B55D}" type="sibTrans" cxnId="{C5962492-F49D-4A93-8147-FBF978539C25}">
      <dgm:prSet/>
      <dgm:spPr/>
      <dgm:t>
        <a:bodyPr/>
        <a:lstStyle/>
        <a:p>
          <a:endParaRPr lang="ru-RU"/>
        </a:p>
      </dgm:t>
    </dgm:pt>
    <dgm:pt modelId="{DFA72D91-0654-4A37-823E-8B8D6C8E700F}" type="pres">
      <dgm:prSet presAssocID="{ECE39CD6-3AD9-4F83-B26C-93F4812B9DA2}" presName="linear" presStyleCnt="0">
        <dgm:presLayoutVars>
          <dgm:animLvl val="lvl"/>
          <dgm:resizeHandles val="exact"/>
        </dgm:presLayoutVars>
      </dgm:prSet>
      <dgm:spPr/>
      <dgm:t>
        <a:bodyPr/>
        <a:lstStyle/>
        <a:p>
          <a:endParaRPr lang="ru-RU"/>
        </a:p>
      </dgm:t>
    </dgm:pt>
    <dgm:pt modelId="{AFDD09A5-7897-4D8D-BC49-B43088188AFF}" type="pres">
      <dgm:prSet presAssocID="{2657C3B3-8D85-4259-8548-232D51177088}" presName="parentText" presStyleLbl="node1" presStyleIdx="0" presStyleCnt="1">
        <dgm:presLayoutVars>
          <dgm:chMax val="0"/>
          <dgm:bulletEnabled val="1"/>
        </dgm:presLayoutVars>
      </dgm:prSet>
      <dgm:spPr/>
      <dgm:t>
        <a:bodyPr/>
        <a:lstStyle/>
        <a:p>
          <a:endParaRPr lang="ru-RU"/>
        </a:p>
      </dgm:t>
    </dgm:pt>
  </dgm:ptLst>
  <dgm:cxnLst>
    <dgm:cxn modelId="{C5962492-F49D-4A93-8147-FBF978539C25}" srcId="{ECE39CD6-3AD9-4F83-B26C-93F4812B9DA2}" destId="{2657C3B3-8D85-4259-8548-232D51177088}" srcOrd="0" destOrd="0" parTransId="{824654D9-F328-41B8-B1EA-F91FE0A2A139}" sibTransId="{02584D0E-141A-46B2-A97F-C0E888B5B55D}"/>
    <dgm:cxn modelId="{521F21C4-C17B-4E50-91F5-9D25E7C247C1}" type="presOf" srcId="{ECE39CD6-3AD9-4F83-B26C-93F4812B9DA2}" destId="{DFA72D91-0654-4A37-823E-8B8D6C8E700F}" srcOrd="0" destOrd="0" presId="urn:microsoft.com/office/officeart/2005/8/layout/vList2"/>
    <dgm:cxn modelId="{B64FE1B9-D4B1-4B50-B8C2-FD2A2986BD32}" type="presOf" srcId="{2657C3B3-8D85-4259-8548-232D51177088}" destId="{AFDD09A5-7897-4D8D-BC49-B43088188AFF}" srcOrd="0" destOrd="0" presId="urn:microsoft.com/office/officeart/2005/8/layout/vList2"/>
    <dgm:cxn modelId="{7324F2B3-BBCF-4EB5-AD98-D6F8A1E55681}" type="presParOf" srcId="{DFA72D91-0654-4A37-823E-8B8D6C8E700F}" destId="{AFDD09A5-7897-4D8D-BC49-B43088188AF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296A4A3C-A91D-4761-A218-EFA065223EE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B4FA0F5-2ACA-4B5F-A82B-85D540E27CCD}">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Ягона цивилизация назарияси жаҳон мамлакатларини ягона жамиятга бирлаштирувчи, улар ўртасидаги ўзаро боғлиқликни кучайтириб чегараларни йўқотувчи, тобора кучайиб бораётган кучга эътибор қаратади. </a:t>
          </a:r>
          <a:endParaRPr lang="ru-RU" dirty="0">
            <a:latin typeface="Times New Roman" panose="02020603050405020304" pitchFamily="18" charset="0"/>
            <a:cs typeface="Times New Roman" panose="02020603050405020304" pitchFamily="18" charset="0"/>
          </a:endParaRPr>
        </a:p>
      </dgm:t>
    </dgm:pt>
    <dgm:pt modelId="{34514333-65F0-400C-B1D7-3F8DDAA52914}" type="parTrans" cxnId="{CF59E9F4-3DCA-43C3-85EE-0D81D9A18C1E}">
      <dgm:prSet/>
      <dgm:spPr/>
      <dgm:t>
        <a:bodyPr/>
        <a:lstStyle/>
        <a:p>
          <a:endParaRPr lang="ru-RU"/>
        </a:p>
      </dgm:t>
    </dgm:pt>
    <dgm:pt modelId="{549C8048-2714-4791-8790-E9DF410ED86C}" type="sibTrans" cxnId="{CF59E9F4-3DCA-43C3-85EE-0D81D9A18C1E}">
      <dgm:prSet/>
      <dgm:spPr/>
      <dgm:t>
        <a:bodyPr/>
        <a:lstStyle/>
        <a:p>
          <a:endParaRPr lang="ru-RU"/>
        </a:p>
      </dgm:t>
    </dgm:pt>
    <dgm:pt modelId="{7D3B39B8-0731-420A-9EAD-A838E3B7424C}" type="pres">
      <dgm:prSet presAssocID="{296A4A3C-A91D-4761-A218-EFA065223EE1}" presName="linear" presStyleCnt="0">
        <dgm:presLayoutVars>
          <dgm:animLvl val="lvl"/>
          <dgm:resizeHandles val="exact"/>
        </dgm:presLayoutVars>
      </dgm:prSet>
      <dgm:spPr/>
      <dgm:t>
        <a:bodyPr/>
        <a:lstStyle/>
        <a:p>
          <a:endParaRPr lang="ru-RU"/>
        </a:p>
      </dgm:t>
    </dgm:pt>
    <dgm:pt modelId="{20257AEE-2256-4158-B79E-8FC949169E9E}" type="pres">
      <dgm:prSet presAssocID="{DB4FA0F5-2ACA-4B5F-A82B-85D540E27CCD}" presName="parentText" presStyleLbl="node1" presStyleIdx="0" presStyleCnt="1">
        <dgm:presLayoutVars>
          <dgm:chMax val="0"/>
          <dgm:bulletEnabled val="1"/>
        </dgm:presLayoutVars>
      </dgm:prSet>
      <dgm:spPr/>
      <dgm:t>
        <a:bodyPr/>
        <a:lstStyle/>
        <a:p>
          <a:endParaRPr lang="ru-RU"/>
        </a:p>
      </dgm:t>
    </dgm:pt>
  </dgm:ptLst>
  <dgm:cxnLst>
    <dgm:cxn modelId="{CF59E9F4-3DCA-43C3-85EE-0D81D9A18C1E}" srcId="{296A4A3C-A91D-4761-A218-EFA065223EE1}" destId="{DB4FA0F5-2ACA-4B5F-A82B-85D540E27CCD}" srcOrd="0" destOrd="0" parTransId="{34514333-65F0-400C-B1D7-3F8DDAA52914}" sibTransId="{549C8048-2714-4791-8790-E9DF410ED86C}"/>
    <dgm:cxn modelId="{083DFACA-BE7F-4556-86C0-A4AB8554E1ED}" type="presOf" srcId="{296A4A3C-A91D-4761-A218-EFA065223EE1}" destId="{7D3B39B8-0731-420A-9EAD-A838E3B7424C}" srcOrd="0" destOrd="0" presId="urn:microsoft.com/office/officeart/2005/8/layout/vList2"/>
    <dgm:cxn modelId="{7E20DAC2-6DB6-4930-9D22-6FC2D434C4B0}" type="presOf" srcId="{DB4FA0F5-2ACA-4B5F-A82B-85D540E27CCD}" destId="{20257AEE-2256-4158-B79E-8FC949169E9E}" srcOrd="0" destOrd="0" presId="urn:microsoft.com/office/officeart/2005/8/layout/vList2"/>
    <dgm:cxn modelId="{67B2A471-312D-428A-99C6-921DDDBDFB6D}" type="presParOf" srcId="{7D3B39B8-0731-420A-9EAD-A838E3B7424C}" destId="{20257AEE-2256-4158-B79E-8FC949169E9E}"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296A4A3C-A91D-4761-A218-EFA065223EE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B4FA0F5-2ACA-4B5F-A82B-85D540E27CCD}">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Ушбу куч иқтисодиётларни интеграциялаш бўлиб, глобаллашувга айланади ва унинг трансмиллийлашуви ҳамда интеграциялашуви орқали намоён бўлади. </a:t>
          </a:r>
          <a:endParaRPr lang="ru-RU" dirty="0">
            <a:latin typeface="Times New Roman" panose="02020603050405020304" pitchFamily="18" charset="0"/>
            <a:cs typeface="Times New Roman" panose="02020603050405020304" pitchFamily="18" charset="0"/>
          </a:endParaRPr>
        </a:p>
      </dgm:t>
    </dgm:pt>
    <dgm:pt modelId="{34514333-65F0-400C-B1D7-3F8DDAA52914}" type="parTrans" cxnId="{CF59E9F4-3DCA-43C3-85EE-0D81D9A18C1E}">
      <dgm:prSet/>
      <dgm:spPr/>
      <dgm:t>
        <a:bodyPr/>
        <a:lstStyle/>
        <a:p>
          <a:endParaRPr lang="ru-RU"/>
        </a:p>
      </dgm:t>
    </dgm:pt>
    <dgm:pt modelId="{549C8048-2714-4791-8790-E9DF410ED86C}" type="sibTrans" cxnId="{CF59E9F4-3DCA-43C3-85EE-0D81D9A18C1E}">
      <dgm:prSet/>
      <dgm:spPr/>
      <dgm:t>
        <a:bodyPr/>
        <a:lstStyle/>
        <a:p>
          <a:endParaRPr lang="ru-RU"/>
        </a:p>
      </dgm:t>
    </dgm:pt>
    <dgm:pt modelId="{8C20DAAD-74B1-4DDB-B427-581CA2D96F99}">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Бу модернизациялашув туфайли Ғарбда дастлаб вужудга келган ҳозирги замон индустриал ва постиндустриал жамиятлар учун хос белгилар жаҳоннинг бошқа мамлакатлари учун ҳам хос бўлади.</a:t>
          </a:r>
          <a:endParaRPr lang="ru-RU" dirty="0">
            <a:latin typeface="Times New Roman" panose="02020603050405020304" pitchFamily="18" charset="0"/>
            <a:cs typeface="Times New Roman" panose="02020603050405020304" pitchFamily="18" charset="0"/>
          </a:endParaRPr>
        </a:p>
      </dgm:t>
    </dgm:pt>
    <dgm:pt modelId="{E79FAB74-E3FD-4A1A-9EF4-608F003BE649}" type="parTrans" cxnId="{55ED902D-F750-45B0-AE13-B380AA0E2249}">
      <dgm:prSet/>
      <dgm:spPr/>
      <dgm:t>
        <a:bodyPr/>
        <a:lstStyle/>
        <a:p>
          <a:endParaRPr lang="ru-RU"/>
        </a:p>
      </dgm:t>
    </dgm:pt>
    <dgm:pt modelId="{96845CCB-51DC-4352-81E0-92A6E13EEBAB}" type="sibTrans" cxnId="{55ED902D-F750-45B0-AE13-B380AA0E2249}">
      <dgm:prSet/>
      <dgm:spPr/>
      <dgm:t>
        <a:bodyPr/>
        <a:lstStyle/>
        <a:p>
          <a:endParaRPr lang="ru-RU"/>
        </a:p>
      </dgm:t>
    </dgm:pt>
    <dgm:pt modelId="{7D3B39B8-0731-420A-9EAD-A838E3B7424C}" type="pres">
      <dgm:prSet presAssocID="{296A4A3C-A91D-4761-A218-EFA065223EE1}" presName="linear" presStyleCnt="0">
        <dgm:presLayoutVars>
          <dgm:animLvl val="lvl"/>
          <dgm:resizeHandles val="exact"/>
        </dgm:presLayoutVars>
      </dgm:prSet>
      <dgm:spPr/>
      <dgm:t>
        <a:bodyPr/>
        <a:lstStyle/>
        <a:p>
          <a:endParaRPr lang="ru-RU"/>
        </a:p>
      </dgm:t>
    </dgm:pt>
    <dgm:pt modelId="{20257AEE-2256-4158-B79E-8FC949169E9E}" type="pres">
      <dgm:prSet presAssocID="{DB4FA0F5-2ACA-4B5F-A82B-85D540E27CCD}" presName="parentText" presStyleLbl="node1" presStyleIdx="0" presStyleCnt="2">
        <dgm:presLayoutVars>
          <dgm:chMax val="0"/>
          <dgm:bulletEnabled val="1"/>
        </dgm:presLayoutVars>
      </dgm:prSet>
      <dgm:spPr/>
      <dgm:t>
        <a:bodyPr/>
        <a:lstStyle/>
        <a:p>
          <a:endParaRPr lang="ru-RU"/>
        </a:p>
      </dgm:t>
    </dgm:pt>
    <dgm:pt modelId="{FAD03386-6A39-4B15-A03F-EC5C537AA7B8}" type="pres">
      <dgm:prSet presAssocID="{549C8048-2714-4791-8790-E9DF410ED86C}" presName="spacer" presStyleCnt="0"/>
      <dgm:spPr/>
    </dgm:pt>
    <dgm:pt modelId="{B0B443B6-FA08-4131-BEAB-D5E4DD33B525}" type="pres">
      <dgm:prSet presAssocID="{8C20DAAD-74B1-4DDB-B427-581CA2D96F99}" presName="parentText" presStyleLbl="node1" presStyleIdx="1" presStyleCnt="2">
        <dgm:presLayoutVars>
          <dgm:chMax val="0"/>
          <dgm:bulletEnabled val="1"/>
        </dgm:presLayoutVars>
      </dgm:prSet>
      <dgm:spPr/>
      <dgm:t>
        <a:bodyPr/>
        <a:lstStyle/>
        <a:p>
          <a:endParaRPr lang="ru-RU"/>
        </a:p>
      </dgm:t>
    </dgm:pt>
  </dgm:ptLst>
  <dgm:cxnLst>
    <dgm:cxn modelId="{CF59E9F4-3DCA-43C3-85EE-0D81D9A18C1E}" srcId="{296A4A3C-A91D-4761-A218-EFA065223EE1}" destId="{DB4FA0F5-2ACA-4B5F-A82B-85D540E27CCD}" srcOrd="0" destOrd="0" parTransId="{34514333-65F0-400C-B1D7-3F8DDAA52914}" sibTransId="{549C8048-2714-4791-8790-E9DF410ED86C}"/>
    <dgm:cxn modelId="{083DFACA-BE7F-4556-86C0-A4AB8554E1ED}" type="presOf" srcId="{296A4A3C-A91D-4761-A218-EFA065223EE1}" destId="{7D3B39B8-0731-420A-9EAD-A838E3B7424C}" srcOrd="0" destOrd="0" presId="urn:microsoft.com/office/officeart/2005/8/layout/vList2"/>
    <dgm:cxn modelId="{C1197AA8-3812-42F0-9415-68582B743B64}" type="presOf" srcId="{8C20DAAD-74B1-4DDB-B427-581CA2D96F99}" destId="{B0B443B6-FA08-4131-BEAB-D5E4DD33B525}" srcOrd="0" destOrd="0" presId="urn:microsoft.com/office/officeart/2005/8/layout/vList2"/>
    <dgm:cxn modelId="{7E20DAC2-6DB6-4930-9D22-6FC2D434C4B0}" type="presOf" srcId="{DB4FA0F5-2ACA-4B5F-A82B-85D540E27CCD}" destId="{20257AEE-2256-4158-B79E-8FC949169E9E}" srcOrd="0" destOrd="0" presId="urn:microsoft.com/office/officeart/2005/8/layout/vList2"/>
    <dgm:cxn modelId="{55ED902D-F750-45B0-AE13-B380AA0E2249}" srcId="{296A4A3C-A91D-4761-A218-EFA065223EE1}" destId="{8C20DAAD-74B1-4DDB-B427-581CA2D96F99}" srcOrd="1" destOrd="0" parTransId="{E79FAB74-E3FD-4A1A-9EF4-608F003BE649}" sibTransId="{96845CCB-51DC-4352-81E0-92A6E13EEBAB}"/>
    <dgm:cxn modelId="{67B2A471-312D-428A-99C6-921DDDBDFB6D}" type="presParOf" srcId="{7D3B39B8-0731-420A-9EAD-A838E3B7424C}" destId="{20257AEE-2256-4158-B79E-8FC949169E9E}" srcOrd="0" destOrd="0" presId="urn:microsoft.com/office/officeart/2005/8/layout/vList2"/>
    <dgm:cxn modelId="{3EE57ABF-6525-4E5A-935D-DFA885B87C90}" type="presParOf" srcId="{7D3B39B8-0731-420A-9EAD-A838E3B7424C}" destId="{FAD03386-6A39-4B15-A03F-EC5C537AA7B8}" srcOrd="1" destOrd="0" presId="urn:microsoft.com/office/officeart/2005/8/layout/vList2"/>
    <dgm:cxn modelId="{BA8C408D-D7C3-4B32-B699-7F62CC74EA09}" type="presParOf" srcId="{7D3B39B8-0731-420A-9EAD-A838E3B7424C}" destId="{B0B443B6-FA08-4131-BEAB-D5E4DD33B52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1503617F-1810-497A-AA70-63007E177A2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F921A234-0344-497E-BCE8-7D255A987694}">
      <dgm:prSet/>
      <dgm:spPr/>
      <dgm:t>
        <a:bodyPr/>
        <a:lstStyle/>
        <a:p>
          <a:pPr algn="ctr" rtl="0"/>
          <a:r>
            <a:rPr lang="uz-Cyrl-UZ" b="1" dirty="0" smtClean="0">
              <a:latin typeface="Times New Roman" panose="02020603050405020304" pitchFamily="18" charset="0"/>
              <a:cs typeface="Times New Roman" panose="02020603050405020304" pitchFamily="18" charset="0"/>
            </a:rPr>
            <a:t>Цивилизациялар тўқнашуви назарияси</a:t>
          </a:r>
          <a:endParaRPr lang="ru-RU" dirty="0">
            <a:latin typeface="Times New Roman" panose="02020603050405020304" pitchFamily="18" charset="0"/>
            <a:cs typeface="Times New Roman" panose="02020603050405020304" pitchFamily="18" charset="0"/>
          </a:endParaRPr>
        </a:p>
      </dgm:t>
    </dgm:pt>
    <dgm:pt modelId="{0A07FE83-8DD6-4C5B-8E5B-31C865DF23C7}" type="parTrans" cxnId="{C967D5FA-2A40-42B7-997B-BB62C8C7949C}">
      <dgm:prSet/>
      <dgm:spPr/>
      <dgm:t>
        <a:bodyPr/>
        <a:lstStyle/>
        <a:p>
          <a:endParaRPr lang="ru-RU"/>
        </a:p>
      </dgm:t>
    </dgm:pt>
    <dgm:pt modelId="{1204B679-243E-4702-9787-C2F16D5256BA}" type="sibTrans" cxnId="{C967D5FA-2A40-42B7-997B-BB62C8C7949C}">
      <dgm:prSet/>
      <dgm:spPr/>
      <dgm:t>
        <a:bodyPr/>
        <a:lstStyle/>
        <a:p>
          <a:endParaRPr lang="ru-RU"/>
        </a:p>
      </dgm:t>
    </dgm:pt>
    <dgm:pt modelId="{21DB291D-D8C4-42E3-8277-ECB798291036}" type="pres">
      <dgm:prSet presAssocID="{1503617F-1810-497A-AA70-63007E177A21}" presName="linear" presStyleCnt="0">
        <dgm:presLayoutVars>
          <dgm:animLvl val="lvl"/>
          <dgm:resizeHandles val="exact"/>
        </dgm:presLayoutVars>
      </dgm:prSet>
      <dgm:spPr/>
      <dgm:t>
        <a:bodyPr/>
        <a:lstStyle/>
        <a:p>
          <a:endParaRPr lang="ru-RU"/>
        </a:p>
      </dgm:t>
    </dgm:pt>
    <dgm:pt modelId="{75B7E8EC-CF4A-4A76-9720-7E506E43306A}" type="pres">
      <dgm:prSet presAssocID="{F921A234-0344-497E-BCE8-7D255A987694}" presName="parentText" presStyleLbl="node1" presStyleIdx="0" presStyleCnt="1">
        <dgm:presLayoutVars>
          <dgm:chMax val="0"/>
          <dgm:bulletEnabled val="1"/>
        </dgm:presLayoutVars>
      </dgm:prSet>
      <dgm:spPr/>
      <dgm:t>
        <a:bodyPr/>
        <a:lstStyle/>
        <a:p>
          <a:endParaRPr lang="ru-RU"/>
        </a:p>
      </dgm:t>
    </dgm:pt>
  </dgm:ptLst>
  <dgm:cxnLst>
    <dgm:cxn modelId="{A71B65B0-6934-4680-8A65-06A63E6ECC45}" type="presOf" srcId="{1503617F-1810-497A-AA70-63007E177A21}" destId="{21DB291D-D8C4-42E3-8277-ECB798291036}" srcOrd="0" destOrd="0" presId="urn:microsoft.com/office/officeart/2005/8/layout/vList2"/>
    <dgm:cxn modelId="{C967D5FA-2A40-42B7-997B-BB62C8C7949C}" srcId="{1503617F-1810-497A-AA70-63007E177A21}" destId="{F921A234-0344-497E-BCE8-7D255A987694}" srcOrd="0" destOrd="0" parTransId="{0A07FE83-8DD6-4C5B-8E5B-31C865DF23C7}" sibTransId="{1204B679-243E-4702-9787-C2F16D5256BA}"/>
    <dgm:cxn modelId="{DD0E92D1-ED8D-42A9-8427-F944B6E653FA}" type="presOf" srcId="{F921A234-0344-497E-BCE8-7D255A987694}" destId="{75B7E8EC-CF4A-4A76-9720-7E506E43306A}" srcOrd="0" destOrd="0" presId="urn:microsoft.com/office/officeart/2005/8/layout/vList2"/>
    <dgm:cxn modelId="{1CA834B7-C01A-44C7-AAE5-F406E1409CAD}" type="presParOf" srcId="{21DB291D-D8C4-42E3-8277-ECB798291036}" destId="{75B7E8EC-CF4A-4A76-9720-7E506E43306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3481461A-30B2-4E3C-8F94-AFE6EAA2610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F574DD6-B098-4044-B6C7-7930CE5336E6}">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Цивилизациялар тўқнашуви назарияси АҚШ профессори С.Хантингтонга тегишли бўлиб, унга мувофиқ сиёсий ва маданий дунё қиёфаси “совуқ уруш”дан кейин янада кўп қутбли бўлади ва қуйидаги асосий цивилизациялардан ташкил топади: </a:t>
          </a:r>
          <a:r>
            <a:rPr lang="uz-Cyrl-UZ" b="1" dirty="0" smtClean="0">
              <a:latin typeface="Times New Roman" panose="02020603050405020304" pitchFamily="18" charset="0"/>
              <a:cs typeface="Times New Roman" panose="02020603050405020304" pitchFamily="18" charset="0"/>
            </a:rPr>
            <a:t>Ғарб, ислом, индуизм, хитой, япон, православ, африка ва лотин америка.</a:t>
          </a:r>
          <a:r>
            <a:rPr lang="uz-Cyrl-UZ"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423D550-E3DF-40EF-B4A1-2CA8046C045F}" type="parTrans" cxnId="{3BAA42F5-46D1-4E9D-A9E3-AB07E86A6EF5}">
      <dgm:prSet/>
      <dgm:spPr/>
      <dgm:t>
        <a:bodyPr/>
        <a:lstStyle/>
        <a:p>
          <a:endParaRPr lang="ru-RU"/>
        </a:p>
      </dgm:t>
    </dgm:pt>
    <dgm:pt modelId="{74CB1D43-39E6-4D7A-86B1-F2D6FF57F9FB}" type="sibTrans" cxnId="{3BAA42F5-46D1-4E9D-A9E3-AB07E86A6EF5}">
      <dgm:prSet/>
      <dgm:spPr/>
      <dgm:t>
        <a:bodyPr/>
        <a:lstStyle/>
        <a:p>
          <a:endParaRPr lang="ru-RU"/>
        </a:p>
      </dgm:t>
    </dgm:pt>
    <dgm:pt modelId="{DBFB2B02-492C-4A88-88E2-A34605D55EBA}" type="pres">
      <dgm:prSet presAssocID="{3481461A-30B2-4E3C-8F94-AFE6EAA26109}" presName="linear" presStyleCnt="0">
        <dgm:presLayoutVars>
          <dgm:animLvl val="lvl"/>
          <dgm:resizeHandles val="exact"/>
        </dgm:presLayoutVars>
      </dgm:prSet>
      <dgm:spPr/>
      <dgm:t>
        <a:bodyPr/>
        <a:lstStyle/>
        <a:p>
          <a:endParaRPr lang="ru-RU"/>
        </a:p>
      </dgm:t>
    </dgm:pt>
    <dgm:pt modelId="{4D1BA41E-F859-4ED6-9353-60ED6551B83F}" type="pres">
      <dgm:prSet presAssocID="{7F574DD6-B098-4044-B6C7-7930CE5336E6}" presName="parentText" presStyleLbl="node1" presStyleIdx="0" presStyleCnt="1">
        <dgm:presLayoutVars>
          <dgm:chMax val="0"/>
          <dgm:bulletEnabled val="1"/>
        </dgm:presLayoutVars>
      </dgm:prSet>
      <dgm:spPr/>
      <dgm:t>
        <a:bodyPr/>
        <a:lstStyle/>
        <a:p>
          <a:endParaRPr lang="ru-RU"/>
        </a:p>
      </dgm:t>
    </dgm:pt>
  </dgm:ptLst>
  <dgm:cxnLst>
    <dgm:cxn modelId="{E7950F92-D3E4-4690-9A6F-0BA1060BF23C}" type="presOf" srcId="{3481461A-30B2-4E3C-8F94-AFE6EAA26109}" destId="{DBFB2B02-492C-4A88-88E2-A34605D55EBA}" srcOrd="0" destOrd="0" presId="urn:microsoft.com/office/officeart/2005/8/layout/vList2"/>
    <dgm:cxn modelId="{8E89C7E7-1854-4C87-9E4F-4C25374CD3EA}" type="presOf" srcId="{7F574DD6-B098-4044-B6C7-7930CE5336E6}" destId="{4D1BA41E-F859-4ED6-9353-60ED6551B83F}" srcOrd="0" destOrd="0" presId="urn:microsoft.com/office/officeart/2005/8/layout/vList2"/>
    <dgm:cxn modelId="{3BAA42F5-46D1-4E9D-A9E3-AB07E86A6EF5}" srcId="{3481461A-30B2-4E3C-8F94-AFE6EAA26109}" destId="{7F574DD6-B098-4044-B6C7-7930CE5336E6}" srcOrd="0" destOrd="0" parTransId="{4423D550-E3DF-40EF-B4A1-2CA8046C045F}" sibTransId="{74CB1D43-39E6-4D7A-86B1-F2D6FF57F9FB}"/>
    <dgm:cxn modelId="{8D31BC34-7907-4486-A603-32EE351DD03F}" type="presParOf" srcId="{DBFB2B02-492C-4A88-88E2-A34605D55EBA}" destId="{4D1BA41E-F859-4ED6-9353-60ED6551B83F}"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3481461A-30B2-4E3C-8F94-AFE6EAA2610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F574DD6-B098-4044-B6C7-7930CE5336E6}">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Ушбу назарияга кўра, охирги вақтларда жаҳон иқтисодиётида Ғарбнинг роли пасайиб, Осиё цивилизацияларининг ўрни эса сезиларли даражада ортиб боради. </a:t>
          </a:r>
          <a:endParaRPr lang="ru-RU" dirty="0">
            <a:latin typeface="Times New Roman" panose="02020603050405020304" pitchFamily="18" charset="0"/>
            <a:cs typeface="Times New Roman" panose="02020603050405020304" pitchFamily="18" charset="0"/>
          </a:endParaRPr>
        </a:p>
      </dgm:t>
    </dgm:pt>
    <dgm:pt modelId="{4423D550-E3DF-40EF-B4A1-2CA8046C045F}" type="parTrans" cxnId="{3BAA42F5-46D1-4E9D-A9E3-AB07E86A6EF5}">
      <dgm:prSet/>
      <dgm:spPr/>
      <dgm:t>
        <a:bodyPr/>
        <a:lstStyle/>
        <a:p>
          <a:endParaRPr lang="ru-RU"/>
        </a:p>
      </dgm:t>
    </dgm:pt>
    <dgm:pt modelId="{74CB1D43-39E6-4D7A-86B1-F2D6FF57F9FB}" type="sibTrans" cxnId="{3BAA42F5-46D1-4E9D-A9E3-AB07E86A6EF5}">
      <dgm:prSet/>
      <dgm:spPr/>
      <dgm:t>
        <a:bodyPr/>
        <a:lstStyle/>
        <a:p>
          <a:endParaRPr lang="ru-RU"/>
        </a:p>
      </dgm:t>
    </dgm:pt>
    <dgm:pt modelId="{DBFB2B02-492C-4A88-88E2-A34605D55EBA}" type="pres">
      <dgm:prSet presAssocID="{3481461A-30B2-4E3C-8F94-AFE6EAA26109}" presName="linear" presStyleCnt="0">
        <dgm:presLayoutVars>
          <dgm:animLvl val="lvl"/>
          <dgm:resizeHandles val="exact"/>
        </dgm:presLayoutVars>
      </dgm:prSet>
      <dgm:spPr/>
      <dgm:t>
        <a:bodyPr/>
        <a:lstStyle/>
        <a:p>
          <a:endParaRPr lang="ru-RU"/>
        </a:p>
      </dgm:t>
    </dgm:pt>
    <dgm:pt modelId="{4D1BA41E-F859-4ED6-9353-60ED6551B83F}" type="pres">
      <dgm:prSet presAssocID="{7F574DD6-B098-4044-B6C7-7930CE5336E6}" presName="parentText" presStyleLbl="node1" presStyleIdx="0" presStyleCnt="1">
        <dgm:presLayoutVars>
          <dgm:chMax val="0"/>
          <dgm:bulletEnabled val="1"/>
        </dgm:presLayoutVars>
      </dgm:prSet>
      <dgm:spPr/>
      <dgm:t>
        <a:bodyPr/>
        <a:lstStyle/>
        <a:p>
          <a:endParaRPr lang="ru-RU"/>
        </a:p>
      </dgm:t>
    </dgm:pt>
  </dgm:ptLst>
  <dgm:cxnLst>
    <dgm:cxn modelId="{E7950F92-D3E4-4690-9A6F-0BA1060BF23C}" type="presOf" srcId="{3481461A-30B2-4E3C-8F94-AFE6EAA26109}" destId="{DBFB2B02-492C-4A88-88E2-A34605D55EBA}" srcOrd="0" destOrd="0" presId="urn:microsoft.com/office/officeart/2005/8/layout/vList2"/>
    <dgm:cxn modelId="{8E89C7E7-1854-4C87-9E4F-4C25374CD3EA}" type="presOf" srcId="{7F574DD6-B098-4044-B6C7-7930CE5336E6}" destId="{4D1BA41E-F859-4ED6-9353-60ED6551B83F}" srcOrd="0" destOrd="0" presId="urn:microsoft.com/office/officeart/2005/8/layout/vList2"/>
    <dgm:cxn modelId="{3BAA42F5-46D1-4E9D-A9E3-AB07E86A6EF5}" srcId="{3481461A-30B2-4E3C-8F94-AFE6EAA26109}" destId="{7F574DD6-B098-4044-B6C7-7930CE5336E6}" srcOrd="0" destOrd="0" parTransId="{4423D550-E3DF-40EF-B4A1-2CA8046C045F}" sibTransId="{74CB1D43-39E6-4D7A-86B1-F2D6FF57F9FB}"/>
    <dgm:cxn modelId="{8D31BC34-7907-4486-A603-32EE351DD03F}" type="presParOf" srcId="{DBFB2B02-492C-4A88-88E2-A34605D55EBA}" destId="{4D1BA41E-F859-4ED6-9353-60ED6551B83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3481461A-30B2-4E3C-8F94-AFE6EAA2610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F574DD6-B098-4044-B6C7-7930CE5336E6}">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Цивилизациялар ўртасида аввало, цивилизациялар ичидаги алоқалар цивилизация маркази ҳисобланган мамлакатларга томон тортилиб, кучайиб боради. </a:t>
          </a:r>
          <a:endParaRPr lang="ru-RU" dirty="0">
            <a:latin typeface="Times New Roman" panose="02020603050405020304" pitchFamily="18" charset="0"/>
            <a:cs typeface="Times New Roman" panose="02020603050405020304" pitchFamily="18" charset="0"/>
          </a:endParaRPr>
        </a:p>
      </dgm:t>
    </dgm:pt>
    <dgm:pt modelId="{4423D550-E3DF-40EF-B4A1-2CA8046C045F}" type="parTrans" cxnId="{3BAA42F5-46D1-4E9D-A9E3-AB07E86A6EF5}">
      <dgm:prSet/>
      <dgm:spPr/>
      <dgm:t>
        <a:bodyPr/>
        <a:lstStyle/>
        <a:p>
          <a:endParaRPr lang="ru-RU"/>
        </a:p>
      </dgm:t>
    </dgm:pt>
    <dgm:pt modelId="{74CB1D43-39E6-4D7A-86B1-F2D6FF57F9FB}" type="sibTrans" cxnId="{3BAA42F5-46D1-4E9D-A9E3-AB07E86A6EF5}">
      <dgm:prSet/>
      <dgm:spPr/>
      <dgm:t>
        <a:bodyPr/>
        <a:lstStyle/>
        <a:p>
          <a:endParaRPr lang="ru-RU"/>
        </a:p>
      </dgm:t>
    </dgm:pt>
    <dgm:pt modelId="{E409DC86-F3ED-4116-AFEF-C02A43C8F89F}">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Натижада истиқболда дунё ягона цивилизациядан эмас, балки турли цивилизациялар йиғиндисидан иборат бўлади ҳамда улар ўртасида ўхшаш ва фарқли жиҳатлар мавжуд бўлади.</a:t>
          </a:r>
          <a:endParaRPr lang="ru-RU" dirty="0">
            <a:latin typeface="Times New Roman" panose="02020603050405020304" pitchFamily="18" charset="0"/>
            <a:cs typeface="Times New Roman" panose="02020603050405020304" pitchFamily="18" charset="0"/>
          </a:endParaRPr>
        </a:p>
      </dgm:t>
    </dgm:pt>
    <dgm:pt modelId="{EC110205-E410-41CE-B08E-1C6DAC993834}" type="parTrans" cxnId="{A787E201-A121-4F83-AD9D-D589D36727FC}">
      <dgm:prSet/>
      <dgm:spPr/>
      <dgm:t>
        <a:bodyPr/>
        <a:lstStyle/>
        <a:p>
          <a:endParaRPr lang="ru-RU"/>
        </a:p>
      </dgm:t>
    </dgm:pt>
    <dgm:pt modelId="{A03E02FF-BBD9-404F-98D3-E119F1B89BB9}" type="sibTrans" cxnId="{A787E201-A121-4F83-AD9D-D589D36727FC}">
      <dgm:prSet/>
      <dgm:spPr/>
      <dgm:t>
        <a:bodyPr/>
        <a:lstStyle/>
        <a:p>
          <a:endParaRPr lang="ru-RU"/>
        </a:p>
      </dgm:t>
    </dgm:pt>
    <dgm:pt modelId="{DBFB2B02-492C-4A88-88E2-A34605D55EBA}" type="pres">
      <dgm:prSet presAssocID="{3481461A-30B2-4E3C-8F94-AFE6EAA26109}" presName="linear" presStyleCnt="0">
        <dgm:presLayoutVars>
          <dgm:animLvl val="lvl"/>
          <dgm:resizeHandles val="exact"/>
        </dgm:presLayoutVars>
      </dgm:prSet>
      <dgm:spPr/>
      <dgm:t>
        <a:bodyPr/>
        <a:lstStyle/>
        <a:p>
          <a:endParaRPr lang="ru-RU"/>
        </a:p>
      </dgm:t>
    </dgm:pt>
    <dgm:pt modelId="{4D1BA41E-F859-4ED6-9353-60ED6551B83F}" type="pres">
      <dgm:prSet presAssocID="{7F574DD6-B098-4044-B6C7-7930CE5336E6}" presName="parentText" presStyleLbl="node1" presStyleIdx="0" presStyleCnt="2">
        <dgm:presLayoutVars>
          <dgm:chMax val="0"/>
          <dgm:bulletEnabled val="1"/>
        </dgm:presLayoutVars>
      </dgm:prSet>
      <dgm:spPr/>
      <dgm:t>
        <a:bodyPr/>
        <a:lstStyle/>
        <a:p>
          <a:endParaRPr lang="ru-RU"/>
        </a:p>
      </dgm:t>
    </dgm:pt>
    <dgm:pt modelId="{DE3A77D3-43D4-46A0-BDE8-168A96C3208C}" type="pres">
      <dgm:prSet presAssocID="{74CB1D43-39E6-4D7A-86B1-F2D6FF57F9FB}" presName="spacer" presStyleCnt="0"/>
      <dgm:spPr/>
    </dgm:pt>
    <dgm:pt modelId="{A678AD65-91C9-4665-86D4-AF0B01E10BE8}" type="pres">
      <dgm:prSet presAssocID="{E409DC86-F3ED-4116-AFEF-C02A43C8F89F}" presName="parentText" presStyleLbl="node1" presStyleIdx="1" presStyleCnt="2">
        <dgm:presLayoutVars>
          <dgm:chMax val="0"/>
          <dgm:bulletEnabled val="1"/>
        </dgm:presLayoutVars>
      </dgm:prSet>
      <dgm:spPr/>
      <dgm:t>
        <a:bodyPr/>
        <a:lstStyle/>
        <a:p>
          <a:endParaRPr lang="ru-RU"/>
        </a:p>
      </dgm:t>
    </dgm:pt>
  </dgm:ptLst>
  <dgm:cxnLst>
    <dgm:cxn modelId="{B8E8D608-73EE-4095-AB85-84875DECA805}" type="presOf" srcId="{E409DC86-F3ED-4116-AFEF-C02A43C8F89F}" destId="{A678AD65-91C9-4665-86D4-AF0B01E10BE8}" srcOrd="0" destOrd="0" presId="urn:microsoft.com/office/officeart/2005/8/layout/vList2"/>
    <dgm:cxn modelId="{E7950F92-D3E4-4690-9A6F-0BA1060BF23C}" type="presOf" srcId="{3481461A-30B2-4E3C-8F94-AFE6EAA26109}" destId="{DBFB2B02-492C-4A88-88E2-A34605D55EBA}" srcOrd="0" destOrd="0" presId="urn:microsoft.com/office/officeart/2005/8/layout/vList2"/>
    <dgm:cxn modelId="{8E89C7E7-1854-4C87-9E4F-4C25374CD3EA}" type="presOf" srcId="{7F574DD6-B098-4044-B6C7-7930CE5336E6}" destId="{4D1BA41E-F859-4ED6-9353-60ED6551B83F}" srcOrd="0" destOrd="0" presId="urn:microsoft.com/office/officeart/2005/8/layout/vList2"/>
    <dgm:cxn modelId="{A787E201-A121-4F83-AD9D-D589D36727FC}" srcId="{3481461A-30B2-4E3C-8F94-AFE6EAA26109}" destId="{E409DC86-F3ED-4116-AFEF-C02A43C8F89F}" srcOrd="1" destOrd="0" parTransId="{EC110205-E410-41CE-B08E-1C6DAC993834}" sibTransId="{A03E02FF-BBD9-404F-98D3-E119F1B89BB9}"/>
    <dgm:cxn modelId="{3BAA42F5-46D1-4E9D-A9E3-AB07E86A6EF5}" srcId="{3481461A-30B2-4E3C-8F94-AFE6EAA26109}" destId="{7F574DD6-B098-4044-B6C7-7930CE5336E6}" srcOrd="0" destOrd="0" parTransId="{4423D550-E3DF-40EF-B4A1-2CA8046C045F}" sibTransId="{74CB1D43-39E6-4D7A-86B1-F2D6FF57F9FB}"/>
    <dgm:cxn modelId="{8D31BC34-7907-4486-A603-32EE351DD03F}" type="presParOf" srcId="{DBFB2B02-492C-4A88-88E2-A34605D55EBA}" destId="{4D1BA41E-F859-4ED6-9353-60ED6551B83F}" srcOrd="0" destOrd="0" presId="urn:microsoft.com/office/officeart/2005/8/layout/vList2"/>
    <dgm:cxn modelId="{FF4C9ED0-0459-44D5-9017-41D079B26140}" type="presParOf" srcId="{DBFB2B02-492C-4A88-88E2-A34605D55EBA}" destId="{DE3A77D3-43D4-46A0-BDE8-168A96C3208C}" srcOrd="1" destOrd="0" presId="urn:microsoft.com/office/officeart/2005/8/layout/vList2"/>
    <dgm:cxn modelId="{F5494B5B-326D-498B-A6B2-BEBB18F1AC19}" type="presParOf" srcId="{DBFB2B02-492C-4A88-88E2-A34605D55EBA}" destId="{A678AD65-91C9-4665-86D4-AF0B01E10BE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C9F7D8A7-B95A-4B0E-B547-C2EFF75649EF}"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ru-RU"/>
        </a:p>
      </dgm:t>
    </dgm:pt>
    <dgm:pt modelId="{FE851353-5878-48E7-A6BD-59AF9427A77C}">
      <dgm:prSet custT="1"/>
      <dgm:spPr/>
      <dgm:t>
        <a:bodyPr/>
        <a:lstStyle/>
        <a:p>
          <a:pPr algn="ctr" rtl="0"/>
          <a:r>
            <a:rPr lang="en-US" sz="2400" b="1" dirty="0" smtClean="0">
              <a:latin typeface="Times New Roman" panose="02020603050405020304" pitchFamily="18" charset="0"/>
              <a:cs typeface="Times New Roman" panose="02020603050405020304" pitchFamily="18" charset="0"/>
            </a:rPr>
            <a:t>2</a:t>
          </a:r>
          <a:r>
            <a:rPr lang="ru-RU" sz="2400" b="1" dirty="0" smtClean="0">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Ривожланган ва </a:t>
          </a:r>
          <a:r>
            <a:rPr lang="uz-Latn-UZ" sz="2400" b="1" dirty="0" smtClean="0">
              <a:latin typeface="Times New Roman" panose="02020603050405020304" pitchFamily="18" charset="0"/>
              <a:cs typeface="Times New Roman" panose="02020603050405020304" pitchFamily="18" charset="0"/>
            </a:rPr>
            <a:t>ривожланаётган мамлакатлар таснифи</a:t>
          </a:r>
          <a:endParaRPr lang="ru-RU" sz="2400" dirty="0">
            <a:latin typeface="Times New Roman" panose="02020603050405020304" pitchFamily="18" charset="0"/>
            <a:cs typeface="Times New Roman" panose="02020603050405020304" pitchFamily="18" charset="0"/>
          </a:endParaRPr>
        </a:p>
      </dgm:t>
    </dgm:pt>
    <dgm:pt modelId="{A999B313-5D36-445B-B0D4-F3E11FE128CE}" type="parTrans" cxnId="{4EB8C78D-C33D-4764-8C8A-C31A10F61168}">
      <dgm:prSet/>
      <dgm:spPr/>
      <dgm:t>
        <a:bodyPr/>
        <a:lstStyle/>
        <a:p>
          <a:endParaRPr lang="ru-RU"/>
        </a:p>
      </dgm:t>
    </dgm:pt>
    <dgm:pt modelId="{A57CDC3B-7FB9-4AC4-BF59-C111EA36A9E6}" type="sibTrans" cxnId="{4EB8C78D-C33D-4764-8C8A-C31A10F61168}">
      <dgm:prSet/>
      <dgm:spPr/>
      <dgm:t>
        <a:bodyPr/>
        <a:lstStyle/>
        <a:p>
          <a:endParaRPr lang="ru-RU"/>
        </a:p>
      </dgm:t>
    </dgm:pt>
    <dgm:pt modelId="{69256D17-D7BC-4640-897A-94F4B7F07600}" type="pres">
      <dgm:prSet presAssocID="{C9F7D8A7-B95A-4B0E-B547-C2EFF75649EF}" presName="linear" presStyleCnt="0">
        <dgm:presLayoutVars>
          <dgm:animLvl val="lvl"/>
          <dgm:resizeHandles val="exact"/>
        </dgm:presLayoutVars>
      </dgm:prSet>
      <dgm:spPr/>
      <dgm:t>
        <a:bodyPr/>
        <a:lstStyle/>
        <a:p>
          <a:endParaRPr lang="ru-RU"/>
        </a:p>
      </dgm:t>
    </dgm:pt>
    <dgm:pt modelId="{6B8725D4-A9FA-4354-A4F3-45C07FAB231D}" type="pres">
      <dgm:prSet presAssocID="{FE851353-5878-48E7-A6BD-59AF9427A77C}" presName="parentText" presStyleLbl="node1" presStyleIdx="0" presStyleCnt="1" custScaleY="83703">
        <dgm:presLayoutVars>
          <dgm:chMax val="0"/>
          <dgm:bulletEnabled val="1"/>
        </dgm:presLayoutVars>
      </dgm:prSet>
      <dgm:spPr/>
      <dgm:t>
        <a:bodyPr/>
        <a:lstStyle/>
        <a:p>
          <a:endParaRPr lang="ru-RU"/>
        </a:p>
      </dgm:t>
    </dgm:pt>
  </dgm:ptLst>
  <dgm:cxnLst>
    <dgm:cxn modelId="{6FB77746-5814-4EF6-BE02-4072676302C9}" type="presOf" srcId="{FE851353-5878-48E7-A6BD-59AF9427A77C}" destId="{6B8725D4-A9FA-4354-A4F3-45C07FAB231D}" srcOrd="0" destOrd="0" presId="urn:microsoft.com/office/officeart/2005/8/layout/vList2"/>
    <dgm:cxn modelId="{C3DA5425-57DF-4E97-B9BD-D8512755FD19}" type="presOf" srcId="{C9F7D8A7-B95A-4B0E-B547-C2EFF75649EF}" destId="{69256D17-D7BC-4640-897A-94F4B7F07600}" srcOrd="0" destOrd="0" presId="urn:microsoft.com/office/officeart/2005/8/layout/vList2"/>
    <dgm:cxn modelId="{4EB8C78D-C33D-4764-8C8A-C31A10F61168}" srcId="{C9F7D8A7-B95A-4B0E-B547-C2EFF75649EF}" destId="{FE851353-5878-48E7-A6BD-59AF9427A77C}" srcOrd="0" destOrd="0" parTransId="{A999B313-5D36-445B-B0D4-F3E11FE128CE}" sibTransId="{A57CDC3B-7FB9-4AC4-BF59-C111EA36A9E6}"/>
    <dgm:cxn modelId="{0D0EFEC9-3424-4738-BDC4-2BC570083F7F}" type="presParOf" srcId="{69256D17-D7BC-4640-897A-94F4B7F07600}" destId="{6B8725D4-A9FA-4354-A4F3-45C07FAB231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8346380F-6735-4655-B7FA-2DB5FAD9519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8B1AB73-BA5F-4B00-BCCA-86932E3CD7DB}">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Дун</a:t>
          </a:r>
          <a:r>
            <a:rPr lang="uz-Cyrl-UZ" dirty="0" smtClean="0">
              <a:latin typeface="Times New Roman" panose="02020603050405020304" pitchFamily="18" charset="0"/>
              <a:cs typeface="Times New Roman" panose="02020603050405020304" pitchFamily="18" charset="0"/>
            </a:rPr>
            <a:t>ё</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бири-биридан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иқтисо</a:t>
          </a:r>
          <a:r>
            <a:rPr lang="ru-RU" dirty="0" err="1" smtClean="0">
              <a:latin typeface="Times New Roman" panose="02020603050405020304" pitchFamily="18" charset="0"/>
              <a:cs typeface="Times New Roman" panose="02020603050405020304" pitchFamily="18" charset="0"/>
            </a:rPr>
            <a:t>диётининг</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ажми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институционал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маданий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хусусиятлари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фар</a:t>
          </a:r>
          <a:r>
            <a:rPr lang="uz-Cyrl-UZ" dirty="0" smtClean="0">
              <a:latin typeface="Times New Roman" panose="02020603050405020304" pitchFamily="18" charset="0"/>
              <a:cs typeface="Times New Roman" panose="02020603050405020304" pitchFamily="18" charset="0"/>
            </a:rPr>
            <a:t>қ қ</a:t>
          </a:r>
          <a:r>
            <a:rPr lang="ru-RU" dirty="0" err="1" smtClean="0">
              <a:latin typeface="Times New Roman" panose="02020603050405020304" pitchFamily="18" charset="0"/>
              <a:cs typeface="Times New Roman" panose="02020603050405020304" pitchFamily="18" charset="0"/>
            </a:rPr>
            <a:t>илса</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томондан</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муайян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хшашликларга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2D9BBA7-04D0-4699-A2F9-CF926AABBFCA}" type="parTrans" cxnId="{3472D5D4-AC9F-4195-B4DF-9FF19B9F1A74}">
      <dgm:prSet/>
      <dgm:spPr/>
      <dgm:t>
        <a:bodyPr/>
        <a:lstStyle/>
        <a:p>
          <a:endParaRPr lang="ru-RU"/>
        </a:p>
      </dgm:t>
    </dgm:pt>
    <dgm:pt modelId="{974DCF72-1D4E-4FFB-96A4-5D2B9CFC649B}" type="sibTrans" cxnId="{3472D5D4-AC9F-4195-B4DF-9FF19B9F1A74}">
      <dgm:prSet/>
      <dgm:spPr/>
      <dgm:t>
        <a:bodyPr/>
        <a:lstStyle/>
        <a:p>
          <a:endParaRPr lang="ru-RU"/>
        </a:p>
      </dgm:t>
    </dgm:pt>
    <dgm:pt modelId="{8241A428-FDBC-4C0B-9D5B-D7DD17C67C3D}" type="pres">
      <dgm:prSet presAssocID="{8346380F-6735-4655-B7FA-2DB5FAD9519D}" presName="linear" presStyleCnt="0">
        <dgm:presLayoutVars>
          <dgm:animLvl val="lvl"/>
          <dgm:resizeHandles val="exact"/>
        </dgm:presLayoutVars>
      </dgm:prSet>
      <dgm:spPr/>
      <dgm:t>
        <a:bodyPr/>
        <a:lstStyle/>
        <a:p>
          <a:endParaRPr lang="ru-RU"/>
        </a:p>
      </dgm:t>
    </dgm:pt>
    <dgm:pt modelId="{A102A928-28F2-4D26-8125-DAA50903FD4A}" type="pres">
      <dgm:prSet presAssocID="{D8B1AB73-BA5F-4B00-BCCA-86932E3CD7DB}" presName="parentText" presStyleLbl="node1" presStyleIdx="0" presStyleCnt="1">
        <dgm:presLayoutVars>
          <dgm:chMax val="0"/>
          <dgm:bulletEnabled val="1"/>
        </dgm:presLayoutVars>
      </dgm:prSet>
      <dgm:spPr/>
      <dgm:t>
        <a:bodyPr/>
        <a:lstStyle/>
        <a:p>
          <a:endParaRPr lang="ru-RU"/>
        </a:p>
      </dgm:t>
    </dgm:pt>
  </dgm:ptLst>
  <dgm:cxnLst>
    <dgm:cxn modelId="{3472D5D4-AC9F-4195-B4DF-9FF19B9F1A74}" srcId="{8346380F-6735-4655-B7FA-2DB5FAD9519D}" destId="{D8B1AB73-BA5F-4B00-BCCA-86932E3CD7DB}" srcOrd="0" destOrd="0" parTransId="{32D9BBA7-04D0-4699-A2F9-CF926AABBFCA}" sibTransId="{974DCF72-1D4E-4FFB-96A4-5D2B9CFC649B}"/>
    <dgm:cxn modelId="{00B6B864-9FAD-44FF-BC98-1F1D1AB88D0D}" type="presOf" srcId="{D8B1AB73-BA5F-4B00-BCCA-86932E3CD7DB}" destId="{A102A928-28F2-4D26-8125-DAA50903FD4A}" srcOrd="0" destOrd="0" presId="urn:microsoft.com/office/officeart/2005/8/layout/vList2"/>
    <dgm:cxn modelId="{539E8194-00E6-4C7F-B68E-C82B552C9837}" type="presOf" srcId="{8346380F-6735-4655-B7FA-2DB5FAD9519D}" destId="{8241A428-FDBC-4C0B-9D5B-D7DD17C67C3D}" srcOrd="0" destOrd="0" presId="urn:microsoft.com/office/officeart/2005/8/layout/vList2"/>
    <dgm:cxn modelId="{E81D2B6B-31DB-4C16-B4D5-F26ACFF5F900}" type="presParOf" srcId="{8241A428-FDBC-4C0B-9D5B-D7DD17C67C3D}" destId="{A102A928-28F2-4D26-8125-DAA50903FD4A}"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8346380F-6735-4655-B7FA-2DB5FAD9519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8B1AB73-BA5F-4B00-BCCA-86932E3CD7DB}">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Ушбу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дунё</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мамлакатларини</a:t>
          </a:r>
          <a:r>
            <a:rPr lang="ru-RU" dirty="0" smtClean="0">
              <a:latin typeface="Times New Roman" panose="02020603050405020304" pitchFamily="18" charset="0"/>
              <a:cs typeface="Times New Roman" panose="02020603050405020304" pitchFamily="18" charset="0"/>
            </a:rPr>
            <a:t> та</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лил</a:t>
          </a:r>
          <a:r>
            <a:rPr lang="uz-Cyrl-UZ" dirty="0" smtClean="0">
              <a:latin typeface="Times New Roman" panose="02020603050405020304" pitchFamily="18" charset="0"/>
              <a:cs typeface="Times New Roman" panose="02020603050405020304" pitchFamily="18" charset="0"/>
            </a:rPr>
            <a:t>и</a:t>
          </a:r>
          <a:r>
            <a:rPr lang="ru-RU" dirty="0" smtClean="0">
              <a:latin typeface="Times New Roman" panose="02020603050405020304" pitchFamily="18" charset="0"/>
              <a:cs typeface="Times New Roman" panose="02020603050405020304" pitchFamily="18" charset="0"/>
            </a:rPr>
            <a:t>й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статистик мақсадларда гуруҳларга ажратиш, жаҳон иқтисодиётининг таркиби ва ривожланиш тенденцияларини ўрганиш мақсадида муайян </a:t>
          </a:r>
          <a:r>
            <a:rPr lang="ru-RU" dirty="0" err="1" smtClean="0">
              <a:latin typeface="Times New Roman" panose="02020603050405020304" pitchFamily="18" charset="0"/>
              <a:cs typeface="Times New Roman" panose="02020603050405020304" pitchFamily="18" charset="0"/>
            </a:rPr>
            <a:t>мезонлар</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таснифлаш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2D9BBA7-04D0-4699-A2F9-CF926AABBFCA}" type="parTrans" cxnId="{3472D5D4-AC9F-4195-B4DF-9FF19B9F1A74}">
      <dgm:prSet/>
      <dgm:spPr/>
      <dgm:t>
        <a:bodyPr/>
        <a:lstStyle/>
        <a:p>
          <a:endParaRPr lang="ru-RU"/>
        </a:p>
      </dgm:t>
    </dgm:pt>
    <dgm:pt modelId="{974DCF72-1D4E-4FFB-96A4-5D2B9CFC649B}" type="sibTrans" cxnId="{3472D5D4-AC9F-4195-B4DF-9FF19B9F1A74}">
      <dgm:prSet/>
      <dgm:spPr/>
      <dgm:t>
        <a:bodyPr/>
        <a:lstStyle/>
        <a:p>
          <a:endParaRPr lang="ru-RU"/>
        </a:p>
      </dgm:t>
    </dgm:pt>
    <dgm:pt modelId="{8241A428-FDBC-4C0B-9D5B-D7DD17C67C3D}" type="pres">
      <dgm:prSet presAssocID="{8346380F-6735-4655-B7FA-2DB5FAD9519D}" presName="linear" presStyleCnt="0">
        <dgm:presLayoutVars>
          <dgm:animLvl val="lvl"/>
          <dgm:resizeHandles val="exact"/>
        </dgm:presLayoutVars>
      </dgm:prSet>
      <dgm:spPr/>
      <dgm:t>
        <a:bodyPr/>
        <a:lstStyle/>
        <a:p>
          <a:endParaRPr lang="ru-RU"/>
        </a:p>
      </dgm:t>
    </dgm:pt>
    <dgm:pt modelId="{A102A928-28F2-4D26-8125-DAA50903FD4A}" type="pres">
      <dgm:prSet presAssocID="{D8B1AB73-BA5F-4B00-BCCA-86932E3CD7DB}" presName="parentText" presStyleLbl="node1" presStyleIdx="0" presStyleCnt="1">
        <dgm:presLayoutVars>
          <dgm:chMax val="0"/>
          <dgm:bulletEnabled val="1"/>
        </dgm:presLayoutVars>
      </dgm:prSet>
      <dgm:spPr/>
      <dgm:t>
        <a:bodyPr/>
        <a:lstStyle/>
        <a:p>
          <a:endParaRPr lang="ru-RU"/>
        </a:p>
      </dgm:t>
    </dgm:pt>
  </dgm:ptLst>
  <dgm:cxnLst>
    <dgm:cxn modelId="{3472D5D4-AC9F-4195-B4DF-9FF19B9F1A74}" srcId="{8346380F-6735-4655-B7FA-2DB5FAD9519D}" destId="{D8B1AB73-BA5F-4B00-BCCA-86932E3CD7DB}" srcOrd="0" destOrd="0" parTransId="{32D9BBA7-04D0-4699-A2F9-CF926AABBFCA}" sibTransId="{974DCF72-1D4E-4FFB-96A4-5D2B9CFC649B}"/>
    <dgm:cxn modelId="{00B6B864-9FAD-44FF-BC98-1F1D1AB88D0D}" type="presOf" srcId="{D8B1AB73-BA5F-4B00-BCCA-86932E3CD7DB}" destId="{A102A928-28F2-4D26-8125-DAA50903FD4A}" srcOrd="0" destOrd="0" presId="urn:microsoft.com/office/officeart/2005/8/layout/vList2"/>
    <dgm:cxn modelId="{539E8194-00E6-4C7F-B68E-C82B552C9837}" type="presOf" srcId="{8346380F-6735-4655-B7FA-2DB5FAD9519D}" destId="{8241A428-FDBC-4C0B-9D5B-D7DD17C67C3D}" srcOrd="0" destOrd="0" presId="urn:microsoft.com/office/officeart/2005/8/layout/vList2"/>
    <dgm:cxn modelId="{E81D2B6B-31DB-4C16-B4D5-F26ACFF5F900}" type="presParOf" srcId="{8241A428-FDBC-4C0B-9D5B-D7DD17C67C3D}" destId="{A102A928-28F2-4D26-8125-DAA50903FD4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897F8217-634D-4429-B2AB-5B387E7324F2}"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23198D84-7FCF-4A7B-876F-9533F26FEA20}">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Мамлакатнинг</a:t>
          </a:r>
          <a:r>
            <a:rPr lang="ru-RU" b="1" dirty="0" smtClean="0">
              <a:latin typeface="Times New Roman" panose="02020603050405020304" pitchFamily="18" charset="0"/>
              <a:cs typeface="Times New Roman" panose="02020603050405020304" pitchFamily="18" charset="0"/>
            </a:rPr>
            <a:t> и</a:t>
          </a:r>
          <a:r>
            <a:rPr lang="uz-Cyrl-UZ" b="1" dirty="0" smtClean="0">
              <a:latin typeface="Times New Roman" panose="02020603050405020304" pitchFamily="18" charset="0"/>
              <a:cs typeface="Times New Roman" panose="02020603050405020304" pitchFamily="18" charset="0"/>
            </a:rPr>
            <a:t>қ</a:t>
          </a:r>
          <a:r>
            <a:rPr lang="ru-RU" b="1" dirty="0" err="1" smtClean="0">
              <a:latin typeface="Times New Roman" panose="02020603050405020304" pitchFamily="18" charset="0"/>
              <a:cs typeface="Times New Roman" panose="02020603050405020304" pitchFamily="18" charset="0"/>
            </a:rPr>
            <a:t>тисодий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ривожланиш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даражаси</a:t>
          </a:r>
          <a:r>
            <a:rPr lang="ru-RU" b="1" dirty="0" smtClean="0">
              <a:latin typeface="Times New Roman" panose="02020603050405020304" pitchFamily="18" charset="0"/>
              <a:cs typeface="Times New Roman" panose="02020603050405020304" pitchFamily="18" charset="0"/>
            </a:rPr>
            <a:t> комплекс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умумлаштирувчи</a:t>
          </a:r>
          <a:r>
            <a:rPr lang="ru-RU" b="1" dirty="0" smtClean="0">
              <a:latin typeface="Times New Roman" panose="02020603050405020304" pitchFamily="18" charset="0"/>
              <a:cs typeface="Times New Roman" panose="02020603050405020304" pitchFamily="18" charset="0"/>
            </a:rPr>
            <a:t> к</a:t>
          </a:r>
          <a:r>
            <a:rPr lang="uz-Cyrl-UZ" b="1" dirty="0" smtClean="0">
              <a:latin typeface="Times New Roman" panose="02020603050405020304" pitchFamily="18" charset="0"/>
              <a:cs typeface="Times New Roman" panose="02020603050405020304" pitchFamily="18" charset="0"/>
            </a:rPr>
            <a:t>ў</a:t>
          </a:r>
          <a:r>
            <a:rPr lang="ru-RU" b="1" dirty="0" err="1" smtClean="0">
              <a:latin typeface="Times New Roman" panose="02020603050405020304" pitchFamily="18" charset="0"/>
              <a:cs typeface="Times New Roman" panose="02020603050405020304" pitchFamily="18" charset="0"/>
            </a:rPr>
            <a:t>рсаткич</a:t>
          </a:r>
          <a:r>
            <a:rPr lang="ru-RU"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ҳ</a:t>
          </a:r>
          <a:r>
            <a:rPr lang="ru-RU" b="1" dirty="0" err="1" smtClean="0">
              <a:latin typeface="Times New Roman" panose="02020603050405020304" pitchFamily="18" charset="0"/>
              <a:cs typeface="Times New Roman" panose="02020603050405020304" pitchFamily="18" charset="0"/>
            </a:rPr>
            <a:t>исобланади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қ</a:t>
          </a:r>
          <a:r>
            <a:rPr lang="ru-RU" b="1" dirty="0" err="1" smtClean="0">
              <a:latin typeface="Times New Roman" panose="02020603050405020304" pitchFamily="18" charset="0"/>
              <a:cs typeface="Times New Roman" panose="02020603050405020304" pitchFamily="18" charset="0"/>
            </a:rPr>
            <a:t>уйидагиларни</a:t>
          </a:r>
          <a:r>
            <a:rPr lang="ru-RU"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ў</a:t>
          </a:r>
          <a:r>
            <a:rPr lang="ru-RU" b="1" dirty="0" smtClean="0">
              <a:latin typeface="Times New Roman" panose="02020603050405020304" pitchFamily="18" charset="0"/>
              <a:cs typeface="Times New Roman" panose="02020603050405020304" pitchFamily="18" charset="0"/>
            </a:rPr>
            <a:t>з ичига </a:t>
          </a:r>
          <a:r>
            <a:rPr lang="ru-RU" b="1" dirty="0" err="1" smtClean="0">
              <a:latin typeface="Times New Roman" panose="02020603050405020304" pitchFamily="18" charset="0"/>
              <a:cs typeface="Times New Roman" panose="02020603050405020304" pitchFamily="18" charset="0"/>
            </a:rPr>
            <a:t>олади</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7B198661-88B6-47F7-BBD5-28A08D2F40E1}" type="parTrans" cxnId="{42F12269-777E-4EF6-AD92-AF578D543CA4}">
      <dgm:prSet/>
      <dgm:spPr/>
      <dgm:t>
        <a:bodyPr/>
        <a:lstStyle/>
        <a:p>
          <a:endParaRPr lang="ru-RU"/>
        </a:p>
      </dgm:t>
    </dgm:pt>
    <dgm:pt modelId="{DC35DCCA-449D-4014-993C-8A173ED275F8}" type="sibTrans" cxnId="{42F12269-777E-4EF6-AD92-AF578D543CA4}">
      <dgm:prSet/>
      <dgm:spPr/>
      <dgm:t>
        <a:bodyPr/>
        <a:lstStyle/>
        <a:p>
          <a:endParaRPr lang="ru-RU"/>
        </a:p>
      </dgm:t>
    </dgm:pt>
    <dgm:pt modelId="{51A5CFA3-272A-45C9-814D-FBD91BBCE50E}" type="pres">
      <dgm:prSet presAssocID="{897F8217-634D-4429-B2AB-5B387E7324F2}" presName="linear" presStyleCnt="0">
        <dgm:presLayoutVars>
          <dgm:animLvl val="lvl"/>
          <dgm:resizeHandles val="exact"/>
        </dgm:presLayoutVars>
      </dgm:prSet>
      <dgm:spPr/>
      <dgm:t>
        <a:bodyPr/>
        <a:lstStyle/>
        <a:p>
          <a:endParaRPr lang="ru-RU"/>
        </a:p>
      </dgm:t>
    </dgm:pt>
    <dgm:pt modelId="{A5FB036B-0F65-4249-B7B8-78F6C398B1A9}" type="pres">
      <dgm:prSet presAssocID="{23198D84-7FCF-4A7B-876F-9533F26FEA20}" presName="parentText" presStyleLbl="node1" presStyleIdx="0" presStyleCnt="1">
        <dgm:presLayoutVars>
          <dgm:chMax val="0"/>
          <dgm:bulletEnabled val="1"/>
        </dgm:presLayoutVars>
      </dgm:prSet>
      <dgm:spPr/>
      <dgm:t>
        <a:bodyPr/>
        <a:lstStyle/>
        <a:p>
          <a:endParaRPr lang="ru-RU"/>
        </a:p>
      </dgm:t>
    </dgm:pt>
  </dgm:ptLst>
  <dgm:cxnLst>
    <dgm:cxn modelId="{42F12269-777E-4EF6-AD92-AF578D543CA4}" srcId="{897F8217-634D-4429-B2AB-5B387E7324F2}" destId="{23198D84-7FCF-4A7B-876F-9533F26FEA20}" srcOrd="0" destOrd="0" parTransId="{7B198661-88B6-47F7-BBD5-28A08D2F40E1}" sibTransId="{DC35DCCA-449D-4014-993C-8A173ED275F8}"/>
    <dgm:cxn modelId="{1FF643E5-8E53-4216-9A0C-CD0EA1B5C679}" type="presOf" srcId="{23198D84-7FCF-4A7B-876F-9533F26FEA20}" destId="{A5FB036B-0F65-4249-B7B8-78F6C398B1A9}" srcOrd="0" destOrd="0" presId="urn:microsoft.com/office/officeart/2005/8/layout/vList2"/>
    <dgm:cxn modelId="{687A553C-048A-4F72-9BFC-6A2A82CCED1A}" type="presOf" srcId="{897F8217-634D-4429-B2AB-5B387E7324F2}" destId="{51A5CFA3-272A-45C9-814D-FBD91BBCE50E}" srcOrd="0" destOrd="0" presId="urn:microsoft.com/office/officeart/2005/8/layout/vList2"/>
    <dgm:cxn modelId="{E485914A-663B-4786-99FF-60ED4E5D2224}" type="presParOf" srcId="{51A5CFA3-272A-45C9-814D-FBD91BBCE50E}" destId="{A5FB036B-0F65-4249-B7B8-78F6C398B1A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E684E69C-6BEB-4F82-A4C0-E78AFBF9C07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04F6221-ECDF-4B90-A62C-71B94901BE98}">
      <dgm:prSet/>
      <dgm:spPr/>
      <dgm:t>
        <a:bodyPr/>
        <a:lstStyle/>
        <a:p>
          <a:pPr algn="just" rtl="0"/>
          <a:r>
            <a:rPr lang="ru-RU" dirty="0" smtClean="0">
              <a:latin typeface="Times New Roman" panose="02020603050405020304" pitchFamily="18" charset="0"/>
              <a:cs typeface="Times New Roman" panose="02020603050405020304" pitchFamily="18" charset="0"/>
            </a:rPr>
            <a:t>- 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бошига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тўғ</a:t>
          </a:r>
          <a:r>
            <a:rPr lang="ru-RU" dirty="0" err="1" smtClean="0">
              <a:latin typeface="Times New Roman" panose="02020603050405020304" pitchFamily="18" charset="0"/>
              <a:cs typeface="Times New Roman" panose="02020603050405020304" pitchFamily="18" charset="0"/>
            </a:rPr>
            <a:t>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келувчи</a:t>
          </a:r>
          <a:r>
            <a:rPr lang="ru-RU" dirty="0" smtClean="0">
              <a:latin typeface="Times New Roman" panose="02020603050405020304" pitchFamily="18" charset="0"/>
              <a:cs typeface="Times New Roman" panose="02020603050405020304" pitchFamily="18" charset="0"/>
            </a:rPr>
            <a:t> ЯИМ</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ЯММ;</a:t>
          </a:r>
          <a:endParaRPr lang="ru-RU" dirty="0">
            <a:latin typeface="Times New Roman" panose="02020603050405020304" pitchFamily="18" charset="0"/>
            <a:cs typeface="Times New Roman" panose="02020603050405020304" pitchFamily="18" charset="0"/>
          </a:endParaRPr>
        </a:p>
      </dgm:t>
    </dgm:pt>
    <dgm:pt modelId="{E82BEB9E-43FD-4B24-BA17-8F4206424BA8}" type="parTrans" cxnId="{210DB67D-5AC1-4C92-BAA8-790C8377E6CE}">
      <dgm:prSet/>
      <dgm:spPr/>
      <dgm:t>
        <a:bodyPr/>
        <a:lstStyle/>
        <a:p>
          <a:endParaRPr lang="ru-RU"/>
        </a:p>
      </dgm:t>
    </dgm:pt>
    <dgm:pt modelId="{E12C1780-A13B-4D22-88CC-3018F57A7CF0}" type="sibTrans" cxnId="{210DB67D-5AC1-4C92-BAA8-790C8377E6CE}">
      <dgm:prSet/>
      <dgm:spPr/>
      <dgm:t>
        <a:bodyPr/>
        <a:lstStyle/>
        <a:p>
          <a:endParaRPr lang="ru-RU"/>
        </a:p>
      </dgm:t>
    </dgm:pt>
    <dgm:pt modelId="{2350B797-145E-4854-BE87-41E6916A6029}">
      <dgm:prSet/>
      <dgm:spPr/>
      <dgm:t>
        <a:bodyPr/>
        <a:lstStyle/>
        <a:p>
          <a:pPr algn="just" rtl="0"/>
          <a:r>
            <a:rPr lang="ru-RU" dirty="0" smtClean="0">
              <a:latin typeface="Times New Roman" panose="02020603050405020304" pitchFamily="18" charset="0"/>
              <a:cs typeface="Times New Roman" panose="02020603050405020304" pitchFamily="18" charset="0"/>
            </a:rPr>
            <a:t>- 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тисодиётнинг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тармо</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таркиби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9C28C19-72EE-4029-A58D-CF7B8C001391}" type="parTrans" cxnId="{316D0FE1-7052-41E4-9D56-B118A03BE318}">
      <dgm:prSet/>
      <dgm:spPr/>
      <dgm:t>
        <a:bodyPr/>
        <a:lstStyle/>
        <a:p>
          <a:endParaRPr lang="ru-RU"/>
        </a:p>
      </dgm:t>
    </dgm:pt>
    <dgm:pt modelId="{9B5D2835-755D-4D0D-9BF8-E3DFA764F3E1}" type="sibTrans" cxnId="{316D0FE1-7052-41E4-9D56-B118A03BE318}">
      <dgm:prSet/>
      <dgm:spPr/>
      <dgm:t>
        <a:bodyPr/>
        <a:lstStyle/>
        <a:p>
          <a:endParaRPr lang="ru-RU"/>
        </a:p>
      </dgm:t>
    </dgm:pt>
    <dgm:pt modelId="{F35F25D2-DD7D-4CD8-9F01-13AAF71CBE3A}">
      <dgm:prSet/>
      <dgm:spPr/>
      <dgm:t>
        <a:bodyPr/>
        <a:lstStyle/>
        <a:p>
          <a:pPr algn="just" rtl="0"/>
          <a:r>
            <a:rPr lang="ru-RU" dirty="0" smtClean="0">
              <a:latin typeface="Times New Roman" panose="02020603050405020304" pitchFamily="18" charset="0"/>
              <a:cs typeface="Times New Roman" panose="02020603050405020304" pitchFamily="18" charset="0"/>
            </a:rPr>
            <a:t>- 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сулотларнинг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ариш</a:t>
          </a:r>
          <a:r>
            <a:rPr lang="ru-RU" dirty="0" smtClean="0">
              <a:latin typeface="Times New Roman" panose="02020603050405020304" pitchFamily="18" charset="0"/>
              <a:cs typeface="Times New Roman" panose="02020603050405020304" pitchFamily="18" charset="0"/>
            </a:rPr>
            <a:t> (а</a:t>
          </a:r>
          <a:r>
            <a:rPr lang="uz-Cyrl-UZ" dirty="0" smtClean="0">
              <a:latin typeface="Times New Roman" panose="02020603050405020304" pitchFamily="18" charset="0"/>
              <a:cs typeface="Times New Roman" panose="02020603050405020304" pitchFamily="18" charset="0"/>
            </a:rPr>
            <a:t>л</a:t>
          </a:r>
          <a:r>
            <a:rPr lang="ru-RU" dirty="0" err="1" smtClean="0">
              <a:latin typeface="Times New Roman" panose="02020603050405020304" pitchFamily="18" charset="0"/>
              <a:cs typeface="Times New Roman" panose="02020603050405020304" pitchFamily="18" charset="0"/>
            </a:rPr>
            <a:t>оҳида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тармо</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DF65962-EC89-4BE3-9C28-79435CECC1EA}" type="parTrans" cxnId="{AA290298-AEEF-4DA2-A287-484CA842ACDB}">
      <dgm:prSet/>
      <dgm:spPr/>
      <dgm:t>
        <a:bodyPr/>
        <a:lstStyle/>
        <a:p>
          <a:endParaRPr lang="ru-RU"/>
        </a:p>
      </dgm:t>
    </dgm:pt>
    <dgm:pt modelId="{275A4587-8B38-4F2D-9DDB-940E5F4A1EA6}" type="sibTrans" cxnId="{AA290298-AEEF-4DA2-A287-484CA842ACDB}">
      <dgm:prSet/>
      <dgm:spPr/>
      <dgm:t>
        <a:bodyPr/>
        <a:lstStyle/>
        <a:p>
          <a:endParaRPr lang="ru-RU"/>
        </a:p>
      </dgm:t>
    </dgm:pt>
    <dgm:pt modelId="{497B93EB-9E6C-4AD5-849A-88DF37DC804C}">
      <dgm:prSet/>
      <dgm:spPr/>
      <dgm:t>
        <a:bodyPr/>
        <a:lstStyle/>
        <a:p>
          <a:pPr algn="just" rtl="0"/>
          <a:r>
            <a:rPr lang="ru-RU" dirty="0" smtClean="0">
              <a:latin typeface="Times New Roman" panose="02020603050405020304" pitchFamily="18" charset="0"/>
              <a:cs typeface="Times New Roman" panose="02020603050405020304" pitchFamily="18" charset="0"/>
            </a:rPr>
            <a:t>- 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турмуш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D08F12F-E718-4811-B699-E770D86DACFB}" type="parTrans" cxnId="{8B786939-6FF2-41AA-84AD-05CBE7CBEF5F}">
      <dgm:prSet/>
      <dgm:spPr/>
      <dgm:t>
        <a:bodyPr/>
        <a:lstStyle/>
        <a:p>
          <a:endParaRPr lang="ru-RU"/>
        </a:p>
      </dgm:t>
    </dgm:pt>
    <dgm:pt modelId="{116B2D7F-0812-4D21-9D93-582CF74574CB}" type="sibTrans" cxnId="{8B786939-6FF2-41AA-84AD-05CBE7CBEF5F}">
      <dgm:prSet/>
      <dgm:spPr/>
      <dgm:t>
        <a:bodyPr/>
        <a:lstStyle/>
        <a:p>
          <a:endParaRPr lang="ru-RU"/>
        </a:p>
      </dgm:t>
    </dgm:pt>
    <dgm:pt modelId="{674B9D29-87EA-44B3-8D3C-D4CBB1BA08E3}">
      <dgm:prSet/>
      <dgm:spPr/>
      <dgm:t>
        <a:bodyPr/>
        <a:lstStyle/>
        <a:p>
          <a:pPr algn="just" rtl="0"/>
          <a:r>
            <a:rPr lang="ru-RU" dirty="0" smtClean="0">
              <a:latin typeface="Times New Roman" panose="02020603050405020304" pitchFamily="18" charset="0"/>
              <a:cs typeface="Times New Roman" panose="02020603050405020304" pitchFamily="18" charset="0"/>
            </a:rPr>
            <a:t>- 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самарадорлик</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р</a:t>
          </a:r>
          <a:r>
            <a:rPr lang="uz-Cyrl-UZ" dirty="0" smtClean="0">
              <a:latin typeface="Times New Roman" panose="02020603050405020304" pitchFamily="18" charset="0"/>
              <a:cs typeface="Times New Roman" panose="02020603050405020304" pitchFamily="18" charset="0"/>
            </a:rPr>
            <a:t>с</a:t>
          </a:r>
          <a:r>
            <a:rPr lang="ru-RU" dirty="0" err="1" smtClean="0">
              <a:latin typeface="Times New Roman" panose="02020603050405020304" pitchFamily="18" charset="0"/>
              <a:cs typeface="Times New Roman" panose="02020603050405020304" pitchFamily="18" charset="0"/>
            </a:rPr>
            <a:t>аткичи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2CB84EE-D442-4A85-87C0-F4D6F71ABB25}" type="parTrans" cxnId="{838C3931-0E92-4DDF-A940-A56C1B28F46C}">
      <dgm:prSet/>
      <dgm:spPr/>
      <dgm:t>
        <a:bodyPr/>
        <a:lstStyle/>
        <a:p>
          <a:endParaRPr lang="ru-RU"/>
        </a:p>
      </dgm:t>
    </dgm:pt>
    <dgm:pt modelId="{3BC0BDCC-0D8A-45A3-9550-E8B6B670E143}" type="sibTrans" cxnId="{838C3931-0E92-4DDF-A940-A56C1B28F46C}">
      <dgm:prSet/>
      <dgm:spPr/>
      <dgm:t>
        <a:bodyPr/>
        <a:lstStyle/>
        <a:p>
          <a:endParaRPr lang="ru-RU"/>
        </a:p>
      </dgm:t>
    </dgm:pt>
    <dgm:pt modelId="{429182CD-643B-4E3E-B27B-DBCA93CB028C}" type="pres">
      <dgm:prSet presAssocID="{E684E69C-6BEB-4F82-A4C0-E78AFBF9C076}" presName="linear" presStyleCnt="0">
        <dgm:presLayoutVars>
          <dgm:animLvl val="lvl"/>
          <dgm:resizeHandles val="exact"/>
        </dgm:presLayoutVars>
      </dgm:prSet>
      <dgm:spPr/>
      <dgm:t>
        <a:bodyPr/>
        <a:lstStyle/>
        <a:p>
          <a:endParaRPr lang="ru-RU"/>
        </a:p>
      </dgm:t>
    </dgm:pt>
    <dgm:pt modelId="{ACC03236-6DC2-446F-BB96-ED3CBB29B0FB}" type="pres">
      <dgm:prSet presAssocID="{A04F6221-ECDF-4B90-A62C-71B94901BE98}" presName="parentText" presStyleLbl="node1" presStyleIdx="0" presStyleCnt="5">
        <dgm:presLayoutVars>
          <dgm:chMax val="0"/>
          <dgm:bulletEnabled val="1"/>
        </dgm:presLayoutVars>
      </dgm:prSet>
      <dgm:spPr/>
      <dgm:t>
        <a:bodyPr/>
        <a:lstStyle/>
        <a:p>
          <a:endParaRPr lang="ru-RU"/>
        </a:p>
      </dgm:t>
    </dgm:pt>
    <dgm:pt modelId="{0901CD88-82B2-4B1D-86FA-FBDD7A1CACB9}" type="pres">
      <dgm:prSet presAssocID="{E12C1780-A13B-4D22-88CC-3018F57A7CF0}" presName="spacer" presStyleCnt="0"/>
      <dgm:spPr/>
    </dgm:pt>
    <dgm:pt modelId="{C91D7B05-C062-46A6-A8A7-7891CA44A588}" type="pres">
      <dgm:prSet presAssocID="{2350B797-145E-4854-BE87-41E6916A6029}" presName="parentText" presStyleLbl="node1" presStyleIdx="1" presStyleCnt="5">
        <dgm:presLayoutVars>
          <dgm:chMax val="0"/>
          <dgm:bulletEnabled val="1"/>
        </dgm:presLayoutVars>
      </dgm:prSet>
      <dgm:spPr/>
      <dgm:t>
        <a:bodyPr/>
        <a:lstStyle/>
        <a:p>
          <a:endParaRPr lang="ru-RU"/>
        </a:p>
      </dgm:t>
    </dgm:pt>
    <dgm:pt modelId="{B611D2B1-1BC6-4C2E-A6E0-8EFA4A187225}" type="pres">
      <dgm:prSet presAssocID="{9B5D2835-755D-4D0D-9BF8-E3DFA764F3E1}" presName="spacer" presStyleCnt="0"/>
      <dgm:spPr/>
    </dgm:pt>
    <dgm:pt modelId="{4F597ADE-9BE8-421E-9441-FAA5C5D67DDA}" type="pres">
      <dgm:prSet presAssocID="{F35F25D2-DD7D-4CD8-9F01-13AAF71CBE3A}" presName="parentText" presStyleLbl="node1" presStyleIdx="2" presStyleCnt="5">
        <dgm:presLayoutVars>
          <dgm:chMax val="0"/>
          <dgm:bulletEnabled val="1"/>
        </dgm:presLayoutVars>
      </dgm:prSet>
      <dgm:spPr/>
      <dgm:t>
        <a:bodyPr/>
        <a:lstStyle/>
        <a:p>
          <a:endParaRPr lang="ru-RU"/>
        </a:p>
      </dgm:t>
    </dgm:pt>
    <dgm:pt modelId="{66746D99-D630-4E67-BF2F-EE0FF633508E}" type="pres">
      <dgm:prSet presAssocID="{275A4587-8B38-4F2D-9DDB-940E5F4A1EA6}" presName="spacer" presStyleCnt="0"/>
      <dgm:spPr/>
    </dgm:pt>
    <dgm:pt modelId="{6A31C59E-A2B8-419A-BCC2-69ED02D0C352}" type="pres">
      <dgm:prSet presAssocID="{497B93EB-9E6C-4AD5-849A-88DF37DC804C}" presName="parentText" presStyleLbl="node1" presStyleIdx="3" presStyleCnt="5">
        <dgm:presLayoutVars>
          <dgm:chMax val="0"/>
          <dgm:bulletEnabled val="1"/>
        </dgm:presLayoutVars>
      </dgm:prSet>
      <dgm:spPr/>
      <dgm:t>
        <a:bodyPr/>
        <a:lstStyle/>
        <a:p>
          <a:endParaRPr lang="ru-RU"/>
        </a:p>
      </dgm:t>
    </dgm:pt>
    <dgm:pt modelId="{0301FE81-A8AF-4B4B-924B-DAF6933EB337}" type="pres">
      <dgm:prSet presAssocID="{116B2D7F-0812-4D21-9D93-582CF74574CB}" presName="spacer" presStyleCnt="0"/>
      <dgm:spPr/>
    </dgm:pt>
    <dgm:pt modelId="{EBBDABFE-746F-4D49-BB13-171B7F814B11}" type="pres">
      <dgm:prSet presAssocID="{674B9D29-87EA-44B3-8D3C-D4CBB1BA08E3}" presName="parentText" presStyleLbl="node1" presStyleIdx="4" presStyleCnt="5">
        <dgm:presLayoutVars>
          <dgm:chMax val="0"/>
          <dgm:bulletEnabled val="1"/>
        </dgm:presLayoutVars>
      </dgm:prSet>
      <dgm:spPr/>
      <dgm:t>
        <a:bodyPr/>
        <a:lstStyle/>
        <a:p>
          <a:endParaRPr lang="ru-RU"/>
        </a:p>
      </dgm:t>
    </dgm:pt>
  </dgm:ptLst>
  <dgm:cxnLst>
    <dgm:cxn modelId="{9BC494C2-4832-4651-89FD-70B2E668754E}" type="presOf" srcId="{E684E69C-6BEB-4F82-A4C0-E78AFBF9C076}" destId="{429182CD-643B-4E3E-B27B-DBCA93CB028C}" srcOrd="0" destOrd="0" presId="urn:microsoft.com/office/officeart/2005/8/layout/vList2"/>
    <dgm:cxn modelId="{933CE0E1-BDFA-4B79-B0DF-B891D5CA158F}" type="presOf" srcId="{497B93EB-9E6C-4AD5-849A-88DF37DC804C}" destId="{6A31C59E-A2B8-419A-BCC2-69ED02D0C352}" srcOrd="0" destOrd="0" presId="urn:microsoft.com/office/officeart/2005/8/layout/vList2"/>
    <dgm:cxn modelId="{838C3931-0E92-4DDF-A940-A56C1B28F46C}" srcId="{E684E69C-6BEB-4F82-A4C0-E78AFBF9C076}" destId="{674B9D29-87EA-44B3-8D3C-D4CBB1BA08E3}" srcOrd="4" destOrd="0" parTransId="{42CB84EE-D442-4A85-87C0-F4D6F71ABB25}" sibTransId="{3BC0BDCC-0D8A-45A3-9550-E8B6B670E143}"/>
    <dgm:cxn modelId="{89176000-4AAC-43E5-84DA-205DCD4CD841}" type="presOf" srcId="{674B9D29-87EA-44B3-8D3C-D4CBB1BA08E3}" destId="{EBBDABFE-746F-4D49-BB13-171B7F814B11}" srcOrd="0" destOrd="0" presId="urn:microsoft.com/office/officeart/2005/8/layout/vList2"/>
    <dgm:cxn modelId="{9886FB56-F5CB-4C75-ACFC-64BDE8A4EB7F}" type="presOf" srcId="{A04F6221-ECDF-4B90-A62C-71B94901BE98}" destId="{ACC03236-6DC2-446F-BB96-ED3CBB29B0FB}" srcOrd="0" destOrd="0" presId="urn:microsoft.com/office/officeart/2005/8/layout/vList2"/>
    <dgm:cxn modelId="{210DB67D-5AC1-4C92-BAA8-790C8377E6CE}" srcId="{E684E69C-6BEB-4F82-A4C0-E78AFBF9C076}" destId="{A04F6221-ECDF-4B90-A62C-71B94901BE98}" srcOrd="0" destOrd="0" parTransId="{E82BEB9E-43FD-4B24-BA17-8F4206424BA8}" sibTransId="{E12C1780-A13B-4D22-88CC-3018F57A7CF0}"/>
    <dgm:cxn modelId="{316D0FE1-7052-41E4-9D56-B118A03BE318}" srcId="{E684E69C-6BEB-4F82-A4C0-E78AFBF9C076}" destId="{2350B797-145E-4854-BE87-41E6916A6029}" srcOrd="1" destOrd="0" parTransId="{E9C28C19-72EE-4029-A58D-CF7B8C001391}" sibTransId="{9B5D2835-755D-4D0D-9BF8-E3DFA764F3E1}"/>
    <dgm:cxn modelId="{AA290298-AEEF-4DA2-A287-484CA842ACDB}" srcId="{E684E69C-6BEB-4F82-A4C0-E78AFBF9C076}" destId="{F35F25D2-DD7D-4CD8-9F01-13AAF71CBE3A}" srcOrd="2" destOrd="0" parTransId="{CDF65962-EC89-4BE3-9C28-79435CECC1EA}" sibTransId="{275A4587-8B38-4F2D-9DDB-940E5F4A1EA6}"/>
    <dgm:cxn modelId="{6F1F82EF-2FFE-47D4-ADE9-6D0B5E3853F2}" type="presOf" srcId="{2350B797-145E-4854-BE87-41E6916A6029}" destId="{C91D7B05-C062-46A6-A8A7-7891CA44A588}" srcOrd="0" destOrd="0" presId="urn:microsoft.com/office/officeart/2005/8/layout/vList2"/>
    <dgm:cxn modelId="{8B786939-6FF2-41AA-84AD-05CBE7CBEF5F}" srcId="{E684E69C-6BEB-4F82-A4C0-E78AFBF9C076}" destId="{497B93EB-9E6C-4AD5-849A-88DF37DC804C}" srcOrd="3" destOrd="0" parTransId="{7D08F12F-E718-4811-B699-E770D86DACFB}" sibTransId="{116B2D7F-0812-4D21-9D93-582CF74574CB}"/>
    <dgm:cxn modelId="{D8A43CC5-9545-4F41-8673-8F695A1FF8ED}" type="presOf" srcId="{F35F25D2-DD7D-4CD8-9F01-13AAF71CBE3A}" destId="{4F597ADE-9BE8-421E-9441-FAA5C5D67DDA}" srcOrd="0" destOrd="0" presId="urn:microsoft.com/office/officeart/2005/8/layout/vList2"/>
    <dgm:cxn modelId="{EBB16C18-B98E-424E-8F7C-A8C3B5DD82FC}" type="presParOf" srcId="{429182CD-643B-4E3E-B27B-DBCA93CB028C}" destId="{ACC03236-6DC2-446F-BB96-ED3CBB29B0FB}" srcOrd="0" destOrd="0" presId="urn:microsoft.com/office/officeart/2005/8/layout/vList2"/>
    <dgm:cxn modelId="{5F9F9FAE-8460-455A-9223-A70339F44EB6}" type="presParOf" srcId="{429182CD-643B-4E3E-B27B-DBCA93CB028C}" destId="{0901CD88-82B2-4B1D-86FA-FBDD7A1CACB9}" srcOrd="1" destOrd="0" presId="urn:microsoft.com/office/officeart/2005/8/layout/vList2"/>
    <dgm:cxn modelId="{CE0C7D1F-12C3-4502-BEB4-1C73FCCEF872}" type="presParOf" srcId="{429182CD-643B-4E3E-B27B-DBCA93CB028C}" destId="{C91D7B05-C062-46A6-A8A7-7891CA44A588}" srcOrd="2" destOrd="0" presId="urn:microsoft.com/office/officeart/2005/8/layout/vList2"/>
    <dgm:cxn modelId="{7425448C-17E9-47E2-8B5A-EB2A07DAC4E6}" type="presParOf" srcId="{429182CD-643B-4E3E-B27B-DBCA93CB028C}" destId="{B611D2B1-1BC6-4C2E-A6E0-8EFA4A187225}" srcOrd="3" destOrd="0" presId="urn:microsoft.com/office/officeart/2005/8/layout/vList2"/>
    <dgm:cxn modelId="{93796926-7049-485D-BB74-3DF72C088A92}" type="presParOf" srcId="{429182CD-643B-4E3E-B27B-DBCA93CB028C}" destId="{4F597ADE-9BE8-421E-9441-FAA5C5D67DDA}" srcOrd="4" destOrd="0" presId="urn:microsoft.com/office/officeart/2005/8/layout/vList2"/>
    <dgm:cxn modelId="{DB71FC57-6306-453E-A0F8-0192DF70D278}" type="presParOf" srcId="{429182CD-643B-4E3E-B27B-DBCA93CB028C}" destId="{66746D99-D630-4E67-BF2F-EE0FF633508E}" srcOrd="5" destOrd="0" presId="urn:microsoft.com/office/officeart/2005/8/layout/vList2"/>
    <dgm:cxn modelId="{C6EB5B74-68B4-49A7-8FC8-601D5C76FE15}" type="presParOf" srcId="{429182CD-643B-4E3E-B27B-DBCA93CB028C}" destId="{6A31C59E-A2B8-419A-BCC2-69ED02D0C352}" srcOrd="6" destOrd="0" presId="urn:microsoft.com/office/officeart/2005/8/layout/vList2"/>
    <dgm:cxn modelId="{30ADCAE3-94ED-45F7-B42E-52D4F1061691}" type="presParOf" srcId="{429182CD-643B-4E3E-B27B-DBCA93CB028C}" destId="{0301FE81-A8AF-4B4B-924B-DAF6933EB337}" srcOrd="7" destOrd="0" presId="urn:microsoft.com/office/officeart/2005/8/layout/vList2"/>
    <dgm:cxn modelId="{F7534D72-6922-4053-99B0-906A1AEC87B5}" type="presParOf" srcId="{429182CD-643B-4E3E-B27B-DBCA93CB028C}" destId="{EBBDABFE-746F-4D49-BB13-171B7F814B11}" srcOrd="8"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5EBA07E6-BF7A-4336-A383-ABD83F3CBF8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E4851A9-90DE-4BC9-96EB-7C18569EEE7F}">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адабиётда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оммавий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воситаларида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мамлакатларни</a:t>
          </a:r>
          <a:r>
            <a:rPr lang="ru-RU" dirty="0" smtClean="0">
              <a:latin typeface="Times New Roman" panose="02020603050405020304" pitchFamily="18" charset="0"/>
              <a:cs typeface="Times New Roman" panose="02020603050405020304" pitchFamily="18" charset="0"/>
            </a:rPr>
            <a:t> гуру</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лашнинг</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стандарт </a:t>
          </a:r>
          <a:r>
            <a:rPr lang="ru-RU" dirty="0" err="1" smtClean="0">
              <a:latin typeface="Times New Roman" panose="02020603050405020304" pitchFamily="18" charset="0"/>
              <a:cs typeface="Times New Roman" panose="02020603050405020304" pitchFamily="18" charset="0"/>
            </a:rPr>
            <a:t>таснифи</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номини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ёнд</a:t>
          </a:r>
          <a:r>
            <a:rPr lang="uz-Cyrl-UZ" dirty="0" smtClean="0">
              <a:latin typeface="Times New Roman" panose="02020603050405020304" pitchFamily="18" charset="0"/>
              <a:cs typeface="Times New Roman" panose="02020603050405020304" pitchFamily="18" charset="0"/>
            </a:rPr>
            <a:t>о</a:t>
          </a:r>
          <a:r>
            <a:rPr lang="ru-RU" dirty="0" err="1" smtClean="0">
              <a:latin typeface="Times New Roman" panose="02020603050405020304" pitchFamily="18" charset="0"/>
              <a:cs typeface="Times New Roman" panose="02020603050405020304" pitchFamily="18" charset="0"/>
            </a:rPr>
            <a:t>шув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кенг</a:t>
          </a:r>
          <a:r>
            <a:rPr lang="ru-RU" dirty="0" smtClean="0">
              <a:latin typeface="Times New Roman" panose="02020603050405020304" pitchFamily="18" charset="0"/>
              <a:cs typeface="Times New Roman" panose="02020603050405020304" pitchFamily="18" charset="0"/>
            </a:rPr>
            <a:t> тар</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алган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F161DF4-B15B-4B96-B3CB-573D44CF33FE}" type="parTrans" cxnId="{942CF799-229E-429F-80CC-10AB2D11520D}">
      <dgm:prSet/>
      <dgm:spPr/>
      <dgm:t>
        <a:bodyPr/>
        <a:lstStyle/>
        <a:p>
          <a:endParaRPr lang="ru-RU"/>
        </a:p>
      </dgm:t>
    </dgm:pt>
    <dgm:pt modelId="{03065E2E-A336-4849-AE63-3AC8B5D98FAA}" type="sibTrans" cxnId="{942CF799-229E-429F-80CC-10AB2D11520D}">
      <dgm:prSet/>
      <dgm:spPr/>
      <dgm:t>
        <a:bodyPr/>
        <a:lstStyle/>
        <a:p>
          <a:endParaRPr lang="ru-RU"/>
        </a:p>
      </dgm:t>
    </dgm:pt>
    <dgm:pt modelId="{A6718BD5-A51F-4186-AE7F-08DB84C8B933}">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Яқин вақтларга қадар ушбу ёндошув </a:t>
          </a:r>
          <a:r>
            <a:rPr lang="uz-Cyrl-UZ" b="1" dirty="0" smtClean="0">
              <a:latin typeface="Times New Roman" panose="02020603050405020304" pitchFamily="18" charset="0"/>
              <a:cs typeface="Times New Roman" panose="02020603050405020304" pitchFamily="18" charset="0"/>
            </a:rPr>
            <a:t>Халқаро валюта фонди (ХВФ)</a:t>
          </a:r>
          <a:r>
            <a:rPr lang="uz-Cyrl-UZ" dirty="0" smtClean="0">
              <a:latin typeface="Times New Roman" panose="02020603050405020304" pitchFamily="18" charset="0"/>
              <a:cs typeface="Times New Roman" panose="02020603050405020304" pitchFamily="18" charset="0"/>
            </a:rPr>
            <a:t> томонидан “Жаҳон иқтисодиётининг ривожланиш истиқболлари” (World Economic Outlook) деб номланувчи йиллик ҳисоботларида қўлланилган. </a:t>
          </a:r>
          <a:endParaRPr lang="ru-RU" dirty="0">
            <a:latin typeface="Times New Roman" panose="02020603050405020304" pitchFamily="18" charset="0"/>
            <a:cs typeface="Times New Roman" panose="02020603050405020304" pitchFamily="18" charset="0"/>
          </a:endParaRPr>
        </a:p>
      </dgm:t>
    </dgm:pt>
    <dgm:pt modelId="{A2AEE131-226B-4DCA-9A8D-FE6BD7037EF6}" type="parTrans" cxnId="{635D11ED-09DC-4025-B2BE-2FE48FB54FD0}">
      <dgm:prSet/>
      <dgm:spPr/>
    </dgm:pt>
    <dgm:pt modelId="{01467F3A-AC55-4C16-8E45-27275D18A175}" type="sibTrans" cxnId="{635D11ED-09DC-4025-B2BE-2FE48FB54FD0}">
      <dgm:prSet/>
      <dgm:spPr/>
    </dgm:pt>
    <dgm:pt modelId="{9B2AD204-BF96-4757-88DE-806231C71BB0}" type="pres">
      <dgm:prSet presAssocID="{5EBA07E6-BF7A-4336-A383-ABD83F3CBF8C}" presName="linear" presStyleCnt="0">
        <dgm:presLayoutVars>
          <dgm:animLvl val="lvl"/>
          <dgm:resizeHandles val="exact"/>
        </dgm:presLayoutVars>
      </dgm:prSet>
      <dgm:spPr/>
      <dgm:t>
        <a:bodyPr/>
        <a:lstStyle/>
        <a:p>
          <a:endParaRPr lang="ru-RU"/>
        </a:p>
      </dgm:t>
    </dgm:pt>
    <dgm:pt modelId="{F5542DB8-86F6-4F8B-9C97-9F1264089DB6}" type="pres">
      <dgm:prSet presAssocID="{FE4851A9-90DE-4BC9-96EB-7C18569EEE7F}" presName="parentText" presStyleLbl="node1" presStyleIdx="0" presStyleCnt="2">
        <dgm:presLayoutVars>
          <dgm:chMax val="0"/>
          <dgm:bulletEnabled val="1"/>
        </dgm:presLayoutVars>
      </dgm:prSet>
      <dgm:spPr/>
      <dgm:t>
        <a:bodyPr/>
        <a:lstStyle/>
        <a:p>
          <a:endParaRPr lang="ru-RU"/>
        </a:p>
      </dgm:t>
    </dgm:pt>
    <dgm:pt modelId="{C5318BA5-6E3B-49EB-9C89-4806AA90F2D2}" type="pres">
      <dgm:prSet presAssocID="{03065E2E-A336-4849-AE63-3AC8B5D98FAA}" presName="spacer" presStyleCnt="0"/>
      <dgm:spPr/>
    </dgm:pt>
    <dgm:pt modelId="{543DCFA9-4F4F-4549-9BFE-442C3A27CDFB}" type="pres">
      <dgm:prSet presAssocID="{A6718BD5-A51F-4186-AE7F-08DB84C8B933}" presName="parentText" presStyleLbl="node1" presStyleIdx="1" presStyleCnt="2">
        <dgm:presLayoutVars>
          <dgm:chMax val="0"/>
          <dgm:bulletEnabled val="1"/>
        </dgm:presLayoutVars>
      </dgm:prSet>
      <dgm:spPr/>
      <dgm:t>
        <a:bodyPr/>
        <a:lstStyle/>
        <a:p>
          <a:endParaRPr lang="ru-RU"/>
        </a:p>
      </dgm:t>
    </dgm:pt>
  </dgm:ptLst>
  <dgm:cxnLst>
    <dgm:cxn modelId="{635D11ED-09DC-4025-B2BE-2FE48FB54FD0}" srcId="{5EBA07E6-BF7A-4336-A383-ABD83F3CBF8C}" destId="{A6718BD5-A51F-4186-AE7F-08DB84C8B933}" srcOrd="1" destOrd="0" parTransId="{A2AEE131-226B-4DCA-9A8D-FE6BD7037EF6}" sibTransId="{01467F3A-AC55-4C16-8E45-27275D18A175}"/>
    <dgm:cxn modelId="{7ABBA206-002D-4D34-AF3C-4514ED6268D6}" type="presOf" srcId="{FE4851A9-90DE-4BC9-96EB-7C18569EEE7F}" destId="{F5542DB8-86F6-4F8B-9C97-9F1264089DB6}" srcOrd="0" destOrd="0" presId="urn:microsoft.com/office/officeart/2005/8/layout/vList2"/>
    <dgm:cxn modelId="{7A707F4F-6699-4986-A222-BF87FDC9D1C8}" type="presOf" srcId="{A6718BD5-A51F-4186-AE7F-08DB84C8B933}" destId="{543DCFA9-4F4F-4549-9BFE-442C3A27CDFB}" srcOrd="0" destOrd="0" presId="urn:microsoft.com/office/officeart/2005/8/layout/vList2"/>
    <dgm:cxn modelId="{942CF799-229E-429F-80CC-10AB2D11520D}" srcId="{5EBA07E6-BF7A-4336-A383-ABD83F3CBF8C}" destId="{FE4851A9-90DE-4BC9-96EB-7C18569EEE7F}" srcOrd="0" destOrd="0" parTransId="{4F161DF4-B15B-4B96-B3CB-573D44CF33FE}" sibTransId="{03065E2E-A336-4849-AE63-3AC8B5D98FAA}"/>
    <dgm:cxn modelId="{2C4F53FF-61D9-4A41-B3FF-0678A9EC9FF7}" type="presOf" srcId="{5EBA07E6-BF7A-4336-A383-ABD83F3CBF8C}" destId="{9B2AD204-BF96-4757-88DE-806231C71BB0}" srcOrd="0" destOrd="0" presId="urn:microsoft.com/office/officeart/2005/8/layout/vList2"/>
    <dgm:cxn modelId="{8BC242E5-7183-4046-9235-245F7D25048D}" type="presParOf" srcId="{9B2AD204-BF96-4757-88DE-806231C71BB0}" destId="{F5542DB8-86F6-4F8B-9C97-9F1264089DB6}" srcOrd="0" destOrd="0" presId="urn:microsoft.com/office/officeart/2005/8/layout/vList2"/>
    <dgm:cxn modelId="{14B28E16-78AE-4481-8DC4-7EBF660A0C6C}" type="presParOf" srcId="{9B2AD204-BF96-4757-88DE-806231C71BB0}" destId="{C5318BA5-6E3B-49EB-9C89-4806AA90F2D2}" srcOrd="1" destOrd="0" presId="urn:microsoft.com/office/officeart/2005/8/layout/vList2"/>
    <dgm:cxn modelId="{B00BFBEC-9BBC-4FFD-8244-C4C1C202484A}" type="presParOf" srcId="{9B2AD204-BF96-4757-88DE-806231C71BB0}" destId="{543DCFA9-4F4F-4549-9BFE-442C3A27CDF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5EBA07E6-BF7A-4336-A383-ABD83F3CBF8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6718BD5-A51F-4186-AE7F-08DB84C8B933}">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Стандарт классификацияда мамлакатлар уч гуруҳга ажратилади: </a:t>
          </a:r>
          <a:r>
            <a:rPr lang="uz-Cyrl-UZ" b="1" dirty="0" smtClean="0">
              <a:latin typeface="Times New Roman" panose="02020603050405020304" pitchFamily="18" charset="0"/>
              <a:cs typeface="Times New Roman" panose="02020603050405020304" pitchFamily="18" charset="0"/>
            </a:rPr>
            <a:t>ривожланган, ривожланаётган ва ўтиш иқтисодиёти мамлакатлари.</a:t>
          </a:r>
          <a:r>
            <a:rPr lang="uz-Cyrl-UZ"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2AEE131-226B-4DCA-9A8D-FE6BD7037EF6}" type="parTrans" cxnId="{635D11ED-09DC-4025-B2BE-2FE48FB54FD0}">
      <dgm:prSet/>
      <dgm:spPr/>
    </dgm:pt>
    <dgm:pt modelId="{01467F3A-AC55-4C16-8E45-27275D18A175}" type="sibTrans" cxnId="{635D11ED-09DC-4025-B2BE-2FE48FB54FD0}">
      <dgm:prSet/>
      <dgm:spPr/>
    </dgm:pt>
    <dgm:pt modelId="{43E12F4D-98D6-4615-AE1B-43B04050E78A}">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Улар жаҳон иқтисодиётининг таркибини ташкил этади ва жаҳон аҳолиси, ялпи ички маҳсулоти ва жаҳон савдосидаги улушини тавсифлайди.</a:t>
          </a:r>
          <a:endParaRPr lang="ru-RU" dirty="0">
            <a:latin typeface="Times New Roman" panose="02020603050405020304" pitchFamily="18" charset="0"/>
            <a:cs typeface="Times New Roman" panose="02020603050405020304" pitchFamily="18" charset="0"/>
          </a:endParaRPr>
        </a:p>
      </dgm:t>
    </dgm:pt>
    <dgm:pt modelId="{D49AA40E-FAC7-4BD9-8BF9-8CB93F4F3D05}" type="parTrans" cxnId="{10D04F21-D892-48FF-A8AF-9677B0DA3D1A}">
      <dgm:prSet/>
      <dgm:spPr/>
    </dgm:pt>
    <dgm:pt modelId="{792B26D9-CAD2-49D5-A8AB-DFB7BB7673FF}" type="sibTrans" cxnId="{10D04F21-D892-48FF-A8AF-9677B0DA3D1A}">
      <dgm:prSet/>
      <dgm:spPr/>
    </dgm:pt>
    <dgm:pt modelId="{9B2AD204-BF96-4757-88DE-806231C71BB0}" type="pres">
      <dgm:prSet presAssocID="{5EBA07E6-BF7A-4336-A383-ABD83F3CBF8C}" presName="linear" presStyleCnt="0">
        <dgm:presLayoutVars>
          <dgm:animLvl val="lvl"/>
          <dgm:resizeHandles val="exact"/>
        </dgm:presLayoutVars>
      </dgm:prSet>
      <dgm:spPr/>
      <dgm:t>
        <a:bodyPr/>
        <a:lstStyle/>
        <a:p>
          <a:endParaRPr lang="ru-RU"/>
        </a:p>
      </dgm:t>
    </dgm:pt>
    <dgm:pt modelId="{543DCFA9-4F4F-4549-9BFE-442C3A27CDFB}" type="pres">
      <dgm:prSet presAssocID="{A6718BD5-A51F-4186-AE7F-08DB84C8B933}" presName="parentText" presStyleLbl="node1" presStyleIdx="0" presStyleCnt="2">
        <dgm:presLayoutVars>
          <dgm:chMax val="0"/>
          <dgm:bulletEnabled val="1"/>
        </dgm:presLayoutVars>
      </dgm:prSet>
      <dgm:spPr/>
      <dgm:t>
        <a:bodyPr/>
        <a:lstStyle/>
        <a:p>
          <a:endParaRPr lang="ru-RU"/>
        </a:p>
      </dgm:t>
    </dgm:pt>
    <dgm:pt modelId="{16BF8542-25B5-4376-B07B-FDA1D8063236}" type="pres">
      <dgm:prSet presAssocID="{01467F3A-AC55-4C16-8E45-27275D18A175}" presName="spacer" presStyleCnt="0"/>
      <dgm:spPr/>
    </dgm:pt>
    <dgm:pt modelId="{8FB30F0C-B3B4-4CA8-B82D-A503AF6B10B8}" type="pres">
      <dgm:prSet presAssocID="{43E12F4D-98D6-4615-AE1B-43B04050E78A}" presName="parentText" presStyleLbl="node1" presStyleIdx="1" presStyleCnt="2">
        <dgm:presLayoutVars>
          <dgm:chMax val="0"/>
          <dgm:bulletEnabled val="1"/>
        </dgm:presLayoutVars>
      </dgm:prSet>
      <dgm:spPr/>
      <dgm:t>
        <a:bodyPr/>
        <a:lstStyle/>
        <a:p>
          <a:endParaRPr lang="ru-RU"/>
        </a:p>
      </dgm:t>
    </dgm:pt>
  </dgm:ptLst>
  <dgm:cxnLst>
    <dgm:cxn modelId="{635D11ED-09DC-4025-B2BE-2FE48FB54FD0}" srcId="{5EBA07E6-BF7A-4336-A383-ABD83F3CBF8C}" destId="{A6718BD5-A51F-4186-AE7F-08DB84C8B933}" srcOrd="0" destOrd="0" parTransId="{A2AEE131-226B-4DCA-9A8D-FE6BD7037EF6}" sibTransId="{01467F3A-AC55-4C16-8E45-27275D18A175}"/>
    <dgm:cxn modelId="{7A707F4F-6699-4986-A222-BF87FDC9D1C8}" type="presOf" srcId="{A6718BD5-A51F-4186-AE7F-08DB84C8B933}" destId="{543DCFA9-4F4F-4549-9BFE-442C3A27CDFB}" srcOrd="0" destOrd="0" presId="urn:microsoft.com/office/officeart/2005/8/layout/vList2"/>
    <dgm:cxn modelId="{DCEB4239-D69A-4547-A438-B7880E8FD43F}" type="presOf" srcId="{43E12F4D-98D6-4615-AE1B-43B04050E78A}" destId="{8FB30F0C-B3B4-4CA8-B82D-A503AF6B10B8}" srcOrd="0" destOrd="0" presId="urn:microsoft.com/office/officeart/2005/8/layout/vList2"/>
    <dgm:cxn modelId="{10D04F21-D892-48FF-A8AF-9677B0DA3D1A}" srcId="{5EBA07E6-BF7A-4336-A383-ABD83F3CBF8C}" destId="{43E12F4D-98D6-4615-AE1B-43B04050E78A}" srcOrd="1" destOrd="0" parTransId="{D49AA40E-FAC7-4BD9-8BF9-8CB93F4F3D05}" sibTransId="{792B26D9-CAD2-49D5-A8AB-DFB7BB7673FF}"/>
    <dgm:cxn modelId="{2C4F53FF-61D9-4A41-B3FF-0678A9EC9FF7}" type="presOf" srcId="{5EBA07E6-BF7A-4336-A383-ABD83F3CBF8C}" destId="{9B2AD204-BF96-4757-88DE-806231C71BB0}" srcOrd="0" destOrd="0" presId="urn:microsoft.com/office/officeart/2005/8/layout/vList2"/>
    <dgm:cxn modelId="{B00BFBEC-9BBC-4FFD-8244-C4C1C202484A}" type="presParOf" srcId="{9B2AD204-BF96-4757-88DE-806231C71BB0}" destId="{543DCFA9-4F4F-4549-9BFE-442C3A27CDFB}" srcOrd="0" destOrd="0" presId="urn:microsoft.com/office/officeart/2005/8/layout/vList2"/>
    <dgm:cxn modelId="{90D5D99D-7C17-4C47-8E40-A1AA9F22F3B6}" type="presParOf" srcId="{9B2AD204-BF96-4757-88DE-806231C71BB0}" destId="{16BF8542-25B5-4376-B07B-FDA1D8063236}" srcOrd="1" destOrd="0" presId="urn:microsoft.com/office/officeart/2005/8/layout/vList2"/>
    <dgm:cxn modelId="{B9775F24-59A7-4E81-8539-961B75F2E741}" type="presParOf" srcId="{9B2AD204-BF96-4757-88DE-806231C71BB0}" destId="{8FB30F0C-B3B4-4CA8-B82D-A503AF6B10B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03A71696-07C8-47AF-919A-64ADE7FB572C}"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DC5B50CD-CD61-4B83-A4B6-DC0F44005644}">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Ў</a:t>
          </a:r>
          <a:r>
            <a:rPr lang="ru-RU" b="1" dirty="0" err="1" smtClean="0">
              <a:latin typeface="Times New Roman" panose="02020603050405020304" pitchFamily="18" charset="0"/>
              <a:cs typeface="Times New Roman" panose="02020603050405020304" pitchFamily="18" charset="0"/>
            </a:rPr>
            <a:t>тиш</a:t>
          </a:r>
          <a:r>
            <a:rPr lang="ru-RU" b="1" dirty="0" smtClean="0">
              <a:latin typeface="Times New Roman" panose="02020603050405020304" pitchFamily="18" charset="0"/>
              <a:cs typeface="Times New Roman" panose="02020603050405020304" pitchFamily="18" charset="0"/>
            </a:rPr>
            <a:t> и</a:t>
          </a:r>
          <a:r>
            <a:rPr lang="uz-Cyrl-UZ" b="1" dirty="0" smtClean="0">
              <a:latin typeface="Times New Roman" panose="02020603050405020304" pitchFamily="18" charset="0"/>
              <a:cs typeface="Times New Roman" panose="02020603050405020304" pitchFamily="18" charset="0"/>
            </a:rPr>
            <a:t>қ</a:t>
          </a:r>
          <a:r>
            <a:rPr lang="ru-RU" b="1" dirty="0" err="1" smtClean="0">
              <a:latin typeface="Times New Roman" panose="02020603050405020304" pitchFamily="18" charset="0"/>
              <a:cs typeface="Times New Roman" panose="02020603050405020304" pitchFamily="18" charset="0"/>
            </a:rPr>
            <a:t>тисодиёти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мамлакатлари</a:t>
          </a:r>
          <a:r>
            <a:rPr lang="ru-RU"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қуйи</a:t>
          </a:r>
          <a:r>
            <a:rPr lang="ru-RU" b="1" dirty="0" err="1" smtClean="0">
              <a:latin typeface="Times New Roman" panose="02020603050405020304" pitchFamily="18" charset="0"/>
              <a:cs typeface="Times New Roman" panose="02020603050405020304" pitchFamily="18" charset="0"/>
            </a:rPr>
            <a:t>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икки</a:t>
          </a:r>
          <a:r>
            <a:rPr lang="ru-RU" b="1" dirty="0" smtClean="0">
              <a:latin typeface="Times New Roman" panose="02020603050405020304" pitchFamily="18" charset="0"/>
              <a:cs typeface="Times New Roman" panose="02020603050405020304" pitchFamily="18" charset="0"/>
            </a:rPr>
            <a:t> гуру</a:t>
          </a:r>
          <a:r>
            <a:rPr lang="uz-Cyrl-UZ" b="1" dirty="0" smtClean="0">
              <a:latin typeface="Times New Roman" panose="02020603050405020304" pitchFamily="18" charset="0"/>
              <a:cs typeface="Times New Roman" panose="02020603050405020304" pitchFamily="18" charset="0"/>
            </a:rPr>
            <a:t>ҳ</a:t>
          </a:r>
          <a:r>
            <a:rPr lang="ru-RU" b="1" dirty="0" smtClean="0">
              <a:latin typeface="Times New Roman" panose="02020603050405020304" pitchFamily="18" charset="0"/>
              <a:cs typeface="Times New Roman" panose="02020603050405020304" pitchFamily="18" charset="0"/>
            </a:rPr>
            <a:t>га </a:t>
          </a:r>
          <a:r>
            <a:rPr lang="ru-RU" b="1" dirty="0" err="1" smtClean="0">
              <a:latin typeface="Times New Roman" panose="02020603050405020304" pitchFamily="18" charset="0"/>
              <a:cs typeface="Times New Roman" panose="02020603050405020304" pitchFamily="18" charset="0"/>
            </a:rPr>
            <a:t>ажратилади</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DE73E8B6-3A4B-46A3-8ECF-CA4E77D98080}" type="parTrans" cxnId="{DE4721F7-4981-43EE-9353-A6464D9C106A}">
      <dgm:prSet/>
      <dgm:spPr/>
      <dgm:t>
        <a:bodyPr/>
        <a:lstStyle/>
        <a:p>
          <a:endParaRPr lang="ru-RU"/>
        </a:p>
      </dgm:t>
    </dgm:pt>
    <dgm:pt modelId="{EF6EB28B-DE92-411E-A97A-808D799D2D15}" type="sibTrans" cxnId="{DE4721F7-4981-43EE-9353-A6464D9C106A}">
      <dgm:prSet/>
      <dgm:spPr/>
      <dgm:t>
        <a:bodyPr/>
        <a:lstStyle/>
        <a:p>
          <a:endParaRPr lang="ru-RU"/>
        </a:p>
      </dgm:t>
    </dgm:pt>
    <dgm:pt modelId="{9C765EE4-E780-4F8D-A1B8-A60B4109AB8D}" type="pres">
      <dgm:prSet presAssocID="{03A71696-07C8-47AF-919A-64ADE7FB572C}" presName="linear" presStyleCnt="0">
        <dgm:presLayoutVars>
          <dgm:animLvl val="lvl"/>
          <dgm:resizeHandles val="exact"/>
        </dgm:presLayoutVars>
      </dgm:prSet>
      <dgm:spPr/>
      <dgm:t>
        <a:bodyPr/>
        <a:lstStyle/>
        <a:p>
          <a:endParaRPr lang="ru-RU"/>
        </a:p>
      </dgm:t>
    </dgm:pt>
    <dgm:pt modelId="{7A5F7D69-1669-4BCB-8743-960F53631470}" type="pres">
      <dgm:prSet presAssocID="{DC5B50CD-CD61-4B83-A4B6-DC0F44005644}" presName="parentText" presStyleLbl="node1" presStyleIdx="0" presStyleCnt="1">
        <dgm:presLayoutVars>
          <dgm:chMax val="0"/>
          <dgm:bulletEnabled val="1"/>
        </dgm:presLayoutVars>
      </dgm:prSet>
      <dgm:spPr/>
      <dgm:t>
        <a:bodyPr/>
        <a:lstStyle/>
        <a:p>
          <a:endParaRPr lang="ru-RU"/>
        </a:p>
      </dgm:t>
    </dgm:pt>
  </dgm:ptLst>
  <dgm:cxnLst>
    <dgm:cxn modelId="{DE4721F7-4981-43EE-9353-A6464D9C106A}" srcId="{03A71696-07C8-47AF-919A-64ADE7FB572C}" destId="{DC5B50CD-CD61-4B83-A4B6-DC0F44005644}" srcOrd="0" destOrd="0" parTransId="{DE73E8B6-3A4B-46A3-8ECF-CA4E77D98080}" sibTransId="{EF6EB28B-DE92-411E-A97A-808D799D2D15}"/>
    <dgm:cxn modelId="{83AEF52C-BE03-4079-B0DF-BEDB4ABEB01D}" type="presOf" srcId="{03A71696-07C8-47AF-919A-64ADE7FB572C}" destId="{9C765EE4-E780-4F8D-A1B8-A60B4109AB8D}" srcOrd="0" destOrd="0" presId="urn:microsoft.com/office/officeart/2005/8/layout/vList2"/>
    <dgm:cxn modelId="{291E1CCE-B1DC-450A-B1C9-2193F40C7CAB}" type="presOf" srcId="{DC5B50CD-CD61-4B83-A4B6-DC0F44005644}" destId="{7A5F7D69-1669-4BCB-8743-960F53631470}" srcOrd="0" destOrd="0" presId="urn:microsoft.com/office/officeart/2005/8/layout/vList2"/>
    <dgm:cxn modelId="{BA7E076E-9A48-4748-9248-5194213AF23D}" type="presParOf" srcId="{9C765EE4-E780-4F8D-A1B8-A60B4109AB8D}" destId="{7A5F7D69-1669-4BCB-8743-960F5363147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0C0067D1-05F2-42DE-AA32-45CFA5E804D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85E3B16-144D-4B2B-A239-9A47C19B846C}">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Марказий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Шар</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ий</a:t>
          </a:r>
          <a:r>
            <a:rPr lang="ru-RU" dirty="0" smtClean="0">
              <a:latin typeface="Times New Roman" panose="02020603050405020304" pitchFamily="18" charset="0"/>
              <a:cs typeface="Times New Roman" panose="02020603050405020304" pitchFamily="18" charset="0"/>
            </a:rPr>
            <a:t> Европа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(15);</a:t>
          </a:r>
          <a:endParaRPr lang="ru-RU" dirty="0">
            <a:latin typeface="Times New Roman" panose="02020603050405020304" pitchFamily="18" charset="0"/>
            <a:cs typeface="Times New Roman" panose="02020603050405020304" pitchFamily="18" charset="0"/>
          </a:endParaRPr>
        </a:p>
      </dgm:t>
    </dgm:pt>
    <dgm:pt modelId="{3070C9CF-1651-45D7-97AD-8B604D494CFB}" type="parTrans" cxnId="{BA3A1A02-F4F7-4D5C-8DDF-9C511A6780D9}">
      <dgm:prSet/>
      <dgm:spPr/>
      <dgm:t>
        <a:bodyPr/>
        <a:lstStyle/>
        <a:p>
          <a:endParaRPr lang="ru-RU"/>
        </a:p>
      </dgm:t>
    </dgm:pt>
    <dgm:pt modelId="{0A3E9D16-4B62-4646-918F-D1B550A7BEAA}" type="sibTrans" cxnId="{BA3A1A02-F4F7-4D5C-8DDF-9C511A6780D9}">
      <dgm:prSet/>
      <dgm:spPr/>
      <dgm:t>
        <a:bodyPr/>
        <a:lstStyle/>
        <a:p>
          <a:endParaRPr lang="ru-RU"/>
        </a:p>
      </dgm:t>
    </dgm:pt>
    <dgm:pt modelId="{F561EECC-B31D-4996-A094-434564951475}">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Муста</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ил </a:t>
          </a:r>
          <a:r>
            <a:rPr lang="ru-RU" dirty="0" err="1" smtClean="0">
              <a:latin typeface="Times New Roman" panose="02020603050405020304" pitchFamily="18" charset="0"/>
              <a:cs typeface="Times New Roman" panose="02020603050405020304" pitchFamily="18" charset="0"/>
            </a:rPr>
            <a:t>Давлатлар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амдустлиги</a:t>
          </a:r>
          <a:r>
            <a:rPr lang="ru-RU" dirty="0" smtClean="0">
              <a:latin typeface="Times New Roman" panose="02020603050405020304" pitchFamily="18" charset="0"/>
              <a:cs typeface="Times New Roman" panose="02020603050405020304" pitchFamily="18" charset="0"/>
            </a:rPr>
            <a:t> (МД</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Монголия (13).</a:t>
          </a:r>
          <a:endParaRPr lang="ru-RU" dirty="0">
            <a:latin typeface="Times New Roman" panose="02020603050405020304" pitchFamily="18" charset="0"/>
            <a:cs typeface="Times New Roman" panose="02020603050405020304" pitchFamily="18" charset="0"/>
          </a:endParaRPr>
        </a:p>
      </dgm:t>
    </dgm:pt>
    <dgm:pt modelId="{8757DA68-9D59-4658-B0AF-3D7039AC6ACC}" type="parTrans" cxnId="{FE9304D5-B35F-4194-ADE7-D6AB6DF7F01D}">
      <dgm:prSet/>
      <dgm:spPr/>
      <dgm:t>
        <a:bodyPr/>
        <a:lstStyle/>
        <a:p>
          <a:endParaRPr lang="ru-RU"/>
        </a:p>
      </dgm:t>
    </dgm:pt>
    <dgm:pt modelId="{6F68971C-97A4-457D-AD9D-8B1BB9E6F24C}" type="sibTrans" cxnId="{FE9304D5-B35F-4194-ADE7-D6AB6DF7F01D}">
      <dgm:prSet/>
      <dgm:spPr/>
      <dgm:t>
        <a:bodyPr/>
        <a:lstStyle/>
        <a:p>
          <a:endParaRPr lang="ru-RU"/>
        </a:p>
      </dgm:t>
    </dgm:pt>
    <dgm:pt modelId="{A34AD8EA-3CD6-41B9-9305-90330081181A}" type="pres">
      <dgm:prSet presAssocID="{0C0067D1-05F2-42DE-AA32-45CFA5E804D6}" presName="linear" presStyleCnt="0">
        <dgm:presLayoutVars>
          <dgm:animLvl val="lvl"/>
          <dgm:resizeHandles val="exact"/>
        </dgm:presLayoutVars>
      </dgm:prSet>
      <dgm:spPr/>
      <dgm:t>
        <a:bodyPr/>
        <a:lstStyle/>
        <a:p>
          <a:endParaRPr lang="ru-RU"/>
        </a:p>
      </dgm:t>
    </dgm:pt>
    <dgm:pt modelId="{96472D5A-EAA5-4040-BDA4-F2705692F4D8}" type="pres">
      <dgm:prSet presAssocID="{085E3B16-144D-4B2B-A239-9A47C19B846C}" presName="parentText" presStyleLbl="node1" presStyleIdx="0" presStyleCnt="2">
        <dgm:presLayoutVars>
          <dgm:chMax val="0"/>
          <dgm:bulletEnabled val="1"/>
        </dgm:presLayoutVars>
      </dgm:prSet>
      <dgm:spPr/>
      <dgm:t>
        <a:bodyPr/>
        <a:lstStyle/>
        <a:p>
          <a:endParaRPr lang="ru-RU"/>
        </a:p>
      </dgm:t>
    </dgm:pt>
    <dgm:pt modelId="{FC7369A7-CC17-44CB-AEC9-4233C0E54CD9}" type="pres">
      <dgm:prSet presAssocID="{0A3E9D16-4B62-4646-918F-D1B550A7BEAA}" presName="spacer" presStyleCnt="0"/>
      <dgm:spPr/>
    </dgm:pt>
    <dgm:pt modelId="{BEA4137E-69F9-4CB5-81B9-2C21FD83E806}" type="pres">
      <dgm:prSet presAssocID="{F561EECC-B31D-4996-A094-434564951475}" presName="parentText" presStyleLbl="node1" presStyleIdx="1" presStyleCnt="2">
        <dgm:presLayoutVars>
          <dgm:chMax val="0"/>
          <dgm:bulletEnabled val="1"/>
        </dgm:presLayoutVars>
      </dgm:prSet>
      <dgm:spPr/>
      <dgm:t>
        <a:bodyPr/>
        <a:lstStyle/>
        <a:p>
          <a:endParaRPr lang="ru-RU"/>
        </a:p>
      </dgm:t>
    </dgm:pt>
  </dgm:ptLst>
  <dgm:cxnLst>
    <dgm:cxn modelId="{FE9304D5-B35F-4194-ADE7-D6AB6DF7F01D}" srcId="{0C0067D1-05F2-42DE-AA32-45CFA5E804D6}" destId="{F561EECC-B31D-4996-A094-434564951475}" srcOrd="1" destOrd="0" parTransId="{8757DA68-9D59-4658-B0AF-3D7039AC6ACC}" sibTransId="{6F68971C-97A4-457D-AD9D-8B1BB9E6F24C}"/>
    <dgm:cxn modelId="{BA3A1A02-F4F7-4D5C-8DDF-9C511A6780D9}" srcId="{0C0067D1-05F2-42DE-AA32-45CFA5E804D6}" destId="{085E3B16-144D-4B2B-A239-9A47C19B846C}" srcOrd="0" destOrd="0" parTransId="{3070C9CF-1651-45D7-97AD-8B604D494CFB}" sibTransId="{0A3E9D16-4B62-4646-918F-D1B550A7BEAA}"/>
    <dgm:cxn modelId="{795EF867-FB40-4428-92CB-036F6F603FB2}" type="presOf" srcId="{F561EECC-B31D-4996-A094-434564951475}" destId="{BEA4137E-69F9-4CB5-81B9-2C21FD83E806}" srcOrd="0" destOrd="0" presId="urn:microsoft.com/office/officeart/2005/8/layout/vList2"/>
    <dgm:cxn modelId="{9633FF77-E638-4D29-9348-57C8E432CEF8}" type="presOf" srcId="{0C0067D1-05F2-42DE-AA32-45CFA5E804D6}" destId="{A34AD8EA-3CD6-41B9-9305-90330081181A}" srcOrd="0" destOrd="0" presId="urn:microsoft.com/office/officeart/2005/8/layout/vList2"/>
    <dgm:cxn modelId="{13255BB3-0DE3-4E6C-8947-428C08ACB8D8}" type="presOf" srcId="{085E3B16-144D-4B2B-A239-9A47C19B846C}" destId="{96472D5A-EAA5-4040-BDA4-F2705692F4D8}" srcOrd="0" destOrd="0" presId="urn:microsoft.com/office/officeart/2005/8/layout/vList2"/>
    <dgm:cxn modelId="{17C90449-02B3-40D5-9A90-C723DFA587E1}" type="presParOf" srcId="{A34AD8EA-3CD6-41B9-9305-90330081181A}" destId="{96472D5A-EAA5-4040-BDA4-F2705692F4D8}" srcOrd="0" destOrd="0" presId="urn:microsoft.com/office/officeart/2005/8/layout/vList2"/>
    <dgm:cxn modelId="{B25A0817-94F0-41AD-AAAD-F1A05EF13E1A}" type="presParOf" srcId="{A34AD8EA-3CD6-41B9-9305-90330081181A}" destId="{FC7369A7-CC17-44CB-AEC9-4233C0E54CD9}" srcOrd="1" destOrd="0" presId="urn:microsoft.com/office/officeart/2005/8/layout/vList2"/>
    <dgm:cxn modelId="{49E28443-500E-4037-9524-1AE3F602FC02}" type="presParOf" srcId="{A34AD8EA-3CD6-41B9-9305-90330081181A}" destId="{BEA4137E-69F9-4CB5-81B9-2C21FD83E806}"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DE0370CE-6267-4C95-9E64-3A805B28D122}"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ru-RU"/>
        </a:p>
      </dgm:t>
    </dgm:pt>
    <dgm:pt modelId="{A0245162-3905-47D3-AE12-A52DB099748C}">
      <dgm:prSet custT="1"/>
      <dgm:spPr/>
      <dgm:t>
        <a:bodyPr/>
        <a:lstStyle/>
        <a:p>
          <a:pPr algn="ctr" rtl="0"/>
          <a:r>
            <a:rPr lang="ru-RU" sz="2400" b="1" dirty="0" smtClean="0">
              <a:latin typeface="Times New Roman" panose="02020603050405020304" pitchFamily="18" charset="0"/>
              <a:cs typeface="Times New Roman" panose="02020603050405020304" pitchFamily="18" charset="0"/>
            </a:rPr>
            <a:t>3. </a:t>
          </a:r>
          <a:r>
            <a:rPr lang="uz-Latn-UZ" sz="2400" b="1" dirty="0" smtClean="0">
              <a:latin typeface="Times New Roman" panose="02020603050405020304" pitchFamily="18" charset="0"/>
              <a:cs typeface="Times New Roman" panose="02020603050405020304" pitchFamily="18" charset="0"/>
            </a:rPr>
            <a:t>Ривожланиш мамлакатлар учун макроиқтисодий ва </a:t>
          </a:r>
          <a:r>
            <a:rPr lang="uz-Cyrl-UZ" sz="2400" b="1" dirty="0" smtClean="0">
              <a:latin typeface="Times New Roman" panose="02020603050405020304" pitchFamily="18" charset="0"/>
              <a:cs typeface="Times New Roman" panose="02020603050405020304" pitchFamily="18" charset="0"/>
            </a:rPr>
            <a:t>м</a:t>
          </a:r>
          <a:r>
            <a:rPr lang="uz-Latn-UZ" sz="2400" b="1" dirty="0" smtClean="0">
              <a:latin typeface="Times New Roman" panose="02020603050405020304" pitchFamily="18" charset="0"/>
              <a:cs typeface="Times New Roman" panose="02020603050405020304" pitchFamily="18" charset="0"/>
            </a:rPr>
            <a:t>икроиқтисодий </a:t>
          </a:r>
          <a:r>
            <a:rPr lang="uz-Cyrl-UZ" sz="2400" b="1" dirty="0" smtClean="0">
              <a:latin typeface="Times New Roman" panose="02020603050405020304" pitchFamily="18" charset="0"/>
              <a:cs typeface="Times New Roman" panose="02020603050405020304" pitchFamily="18" charset="0"/>
            </a:rPr>
            <a:t>ҳолати</a:t>
          </a:r>
          <a:endParaRPr lang="ru-RU" sz="2400" dirty="0">
            <a:latin typeface="Times New Roman" panose="02020603050405020304" pitchFamily="18" charset="0"/>
            <a:cs typeface="Times New Roman" panose="02020603050405020304" pitchFamily="18" charset="0"/>
          </a:endParaRPr>
        </a:p>
      </dgm:t>
    </dgm:pt>
    <dgm:pt modelId="{86C5E529-0148-499E-824A-372558D46CBE}" type="parTrans" cxnId="{B6726BAD-6A68-461C-AEED-829400421119}">
      <dgm:prSet/>
      <dgm:spPr/>
      <dgm:t>
        <a:bodyPr/>
        <a:lstStyle/>
        <a:p>
          <a:endParaRPr lang="ru-RU"/>
        </a:p>
      </dgm:t>
    </dgm:pt>
    <dgm:pt modelId="{801D9B23-93ED-451E-9FD1-849327014E67}" type="sibTrans" cxnId="{B6726BAD-6A68-461C-AEED-829400421119}">
      <dgm:prSet/>
      <dgm:spPr/>
      <dgm:t>
        <a:bodyPr/>
        <a:lstStyle/>
        <a:p>
          <a:endParaRPr lang="ru-RU"/>
        </a:p>
      </dgm:t>
    </dgm:pt>
    <dgm:pt modelId="{C8263F80-B0E5-4C85-84D2-3CF4674D637C}" type="pres">
      <dgm:prSet presAssocID="{DE0370CE-6267-4C95-9E64-3A805B28D122}" presName="linear" presStyleCnt="0">
        <dgm:presLayoutVars>
          <dgm:animLvl val="lvl"/>
          <dgm:resizeHandles val="exact"/>
        </dgm:presLayoutVars>
      </dgm:prSet>
      <dgm:spPr/>
      <dgm:t>
        <a:bodyPr/>
        <a:lstStyle/>
        <a:p>
          <a:endParaRPr lang="ru-RU"/>
        </a:p>
      </dgm:t>
    </dgm:pt>
    <dgm:pt modelId="{D14A908C-5B70-4590-811A-D894F0178C2D}" type="pres">
      <dgm:prSet presAssocID="{A0245162-3905-47D3-AE12-A52DB099748C}" presName="parentText" presStyleLbl="node1" presStyleIdx="0" presStyleCnt="1">
        <dgm:presLayoutVars>
          <dgm:chMax val="0"/>
          <dgm:bulletEnabled val="1"/>
        </dgm:presLayoutVars>
      </dgm:prSet>
      <dgm:spPr/>
      <dgm:t>
        <a:bodyPr/>
        <a:lstStyle/>
        <a:p>
          <a:endParaRPr lang="ru-RU"/>
        </a:p>
      </dgm:t>
    </dgm:pt>
  </dgm:ptLst>
  <dgm:cxnLst>
    <dgm:cxn modelId="{AE976D83-FED4-4745-96AC-EF9AB51DEEB3}" type="presOf" srcId="{A0245162-3905-47D3-AE12-A52DB099748C}" destId="{D14A908C-5B70-4590-811A-D894F0178C2D}" srcOrd="0" destOrd="0" presId="urn:microsoft.com/office/officeart/2005/8/layout/vList2"/>
    <dgm:cxn modelId="{BD68201E-8ED6-40FE-B5C3-F0CCD3BC4A16}" type="presOf" srcId="{DE0370CE-6267-4C95-9E64-3A805B28D122}" destId="{C8263F80-B0E5-4C85-84D2-3CF4674D637C}" srcOrd="0" destOrd="0" presId="urn:microsoft.com/office/officeart/2005/8/layout/vList2"/>
    <dgm:cxn modelId="{B6726BAD-6A68-461C-AEED-829400421119}" srcId="{DE0370CE-6267-4C95-9E64-3A805B28D122}" destId="{A0245162-3905-47D3-AE12-A52DB099748C}" srcOrd="0" destOrd="0" parTransId="{86C5E529-0148-499E-824A-372558D46CBE}" sibTransId="{801D9B23-93ED-451E-9FD1-849327014E67}"/>
    <dgm:cxn modelId="{4DD9FFB2-3602-47B2-9070-2B4BE0321937}" type="presParOf" srcId="{C8263F80-B0E5-4C85-84D2-3CF4674D637C}" destId="{D14A908C-5B70-4590-811A-D894F0178C2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FE8D696A-AD97-4028-809A-D71EE1E2B41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0DAEAC1-D46D-48AE-B3C4-5C8B52E9B00D}">
      <dgm:prSet/>
      <dgm:spPr/>
      <dgm:t>
        <a:bodyPr/>
        <a:lstStyle/>
        <a:p>
          <a:pPr marL="0" indent="363538" algn="just" rtl="0"/>
          <a:r>
            <a:rPr lang="ru-RU" b="1" dirty="0" smtClean="0">
              <a:latin typeface="Times New Roman" panose="02020603050405020304" pitchFamily="18" charset="0"/>
              <a:cs typeface="Times New Roman" panose="02020603050405020304" pitchFamily="18" charset="0"/>
            </a:rPr>
            <a:t>Хал</a:t>
          </a:r>
          <a:r>
            <a:rPr lang="uz-Cyrl-UZ" b="1" dirty="0" smtClean="0">
              <a:latin typeface="Times New Roman" panose="02020603050405020304" pitchFamily="18" charset="0"/>
              <a:cs typeface="Times New Roman" panose="02020603050405020304" pitchFamily="18" charset="0"/>
            </a:rPr>
            <a:t>қ</a:t>
          </a:r>
          <a:r>
            <a:rPr lang="ru-RU" b="1" dirty="0" err="1" smtClean="0">
              <a:latin typeface="Times New Roman" panose="02020603050405020304" pitchFamily="18" charset="0"/>
              <a:cs typeface="Times New Roman" panose="02020603050405020304" pitchFamily="18" charset="0"/>
            </a:rPr>
            <a:t>аро</a:t>
          </a:r>
          <a:r>
            <a:rPr lang="ru-RU" b="1" dirty="0" smtClean="0">
              <a:latin typeface="Times New Roman" panose="02020603050405020304" pitchFamily="18" charset="0"/>
              <a:cs typeface="Times New Roman" panose="02020603050405020304" pitchFamily="18" charset="0"/>
            </a:rPr>
            <a:t> валюта </a:t>
          </a:r>
          <a:r>
            <a:rPr lang="ru-RU" b="1" dirty="0" err="1" smtClean="0">
              <a:latin typeface="Times New Roman" panose="02020603050405020304" pitchFamily="18" charset="0"/>
              <a:cs typeface="Times New Roman" panose="02020603050405020304" pitchFamily="18" charset="0"/>
            </a:rPr>
            <a:t>фонди</a:t>
          </a:r>
          <a:r>
            <a:rPr lang="ru-RU" b="1" dirty="0" smtClean="0">
              <a:latin typeface="Times New Roman" panose="02020603050405020304" pitchFamily="18" charset="0"/>
              <a:cs typeface="Times New Roman" panose="02020603050405020304" pitchFamily="18" charset="0"/>
            </a:rPr>
            <a:t> (ХВФ) </a:t>
          </a:r>
          <a:r>
            <a:rPr lang="ru-RU" b="1" dirty="0" err="1" smtClean="0">
              <a:latin typeface="Times New Roman" panose="02020603050405020304" pitchFamily="18" charset="0"/>
              <a:cs typeface="Times New Roman" panose="02020603050405020304" pitchFamily="18" charset="0"/>
            </a:rPr>
            <a:t>методикаси</a:t>
          </a:r>
          <a:r>
            <a:rPr lang="ru-RU" b="1"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ХВФ 2004 </a:t>
          </a:r>
          <a:r>
            <a:rPr lang="ru-RU" dirty="0" err="1" smtClean="0">
              <a:latin typeface="Times New Roman" panose="02020603050405020304" pitchFamily="18" charset="0"/>
              <a:cs typeface="Times New Roman" panose="02020603050405020304" pitchFamily="18" charset="0"/>
            </a:rPr>
            <a:t>йилдан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дунё</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таснифлашдаги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ёнд</a:t>
          </a:r>
          <a:r>
            <a:rPr lang="uz-Cyrl-UZ" dirty="0" smtClean="0">
              <a:latin typeface="Times New Roman" panose="02020603050405020304" pitchFamily="18" charset="0"/>
              <a:cs typeface="Times New Roman" panose="02020603050405020304" pitchFamily="18" charset="0"/>
            </a:rPr>
            <a:t>о</a:t>
          </a:r>
          <a:r>
            <a:rPr lang="ru-RU" dirty="0" err="1" smtClean="0">
              <a:latin typeface="Times New Roman" panose="02020603050405020304" pitchFamily="18" charset="0"/>
              <a:cs typeface="Times New Roman" panose="02020603050405020304" pitchFamily="18" charset="0"/>
            </a:rPr>
            <a:t>шувига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згартириш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D0DEC907-6A67-4243-8841-3632470B5F98}" type="parTrans" cxnId="{1C70354C-906E-4E54-A679-AF0C6130375B}">
      <dgm:prSet/>
      <dgm:spPr/>
      <dgm:t>
        <a:bodyPr/>
        <a:lstStyle/>
        <a:p>
          <a:endParaRPr lang="ru-RU"/>
        </a:p>
      </dgm:t>
    </dgm:pt>
    <dgm:pt modelId="{C5AA2E1C-BC20-4C75-817F-6D20693A9613}" type="sibTrans" cxnId="{1C70354C-906E-4E54-A679-AF0C6130375B}">
      <dgm:prSet/>
      <dgm:spPr/>
      <dgm:t>
        <a:bodyPr/>
        <a:lstStyle/>
        <a:p>
          <a:endParaRPr lang="ru-RU"/>
        </a:p>
      </dgm:t>
    </dgm:pt>
    <dgm:pt modelId="{66443A4A-1CD9-4E30-9E89-39DB145F0B43}" type="pres">
      <dgm:prSet presAssocID="{FE8D696A-AD97-4028-809A-D71EE1E2B416}" presName="linear" presStyleCnt="0">
        <dgm:presLayoutVars>
          <dgm:animLvl val="lvl"/>
          <dgm:resizeHandles val="exact"/>
        </dgm:presLayoutVars>
      </dgm:prSet>
      <dgm:spPr/>
      <dgm:t>
        <a:bodyPr/>
        <a:lstStyle/>
        <a:p>
          <a:endParaRPr lang="ru-RU"/>
        </a:p>
      </dgm:t>
    </dgm:pt>
    <dgm:pt modelId="{2C66875B-A5E7-4D16-B9D0-6732C2CD471A}" type="pres">
      <dgm:prSet presAssocID="{30DAEAC1-D46D-48AE-B3C4-5C8B52E9B00D}" presName="parentText" presStyleLbl="node1" presStyleIdx="0" presStyleCnt="1">
        <dgm:presLayoutVars>
          <dgm:chMax val="0"/>
          <dgm:bulletEnabled val="1"/>
        </dgm:presLayoutVars>
      </dgm:prSet>
      <dgm:spPr/>
      <dgm:t>
        <a:bodyPr/>
        <a:lstStyle/>
        <a:p>
          <a:endParaRPr lang="ru-RU"/>
        </a:p>
      </dgm:t>
    </dgm:pt>
  </dgm:ptLst>
  <dgm:cxnLst>
    <dgm:cxn modelId="{CCFD6E1A-3EA3-456D-B81C-0FF1323DE19A}" type="presOf" srcId="{30DAEAC1-D46D-48AE-B3C4-5C8B52E9B00D}" destId="{2C66875B-A5E7-4D16-B9D0-6732C2CD471A}" srcOrd="0" destOrd="0" presId="urn:microsoft.com/office/officeart/2005/8/layout/vList2"/>
    <dgm:cxn modelId="{AB96A39E-E6D2-4110-A254-B42D3DF5CEFF}" type="presOf" srcId="{FE8D696A-AD97-4028-809A-D71EE1E2B416}" destId="{66443A4A-1CD9-4E30-9E89-39DB145F0B43}" srcOrd="0" destOrd="0" presId="urn:microsoft.com/office/officeart/2005/8/layout/vList2"/>
    <dgm:cxn modelId="{1C70354C-906E-4E54-A679-AF0C6130375B}" srcId="{FE8D696A-AD97-4028-809A-D71EE1E2B416}" destId="{30DAEAC1-D46D-48AE-B3C4-5C8B52E9B00D}" srcOrd="0" destOrd="0" parTransId="{D0DEC907-6A67-4243-8841-3632470B5F98}" sibTransId="{C5AA2E1C-BC20-4C75-817F-6D20693A9613}"/>
    <dgm:cxn modelId="{E7571D8E-DA68-4AFA-ABB2-A5E37DC8A048}" type="presParOf" srcId="{66443A4A-1CD9-4E30-9E89-39DB145F0B43}" destId="{2C66875B-A5E7-4D16-B9D0-6732C2CD471A}"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FE8D696A-AD97-4028-809A-D71EE1E2B41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0DAEAC1-D46D-48AE-B3C4-5C8B52E9B00D}">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Эндиликда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дунё</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a:t>
          </a:r>
          <a:r>
            <a:rPr lang="ru-RU" dirty="0" smtClean="0">
              <a:latin typeface="Times New Roman" panose="02020603050405020304" pitchFamily="18" charset="0"/>
              <a:cs typeface="Times New Roman" panose="02020603050405020304" pitchFamily="18" charset="0"/>
            </a:rPr>
            <a:t> гуру</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га – </a:t>
          </a:r>
          <a:r>
            <a:rPr lang="uz-Cyrl-UZ"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Саноат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жи</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атдан</a:t>
          </a:r>
          <a:r>
            <a:rPr lang="ru-RU" dirty="0" smtClean="0">
              <a:latin typeface="Times New Roman" panose="02020603050405020304" pitchFamily="18" charset="0"/>
              <a:cs typeface="Times New Roman" panose="02020603050405020304" pitchFamily="18" charset="0"/>
            </a:rPr>
            <a:t> тара</a:t>
          </a:r>
          <a:r>
            <a:rPr lang="uz-Cyrl-UZ" dirty="0" smtClean="0">
              <a:latin typeface="Times New Roman" panose="02020603050405020304" pitchFamily="18" charset="0"/>
              <a:cs typeface="Times New Roman" panose="02020603050405020304" pitchFamily="18" charset="0"/>
            </a:rPr>
            <a:t>ққ</a:t>
          </a:r>
          <a:r>
            <a:rPr lang="ru-RU" dirty="0" err="1" smtClean="0">
              <a:latin typeface="Times New Roman" panose="02020603050405020304" pitchFamily="18" charset="0"/>
              <a:cs typeface="Times New Roman" panose="02020603050405020304" pitchFamily="18" charset="0"/>
            </a:rPr>
            <a:t>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advanced</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economics</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Бош</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а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тисодиёти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га </a:t>
          </a:r>
          <a:r>
            <a:rPr lang="ru-RU" b="1" dirty="0" smtClean="0">
              <a:latin typeface="Times New Roman" panose="02020603050405020304" pitchFamily="18" charset="0"/>
              <a:cs typeface="Times New Roman" panose="02020603050405020304" pitchFamily="18" charset="0"/>
            </a:rPr>
            <a:t>(</a:t>
          </a:r>
          <a:r>
            <a:rPr lang="en-US" b="1" dirty="0" smtClean="0">
              <a:latin typeface="Times New Roman" panose="02020603050405020304" pitchFamily="18" charset="0"/>
              <a:cs typeface="Times New Roman" panose="02020603050405020304" pitchFamily="18" charset="0"/>
            </a:rPr>
            <a:t>other emerging market and developing countries</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линади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D0DEC907-6A67-4243-8841-3632470B5F98}" type="parTrans" cxnId="{1C70354C-906E-4E54-A679-AF0C6130375B}">
      <dgm:prSet/>
      <dgm:spPr/>
      <dgm:t>
        <a:bodyPr/>
        <a:lstStyle/>
        <a:p>
          <a:endParaRPr lang="ru-RU"/>
        </a:p>
      </dgm:t>
    </dgm:pt>
    <dgm:pt modelId="{C5AA2E1C-BC20-4C75-817F-6D20693A9613}" type="sibTrans" cxnId="{1C70354C-906E-4E54-A679-AF0C6130375B}">
      <dgm:prSet/>
      <dgm:spPr/>
      <dgm:t>
        <a:bodyPr/>
        <a:lstStyle/>
        <a:p>
          <a:endParaRPr lang="ru-RU"/>
        </a:p>
      </dgm:t>
    </dgm:pt>
    <dgm:pt modelId="{F26993C1-BC07-44A6-9285-67AE818906DB}">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Ушбу </a:t>
          </a:r>
          <a:r>
            <a:rPr lang="ru-RU" dirty="0" err="1" smtClean="0">
              <a:latin typeface="Times New Roman" panose="02020603050405020304" pitchFamily="18" charset="0"/>
              <a:cs typeface="Times New Roman" panose="02020603050405020304" pitchFamily="18" charset="0"/>
            </a:rPr>
            <a:t>тасниф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бирон-бир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атъий</a:t>
          </a:r>
          <a:r>
            <a:rPr lang="ru-RU" dirty="0" smtClean="0">
              <a:latin typeface="Times New Roman" panose="02020603050405020304" pitchFamily="18" charset="0"/>
              <a:cs typeface="Times New Roman" panose="02020603050405020304" pitchFamily="18" charset="0"/>
            </a:rPr>
            <a:t> и</a:t>
          </a:r>
          <a:r>
            <a:rPr lang="uz-Cyrl-UZ" dirty="0" smtClean="0">
              <a:latin typeface="Times New Roman" panose="02020603050405020304" pitchFamily="18" charset="0"/>
              <a:cs typeface="Times New Roman" panose="02020603050405020304" pitchFamily="18" charset="0"/>
            </a:rPr>
            <a:t>қт</a:t>
          </a:r>
          <a:r>
            <a:rPr lang="ru-RU" dirty="0" err="1" smtClean="0">
              <a:latin typeface="Times New Roman" panose="02020603050405020304" pitchFamily="18" charset="0"/>
              <a:cs typeface="Times New Roman" panose="02020603050405020304" pitchFamily="18" charset="0"/>
            </a:rPr>
            <a:t>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мезонларни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этмайди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ХВФ </a:t>
          </a:r>
          <a:r>
            <a:rPr lang="ru-RU" dirty="0" err="1" smtClean="0">
              <a:latin typeface="Times New Roman" panose="02020603050405020304" pitchFamily="18" charset="0"/>
              <a:cs typeface="Times New Roman" panose="02020603050405020304" pitchFamily="18" charset="0"/>
            </a:rPr>
            <a:t>ёрдамида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тарихий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ёнд</a:t>
          </a:r>
          <a:r>
            <a:rPr lang="uz-Cyrl-UZ" dirty="0" smtClean="0">
              <a:latin typeface="Times New Roman" panose="02020603050405020304" pitchFamily="18" charset="0"/>
              <a:cs typeface="Times New Roman" panose="02020603050405020304" pitchFamily="18" charset="0"/>
            </a:rPr>
            <a:t>о</a:t>
          </a:r>
          <a:r>
            <a:rPr lang="ru-RU" dirty="0" err="1" smtClean="0">
              <a:latin typeface="Times New Roman" panose="02020603050405020304" pitchFamily="18" charset="0"/>
              <a:cs typeface="Times New Roman" panose="02020603050405020304" pitchFamily="18" charset="0"/>
            </a:rPr>
            <a:t>шувлар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та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лилларни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енгиллаштиришни</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зда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48FE715-9B8B-4CEF-B899-E71DD3BD8B6D}" type="parTrans" cxnId="{DA972DC3-9391-4D6E-9D0A-EBDB5401E231}">
      <dgm:prSet/>
      <dgm:spPr/>
      <dgm:t>
        <a:bodyPr/>
        <a:lstStyle/>
        <a:p>
          <a:endParaRPr lang="ru-RU"/>
        </a:p>
      </dgm:t>
    </dgm:pt>
    <dgm:pt modelId="{74DF780E-CC82-4B53-826A-EB02EBD5C477}" type="sibTrans" cxnId="{DA972DC3-9391-4D6E-9D0A-EBDB5401E231}">
      <dgm:prSet/>
      <dgm:spPr/>
      <dgm:t>
        <a:bodyPr/>
        <a:lstStyle/>
        <a:p>
          <a:endParaRPr lang="ru-RU"/>
        </a:p>
      </dgm:t>
    </dgm:pt>
    <dgm:pt modelId="{66443A4A-1CD9-4E30-9E89-39DB145F0B43}" type="pres">
      <dgm:prSet presAssocID="{FE8D696A-AD97-4028-809A-D71EE1E2B416}" presName="linear" presStyleCnt="0">
        <dgm:presLayoutVars>
          <dgm:animLvl val="lvl"/>
          <dgm:resizeHandles val="exact"/>
        </dgm:presLayoutVars>
      </dgm:prSet>
      <dgm:spPr/>
      <dgm:t>
        <a:bodyPr/>
        <a:lstStyle/>
        <a:p>
          <a:endParaRPr lang="ru-RU"/>
        </a:p>
      </dgm:t>
    </dgm:pt>
    <dgm:pt modelId="{2C66875B-A5E7-4D16-B9D0-6732C2CD471A}" type="pres">
      <dgm:prSet presAssocID="{30DAEAC1-D46D-48AE-B3C4-5C8B52E9B00D}" presName="parentText" presStyleLbl="node1" presStyleIdx="0" presStyleCnt="2">
        <dgm:presLayoutVars>
          <dgm:chMax val="0"/>
          <dgm:bulletEnabled val="1"/>
        </dgm:presLayoutVars>
      </dgm:prSet>
      <dgm:spPr/>
      <dgm:t>
        <a:bodyPr/>
        <a:lstStyle/>
        <a:p>
          <a:endParaRPr lang="ru-RU"/>
        </a:p>
      </dgm:t>
    </dgm:pt>
    <dgm:pt modelId="{99BCB235-B0F6-4928-8987-89758506537B}" type="pres">
      <dgm:prSet presAssocID="{C5AA2E1C-BC20-4C75-817F-6D20693A9613}" presName="spacer" presStyleCnt="0"/>
      <dgm:spPr/>
    </dgm:pt>
    <dgm:pt modelId="{E3447112-BAE7-4F7B-9F0F-71AD8E21D758}" type="pres">
      <dgm:prSet presAssocID="{F26993C1-BC07-44A6-9285-67AE818906DB}" presName="parentText" presStyleLbl="node1" presStyleIdx="1" presStyleCnt="2">
        <dgm:presLayoutVars>
          <dgm:chMax val="0"/>
          <dgm:bulletEnabled val="1"/>
        </dgm:presLayoutVars>
      </dgm:prSet>
      <dgm:spPr/>
      <dgm:t>
        <a:bodyPr/>
        <a:lstStyle/>
        <a:p>
          <a:endParaRPr lang="ru-RU"/>
        </a:p>
      </dgm:t>
    </dgm:pt>
  </dgm:ptLst>
  <dgm:cxnLst>
    <dgm:cxn modelId="{CCFD6E1A-3EA3-456D-B81C-0FF1323DE19A}" type="presOf" srcId="{30DAEAC1-D46D-48AE-B3C4-5C8B52E9B00D}" destId="{2C66875B-A5E7-4D16-B9D0-6732C2CD471A}" srcOrd="0" destOrd="0" presId="urn:microsoft.com/office/officeart/2005/8/layout/vList2"/>
    <dgm:cxn modelId="{AB96A39E-E6D2-4110-A254-B42D3DF5CEFF}" type="presOf" srcId="{FE8D696A-AD97-4028-809A-D71EE1E2B416}" destId="{66443A4A-1CD9-4E30-9E89-39DB145F0B43}" srcOrd="0" destOrd="0" presId="urn:microsoft.com/office/officeart/2005/8/layout/vList2"/>
    <dgm:cxn modelId="{1C70354C-906E-4E54-A679-AF0C6130375B}" srcId="{FE8D696A-AD97-4028-809A-D71EE1E2B416}" destId="{30DAEAC1-D46D-48AE-B3C4-5C8B52E9B00D}" srcOrd="0" destOrd="0" parTransId="{D0DEC907-6A67-4243-8841-3632470B5F98}" sibTransId="{C5AA2E1C-BC20-4C75-817F-6D20693A9613}"/>
    <dgm:cxn modelId="{DDE52B09-593B-44EF-89AC-1E03BB53CF21}" type="presOf" srcId="{F26993C1-BC07-44A6-9285-67AE818906DB}" destId="{E3447112-BAE7-4F7B-9F0F-71AD8E21D758}" srcOrd="0" destOrd="0" presId="urn:microsoft.com/office/officeart/2005/8/layout/vList2"/>
    <dgm:cxn modelId="{DA972DC3-9391-4D6E-9D0A-EBDB5401E231}" srcId="{FE8D696A-AD97-4028-809A-D71EE1E2B416}" destId="{F26993C1-BC07-44A6-9285-67AE818906DB}" srcOrd="1" destOrd="0" parTransId="{C48FE715-9B8B-4CEF-B899-E71DD3BD8B6D}" sibTransId="{74DF780E-CC82-4B53-826A-EB02EBD5C477}"/>
    <dgm:cxn modelId="{E7571D8E-DA68-4AFA-ABB2-A5E37DC8A048}" type="presParOf" srcId="{66443A4A-1CD9-4E30-9E89-39DB145F0B43}" destId="{2C66875B-A5E7-4D16-B9D0-6732C2CD471A}" srcOrd="0" destOrd="0" presId="urn:microsoft.com/office/officeart/2005/8/layout/vList2"/>
    <dgm:cxn modelId="{99AB065C-5860-4C51-8516-84EC0A55D95B}" type="presParOf" srcId="{66443A4A-1CD9-4E30-9E89-39DB145F0B43}" destId="{99BCB235-B0F6-4928-8987-89758506537B}" srcOrd="1" destOrd="0" presId="urn:microsoft.com/office/officeart/2005/8/layout/vList2"/>
    <dgm:cxn modelId="{7C11111A-1FAC-42B7-B666-7F0BFD861F1B}" type="presParOf" srcId="{66443A4A-1CD9-4E30-9E89-39DB145F0B43}" destId="{E3447112-BAE7-4F7B-9F0F-71AD8E21D75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28D175A6-F924-4F22-8FC8-822B97BE347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BEEEDB1-52B0-4220-8092-5B0AB68A467D}">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ХВФ таснифига мувофиқ ривожланган мамлакатлар гуруҳига 34 та мамлакат киритилган. </a:t>
          </a:r>
          <a:endParaRPr lang="ru-RU" dirty="0">
            <a:latin typeface="Times New Roman" panose="02020603050405020304" pitchFamily="18" charset="0"/>
            <a:cs typeface="Times New Roman" panose="02020603050405020304" pitchFamily="18" charset="0"/>
          </a:endParaRPr>
        </a:p>
      </dgm:t>
    </dgm:pt>
    <dgm:pt modelId="{48ED0BFC-4C06-4EAD-8EF9-5FB4393C3D78}" type="parTrans" cxnId="{49196B2C-0F81-48AF-880C-1427593E79FA}">
      <dgm:prSet/>
      <dgm:spPr/>
      <dgm:t>
        <a:bodyPr/>
        <a:lstStyle/>
        <a:p>
          <a:endParaRPr lang="ru-RU"/>
        </a:p>
      </dgm:t>
    </dgm:pt>
    <dgm:pt modelId="{47AE04BE-3759-4A7E-B12B-F659D58774C0}" type="sibTrans" cxnId="{49196B2C-0F81-48AF-880C-1427593E79FA}">
      <dgm:prSet/>
      <dgm:spPr/>
      <dgm:t>
        <a:bodyPr/>
        <a:lstStyle/>
        <a:p>
          <a:endParaRPr lang="ru-RU"/>
        </a:p>
      </dgm:t>
    </dgm:pt>
    <dgm:pt modelId="{0FC3ECA9-870E-46A8-B36A-89165B3EB372}">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Ушбу мамлакатларда дунё аҳолисининг 15,0% и яшайди, жаҳон ялпи ички маҳсулотининг 52,1% и яшлаб чиқарилади, жаҳон товарлар ва хизматлар экспортининг 63,6% и улap ҳиссасига тўғри келади. </a:t>
          </a:r>
          <a:endParaRPr lang="ru-RU" dirty="0">
            <a:latin typeface="Times New Roman" panose="02020603050405020304" pitchFamily="18" charset="0"/>
            <a:cs typeface="Times New Roman" panose="02020603050405020304" pitchFamily="18" charset="0"/>
          </a:endParaRPr>
        </a:p>
      </dgm:t>
    </dgm:pt>
    <dgm:pt modelId="{494990DF-9B62-495F-A3FD-EBE07EFDFF51}" type="parTrans" cxnId="{8E3CD583-5291-4AE3-88C8-E491A1DA2B15}">
      <dgm:prSet/>
      <dgm:spPr/>
    </dgm:pt>
    <dgm:pt modelId="{B713F6FE-0880-47BA-827A-CD25EB74C76F}" type="sibTrans" cxnId="{8E3CD583-5291-4AE3-88C8-E491A1DA2B15}">
      <dgm:prSet/>
      <dgm:spPr/>
    </dgm:pt>
    <dgm:pt modelId="{8704A183-3F3F-4AFB-B8C9-40E63067E6BB}" type="pres">
      <dgm:prSet presAssocID="{28D175A6-F924-4F22-8FC8-822B97BE347E}" presName="linear" presStyleCnt="0">
        <dgm:presLayoutVars>
          <dgm:animLvl val="lvl"/>
          <dgm:resizeHandles val="exact"/>
        </dgm:presLayoutVars>
      </dgm:prSet>
      <dgm:spPr/>
      <dgm:t>
        <a:bodyPr/>
        <a:lstStyle/>
        <a:p>
          <a:endParaRPr lang="ru-RU"/>
        </a:p>
      </dgm:t>
    </dgm:pt>
    <dgm:pt modelId="{3428E589-49F9-432B-B3C4-FDE07BFABCE6}" type="pres">
      <dgm:prSet presAssocID="{2BEEEDB1-52B0-4220-8092-5B0AB68A467D}" presName="parentText" presStyleLbl="node1" presStyleIdx="0" presStyleCnt="2">
        <dgm:presLayoutVars>
          <dgm:chMax val="0"/>
          <dgm:bulletEnabled val="1"/>
        </dgm:presLayoutVars>
      </dgm:prSet>
      <dgm:spPr/>
      <dgm:t>
        <a:bodyPr/>
        <a:lstStyle/>
        <a:p>
          <a:endParaRPr lang="ru-RU"/>
        </a:p>
      </dgm:t>
    </dgm:pt>
    <dgm:pt modelId="{C4F31274-1359-4F2D-9DEB-E9B47583B904}" type="pres">
      <dgm:prSet presAssocID="{47AE04BE-3759-4A7E-B12B-F659D58774C0}" presName="spacer" presStyleCnt="0"/>
      <dgm:spPr/>
    </dgm:pt>
    <dgm:pt modelId="{FCD43B69-1A97-4E3B-9FCE-268025904857}" type="pres">
      <dgm:prSet presAssocID="{0FC3ECA9-870E-46A8-B36A-89165B3EB372}" presName="parentText" presStyleLbl="node1" presStyleIdx="1" presStyleCnt="2">
        <dgm:presLayoutVars>
          <dgm:chMax val="0"/>
          <dgm:bulletEnabled val="1"/>
        </dgm:presLayoutVars>
      </dgm:prSet>
      <dgm:spPr/>
      <dgm:t>
        <a:bodyPr/>
        <a:lstStyle/>
        <a:p>
          <a:endParaRPr lang="ru-RU"/>
        </a:p>
      </dgm:t>
    </dgm:pt>
  </dgm:ptLst>
  <dgm:cxnLst>
    <dgm:cxn modelId="{49196B2C-0F81-48AF-880C-1427593E79FA}" srcId="{28D175A6-F924-4F22-8FC8-822B97BE347E}" destId="{2BEEEDB1-52B0-4220-8092-5B0AB68A467D}" srcOrd="0" destOrd="0" parTransId="{48ED0BFC-4C06-4EAD-8EF9-5FB4393C3D78}" sibTransId="{47AE04BE-3759-4A7E-B12B-F659D58774C0}"/>
    <dgm:cxn modelId="{ACACFE98-E584-44B8-AFED-D3470225BF3B}" type="presOf" srcId="{0FC3ECA9-870E-46A8-B36A-89165B3EB372}" destId="{FCD43B69-1A97-4E3B-9FCE-268025904857}" srcOrd="0" destOrd="0" presId="urn:microsoft.com/office/officeart/2005/8/layout/vList2"/>
    <dgm:cxn modelId="{83463E74-478C-4CF8-90D7-7B6E677AD15B}" type="presOf" srcId="{2BEEEDB1-52B0-4220-8092-5B0AB68A467D}" destId="{3428E589-49F9-432B-B3C4-FDE07BFABCE6}" srcOrd="0" destOrd="0" presId="urn:microsoft.com/office/officeart/2005/8/layout/vList2"/>
    <dgm:cxn modelId="{8E3CD583-5291-4AE3-88C8-E491A1DA2B15}" srcId="{28D175A6-F924-4F22-8FC8-822B97BE347E}" destId="{0FC3ECA9-870E-46A8-B36A-89165B3EB372}" srcOrd="1" destOrd="0" parTransId="{494990DF-9B62-495F-A3FD-EBE07EFDFF51}" sibTransId="{B713F6FE-0880-47BA-827A-CD25EB74C76F}"/>
    <dgm:cxn modelId="{22A107D2-CE87-4B1D-A318-8894F0127219}" type="presOf" srcId="{28D175A6-F924-4F22-8FC8-822B97BE347E}" destId="{8704A183-3F3F-4AFB-B8C9-40E63067E6BB}" srcOrd="0" destOrd="0" presId="urn:microsoft.com/office/officeart/2005/8/layout/vList2"/>
    <dgm:cxn modelId="{F995A859-E746-4683-A86F-1867C696C362}" type="presParOf" srcId="{8704A183-3F3F-4AFB-B8C9-40E63067E6BB}" destId="{3428E589-49F9-432B-B3C4-FDE07BFABCE6}" srcOrd="0" destOrd="0" presId="urn:microsoft.com/office/officeart/2005/8/layout/vList2"/>
    <dgm:cxn modelId="{D8DAC87B-B595-4C07-9754-670E557969D3}" type="presParOf" srcId="{8704A183-3F3F-4AFB-B8C9-40E63067E6BB}" destId="{C4F31274-1359-4F2D-9DEB-E9B47583B904}" srcOrd="1" destOrd="0" presId="urn:microsoft.com/office/officeart/2005/8/layout/vList2"/>
    <dgm:cxn modelId="{36ACBF5A-D132-46C2-A477-3F14C52CB64E}" type="presParOf" srcId="{8704A183-3F3F-4AFB-B8C9-40E63067E6BB}" destId="{FCD43B69-1A97-4E3B-9FCE-26802590485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B398FC21-918D-42B4-A077-9D82199DEA9E}"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F85CBD1-8C71-4F13-A6E6-EFAB51579EBB}">
      <dgm:prSet/>
      <dgm:spPr/>
      <dgm:t>
        <a:bodyPr/>
        <a:lstStyle/>
        <a:p>
          <a:pPr algn="ctr" rtl="0"/>
          <a:r>
            <a:rPr lang="uz-Cyrl-UZ" b="1" dirty="0" smtClean="0">
              <a:latin typeface="Times New Roman" panose="02020603050405020304" pitchFamily="18" charset="0"/>
              <a:cs typeface="Times New Roman" panose="02020603050405020304" pitchFamily="18" charset="0"/>
            </a:rPr>
            <a:t>Ривожланган мамлакатларнинг гуруҳланиши</a:t>
          </a:r>
          <a:endParaRPr lang="ru-RU" dirty="0">
            <a:latin typeface="Times New Roman" panose="02020603050405020304" pitchFamily="18" charset="0"/>
            <a:cs typeface="Times New Roman" panose="02020603050405020304" pitchFamily="18" charset="0"/>
          </a:endParaRPr>
        </a:p>
      </dgm:t>
    </dgm:pt>
    <dgm:pt modelId="{2747B1F0-52CC-4B06-B7E8-9AB767E1F6C1}" type="parTrans" cxnId="{C5823B1D-4473-4153-81EB-70B2FE8818A9}">
      <dgm:prSet/>
      <dgm:spPr/>
      <dgm:t>
        <a:bodyPr/>
        <a:lstStyle/>
        <a:p>
          <a:endParaRPr lang="ru-RU"/>
        </a:p>
      </dgm:t>
    </dgm:pt>
    <dgm:pt modelId="{0A2AF84D-EDAD-4065-863F-05D5A55B3FAD}" type="sibTrans" cxnId="{C5823B1D-4473-4153-81EB-70B2FE8818A9}">
      <dgm:prSet/>
      <dgm:spPr/>
      <dgm:t>
        <a:bodyPr/>
        <a:lstStyle/>
        <a:p>
          <a:endParaRPr lang="ru-RU"/>
        </a:p>
      </dgm:t>
    </dgm:pt>
    <dgm:pt modelId="{AF91023F-26F8-43B6-AB63-45FB88B75D2A}" type="pres">
      <dgm:prSet presAssocID="{B398FC21-918D-42B4-A077-9D82199DEA9E}" presName="linear" presStyleCnt="0">
        <dgm:presLayoutVars>
          <dgm:animLvl val="lvl"/>
          <dgm:resizeHandles val="exact"/>
        </dgm:presLayoutVars>
      </dgm:prSet>
      <dgm:spPr/>
      <dgm:t>
        <a:bodyPr/>
        <a:lstStyle/>
        <a:p>
          <a:endParaRPr lang="ru-RU"/>
        </a:p>
      </dgm:t>
    </dgm:pt>
    <dgm:pt modelId="{98F1E7CC-76AE-44F5-9FD9-0B8EEC1750B9}" type="pres">
      <dgm:prSet presAssocID="{BF85CBD1-8C71-4F13-A6E6-EFAB51579EBB}" presName="parentText" presStyleLbl="node1" presStyleIdx="0" presStyleCnt="1" custLinFactNeighborY="-46165">
        <dgm:presLayoutVars>
          <dgm:chMax val="0"/>
          <dgm:bulletEnabled val="1"/>
        </dgm:presLayoutVars>
      </dgm:prSet>
      <dgm:spPr/>
      <dgm:t>
        <a:bodyPr/>
        <a:lstStyle/>
        <a:p>
          <a:endParaRPr lang="ru-RU"/>
        </a:p>
      </dgm:t>
    </dgm:pt>
  </dgm:ptLst>
  <dgm:cxnLst>
    <dgm:cxn modelId="{C5823B1D-4473-4153-81EB-70B2FE8818A9}" srcId="{B398FC21-918D-42B4-A077-9D82199DEA9E}" destId="{BF85CBD1-8C71-4F13-A6E6-EFAB51579EBB}" srcOrd="0" destOrd="0" parTransId="{2747B1F0-52CC-4B06-B7E8-9AB767E1F6C1}" sibTransId="{0A2AF84D-EDAD-4065-863F-05D5A55B3FAD}"/>
    <dgm:cxn modelId="{05592E06-9DD0-4B1B-AE28-6132E3676890}" type="presOf" srcId="{BF85CBD1-8C71-4F13-A6E6-EFAB51579EBB}" destId="{98F1E7CC-76AE-44F5-9FD9-0B8EEC1750B9}" srcOrd="0" destOrd="0" presId="urn:microsoft.com/office/officeart/2005/8/layout/vList2"/>
    <dgm:cxn modelId="{EBDFB1E6-4504-4863-BF5F-CA1E1BF45C8E}" type="presOf" srcId="{B398FC21-918D-42B4-A077-9D82199DEA9E}" destId="{AF91023F-26F8-43B6-AB63-45FB88B75D2A}" srcOrd="0" destOrd="0" presId="urn:microsoft.com/office/officeart/2005/8/layout/vList2"/>
    <dgm:cxn modelId="{0A726514-2749-4465-83F3-1AA35AA47800}" type="presParOf" srcId="{AF91023F-26F8-43B6-AB63-45FB88B75D2A}" destId="{98F1E7CC-76AE-44F5-9FD9-0B8EEC1750B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28D175A6-F924-4F22-8FC8-822B97BE347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FC3ECA9-870E-46A8-B36A-89165B3EB372}">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АҚШ, Япония, Германия, Франция, Италия, Буюк Британия ва Канада “Катта еттилик” - асосий ривожланган мамлакатлар гуруҳини ташкил этишади ва ушбу гуруҳ ҳиссасига жаҳон ялпи ички маҳсулотининг 39,3% и жаҳон товарлар ва хизматлар экспортининг 34,9% и тўғри келади.</a:t>
          </a:r>
          <a:endParaRPr lang="ru-RU" dirty="0">
            <a:latin typeface="Times New Roman" panose="02020603050405020304" pitchFamily="18" charset="0"/>
            <a:cs typeface="Times New Roman" panose="02020603050405020304" pitchFamily="18" charset="0"/>
          </a:endParaRPr>
        </a:p>
      </dgm:t>
    </dgm:pt>
    <dgm:pt modelId="{494990DF-9B62-495F-A3FD-EBE07EFDFF51}" type="parTrans" cxnId="{8E3CD583-5291-4AE3-88C8-E491A1DA2B15}">
      <dgm:prSet/>
      <dgm:spPr/>
    </dgm:pt>
    <dgm:pt modelId="{B713F6FE-0880-47BA-827A-CD25EB74C76F}" type="sibTrans" cxnId="{8E3CD583-5291-4AE3-88C8-E491A1DA2B15}">
      <dgm:prSet/>
      <dgm:spPr/>
    </dgm:pt>
    <dgm:pt modelId="{8704A183-3F3F-4AFB-B8C9-40E63067E6BB}" type="pres">
      <dgm:prSet presAssocID="{28D175A6-F924-4F22-8FC8-822B97BE347E}" presName="linear" presStyleCnt="0">
        <dgm:presLayoutVars>
          <dgm:animLvl val="lvl"/>
          <dgm:resizeHandles val="exact"/>
        </dgm:presLayoutVars>
      </dgm:prSet>
      <dgm:spPr/>
      <dgm:t>
        <a:bodyPr/>
        <a:lstStyle/>
        <a:p>
          <a:endParaRPr lang="ru-RU"/>
        </a:p>
      </dgm:t>
    </dgm:pt>
    <dgm:pt modelId="{FCD43B69-1A97-4E3B-9FCE-268025904857}" type="pres">
      <dgm:prSet presAssocID="{0FC3ECA9-870E-46A8-B36A-89165B3EB372}" presName="parentText" presStyleLbl="node1" presStyleIdx="0" presStyleCnt="1">
        <dgm:presLayoutVars>
          <dgm:chMax val="0"/>
          <dgm:bulletEnabled val="1"/>
        </dgm:presLayoutVars>
      </dgm:prSet>
      <dgm:spPr/>
      <dgm:t>
        <a:bodyPr/>
        <a:lstStyle/>
        <a:p>
          <a:endParaRPr lang="ru-RU"/>
        </a:p>
      </dgm:t>
    </dgm:pt>
  </dgm:ptLst>
  <dgm:cxnLst>
    <dgm:cxn modelId="{ACACFE98-E584-44B8-AFED-D3470225BF3B}" type="presOf" srcId="{0FC3ECA9-870E-46A8-B36A-89165B3EB372}" destId="{FCD43B69-1A97-4E3B-9FCE-268025904857}" srcOrd="0" destOrd="0" presId="urn:microsoft.com/office/officeart/2005/8/layout/vList2"/>
    <dgm:cxn modelId="{22A107D2-CE87-4B1D-A318-8894F0127219}" type="presOf" srcId="{28D175A6-F924-4F22-8FC8-822B97BE347E}" destId="{8704A183-3F3F-4AFB-B8C9-40E63067E6BB}" srcOrd="0" destOrd="0" presId="urn:microsoft.com/office/officeart/2005/8/layout/vList2"/>
    <dgm:cxn modelId="{8E3CD583-5291-4AE3-88C8-E491A1DA2B15}" srcId="{28D175A6-F924-4F22-8FC8-822B97BE347E}" destId="{0FC3ECA9-870E-46A8-B36A-89165B3EB372}" srcOrd="0" destOrd="0" parTransId="{494990DF-9B62-495F-A3FD-EBE07EFDFF51}" sibTransId="{B713F6FE-0880-47BA-827A-CD25EB74C76F}"/>
    <dgm:cxn modelId="{36ACBF5A-D132-46C2-A477-3F14C52CB64E}" type="presParOf" srcId="{8704A183-3F3F-4AFB-B8C9-40E63067E6BB}" destId="{FCD43B69-1A97-4E3B-9FCE-26802590485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CD400245-E9AC-49E1-874E-87F244F04BA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EE71323-620E-44DA-AF58-29F1CACB8458}">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Бозор иқтисодиёти шаклланаётган мамлакатлар ва ривожланаётган мамлакатлар географик жиҳатдан Марказий ва Шарқий Европа, МДҲ, Осиёнинг ривожланаётган мамлакатлари, Лотин Америкаси ва Кариб ҳавзаси мамлакатлари, Яқин Шарқ ва Шимолий Африка, мамлакатлари ва Африканинг Саҳрои Кабир жанубдаги мамлакатларга бўлинади. </a:t>
          </a:r>
          <a:endParaRPr lang="ru-RU" dirty="0">
            <a:latin typeface="Times New Roman" panose="02020603050405020304" pitchFamily="18" charset="0"/>
            <a:cs typeface="Times New Roman" panose="02020603050405020304" pitchFamily="18" charset="0"/>
          </a:endParaRPr>
        </a:p>
      </dgm:t>
    </dgm:pt>
    <dgm:pt modelId="{3DA5803B-AC06-48FE-93AB-7A1223B0BE4D}" type="parTrans" cxnId="{31EF9FD9-A19A-415A-8BCF-2ABE4FAE12B7}">
      <dgm:prSet/>
      <dgm:spPr/>
      <dgm:t>
        <a:bodyPr/>
        <a:lstStyle/>
        <a:p>
          <a:endParaRPr lang="ru-RU"/>
        </a:p>
      </dgm:t>
    </dgm:pt>
    <dgm:pt modelId="{D59CE63A-B96A-440D-9504-4CBAF16CE467}" type="sibTrans" cxnId="{31EF9FD9-A19A-415A-8BCF-2ABE4FAE12B7}">
      <dgm:prSet/>
      <dgm:spPr/>
      <dgm:t>
        <a:bodyPr/>
        <a:lstStyle/>
        <a:p>
          <a:endParaRPr lang="ru-RU"/>
        </a:p>
      </dgm:t>
    </dgm:pt>
    <dgm:pt modelId="{E4F5958A-BD74-47D5-9781-DB28ADF44477}" type="pres">
      <dgm:prSet presAssocID="{CD400245-E9AC-49E1-874E-87F244F04BAD}" presName="linear" presStyleCnt="0">
        <dgm:presLayoutVars>
          <dgm:animLvl val="lvl"/>
          <dgm:resizeHandles val="exact"/>
        </dgm:presLayoutVars>
      </dgm:prSet>
      <dgm:spPr/>
      <dgm:t>
        <a:bodyPr/>
        <a:lstStyle/>
        <a:p>
          <a:endParaRPr lang="ru-RU"/>
        </a:p>
      </dgm:t>
    </dgm:pt>
    <dgm:pt modelId="{66FCB2D3-586F-4A3B-884C-20B03B2F0CFA}" type="pres">
      <dgm:prSet presAssocID="{4EE71323-620E-44DA-AF58-29F1CACB8458}" presName="parentText" presStyleLbl="node1" presStyleIdx="0" presStyleCnt="1">
        <dgm:presLayoutVars>
          <dgm:chMax val="0"/>
          <dgm:bulletEnabled val="1"/>
        </dgm:presLayoutVars>
      </dgm:prSet>
      <dgm:spPr/>
      <dgm:t>
        <a:bodyPr/>
        <a:lstStyle/>
        <a:p>
          <a:endParaRPr lang="ru-RU"/>
        </a:p>
      </dgm:t>
    </dgm:pt>
  </dgm:ptLst>
  <dgm:cxnLst>
    <dgm:cxn modelId="{31EF9FD9-A19A-415A-8BCF-2ABE4FAE12B7}" srcId="{CD400245-E9AC-49E1-874E-87F244F04BAD}" destId="{4EE71323-620E-44DA-AF58-29F1CACB8458}" srcOrd="0" destOrd="0" parTransId="{3DA5803B-AC06-48FE-93AB-7A1223B0BE4D}" sibTransId="{D59CE63A-B96A-440D-9504-4CBAF16CE467}"/>
    <dgm:cxn modelId="{C44D8512-A6F9-4486-A6EB-109DAC64C866}" type="presOf" srcId="{4EE71323-620E-44DA-AF58-29F1CACB8458}" destId="{66FCB2D3-586F-4A3B-884C-20B03B2F0CFA}" srcOrd="0" destOrd="0" presId="urn:microsoft.com/office/officeart/2005/8/layout/vList2"/>
    <dgm:cxn modelId="{0ABF1B11-F9A3-488D-9597-9B78BA501EEE}" type="presOf" srcId="{CD400245-E9AC-49E1-874E-87F244F04BAD}" destId="{E4F5958A-BD74-47D5-9781-DB28ADF44477}" srcOrd="0" destOrd="0" presId="urn:microsoft.com/office/officeart/2005/8/layout/vList2"/>
    <dgm:cxn modelId="{463748D8-7A4E-422C-B572-FAA421E22037}" type="presParOf" srcId="{E4F5958A-BD74-47D5-9781-DB28ADF44477}" destId="{66FCB2D3-586F-4A3B-884C-20B03B2F0CF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98AE14F5-3740-4DB1-AAFC-118D7BB04E5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EE25044-EEF8-4AF3-8BAF-B3765D0431F3}">
      <dgm:prSet/>
      <dgm:spPr/>
      <dgm:t>
        <a:bodyPr/>
        <a:lstStyle/>
        <a:p>
          <a:pPr algn="ctr" rtl="0"/>
          <a:r>
            <a:rPr lang="uz-Cyrl-UZ" b="1" dirty="0" smtClean="0">
              <a:latin typeface="Times New Roman" panose="02020603050405020304" pitchFamily="18" charset="0"/>
              <a:cs typeface="Times New Roman" panose="02020603050405020304" pitchFamily="18" charset="0"/>
            </a:rPr>
            <a:t>Бозор иқтисодиёти шаклланаётган ва ривожланаётган мамлакатлар экспорт даромадларининг асосий манбалари бўйича гуруҳланиши</a:t>
          </a:r>
          <a:endParaRPr lang="ru-RU" dirty="0">
            <a:latin typeface="Times New Roman" panose="02020603050405020304" pitchFamily="18" charset="0"/>
            <a:cs typeface="Times New Roman" panose="02020603050405020304" pitchFamily="18" charset="0"/>
          </a:endParaRPr>
        </a:p>
      </dgm:t>
    </dgm:pt>
    <dgm:pt modelId="{47DDC8A9-402E-49DF-9085-A76292DED403}" type="parTrans" cxnId="{167A215A-12EF-422E-B59B-278F08B9F1D1}">
      <dgm:prSet/>
      <dgm:spPr/>
      <dgm:t>
        <a:bodyPr/>
        <a:lstStyle/>
        <a:p>
          <a:endParaRPr lang="ru-RU"/>
        </a:p>
      </dgm:t>
    </dgm:pt>
    <dgm:pt modelId="{2761F7E0-89EF-4BA3-8C56-9EC30FDC02E0}" type="sibTrans" cxnId="{167A215A-12EF-422E-B59B-278F08B9F1D1}">
      <dgm:prSet/>
      <dgm:spPr/>
      <dgm:t>
        <a:bodyPr/>
        <a:lstStyle/>
        <a:p>
          <a:endParaRPr lang="ru-RU"/>
        </a:p>
      </dgm:t>
    </dgm:pt>
    <dgm:pt modelId="{25A0A3DB-650B-41D9-8FB0-769B1C240601}" type="pres">
      <dgm:prSet presAssocID="{98AE14F5-3740-4DB1-AAFC-118D7BB04E5D}" presName="linear" presStyleCnt="0">
        <dgm:presLayoutVars>
          <dgm:animLvl val="lvl"/>
          <dgm:resizeHandles val="exact"/>
        </dgm:presLayoutVars>
      </dgm:prSet>
      <dgm:spPr/>
      <dgm:t>
        <a:bodyPr/>
        <a:lstStyle/>
        <a:p>
          <a:endParaRPr lang="ru-RU"/>
        </a:p>
      </dgm:t>
    </dgm:pt>
    <dgm:pt modelId="{8FA51D9E-CA70-4FB6-864B-E420EA01C98D}" type="pres">
      <dgm:prSet presAssocID="{FEE25044-EEF8-4AF3-8BAF-B3765D0431F3}" presName="parentText" presStyleLbl="node1" presStyleIdx="0" presStyleCnt="1" custScaleY="87387">
        <dgm:presLayoutVars>
          <dgm:chMax val="0"/>
          <dgm:bulletEnabled val="1"/>
        </dgm:presLayoutVars>
      </dgm:prSet>
      <dgm:spPr/>
      <dgm:t>
        <a:bodyPr/>
        <a:lstStyle/>
        <a:p>
          <a:endParaRPr lang="ru-RU"/>
        </a:p>
      </dgm:t>
    </dgm:pt>
  </dgm:ptLst>
  <dgm:cxnLst>
    <dgm:cxn modelId="{1EBBEA67-1467-46C0-A96F-F3F682783B22}" type="presOf" srcId="{FEE25044-EEF8-4AF3-8BAF-B3765D0431F3}" destId="{8FA51D9E-CA70-4FB6-864B-E420EA01C98D}" srcOrd="0" destOrd="0" presId="urn:microsoft.com/office/officeart/2005/8/layout/vList2"/>
    <dgm:cxn modelId="{8F73CB56-C87F-4373-B1C5-54C9BBB98B09}" type="presOf" srcId="{98AE14F5-3740-4DB1-AAFC-118D7BB04E5D}" destId="{25A0A3DB-650B-41D9-8FB0-769B1C240601}" srcOrd="0" destOrd="0" presId="urn:microsoft.com/office/officeart/2005/8/layout/vList2"/>
    <dgm:cxn modelId="{167A215A-12EF-422E-B59B-278F08B9F1D1}" srcId="{98AE14F5-3740-4DB1-AAFC-118D7BB04E5D}" destId="{FEE25044-EEF8-4AF3-8BAF-B3765D0431F3}" srcOrd="0" destOrd="0" parTransId="{47DDC8A9-402E-49DF-9085-A76292DED403}" sibTransId="{2761F7E0-89EF-4BA3-8C56-9EC30FDC02E0}"/>
    <dgm:cxn modelId="{0927B8C8-27F0-4B40-82F4-F15633BB9B3B}" type="presParOf" srcId="{25A0A3DB-650B-41D9-8FB0-769B1C240601}" destId="{8FA51D9E-CA70-4FB6-864B-E420EA01C98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3.xml><?xml version="1.0" encoding="utf-8"?>
<dgm:dataModel xmlns:dgm="http://schemas.openxmlformats.org/drawingml/2006/diagram" xmlns:a="http://schemas.openxmlformats.org/drawingml/2006/main">
  <dgm:ptLst>
    <dgm:pt modelId="{CD400245-E9AC-49E1-874E-87F244F04BA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EE71323-620E-44DA-AF58-29F1CACB8458}">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Ушбу гуруҳ ҳиссасига дунё аҳолисининг 85,0% и, жаҳон ялпи ички маҳсулотининг 47,9%, жаҳон товарлар ва хизматлар экспорти)нинг 36,3% и тўғри келади.</a:t>
          </a:r>
          <a:endParaRPr lang="ru-RU" dirty="0">
            <a:latin typeface="Times New Roman" panose="02020603050405020304" pitchFamily="18" charset="0"/>
            <a:cs typeface="Times New Roman" panose="02020603050405020304" pitchFamily="18" charset="0"/>
          </a:endParaRPr>
        </a:p>
      </dgm:t>
    </dgm:pt>
    <dgm:pt modelId="{3DA5803B-AC06-48FE-93AB-7A1223B0BE4D}" type="parTrans" cxnId="{31EF9FD9-A19A-415A-8BCF-2ABE4FAE12B7}">
      <dgm:prSet/>
      <dgm:spPr/>
      <dgm:t>
        <a:bodyPr/>
        <a:lstStyle/>
        <a:p>
          <a:endParaRPr lang="ru-RU"/>
        </a:p>
      </dgm:t>
    </dgm:pt>
    <dgm:pt modelId="{D59CE63A-B96A-440D-9504-4CBAF16CE467}" type="sibTrans" cxnId="{31EF9FD9-A19A-415A-8BCF-2ABE4FAE12B7}">
      <dgm:prSet/>
      <dgm:spPr/>
      <dgm:t>
        <a:bodyPr/>
        <a:lstStyle/>
        <a:p>
          <a:endParaRPr lang="ru-RU"/>
        </a:p>
      </dgm:t>
    </dgm:pt>
    <dgm:pt modelId="{E4F5958A-BD74-47D5-9781-DB28ADF44477}" type="pres">
      <dgm:prSet presAssocID="{CD400245-E9AC-49E1-874E-87F244F04BAD}" presName="linear" presStyleCnt="0">
        <dgm:presLayoutVars>
          <dgm:animLvl val="lvl"/>
          <dgm:resizeHandles val="exact"/>
        </dgm:presLayoutVars>
      </dgm:prSet>
      <dgm:spPr/>
      <dgm:t>
        <a:bodyPr/>
        <a:lstStyle/>
        <a:p>
          <a:endParaRPr lang="ru-RU"/>
        </a:p>
      </dgm:t>
    </dgm:pt>
    <dgm:pt modelId="{66FCB2D3-586F-4A3B-884C-20B03B2F0CFA}" type="pres">
      <dgm:prSet presAssocID="{4EE71323-620E-44DA-AF58-29F1CACB8458}" presName="parentText" presStyleLbl="node1" presStyleIdx="0" presStyleCnt="1">
        <dgm:presLayoutVars>
          <dgm:chMax val="0"/>
          <dgm:bulletEnabled val="1"/>
        </dgm:presLayoutVars>
      </dgm:prSet>
      <dgm:spPr/>
      <dgm:t>
        <a:bodyPr/>
        <a:lstStyle/>
        <a:p>
          <a:endParaRPr lang="ru-RU"/>
        </a:p>
      </dgm:t>
    </dgm:pt>
  </dgm:ptLst>
  <dgm:cxnLst>
    <dgm:cxn modelId="{31EF9FD9-A19A-415A-8BCF-2ABE4FAE12B7}" srcId="{CD400245-E9AC-49E1-874E-87F244F04BAD}" destId="{4EE71323-620E-44DA-AF58-29F1CACB8458}" srcOrd="0" destOrd="0" parTransId="{3DA5803B-AC06-48FE-93AB-7A1223B0BE4D}" sibTransId="{D59CE63A-B96A-440D-9504-4CBAF16CE467}"/>
    <dgm:cxn modelId="{C44D8512-A6F9-4486-A6EB-109DAC64C866}" type="presOf" srcId="{4EE71323-620E-44DA-AF58-29F1CACB8458}" destId="{66FCB2D3-586F-4A3B-884C-20B03B2F0CFA}" srcOrd="0" destOrd="0" presId="urn:microsoft.com/office/officeart/2005/8/layout/vList2"/>
    <dgm:cxn modelId="{0ABF1B11-F9A3-488D-9597-9B78BA501EEE}" type="presOf" srcId="{CD400245-E9AC-49E1-874E-87F244F04BAD}" destId="{E4F5958A-BD74-47D5-9781-DB28ADF44477}" srcOrd="0" destOrd="0" presId="urn:microsoft.com/office/officeart/2005/8/layout/vList2"/>
    <dgm:cxn modelId="{463748D8-7A4E-422C-B572-FAA421E22037}" type="presParOf" srcId="{E4F5958A-BD74-47D5-9781-DB28ADF44477}" destId="{66FCB2D3-586F-4A3B-884C-20B03B2F0CF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4.xml><?xml version="1.0" encoding="utf-8"?>
<dgm:dataModel xmlns:dgm="http://schemas.openxmlformats.org/drawingml/2006/diagram" xmlns:a="http://schemas.openxmlformats.org/drawingml/2006/main">
  <dgm:ptLst>
    <dgm:pt modelId="{613FDF00-1440-45B1-B9B3-685679BE2579}"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1D02D6B2-4C21-424A-B21C-EE7324972376}">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Жаҳон банки методикаси. </a:t>
          </a:r>
          <a:r>
            <a:rPr lang="uz-Cyrl-UZ" dirty="0" smtClean="0">
              <a:latin typeface="Times New Roman" panose="02020603050405020304" pitchFamily="18" charset="0"/>
              <a:cs typeface="Times New Roman" panose="02020603050405020304" pitchFamily="18" charset="0"/>
            </a:rPr>
            <a:t>Жаҳон банки операцион ва таҳлилий мақсадлар учун дунё мамлакатларини иқтисодий ривожланиш даражасига кўра турли гуруҳларга ажратади.</a:t>
          </a:r>
          <a:endParaRPr lang="ru-RU" dirty="0">
            <a:latin typeface="Times New Roman" panose="02020603050405020304" pitchFamily="18" charset="0"/>
            <a:cs typeface="Times New Roman" panose="02020603050405020304" pitchFamily="18" charset="0"/>
          </a:endParaRPr>
        </a:p>
      </dgm:t>
    </dgm:pt>
    <dgm:pt modelId="{7A63002D-79F6-426C-BC1F-1EC21218446B}" type="parTrans" cxnId="{B054D9B9-9D02-47A0-B218-FB63238A72EB}">
      <dgm:prSet/>
      <dgm:spPr/>
      <dgm:t>
        <a:bodyPr/>
        <a:lstStyle/>
        <a:p>
          <a:endParaRPr lang="ru-RU"/>
        </a:p>
      </dgm:t>
    </dgm:pt>
    <dgm:pt modelId="{15B966B8-64AC-41F6-B3F6-1E7A917BC9C4}" type="sibTrans" cxnId="{B054D9B9-9D02-47A0-B218-FB63238A72EB}">
      <dgm:prSet/>
      <dgm:spPr/>
      <dgm:t>
        <a:bodyPr/>
        <a:lstStyle/>
        <a:p>
          <a:endParaRPr lang="ru-RU"/>
        </a:p>
      </dgm:t>
    </dgm:pt>
    <dgm:pt modelId="{F5E5D0BA-4CF9-4BD4-A373-A42EE0DE9F16}" type="pres">
      <dgm:prSet presAssocID="{613FDF00-1440-45B1-B9B3-685679BE2579}" presName="linear" presStyleCnt="0">
        <dgm:presLayoutVars>
          <dgm:animLvl val="lvl"/>
          <dgm:resizeHandles val="exact"/>
        </dgm:presLayoutVars>
      </dgm:prSet>
      <dgm:spPr/>
      <dgm:t>
        <a:bodyPr/>
        <a:lstStyle/>
        <a:p>
          <a:endParaRPr lang="ru-RU"/>
        </a:p>
      </dgm:t>
    </dgm:pt>
    <dgm:pt modelId="{D546FC40-F0D5-4ABD-AA60-79801783C7BC}" type="pres">
      <dgm:prSet presAssocID="{1D02D6B2-4C21-424A-B21C-EE7324972376}" presName="parentText" presStyleLbl="node1" presStyleIdx="0" presStyleCnt="1">
        <dgm:presLayoutVars>
          <dgm:chMax val="0"/>
          <dgm:bulletEnabled val="1"/>
        </dgm:presLayoutVars>
      </dgm:prSet>
      <dgm:spPr/>
      <dgm:t>
        <a:bodyPr/>
        <a:lstStyle/>
        <a:p>
          <a:endParaRPr lang="ru-RU"/>
        </a:p>
      </dgm:t>
    </dgm:pt>
  </dgm:ptLst>
  <dgm:cxnLst>
    <dgm:cxn modelId="{468D3D01-5EF7-4558-927E-F055650C5B70}" type="presOf" srcId="{1D02D6B2-4C21-424A-B21C-EE7324972376}" destId="{D546FC40-F0D5-4ABD-AA60-79801783C7BC}" srcOrd="0" destOrd="0" presId="urn:microsoft.com/office/officeart/2005/8/layout/vList2"/>
    <dgm:cxn modelId="{048C19C7-BCC8-4322-88F3-940260667C5E}" type="presOf" srcId="{613FDF00-1440-45B1-B9B3-685679BE2579}" destId="{F5E5D0BA-4CF9-4BD4-A373-A42EE0DE9F16}" srcOrd="0" destOrd="0" presId="urn:microsoft.com/office/officeart/2005/8/layout/vList2"/>
    <dgm:cxn modelId="{B054D9B9-9D02-47A0-B218-FB63238A72EB}" srcId="{613FDF00-1440-45B1-B9B3-685679BE2579}" destId="{1D02D6B2-4C21-424A-B21C-EE7324972376}" srcOrd="0" destOrd="0" parTransId="{7A63002D-79F6-426C-BC1F-1EC21218446B}" sibTransId="{15B966B8-64AC-41F6-B3F6-1E7A917BC9C4}"/>
    <dgm:cxn modelId="{DC252D2B-70D0-4F29-9FFA-AC556F99A110}" type="presParOf" srcId="{F5E5D0BA-4CF9-4BD4-A373-A42EE0DE9F16}" destId="{D546FC40-F0D5-4ABD-AA60-79801783C7B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5.xml><?xml version="1.0" encoding="utf-8"?>
<dgm:dataModel xmlns:dgm="http://schemas.openxmlformats.org/drawingml/2006/diagram" xmlns:a="http://schemas.openxmlformats.org/drawingml/2006/main">
  <dgm:ptLst>
    <dgm:pt modelId="{F2979A44-A53A-44AA-83B1-D2050FE18A1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408AA4D-9166-46C9-935D-B44E4D77DD77}">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Ушбу тасниф асосида аҳоли жон бошига тўғри келувчи даромад кўрсаткичи ётади ва мамлакатлар қуйидаги учта гуруҳга ажратилади:</a:t>
          </a:r>
          <a:r>
            <a:rPr lang="uz-Cyrl-UZ"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D322242D-4D06-4CE9-8099-E2AF64F1EFBC}" type="parTrans" cxnId="{250971C6-2D0D-4272-955D-50E30AC925DB}">
      <dgm:prSet/>
      <dgm:spPr/>
      <dgm:t>
        <a:bodyPr/>
        <a:lstStyle/>
        <a:p>
          <a:endParaRPr lang="ru-RU"/>
        </a:p>
      </dgm:t>
    </dgm:pt>
    <dgm:pt modelId="{0528005B-415D-49A9-8DFD-B414B66AD135}" type="sibTrans" cxnId="{250971C6-2D0D-4272-955D-50E30AC925DB}">
      <dgm:prSet/>
      <dgm:spPr/>
      <dgm:t>
        <a:bodyPr/>
        <a:lstStyle/>
        <a:p>
          <a:endParaRPr lang="ru-RU"/>
        </a:p>
      </dgm:t>
    </dgm:pt>
    <dgm:pt modelId="{D60F7792-A540-4B3B-8D20-C552E65BEF97}">
      <dgm:prSet/>
      <dgm:spPr/>
      <dgm:t>
        <a:bodyPr/>
        <a:lstStyle/>
        <a:p>
          <a:pPr algn="just" rtl="0"/>
          <a:r>
            <a:rPr lang="ru-RU" dirty="0" smtClean="0">
              <a:latin typeface="Times New Roman" panose="02020603050405020304" pitchFamily="18" charset="0"/>
              <a:cs typeface="Times New Roman" panose="02020603050405020304" pitchFamily="18" charset="0"/>
            </a:rPr>
            <a:t>- паст </a:t>
          </a:r>
          <a:r>
            <a:rPr lang="ru-RU" dirty="0" err="1" smtClean="0">
              <a:latin typeface="Times New Roman" panose="02020603050405020304" pitchFamily="18" charset="0"/>
              <a:cs typeface="Times New Roman" panose="02020603050405020304" pitchFamily="18" charset="0"/>
            </a:rPr>
            <a:t>даромадли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en-US"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(low-income countries)</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1081574-7AD0-4F19-A531-547AFCC6416E}" type="parTrans" cxnId="{473EE0B5-F5E2-4680-A00F-F3DBF805CDE4}">
      <dgm:prSet/>
      <dgm:spPr/>
      <dgm:t>
        <a:bodyPr/>
        <a:lstStyle/>
        <a:p>
          <a:endParaRPr lang="ru-RU"/>
        </a:p>
      </dgm:t>
    </dgm:pt>
    <dgm:pt modelId="{BB57E1ED-540F-41B2-BF3D-D14A80562517}" type="sibTrans" cxnId="{473EE0B5-F5E2-4680-A00F-F3DBF805CDE4}">
      <dgm:prSet/>
      <dgm:spPr/>
      <dgm:t>
        <a:bodyPr/>
        <a:lstStyle/>
        <a:p>
          <a:endParaRPr lang="ru-RU"/>
        </a:p>
      </dgm:t>
    </dgm:pt>
    <dgm:pt modelId="{81FB289A-9B3B-4312-A80A-F07C52C65B3D}">
      <dgm:prSet/>
      <dgm:spPr/>
      <dgm:t>
        <a:bodyPr/>
        <a:lstStyle/>
        <a:p>
          <a:pPr algn="just" rtl="0"/>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рта </a:t>
          </a:r>
          <a:r>
            <a:rPr lang="ru-RU" dirty="0" err="1" smtClean="0">
              <a:latin typeface="Times New Roman" panose="02020603050405020304" pitchFamily="18" charset="0"/>
              <a:cs typeface="Times New Roman" panose="02020603050405020304" pitchFamily="18" charset="0"/>
            </a:rPr>
            <a:t>даромадли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en-US"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(middle-income countries)</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81587F7-BD40-41C3-A5EA-9B3113EB5D76}" type="parTrans" cxnId="{5EA6DFF4-09AE-43D1-9039-3109A2EC7FA3}">
      <dgm:prSet/>
      <dgm:spPr/>
      <dgm:t>
        <a:bodyPr/>
        <a:lstStyle/>
        <a:p>
          <a:endParaRPr lang="ru-RU"/>
        </a:p>
      </dgm:t>
    </dgm:pt>
    <dgm:pt modelId="{C0A44B93-219F-466A-A431-0B016A2D43E5}" type="sibTrans" cxnId="{5EA6DFF4-09AE-43D1-9039-3109A2EC7FA3}">
      <dgm:prSet/>
      <dgm:spPr/>
      <dgm:t>
        <a:bodyPr/>
        <a:lstStyle/>
        <a:p>
          <a:endParaRPr lang="ru-RU"/>
        </a:p>
      </dgm:t>
    </dgm:pt>
    <dgm:pt modelId="{E6092986-2B10-45D2-B06A-651B00AD1E29}">
      <dgm:prSet/>
      <dgm:spPr/>
      <dgm:t>
        <a:bodyPr/>
        <a:lstStyle/>
        <a:p>
          <a:pPr algn="just" rtl="0"/>
          <a:r>
            <a:rPr lang="ru-RU" dirty="0" smtClean="0">
              <a:latin typeface="Times New Roman" panose="02020603050405020304" pitchFamily="18" charset="0"/>
              <a:cs typeface="Times New Roman" panose="02020603050405020304" pitchFamily="18" charset="0"/>
            </a:rPr>
            <a:t>ю</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ори </a:t>
          </a:r>
          <a:r>
            <a:rPr lang="ru-RU" dirty="0" err="1" smtClean="0">
              <a:latin typeface="Times New Roman" panose="02020603050405020304" pitchFamily="18" charset="0"/>
              <a:cs typeface="Times New Roman" panose="02020603050405020304" pitchFamily="18" charset="0"/>
            </a:rPr>
            <a:t>даромадли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en-US"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(high-income countries)</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C8461B3-38BF-464E-85D3-6DFFB4EFA07E}" type="parTrans" cxnId="{3AA6E4AE-42EC-4E2B-BF13-65F8D27D3849}">
      <dgm:prSet/>
      <dgm:spPr/>
      <dgm:t>
        <a:bodyPr/>
        <a:lstStyle/>
        <a:p>
          <a:endParaRPr lang="ru-RU"/>
        </a:p>
      </dgm:t>
    </dgm:pt>
    <dgm:pt modelId="{27ED9916-2939-4974-BAF3-11D352E7301A}" type="sibTrans" cxnId="{3AA6E4AE-42EC-4E2B-BF13-65F8D27D3849}">
      <dgm:prSet/>
      <dgm:spPr/>
      <dgm:t>
        <a:bodyPr/>
        <a:lstStyle/>
        <a:p>
          <a:endParaRPr lang="ru-RU"/>
        </a:p>
      </dgm:t>
    </dgm:pt>
    <dgm:pt modelId="{CCF78DDD-8E4A-40A6-B8C2-C8F1AAF391F1}" type="pres">
      <dgm:prSet presAssocID="{F2979A44-A53A-44AA-83B1-D2050FE18A1B}" presName="linear" presStyleCnt="0">
        <dgm:presLayoutVars>
          <dgm:animLvl val="lvl"/>
          <dgm:resizeHandles val="exact"/>
        </dgm:presLayoutVars>
      </dgm:prSet>
      <dgm:spPr/>
      <dgm:t>
        <a:bodyPr/>
        <a:lstStyle/>
        <a:p>
          <a:endParaRPr lang="ru-RU"/>
        </a:p>
      </dgm:t>
    </dgm:pt>
    <dgm:pt modelId="{4F5B0ADD-1234-439F-A50B-88A8B255D1AB}" type="pres">
      <dgm:prSet presAssocID="{E408AA4D-9166-46C9-935D-B44E4D77DD77}" presName="parentText" presStyleLbl="node1" presStyleIdx="0" presStyleCnt="1">
        <dgm:presLayoutVars>
          <dgm:chMax val="0"/>
          <dgm:bulletEnabled val="1"/>
        </dgm:presLayoutVars>
      </dgm:prSet>
      <dgm:spPr/>
      <dgm:t>
        <a:bodyPr/>
        <a:lstStyle/>
        <a:p>
          <a:endParaRPr lang="ru-RU"/>
        </a:p>
      </dgm:t>
    </dgm:pt>
    <dgm:pt modelId="{1BF44FD8-18F4-45AB-9F93-CDB57E194B8E}" type="pres">
      <dgm:prSet presAssocID="{E408AA4D-9166-46C9-935D-B44E4D77DD77}" presName="childText" presStyleLbl="revTx" presStyleIdx="0" presStyleCnt="1">
        <dgm:presLayoutVars>
          <dgm:bulletEnabled val="1"/>
        </dgm:presLayoutVars>
      </dgm:prSet>
      <dgm:spPr/>
      <dgm:t>
        <a:bodyPr/>
        <a:lstStyle/>
        <a:p>
          <a:endParaRPr lang="ru-RU"/>
        </a:p>
      </dgm:t>
    </dgm:pt>
  </dgm:ptLst>
  <dgm:cxnLst>
    <dgm:cxn modelId="{473EE0B5-F5E2-4680-A00F-F3DBF805CDE4}" srcId="{E408AA4D-9166-46C9-935D-B44E4D77DD77}" destId="{D60F7792-A540-4B3B-8D20-C552E65BEF97}" srcOrd="0" destOrd="0" parTransId="{A1081574-7AD0-4F19-A531-547AFCC6416E}" sibTransId="{BB57E1ED-540F-41B2-BF3D-D14A80562517}"/>
    <dgm:cxn modelId="{614EEED4-F3EC-46EC-A943-CAC33D800E64}" type="presOf" srcId="{E6092986-2B10-45D2-B06A-651B00AD1E29}" destId="{1BF44FD8-18F4-45AB-9F93-CDB57E194B8E}" srcOrd="0" destOrd="2" presId="urn:microsoft.com/office/officeart/2005/8/layout/vList2"/>
    <dgm:cxn modelId="{D057434C-359A-4D2F-80D5-12679D4402CF}" type="presOf" srcId="{F2979A44-A53A-44AA-83B1-D2050FE18A1B}" destId="{CCF78DDD-8E4A-40A6-B8C2-C8F1AAF391F1}" srcOrd="0" destOrd="0" presId="urn:microsoft.com/office/officeart/2005/8/layout/vList2"/>
    <dgm:cxn modelId="{EF0D8116-5179-4A88-A6A3-067FBC5E8273}" type="presOf" srcId="{D60F7792-A540-4B3B-8D20-C552E65BEF97}" destId="{1BF44FD8-18F4-45AB-9F93-CDB57E194B8E}" srcOrd="0" destOrd="0" presId="urn:microsoft.com/office/officeart/2005/8/layout/vList2"/>
    <dgm:cxn modelId="{87EF70A7-AEE8-4270-A073-79AA3418365D}" type="presOf" srcId="{E408AA4D-9166-46C9-935D-B44E4D77DD77}" destId="{4F5B0ADD-1234-439F-A50B-88A8B255D1AB}" srcOrd="0" destOrd="0" presId="urn:microsoft.com/office/officeart/2005/8/layout/vList2"/>
    <dgm:cxn modelId="{250971C6-2D0D-4272-955D-50E30AC925DB}" srcId="{F2979A44-A53A-44AA-83B1-D2050FE18A1B}" destId="{E408AA4D-9166-46C9-935D-B44E4D77DD77}" srcOrd="0" destOrd="0" parTransId="{D322242D-4D06-4CE9-8099-E2AF64F1EFBC}" sibTransId="{0528005B-415D-49A9-8DFD-B414B66AD135}"/>
    <dgm:cxn modelId="{3AA6E4AE-42EC-4E2B-BF13-65F8D27D3849}" srcId="{E408AA4D-9166-46C9-935D-B44E4D77DD77}" destId="{E6092986-2B10-45D2-B06A-651B00AD1E29}" srcOrd="2" destOrd="0" parTransId="{0C8461B3-38BF-464E-85D3-6DFFB4EFA07E}" sibTransId="{27ED9916-2939-4974-BAF3-11D352E7301A}"/>
    <dgm:cxn modelId="{8DFFD49B-ECF1-4FDE-B6DE-A711826FB41B}" type="presOf" srcId="{81FB289A-9B3B-4312-A80A-F07C52C65B3D}" destId="{1BF44FD8-18F4-45AB-9F93-CDB57E194B8E}" srcOrd="0" destOrd="1" presId="urn:microsoft.com/office/officeart/2005/8/layout/vList2"/>
    <dgm:cxn modelId="{5EA6DFF4-09AE-43D1-9039-3109A2EC7FA3}" srcId="{E408AA4D-9166-46C9-935D-B44E4D77DD77}" destId="{81FB289A-9B3B-4312-A80A-F07C52C65B3D}" srcOrd="1" destOrd="0" parTransId="{D81587F7-BD40-41C3-A5EA-9B3113EB5D76}" sibTransId="{C0A44B93-219F-466A-A431-0B016A2D43E5}"/>
    <dgm:cxn modelId="{19177CD1-7177-4F1D-BDCC-7A6709054717}" type="presParOf" srcId="{CCF78DDD-8E4A-40A6-B8C2-C8F1AAF391F1}" destId="{4F5B0ADD-1234-439F-A50B-88A8B255D1AB}" srcOrd="0" destOrd="0" presId="urn:microsoft.com/office/officeart/2005/8/layout/vList2"/>
    <dgm:cxn modelId="{A8324B35-6F4C-451F-A5F4-B74C2E0A917A}" type="presParOf" srcId="{CCF78DDD-8E4A-40A6-B8C2-C8F1AAF391F1}" destId="{1BF44FD8-18F4-45AB-9F93-CDB57E194B8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6.xml><?xml version="1.0" encoding="utf-8"?>
<dgm:dataModel xmlns:dgm="http://schemas.openxmlformats.org/drawingml/2006/diagram" xmlns:a="http://schemas.openxmlformats.org/drawingml/2006/main">
  <dgm:ptLst>
    <dgm:pt modelId="{5606998A-6993-4010-A0CB-C2E46FA16F2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EAF7EE7-FA80-419D-9156-6602F0E5F51C}">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Бундан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ари</a:t>
          </a:r>
          <a:r>
            <a:rPr lang="en-US"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рта </a:t>
          </a:r>
          <a:r>
            <a:rPr lang="ru-RU" dirty="0" err="1" smtClean="0">
              <a:latin typeface="Times New Roman" panose="02020603050405020304" pitchFamily="18" charset="0"/>
              <a:cs typeface="Times New Roman" panose="02020603050405020304" pitchFamily="18" charset="0"/>
            </a:rPr>
            <a:t>даромадли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гуру</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и</a:t>
          </a:r>
          <a:r>
            <a:rPr lang="uz-Cyrl-UZ" dirty="0" smtClean="0">
              <a:latin typeface="Times New Roman" panose="02020603050405020304" pitchFamily="18" charset="0"/>
              <a:cs typeface="Times New Roman" panose="02020603050405020304" pitchFamily="18" charset="0"/>
            </a:rPr>
            <a:t>д</a:t>
          </a:r>
          <a:r>
            <a:rPr lang="ru-RU" dirty="0" smtClean="0">
              <a:latin typeface="Times New Roman" panose="02020603050405020304" pitchFamily="18" charset="0"/>
              <a:cs typeface="Times New Roman" panose="02020603050405020304" pitchFamily="18" charset="0"/>
            </a:rPr>
            <a:t>а я</a:t>
          </a:r>
          <a:r>
            <a:rPr lang="uz-Cyrl-UZ" dirty="0" smtClean="0">
              <a:latin typeface="Times New Roman" panose="02020603050405020304" pitchFamily="18" charset="0"/>
              <a:cs typeface="Times New Roman" panose="02020603050405020304" pitchFamily="18" charset="0"/>
            </a:rPr>
            <a:t>н</a:t>
          </a:r>
          <a:r>
            <a:rPr lang="ru-RU" dirty="0" smtClean="0">
              <a:latin typeface="Times New Roman" panose="02020603050405020304" pitchFamily="18" charset="0"/>
              <a:cs typeface="Times New Roman" panose="02020603050405020304" pitchFamily="18" charset="0"/>
            </a:rPr>
            <a:t>а </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рта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уйи</a:t>
          </a:r>
          <a:r>
            <a:rPr lang="ru-RU"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(lower-middle-income countries)</a:t>
          </a:r>
          <a:r>
            <a:rPr lang="en-US"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рта ю</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ори </a:t>
          </a:r>
          <a:r>
            <a:rPr lang="ru-RU" dirty="0" err="1" smtClean="0">
              <a:latin typeface="Times New Roman" panose="02020603050405020304" pitchFamily="18" charset="0"/>
              <a:cs typeface="Times New Roman" panose="02020603050405020304" pitchFamily="18" charset="0"/>
            </a:rPr>
            <a:t>даромадли</a:t>
          </a:r>
          <a:r>
            <a:rPr lang="en-US"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(upper-middle</a:t>
          </a:r>
          <a:r>
            <a:rPr lang="uz-Cyrl-UZ" b="1"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income</a:t>
          </a:r>
          <a:r>
            <a:rPr lang="uz-Cyrl-UZ" b="1"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countries)</a:t>
          </a:r>
          <a:r>
            <a:rPr lang="en-US"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гуру</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лари </a:t>
          </a:r>
          <a:r>
            <a:rPr lang="ru-RU" dirty="0" err="1" smtClean="0">
              <a:latin typeface="Times New Roman" panose="02020603050405020304" pitchFamily="18" charset="0"/>
              <a:cs typeface="Times New Roman" panose="02020603050405020304" pitchFamily="18" charset="0"/>
            </a:rPr>
            <a:t>ажратилади</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4AD51FE-30A6-4538-810A-7A37B8AE50DE}" type="parTrans" cxnId="{E579DCB8-E028-42A3-85C5-CB7DA61E8552}">
      <dgm:prSet/>
      <dgm:spPr/>
      <dgm:t>
        <a:bodyPr/>
        <a:lstStyle/>
        <a:p>
          <a:endParaRPr lang="ru-RU"/>
        </a:p>
      </dgm:t>
    </dgm:pt>
    <dgm:pt modelId="{76218459-098C-4027-8F3F-0C201F7E754F}" type="sibTrans" cxnId="{E579DCB8-E028-42A3-85C5-CB7DA61E8552}">
      <dgm:prSet/>
      <dgm:spPr/>
      <dgm:t>
        <a:bodyPr/>
        <a:lstStyle/>
        <a:p>
          <a:endParaRPr lang="ru-RU"/>
        </a:p>
      </dgm:t>
    </dgm:pt>
    <dgm:pt modelId="{AD3B8E55-5785-428A-8CB6-DB269A8AE653}" type="pres">
      <dgm:prSet presAssocID="{5606998A-6993-4010-A0CB-C2E46FA16F2B}" presName="linear" presStyleCnt="0">
        <dgm:presLayoutVars>
          <dgm:animLvl val="lvl"/>
          <dgm:resizeHandles val="exact"/>
        </dgm:presLayoutVars>
      </dgm:prSet>
      <dgm:spPr/>
      <dgm:t>
        <a:bodyPr/>
        <a:lstStyle/>
        <a:p>
          <a:endParaRPr lang="ru-RU"/>
        </a:p>
      </dgm:t>
    </dgm:pt>
    <dgm:pt modelId="{088E6AF7-424B-4DB0-9972-C5FE99547D35}" type="pres">
      <dgm:prSet presAssocID="{4EAF7EE7-FA80-419D-9156-6602F0E5F51C}" presName="parentText" presStyleLbl="node1" presStyleIdx="0" presStyleCnt="1">
        <dgm:presLayoutVars>
          <dgm:chMax val="0"/>
          <dgm:bulletEnabled val="1"/>
        </dgm:presLayoutVars>
      </dgm:prSet>
      <dgm:spPr/>
      <dgm:t>
        <a:bodyPr/>
        <a:lstStyle/>
        <a:p>
          <a:endParaRPr lang="ru-RU"/>
        </a:p>
      </dgm:t>
    </dgm:pt>
  </dgm:ptLst>
  <dgm:cxnLst>
    <dgm:cxn modelId="{E579DCB8-E028-42A3-85C5-CB7DA61E8552}" srcId="{5606998A-6993-4010-A0CB-C2E46FA16F2B}" destId="{4EAF7EE7-FA80-419D-9156-6602F0E5F51C}" srcOrd="0" destOrd="0" parTransId="{84AD51FE-30A6-4538-810A-7A37B8AE50DE}" sibTransId="{76218459-098C-4027-8F3F-0C201F7E754F}"/>
    <dgm:cxn modelId="{2CD0C201-392D-440E-A3E0-7FF0D8BAC760}" type="presOf" srcId="{5606998A-6993-4010-A0CB-C2E46FA16F2B}" destId="{AD3B8E55-5785-428A-8CB6-DB269A8AE653}" srcOrd="0" destOrd="0" presId="urn:microsoft.com/office/officeart/2005/8/layout/vList2"/>
    <dgm:cxn modelId="{E5ACF1AA-5FAA-4703-8927-F8DB375C2844}" type="presOf" srcId="{4EAF7EE7-FA80-419D-9156-6602F0E5F51C}" destId="{088E6AF7-424B-4DB0-9972-C5FE99547D35}" srcOrd="0" destOrd="0" presId="urn:microsoft.com/office/officeart/2005/8/layout/vList2"/>
    <dgm:cxn modelId="{26F08ABC-E7BA-4381-B52F-E0EA2C26E1D9}" type="presParOf" srcId="{AD3B8E55-5785-428A-8CB6-DB269A8AE653}" destId="{088E6AF7-424B-4DB0-9972-C5FE99547D3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7.xml><?xml version="1.0" encoding="utf-8"?>
<dgm:dataModel xmlns:dgm="http://schemas.openxmlformats.org/drawingml/2006/diagram" xmlns:a="http://schemas.openxmlformats.org/drawingml/2006/main">
  <dgm:ptLst>
    <dgm:pt modelId="{FD7918EA-F5DC-4B2E-A634-56EB561B86D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F7D84B7-E345-437E-85BC-AE36EA610C9A}">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Жа</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он банки </a:t>
          </a:r>
          <a:r>
            <a:rPr lang="ru-RU" dirty="0" err="1" smtClean="0">
              <a:latin typeface="Times New Roman" panose="02020603050405020304" pitchFamily="18" charset="0"/>
              <a:cs typeface="Times New Roman" panose="02020603050405020304" pitchFamily="18" charset="0"/>
            </a:rPr>
            <a:t>таснифи</a:t>
          </a:r>
          <a:r>
            <a:rPr lang="ru-RU" dirty="0" smtClean="0">
              <a:latin typeface="Times New Roman" panose="02020603050405020304" pitchFamily="18" charset="0"/>
              <a:cs typeface="Times New Roman" panose="02020603050405020304" pitchFamily="18" charset="0"/>
            </a:rPr>
            <a:t> 214 </a:t>
          </a:r>
          <a:r>
            <a:rPr lang="ru-RU" dirty="0" err="1" smtClean="0">
              <a:latin typeface="Times New Roman" panose="02020603050405020304" pitchFamily="18" charset="0"/>
              <a:cs typeface="Times New Roman" panose="02020603050405020304" pitchFamily="18" charset="0"/>
            </a:rPr>
            <a:t>мамлакатни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амраб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186 та</a:t>
          </a:r>
          <a:r>
            <a:rPr lang="uz-Cyrl-UZ" dirty="0" smtClean="0">
              <a:latin typeface="Times New Roman" panose="02020603050405020304" pitchFamily="18" charset="0"/>
              <a:cs typeface="Times New Roman" panose="02020603050405020304" pitchFamily="18" charset="0"/>
            </a:rPr>
            <a:t>си</a:t>
          </a:r>
          <a:endParaRPr lang="ru-RU" dirty="0">
            <a:latin typeface="Times New Roman" panose="02020603050405020304" pitchFamily="18" charset="0"/>
            <a:cs typeface="Times New Roman" panose="02020603050405020304" pitchFamily="18" charset="0"/>
          </a:endParaRPr>
        </a:p>
      </dgm:t>
    </dgm:pt>
    <dgm:pt modelId="{C0E343CA-163B-486A-B5E5-B33BA81BAA8B}" type="parTrans" cxnId="{51EBB9F8-C1EE-4531-A2BD-ADA2235C27B2}">
      <dgm:prSet/>
      <dgm:spPr/>
      <dgm:t>
        <a:bodyPr/>
        <a:lstStyle/>
        <a:p>
          <a:endParaRPr lang="ru-RU"/>
        </a:p>
      </dgm:t>
    </dgm:pt>
    <dgm:pt modelId="{A2F945EA-3DA8-42A4-A775-8E3A691985FD}" type="sibTrans" cxnId="{51EBB9F8-C1EE-4531-A2BD-ADA2235C27B2}">
      <dgm:prSet/>
      <dgm:spPr/>
      <dgm:t>
        <a:bodyPr/>
        <a:lstStyle/>
        <a:p>
          <a:endParaRPr lang="ru-RU"/>
        </a:p>
      </dgm:t>
    </dgm:pt>
    <dgm:pt modelId="{394FC7B9-0FF0-4097-B21D-41A71148E3B1}">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Жаҳон банкига аъзо мамлакатлар ва бошқалари 30 мингдан ортиқ аҳолига эга мамлакатлардир. </a:t>
          </a:r>
          <a:endParaRPr lang="ru-RU" dirty="0">
            <a:latin typeface="Times New Roman" panose="02020603050405020304" pitchFamily="18" charset="0"/>
            <a:cs typeface="Times New Roman" panose="02020603050405020304" pitchFamily="18" charset="0"/>
          </a:endParaRPr>
        </a:p>
      </dgm:t>
    </dgm:pt>
    <dgm:pt modelId="{D4AC7BB2-75FD-4CDE-A31E-F7EF278F432A}" type="parTrans" cxnId="{221E26B7-EC32-4983-BD53-480FAFB619E6}">
      <dgm:prSet/>
      <dgm:spPr/>
      <dgm:t>
        <a:bodyPr/>
        <a:lstStyle/>
        <a:p>
          <a:endParaRPr lang="ru-RU"/>
        </a:p>
      </dgm:t>
    </dgm:pt>
    <dgm:pt modelId="{6F6B4060-1857-44A3-9C8A-CD7486E9C6A2}" type="sibTrans" cxnId="{221E26B7-EC32-4983-BD53-480FAFB619E6}">
      <dgm:prSet/>
      <dgm:spPr/>
      <dgm:t>
        <a:bodyPr/>
        <a:lstStyle/>
        <a:p>
          <a:endParaRPr lang="ru-RU"/>
        </a:p>
      </dgm:t>
    </dgm:pt>
    <dgm:pt modelId="{87A6BDFA-F03E-43FE-BE1C-800C06E03DF6}" type="pres">
      <dgm:prSet presAssocID="{FD7918EA-F5DC-4B2E-A634-56EB561B86DB}" presName="linear" presStyleCnt="0">
        <dgm:presLayoutVars>
          <dgm:animLvl val="lvl"/>
          <dgm:resizeHandles val="exact"/>
        </dgm:presLayoutVars>
      </dgm:prSet>
      <dgm:spPr/>
      <dgm:t>
        <a:bodyPr/>
        <a:lstStyle/>
        <a:p>
          <a:endParaRPr lang="ru-RU"/>
        </a:p>
      </dgm:t>
    </dgm:pt>
    <dgm:pt modelId="{2A502A99-6B12-4EF3-9308-99C41A98EC1E}" type="pres">
      <dgm:prSet presAssocID="{2F7D84B7-E345-437E-85BC-AE36EA610C9A}" presName="parentText" presStyleLbl="node1" presStyleIdx="0" presStyleCnt="2">
        <dgm:presLayoutVars>
          <dgm:chMax val="0"/>
          <dgm:bulletEnabled val="1"/>
        </dgm:presLayoutVars>
      </dgm:prSet>
      <dgm:spPr/>
      <dgm:t>
        <a:bodyPr/>
        <a:lstStyle/>
        <a:p>
          <a:endParaRPr lang="ru-RU"/>
        </a:p>
      </dgm:t>
    </dgm:pt>
    <dgm:pt modelId="{610377F4-0322-4D51-8D14-5263E17C12D7}" type="pres">
      <dgm:prSet presAssocID="{A2F945EA-3DA8-42A4-A775-8E3A691985FD}" presName="spacer" presStyleCnt="0"/>
      <dgm:spPr/>
    </dgm:pt>
    <dgm:pt modelId="{A1B5C5A2-E3D2-49FC-A4E2-38D9B68FDD8E}" type="pres">
      <dgm:prSet presAssocID="{394FC7B9-0FF0-4097-B21D-41A71148E3B1}" presName="parentText" presStyleLbl="node1" presStyleIdx="1" presStyleCnt="2">
        <dgm:presLayoutVars>
          <dgm:chMax val="0"/>
          <dgm:bulletEnabled val="1"/>
        </dgm:presLayoutVars>
      </dgm:prSet>
      <dgm:spPr/>
      <dgm:t>
        <a:bodyPr/>
        <a:lstStyle/>
        <a:p>
          <a:endParaRPr lang="ru-RU"/>
        </a:p>
      </dgm:t>
    </dgm:pt>
  </dgm:ptLst>
  <dgm:cxnLst>
    <dgm:cxn modelId="{221E26B7-EC32-4983-BD53-480FAFB619E6}" srcId="{FD7918EA-F5DC-4B2E-A634-56EB561B86DB}" destId="{394FC7B9-0FF0-4097-B21D-41A71148E3B1}" srcOrd="1" destOrd="0" parTransId="{D4AC7BB2-75FD-4CDE-A31E-F7EF278F432A}" sibTransId="{6F6B4060-1857-44A3-9C8A-CD7486E9C6A2}"/>
    <dgm:cxn modelId="{E18C9E92-F714-46A7-B02E-F95EE4C90B89}" type="presOf" srcId="{394FC7B9-0FF0-4097-B21D-41A71148E3B1}" destId="{A1B5C5A2-E3D2-49FC-A4E2-38D9B68FDD8E}" srcOrd="0" destOrd="0" presId="urn:microsoft.com/office/officeart/2005/8/layout/vList2"/>
    <dgm:cxn modelId="{88AB37A6-DC97-4FA6-B2D6-3E3800DED74D}" type="presOf" srcId="{2F7D84B7-E345-437E-85BC-AE36EA610C9A}" destId="{2A502A99-6B12-4EF3-9308-99C41A98EC1E}" srcOrd="0" destOrd="0" presId="urn:microsoft.com/office/officeart/2005/8/layout/vList2"/>
    <dgm:cxn modelId="{51EBB9F8-C1EE-4531-A2BD-ADA2235C27B2}" srcId="{FD7918EA-F5DC-4B2E-A634-56EB561B86DB}" destId="{2F7D84B7-E345-437E-85BC-AE36EA610C9A}" srcOrd="0" destOrd="0" parTransId="{C0E343CA-163B-486A-B5E5-B33BA81BAA8B}" sibTransId="{A2F945EA-3DA8-42A4-A775-8E3A691985FD}"/>
    <dgm:cxn modelId="{A1081589-07C1-477A-955E-695CE1F1DB7C}" type="presOf" srcId="{FD7918EA-F5DC-4B2E-A634-56EB561B86DB}" destId="{87A6BDFA-F03E-43FE-BE1C-800C06E03DF6}" srcOrd="0" destOrd="0" presId="urn:microsoft.com/office/officeart/2005/8/layout/vList2"/>
    <dgm:cxn modelId="{89C50BB1-80F3-4DBB-A945-4882D3700D90}" type="presParOf" srcId="{87A6BDFA-F03E-43FE-BE1C-800C06E03DF6}" destId="{2A502A99-6B12-4EF3-9308-99C41A98EC1E}" srcOrd="0" destOrd="0" presId="urn:microsoft.com/office/officeart/2005/8/layout/vList2"/>
    <dgm:cxn modelId="{175490F5-DD24-4440-A754-F745AB6E3AA3}" type="presParOf" srcId="{87A6BDFA-F03E-43FE-BE1C-800C06E03DF6}" destId="{610377F4-0322-4D51-8D14-5263E17C12D7}" srcOrd="1" destOrd="0" presId="urn:microsoft.com/office/officeart/2005/8/layout/vList2"/>
    <dgm:cxn modelId="{4847EE62-6786-41DF-8C00-0F0F3A6E1F9B}" type="presParOf" srcId="{87A6BDFA-F03E-43FE-BE1C-800C06E03DF6}" destId="{A1B5C5A2-E3D2-49FC-A4E2-38D9B68FDD8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8.xml><?xml version="1.0" encoding="utf-8"?>
<dgm:dataModel xmlns:dgm="http://schemas.openxmlformats.org/drawingml/2006/diagram" xmlns:a="http://schemas.openxmlformats.org/drawingml/2006/main">
  <dgm:ptLst>
    <dgm:pt modelId="{FD7918EA-F5DC-4B2E-A634-56EB561B86D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94FC7B9-0FF0-4097-B21D-41A71148E3B1}">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Даромадлар даражасига кўра гуруҳлаш мамлакатларнинг иқтисодий ривожланиш даражасига кўра ўхшаш жиҳатларини тақозо этмайди.</a:t>
          </a:r>
          <a:endParaRPr lang="ru-RU" dirty="0">
            <a:latin typeface="Times New Roman" panose="02020603050405020304" pitchFamily="18" charset="0"/>
            <a:cs typeface="Times New Roman" panose="02020603050405020304" pitchFamily="18" charset="0"/>
          </a:endParaRPr>
        </a:p>
      </dgm:t>
    </dgm:pt>
    <dgm:pt modelId="{D4AC7BB2-75FD-4CDE-A31E-F7EF278F432A}" type="parTrans" cxnId="{221E26B7-EC32-4983-BD53-480FAFB619E6}">
      <dgm:prSet/>
      <dgm:spPr/>
      <dgm:t>
        <a:bodyPr/>
        <a:lstStyle/>
        <a:p>
          <a:endParaRPr lang="ru-RU"/>
        </a:p>
      </dgm:t>
    </dgm:pt>
    <dgm:pt modelId="{6F6B4060-1857-44A3-9C8A-CD7486E9C6A2}" type="sibTrans" cxnId="{221E26B7-EC32-4983-BD53-480FAFB619E6}">
      <dgm:prSet/>
      <dgm:spPr/>
      <dgm:t>
        <a:bodyPr/>
        <a:lstStyle/>
        <a:p>
          <a:endParaRPr lang="ru-RU"/>
        </a:p>
      </dgm:t>
    </dgm:pt>
    <dgm:pt modelId="{87A6BDFA-F03E-43FE-BE1C-800C06E03DF6}" type="pres">
      <dgm:prSet presAssocID="{FD7918EA-F5DC-4B2E-A634-56EB561B86DB}" presName="linear" presStyleCnt="0">
        <dgm:presLayoutVars>
          <dgm:animLvl val="lvl"/>
          <dgm:resizeHandles val="exact"/>
        </dgm:presLayoutVars>
      </dgm:prSet>
      <dgm:spPr/>
      <dgm:t>
        <a:bodyPr/>
        <a:lstStyle/>
        <a:p>
          <a:endParaRPr lang="ru-RU"/>
        </a:p>
      </dgm:t>
    </dgm:pt>
    <dgm:pt modelId="{A1B5C5A2-E3D2-49FC-A4E2-38D9B68FDD8E}" type="pres">
      <dgm:prSet presAssocID="{394FC7B9-0FF0-4097-B21D-41A71148E3B1}" presName="parentText" presStyleLbl="node1" presStyleIdx="0" presStyleCnt="1">
        <dgm:presLayoutVars>
          <dgm:chMax val="0"/>
          <dgm:bulletEnabled val="1"/>
        </dgm:presLayoutVars>
      </dgm:prSet>
      <dgm:spPr/>
      <dgm:t>
        <a:bodyPr/>
        <a:lstStyle/>
        <a:p>
          <a:endParaRPr lang="ru-RU"/>
        </a:p>
      </dgm:t>
    </dgm:pt>
  </dgm:ptLst>
  <dgm:cxnLst>
    <dgm:cxn modelId="{E18C9E92-F714-46A7-B02E-F95EE4C90B89}" type="presOf" srcId="{394FC7B9-0FF0-4097-B21D-41A71148E3B1}" destId="{A1B5C5A2-E3D2-49FC-A4E2-38D9B68FDD8E}" srcOrd="0" destOrd="0" presId="urn:microsoft.com/office/officeart/2005/8/layout/vList2"/>
    <dgm:cxn modelId="{221E26B7-EC32-4983-BD53-480FAFB619E6}" srcId="{FD7918EA-F5DC-4B2E-A634-56EB561B86DB}" destId="{394FC7B9-0FF0-4097-B21D-41A71148E3B1}" srcOrd="0" destOrd="0" parTransId="{D4AC7BB2-75FD-4CDE-A31E-F7EF278F432A}" sibTransId="{6F6B4060-1857-44A3-9C8A-CD7486E9C6A2}"/>
    <dgm:cxn modelId="{A1081589-07C1-477A-955E-695CE1F1DB7C}" type="presOf" srcId="{FD7918EA-F5DC-4B2E-A634-56EB561B86DB}" destId="{87A6BDFA-F03E-43FE-BE1C-800C06E03DF6}" srcOrd="0" destOrd="0" presId="urn:microsoft.com/office/officeart/2005/8/layout/vList2"/>
    <dgm:cxn modelId="{4847EE62-6786-41DF-8C00-0F0F3A6E1F9B}" type="presParOf" srcId="{87A6BDFA-F03E-43FE-BE1C-800C06E03DF6}" destId="{A1B5C5A2-E3D2-49FC-A4E2-38D9B68FDD8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9.xml><?xml version="1.0" encoding="utf-8"?>
<dgm:dataModel xmlns:dgm="http://schemas.openxmlformats.org/drawingml/2006/diagram" xmlns:a="http://schemas.openxmlformats.org/drawingml/2006/main">
  <dgm:ptLst>
    <dgm:pt modelId="{AF7A03F0-5FAA-42D5-9C3D-E2BBD1140B7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BCCC0BD-C9D8-4E7F-9A92-AEE9F286053F}">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Жаҳон банки таснифида юқори даромадли мамлакатлар гуруҳида нефть экспорт қилувчи - Қатар, Бирлашган Араб Амирликлари (БАА), Бруней, Қувайт каби ХВФ таснифи бўйича ривожланаётган Жаҳон банки мамлакатларни ташқи қарз ҳолати бўйича ҳам гуруҳларга ажратади:</a:t>
          </a:r>
          <a:endParaRPr lang="ru-RU" dirty="0">
            <a:latin typeface="Times New Roman" panose="02020603050405020304" pitchFamily="18" charset="0"/>
            <a:cs typeface="Times New Roman" panose="02020603050405020304" pitchFamily="18" charset="0"/>
          </a:endParaRPr>
        </a:p>
      </dgm:t>
    </dgm:pt>
    <dgm:pt modelId="{E60723E9-B40E-41CB-93E2-559C30C55893}" type="parTrans" cxnId="{78D6DD49-35B8-4C8B-ADA1-158BB84F36D3}">
      <dgm:prSet/>
      <dgm:spPr/>
      <dgm:t>
        <a:bodyPr/>
        <a:lstStyle/>
        <a:p>
          <a:endParaRPr lang="ru-RU"/>
        </a:p>
      </dgm:t>
    </dgm:pt>
    <dgm:pt modelId="{C412C3BE-8F1E-4F63-9A92-17AAF93AACE7}" type="sibTrans" cxnId="{78D6DD49-35B8-4C8B-ADA1-158BB84F36D3}">
      <dgm:prSet/>
      <dgm:spPr/>
      <dgm:t>
        <a:bodyPr/>
        <a:lstStyle/>
        <a:p>
          <a:endParaRPr lang="ru-RU"/>
        </a:p>
      </dgm:t>
    </dgm:pt>
    <dgm:pt modelId="{51C84768-2D87-4BB2-8380-4BEECCB526BB}">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ташқи қарзи нормал даражадаги мамлакатлар; </a:t>
          </a:r>
          <a:endParaRPr lang="ru-RU" dirty="0">
            <a:latin typeface="Times New Roman" panose="02020603050405020304" pitchFamily="18" charset="0"/>
            <a:cs typeface="Times New Roman" panose="02020603050405020304" pitchFamily="18" charset="0"/>
          </a:endParaRPr>
        </a:p>
      </dgm:t>
    </dgm:pt>
    <dgm:pt modelId="{9D1F4E70-778E-48CB-9236-3E1FE96C62A6}" type="parTrans" cxnId="{ACE49413-B5F2-47DB-ADC0-88FCE214E886}">
      <dgm:prSet/>
      <dgm:spPr/>
      <dgm:t>
        <a:bodyPr/>
        <a:lstStyle/>
        <a:p>
          <a:endParaRPr lang="ru-RU"/>
        </a:p>
      </dgm:t>
    </dgm:pt>
    <dgm:pt modelId="{36D46C39-FBBD-428D-BB61-86598BCBBF22}" type="sibTrans" cxnId="{ACE49413-B5F2-47DB-ADC0-88FCE214E886}">
      <dgm:prSet/>
      <dgm:spPr/>
      <dgm:t>
        <a:bodyPr/>
        <a:lstStyle/>
        <a:p>
          <a:endParaRPr lang="ru-RU"/>
        </a:p>
      </dgm:t>
    </dgm:pt>
    <dgm:pt modelId="{2895CE0F-8FF6-48AD-981B-3300330F8A44}">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ташқи қарзи катта бўлмаган мамлакатлар; </a:t>
          </a:r>
          <a:endParaRPr lang="ru-RU" dirty="0">
            <a:latin typeface="Times New Roman" panose="02020603050405020304" pitchFamily="18" charset="0"/>
            <a:cs typeface="Times New Roman" panose="02020603050405020304" pitchFamily="18" charset="0"/>
          </a:endParaRPr>
        </a:p>
      </dgm:t>
    </dgm:pt>
    <dgm:pt modelId="{EC552820-D11B-41E3-9873-E76BD179D6A4}" type="parTrans" cxnId="{0704784E-285B-4AC5-A7F9-642C86E83124}">
      <dgm:prSet/>
      <dgm:spPr/>
      <dgm:t>
        <a:bodyPr/>
        <a:lstStyle/>
        <a:p>
          <a:endParaRPr lang="ru-RU"/>
        </a:p>
      </dgm:t>
    </dgm:pt>
    <dgm:pt modelId="{3139875D-A5CD-48D5-8338-553641895DC6}" type="sibTrans" cxnId="{0704784E-285B-4AC5-A7F9-642C86E83124}">
      <dgm:prSet/>
      <dgm:spPr/>
      <dgm:t>
        <a:bodyPr/>
        <a:lstStyle/>
        <a:p>
          <a:endParaRPr lang="ru-RU"/>
        </a:p>
      </dgm:t>
    </dgm:pt>
    <dgm:pt modelId="{11687C5F-7D80-4E99-93F8-5AAB4898D218}">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ташқи қарзи бўйича гуруҳланмаган мамлакатлар.</a:t>
          </a:r>
          <a:endParaRPr lang="ru-RU" dirty="0">
            <a:latin typeface="Times New Roman" panose="02020603050405020304" pitchFamily="18" charset="0"/>
            <a:cs typeface="Times New Roman" panose="02020603050405020304" pitchFamily="18" charset="0"/>
          </a:endParaRPr>
        </a:p>
      </dgm:t>
    </dgm:pt>
    <dgm:pt modelId="{989F2D92-0EAE-4A69-A2FC-53AC1ECAD4A9}" type="parTrans" cxnId="{41D815BE-75F6-4E48-99A7-A7981A243192}">
      <dgm:prSet/>
      <dgm:spPr/>
      <dgm:t>
        <a:bodyPr/>
        <a:lstStyle/>
        <a:p>
          <a:endParaRPr lang="ru-RU"/>
        </a:p>
      </dgm:t>
    </dgm:pt>
    <dgm:pt modelId="{EB31A9EC-5CC8-4E4D-9493-812317336FCE}" type="sibTrans" cxnId="{41D815BE-75F6-4E48-99A7-A7981A243192}">
      <dgm:prSet/>
      <dgm:spPr/>
      <dgm:t>
        <a:bodyPr/>
        <a:lstStyle/>
        <a:p>
          <a:endParaRPr lang="ru-RU"/>
        </a:p>
      </dgm:t>
    </dgm:pt>
    <dgm:pt modelId="{78774B89-F81A-44F8-BA98-2985918F7BED}">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ташқи қарзи юқори камбағал мамлакатлар; </a:t>
          </a:r>
          <a:endParaRPr lang="ru-RU" dirty="0">
            <a:latin typeface="Times New Roman" panose="02020603050405020304" pitchFamily="18" charset="0"/>
            <a:cs typeface="Times New Roman" panose="02020603050405020304" pitchFamily="18" charset="0"/>
          </a:endParaRPr>
        </a:p>
      </dgm:t>
    </dgm:pt>
    <dgm:pt modelId="{184BBCB9-5A0C-4DBB-A059-68AF23A77DF3}" type="parTrans" cxnId="{A4302AB8-5BDB-4996-ADF9-5BA8AA84DD50}">
      <dgm:prSet/>
      <dgm:spPr/>
      <dgm:t>
        <a:bodyPr/>
        <a:lstStyle/>
        <a:p>
          <a:endParaRPr lang="ru-RU"/>
        </a:p>
      </dgm:t>
    </dgm:pt>
    <dgm:pt modelId="{FB1B2914-6DAC-4356-82D4-2C6A4191FF6D}" type="sibTrans" cxnId="{A4302AB8-5BDB-4996-ADF9-5BA8AA84DD50}">
      <dgm:prSet/>
      <dgm:spPr/>
      <dgm:t>
        <a:bodyPr/>
        <a:lstStyle/>
        <a:p>
          <a:endParaRPr lang="ru-RU"/>
        </a:p>
      </dgm:t>
    </dgm:pt>
    <dgm:pt modelId="{2F92F1D1-49BE-4D7B-9226-F4D3CCA4DB30}" type="pres">
      <dgm:prSet presAssocID="{AF7A03F0-5FAA-42D5-9C3D-E2BBD1140B7C}" presName="linear" presStyleCnt="0">
        <dgm:presLayoutVars>
          <dgm:animLvl val="lvl"/>
          <dgm:resizeHandles val="exact"/>
        </dgm:presLayoutVars>
      </dgm:prSet>
      <dgm:spPr/>
      <dgm:t>
        <a:bodyPr/>
        <a:lstStyle/>
        <a:p>
          <a:endParaRPr lang="ru-RU"/>
        </a:p>
      </dgm:t>
    </dgm:pt>
    <dgm:pt modelId="{83DCEB14-791C-4622-87EE-D3BA5E9666AD}" type="pres">
      <dgm:prSet presAssocID="{BBCCC0BD-C9D8-4E7F-9A92-AEE9F286053F}" presName="parentText" presStyleLbl="node1" presStyleIdx="0" presStyleCnt="1">
        <dgm:presLayoutVars>
          <dgm:chMax val="0"/>
          <dgm:bulletEnabled val="1"/>
        </dgm:presLayoutVars>
      </dgm:prSet>
      <dgm:spPr/>
      <dgm:t>
        <a:bodyPr/>
        <a:lstStyle/>
        <a:p>
          <a:endParaRPr lang="ru-RU"/>
        </a:p>
      </dgm:t>
    </dgm:pt>
    <dgm:pt modelId="{6ACC36AA-9719-48F3-813B-518DCA7DE922}" type="pres">
      <dgm:prSet presAssocID="{BBCCC0BD-C9D8-4E7F-9A92-AEE9F286053F}" presName="childText" presStyleLbl="revTx" presStyleIdx="0" presStyleCnt="1">
        <dgm:presLayoutVars>
          <dgm:bulletEnabled val="1"/>
        </dgm:presLayoutVars>
      </dgm:prSet>
      <dgm:spPr/>
      <dgm:t>
        <a:bodyPr/>
        <a:lstStyle/>
        <a:p>
          <a:endParaRPr lang="ru-RU"/>
        </a:p>
      </dgm:t>
    </dgm:pt>
  </dgm:ptLst>
  <dgm:cxnLst>
    <dgm:cxn modelId="{4B634382-6B95-4B8C-A080-56C6A1B7343B}" type="presOf" srcId="{78774B89-F81A-44F8-BA98-2985918F7BED}" destId="{6ACC36AA-9719-48F3-813B-518DCA7DE922}" srcOrd="0" destOrd="0" presId="urn:microsoft.com/office/officeart/2005/8/layout/vList2"/>
    <dgm:cxn modelId="{D791E250-2989-4092-A507-C943CE37EE70}" type="presOf" srcId="{AF7A03F0-5FAA-42D5-9C3D-E2BBD1140B7C}" destId="{2F92F1D1-49BE-4D7B-9226-F4D3CCA4DB30}" srcOrd="0" destOrd="0" presId="urn:microsoft.com/office/officeart/2005/8/layout/vList2"/>
    <dgm:cxn modelId="{4D1867B3-0019-4673-B365-6345CFD557DE}" type="presOf" srcId="{BBCCC0BD-C9D8-4E7F-9A92-AEE9F286053F}" destId="{83DCEB14-791C-4622-87EE-D3BA5E9666AD}" srcOrd="0" destOrd="0" presId="urn:microsoft.com/office/officeart/2005/8/layout/vList2"/>
    <dgm:cxn modelId="{A1FEF379-25BC-4843-A831-D439C54D42E8}" type="presOf" srcId="{51C84768-2D87-4BB2-8380-4BEECCB526BB}" destId="{6ACC36AA-9719-48F3-813B-518DCA7DE922}" srcOrd="0" destOrd="1" presId="urn:microsoft.com/office/officeart/2005/8/layout/vList2"/>
    <dgm:cxn modelId="{0704784E-285B-4AC5-A7F9-642C86E83124}" srcId="{BBCCC0BD-C9D8-4E7F-9A92-AEE9F286053F}" destId="{2895CE0F-8FF6-48AD-981B-3300330F8A44}" srcOrd="2" destOrd="0" parTransId="{EC552820-D11B-41E3-9873-E76BD179D6A4}" sibTransId="{3139875D-A5CD-48D5-8338-553641895DC6}"/>
    <dgm:cxn modelId="{ACE49413-B5F2-47DB-ADC0-88FCE214E886}" srcId="{BBCCC0BD-C9D8-4E7F-9A92-AEE9F286053F}" destId="{51C84768-2D87-4BB2-8380-4BEECCB526BB}" srcOrd="1" destOrd="0" parTransId="{9D1F4E70-778E-48CB-9236-3E1FE96C62A6}" sibTransId="{36D46C39-FBBD-428D-BB61-86598BCBBF22}"/>
    <dgm:cxn modelId="{A4302AB8-5BDB-4996-ADF9-5BA8AA84DD50}" srcId="{BBCCC0BD-C9D8-4E7F-9A92-AEE9F286053F}" destId="{78774B89-F81A-44F8-BA98-2985918F7BED}" srcOrd="0" destOrd="0" parTransId="{184BBCB9-5A0C-4DBB-A059-68AF23A77DF3}" sibTransId="{FB1B2914-6DAC-4356-82D4-2C6A4191FF6D}"/>
    <dgm:cxn modelId="{78D6DD49-35B8-4C8B-ADA1-158BB84F36D3}" srcId="{AF7A03F0-5FAA-42D5-9C3D-E2BBD1140B7C}" destId="{BBCCC0BD-C9D8-4E7F-9A92-AEE9F286053F}" srcOrd="0" destOrd="0" parTransId="{E60723E9-B40E-41CB-93E2-559C30C55893}" sibTransId="{C412C3BE-8F1E-4F63-9A92-17AAF93AACE7}"/>
    <dgm:cxn modelId="{9BD36B0E-C3F7-4DF4-BC66-E4C528E8FEF0}" type="presOf" srcId="{11687C5F-7D80-4E99-93F8-5AAB4898D218}" destId="{6ACC36AA-9719-48F3-813B-518DCA7DE922}" srcOrd="0" destOrd="3" presId="urn:microsoft.com/office/officeart/2005/8/layout/vList2"/>
    <dgm:cxn modelId="{22A4FAB3-26B0-4CC9-8250-D22260BBE13B}" type="presOf" srcId="{2895CE0F-8FF6-48AD-981B-3300330F8A44}" destId="{6ACC36AA-9719-48F3-813B-518DCA7DE922}" srcOrd="0" destOrd="2" presId="urn:microsoft.com/office/officeart/2005/8/layout/vList2"/>
    <dgm:cxn modelId="{41D815BE-75F6-4E48-99A7-A7981A243192}" srcId="{BBCCC0BD-C9D8-4E7F-9A92-AEE9F286053F}" destId="{11687C5F-7D80-4E99-93F8-5AAB4898D218}" srcOrd="3" destOrd="0" parTransId="{989F2D92-0EAE-4A69-A2FC-53AC1ECAD4A9}" sibTransId="{EB31A9EC-5CC8-4E4D-9493-812317336FCE}"/>
    <dgm:cxn modelId="{C28B4599-DA31-4909-9CCE-8BDDD8432EB0}" type="presParOf" srcId="{2F92F1D1-49BE-4D7B-9226-F4D3CCA4DB30}" destId="{83DCEB14-791C-4622-87EE-D3BA5E9666AD}" srcOrd="0" destOrd="0" presId="urn:microsoft.com/office/officeart/2005/8/layout/vList2"/>
    <dgm:cxn modelId="{CCEAE558-1B0C-4C29-B617-4EDF0C1FA798}" type="presParOf" srcId="{2F92F1D1-49BE-4D7B-9226-F4D3CCA4DB30}" destId="{6ACC36AA-9719-48F3-813B-518DCA7DE922}"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0.xml><?xml version="1.0" encoding="utf-8"?>
<dgm:dataModel xmlns:dgm="http://schemas.openxmlformats.org/drawingml/2006/diagram" xmlns:a="http://schemas.openxmlformats.org/drawingml/2006/main">
  <dgm:ptLst>
    <dgm:pt modelId="{D6836064-A48B-49D3-8539-2D221E42857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15DF176-D36E-490D-A3BF-7441DBFD288D}">
      <dgm:prSet/>
      <dgm:spPr/>
      <dgm:t>
        <a:bodyPr/>
        <a:lstStyle/>
        <a:p>
          <a:pPr marL="0" indent="449263" algn="just" rtl="0"/>
          <a:r>
            <a:rPr lang="uz-Cyrl-UZ" b="1" dirty="0" smtClean="0">
              <a:latin typeface="Times New Roman" panose="02020603050405020304" pitchFamily="18" charset="0"/>
              <a:cs typeface="Times New Roman" panose="02020603050405020304" pitchFamily="18" charset="0"/>
            </a:rPr>
            <a:t>Жаҳон банкига ҳисобот бермайдиган мамлакатларга нисбатан қуйидаги чегаравий мезонлар белгиланган:</a:t>
          </a:r>
          <a:endParaRPr lang="ru-RU" b="1" dirty="0">
            <a:latin typeface="Times New Roman" panose="02020603050405020304" pitchFamily="18" charset="0"/>
            <a:cs typeface="Times New Roman" panose="02020603050405020304" pitchFamily="18" charset="0"/>
          </a:endParaRPr>
        </a:p>
      </dgm:t>
    </dgm:pt>
    <dgm:pt modelId="{5BBEB683-DC19-4D69-BF8B-F18FA3EC08FD}" type="parTrans" cxnId="{F8F7DFCD-0A2C-4CA9-9DD3-90A60D28DF9B}">
      <dgm:prSet/>
      <dgm:spPr/>
      <dgm:t>
        <a:bodyPr/>
        <a:lstStyle/>
        <a:p>
          <a:endParaRPr lang="ru-RU"/>
        </a:p>
      </dgm:t>
    </dgm:pt>
    <dgm:pt modelId="{B80F6AD9-2257-4593-8DEA-E1572F05A1BC}" type="sibTrans" cxnId="{F8F7DFCD-0A2C-4CA9-9DD3-90A60D28DF9B}">
      <dgm:prSet/>
      <dgm:spPr/>
      <dgm:t>
        <a:bodyPr/>
        <a:lstStyle/>
        <a:p>
          <a:endParaRPr lang="ru-RU"/>
        </a:p>
      </dgm:t>
    </dgm:pt>
    <dgm:pt modelId="{62C9E58F-1613-4FE9-8B07-EC6768077B74}">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и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арзнинг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ялпи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миллий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даромадга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нисбати</a:t>
          </a:r>
          <a:r>
            <a:rPr lang="ru-RU" dirty="0" smtClean="0">
              <a:latin typeface="Times New Roman" panose="02020603050405020304" pitchFamily="18" charset="0"/>
              <a:cs typeface="Times New Roman" panose="02020603050405020304" pitchFamily="18" charset="0"/>
            </a:rPr>
            <a:t> - 50%;</a:t>
          </a:r>
          <a:endParaRPr lang="ru-RU" dirty="0">
            <a:latin typeface="Times New Roman" panose="02020603050405020304" pitchFamily="18" charset="0"/>
            <a:cs typeface="Times New Roman" panose="02020603050405020304" pitchFamily="18" charset="0"/>
          </a:endParaRPr>
        </a:p>
      </dgm:t>
    </dgm:pt>
    <dgm:pt modelId="{2037D7D5-02BD-468E-A7C2-224FBB2050B3}" type="parTrans" cxnId="{B1D05DA3-32F5-4175-9C42-1FA6D39697E8}">
      <dgm:prSet/>
      <dgm:spPr/>
      <dgm:t>
        <a:bodyPr/>
        <a:lstStyle/>
        <a:p>
          <a:endParaRPr lang="ru-RU"/>
        </a:p>
      </dgm:t>
    </dgm:pt>
    <dgm:pt modelId="{2E4A9A32-6319-47BB-9115-63F3405E0112}" type="sibTrans" cxnId="{B1D05DA3-32F5-4175-9C42-1FA6D39697E8}">
      <dgm:prSet/>
      <dgm:spPr/>
      <dgm:t>
        <a:bodyPr/>
        <a:lstStyle/>
        <a:p>
          <a:endParaRPr lang="ru-RU"/>
        </a:p>
      </dgm:t>
    </dgm:pt>
    <dgm:pt modelId="{B99DE3DA-4111-4171-A7BF-25CCA1ACF83C}">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и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арзнинг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экспортга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нисбати</a:t>
          </a:r>
          <a:r>
            <a:rPr lang="ru-RU" dirty="0" smtClean="0">
              <a:latin typeface="Times New Roman" panose="02020603050405020304" pitchFamily="18" charset="0"/>
              <a:cs typeface="Times New Roman" panose="02020603050405020304" pitchFamily="18" charset="0"/>
            </a:rPr>
            <a:t> - 275%</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B8B642B-C026-4DC0-9097-8D83FA363D59}" type="parTrans" cxnId="{5C1A22B0-69A8-4F63-8589-0213A7DC4A32}">
      <dgm:prSet/>
      <dgm:spPr/>
      <dgm:t>
        <a:bodyPr/>
        <a:lstStyle/>
        <a:p>
          <a:endParaRPr lang="ru-RU"/>
        </a:p>
      </dgm:t>
    </dgm:pt>
    <dgm:pt modelId="{35F05006-7609-41B0-A98E-5B10AB0C85C2}" type="sibTrans" cxnId="{5C1A22B0-69A8-4F63-8589-0213A7DC4A32}">
      <dgm:prSet/>
      <dgm:spPr/>
      <dgm:t>
        <a:bodyPr/>
        <a:lstStyle/>
        <a:p>
          <a:endParaRPr lang="ru-RU"/>
        </a:p>
      </dgm:t>
    </dgm:pt>
    <dgm:pt modelId="{70599E1F-7BB2-4DE5-AA77-59BAC00859E3}">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и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арзга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хизмат</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рсатишнинг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экспортга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нисбати</a:t>
          </a:r>
          <a:r>
            <a:rPr lang="ru-RU" dirty="0" smtClean="0">
              <a:latin typeface="Times New Roman" panose="02020603050405020304" pitchFamily="18" charset="0"/>
              <a:cs typeface="Times New Roman" panose="02020603050405020304" pitchFamily="18" charset="0"/>
            </a:rPr>
            <a:t> - 30%</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999C774-CC1D-4CFE-A250-1DC0146E0CA8}" type="parTrans" cxnId="{85E9F4D1-C7CA-4AA8-A7D5-D1867428500E}">
      <dgm:prSet/>
      <dgm:spPr/>
      <dgm:t>
        <a:bodyPr/>
        <a:lstStyle/>
        <a:p>
          <a:endParaRPr lang="ru-RU"/>
        </a:p>
      </dgm:t>
    </dgm:pt>
    <dgm:pt modelId="{7EFDE469-89D0-483E-B869-4E6AC97684A9}" type="sibTrans" cxnId="{85E9F4D1-C7CA-4AA8-A7D5-D1867428500E}">
      <dgm:prSet/>
      <dgm:spPr/>
      <dgm:t>
        <a:bodyPr/>
        <a:lstStyle/>
        <a:p>
          <a:endParaRPr lang="ru-RU"/>
        </a:p>
      </dgm:t>
    </dgm:pt>
    <dgm:pt modelId="{81E82DCD-DE05-40B6-8A5F-D91CC7A6FF6D}">
      <dgm:prSet/>
      <dgm:spPr/>
      <dgm:t>
        <a:bodyPr/>
        <a:lstStyle/>
        <a:p>
          <a:pPr algn="just" rtl="0"/>
          <a:r>
            <a:rPr lang="uz-Cyrl-UZ" dirty="0" smtClean="0">
              <a:latin typeface="Times New Roman" panose="02020603050405020304" pitchFamily="18" charset="0"/>
              <a:cs typeface="Times New Roman" panose="02020603050405020304" pitchFamily="18" charset="0"/>
            </a:rPr>
            <a:t>- қ</a:t>
          </a:r>
          <a:r>
            <a:rPr lang="ru-RU" dirty="0" err="1" smtClean="0">
              <a:latin typeface="Times New Roman" panose="02020603050405020304" pitchFamily="18" charset="0"/>
              <a:cs typeface="Times New Roman" panose="02020603050405020304" pitchFamily="18" charset="0"/>
            </a:rPr>
            <a:t>арз</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фоизнинг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экспортга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нисбати</a:t>
          </a:r>
          <a:r>
            <a:rPr lang="ru-RU" dirty="0" smtClean="0">
              <a:latin typeface="Times New Roman" panose="02020603050405020304" pitchFamily="18" charset="0"/>
              <a:cs typeface="Times New Roman" panose="02020603050405020304" pitchFamily="18" charset="0"/>
            </a:rPr>
            <a:t> - 20%.</a:t>
          </a:r>
          <a:endParaRPr lang="ru-RU" dirty="0">
            <a:latin typeface="Times New Roman" panose="02020603050405020304" pitchFamily="18" charset="0"/>
            <a:cs typeface="Times New Roman" panose="02020603050405020304" pitchFamily="18" charset="0"/>
          </a:endParaRPr>
        </a:p>
      </dgm:t>
    </dgm:pt>
    <dgm:pt modelId="{F59F6082-343E-4AE7-A1F7-F56EC5833B7B}" type="parTrans" cxnId="{A48ED346-B4FD-478D-954F-46BB3A94D8AD}">
      <dgm:prSet/>
      <dgm:spPr/>
      <dgm:t>
        <a:bodyPr/>
        <a:lstStyle/>
        <a:p>
          <a:endParaRPr lang="ru-RU"/>
        </a:p>
      </dgm:t>
    </dgm:pt>
    <dgm:pt modelId="{6CBAED2D-E966-4ABD-B2EF-28331F3244E8}" type="sibTrans" cxnId="{A48ED346-B4FD-478D-954F-46BB3A94D8AD}">
      <dgm:prSet/>
      <dgm:spPr/>
      <dgm:t>
        <a:bodyPr/>
        <a:lstStyle/>
        <a:p>
          <a:endParaRPr lang="ru-RU"/>
        </a:p>
      </dgm:t>
    </dgm:pt>
    <dgm:pt modelId="{F2382B67-889E-4B67-8472-104FA7B82772}" type="pres">
      <dgm:prSet presAssocID="{D6836064-A48B-49D3-8539-2D221E428577}" presName="linear" presStyleCnt="0">
        <dgm:presLayoutVars>
          <dgm:animLvl val="lvl"/>
          <dgm:resizeHandles val="exact"/>
        </dgm:presLayoutVars>
      </dgm:prSet>
      <dgm:spPr/>
      <dgm:t>
        <a:bodyPr/>
        <a:lstStyle/>
        <a:p>
          <a:endParaRPr lang="ru-RU"/>
        </a:p>
      </dgm:t>
    </dgm:pt>
    <dgm:pt modelId="{C2872C9A-9CF6-44A9-867C-A0CA0252006C}" type="pres">
      <dgm:prSet presAssocID="{515DF176-D36E-490D-A3BF-7441DBFD288D}" presName="parentText" presStyleLbl="node1" presStyleIdx="0" presStyleCnt="1">
        <dgm:presLayoutVars>
          <dgm:chMax val="0"/>
          <dgm:bulletEnabled val="1"/>
        </dgm:presLayoutVars>
      </dgm:prSet>
      <dgm:spPr/>
      <dgm:t>
        <a:bodyPr/>
        <a:lstStyle/>
        <a:p>
          <a:endParaRPr lang="ru-RU"/>
        </a:p>
      </dgm:t>
    </dgm:pt>
    <dgm:pt modelId="{5D756396-01CB-42B5-8AF8-BB30D9F5D96A}" type="pres">
      <dgm:prSet presAssocID="{515DF176-D36E-490D-A3BF-7441DBFD288D}" presName="childText" presStyleLbl="revTx" presStyleIdx="0" presStyleCnt="1">
        <dgm:presLayoutVars>
          <dgm:bulletEnabled val="1"/>
        </dgm:presLayoutVars>
      </dgm:prSet>
      <dgm:spPr/>
      <dgm:t>
        <a:bodyPr/>
        <a:lstStyle/>
        <a:p>
          <a:endParaRPr lang="ru-RU"/>
        </a:p>
      </dgm:t>
    </dgm:pt>
  </dgm:ptLst>
  <dgm:cxnLst>
    <dgm:cxn modelId="{01BA59D4-855F-49CD-8829-7023630268A7}" type="presOf" srcId="{B99DE3DA-4111-4171-A7BF-25CCA1ACF83C}" destId="{5D756396-01CB-42B5-8AF8-BB30D9F5D96A}" srcOrd="0" destOrd="1" presId="urn:microsoft.com/office/officeart/2005/8/layout/vList2"/>
    <dgm:cxn modelId="{5C1A22B0-69A8-4F63-8589-0213A7DC4A32}" srcId="{515DF176-D36E-490D-A3BF-7441DBFD288D}" destId="{B99DE3DA-4111-4171-A7BF-25CCA1ACF83C}" srcOrd="1" destOrd="0" parTransId="{1B8B642B-C026-4DC0-9097-8D83FA363D59}" sibTransId="{35F05006-7609-41B0-A98E-5B10AB0C85C2}"/>
    <dgm:cxn modelId="{DCBC8FCB-C13B-4F66-BE33-F48B4CAB6ACA}" type="presOf" srcId="{D6836064-A48B-49D3-8539-2D221E428577}" destId="{F2382B67-889E-4B67-8472-104FA7B82772}" srcOrd="0" destOrd="0" presId="urn:microsoft.com/office/officeart/2005/8/layout/vList2"/>
    <dgm:cxn modelId="{40D27DE0-9B54-4BB3-839E-4964F45A89D3}" type="presOf" srcId="{515DF176-D36E-490D-A3BF-7441DBFD288D}" destId="{C2872C9A-9CF6-44A9-867C-A0CA0252006C}" srcOrd="0" destOrd="0" presId="urn:microsoft.com/office/officeart/2005/8/layout/vList2"/>
    <dgm:cxn modelId="{8C06FE29-A69E-419C-9E93-0EECF7796B26}" type="presOf" srcId="{81E82DCD-DE05-40B6-8A5F-D91CC7A6FF6D}" destId="{5D756396-01CB-42B5-8AF8-BB30D9F5D96A}" srcOrd="0" destOrd="3" presId="urn:microsoft.com/office/officeart/2005/8/layout/vList2"/>
    <dgm:cxn modelId="{0812C1C0-D97B-4396-BDCD-F511FB72EA4C}" type="presOf" srcId="{62C9E58F-1613-4FE9-8B07-EC6768077B74}" destId="{5D756396-01CB-42B5-8AF8-BB30D9F5D96A}" srcOrd="0" destOrd="0" presId="urn:microsoft.com/office/officeart/2005/8/layout/vList2"/>
    <dgm:cxn modelId="{A48ED346-B4FD-478D-954F-46BB3A94D8AD}" srcId="{515DF176-D36E-490D-A3BF-7441DBFD288D}" destId="{81E82DCD-DE05-40B6-8A5F-D91CC7A6FF6D}" srcOrd="3" destOrd="0" parTransId="{F59F6082-343E-4AE7-A1F7-F56EC5833B7B}" sibTransId="{6CBAED2D-E966-4ABD-B2EF-28331F3244E8}"/>
    <dgm:cxn modelId="{F8F7DFCD-0A2C-4CA9-9DD3-90A60D28DF9B}" srcId="{D6836064-A48B-49D3-8539-2D221E428577}" destId="{515DF176-D36E-490D-A3BF-7441DBFD288D}" srcOrd="0" destOrd="0" parTransId="{5BBEB683-DC19-4D69-BF8B-F18FA3EC08FD}" sibTransId="{B80F6AD9-2257-4593-8DEA-E1572F05A1BC}"/>
    <dgm:cxn modelId="{7CF28612-C812-47C5-93CE-2D00D8D6196A}" type="presOf" srcId="{70599E1F-7BB2-4DE5-AA77-59BAC00859E3}" destId="{5D756396-01CB-42B5-8AF8-BB30D9F5D96A}" srcOrd="0" destOrd="2" presId="urn:microsoft.com/office/officeart/2005/8/layout/vList2"/>
    <dgm:cxn modelId="{85E9F4D1-C7CA-4AA8-A7D5-D1867428500E}" srcId="{515DF176-D36E-490D-A3BF-7441DBFD288D}" destId="{70599E1F-7BB2-4DE5-AA77-59BAC00859E3}" srcOrd="2" destOrd="0" parTransId="{9999C774-CC1D-4CFE-A250-1DC0146E0CA8}" sibTransId="{7EFDE469-89D0-483E-B869-4E6AC97684A9}"/>
    <dgm:cxn modelId="{B1D05DA3-32F5-4175-9C42-1FA6D39697E8}" srcId="{515DF176-D36E-490D-A3BF-7441DBFD288D}" destId="{62C9E58F-1613-4FE9-8B07-EC6768077B74}" srcOrd="0" destOrd="0" parTransId="{2037D7D5-02BD-468E-A7C2-224FBB2050B3}" sibTransId="{2E4A9A32-6319-47BB-9115-63F3405E0112}"/>
    <dgm:cxn modelId="{DED460AB-196E-4145-A617-792BB6921DA3}" type="presParOf" srcId="{F2382B67-889E-4B67-8472-104FA7B82772}" destId="{C2872C9A-9CF6-44A9-867C-A0CA0252006C}" srcOrd="0" destOrd="0" presId="urn:microsoft.com/office/officeart/2005/8/layout/vList2"/>
    <dgm:cxn modelId="{0A5DC54C-80FF-43AA-91B1-0FF0728C31E4}" type="presParOf" srcId="{F2382B67-889E-4B67-8472-104FA7B82772}" destId="{5D756396-01CB-42B5-8AF8-BB30D9F5D96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1.xml><?xml version="1.0" encoding="utf-8"?>
<dgm:dataModel xmlns:dgm="http://schemas.openxmlformats.org/drawingml/2006/diagram" xmlns:a="http://schemas.openxmlformats.org/drawingml/2006/main">
  <dgm:ptLst>
    <dgm:pt modelId="{04508633-11BD-4A11-90CC-B1B0D2FFF9B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7EA98F9-B228-44D9-A72B-D5EEEED88630}">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Бундан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таш</a:t>
          </a:r>
          <a:r>
            <a:rPr lang="uz-Cyrl-UZ" b="1" dirty="0" smtClean="0">
              <a:latin typeface="Times New Roman" panose="02020603050405020304" pitchFamily="18" charset="0"/>
              <a:cs typeface="Times New Roman" panose="02020603050405020304" pitchFamily="18" charset="0"/>
            </a:rPr>
            <a:t>қ</a:t>
          </a:r>
          <a:r>
            <a:rPr lang="ru-RU" b="1" dirty="0" err="1" smtClean="0">
              <a:latin typeface="Times New Roman" panose="02020603050405020304" pitchFamily="18" charset="0"/>
              <a:cs typeface="Times New Roman" panose="02020603050405020304" pitchFamily="18" charset="0"/>
            </a:rPr>
            <a:t>ари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Жа</a:t>
          </a:r>
          <a:r>
            <a:rPr lang="uz-Cyrl-UZ" b="1" dirty="0" smtClean="0">
              <a:latin typeface="Times New Roman" panose="02020603050405020304" pitchFamily="18" charset="0"/>
              <a:cs typeface="Times New Roman" panose="02020603050405020304" pitchFamily="18" charset="0"/>
            </a:rPr>
            <a:t>ҳ</a:t>
          </a:r>
          <a:r>
            <a:rPr lang="ru-RU" b="1" dirty="0" smtClean="0">
              <a:latin typeface="Times New Roman" panose="02020603050405020304" pitchFamily="18" charset="0"/>
              <a:cs typeface="Times New Roman" panose="02020603050405020304" pitchFamily="18" charset="0"/>
            </a:rPr>
            <a:t>он банки </a:t>
          </a:r>
          <a:r>
            <a:rPr lang="uz-Cyrl-UZ" b="1" dirty="0" smtClean="0">
              <a:latin typeface="Times New Roman" panose="02020603050405020304" pitchFamily="18" charset="0"/>
              <a:cs typeface="Times New Roman" panose="02020603050405020304" pitchFamily="18" charset="0"/>
            </a:rPr>
            <a:t>ҳ</a:t>
          </a:r>
          <a:r>
            <a:rPr lang="ru-RU" b="1" dirty="0" err="1" smtClean="0">
              <a:latin typeface="Times New Roman" panose="02020603050405020304" pitchFamily="18" charset="0"/>
              <a:cs typeface="Times New Roman" panose="02020603050405020304" pitchFamily="18" charset="0"/>
            </a:rPr>
            <a:t>ам</a:t>
          </a:r>
          <a:r>
            <a:rPr lang="ru-RU" b="1" dirty="0" smtClean="0">
              <a:latin typeface="Times New Roman" panose="02020603050405020304" pitchFamily="18" charset="0"/>
              <a:cs typeface="Times New Roman" panose="02020603050405020304" pitchFamily="18" charset="0"/>
            </a:rPr>
            <a:t> бош</a:t>
          </a:r>
          <a:r>
            <a:rPr lang="uz-Cyrl-UZ" b="1" dirty="0" smtClean="0">
              <a:latin typeface="Times New Roman" panose="02020603050405020304" pitchFamily="18" charset="0"/>
              <a:cs typeface="Times New Roman" panose="02020603050405020304" pitchFamily="18" charset="0"/>
            </a:rPr>
            <a:t>қ</a:t>
          </a:r>
          <a:r>
            <a:rPr lang="ru-RU" b="1" dirty="0" smtClean="0">
              <a:latin typeface="Times New Roman" panose="02020603050405020304" pitchFamily="18" charset="0"/>
              <a:cs typeface="Times New Roman" panose="02020603050405020304" pitchFamily="18" charset="0"/>
            </a:rPr>
            <a:t>а хал</a:t>
          </a:r>
          <a:r>
            <a:rPr lang="uz-Cyrl-UZ" b="1" dirty="0" smtClean="0">
              <a:latin typeface="Times New Roman" panose="02020603050405020304" pitchFamily="18" charset="0"/>
              <a:cs typeface="Times New Roman" panose="02020603050405020304" pitchFamily="18" charset="0"/>
            </a:rPr>
            <a:t>қ</a:t>
          </a:r>
          <a:r>
            <a:rPr lang="ru-RU" b="1" dirty="0" err="1" smtClean="0">
              <a:latin typeface="Times New Roman" panose="02020603050405020304" pitchFamily="18" charset="0"/>
              <a:cs typeface="Times New Roman" panose="02020603050405020304" pitchFamily="18" charset="0"/>
            </a:rPr>
            <a:t>аро</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ташкилотлар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сингари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ривожланаётган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мамлакатларни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географик</a:t>
          </a:r>
          <a:r>
            <a:rPr lang="ru-RU" b="1" dirty="0" smtClean="0">
              <a:latin typeface="Times New Roman" panose="02020603050405020304" pitchFamily="18" charset="0"/>
              <a:cs typeface="Times New Roman" panose="02020603050405020304" pitchFamily="18" charset="0"/>
            </a:rPr>
            <a:t> мезон б</a:t>
          </a:r>
          <a:r>
            <a:rPr lang="uz-Cyrl-UZ" b="1" dirty="0" smtClean="0">
              <a:latin typeface="Times New Roman" panose="02020603050405020304" pitchFamily="18" charset="0"/>
              <a:cs typeface="Times New Roman" panose="02020603050405020304" pitchFamily="18" charset="0"/>
            </a:rPr>
            <a:t>ў</a:t>
          </a:r>
          <a:r>
            <a:rPr lang="ru-RU" b="1" dirty="0" err="1" smtClean="0">
              <a:latin typeface="Times New Roman" panose="02020603050405020304" pitchFamily="18" charset="0"/>
              <a:cs typeface="Times New Roman" panose="02020603050405020304" pitchFamily="18" charset="0"/>
            </a:rPr>
            <a:t>йича</a:t>
          </a:r>
          <a:r>
            <a:rPr lang="ru-RU" b="1" dirty="0" smtClean="0">
              <a:latin typeface="Times New Roman" panose="02020603050405020304" pitchFamily="18" charset="0"/>
              <a:cs typeface="Times New Roman" panose="02020603050405020304" pitchFamily="18" charset="0"/>
            </a:rPr>
            <a:t> гуру</a:t>
          </a:r>
          <a:r>
            <a:rPr lang="uz-Cyrl-UZ" b="1" dirty="0" smtClean="0">
              <a:latin typeface="Times New Roman" panose="02020603050405020304" pitchFamily="18" charset="0"/>
              <a:cs typeface="Times New Roman" panose="02020603050405020304" pitchFamily="18" charset="0"/>
            </a:rPr>
            <a:t>ҳ</a:t>
          </a:r>
          <a:r>
            <a:rPr lang="ru-RU" b="1" dirty="0" err="1" smtClean="0">
              <a:latin typeface="Times New Roman" panose="02020603050405020304" pitchFamily="18" charset="0"/>
              <a:cs typeface="Times New Roman" panose="02020603050405020304" pitchFamily="18" charset="0"/>
            </a:rPr>
            <a:t>лаштиради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ушбу</a:t>
          </a:r>
          <a:r>
            <a:rPr lang="ru-RU" b="1" dirty="0" smtClean="0">
              <a:latin typeface="Times New Roman" panose="02020603050405020304" pitchFamily="18" charset="0"/>
              <a:cs typeface="Times New Roman" panose="02020603050405020304" pitchFamily="18" charset="0"/>
            </a:rPr>
            <a:t> гуру</a:t>
          </a:r>
          <a:r>
            <a:rPr lang="uz-Cyrl-UZ" b="1" dirty="0" smtClean="0">
              <a:latin typeface="Times New Roman" panose="02020603050405020304" pitchFamily="18" charset="0"/>
              <a:cs typeface="Times New Roman" panose="02020603050405020304" pitchFamily="18" charset="0"/>
            </a:rPr>
            <a:t>ҳ</a:t>
          </a:r>
          <a:r>
            <a:rPr lang="ru-RU" b="1" dirty="0" smtClean="0">
              <a:latin typeface="Times New Roman" panose="02020603050405020304" pitchFamily="18" charset="0"/>
              <a:cs typeface="Times New Roman" panose="02020603050405020304" pitchFamily="18" charset="0"/>
            </a:rPr>
            <a:t>га паст, </a:t>
          </a:r>
          <a:r>
            <a:rPr lang="uz-Cyrl-UZ" b="1" dirty="0" smtClean="0">
              <a:latin typeface="Times New Roman" panose="02020603050405020304" pitchFamily="18" charset="0"/>
              <a:cs typeface="Times New Roman" panose="02020603050405020304" pitchFamily="18" charset="0"/>
            </a:rPr>
            <a:t>ў</a:t>
          </a:r>
          <a:r>
            <a:rPr lang="ru-RU" b="1" dirty="0" err="1" smtClean="0">
              <a:latin typeface="Times New Roman" panose="02020603050405020304" pitchFamily="18" charset="0"/>
              <a:cs typeface="Times New Roman" panose="02020603050405020304" pitchFamily="18" charset="0"/>
            </a:rPr>
            <a:t>ртадан</a:t>
          </a:r>
          <a:r>
            <a:rPr lang="ru-RU"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қ</a:t>
          </a:r>
          <a:r>
            <a:rPr lang="ru-RU" b="1" dirty="0" err="1" smtClean="0">
              <a:latin typeface="Times New Roman" panose="02020603050405020304" pitchFamily="18" charset="0"/>
              <a:cs typeface="Times New Roman" panose="02020603050405020304" pitchFamily="18" charset="0"/>
            </a:rPr>
            <a:t>уйи</a:t>
          </a:r>
          <a:r>
            <a:rPr lang="ru-RU"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в</a:t>
          </a:r>
          <a:r>
            <a:rPr lang="ru-RU" b="1" dirty="0" smtClean="0">
              <a:latin typeface="Times New Roman" panose="02020603050405020304" pitchFamily="18" charset="0"/>
              <a:cs typeface="Times New Roman" panose="02020603050405020304" pitchFamily="18" charset="0"/>
            </a:rPr>
            <a:t>а </a:t>
          </a:r>
          <a:r>
            <a:rPr lang="uz-Cyrl-UZ" b="1" dirty="0" smtClean="0">
              <a:latin typeface="Times New Roman" panose="02020603050405020304" pitchFamily="18" charset="0"/>
              <a:cs typeface="Times New Roman" panose="02020603050405020304" pitchFamily="18" charset="0"/>
            </a:rPr>
            <a:t>ў</a:t>
          </a:r>
          <a:r>
            <a:rPr lang="ru-RU" b="1" dirty="0" err="1" smtClean="0">
              <a:latin typeface="Times New Roman" panose="02020603050405020304" pitchFamily="18" charset="0"/>
              <a:cs typeface="Times New Roman" panose="02020603050405020304" pitchFamily="18" charset="0"/>
            </a:rPr>
            <a:t>ртадан</a:t>
          </a:r>
          <a:r>
            <a:rPr lang="ru-RU" b="1" dirty="0" smtClean="0">
              <a:latin typeface="Times New Roman" panose="02020603050405020304" pitchFamily="18" charset="0"/>
              <a:cs typeface="Times New Roman" panose="02020603050405020304" pitchFamily="18" charset="0"/>
            </a:rPr>
            <a:t> ю</a:t>
          </a:r>
          <a:r>
            <a:rPr lang="uz-Cyrl-UZ" b="1" dirty="0" smtClean="0">
              <a:latin typeface="Times New Roman" panose="02020603050405020304" pitchFamily="18" charset="0"/>
              <a:cs typeface="Times New Roman" panose="02020603050405020304" pitchFamily="18" charset="0"/>
            </a:rPr>
            <a:t>қ</a:t>
          </a:r>
          <a:r>
            <a:rPr lang="ru-RU" b="1" dirty="0" smtClean="0">
              <a:latin typeface="Times New Roman" panose="02020603050405020304" pitchFamily="18" charset="0"/>
              <a:cs typeface="Times New Roman" panose="02020603050405020304" pitchFamily="18" charset="0"/>
            </a:rPr>
            <a:t>ори </a:t>
          </a:r>
          <a:r>
            <a:rPr lang="ru-RU" b="1" dirty="0" err="1" smtClean="0">
              <a:latin typeface="Times New Roman" panose="02020603050405020304" pitchFamily="18" charset="0"/>
              <a:cs typeface="Times New Roman" panose="02020603050405020304" pitchFamily="18" charset="0"/>
            </a:rPr>
            <a:t>даромадди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мамлакатлар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киради</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4E1F9197-5EF5-4714-96B0-1517D5382972}" type="parTrans" cxnId="{CAAE9AD2-9D41-48EC-8CD3-E108948D7141}">
      <dgm:prSet/>
      <dgm:spPr/>
      <dgm:t>
        <a:bodyPr/>
        <a:lstStyle/>
        <a:p>
          <a:endParaRPr lang="ru-RU"/>
        </a:p>
      </dgm:t>
    </dgm:pt>
    <dgm:pt modelId="{634832B2-6D17-444A-B545-D78DF03D852F}" type="sibTrans" cxnId="{CAAE9AD2-9D41-48EC-8CD3-E108948D7141}">
      <dgm:prSet/>
      <dgm:spPr/>
      <dgm:t>
        <a:bodyPr/>
        <a:lstStyle/>
        <a:p>
          <a:endParaRPr lang="ru-RU"/>
        </a:p>
      </dgm:t>
    </dgm:pt>
    <dgm:pt modelId="{470CDAA7-5D91-457C-9AE4-26B4840615BD}">
      <dgm:prSet/>
      <dgm:spPr/>
      <dgm:t>
        <a:bodyPr/>
        <a:lstStyle/>
        <a:p>
          <a:pPr algn="just" rtl="0"/>
          <a:r>
            <a:rPr lang="ru-RU" dirty="0" smtClean="0">
              <a:latin typeface="Times New Roman" panose="02020603050405020304" pitchFamily="18" charset="0"/>
              <a:cs typeface="Times New Roman" panose="02020603050405020304" pitchFamily="18" charset="0"/>
            </a:rPr>
            <a:t>Шар</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Осиё</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Тинч</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океани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уду</a:t>
          </a:r>
          <a:r>
            <a:rPr lang="uz-Cyrl-UZ" dirty="0" smtClean="0">
              <a:latin typeface="Times New Roman" panose="02020603050405020304" pitchFamily="18" charset="0"/>
              <a:cs typeface="Times New Roman" panose="02020603050405020304" pitchFamily="18" charset="0"/>
            </a:rPr>
            <a:t>д</a:t>
          </a:r>
          <a:r>
            <a:rPr lang="ru-RU" dirty="0" smtClean="0">
              <a:latin typeface="Times New Roman" panose="02020603050405020304" pitchFamily="18" charset="0"/>
              <a:cs typeface="Times New Roman" panose="02020603050405020304" pitchFamily="18" charset="0"/>
            </a:rPr>
            <a:t>и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24:</a:t>
          </a:r>
          <a:endParaRPr lang="ru-RU" dirty="0">
            <a:latin typeface="Times New Roman" panose="02020603050405020304" pitchFamily="18" charset="0"/>
            <a:cs typeface="Times New Roman" panose="02020603050405020304" pitchFamily="18" charset="0"/>
          </a:endParaRPr>
        </a:p>
      </dgm:t>
    </dgm:pt>
    <dgm:pt modelId="{772CCA8F-26E4-4323-8782-5980F692D9A4}" type="parTrans" cxnId="{AD9F85C7-AA5B-4F5B-ACC6-14C4877BBA82}">
      <dgm:prSet/>
      <dgm:spPr/>
      <dgm:t>
        <a:bodyPr/>
        <a:lstStyle/>
        <a:p>
          <a:endParaRPr lang="ru-RU"/>
        </a:p>
      </dgm:t>
    </dgm:pt>
    <dgm:pt modelId="{92F4F652-F064-46B2-85B9-BAE14855474E}" type="sibTrans" cxnId="{AD9F85C7-AA5B-4F5B-ACC6-14C4877BBA82}">
      <dgm:prSet/>
      <dgm:spPr/>
      <dgm:t>
        <a:bodyPr/>
        <a:lstStyle/>
        <a:p>
          <a:endParaRPr lang="ru-RU"/>
        </a:p>
      </dgm:t>
    </dgm:pt>
    <dgm:pt modelId="{7001BE43-AAA2-42B0-BE20-EE0693D26509}">
      <dgm:prSet/>
      <dgm:spPr/>
      <dgm:t>
        <a:bodyPr/>
        <a:lstStyle/>
        <a:p>
          <a:pPr algn="just" rtl="0"/>
          <a:r>
            <a:rPr lang="ru-RU" dirty="0" smtClean="0">
              <a:latin typeface="Times New Roman" panose="02020603050405020304" pitchFamily="18" charset="0"/>
              <a:cs typeface="Times New Roman" panose="02020603050405020304" pitchFamily="18" charset="0"/>
            </a:rPr>
            <a:t>Европа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Марказий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Осиё</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- 22;</a:t>
          </a:r>
          <a:endParaRPr lang="ru-RU" dirty="0">
            <a:latin typeface="Times New Roman" panose="02020603050405020304" pitchFamily="18" charset="0"/>
            <a:cs typeface="Times New Roman" panose="02020603050405020304" pitchFamily="18" charset="0"/>
          </a:endParaRPr>
        </a:p>
      </dgm:t>
    </dgm:pt>
    <dgm:pt modelId="{A6A5E158-6955-46C6-9313-D03C9413B849}" type="parTrans" cxnId="{3C8B42F3-006E-4CFC-A440-7CA0127D9AE7}">
      <dgm:prSet/>
      <dgm:spPr/>
      <dgm:t>
        <a:bodyPr/>
        <a:lstStyle/>
        <a:p>
          <a:endParaRPr lang="ru-RU"/>
        </a:p>
      </dgm:t>
    </dgm:pt>
    <dgm:pt modelId="{D91F8E92-FA39-4301-BB6C-FF89B9C2AC49}" type="sibTrans" cxnId="{3C8B42F3-006E-4CFC-A440-7CA0127D9AE7}">
      <dgm:prSet/>
      <dgm:spPr/>
      <dgm:t>
        <a:bodyPr/>
        <a:lstStyle/>
        <a:p>
          <a:endParaRPr lang="ru-RU"/>
        </a:p>
      </dgm:t>
    </dgm:pt>
    <dgm:pt modelId="{C7378A1C-BE4A-4AB5-883D-1BBF923B3A3B}">
      <dgm:prSet/>
      <dgm:spPr/>
      <dgm:t>
        <a:bodyPr/>
        <a:lstStyle/>
        <a:p>
          <a:pPr algn="just" rtl="0"/>
          <a:r>
            <a:rPr lang="ru-RU" dirty="0" err="1" smtClean="0">
              <a:latin typeface="Times New Roman" panose="02020603050405020304" pitchFamily="18" charset="0"/>
              <a:cs typeface="Times New Roman" panose="02020603050405020304" pitchFamily="18" charset="0"/>
            </a:rPr>
            <a:t>Лотин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Америкаси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Кариб</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авзаси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30</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9EB0D29-8D63-4A5F-913D-9679C3624F76}" type="parTrans" cxnId="{BD2248F2-57DC-4CCA-B99C-6579DDAC0BDB}">
      <dgm:prSet/>
      <dgm:spPr/>
      <dgm:t>
        <a:bodyPr/>
        <a:lstStyle/>
        <a:p>
          <a:endParaRPr lang="ru-RU"/>
        </a:p>
      </dgm:t>
    </dgm:pt>
    <dgm:pt modelId="{5C7E8675-9D03-4443-B018-BFC80C8B732E}" type="sibTrans" cxnId="{BD2248F2-57DC-4CCA-B99C-6579DDAC0BDB}">
      <dgm:prSet/>
      <dgm:spPr/>
      <dgm:t>
        <a:bodyPr/>
        <a:lstStyle/>
        <a:p>
          <a:endParaRPr lang="ru-RU"/>
        </a:p>
      </dgm:t>
    </dgm:pt>
    <dgm:pt modelId="{6BAF7C63-1309-4FBE-829F-C0634F60F323}">
      <dgm:prSet/>
      <dgm:spPr/>
      <dgm:t>
        <a:bodyPr/>
        <a:lstStyle/>
        <a:p>
          <a:pPr algn="just" rtl="0"/>
          <a:r>
            <a:rPr lang="ru-RU" dirty="0" smtClean="0">
              <a:latin typeface="Times New Roman" panose="02020603050405020304" pitchFamily="18" charset="0"/>
              <a:cs typeface="Times New Roman" panose="02020603050405020304" pitchFamily="18" charset="0"/>
            </a:rPr>
            <a:t>Я</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ин Шар</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Шимолий</a:t>
          </a:r>
          <a:r>
            <a:rPr lang="ru-RU" dirty="0" smtClean="0">
              <a:latin typeface="Times New Roman" panose="02020603050405020304" pitchFamily="18" charset="0"/>
              <a:cs typeface="Times New Roman" panose="02020603050405020304" pitchFamily="18" charset="0"/>
            </a:rPr>
            <a:t> Африка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 13</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F6FE9FC-694B-4AEC-9437-C844D9BE03CA}" type="parTrans" cxnId="{3267F10D-E605-4C6D-8558-B2C30B0E017C}">
      <dgm:prSet/>
      <dgm:spPr/>
      <dgm:t>
        <a:bodyPr/>
        <a:lstStyle/>
        <a:p>
          <a:endParaRPr lang="ru-RU"/>
        </a:p>
      </dgm:t>
    </dgm:pt>
    <dgm:pt modelId="{02DF74E3-7AE8-4FF1-839D-D8D73DC5441B}" type="sibTrans" cxnId="{3267F10D-E605-4C6D-8558-B2C30B0E017C}">
      <dgm:prSet/>
      <dgm:spPr/>
      <dgm:t>
        <a:bodyPr/>
        <a:lstStyle/>
        <a:p>
          <a:endParaRPr lang="ru-RU"/>
        </a:p>
      </dgm:t>
    </dgm:pt>
    <dgm:pt modelId="{6C3FCCF7-E72A-4615-B26A-8594FCEA285E}">
      <dgm:prSet/>
      <dgm:spPr/>
      <dgm:t>
        <a:bodyPr/>
        <a:lstStyle/>
        <a:p>
          <a:pPr algn="just" rtl="0"/>
          <a:r>
            <a:rPr lang="ru-RU" dirty="0" err="1" smtClean="0">
              <a:latin typeface="Times New Roman" panose="02020603050405020304" pitchFamily="18" charset="0"/>
              <a:cs typeface="Times New Roman" panose="02020603050405020304" pitchFamily="18" charset="0"/>
            </a:rPr>
            <a:t>Жанубий</a:t>
          </a:r>
          <a:r>
            <a:rPr lang="ru-RU" dirty="0" smtClean="0">
              <a:latin typeface="Times New Roman" panose="02020603050405020304" pitchFamily="18" charset="0"/>
              <a:cs typeface="Times New Roman" panose="02020603050405020304" pitchFamily="18" charset="0"/>
            </a:rPr>
            <a:t> Африка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 8</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C54B9A1-938A-470A-9102-C957AA306BEB}" type="parTrans" cxnId="{38520EC0-3C3A-4B5E-AD1A-C404827AC54A}">
      <dgm:prSet/>
      <dgm:spPr/>
      <dgm:t>
        <a:bodyPr/>
        <a:lstStyle/>
        <a:p>
          <a:endParaRPr lang="ru-RU"/>
        </a:p>
      </dgm:t>
    </dgm:pt>
    <dgm:pt modelId="{126467A1-769B-4293-83A1-5FD602BEFBB0}" type="sibTrans" cxnId="{38520EC0-3C3A-4B5E-AD1A-C404827AC54A}">
      <dgm:prSet/>
      <dgm:spPr/>
      <dgm:t>
        <a:bodyPr/>
        <a:lstStyle/>
        <a:p>
          <a:endParaRPr lang="ru-RU"/>
        </a:p>
      </dgm:t>
    </dgm:pt>
    <dgm:pt modelId="{D78A5F30-75FE-4D03-9176-72CB92460834}">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Африканинг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рои </a:t>
          </a:r>
          <a:r>
            <a:rPr lang="ru-RU" dirty="0" err="1" smtClean="0">
              <a:latin typeface="Times New Roman" panose="02020603050405020304" pitchFamily="18" charset="0"/>
              <a:cs typeface="Times New Roman" panose="02020603050405020304" pitchFamily="18" charset="0"/>
            </a:rPr>
            <a:t>Кабирдан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жанубда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жойлашган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- 47.</a:t>
          </a:r>
          <a:endParaRPr lang="ru-RU" dirty="0">
            <a:latin typeface="Times New Roman" panose="02020603050405020304" pitchFamily="18" charset="0"/>
            <a:cs typeface="Times New Roman" panose="02020603050405020304" pitchFamily="18" charset="0"/>
          </a:endParaRPr>
        </a:p>
      </dgm:t>
    </dgm:pt>
    <dgm:pt modelId="{D97177AB-4EFB-4281-9206-A1C659396E07}" type="parTrans" cxnId="{6A8E36CA-4539-4E8F-9CFE-1606CD5E02AC}">
      <dgm:prSet/>
      <dgm:spPr/>
      <dgm:t>
        <a:bodyPr/>
        <a:lstStyle/>
        <a:p>
          <a:endParaRPr lang="ru-RU"/>
        </a:p>
      </dgm:t>
    </dgm:pt>
    <dgm:pt modelId="{6AC8251B-07E6-4A15-9709-8A5211B903FB}" type="sibTrans" cxnId="{6A8E36CA-4539-4E8F-9CFE-1606CD5E02AC}">
      <dgm:prSet/>
      <dgm:spPr/>
      <dgm:t>
        <a:bodyPr/>
        <a:lstStyle/>
        <a:p>
          <a:endParaRPr lang="ru-RU"/>
        </a:p>
      </dgm:t>
    </dgm:pt>
    <dgm:pt modelId="{64CCE264-598A-4A2E-8022-2542492859E3}" type="pres">
      <dgm:prSet presAssocID="{04508633-11BD-4A11-90CC-B1B0D2FFF9B4}" presName="linear" presStyleCnt="0">
        <dgm:presLayoutVars>
          <dgm:animLvl val="lvl"/>
          <dgm:resizeHandles val="exact"/>
        </dgm:presLayoutVars>
      </dgm:prSet>
      <dgm:spPr/>
      <dgm:t>
        <a:bodyPr/>
        <a:lstStyle/>
        <a:p>
          <a:endParaRPr lang="ru-RU"/>
        </a:p>
      </dgm:t>
    </dgm:pt>
    <dgm:pt modelId="{B1399C46-A246-4C5B-ABF1-DB4FF7E55381}" type="pres">
      <dgm:prSet presAssocID="{A7EA98F9-B228-44D9-A72B-D5EEEED88630}" presName="parentText" presStyleLbl="node1" presStyleIdx="0" presStyleCnt="1">
        <dgm:presLayoutVars>
          <dgm:chMax val="0"/>
          <dgm:bulletEnabled val="1"/>
        </dgm:presLayoutVars>
      </dgm:prSet>
      <dgm:spPr/>
      <dgm:t>
        <a:bodyPr/>
        <a:lstStyle/>
        <a:p>
          <a:endParaRPr lang="ru-RU"/>
        </a:p>
      </dgm:t>
    </dgm:pt>
    <dgm:pt modelId="{A59447DF-FC51-424C-88C4-D81C20FC206D}" type="pres">
      <dgm:prSet presAssocID="{A7EA98F9-B228-44D9-A72B-D5EEEED88630}" presName="childText" presStyleLbl="revTx" presStyleIdx="0" presStyleCnt="1">
        <dgm:presLayoutVars>
          <dgm:bulletEnabled val="1"/>
        </dgm:presLayoutVars>
      </dgm:prSet>
      <dgm:spPr/>
      <dgm:t>
        <a:bodyPr/>
        <a:lstStyle/>
        <a:p>
          <a:endParaRPr lang="ru-RU"/>
        </a:p>
      </dgm:t>
    </dgm:pt>
  </dgm:ptLst>
  <dgm:cxnLst>
    <dgm:cxn modelId="{CAAE9AD2-9D41-48EC-8CD3-E108948D7141}" srcId="{04508633-11BD-4A11-90CC-B1B0D2FFF9B4}" destId="{A7EA98F9-B228-44D9-A72B-D5EEEED88630}" srcOrd="0" destOrd="0" parTransId="{4E1F9197-5EF5-4714-96B0-1517D5382972}" sibTransId="{634832B2-6D17-444A-B545-D78DF03D852F}"/>
    <dgm:cxn modelId="{12641950-E2E4-4C66-B9EB-B45C180AE1AF}" type="presOf" srcId="{C7378A1C-BE4A-4AB5-883D-1BBF923B3A3B}" destId="{A59447DF-FC51-424C-88C4-D81C20FC206D}" srcOrd="0" destOrd="2" presId="urn:microsoft.com/office/officeart/2005/8/layout/vList2"/>
    <dgm:cxn modelId="{3267F10D-E605-4C6D-8558-B2C30B0E017C}" srcId="{A7EA98F9-B228-44D9-A72B-D5EEEED88630}" destId="{6BAF7C63-1309-4FBE-829F-C0634F60F323}" srcOrd="3" destOrd="0" parTransId="{FF6FE9FC-694B-4AEC-9437-C844D9BE03CA}" sibTransId="{02DF74E3-7AE8-4FF1-839D-D8D73DC5441B}"/>
    <dgm:cxn modelId="{6A8E36CA-4539-4E8F-9CFE-1606CD5E02AC}" srcId="{A7EA98F9-B228-44D9-A72B-D5EEEED88630}" destId="{D78A5F30-75FE-4D03-9176-72CB92460834}" srcOrd="5" destOrd="0" parTransId="{D97177AB-4EFB-4281-9206-A1C659396E07}" sibTransId="{6AC8251B-07E6-4A15-9709-8A5211B903FB}"/>
    <dgm:cxn modelId="{91C988F3-4C30-42E0-ACF0-4471707AB5F8}" type="presOf" srcId="{6C3FCCF7-E72A-4615-B26A-8594FCEA285E}" destId="{A59447DF-FC51-424C-88C4-D81C20FC206D}" srcOrd="0" destOrd="4" presId="urn:microsoft.com/office/officeart/2005/8/layout/vList2"/>
    <dgm:cxn modelId="{3C8B42F3-006E-4CFC-A440-7CA0127D9AE7}" srcId="{A7EA98F9-B228-44D9-A72B-D5EEEED88630}" destId="{7001BE43-AAA2-42B0-BE20-EE0693D26509}" srcOrd="1" destOrd="0" parTransId="{A6A5E158-6955-46C6-9313-D03C9413B849}" sibTransId="{D91F8E92-FA39-4301-BB6C-FF89B9C2AC49}"/>
    <dgm:cxn modelId="{AD9F85C7-AA5B-4F5B-ACC6-14C4877BBA82}" srcId="{A7EA98F9-B228-44D9-A72B-D5EEEED88630}" destId="{470CDAA7-5D91-457C-9AE4-26B4840615BD}" srcOrd="0" destOrd="0" parTransId="{772CCA8F-26E4-4323-8782-5980F692D9A4}" sibTransId="{92F4F652-F064-46B2-85B9-BAE14855474E}"/>
    <dgm:cxn modelId="{1F94ED80-6732-46BE-8D47-754FF270B7BE}" type="presOf" srcId="{04508633-11BD-4A11-90CC-B1B0D2FFF9B4}" destId="{64CCE264-598A-4A2E-8022-2542492859E3}" srcOrd="0" destOrd="0" presId="urn:microsoft.com/office/officeart/2005/8/layout/vList2"/>
    <dgm:cxn modelId="{38520EC0-3C3A-4B5E-AD1A-C404827AC54A}" srcId="{A7EA98F9-B228-44D9-A72B-D5EEEED88630}" destId="{6C3FCCF7-E72A-4615-B26A-8594FCEA285E}" srcOrd="4" destOrd="0" parTransId="{FC54B9A1-938A-470A-9102-C957AA306BEB}" sibTransId="{126467A1-769B-4293-83A1-5FD602BEFBB0}"/>
    <dgm:cxn modelId="{B25F56FE-A32E-4DEA-B141-49B5927ECEAB}" type="presOf" srcId="{6BAF7C63-1309-4FBE-829F-C0634F60F323}" destId="{A59447DF-FC51-424C-88C4-D81C20FC206D}" srcOrd="0" destOrd="3" presId="urn:microsoft.com/office/officeart/2005/8/layout/vList2"/>
    <dgm:cxn modelId="{BD2248F2-57DC-4CCA-B99C-6579DDAC0BDB}" srcId="{A7EA98F9-B228-44D9-A72B-D5EEEED88630}" destId="{C7378A1C-BE4A-4AB5-883D-1BBF923B3A3B}" srcOrd="2" destOrd="0" parTransId="{89EB0D29-8D63-4A5F-913D-9679C3624F76}" sibTransId="{5C7E8675-9D03-4443-B018-BFC80C8B732E}"/>
    <dgm:cxn modelId="{AE4CE032-47E5-4058-BB4E-61A44D43D624}" type="presOf" srcId="{A7EA98F9-B228-44D9-A72B-D5EEEED88630}" destId="{B1399C46-A246-4C5B-ABF1-DB4FF7E55381}" srcOrd="0" destOrd="0" presId="urn:microsoft.com/office/officeart/2005/8/layout/vList2"/>
    <dgm:cxn modelId="{6346228F-2F36-4DB3-8E54-E72C941D3BBE}" type="presOf" srcId="{D78A5F30-75FE-4D03-9176-72CB92460834}" destId="{A59447DF-FC51-424C-88C4-D81C20FC206D}" srcOrd="0" destOrd="5" presId="urn:microsoft.com/office/officeart/2005/8/layout/vList2"/>
    <dgm:cxn modelId="{140CDFD1-7BD9-4E4B-931D-AA1750FD832B}" type="presOf" srcId="{470CDAA7-5D91-457C-9AE4-26B4840615BD}" destId="{A59447DF-FC51-424C-88C4-D81C20FC206D}" srcOrd="0" destOrd="0" presId="urn:microsoft.com/office/officeart/2005/8/layout/vList2"/>
    <dgm:cxn modelId="{F67D78EF-61F2-43C6-9021-DEC8DA8DDA40}" type="presOf" srcId="{7001BE43-AAA2-42B0-BE20-EE0693D26509}" destId="{A59447DF-FC51-424C-88C4-D81C20FC206D}" srcOrd="0" destOrd="1" presId="urn:microsoft.com/office/officeart/2005/8/layout/vList2"/>
    <dgm:cxn modelId="{70AA71B3-73F1-475F-8FAF-3A1D0C6AD300}" type="presParOf" srcId="{64CCE264-598A-4A2E-8022-2542492859E3}" destId="{B1399C46-A246-4C5B-ABF1-DB4FF7E55381}" srcOrd="0" destOrd="0" presId="urn:microsoft.com/office/officeart/2005/8/layout/vList2"/>
    <dgm:cxn modelId="{13E3EF69-CFEF-4F4A-BD99-201B2DCE0B18}" type="presParOf" srcId="{64CCE264-598A-4A2E-8022-2542492859E3}" destId="{A59447DF-FC51-424C-88C4-D81C20FC206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2.xml><?xml version="1.0" encoding="utf-8"?>
<dgm:dataModel xmlns:dgm="http://schemas.openxmlformats.org/drawingml/2006/diagram" xmlns:a="http://schemas.openxmlformats.org/drawingml/2006/main">
  <dgm:ptLst>
    <dgm:pt modelId="{5FCB2EC9-DA4A-4B7C-AB93-D448071095AE}"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ru-RU"/>
        </a:p>
      </dgm:t>
    </dgm:pt>
    <dgm:pt modelId="{03C93667-081F-48DB-92CD-D8521E4ADC8D}">
      <dgm:prSet custT="1"/>
      <dgm:spPr/>
      <dgm:t>
        <a:bodyPr/>
        <a:lstStyle/>
        <a:p>
          <a:pPr algn="ctr" rtl="0"/>
          <a:r>
            <a:rPr lang="uz-Cyrl-UZ" sz="3200" b="1" dirty="0" smtClean="0">
              <a:latin typeface="Times New Roman" panose="02020603050405020304" pitchFamily="18" charset="0"/>
              <a:cs typeface="Times New Roman" panose="02020603050405020304" pitchFamily="18" charset="0"/>
            </a:rPr>
            <a:t>4. </a:t>
          </a:r>
          <a:r>
            <a:rPr lang="uz-Latn-UZ" sz="3200" b="1" dirty="0" smtClean="0">
              <a:latin typeface="Times New Roman" panose="02020603050405020304" pitchFamily="18" charset="0"/>
              <a:cs typeface="Times New Roman" panose="02020603050405020304" pitchFamily="18" charset="0"/>
            </a:rPr>
            <a:t>Асосий халқаро институтлар, уларнинг мақсадлари, тузилиши ва фаолияти</a:t>
          </a:r>
          <a:endParaRPr lang="ru-RU" sz="3200" dirty="0">
            <a:latin typeface="Times New Roman" panose="02020603050405020304" pitchFamily="18" charset="0"/>
            <a:cs typeface="Times New Roman" panose="02020603050405020304" pitchFamily="18" charset="0"/>
          </a:endParaRPr>
        </a:p>
      </dgm:t>
    </dgm:pt>
    <dgm:pt modelId="{47DEA935-4073-4233-85CA-1B5B74E672D0}" type="parTrans" cxnId="{A3A4B6E1-3094-4FDC-9798-309095CA7A13}">
      <dgm:prSet/>
      <dgm:spPr/>
      <dgm:t>
        <a:bodyPr/>
        <a:lstStyle/>
        <a:p>
          <a:endParaRPr lang="ru-RU"/>
        </a:p>
      </dgm:t>
    </dgm:pt>
    <dgm:pt modelId="{AB3201EC-58F3-4D37-B66D-FA61D7496C38}" type="sibTrans" cxnId="{A3A4B6E1-3094-4FDC-9798-309095CA7A13}">
      <dgm:prSet/>
      <dgm:spPr/>
      <dgm:t>
        <a:bodyPr/>
        <a:lstStyle/>
        <a:p>
          <a:endParaRPr lang="ru-RU"/>
        </a:p>
      </dgm:t>
    </dgm:pt>
    <dgm:pt modelId="{9EFCC3E8-B3AE-4B43-BF37-D413F9B647D3}" type="pres">
      <dgm:prSet presAssocID="{5FCB2EC9-DA4A-4B7C-AB93-D448071095AE}" presName="linear" presStyleCnt="0">
        <dgm:presLayoutVars>
          <dgm:animLvl val="lvl"/>
          <dgm:resizeHandles val="exact"/>
        </dgm:presLayoutVars>
      </dgm:prSet>
      <dgm:spPr/>
      <dgm:t>
        <a:bodyPr/>
        <a:lstStyle/>
        <a:p>
          <a:endParaRPr lang="ru-RU"/>
        </a:p>
      </dgm:t>
    </dgm:pt>
    <dgm:pt modelId="{A5EEDBC8-217E-4781-B69A-92CF3C577C22}" type="pres">
      <dgm:prSet presAssocID="{03C93667-081F-48DB-92CD-D8521E4ADC8D}" presName="parentText" presStyleLbl="node1" presStyleIdx="0" presStyleCnt="1" custScaleY="390266">
        <dgm:presLayoutVars>
          <dgm:chMax val="0"/>
          <dgm:bulletEnabled val="1"/>
        </dgm:presLayoutVars>
      </dgm:prSet>
      <dgm:spPr/>
      <dgm:t>
        <a:bodyPr/>
        <a:lstStyle/>
        <a:p>
          <a:endParaRPr lang="ru-RU"/>
        </a:p>
      </dgm:t>
    </dgm:pt>
  </dgm:ptLst>
  <dgm:cxnLst>
    <dgm:cxn modelId="{EC3F6623-7922-40D4-A450-008AFCD4F7AA}" type="presOf" srcId="{03C93667-081F-48DB-92CD-D8521E4ADC8D}" destId="{A5EEDBC8-217E-4781-B69A-92CF3C577C22}" srcOrd="0" destOrd="0" presId="urn:microsoft.com/office/officeart/2005/8/layout/vList2"/>
    <dgm:cxn modelId="{4A943872-B625-4D2D-AAD6-22B4DC9BECA5}" type="presOf" srcId="{5FCB2EC9-DA4A-4B7C-AB93-D448071095AE}" destId="{9EFCC3E8-B3AE-4B43-BF37-D413F9B647D3}" srcOrd="0" destOrd="0" presId="urn:microsoft.com/office/officeart/2005/8/layout/vList2"/>
    <dgm:cxn modelId="{A3A4B6E1-3094-4FDC-9798-309095CA7A13}" srcId="{5FCB2EC9-DA4A-4B7C-AB93-D448071095AE}" destId="{03C93667-081F-48DB-92CD-D8521E4ADC8D}" srcOrd="0" destOrd="0" parTransId="{47DEA935-4073-4233-85CA-1B5B74E672D0}" sibTransId="{AB3201EC-58F3-4D37-B66D-FA61D7496C38}"/>
    <dgm:cxn modelId="{D5297A41-948A-4E79-ADD8-6FEE3527D98F}" type="presParOf" srcId="{9EFCC3E8-B3AE-4B43-BF37-D413F9B647D3}" destId="{A5EEDBC8-217E-4781-B69A-92CF3C577C2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3.xml><?xml version="1.0" encoding="utf-8"?>
<dgm:dataModel xmlns:dgm="http://schemas.openxmlformats.org/drawingml/2006/diagram" xmlns:a="http://schemas.openxmlformats.org/drawingml/2006/main">
  <dgm:ptLst>
    <dgm:pt modelId="{60EAE306-1B14-41FD-847D-06A825AE92E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D107422-927D-47AC-86A0-EF9F2867EBAC}">
      <dgm:prSet/>
      <dgm:spPr/>
      <dgm:t>
        <a:bodyPr/>
        <a:lstStyle/>
        <a:p>
          <a:pPr marL="0" indent="449263" algn="just" rtl="0"/>
          <a:r>
            <a:rPr lang="ru-RU" dirty="0" smtClean="0">
              <a:latin typeface="Times New Roman" panose="02020603050405020304" pitchFamily="18" charset="0"/>
              <a:cs typeface="Times New Roman" panose="02020603050405020304" pitchFamily="18" charset="0"/>
            </a:rPr>
            <a:t>БМТ </a:t>
          </a:r>
          <a:r>
            <a:rPr lang="uz-Cyrl-UZ" dirty="0" smtClean="0">
              <a:latin typeface="Times New Roman" panose="02020603050405020304" pitchFamily="18" charset="0"/>
              <a:cs typeface="Times New Roman" panose="02020603050405020304" pitchFamily="18" charset="0"/>
            </a:rPr>
            <a:t>ўз ҳ</a:t>
          </a:r>
          <a:r>
            <a:rPr lang="ru-RU" dirty="0" err="1" smtClean="0">
              <a:latin typeface="Times New Roman" panose="02020603050405020304" pitchFamily="18" charset="0"/>
              <a:cs typeface="Times New Roman" panose="02020603050405020304" pitchFamily="18" charset="0"/>
            </a:rPr>
            <a:t>ужжатлари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нашрларида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он банки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амда</a:t>
          </a:r>
          <a:r>
            <a:rPr lang="ru-RU" dirty="0" smtClean="0">
              <a:latin typeface="Times New Roman" panose="02020603050405020304" pitchFamily="18" charset="0"/>
              <a:cs typeface="Times New Roman" panose="02020603050405020304" pitchFamily="18" charset="0"/>
            </a:rPr>
            <a:t> бош</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а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мезонларга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асосланадиган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тас</a:t>
          </a:r>
          <a:r>
            <a:rPr lang="uz-Cyrl-UZ" dirty="0" smtClean="0">
              <a:latin typeface="Times New Roman" panose="02020603050405020304" pitchFamily="18" charset="0"/>
              <a:cs typeface="Times New Roman" panose="02020603050405020304" pitchFamily="18" charset="0"/>
            </a:rPr>
            <a:t>н</a:t>
          </a:r>
          <a:r>
            <a:rPr lang="ru-RU" dirty="0" err="1" smtClean="0">
              <a:latin typeface="Times New Roman" panose="02020603050405020304" pitchFamily="18" charset="0"/>
              <a:cs typeface="Times New Roman" panose="02020603050405020304" pitchFamily="18" charset="0"/>
            </a:rPr>
            <a:t>ифлардан</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е</a:t>
          </a:r>
          <a:r>
            <a:rPr lang="ru-RU" dirty="0" err="1" smtClean="0">
              <a:latin typeface="Times New Roman" panose="02020603050405020304" pitchFamily="18" charset="0"/>
              <a:cs typeface="Times New Roman" panose="02020603050405020304" pitchFamily="18" charset="0"/>
            </a:rPr>
            <a:t>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D8D2993-27BE-4F67-888F-8606732447FB}" type="parTrans" cxnId="{52281209-9D32-48E7-A520-C9084D818124}">
      <dgm:prSet/>
      <dgm:spPr/>
      <dgm:t>
        <a:bodyPr/>
        <a:lstStyle/>
        <a:p>
          <a:endParaRPr lang="ru-RU"/>
        </a:p>
      </dgm:t>
    </dgm:pt>
    <dgm:pt modelId="{CA84D5C4-5F44-418B-BFC9-F2FFF420E0D7}" type="sibTrans" cxnId="{52281209-9D32-48E7-A520-C9084D818124}">
      <dgm:prSet/>
      <dgm:spPr/>
      <dgm:t>
        <a:bodyPr/>
        <a:lstStyle/>
        <a:p>
          <a:endParaRPr lang="ru-RU"/>
        </a:p>
      </dgm:t>
    </dgm:pt>
    <dgm:pt modelId="{FD367769-6108-4E1E-9C64-8123E8697E36}" type="pres">
      <dgm:prSet presAssocID="{60EAE306-1B14-41FD-847D-06A825AE92E0}" presName="linear" presStyleCnt="0">
        <dgm:presLayoutVars>
          <dgm:animLvl val="lvl"/>
          <dgm:resizeHandles val="exact"/>
        </dgm:presLayoutVars>
      </dgm:prSet>
      <dgm:spPr/>
      <dgm:t>
        <a:bodyPr/>
        <a:lstStyle/>
        <a:p>
          <a:endParaRPr lang="ru-RU"/>
        </a:p>
      </dgm:t>
    </dgm:pt>
    <dgm:pt modelId="{548ABABE-5AC2-40B9-9A0F-7F6B474E6FBC}" type="pres">
      <dgm:prSet presAssocID="{1D107422-927D-47AC-86A0-EF9F2867EBAC}" presName="parentText" presStyleLbl="node1" presStyleIdx="0" presStyleCnt="1" custScaleY="76845">
        <dgm:presLayoutVars>
          <dgm:chMax val="0"/>
          <dgm:bulletEnabled val="1"/>
        </dgm:presLayoutVars>
      </dgm:prSet>
      <dgm:spPr/>
      <dgm:t>
        <a:bodyPr/>
        <a:lstStyle/>
        <a:p>
          <a:endParaRPr lang="ru-RU"/>
        </a:p>
      </dgm:t>
    </dgm:pt>
  </dgm:ptLst>
  <dgm:cxnLst>
    <dgm:cxn modelId="{144D007A-BAAB-4ACD-83E6-3294BAD6BFD4}" type="presOf" srcId="{60EAE306-1B14-41FD-847D-06A825AE92E0}" destId="{FD367769-6108-4E1E-9C64-8123E8697E36}" srcOrd="0" destOrd="0" presId="urn:microsoft.com/office/officeart/2005/8/layout/vList2"/>
    <dgm:cxn modelId="{52281209-9D32-48E7-A520-C9084D818124}" srcId="{60EAE306-1B14-41FD-847D-06A825AE92E0}" destId="{1D107422-927D-47AC-86A0-EF9F2867EBAC}" srcOrd="0" destOrd="0" parTransId="{6D8D2993-27BE-4F67-888F-8606732447FB}" sibTransId="{CA84D5C4-5F44-418B-BFC9-F2FFF420E0D7}"/>
    <dgm:cxn modelId="{726D800F-C8C7-4904-A4AF-4F40107B39BD}" type="presOf" srcId="{1D107422-927D-47AC-86A0-EF9F2867EBAC}" destId="{548ABABE-5AC2-40B9-9A0F-7F6B474E6FBC}" srcOrd="0" destOrd="0" presId="urn:microsoft.com/office/officeart/2005/8/layout/vList2"/>
    <dgm:cxn modelId="{FE4C8E9C-1B42-42B3-8CE0-5E6068D86BCA}" type="presParOf" srcId="{FD367769-6108-4E1E-9C64-8123E8697E36}" destId="{548ABABE-5AC2-40B9-9A0F-7F6B474E6FBC}"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4.xml><?xml version="1.0" encoding="utf-8"?>
<dgm:dataModel xmlns:dgm="http://schemas.openxmlformats.org/drawingml/2006/diagram" xmlns:a="http://schemas.openxmlformats.org/drawingml/2006/main">
  <dgm:ptLst>
    <dgm:pt modelId="{E68C788E-0647-4EEF-B711-D551CC2B9AA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E00B1FD-436B-4C5E-9397-4191AC1BD40C}">
      <dgm:prSet/>
      <dgm:spPr/>
      <dgm:t>
        <a:bodyPr/>
        <a:lstStyle/>
        <a:p>
          <a:pPr marL="0" indent="363538" algn="just" rtl="0"/>
          <a:r>
            <a:rPr lang="ru-RU" b="1" dirty="0" smtClean="0">
              <a:latin typeface="Times New Roman" panose="02020603050405020304" pitchFamily="18" charset="0"/>
              <a:cs typeface="Times New Roman" panose="02020603050405020304" pitchFamily="18" charset="0"/>
            </a:rPr>
            <a:t>БМТ </a:t>
          </a:r>
          <a:r>
            <a:rPr lang="ru-RU" b="1" dirty="0" err="1" smtClean="0">
              <a:latin typeface="Times New Roman" panose="02020603050405020304" pitchFamily="18" charset="0"/>
              <a:cs typeface="Times New Roman" panose="02020603050405020304" pitchFamily="18" charset="0"/>
            </a:rPr>
            <a:t>дунё</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мамлакатларини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уч</a:t>
          </a:r>
          <a:r>
            <a:rPr lang="ru-RU" b="1" dirty="0" smtClean="0">
              <a:latin typeface="Times New Roman" panose="02020603050405020304" pitchFamily="18" charset="0"/>
              <a:cs typeface="Times New Roman" panose="02020603050405020304" pitchFamily="18" charset="0"/>
            </a:rPr>
            <a:t> гуру</a:t>
          </a:r>
          <a:r>
            <a:rPr lang="uz-Cyrl-UZ" b="1" dirty="0" smtClean="0">
              <a:latin typeface="Times New Roman" panose="02020603050405020304" pitchFamily="18" charset="0"/>
              <a:cs typeface="Times New Roman" panose="02020603050405020304" pitchFamily="18" charset="0"/>
            </a:rPr>
            <a:t>ҳ</a:t>
          </a:r>
          <a:r>
            <a:rPr lang="ru-RU" b="1" dirty="0" smtClean="0">
              <a:latin typeface="Times New Roman" panose="02020603050405020304" pitchFamily="18" charset="0"/>
              <a:cs typeface="Times New Roman" panose="02020603050405020304" pitchFamily="18" charset="0"/>
            </a:rPr>
            <a:t>га:</a:t>
          </a:r>
          <a:endParaRPr lang="ru-RU" b="1" dirty="0">
            <a:latin typeface="Times New Roman" panose="02020603050405020304" pitchFamily="18" charset="0"/>
            <a:cs typeface="Times New Roman" panose="02020603050405020304" pitchFamily="18" charset="0"/>
          </a:endParaRPr>
        </a:p>
      </dgm:t>
    </dgm:pt>
    <dgm:pt modelId="{1FAE3F71-AD28-43C8-BAB8-786DA1CFD08C}" type="parTrans" cxnId="{A79A0FDD-BD17-4727-845A-0772423F7533}">
      <dgm:prSet/>
      <dgm:spPr/>
      <dgm:t>
        <a:bodyPr/>
        <a:lstStyle/>
        <a:p>
          <a:endParaRPr lang="ru-RU"/>
        </a:p>
      </dgm:t>
    </dgm:pt>
    <dgm:pt modelId="{3B7068EE-DB71-4386-A6FF-B0249E77DC07}" type="sibTrans" cxnId="{A79A0FDD-BD17-4727-845A-0772423F7533}">
      <dgm:prSet/>
      <dgm:spPr/>
      <dgm:t>
        <a:bodyPr/>
        <a:lstStyle/>
        <a:p>
          <a:endParaRPr lang="ru-RU"/>
        </a:p>
      </dgm:t>
    </dgm:pt>
    <dgm:pt modelId="{F5843B1F-1771-4F69-8015-038CEDF65A48}">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ривожланган</a:t>
          </a:r>
          <a:r>
            <a:rPr lang="ru-RU"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more</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developed</a:t>
          </a:r>
          <a:r>
            <a:rPr lang="ru-RU" b="1"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regions</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E921518-C391-4F2D-B3C3-605BCB36BE72}" type="parTrans" cxnId="{E497E9A9-EF41-41DC-A5A7-3335DEA88883}">
      <dgm:prSet/>
      <dgm:spPr/>
      <dgm:t>
        <a:bodyPr/>
        <a:lstStyle/>
        <a:p>
          <a:endParaRPr lang="ru-RU"/>
        </a:p>
      </dgm:t>
    </dgm:pt>
    <dgm:pt modelId="{4059E318-3E9A-4F42-91A5-393B88E272E1}" type="sibTrans" cxnId="{E497E9A9-EF41-41DC-A5A7-3335DEA88883}">
      <dgm:prSet/>
      <dgm:spPr/>
      <dgm:t>
        <a:bodyPr/>
        <a:lstStyle/>
        <a:p>
          <a:endParaRPr lang="ru-RU"/>
        </a:p>
      </dgm:t>
    </dgm:pt>
    <dgm:pt modelId="{59196296-F702-418A-9589-7B6C87C263CC}">
      <dgm:prSet/>
      <dgm:spPr/>
      <dgm:t>
        <a:bodyPr/>
        <a:lstStyle/>
        <a:p>
          <a:pPr marL="0" indent="363538" algn="just" rtl="0"/>
          <a:r>
            <a:rPr lang="ru-RU" b="1" dirty="0" smtClean="0">
              <a:latin typeface="Times New Roman" panose="02020603050405020304" pitchFamily="18" charset="0"/>
              <a:cs typeface="Times New Roman" panose="02020603050405020304" pitchFamily="18" charset="0"/>
            </a:rPr>
            <a:t>- </a:t>
          </a:r>
          <a:r>
            <a:rPr lang="ru-RU" b="0" dirty="0" err="1" smtClean="0">
              <a:latin typeface="Times New Roman" panose="02020603050405020304" pitchFamily="18" charset="0"/>
              <a:cs typeface="Times New Roman" panose="02020603050405020304" pitchFamily="18" charset="0"/>
            </a:rPr>
            <a:t>ривожланаётган</a:t>
          </a:r>
          <a:r>
            <a:rPr lang="ru-RU" b="1"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less developed regions</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BCC11836-51A8-439B-BB68-3B828D1319A4}" type="parTrans" cxnId="{3675C557-082A-4253-BBF6-A098A71D5261}">
      <dgm:prSet/>
      <dgm:spPr/>
      <dgm:t>
        <a:bodyPr/>
        <a:lstStyle/>
        <a:p>
          <a:endParaRPr lang="ru-RU"/>
        </a:p>
      </dgm:t>
    </dgm:pt>
    <dgm:pt modelId="{F087FAD5-AA67-4296-A6FE-FCAF7F01B65C}" type="sibTrans" cxnId="{3675C557-082A-4253-BBF6-A098A71D5261}">
      <dgm:prSet/>
      <dgm:spPr/>
      <dgm:t>
        <a:bodyPr/>
        <a:lstStyle/>
        <a:p>
          <a:endParaRPr lang="ru-RU"/>
        </a:p>
      </dgm:t>
    </dgm:pt>
    <dgm:pt modelId="{52C40B3D-2214-4B2B-A405-37A23AF7E5F5}">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 </a:t>
          </a:r>
          <a:r>
            <a:rPr lang="uz-Cyrl-UZ" b="0" dirty="0" smtClean="0">
              <a:latin typeface="Times New Roman" panose="02020603050405020304" pitchFamily="18" charset="0"/>
              <a:cs typeface="Times New Roman" panose="02020603050405020304" pitchFamily="18" charset="0"/>
            </a:rPr>
            <a:t>қ</a:t>
          </a:r>
          <a:r>
            <a:rPr lang="ru-RU" b="0" dirty="0" err="1" smtClean="0">
              <a:latin typeface="Times New Roman" panose="02020603050405020304" pitchFamily="18" charset="0"/>
              <a:cs typeface="Times New Roman" panose="02020603050405020304" pitchFamily="18" charset="0"/>
            </a:rPr>
            <a:t>оло</a:t>
          </a:r>
          <a:r>
            <a:rPr lang="uz-Cyrl-UZ" b="0" dirty="0" smtClean="0">
              <a:latin typeface="Times New Roman" panose="02020603050405020304" pitchFamily="18" charset="0"/>
              <a:cs typeface="Times New Roman" panose="02020603050405020304" pitchFamily="18" charset="0"/>
            </a:rPr>
            <a:t>қ</a:t>
          </a:r>
          <a:r>
            <a:rPr lang="ru-RU" b="1"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least developed countries</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77A0C40C-7FF9-4E09-8578-D845E700B1A9}" type="parTrans" cxnId="{B77BC022-F887-45CD-87A8-DA5CF16B00C2}">
      <dgm:prSet/>
      <dgm:spPr/>
      <dgm:t>
        <a:bodyPr/>
        <a:lstStyle/>
        <a:p>
          <a:endParaRPr lang="ru-RU"/>
        </a:p>
      </dgm:t>
    </dgm:pt>
    <dgm:pt modelId="{466AF82C-9E8E-41C2-811A-E556F84B75DD}" type="sibTrans" cxnId="{B77BC022-F887-45CD-87A8-DA5CF16B00C2}">
      <dgm:prSet/>
      <dgm:spPr/>
      <dgm:t>
        <a:bodyPr/>
        <a:lstStyle/>
        <a:p>
          <a:endParaRPr lang="ru-RU"/>
        </a:p>
      </dgm:t>
    </dgm:pt>
    <dgm:pt modelId="{6B03D8D3-C720-4244-B846-404ADE054C1E}">
      <dgm:prSet/>
      <dgm:spPr/>
      <dgm:t>
        <a:bodyPr/>
        <a:lstStyle/>
        <a:p>
          <a:pPr marL="0" indent="363538" algn="just" rtl="0"/>
          <a:r>
            <a:rPr lang="ru-RU" b="1" smtClean="0">
              <a:latin typeface="Times New Roman" panose="02020603050405020304" pitchFamily="18" charset="0"/>
              <a:cs typeface="Times New Roman" panose="02020603050405020304" pitchFamily="18" charset="0"/>
            </a:rPr>
            <a:t>мамлакатларга </a:t>
          </a:r>
          <a:r>
            <a:rPr lang="ru-RU" b="1" dirty="0" err="1" smtClean="0">
              <a:latin typeface="Times New Roman" panose="02020603050405020304" pitchFamily="18" charset="0"/>
              <a:cs typeface="Times New Roman" panose="02020603050405020304" pitchFamily="18" charset="0"/>
            </a:rPr>
            <a:t>ажратади</a:t>
          </a:r>
          <a:r>
            <a:rPr lang="ru-RU" b="1" dirty="0" smtClean="0">
              <a:latin typeface="Times New Roman" panose="02020603050405020304" pitchFamily="18" charset="0"/>
              <a:cs typeface="Times New Roman" panose="02020603050405020304" pitchFamily="18" charset="0"/>
            </a:rPr>
            <a:t>. </a:t>
          </a:r>
          <a:endParaRPr lang="ru-RU" b="1" dirty="0">
            <a:latin typeface="Times New Roman" panose="02020603050405020304" pitchFamily="18" charset="0"/>
            <a:cs typeface="Times New Roman" panose="02020603050405020304" pitchFamily="18" charset="0"/>
          </a:endParaRPr>
        </a:p>
      </dgm:t>
    </dgm:pt>
    <dgm:pt modelId="{DAC703C3-E16D-4584-A69A-AF590966A73B}" type="parTrans" cxnId="{674B69D4-4ADF-4B76-8426-299F3E8936C2}">
      <dgm:prSet/>
      <dgm:spPr/>
      <dgm:t>
        <a:bodyPr/>
        <a:lstStyle/>
        <a:p>
          <a:endParaRPr lang="ru-RU"/>
        </a:p>
      </dgm:t>
    </dgm:pt>
    <dgm:pt modelId="{3A0246E4-76CC-4E7D-BAC3-73B240DFAE24}" type="sibTrans" cxnId="{674B69D4-4ADF-4B76-8426-299F3E8936C2}">
      <dgm:prSet/>
      <dgm:spPr/>
      <dgm:t>
        <a:bodyPr/>
        <a:lstStyle/>
        <a:p>
          <a:endParaRPr lang="ru-RU"/>
        </a:p>
      </dgm:t>
    </dgm:pt>
    <dgm:pt modelId="{69D8372E-0B71-4D34-A4FB-2D19E3B366D9}" type="pres">
      <dgm:prSet presAssocID="{E68C788E-0647-4EEF-B711-D551CC2B9AA8}" presName="linear" presStyleCnt="0">
        <dgm:presLayoutVars>
          <dgm:animLvl val="lvl"/>
          <dgm:resizeHandles val="exact"/>
        </dgm:presLayoutVars>
      </dgm:prSet>
      <dgm:spPr/>
      <dgm:t>
        <a:bodyPr/>
        <a:lstStyle/>
        <a:p>
          <a:endParaRPr lang="ru-RU"/>
        </a:p>
      </dgm:t>
    </dgm:pt>
    <dgm:pt modelId="{E0792CE3-DDBF-438B-99EE-E7BA3D90C7A1}" type="pres">
      <dgm:prSet presAssocID="{8E00B1FD-436B-4C5E-9397-4191AC1BD40C}" presName="parentText" presStyleLbl="node1" presStyleIdx="0" presStyleCnt="2">
        <dgm:presLayoutVars>
          <dgm:chMax val="0"/>
          <dgm:bulletEnabled val="1"/>
        </dgm:presLayoutVars>
      </dgm:prSet>
      <dgm:spPr/>
      <dgm:t>
        <a:bodyPr/>
        <a:lstStyle/>
        <a:p>
          <a:endParaRPr lang="ru-RU"/>
        </a:p>
      </dgm:t>
    </dgm:pt>
    <dgm:pt modelId="{03E5652C-C614-480D-B511-FDA7E3A149A6}" type="pres">
      <dgm:prSet presAssocID="{8E00B1FD-436B-4C5E-9397-4191AC1BD40C}" presName="childText" presStyleLbl="revTx" presStyleIdx="0" presStyleCnt="1">
        <dgm:presLayoutVars>
          <dgm:bulletEnabled val="1"/>
        </dgm:presLayoutVars>
      </dgm:prSet>
      <dgm:spPr/>
      <dgm:t>
        <a:bodyPr/>
        <a:lstStyle/>
        <a:p>
          <a:endParaRPr lang="ru-RU"/>
        </a:p>
      </dgm:t>
    </dgm:pt>
    <dgm:pt modelId="{6D458234-9471-4703-865D-C3D979533FC2}" type="pres">
      <dgm:prSet presAssocID="{6B03D8D3-C720-4244-B846-404ADE054C1E}" presName="parentText" presStyleLbl="node1" presStyleIdx="1" presStyleCnt="2">
        <dgm:presLayoutVars>
          <dgm:chMax val="0"/>
          <dgm:bulletEnabled val="1"/>
        </dgm:presLayoutVars>
      </dgm:prSet>
      <dgm:spPr/>
      <dgm:t>
        <a:bodyPr/>
        <a:lstStyle/>
        <a:p>
          <a:endParaRPr lang="ru-RU"/>
        </a:p>
      </dgm:t>
    </dgm:pt>
  </dgm:ptLst>
  <dgm:cxnLst>
    <dgm:cxn modelId="{E497E9A9-EF41-41DC-A5A7-3335DEA88883}" srcId="{8E00B1FD-436B-4C5E-9397-4191AC1BD40C}" destId="{F5843B1F-1771-4F69-8015-038CEDF65A48}" srcOrd="0" destOrd="0" parTransId="{CE921518-C391-4F2D-B3C3-605BCB36BE72}" sibTransId="{4059E318-3E9A-4F42-91A5-393B88E272E1}"/>
    <dgm:cxn modelId="{B62467B7-97EA-4183-9571-E7F33A3EF4FD}" type="presOf" srcId="{F5843B1F-1771-4F69-8015-038CEDF65A48}" destId="{03E5652C-C614-480D-B511-FDA7E3A149A6}" srcOrd="0" destOrd="0" presId="urn:microsoft.com/office/officeart/2005/8/layout/vList2"/>
    <dgm:cxn modelId="{3675C557-082A-4253-BBF6-A098A71D5261}" srcId="{8E00B1FD-436B-4C5E-9397-4191AC1BD40C}" destId="{59196296-F702-418A-9589-7B6C87C263CC}" srcOrd="1" destOrd="0" parTransId="{BCC11836-51A8-439B-BB68-3B828D1319A4}" sibTransId="{F087FAD5-AA67-4296-A6FE-FCAF7F01B65C}"/>
    <dgm:cxn modelId="{289789CC-BF7C-4BAD-A5E1-D0060D3E2FAA}" type="presOf" srcId="{6B03D8D3-C720-4244-B846-404ADE054C1E}" destId="{6D458234-9471-4703-865D-C3D979533FC2}" srcOrd="0" destOrd="0" presId="urn:microsoft.com/office/officeart/2005/8/layout/vList2"/>
    <dgm:cxn modelId="{A4CD4543-91A7-44FF-8D00-67761242BE07}" type="presOf" srcId="{59196296-F702-418A-9589-7B6C87C263CC}" destId="{03E5652C-C614-480D-B511-FDA7E3A149A6}" srcOrd="0" destOrd="1" presId="urn:microsoft.com/office/officeart/2005/8/layout/vList2"/>
    <dgm:cxn modelId="{B77BC022-F887-45CD-87A8-DA5CF16B00C2}" srcId="{8E00B1FD-436B-4C5E-9397-4191AC1BD40C}" destId="{52C40B3D-2214-4B2B-A405-37A23AF7E5F5}" srcOrd="2" destOrd="0" parTransId="{77A0C40C-7FF9-4E09-8578-D845E700B1A9}" sibTransId="{466AF82C-9E8E-41C2-811A-E556F84B75DD}"/>
    <dgm:cxn modelId="{22D5317A-4A1C-4DDF-8BDC-4A00235850CA}" type="presOf" srcId="{E68C788E-0647-4EEF-B711-D551CC2B9AA8}" destId="{69D8372E-0B71-4D34-A4FB-2D19E3B366D9}" srcOrd="0" destOrd="0" presId="urn:microsoft.com/office/officeart/2005/8/layout/vList2"/>
    <dgm:cxn modelId="{8CAE5125-94C7-45CD-935B-153CDA04257F}" type="presOf" srcId="{52C40B3D-2214-4B2B-A405-37A23AF7E5F5}" destId="{03E5652C-C614-480D-B511-FDA7E3A149A6}" srcOrd="0" destOrd="2" presId="urn:microsoft.com/office/officeart/2005/8/layout/vList2"/>
    <dgm:cxn modelId="{8ACE8D80-4B2C-4325-A309-6854B215E9C5}" type="presOf" srcId="{8E00B1FD-436B-4C5E-9397-4191AC1BD40C}" destId="{E0792CE3-DDBF-438B-99EE-E7BA3D90C7A1}" srcOrd="0" destOrd="0" presId="urn:microsoft.com/office/officeart/2005/8/layout/vList2"/>
    <dgm:cxn modelId="{674B69D4-4ADF-4B76-8426-299F3E8936C2}" srcId="{E68C788E-0647-4EEF-B711-D551CC2B9AA8}" destId="{6B03D8D3-C720-4244-B846-404ADE054C1E}" srcOrd="1" destOrd="0" parTransId="{DAC703C3-E16D-4584-A69A-AF590966A73B}" sibTransId="{3A0246E4-76CC-4E7D-BAC3-73B240DFAE24}"/>
    <dgm:cxn modelId="{A79A0FDD-BD17-4727-845A-0772423F7533}" srcId="{E68C788E-0647-4EEF-B711-D551CC2B9AA8}" destId="{8E00B1FD-436B-4C5E-9397-4191AC1BD40C}" srcOrd="0" destOrd="0" parTransId="{1FAE3F71-AD28-43C8-BAB8-786DA1CFD08C}" sibTransId="{3B7068EE-DB71-4386-A6FF-B0249E77DC07}"/>
    <dgm:cxn modelId="{4C7CC0A7-E02C-45D4-804C-660D5D455DC8}" type="presParOf" srcId="{69D8372E-0B71-4D34-A4FB-2D19E3B366D9}" destId="{E0792CE3-DDBF-438B-99EE-E7BA3D90C7A1}" srcOrd="0" destOrd="0" presId="urn:microsoft.com/office/officeart/2005/8/layout/vList2"/>
    <dgm:cxn modelId="{99A5497F-EC4A-4F68-8658-C95E21FC8535}" type="presParOf" srcId="{69D8372E-0B71-4D34-A4FB-2D19E3B366D9}" destId="{03E5652C-C614-480D-B511-FDA7E3A149A6}" srcOrd="1" destOrd="0" presId="urn:microsoft.com/office/officeart/2005/8/layout/vList2"/>
    <dgm:cxn modelId="{8BBF7F6D-E155-4EE3-B7B2-6518D232453A}" type="presParOf" srcId="{69D8372E-0B71-4D34-A4FB-2D19E3B366D9}" destId="{6D458234-9471-4703-865D-C3D979533FC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5.xml><?xml version="1.0" encoding="utf-8"?>
<dgm:dataModel xmlns:dgm="http://schemas.openxmlformats.org/drawingml/2006/diagram" xmlns:a="http://schemas.openxmlformats.org/drawingml/2006/main">
  <dgm:ptLst>
    <dgm:pt modelId="{E68C788E-0647-4EEF-B711-D551CC2B9AA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2C40B3D-2214-4B2B-A405-37A23AF7E5F5}">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Биринчи</a:t>
          </a:r>
          <a:r>
            <a:rPr lang="ru-RU" dirty="0" smtClean="0">
              <a:latin typeface="Times New Roman" panose="02020603050405020304" pitchFamily="18" charset="0"/>
              <a:cs typeface="Times New Roman" panose="02020603050405020304" pitchFamily="18" charset="0"/>
            </a:rPr>
            <a:t> гуру</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га </a:t>
          </a:r>
          <a:r>
            <a:rPr lang="ru-RU" dirty="0" err="1" smtClean="0">
              <a:latin typeface="Times New Roman" panose="02020603050405020304" pitchFamily="18" charset="0"/>
              <a:cs typeface="Times New Roman" panose="02020603050405020304" pitchFamily="18" charset="0"/>
            </a:rPr>
            <a:t>Европанинг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Шимолий</a:t>
          </a:r>
          <a:r>
            <a:rPr lang="ru-RU" dirty="0" smtClean="0">
              <a:latin typeface="Times New Roman" panose="02020603050405020304" pitchFamily="18" charset="0"/>
              <a:cs typeface="Times New Roman" panose="02020603050405020304" pitchFamily="18" charset="0"/>
            </a:rPr>
            <a:t> Америка, Австралия</a:t>
          </a:r>
          <a:r>
            <a:rPr lang="uz-Cyrl-UZ" dirty="0" smtClean="0">
              <a:latin typeface="Times New Roman" panose="02020603050405020304" pitchFamily="18" charset="0"/>
              <a:cs typeface="Times New Roman" panose="02020603050405020304" pitchFamily="18" charset="0"/>
            </a:rPr>
            <a:t>, Ян</a:t>
          </a:r>
          <a:r>
            <a:rPr lang="ru-RU" dirty="0" err="1" smtClean="0">
              <a:latin typeface="Times New Roman" panose="02020603050405020304" pitchFamily="18" charset="0"/>
              <a:cs typeface="Times New Roman" panose="02020603050405020304" pitchFamily="18" charset="0"/>
            </a:rPr>
            <a:t>ги</a:t>
          </a:r>
          <a:r>
            <a:rPr lang="ru-RU" dirty="0" smtClean="0">
              <a:latin typeface="Times New Roman" panose="02020603050405020304" pitchFamily="18" charset="0"/>
              <a:cs typeface="Times New Roman" panose="02020603050405020304" pitchFamily="18" charset="0"/>
            </a:rPr>
            <a:t> Зеландия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Япония </a:t>
          </a:r>
          <a:r>
            <a:rPr lang="ru-RU" dirty="0" err="1" smtClean="0">
              <a:latin typeface="Times New Roman" panose="02020603050405020304" pitchFamily="18" charset="0"/>
              <a:cs typeface="Times New Roman" panose="02020603050405020304" pitchFamily="18" charset="0"/>
            </a:rPr>
            <a:t>киради</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7A0C40C-7FF9-4E09-8578-D845E700B1A9}" type="parTrans" cxnId="{B77BC022-F887-45CD-87A8-DA5CF16B00C2}">
      <dgm:prSet/>
      <dgm:spPr/>
      <dgm:t>
        <a:bodyPr/>
        <a:lstStyle/>
        <a:p>
          <a:endParaRPr lang="ru-RU"/>
        </a:p>
      </dgm:t>
    </dgm:pt>
    <dgm:pt modelId="{466AF82C-9E8E-41C2-811A-E556F84B75DD}" type="sibTrans" cxnId="{B77BC022-F887-45CD-87A8-DA5CF16B00C2}">
      <dgm:prSet/>
      <dgm:spPr/>
      <dgm:t>
        <a:bodyPr/>
        <a:lstStyle/>
        <a:p>
          <a:endParaRPr lang="ru-RU"/>
        </a:p>
      </dgm:t>
    </dgm:pt>
    <dgm:pt modelId="{9544C17B-51FC-4457-B195-8FBB44B7561D}">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Иккинчи</a:t>
          </a:r>
          <a:r>
            <a:rPr lang="ru-RU" dirty="0" smtClean="0">
              <a:latin typeface="Times New Roman" panose="02020603050405020304" pitchFamily="18" charset="0"/>
              <a:cs typeface="Times New Roman" panose="02020603050405020304" pitchFamily="18" charset="0"/>
            </a:rPr>
            <a:t> гуру</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га Африка</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Осиёнинг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Япониядан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Лотин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Америкаси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Кариб</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авзаси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удуди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a:t>
          </a:r>
          <a:r>
            <a:rPr lang="uz-Cyrl-UZ" dirty="0" smtClean="0">
              <a:latin typeface="Times New Roman" panose="02020603050405020304" pitchFamily="18" charset="0"/>
              <a:cs typeface="Times New Roman" panose="02020603050405020304" pitchFamily="18" charset="0"/>
            </a:rPr>
            <a:t> ҳ</a:t>
          </a:r>
          <a:r>
            <a:rPr lang="ru-RU" dirty="0" err="1" smtClean="0">
              <a:latin typeface="Times New Roman" panose="02020603050405020304" pitchFamily="18" charset="0"/>
              <a:cs typeface="Times New Roman" panose="02020603050405020304" pitchFamily="18" charset="0"/>
            </a:rPr>
            <a:t>амда</a:t>
          </a:r>
          <a:r>
            <a:rPr lang="ru-RU" dirty="0" smtClean="0">
              <a:latin typeface="Times New Roman" panose="02020603050405020304" pitchFamily="18" charset="0"/>
              <a:cs typeface="Times New Roman" panose="02020603050405020304" pitchFamily="18" charset="0"/>
            </a:rPr>
            <a:t> Меланезия, Микронезия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Полинезия </a:t>
          </a:r>
          <a:r>
            <a:rPr lang="ru-RU" dirty="0" err="1" smtClean="0">
              <a:latin typeface="Times New Roman" panose="02020603050405020304" pitchFamily="18" charset="0"/>
              <a:cs typeface="Times New Roman" panose="02020603050405020304" pitchFamily="18" charset="0"/>
            </a:rPr>
            <a:t>киради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6C4F161-7610-4547-80AD-C66ABC3FFE73}" type="parTrans" cxnId="{71CEAB6E-E625-45F8-8515-4A6A7BDF9118}">
      <dgm:prSet/>
      <dgm:spPr/>
      <dgm:t>
        <a:bodyPr/>
        <a:lstStyle/>
        <a:p>
          <a:endParaRPr lang="ru-RU"/>
        </a:p>
      </dgm:t>
    </dgm:pt>
    <dgm:pt modelId="{1FB0B381-A01A-418C-9963-04B363B25505}" type="sibTrans" cxnId="{71CEAB6E-E625-45F8-8515-4A6A7BDF9118}">
      <dgm:prSet/>
      <dgm:spPr/>
      <dgm:t>
        <a:bodyPr/>
        <a:lstStyle/>
        <a:p>
          <a:endParaRPr lang="ru-RU"/>
        </a:p>
      </dgm:t>
    </dgm:pt>
    <dgm:pt modelId="{95EF844B-D247-457D-B37D-9F8C9850F55B}">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БМТ Бош Ассамблея</a:t>
          </a:r>
          <a:r>
            <a:rPr lang="uz-Cyrl-UZ" dirty="0" smtClean="0">
              <a:latin typeface="Times New Roman" panose="02020603050405020304" pitchFamily="18" charset="0"/>
              <a:cs typeface="Times New Roman" panose="02020603050405020304" pitchFamily="18" charset="0"/>
            </a:rPr>
            <a:t>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гуру</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и </a:t>
          </a:r>
          <a:r>
            <a:rPr lang="ru-RU" dirty="0" err="1" smtClean="0">
              <a:latin typeface="Times New Roman" panose="02020603050405020304" pitchFamily="18" charset="0"/>
              <a:cs typeface="Times New Roman" panose="02020603050405020304" pitchFamily="18" charset="0"/>
            </a:rPr>
            <a:t>и</a:t>
          </a:r>
          <a:r>
            <a:rPr lang="uz-Cyrl-UZ" dirty="0" smtClean="0">
              <a:latin typeface="Times New Roman" panose="02020603050405020304" pitchFamily="18" charset="0"/>
              <a:cs typeface="Times New Roman" panose="02020603050405020304" pitchFamily="18" charset="0"/>
            </a:rPr>
            <a:t>ч</a:t>
          </a:r>
          <a:r>
            <a:rPr lang="ru-RU" dirty="0" smtClean="0">
              <a:latin typeface="Times New Roman" panose="02020603050405020304" pitchFamily="18" charset="0"/>
              <a:cs typeface="Times New Roman" panose="02020603050405020304" pitchFamily="18" charset="0"/>
            </a:rPr>
            <a:t>и</a:t>
          </a:r>
          <a:r>
            <a:rPr lang="uz-Cyrl-UZ" dirty="0" smtClean="0">
              <a:latin typeface="Times New Roman" panose="02020603050405020304" pitchFamily="18" charset="0"/>
              <a:cs typeface="Times New Roman" panose="02020603050405020304" pitchFamily="18" charset="0"/>
            </a:rPr>
            <a:t>д</a:t>
          </a:r>
          <a:r>
            <a:rPr lang="ru-RU" dirty="0" smtClean="0">
              <a:latin typeface="Times New Roman" panose="02020603050405020304" pitchFamily="18" charset="0"/>
              <a:cs typeface="Times New Roman" panose="02020603050405020304" pitchFamily="18" charset="0"/>
            </a:rPr>
            <a:t>а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оло</a:t>
          </a:r>
          <a:r>
            <a:rPr lang="uz-Cyrl-UZ" dirty="0" smtClean="0">
              <a:latin typeface="Times New Roman" panose="02020603050405020304" pitchFamily="18" charset="0"/>
              <a:cs typeface="Times New Roman" panose="02020603050405020304" pitchFamily="18" charset="0"/>
            </a:rPr>
            <a:t>қ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гуру</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и ало</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ажратиб</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рсатилади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DE73ED5-9869-4B91-A561-F4ABF18D3728}" type="parTrans" cxnId="{BD921649-9267-4EAD-B462-D0BF56F045B7}">
      <dgm:prSet/>
      <dgm:spPr/>
      <dgm:t>
        <a:bodyPr/>
        <a:lstStyle/>
        <a:p>
          <a:endParaRPr lang="ru-RU"/>
        </a:p>
      </dgm:t>
    </dgm:pt>
    <dgm:pt modelId="{F1A655F7-3D03-41A2-8536-988E40CC95AC}" type="sibTrans" cxnId="{BD921649-9267-4EAD-B462-D0BF56F045B7}">
      <dgm:prSet/>
      <dgm:spPr/>
      <dgm:t>
        <a:bodyPr/>
        <a:lstStyle/>
        <a:p>
          <a:endParaRPr lang="ru-RU"/>
        </a:p>
      </dgm:t>
    </dgm:pt>
    <dgm:pt modelId="{69D8372E-0B71-4D34-A4FB-2D19E3B366D9}" type="pres">
      <dgm:prSet presAssocID="{E68C788E-0647-4EEF-B711-D551CC2B9AA8}" presName="linear" presStyleCnt="0">
        <dgm:presLayoutVars>
          <dgm:animLvl val="lvl"/>
          <dgm:resizeHandles val="exact"/>
        </dgm:presLayoutVars>
      </dgm:prSet>
      <dgm:spPr/>
      <dgm:t>
        <a:bodyPr/>
        <a:lstStyle/>
        <a:p>
          <a:endParaRPr lang="ru-RU"/>
        </a:p>
      </dgm:t>
    </dgm:pt>
    <dgm:pt modelId="{543A66CB-1B51-4CFF-95A1-AC76FC52AAF0}" type="pres">
      <dgm:prSet presAssocID="{52C40B3D-2214-4B2B-A405-37A23AF7E5F5}" presName="parentText" presStyleLbl="node1" presStyleIdx="0" presStyleCnt="3">
        <dgm:presLayoutVars>
          <dgm:chMax val="0"/>
          <dgm:bulletEnabled val="1"/>
        </dgm:presLayoutVars>
      </dgm:prSet>
      <dgm:spPr/>
      <dgm:t>
        <a:bodyPr/>
        <a:lstStyle/>
        <a:p>
          <a:endParaRPr lang="ru-RU"/>
        </a:p>
      </dgm:t>
    </dgm:pt>
    <dgm:pt modelId="{2C5810CA-BEAB-48C1-B144-7F03CF54F420}" type="pres">
      <dgm:prSet presAssocID="{466AF82C-9E8E-41C2-811A-E556F84B75DD}" presName="spacer" presStyleCnt="0"/>
      <dgm:spPr/>
    </dgm:pt>
    <dgm:pt modelId="{DB7664E3-FF4A-41BF-A790-887653B35480}" type="pres">
      <dgm:prSet presAssocID="{9544C17B-51FC-4457-B195-8FBB44B7561D}" presName="parentText" presStyleLbl="node1" presStyleIdx="1" presStyleCnt="3">
        <dgm:presLayoutVars>
          <dgm:chMax val="0"/>
          <dgm:bulletEnabled val="1"/>
        </dgm:presLayoutVars>
      </dgm:prSet>
      <dgm:spPr/>
      <dgm:t>
        <a:bodyPr/>
        <a:lstStyle/>
        <a:p>
          <a:endParaRPr lang="ru-RU"/>
        </a:p>
      </dgm:t>
    </dgm:pt>
    <dgm:pt modelId="{16D1AF71-75DB-44D8-B39F-E1BA72AF9093}" type="pres">
      <dgm:prSet presAssocID="{1FB0B381-A01A-418C-9963-04B363B25505}" presName="spacer" presStyleCnt="0"/>
      <dgm:spPr/>
    </dgm:pt>
    <dgm:pt modelId="{6D2ADEB6-E22B-4FCF-9D4B-A5A29A566829}" type="pres">
      <dgm:prSet presAssocID="{95EF844B-D247-457D-B37D-9F8C9850F55B}" presName="parentText" presStyleLbl="node1" presStyleIdx="2" presStyleCnt="3">
        <dgm:presLayoutVars>
          <dgm:chMax val="0"/>
          <dgm:bulletEnabled val="1"/>
        </dgm:presLayoutVars>
      </dgm:prSet>
      <dgm:spPr/>
      <dgm:t>
        <a:bodyPr/>
        <a:lstStyle/>
        <a:p>
          <a:endParaRPr lang="ru-RU"/>
        </a:p>
      </dgm:t>
    </dgm:pt>
  </dgm:ptLst>
  <dgm:cxnLst>
    <dgm:cxn modelId="{FF1041FA-2BDB-408E-A2D3-CC960EBD5F11}" type="presOf" srcId="{52C40B3D-2214-4B2B-A405-37A23AF7E5F5}" destId="{543A66CB-1B51-4CFF-95A1-AC76FC52AAF0}" srcOrd="0" destOrd="0" presId="urn:microsoft.com/office/officeart/2005/8/layout/vList2"/>
    <dgm:cxn modelId="{B77BC022-F887-45CD-87A8-DA5CF16B00C2}" srcId="{E68C788E-0647-4EEF-B711-D551CC2B9AA8}" destId="{52C40B3D-2214-4B2B-A405-37A23AF7E5F5}" srcOrd="0" destOrd="0" parTransId="{77A0C40C-7FF9-4E09-8578-D845E700B1A9}" sibTransId="{466AF82C-9E8E-41C2-811A-E556F84B75DD}"/>
    <dgm:cxn modelId="{EF58710F-900B-4C3C-BA27-F5A63BFD7A87}" type="presOf" srcId="{9544C17B-51FC-4457-B195-8FBB44B7561D}" destId="{DB7664E3-FF4A-41BF-A790-887653B35480}" srcOrd="0" destOrd="0" presId="urn:microsoft.com/office/officeart/2005/8/layout/vList2"/>
    <dgm:cxn modelId="{22D5317A-4A1C-4DDF-8BDC-4A00235850CA}" type="presOf" srcId="{E68C788E-0647-4EEF-B711-D551CC2B9AA8}" destId="{69D8372E-0B71-4D34-A4FB-2D19E3B366D9}" srcOrd="0" destOrd="0" presId="urn:microsoft.com/office/officeart/2005/8/layout/vList2"/>
    <dgm:cxn modelId="{71CEAB6E-E625-45F8-8515-4A6A7BDF9118}" srcId="{E68C788E-0647-4EEF-B711-D551CC2B9AA8}" destId="{9544C17B-51FC-4457-B195-8FBB44B7561D}" srcOrd="1" destOrd="0" parTransId="{36C4F161-7610-4547-80AD-C66ABC3FFE73}" sibTransId="{1FB0B381-A01A-418C-9963-04B363B25505}"/>
    <dgm:cxn modelId="{B7303188-2322-4529-8D85-D1C96253A5C3}" type="presOf" srcId="{95EF844B-D247-457D-B37D-9F8C9850F55B}" destId="{6D2ADEB6-E22B-4FCF-9D4B-A5A29A566829}" srcOrd="0" destOrd="0" presId="urn:microsoft.com/office/officeart/2005/8/layout/vList2"/>
    <dgm:cxn modelId="{BD921649-9267-4EAD-B462-D0BF56F045B7}" srcId="{E68C788E-0647-4EEF-B711-D551CC2B9AA8}" destId="{95EF844B-D247-457D-B37D-9F8C9850F55B}" srcOrd="2" destOrd="0" parTransId="{BDE73ED5-9869-4B91-A561-F4ABF18D3728}" sibTransId="{F1A655F7-3D03-41A2-8536-988E40CC95AC}"/>
    <dgm:cxn modelId="{7221B456-00D9-45F5-8846-E65ADED65C94}" type="presParOf" srcId="{69D8372E-0B71-4D34-A4FB-2D19E3B366D9}" destId="{543A66CB-1B51-4CFF-95A1-AC76FC52AAF0}" srcOrd="0" destOrd="0" presId="urn:microsoft.com/office/officeart/2005/8/layout/vList2"/>
    <dgm:cxn modelId="{97EC3924-2181-489C-AAC0-0729AF8FD21C}" type="presParOf" srcId="{69D8372E-0B71-4D34-A4FB-2D19E3B366D9}" destId="{2C5810CA-BEAB-48C1-B144-7F03CF54F420}" srcOrd="1" destOrd="0" presId="urn:microsoft.com/office/officeart/2005/8/layout/vList2"/>
    <dgm:cxn modelId="{4F3AB984-D6D9-4EA6-8704-ED6143A9BB53}" type="presParOf" srcId="{69D8372E-0B71-4D34-A4FB-2D19E3B366D9}" destId="{DB7664E3-FF4A-41BF-A790-887653B35480}" srcOrd="2" destOrd="0" presId="urn:microsoft.com/office/officeart/2005/8/layout/vList2"/>
    <dgm:cxn modelId="{B3D5113D-65AF-4807-B1AB-0A75DAF26C1C}" type="presParOf" srcId="{69D8372E-0B71-4D34-A4FB-2D19E3B366D9}" destId="{16D1AF71-75DB-44D8-B39F-E1BA72AF9093}" srcOrd="3" destOrd="0" presId="urn:microsoft.com/office/officeart/2005/8/layout/vList2"/>
    <dgm:cxn modelId="{2E7C67C8-1996-4DA7-BE4D-B1C12ADD8D1D}" type="presParOf" srcId="{69D8372E-0B71-4D34-A4FB-2D19E3B366D9}" destId="{6D2ADEB6-E22B-4FCF-9D4B-A5A29A56682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6.xml><?xml version="1.0" encoding="utf-8"?>
<dgm:dataModel xmlns:dgm="http://schemas.openxmlformats.org/drawingml/2006/diagram" xmlns:a="http://schemas.openxmlformats.org/drawingml/2006/main">
  <dgm:ptLst>
    <dgm:pt modelId="{D53F3508-AD78-4FA3-8014-449D19336AC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0F0BEE2-77CB-4266-A6BD-F51B56BF83D2}">
      <dgm:prSet/>
      <dgm:spPr/>
      <dgm:t>
        <a:bodyPr/>
        <a:lstStyle/>
        <a:p>
          <a:pPr algn="ctr" rtl="0"/>
          <a:r>
            <a:rPr lang="ru-RU" b="1" dirty="0" err="1" smtClean="0">
              <a:latin typeface="Times New Roman" panose="02020603050405020304" pitchFamily="18" charset="0"/>
              <a:cs typeface="Times New Roman" panose="02020603050405020304" pitchFamily="18" charset="0"/>
            </a:rPr>
            <a:t>Дунё</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мамлакатларннинг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инсон</a:t>
          </a:r>
          <a:r>
            <a:rPr lang="ru-RU" b="1" dirty="0" smtClean="0">
              <a:latin typeface="Times New Roman" panose="02020603050405020304" pitchFamily="18" charset="0"/>
              <a:cs typeface="Times New Roman" panose="02020603050405020304" pitchFamily="18" charset="0"/>
            </a:rPr>
            <a:t> тара</a:t>
          </a:r>
          <a:r>
            <a:rPr lang="uz-Cyrl-UZ" b="1" dirty="0" smtClean="0">
              <a:latin typeface="Times New Roman" panose="02020603050405020304" pitchFamily="18" charset="0"/>
              <a:cs typeface="Times New Roman" panose="02020603050405020304" pitchFamily="18" charset="0"/>
            </a:rPr>
            <a:t>ққ</a:t>
          </a:r>
          <a:r>
            <a:rPr lang="ru-RU" b="1" dirty="0" err="1" smtClean="0">
              <a:latin typeface="Times New Roman" panose="02020603050405020304" pitchFamily="18" charset="0"/>
              <a:cs typeface="Times New Roman" panose="02020603050405020304" pitchFamily="18" charset="0"/>
            </a:rPr>
            <a:t>иёт</a:t>
          </a:r>
          <a:r>
            <a:rPr lang="uz-Cyrl-UZ" b="1" dirty="0" smtClean="0">
              <a:latin typeface="Times New Roman" panose="02020603050405020304" pitchFamily="18" charset="0"/>
              <a:cs typeface="Times New Roman" panose="02020603050405020304" pitchFamily="18" charset="0"/>
            </a:rPr>
            <a:t>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даражаси</a:t>
          </a:r>
          <a:r>
            <a:rPr lang="ru-RU" b="1" dirty="0" smtClean="0">
              <a:latin typeface="Times New Roman" panose="02020603050405020304" pitchFamily="18" charset="0"/>
              <a:cs typeface="Times New Roman" panose="02020603050405020304" pitchFamily="18" charset="0"/>
            </a:rPr>
            <a:t> б</a:t>
          </a:r>
          <a:r>
            <a:rPr lang="uz-Cyrl-UZ" b="1" dirty="0" smtClean="0">
              <a:latin typeface="Times New Roman" panose="02020603050405020304" pitchFamily="18" charset="0"/>
              <a:cs typeface="Times New Roman" panose="02020603050405020304" pitchFamily="18" charset="0"/>
            </a:rPr>
            <a:t>ў</a:t>
          </a:r>
          <a:r>
            <a:rPr lang="ru-RU" b="1" dirty="0" err="1" smtClean="0">
              <a:latin typeface="Times New Roman" panose="02020603050405020304" pitchFamily="18" charset="0"/>
              <a:cs typeface="Times New Roman" panose="02020603050405020304" pitchFamily="18" charset="0"/>
            </a:rPr>
            <a:t>йича</a:t>
          </a:r>
          <a:r>
            <a:rPr lang="ru-RU" b="1" dirty="0" smtClean="0">
              <a:latin typeface="Times New Roman" panose="02020603050405020304" pitchFamily="18" charset="0"/>
              <a:cs typeface="Times New Roman" panose="02020603050405020304" pitchFamily="18" charset="0"/>
            </a:rPr>
            <a:t> гуру</a:t>
          </a:r>
          <a:r>
            <a:rPr lang="uz-Cyrl-UZ" b="1" dirty="0" smtClean="0">
              <a:latin typeface="Times New Roman" panose="02020603050405020304" pitchFamily="18" charset="0"/>
              <a:cs typeface="Times New Roman" panose="02020603050405020304" pitchFamily="18" charset="0"/>
            </a:rPr>
            <a:t>ҳ</a:t>
          </a:r>
          <a:r>
            <a:rPr lang="ru-RU" b="1" dirty="0" err="1" smtClean="0">
              <a:latin typeface="Times New Roman" panose="02020603050405020304" pitchFamily="18" charset="0"/>
              <a:cs typeface="Times New Roman" panose="02020603050405020304" pitchFamily="18" charset="0"/>
            </a:rPr>
            <a:t>ланиши</a:t>
          </a:r>
          <a:endParaRPr lang="ru-RU" dirty="0">
            <a:latin typeface="Times New Roman" panose="02020603050405020304" pitchFamily="18" charset="0"/>
            <a:cs typeface="Times New Roman" panose="02020603050405020304" pitchFamily="18" charset="0"/>
          </a:endParaRPr>
        </a:p>
      </dgm:t>
    </dgm:pt>
    <dgm:pt modelId="{9619C6EE-8BB0-4E99-AB2C-E51143B54881}" type="parTrans" cxnId="{388DF9C6-A119-44DB-8D1E-0A38A2332659}">
      <dgm:prSet/>
      <dgm:spPr/>
      <dgm:t>
        <a:bodyPr/>
        <a:lstStyle/>
        <a:p>
          <a:endParaRPr lang="ru-RU"/>
        </a:p>
      </dgm:t>
    </dgm:pt>
    <dgm:pt modelId="{0F668FAD-ACD1-46D2-98C9-C91B136B430E}" type="sibTrans" cxnId="{388DF9C6-A119-44DB-8D1E-0A38A2332659}">
      <dgm:prSet/>
      <dgm:spPr/>
      <dgm:t>
        <a:bodyPr/>
        <a:lstStyle/>
        <a:p>
          <a:endParaRPr lang="ru-RU"/>
        </a:p>
      </dgm:t>
    </dgm:pt>
    <dgm:pt modelId="{058026D1-8CBF-4A6E-887A-CC311EA704B3}" type="pres">
      <dgm:prSet presAssocID="{D53F3508-AD78-4FA3-8014-449D19336AC0}" presName="linear" presStyleCnt="0">
        <dgm:presLayoutVars>
          <dgm:animLvl val="lvl"/>
          <dgm:resizeHandles val="exact"/>
        </dgm:presLayoutVars>
      </dgm:prSet>
      <dgm:spPr/>
      <dgm:t>
        <a:bodyPr/>
        <a:lstStyle/>
        <a:p>
          <a:endParaRPr lang="ru-RU"/>
        </a:p>
      </dgm:t>
    </dgm:pt>
    <dgm:pt modelId="{55ED3B2D-1CC2-47AE-A004-8CD63F00D48D}" type="pres">
      <dgm:prSet presAssocID="{50F0BEE2-77CB-4266-A6BD-F51B56BF83D2}" presName="parentText" presStyleLbl="node1" presStyleIdx="0" presStyleCnt="1">
        <dgm:presLayoutVars>
          <dgm:chMax val="0"/>
          <dgm:bulletEnabled val="1"/>
        </dgm:presLayoutVars>
      </dgm:prSet>
      <dgm:spPr/>
      <dgm:t>
        <a:bodyPr/>
        <a:lstStyle/>
        <a:p>
          <a:endParaRPr lang="ru-RU"/>
        </a:p>
      </dgm:t>
    </dgm:pt>
  </dgm:ptLst>
  <dgm:cxnLst>
    <dgm:cxn modelId="{357FEFA7-47DF-4B7A-A569-BE3BE212E616}" type="presOf" srcId="{50F0BEE2-77CB-4266-A6BD-F51B56BF83D2}" destId="{55ED3B2D-1CC2-47AE-A004-8CD63F00D48D}" srcOrd="0" destOrd="0" presId="urn:microsoft.com/office/officeart/2005/8/layout/vList2"/>
    <dgm:cxn modelId="{5010B94B-B080-4C34-9B52-D579D4E727F9}" type="presOf" srcId="{D53F3508-AD78-4FA3-8014-449D19336AC0}" destId="{058026D1-8CBF-4A6E-887A-CC311EA704B3}" srcOrd="0" destOrd="0" presId="urn:microsoft.com/office/officeart/2005/8/layout/vList2"/>
    <dgm:cxn modelId="{388DF9C6-A119-44DB-8D1E-0A38A2332659}" srcId="{D53F3508-AD78-4FA3-8014-449D19336AC0}" destId="{50F0BEE2-77CB-4266-A6BD-F51B56BF83D2}" srcOrd="0" destOrd="0" parTransId="{9619C6EE-8BB0-4E99-AB2C-E51143B54881}" sibTransId="{0F668FAD-ACD1-46D2-98C9-C91B136B430E}"/>
    <dgm:cxn modelId="{F72C1A3B-7F15-45E3-901F-C66AF216A0AE}" type="presParOf" srcId="{058026D1-8CBF-4A6E-887A-CC311EA704B3}" destId="{55ED3B2D-1CC2-47AE-A004-8CD63F00D48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7.xml><?xml version="1.0" encoding="utf-8"?>
<dgm:dataModel xmlns:dgm="http://schemas.openxmlformats.org/drawingml/2006/diagram" xmlns:a="http://schemas.openxmlformats.org/drawingml/2006/main">
  <dgm:ptLst>
    <dgm:pt modelId="{3C53E5D4-6BFF-46DD-A3A9-B78F3C4743E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ECA7DB4-30B1-49C4-8C76-518DA98DADDD}">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БМТ Тара</a:t>
          </a:r>
          <a:r>
            <a:rPr lang="uz-Cyrl-UZ" dirty="0" smtClean="0">
              <a:latin typeface="Times New Roman" panose="02020603050405020304" pitchFamily="18" charset="0"/>
              <a:cs typeface="Times New Roman" panose="02020603050405020304" pitchFamily="18" charset="0"/>
            </a:rPr>
            <a:t>ққ</a:t>
          </a:r>
          <a:r>
            <a:rPr lang="ru-RU" dirty="0" err="1" smtClean="0">
              <a:latin typeface="Times New Roman" panose="02020603050405020304" pitchFamily="18" charset="0"/>
              <a:cs typeface="Times New Roman" panose="02020603050405020304" pitchFamily="18" charset="0"/>
            </a:rPr>
            <a:t>иёт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ар </a:t>
          </a:r>
          <a:r>
            <a:rPr lang="uz-Cyrl-UZ" dirty="0" smtClean="0">
              <a:latin typeface="Times New Roman" panose="02020603050405020304" pitchFamily="18" charset="0"/>
              <a:cs typeface="Times New Roman" panose="02020603050405020304" pitchFamily="18" charset="0"/>
            </a:rPr>
            <a:t>йили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Инсон</a:t>
          </a:r>
          <a:r>
            <a:rPr lang="ru-RU" dirty="0" smtClean="0">
              <a:latin typeface="Times New Roman" panose="02020603050405020304" pitchFamily="18" charset="0"/>
              <a:cs typeface="Times New Roman" panose="02020603050405020304" pitchFamily="18" charset="0"/>
            </a:rPr>
            <a:t> тара</a:t>
          </a:r>
          <a:r>
            <a:rPr lang="uz-Cyrl-UZ" dirty="0" smtClean="0">
              <a:latin typeface="Times New Roman" panose="02020603050405020304" pitchFamily="18" charset="0"/>
              <a:cs typeface="Times New Roman" panose="02020603050405020304" pitchFamily="18" charset="0"/>
            </a:rPr>
            <a:t>ққ</a:t>
          </a:r>
          <a:r>
            <a:rPr lang="ru-RU" dirty="0" err="1" smtClean="0">
              <a:latin typeface="Times New Roman" panose="02020603050405020304" pitchFamily="18" charset="0"/>
              <a:cs typeface="Times New Roman" panose="02020603050405020304" pitchFamily="18" charset="0"/>
            </a:rPr>
            <a:t>иётн</a:t>
          </a:r>
          <a:r>
            <a:rPr lang="ru-RU" dirty="0" smtClean="0">
              <a:latin typeface="Times New Roman" panose="02020603050405020304" pitchFamily="18" charset="0"/>
              <a:cs typeface="Times New Roman" panose="02020603050405020304" pitchFamily="18" charset="0"/>
            </a:rPr>
            <a:t> т</a:t>
          </a:r>
          <a:r>
            <a:rPr lang="uz-Cyrl-UZ" dirty="0" smtClean="0">
              <a:latin typeface="Times New Roman" panose="02020603050405020304" pitchFamily="18" charset="0"/>
              <a:cs typeface="Times New Roman" panose="02020603050405020304" pitchFamily="18" charset="0"/>
            </a:rPr>
            <a:t>ўғ</a:t>
          </a:r>
          <a:r>
            <a:rPr lang="ru-RU" dirty="0" smtClean="0">
              <a:latin typeface="Times New Roman" panose="02020603050405020304" pitchFamily="18" charset="0"/>
              <a:cs typeface="Times New Roman" panose="02020603050405020304" pitchFamily="18" charset="0"/>
            </a:rPr>
            <a:t>р</a:t>
          </a:r>
          <a:r>
            <a:rPr lang="uz-Cyrl-UZ" dirty="0" smtClean="0">
              <a:latin typeface="Times New Roman" panose="02020603050405020304" pitchFamily="18" charset="0"/>
              <a:cs typeface="Times New Roman" panose="02020603050405020304" pitchFamily="18" charset="0"/>
            </a:rPr>
            <a:t>и</a:t>
          </a:r>
          <a:r>
            <a:rPr lang="ru-RU" dirty="0" err="1" smtClean="0">
              <a:latin typeface="Times New Roman" panose="02020603050405020304" pitchFamily="18" charset="0"/>
              <a:cs typeface="Times New Roman" panose="02020603050405020304" pitchFamily="18" charset="0"/>
            </a:rPr>
            <a:t>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маъруза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нашр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дунё</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ЮНЕСКОнинг</a:t>
          </a:r>
          <a:r>
            <a:rPr lang="ru-RU" dirty="0" smtClean="0">
              <a:latin typeface="Times New Roman" panose="02020603050405020304" pitchFamily="18" charset="0"/>
              <a:cs typeface="Times New Roman" panose="02020603050405020304" pitchFamily="18" charset="0"/>
            </a:rPr>
            <a:t> Статистика </a:t>
          </a:r>
          <a:r>
            <a:rPr lang="ru-RU" dirty="0" err="1" smtClean="0">
              <a:latin typeface="Times New Roman" panose="02020603050405020304" pitchFamily="18" charset="0"/>
              <a:cs typeface="Times New Roman" panose="02020603050405020304" pitchFamily="18" charset="0"/>
            </a:rPr>
            <a:t>институти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махсус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ч</a:t>
          </a:r>
          <a:r>
            <a:rPr lang="uz-Cyrl-UZ" dirty="0" smtClean="0">
              <a:latin typeface="Times New Roman" panose="02020603050405020304" pitchFamily="18" charset="0"/>
              <a:cs typeface="Times New Roman" panose="02020603050405020304" pitchFamily="18" charset="0"/>
            </a:rPr>
            <a:t>иқ</a:t>
          </a:r>
          <a:r>
            <a:rPr lang="ru-RU" dirty="0" err="1" smtClean="0">
              <a:latin typeface="Times New Roman" panose="02020603050405020304" pitchFamily="18" charset="0"/>
              <a:cs typeface="Times New Roman" panose="02020603050405020304" pitchFamily="18" charset="0"/>
            </a:rPr>
            <a:t>илган</a:t>
          </a:r>
          <a:r>
            <a:rPr lang="ru-RU"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Инсон</a:t>
          </a:r>
          <a:r>
            <a:rPr lang="ru-RU" b="1" dirty="0" smtClean="0">
              <a:latin typeface="Times New Roman" panose="02020603050405020304" pitchFamily="18" charset="0"/>
              <a:cs typeface="Times New Roman" panose="02020603050405020304" pitchFamily="18" charset="0"/>
            </a:rPr>
            <a:t> тара</a:t>
          </a:r>
          <a:r>
            <a:rPr lang="uz-Cyrl-UZ" b="1" dirty="0" smtClean="0">
              <a:latin typeface="Times New Roman" panose="02020603050405020304" pitchFamily="18" charset="0"/>
              <a:cs typeface="Times New Roman" panose="02020603050405020304" pitchFamily="18" charset="0"/>
            </a:rPr>
            <a:t>ққ</a:t>
          </a:r>
          <a:r>
            <a:rPr lang="ru-RU" b="1" dirty="0" err="1" smtClean="0">
              <a:latin typeface="Times New Roman" panose="02020603050405020304" pitchFamily="18" charset="0"/>
              <a:cs typeface="Times New Roman" panose="02020603050405020304" pitchFamily="18" charset="0"/>
            </a:rPr>
            <a:t>иётн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индекси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гуру</a:t>
          </a:r>
          <a:r>
            <a:rPr lang="uz-Cyrl-UZ" dirty="0" smtClean="0">
              <a:latin typeface="Times New Roman" panose="02020603050405020304" pitchFamily="18" charset="0"/>
              <a:cs typeface="Times New Roman" panose="02020603050405020304" pitchFamily="18" charset="0"/>
            </a:rPr>
            <a:t>ҳл</a:t>
          </a:r>
          <a:r>
            <a:rPr lang="ru-RU" dirty="0" err="1" smtClean="0">
              <a:latin typeface="Times New Roman" panose="02020603050405020304" pitchFamily="18" charset="0"/>
              <a:cs typeface="Times New Roman" panose="02020603050405020304" pitchFamily="18" charset="0"/>
            </a:rPr>
            <a:t>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ажратилади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26E2BF2-ABC9-423B-8192-3898D746C2F0}" type="parTrans" cxnId="{DB61CE47-9F7E-4651-8110-DC3141226019}">
      <dgm:prSet/>
      <dgm:spPr/>
      <dgm:t>
        <a:bodyPr/>
        <a:lstStyle/>
        <a:p>
          <a:endParaRPr lang="ru-RU"/>
        </a:p>
      </dgm:t>
    </dgm:pt>
    <dgm:pt modelId="{247207B1-4C0F-4144-BD4A-79DE42D38CAA}" type="sibTrans" cxnId="{DB61CE47-9F7E-4651-8110-DC3141226019}">
      <dgm:prSet/>
      <dgm:spPr/>
      <dgm:t>
        <a:bodyPr/>
        <a:lstStyle/>
        <a:p>
          <a:endParaRPr lang="ru-RU"/>
        </a:p>
      </dgm:t>
    </dgm:pt>
    <dgm:pt modelId="{9BC48E12-FF5A-4505-BE50-0EE19C0C3CD3}">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Ушбу </a:t>
          </a:r>
          <a:r>
            <a:rPr lang="ru-RU" dirty="0" err="1" smtClean="0">
              <a:latin typeface="Times New Roman" panose="02020603050405020304" pitchFamily="18" charset="0"/>
              <a:cs typeface="Times New Roman" panose="02020603050405020304" pitchFamily="18" charset="0"/>
            </a:rPr>
            <a:t>таснифга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мувофи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инсон</a:t>
          </a:r>
          <a:r>
            <a:rPr lang="ru-RU" dirty="0" smtClean="0">
              <a:latin typeface="Times New Roman" panose="02020603050405020304" pitchFamily="18" charset="0"/>
              <a:cs typeface="Times New Roman" panose="02020603050405020304" pitchFamily="18" charset="0"/>
            </a:rPr>
            <a:t> сало</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иятининг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даражасига</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ра</a:t>
          </a:r>
          <a:r>
            <a:rPr lang="ru-RU"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ю</a:t>
          </a:r>
          <a:r>
            <a:rPr lang="uz-Cyrl-UZ" b="1" dirty="0" smtClean="0">
              <a:latin typeface="Times New Roman" panose="02020603050405020304" pitchFamily="18" charset="0"/>
              <a:cs typeface="Times New Roman" panose="02020603050405020304" pitchFamily="18" charset="0"/>
            </a:rPr>
            <a:t>қ</a:t>
          </a:r>
          <a:r>
            <a:rPr lang="ru-RU" b="1" dirty="0" smtClean="0">
              <a:latin typeface="Times New Roman" panose="02020603050405020304" pitchFamily="18" charset="0"/>
              <a:cs typeface="Times New Roman" panose="02020603050405020304" pitchFamily="18" charset="0"/>
            </a:rPr>
            <a:t>ори, </a:t>
          </a:r>
          <a:r>
            <a:rPr lang="uz-Cyrl-UZ" b="1" dirty="0" smtClean="0">
              <a:latin typeface="Times New Roman" panose="02020603050405020304" pitchFamily="18" charset="0"/>
              <a:cs typeface="Times New Roman" panose="02020603050405020304" pitchFamily="18" charset="0"/>
            </a:rPr>
            <a:t>ў</a:t>
          </a:r>
          <a:r>
            <a:rPr lang="ru-RU" b="1" dirty="0" smtClean="0">
              <a:latin typeface="Times New Roman" panose="02020603050405020304" pitchFamily="18" charset="0"/>
              <a:cs typeface="Times New Roman" panose="02020603050405020304" pitchFamily="18" charset="0"/>
            </a:rPr>
            <a:t>рта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паст</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рсаткичга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b="1"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мамлакатларга</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линган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506EFFD-1FBF-4BEB-BF88-5A2E9660B845}" type="parTrans" cxnId="{8BC7F8AE-91B1-4EB7-990A-B96AA6C556B9}">
      <dgm:prSet/>
      <dgm:spPr/>
      <dgm:t>
        <a:bodyPr/>
        <a:lstStyle/>
        <a:p>
          <a:endParaRPr lang="ru-RU"/>
        </a:p>
      </dgm:t>
    </dgm:pt>
    <dgm:pt modelId="{FEB3C849-AC25-43B0-9355-7A5B4CCBB75D}" type="sibTrans" cxnId="{8BC7F8AE-91B1-4EB7-990A-B96AA6C556B9}">
      <dgm:prSet/>
      <dgm:spPr/>
      <dgm:t>
        <a:bodyPr/>
        <a:lstStyle/>
        <a:p>
          <a:endParaRPr lang="ru-RU"/>
        </a:p>
      </dgm:t>
    </dgm:pt>
    <dgm:pt modelId="{FAD97844-E688-4112-B7D2-BFCB0AE6BED6}" type="pres">
      <dgm:prSet presAssocID="{3C53E5D4-6BFF-46DD-A3A9-B78F3C4743EB}" presName="linear" presStyleCnt="0">
        <dgm:presLayoutVars>
          <dgm:animLvl val="lvl"/>
          <dgm:resizeHandles val="exact"/>
        </dgm:presLayoutVars>
      </dgm:prSet>
      <dgm:spPr/>
      <dgm:t>
        <a:bodyPr/>
        <a:lstStyle/>
        <a:p>
          <a:endParaRPr lang="ru-RU"/>
        </a:p>
      </dgm:t>
    </dgm:pt>
    <dgm:pt modelId="{9CE23107-4A7C-49A9-AC35-2558A7270791}" type="pres">
      <dgm:prSet presAssocID="{DECA7DB4-30B1-49C4-8C76-518DA98DADDD}" presName="parentText" presStyleLbl="node1" presStyleIdx="0" presStyleCnt="2">
        <dgm:presLayoutVars>
          <dgm:chMax val="0"/>
          <dgm:bulletEnabled val="1"/>
        </dgm:presLayoutVars>
      </dgm:prSet>
      <dgm:spPr/>
      <dgm:t>
        <a:bodyPr/>
        <a:lstStyle/>
        <a:p>
          <a:endParaRPr lang="ru-RU"/>
        </a:p>
      </dgm:t>
    </dgm:pt>
    <dgm:pt modelId="{7862C52C-6F1F-4F46-8D14-78BB7617E375}" type="pres">
      <dgm:prSet presAssocID="{247207B1-4C0F-4144-BD4A-79DE42D38CAA}" presName="spacer" presStyleCnt="0"/>
      <dgm:spPr/>
    </dgm:pt>
    <dgm:pt modelId="{E2124903-D013-4A1F-A603-EA7047BE176B}" type="pres">
      <dgm:prSet presAssocID="{9BC48E12-FF5A-4505-BE50-0EE19C0C3CD3}" presName="parentText" presStyleLbl="node1" presStyleIdx="1" presStyleCnt="2">
        <dgm:presLayoutVars>
          <dgm:chMax val="0"/>
          <dgm:bulletEnabled val="1"/>
        </dgm:presLayoutVars>
      </dgm:prSet>
      <dgm:spPr/>
      <dgm:t>
        <a:bodyPr/>
        <a:lstStyle/>
        <a:p>
          <a:endParaRPr lang="ru-RU"/>
        </a:p>
      </dgm:t>
    </dgm:pt>
  </dgm:ptLst>
  <dgm:cxnLst>
    <dgm:cxn modelId="{355D37D0-5FD1-49A8-8D68-4BA785D456F2}" type="presOf" srcId="{DECA7DB4-30B1-49C4-8C76-518DA98DADDD}" destId="{9CE23107-4A7C-49A9-AC35-2558A7270791}" srcOrd="0" destOrd="0" presId="urn:microsoft.com/office/officeart/2005/8/layout/vList2"/>
    <dgm:cxn modelId="{8BC7F8AE-91B1-4EB7-990A-B96AA6C556B9}" srcId="{3C53E5D4-6BFF-46DD-A3A9-B78F3C4743EB}" destId="{9BC48E12-FF5A-4505-BE50-0EE19C0C3CD3}" srcOrd="1" destOrd="0" parTransId="{1506EFFD-1FBF-4BEB-BF88-5A2E9660B845}" sibTransId="{FEB3C849-AC25-43B0-9355-7A5B4CCBB75D}"/>
    <dgm:cxn modelId="{527021CA-5238-4FE8-BFEB-8F91BA3F9FFD}" type="presOf" srcId="{3C53E5D4-6BFF-46DD-A3A9-B78F3C4743EB}" destId="{FAD97844-E688-4112-B7D2-BFCB0AE6BED6}" srcOrd="0" destOrd="0" presId="urn:microsoft.com/office/officeart/2005/8/layout/vList2"/>
    <dgm:cxn modelId="{DB61CE47-9F7E-4651-8110-DC3141226019}" srcId="{3C53E5D4-6BFF-46DD-A3A9-B78F3C4743EB}" destId="{DECA7DB4-30B1-49C4-8C76-518DA98DADDD}" srcOrd="0" destOrd="0" parTransId="{F26E2BF2-ABC9-423B-8192-3898D746C2F0}" sibTransId="{247207B1-4C0F-4144-BD4A-79DE42D38CAA}"/>
    <dgm:cxn modelId="{B77ECC4E-0B40-40C6-ABB6-C1DE94CD98CA}" type="presOf" srcId="{9BC48E12-FF5A-4505-BE50-0EE19C0C3CD3}" destId="{E2124903-D013-4A1F-A603-EA7047BE176B}" srcOrd="0" destOrd="0" presId="urn:microsoft.com/office/officeart/2005/8/layout/vList2"/>
    <dgm:cxn modelId="{AA0ACA07-3600-4824-B787-5E0E41588E03}" type="presParOf" srcId="{FAD97844-E688-4112-B7D2-BFCB0AE6BED6}" destId="{9CE23107-4A7C-49A9-AC35-2558A7270791}" srcOrd="0" destOrd="0" presId="urn:microsoft.com/office/officeart/2005/8/layout/vList2"/>
    <dgm:cxn modelId="{7393E5F2-A1D7-4846-BDAA-F2DEB5E7B8FC}" type="presParOf" srcId="{FAD97844-E688-4112-B7D2-BFCB0AE6BED6}" destId="{7862C52C-6F1F-4F46-8D14-78BB7617E375}" srcOrd="1" destOrd="0" presId="urn:microsoft.com/office/officeart/2005/8/layout/vList2"/>
    <dgm:cxn modelId="{C362A80E-A6B1-4944-8AB5-628F0EB639D2}" type="presParOf" srcId="{FAD97844-E688-4112-B7D2-BFCB0AE6BED6}" destId="{E2124903-D013-4A1F-A603-EA7047BE176B}"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8.xml><?xml version="1.0" encoding="utf-8"?>
<dgm:dataModel xmlns:dgm="http://schemas.openxmlformats.org/drawingml/2006/diagram" xmlns:a="http://schemas.openxmlformats.org/drawingml/2006/main">
  <dgm:ptLst>
    <dgm:pt modelId="{B7FB4194-7435-4FCC-8D92-C995BF11F08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A1AFC43-6C12-495D-B3DB-D84DB5135CFD}">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инсон</a:t>
          </a:r>
          <a:r>
            <a:rPr lang="ru-RU" dirty="0" smtClean="0">
              <a:latin typeface="Times New Roman" panose="02020603050405020304" pitchFamily="18" charset="0"/>
              <a:cs typeface="Times New Roman" panose="02020603050405020304" pitchFamily="18" charset="0"/>
            </a:rPr>
            <a:t> сало</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иятининг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даражасига</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3B1FB96-4998-4381-A8A3-F37CD2A5F320}" type="parTrans" cxnId="{11993E70-EEB1-4EFA-82CE-ED67AADD8246}">
      <dgm:prSet/>
      <dgm:spPr/>
      <dgm:t>
        <a:bodyPr/>
        <a:lstStyle/>
        <a:p>
          <a:endParaRPr lang="ru-RU"/>
        </a:p>
      </dgm:t>
    </dgm:pt>
    <dgm:pt modelId="{37883DD1-51FC-44BE-A500-B57776ECB96A}" type="sibTrans" cxnId="{11993E70-EEB1-4EFA-82CE-ED67AADD8246}">
      <dgm:prSet/>
      <dgm:spPr/>
      <dgm:t>
        <a:bodyPr/>
        <a:lstStyle/>
        <a:p>
          <a:endParaRPr lang="ru-RU"/>
        </a:p>
      </dgm:t>
    </dgm:pt>
    <dgm:pt modelId="{B24676A5-8DDE-4A35-B71E-847B812AB6E2}">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жуда</a:t>
          </a:r>
          <a:r>
            <a:rPr lang="ru-RU" dirty="0" smtClean="0">
              <a:latin typeface="Times New Roman" panose="02020603050405020304" pitchFamily="18" charset="0"/>
              <a:cs typeface="Times New Roman" panose="02020603050405020304" pitchFamily="18" charset="0"/>
            </a:rPr>
            <a:t> ю</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ори (42 та </a:t>
          </a:r>
          <a:r>
            <a:rPr lang="ru-RU" dirty="0" err="1" smtClean="0">
              <a:latin typeface="Times New Roman" panose="02020603050405020304" pitchFamily="18" charset="0"/>
              <a:cs typeface="Times New Roman" panose="02020603050405020304" pitchFamily="18" charset="0"/>
            </a:rPr>
            <a:t>мамлакат</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226AA75A-D418-4C3B-B6DF-1F0093164755}" type="parTrans" cxnId="{4D0AA6B3-3A97-4DCC-B6F9-6743B3088D0D}">
      <dgm:prSet/>
      <dgm:spPr/>
      <dgm:t>
        <a:bodyPr/>
        <a:lstStyle/>
        <a:p>
          <a:endParaRPr lang="ru-RU"/>
        </a:p>
      </dgm:t>
    </dgm:pt>
    <dgm:pt modelId="{047E74E2-294A-4A26-824F-D925D6D00841}" type="sibTrans" cxnId="{4D0AA6B3-3A97-4DCC-B6F9-6743B3088D0D}">
      <dgm:prSet/>
      <dgm:spPr/>
      <dgm:t>
        <a:bodyPr/>
        <a:lstStyle/>
        <a:p>
          <a:endParaRPr lang="ru-RU"/>
        </a:p>
      </dgm:t>
    </dgm:pt>
    <dgm:pt modelId="{2DE4452D-09A4-4778-9719-3BB44212622C}">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ю</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ори (43 та </a:t>
          </a:r>
          <a:r>
            <a:rPr lang="ru-RU" dirty="0" err="1" smtClean="0">
              <a:latin typeface="Times New Roman" panose="02020603050405020304" pitchFamily="18" charset="0"/>
              <a:cs typeface="Times New Roman" panose="02020603050405020304" pitchFamily="18" charset="0"/>
            </a:rPr>
            <a:t>мамлакат</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88760915-FFE1-4931-A844-2F0E127F50BC}" type="parTrans" cxnId="{BAA07AC3-DA8A-43EF-8433-8DD28D1533C3}">
      <dgm:prSet/>
      <dgm:spPr/>
      <dgm:t>
        <a:bodyPr/>
        <a:lstStyle/>
        <a:p>
          <a:endParaRPr lang="ru-RU"/>
        </a:p>
      </dgm:t>
    </dgm:pt>
    <dgm:pt modelId="{FA23271E-8A1E-4F93-9040-7C85797FA434}" type="sibTrans" cxnId="{BAA07AC3-DA8A-43EF-8433-8DD28D1533C3}">
      <dgm:prSet/>
      <dgm:spPr/>
      <dgm:t>
        <a:bodyPr/>
        <a:lstStyle/>
        <a:p>
          <a:endParaRPr lang="ru-RU"/>
        </a:p>
      </dgm:t>
    </dgm:pt>
    <dgm:pt modelId="{BE2401AF-4F75-4E67-B40C-C4DE5CD671AC}">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ў</a:t>
          </a:r>
          <a:r>
            <a:rPr lang="ru-RU" dirty="0" err="1" smtClean="0">
              <a:latin typeface="Times New Roman" panose="02020603050405020304" pitchFamily="18" charset="0"/>
              <a:cs typeface="Times New Roman" panose="02020603050405020304" pitchFamily="18" charset="0"/>
            </a:rPr>
            <a:t>ртача</a:t>
          </a:r>
          <a:r>
            <a:rPr lang="ru-RU" dirty="0" smtClean="0">
              <a:latin typeface="Times New Roman" panose="02020603050405020304" pitchFamily="18" charset="0"/>
              <a:cs typeface="Times New Roman" panose="02020603050405020304" pitchFamily="18" charset="0"/>
            </a:rPr>
            <a:t> (42 та </a:t>
          </a:r>
          <a:r>
            <a:rPr lang="ru-RU" dirty="0" err="1" smtClean="0">
              <a:latin typeface="Times New Roman" panose="02020603050405020304" pitchFamily="18" charset="0"/>
              <a:cs typeface="Times New Roman" panose="02020603050405020304" pitchFamily="18" charset="0"/>
            </a:rPr>
            <a:t>мамлакат</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EA3D1A1-1698-4FCD-8D1E-B3F7B944E8FC}" type="parTrans" cxnId="{3EA2B00C-E10A-4BDB-85C1-D60B92E3EE2D}">
      <dgm:prSet/>
      <dgm:spPr/>
      <dgm:t>
        <a:bodyPr/>
        <a:lstStyle/>
        <a:p>
          <a:endParaRPr lang="ru-RU"/>
        </a:p>
      </dgm:t>
    </dgm:pt>
    <dgm:pt modelId="{C36366F4-CC55-4B04-8BCA-22EB9D85C569}" type="sibTrans" cxnId="{3EA2B00C-E10A-4BDB-85C1-D60B92E3EE2D}">
      <dgm:prSet/>
      <dgm:spPr/>
      <dgm:t>
        <a:bodyPr/>
        <a:lstStyle/>
        <a:p>
          <a:endParaRPr lang="ru-RU"/>
        </a:p>
      </dgm:t>
    </dgm:pt>
    <dgm:pt modelId="{5E38BF2F-E698-4C1C-A262-34D048E85A2F}">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 паст (42 та </a:t>
          </a:r>
          <a:r>
            <a:rPr lang="ru-RU" dirty="0" err="1" smtClean="0">
              <a:latin typeface="Times New Roman" panose="02020603050405020304" pitchFamily="18" charset="0"/>
              <a:cs typeface="Times New Roman" panose="02020603050405020304" pitchFamily="18" charset="0"/>
            </a:rPr>
            <a:t>мамлакат</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0FC1E95-6002-4EDA-9274-FADE44F079DA}" type="parTrans" cxnId="{8997BC2D-D046-4ED3-BA3C-3ED2ECEB4981}">
      <dgm:prSet/>
      <dgm:spPr/>
      <dgm:t>
        <a:bodyPr/>
        <a:lstStyle/>
        <a:p>
          <a:endParaRPr lang="ru-RU"/>
        </a:p>
      </dgm:t>
    </dgm:pt>
    <dgm:pt modelId="{14D02A9C-E59E-4A0F-B209-149D242BFFC4}" type="sibTrans" cxnId="{8997BC2D-D046-4ED3-BA3C-3ED2ECEB4981}">
      <dgm:prSet/>
      <dgm:spPr/>
      <dgm:t>
        <a:bodyPr/>
        <a:lstStyle/>
        <a:p>
          <a:endParaRPr lang="ru-RU"/>
        </a:p>
      </dgm:t>
    </dgm:pt>
    <dgm:pt modelId="{CBA36FD1-B423-45D5-B80C-841F50493815}">
      <dgm:prSet/>
      <dgm:spPr/>
      <dgm:t>
        <a:bodyPr/>
        <a:lstStyle/>
        <a:p>
          <a:pPr marL="0" indent="363538" algn="just" rtl="0"/>
          <a:r>
            <a:rPr lang="ru-RU" smtClean="0">
              <a:latin typeface="Times New Roman" panose="02020603050405020304" pitchFamily="18" charset="0"/>
              <a:cs typeface="Times New Roman" panose="02020603050405020304" pitchFamily="18" charset="0"/>
            </a:rPr>
            <a:t>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рсаткичга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мамлакатларга</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линади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2305820-6E8B-46A0-A24E-D4DFD1875B42}" type="parTrans" cxnId="{2C08271D-B066-42E2-AF62-67CF1E7A2001}">
      <dgm:prSet/>
      <dgm:spPr/>
      <dgm:t>
        <a:bodyPr/>
        <a:lstStyle/>
        <a:p>
          <a:endParaRPr lang="ru-RU"/>
        </a:p>
      </dgm:t>
    </dgm:pt>
    <dgm:pt modelId="{5261C158-720B-48C3-8741-0E3A8121DA31}" type="sibTrans" cxnId="{2C08271D-B066-42E2-AF62-67CF1E7A2001}">
      <dgm:prSet/>
      <dgm:spPr/>
      <dgm:t>
        <a:bodyPr/>
        <a:lstStyle/>
        <a:p>
          <a:endParaRPr lang="ru-RU"/>
        </a:p>
      </dgm:t>
    </dgm:pt>
    <dgm:pt modelId="{761ABA59-B174-4478-887D-34955F3948F5}" type="pres">
      <dgm:prSet presAssocID="{B7FB4194-7435-4FCC-8D92-C995BF11F085}" presName="linear" presStyleCnt="0">
        <dgm:presLayoutVars>
          <dgm:animLvl val="lvl"/>
          <dgm:resizeHandles val="exact"/>
        </dgm:presLayoutVars>
      </dgm:prSet>
      <dgm:spPr/>
      <dgm:t>
        <a:bodyPr/>
        <a:lstStyle/>
        <a:p>
          <a:endParaRPr lang="ru-RU"/>
        </a:p>
      </dgm:t>
    </dgm:pt>
    <dgm:pt modelId="{EFE4961C-7DBE-4549-8A02-468C11AC26BF}" type="pres">
      <dgm:prSet presAssocID="{AA1AFC43-6C12-495D-B3DB-D84DB5135CFD}" presName="parentText" presStyleLbl="node1" presStyleIdx="0" presStyleCnt="2">
        <dgm:presLayoutVars>
          <dgm:chMax val="0"/>
          <dgm:bulletEnabled val="1"/>
        </dgm:presLayoutVars>
      </dgm:prSet>
      <dgm:spPr/>
      <dgm:t>
        <a:bodyPr/>
        <a:lstStyle/>
        <a:p>
          <a:endParaRPr lang="ru-RU"/>
        </a:p>
      </dgm:t>
    </dgm:pt>
    <dgm:pt modelId="{36B9AB07-404F-42BB-ADF4-8FD381C8A4D0}" type="pres">
      <dgm:prSet presAssocID="{AA1AFC43-6C12-495D-B3DB-D84DB5135CFD}" presName="childText" presStyleLbl="revTx" presStyleIdx="0" presStyleCnt="1">
        <dgm:presLayoutVars>
          <dgm:bulletEnabled val="1"/>
        </dgm:presLayoutVars>
      </dgm:prSet>
      <dgm:spPr/>
      <dgm:t>
        <a:bodyPr/>
        <a:lstStyle/>
        <a:p>
          <a:endParaRPr lang="ru-RU"/>
        </a:p>
      </dgm:t>
    </dgm:pt>
    <dgm:pt modelId="{809467EC-4556-4135-B3C2-8D267B01060C}" type="pres">
      <dgm:prSet presAssocID="{CBA36FD1-B423-45D5-B80C-841F50493815}" presName="parentText" presStyleLbl="node1" presStyleIdx="1" presStyleCnt="2">
        <dgm:presLayoutVars>
          <dgm:chMax val="0"/>
          <dgm:bulletEnabled val="1"/>
        </dgm:presLayoutVars>
      </dgm:prSet>
      <dgm:spPr/>
      <dgm:t>
        <a:bodyPr/>
        <a:lstStyle/>
        <a:p>
          <a:endParaRPr lang="ru-RU"/>
        </a:p>
      </dgm:t>
    </dgm:pt>
  </dgm:ptLst>
  <dgm:cxnLst>
    <dgm:cxn modelId="{C9061F0C-8FBB-4362-8F32-E3B4BC1BEBA2}" type="presOf" srcId="{B7FB4194-7435-4FCC-8D92-C995BF11F085}" destId="{761ABA59-B174-4478-887D-34955F3948F5}" srcOrd="0" destOrd="0" presId="urn:microsoft.com/office/officeart/2005/8/layout/vList2"/>
    <dgm:cxn modelId="{4D0AA6B3-3A97-4DCC-B6F9-6743B3088D0D}" srcId="{AA1AFC43-6C12-495D-B3DB-D84DB5135CFD}" destId="{B24676A5-8DDE-4A35-B71E-847B812AB6E2}" srcOrd="0" destOrd="0" parTransId="{226AA75A-D418-4C3B-B6DF-1F0093164755}" sibTransId="{047E74E2-294A-4A26-824F-D925D6D00841}"/>
    <dgm:cxn modelId="{75FF6CB4-C41C-42E9-B6EA-46210A548025}" type="presOf" srcId="{BE2401AF-4F75-4E67-B40C-C4DE5CD671AC}" destId="{36B9AB07-404F-42BB-ADF4-8FD381C8A4D0}" srcOrd="0" destOrd="2" presId="urn:microsoft.com/office/officeart/2005/8/layout/vList2"/>
    <dgm:cxn modelId="{BAA07AC3-DA8A-43EF-8433-8DD28D1533C3}" srcId="{AA1AFC43-6C12-495D-B3DB-D84DB5135CFD}" destId="{2DE4452D-09A4-4778-9719-3BB44212622C}" srcOrd="1" destOrd="0" parTransId="{88760915-FFE1-4931-A844-2F0E127F50BC}" sibTransId="{FA23271E-8A1E-4F93-9040-7C85797FA434}"/>
    <dgm:cxn modelId="{85C4CCE1-AA1C-4EBA-A4D9-5E110493BBA8}" type="presOf" srcId="{AA1AFC43-6C12-495D-B3DB-D84DB5135CFD}" destId="{EFE4961C-7DBE-4549-8A02-468C11AC26BF}" srcOrd="0" destOrd="0" presId="urn:microsoft.com/office/officeart/2005/8/layout/vList2"/>
    <dgm:cxn modelId="{BBDC123C-5625-42D7-BEAC-B60506ACA12D}" type="presOf" srcId="{5E38BF2F-E698-4C1C-A262-34D048E85A2F}" destId="{36B9AB07-404F-42BB-ADF4-8FD381C8A4D0}" srcOrd="0" destOrd="3" presId="urn:microsoft.com/office/officeart/2005/8/layout/vList2"/>
    <dgm:cxn modelId="{2C08271D-B066-42E2-AF62-67CF1E7A2001}" srcId="{B7FB4194-7435-4FCC-8D92-C995BF11F085}" destId="{CBA36FD1-B423-45D5-B80C-841F50493815}" srcOrd="1" destOrd="0" parTransId="{02305820-6E8B-46A0-A24E-D4DFD1875B42}" sibTransId="{5261C158-720B-48C3-8741-0E3A8121DA31}"/>
    <dgm:cxn modelId="{3EA2B00C-E10A-4BDB-85C1-D60B92E3EE2D}" srcId="{AA1AFC43-6C12-495D-B3DB-D84DB5135CFD}" destId="{BE2401AF-4F75-4E67-B40C-C4DE5CD671AC}" srcOrd="2" destOrd="0" parTransId="{7EA3D1A1-1698-4FCD-8D1E-B3F7B944E8FC}" sibTransId="{C36366F4-CC55-4B04-8BCA-22EB9D85C569}"/>
    <dgm:cxn modelId="{C6286164-9EF2-4ED6-81C8-F0A62715E3DB}" type="presOf" srcId="{B24676A5-8DDE-4A35-B71E-847B812AB6E2}" destId="{36B9AB07-404F-42BB-ADF4-8FD381C8A4D0}" srcOrd="0" destOrd="0" presId="urn:microsoft.com/office/officeart/2005/8/layout/vList2"/>
    <dgm:cxn modelId="{609514F4-E39D-49C2-B0EE-26AE21158155}" type="presOf" srcId="{2DE4452D-09A4-4778-9719-3BB44212622C}" destId="{36B9AB07-404F-42BB-ADF4-8FD381C8A4D0}" srcOrd="0" destOrd="1" presId="urn:microsoft.com/office/officeart/2005/8/layout/vList2"/>
    <dgm:cxn modelId="{11993E70-EEB1-4EFA-82CE-ED67AADD8246}" srcId="{B7FB4194-7435-4FCC-8D92-C995BF11F085}" destId="{AA1AFC43-6C12-495D-B3DB-D84DB5135CFD}" srcOrd="0" destOrd="0" parTransId="{33B1FB96-4998-4381-A8A3-F37CD2A5F320}" sibTransId="{37883DD1-51FC-44BE-A500-B57776ECB96A}"/>
    <dgm:cxn modelId="{541724AB-B98E-4A64-958F-EA5F31767F45}" type="presOf" srcId="{CBA36FD1-B423-45D5-B80C-841F50493815}" destId="{809467EC-4556-4135-B3C2-8D267B01060C}" srcOrd="0" destOrd="0" presId="urn:microsoft.com/office/officeart/2005/8/layout/vList2"/>
    <dgm:cxn modelId="{8997BC2D-D046-4ED3-BA3C-3ED2ECEB4981}" srcId="{AA1AFC43-6C12-495D-B3DB-D84DB5135CFD}" destId="{5E38BF2F-E698-4C1C-A262-34D048E85A2F}" srcOrd="3" destOrd="0" parTransId="{A0FC1E95-6002-4EDA-9274-FADE44F079DA}" sibTransId="{14D02A9C-E59E-4A0F-B209-149D242BFFC4}"/>
    <dgm:cxn modelId="{7B6EA0EE-B6BC-416C-83D1-BE2C88570366}" type="presParOf" srcId="{761ABA59-B174-4478-887D-34955F3948F5}" destId="{EFE4961C-7DBE-4549-8A02-468C11AC26BF}" srcOrd="0" destOrd="0" presId="urn:microsoft.com/office/officeart/2005/8/layout/vList2"/>
    <dgm:cxn modelId="{15B6E256-5D19-498A-881C-82C134129DC5}" type="presParOf" srcId="{761ABA59-B174-4478-887D-34955F3948F5}" destId="{36B9AB07-404F-42BB-ADF4-8FD381C8A4D0}" srcOrd="1" destOrd="0" presId="urn:microsoft.com/office/officeart/2005/8/layout/vList2"/>
    <dgm:cxn modelId="{871504B9-B08E-4746-A03B-E83C37C0E2F5}" type="presParOf" srcId="{761ABA59-B174-4478-887D-34955F3948F5}" destId="{809467EC-4556-4135-B3C2-8D267B01060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9.xml><?xml version="1.0" encoding="utf-8"?>
<dgm:dataModel xmlns:dgm="http://schemas.openxmlformats.org/drawingml/2006/diagram" xmlns:a="http://schemas.openxmlformats.org/drawingml/2006/main">
  <dgm:ptLst>
    <dgm:pt modelId="{35F4FD10-7EBD-4A53-AEC6-AA2EC2A8F0D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B66924C-3937-4752-BCCB-0771A6F7FA0B}">
      <dgm:prSet/>
      <dgm:spPr/>
      <dgm:t>
        <a:bodyPr/>
        <a:lstStyle/>
        <a:p>
          <a:pPr marL="0" indent="363538" algn="just" rtl="0"/>
          <a:r>
            <a:rPr lang="ru-RU" b="1" dirty="0" err="1" smtClean="0">
              <a:latin typeface="Times New Roman" panose="02020603050405020304" pitchFamily="18" charset="0"/>
              <a:cs typeface="Times New Roman" panose="02020603050405020304" pitchFamily="18" charset="0"/>
            </a:rPr>
            <a:t>БМТнинг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Инсон</a:t>
          </a:r>
          <a:r>
            <a:rPr lang="ru-RU" b="1" dirty="0" smtClean="0">
              <a:latin typeface="Times New Roman" panose="02020603050405020304" pitchFamily="18" charset="0"/>
              <a:cs typeface="Times New Roman" panose="02020603050405020304" pitchFamily="18" charset="0"/>
            </a:rPr>
            <a:t> тара</a:t>
          </a:r>
          <a:r>
            <a:rPr lang="uz-Cyrl-UZ" b="1" dirty="0" smtClean="0">
              <a:latin typeface="Times New Roman" panose="02020603050405020304" pitchFamily="18" charset="0"/>
              <a:cs typeface="Times New Roman" panose="02020603050405020304" pitchFamily="18" charset="0"/>
            </a:rPr>
            <a:t>ққ</a:t>
          </a:r>
          <a:r>
            <a:rPr lang="ru-RU" b="1" dirty="0" err="1" smtClean="0">
              <a:latin typeface="Times New Roman" panose="02020603050405020304" pitchFamily="18" charset="0"/>
              <a:cs typeface="Times New Roman" panose="02020603050405020304" pitchFamily="18" charset="0"/>
            </a:rPr>
            <a:t>иёт</a:t>
          </a:r>
          <a:r>
            <a:rPr lang="uz-Cyrl-UZ" b="1" dirty="0" smtClean="0">
              <a:latin typeface="Times New Roman" panose="02020603050405020304" pitchFamily="18" charset="0"/>
              <a:cs typeface="Times New Roman" panose="02020603050405020304" pitchFamily="18" charset="0"/>
            </a:rPr>
            <a:t>и</a:t>
          </a:r>
          <a:r>
            <a:rPr lang="ru-RU" b="1" dirty="0" smtClean="0">
              <a:latin typeface="Times New Roman" panose="02020603050405020304" pitchFamily="18" charset="0"/>
              <a:cs typeface="Times New Roman" panose="02020603050405020304" pitchFamily="18" charset="0"/>
            </a:rPr>
            <a:t> т</a:t>
          </a:r>
          <a:r>
            <a:rPr lang="uz-Cyrl-UZ" b="1" dirty="0" smtClean="0">
              <a:latin typeface="Times New Roman" panose="02020603050405020304" pitchFamily="18" charset="0"/>
              <a:cs typeface="Times New Roman" panose="02020603050405020304" pitchFamily="18" charset="0"/>
            </a:rPr>
            <a:t>ўғ</a:t>
          </a:r>
          <a:r>
            <a:rPr lang="ru-RU" b="1" dirty="0" err="1" smtClean="0">
              <a:latin typeface="Times New Roman" panose="02020603050405020304" pitchFamily="18" charset="0"/>
              <a:cs typeface="Times New Roman" panose="02020603050405020304" pitchFamily="18" charset="0"/>
            </a:rPr>
            <a:t>рисидаги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маърузасида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мамлакатлар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асосий</a:t>
          </a:r>
          <a:r>
            <a:rPr lang="ru-RU" b="1" dirty="0" smtClean="0">
              <a:latin typeface="Times New Roman" panose="02020603050405020304" pitchFamily="18" charset="0"/>
              <a:cs typeface="Times New Roman" panose="02020603050405020304" pitchFamily="18" charset="0"/>
            </a:rPr>
            <a:t> агрегат к</a:t>
          </a:r>
          <a:r>
            <a:rPr lang="uz-Cyrl-UZ" b="1" dirty="0" smtClean="0">
              <a:latin typeface="Times New Roman" panose="02020603050405020304" pitchFamily="18" charset="0"/>
              <a:cs typeface="Times New Roman" panose="02020603050405020304" pitchFamily="18" charset="0"/>
            </a:rPr>
            <a:t>ў</a:t>
          </a:r>
          <a:r>
            <a:rPr lang="ru-RU" b="1" dirty="0" err="1" smtClean="0">
              <a:latin typeface="Times New Roman" panose="02020603050405020304" pitchFamily="18" charset="0"/>
              <a:cs typeface="Times New Roman" panose="02020603050405020304" pitchFamily="18" charset="0"/>
            </a:rPr>
            <a:t>рсаткичлар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географик</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жойлашуви</a:t>
          </a:r>
          <a:r>
            <a:rPr lang="ru-RU" b="1" dirty="0" smtClean="0">
              <a:latin typeface="Times New Roman" panose="02020603050405020304" pitchFamily="18" charset="0"/>
              <a:cs typeface="Times New Roman" panose="02020603050405020304" pitchFamily="18" charset="0"/>
            </a:rPr>
            <a:t> б</a:t>
          </a:r>
          <a:r>
            <a:rPr lang="uz-Cyrl-UZ" b="1" dirty="0" smtClean="0">
              <a:latin typeface="Times New Roman" panose="02020603050405020304" pitchFamily="18" charset="0"/>
              <a:cs typeface="Times New Roman" panose="02020603050405020304" pitchFamily="18" charset="0"/>
            </a:rPr>
            <a:t>ў</a:t>
          </a:r>
          <a:r>
            <a:rPr lang="ru-RU" b="1" dirty="0" err="1" smtClean="0">
              <a:latin typeface="Times New Roman" panose="02020603050405020304" pitchFamily="18" charset="0"/>
              <a:cs typeface="Times New Roman" panose="02020603050405020304" pitchFamily="18" charset="0"/>
            </a:rPr>
            <a:t>йича</a:t>
          </a:r>
          <a:r>
            <a:rPr lang="ru-RU"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қ</a:t>
          </a:r>
          <a:r>
            <a:rPr lang="ru-RU" b="1" dirty="0" err="1" smtClean="0">
              <a:latin typeface="Times New Roman" panose="02020603050405020304" pitchFamily="18" charset="0"/>
              <a:cs typeface="Times New Roman" panose="02020603050405020304" pitchFamily="18" charset="0"/>
            </a:rPr>
            <a:t>уйидаги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уч</a:t>
          </a:r>
          <a:r>
            <a:rPr lang="ru-RU" b="1" dirty="0" smtClean="0">
              <a:latin typeface="Times New Roman" panose="02020603050405020304" pitchFamily="18" charset="0"/>
              <a:cs typeface="Times New Roman" panose="02020603050405020304" pitchFamily="18" charset="0"/>
            </a:rPr>
            <a:t> гуру</a:t>
          </a:r>
          <a:r>
            <a:rPr lang="uz-Cyrl-UZ" b="1" dirty="0" smtClean="0">
              <a:latin typeface="Times New Roman" panose="02020603050405020304" pitchFamily="18" charset="0"/>
              <a:cs typeface="Times New Roman" panose="02020603050405020304" pitchFamily="18" charset="0"/>
            </a:rPr>
            <a:t>ҳ</a:t>
          </a:r>
          <a:r>
            <a:rPr lang="ru-RU" b="1" dirty="0" smtClean="0">
              <a:latin typeface="Times New Roman" panose="02020603050405020304" pitchFamily="18" charset="0"/>
              <a:cs typeface="Times New Roman" panose="02020603050405020304" pitchFamily="18" charset="0"/>
            </a:rPr>
            <a:t>га </a:t>
          </a:r>
          <a:r>
            <a:rPr lang="ru-RU" b="1" dirty="0" err="1" smtClean="0">
              <a:latin typeface="Times New Roman" panose="02020603050405020304" pitchFamily="18" charset="0"/>
              <a:cs typeface="Times New Roman" panose="02020603050405020304" pitchFamily="18" charset="0"/>
            </a:rPr>
            <a:t>ажратилади</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DB766C33-81F2-4AB8-824C-BC205A034FEE}" type="parTrans" cxnId="{A8F08C86-23E0-4448-B746-50CA87E24DF4}">
      <dgm:prSet/>
      <dgm:spPr/>
      <dgm:t>
        <a:bodyPr/>
        <a:lstStyle/>
        <a:p>
          <a:endParaRPr lang="ru-RU"/>
        </a:p>
      </dgm:t>
    </dgm:pt>
    <dgm:pt modelId="{08D5D48D-0F51-4F76-B8B9-5E0688A491E9}" type="sibTrans" cxnId="{A8F08C86-23E0-4448-B746-50CA87E24DF4}">
      <dgm:prSet/>
      <dgm:spPr/>
      <dgm:t>
        <a:bodyPr/>
        <a:lstStyle/>
        <a:p>
          <a:endParaRPr lang="ru-RU"/>
        </a:p>
      </dgm:t>
    </dgm:pt>
    <dgm:pt modelId="{8D47A6FA-618C-4E8F-AA70-523D88F80C6B}">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жумладан</a:t>
          </a:r>
          <a:r>
            <a:rPr lang="ru-RU" dirty="0" smtClean="0">
              <a:latin typeface="Times New Roman" panose="02020603050405020304" pitchFamily="18" charset="0"/>
              <a:cs typeface="Times New Roman" panose="02020603050405020304" pitchFamily="18" charset="0"/>
            </a:rPr>
            <a:t> 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тисодий</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амкорлик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тара</a:t>
          </a:r>
          <a:r>
            <a:rPr lang="uz-Cyrl-UZ" dirty="0" smtClean="0">
              <a:latin typeface="Times New Roman" panose="02020603050405020304" pitchFamily="18" charset="0"/>
              <a:cs typeface="Times New Roman" panose="02020603050405020304" pitchFamily="18" charset="0"/>
            </a:rPr>
            <a:t>ққ</a:t>
          </a:r>
          <a:r>
            <a:rPr lang="ru-RU" dirty="0" err="1" smtClean="0">
              <a:latin typeface="Times New Roman" panose="02020603050405020304" pitchFamily="18" charset="0"/>
              <a:cs typeface="Times New Roman" panose="02020603050405020304" pitchFamily="18" charset="0"/>
            </a:rPr>
            <a:t>иёт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ташкилотига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аъзо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(И</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ТТ) (28</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E17860E-9F36-4205-B98F-BADDB11B21F3}" type="parTrans" cxnId="{DAB614E7-98D9-4069-BFB1-A13F68FD2141}">
      <dgm:prSet/>
      <dgm:spPr/>
      <dgm:t>
        <a:bodyPr/>
        <a:lstStyle/>
        <a:p>
          <a:endParaRPr lang="ru-RU"/>
        </a:p>
      </dgm:t>
    </dgm:pt>
    <dgm:pt modelId="{C3062DB8-5602-4411-A093-ABF529804861}" type="sibTrans" cxnId="{DAB614E7-98D9-4069-BFB1-A13F68FD2141}">
      <dgm:prSet/>
      <dgm:spPr/>
      <dgm:t>
        <a:bodyPr/>
        <a:lstStyle/>
        <a:p>
          <a:endParaRPr lang="ru-RU"/>
        </a:p>
      </dgm:t>
    </dgm:pt>
    <dgm:pt modelId="{6BDF69B4-E3EE-4AF2-A0E1-368077EF47E2}">
      <dgm:prSet/>
      <dgm:spPr/>
      <dgm:t>
        <a:bodyPr/>
        <a:lstStyle/>
        <a:p>
          <a:pPr algn="just" rtl="0"/>
          <a:r>
            <a:rPr lang="ru-RU" dirty="0" smtClean="0">
              <a:latin typeface="Times New Roman" panose="02020603050405020304" pitchFamily="18" charset="0"/>
              <a:cs typeface="Times New Roman" panose="02020603050405020304" pitchFamily="18" charset="0"/>
            </a:rPr>
            <a:t>- И</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ТТга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аъзо</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лмаган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(16); </a:t>
          </a:r>
          <a:endParaRPr lang="ru-RU" dirty="0">
            <a:latin typeface="Times New Roman" panose="02020603050405020304" pitchFamily="18" charset="0"/>
            <a:cs typeface="Times New Roman" panose="02020603050405020304" pitchFamily="18" charset="0"/>
          </a:endParaRPr>
        </a:p>
      </dgm:t>
    </dgm:pt>
    <dgm:pt modelId="{015C0D2F-D88C-4720-A501-A7E788C2DFB9}" type="parTrans" cxnId="{368FFE1F-6272-407B-A5D9-3D877BBB9CC1}">
      <dgm:prSet/>
      <dgm:spPr/>
      <dgm:t>
        <a:bodyPr/>
        <a:lstStyle/>
        <a:p>
          <a:endParaRPr lang="ru-RU"/>
        </a:p>
      </dgm:t>
    </dgm:pt>
    <dgm:pt modelId="{CFE25209-B1EE-42E1-9B8C-3978861EA23D}" type="sibTrans" cxnId="{368FFE1F-6272-407B-A5D9-3D877BBB9CC1}">
      <dgm:prSet/>
      <dgm:spPr/>
      <dgm:t>
        <a:bodyPr/>
        <a:lstStyle/>
        <a:p>
          <a:endParaRPr lang="ru-RU"/>
        </a:p>
      </dgm:t>
    </dgm:pt>
    <dgm:pt modelId="{972F6C20-7FCD-425F-B58F-B8ED6A549A75}" type="pres">
      <dgm:prSet presAssocID="{35F4FD10-7EBD-4A53-AEC6-AA2EC2A8F0D6}" presName="linear" presStyleCnt="0">
        <dgm:presLayoutVars>
          <dgm:animLvl val="lvl"/>
          <dgm:resizeHandles val="exact"/>
        </dgm:presLayoutVars>
      </dgm:prSet>
      <dgm:spPr/>
      <dgm:t>
        <a:bodyPr/>
        <a:lstStyle/>
        <a:p>
          <a:endParaRPr lang="ru-RU"/>
        </a:p>
      </dgm:t>
    </dgm:pt>
    <dgm:pt modelId="{FC25B068-B78B-4B29-841C-443728470EAE}" type="pres">
      <dgm:prSet presAssocID="{0B66924C-3937-4752-BCCB-0771A6F7FA0B}" presName="parentText" presStyleLbl="node1" presStyleIdx="0" presStyleCnt="1">
        <dgm:presLayoutVars>
          <dgm:chMax val="0"/>
          <dgm:bulletEnabled val="1"/>
        </dgm:presLayoutVars>
      </dgm:prSet>
      <dgm:spPr/>
      <dgm:t>
        <a:bodyPr/>
        <a:lstStyle/>
        <a:p>
          <a:endParaRPr lang="ru-RU"/>
        </a:p>
      </dgm:t>
    </dgm:pt>
    <dgm:pt modelId="{0E1A3F17-36D2-4DD8-95AC-5A218E8D16BA}" type="pres">
      <dgm:prSet presAssocID="{0B66924C-3937-4752-BCCB-0771A6F7FA0B}" presName="childText" presStyleLbl="revTx" presStyleIdx="0" presStyleCnt="1">
        <dgm:presLayoutVars>
          <dgm:bulletEnabled val="1"/>
        </dgm:presLayoutVars>
      </dgm:prSet>
      <dgm:spPr/>
      <dgm:t>
        <a:bodyPr/>
        <a:lstStyle/>
        <a:p>
          <a:endParaRPr lang="ru-RU"/>
        </a:p>
      </dgm:t>
    </dgm:pt>
  </dgm:ptLst>
  <dgm:cxnLst>
    <dgm:cxn modelId="{368FFE1F-6272-407B-A5D9-3D877BBB9CC1}" srcId="{0B66924C-3937-4752-BCCB-0771A6F7FA0B}" destId="{6BDF69B4-E3EE-4AF2-A0E1-368077EF47E2}" srcOrd="1" destOrd="0" parTransId="{015C0D2F-D88C-4720-A501-A7E788C2DFB9}" sibTransId="{CFE25209-B1EE-42E1-9B8C-3978861EA23D}"/>
    <dgm:cxn modelId="{313D0037-A8D5-40AF-8BDB-B943FAA8742F}" type="presOf" srcId="{8D47A6FA-618C-4E8F-AA70-523D88F80C6B}" destId="{0E1A3F17-36D2-4DD8-95AC-5A218E8D16BA}" srcOrd="0" destOrd="0" presId="urn:microsoft.com/office/officeart/2005/8/layout/vList2"/>
    <dgm:cxn modelId="{3B8D5428-F552-47DC-8A83-CE8C6B762184}" type="presOf" srcId="{0B66924C-3937-4752-BCCB-0771A6F7FA0B}" destId="{FC25B068-B78B-4B29-841C-443728470EAE}" srcOrd="0" destOrd="0" presId="urn:microsoft.com/office/officeart/2005/8/layout/vList2"/>
    <dgm:cxn modelId="{040B1C4B-8B7C-451A-B19F-FC821ED1A59B}" type="presOf" srcId="{6BDF69B4-E3EE-4AF2-A0E1-368077EF47E2}" destId="{0E1A3F17-36D2-4DD8-95AC-5A218E8D16BA}" srcOrd="0" destOrd="1" presId="urn:microsoft.com/office/officeart/2005/8/layout/vList2"/>
    <dgm:cxn modelId="{DAB614E7-98D9-4069-BFB1-A13F68FD2141}" srcId="{0B66924C-3937-4752-BCCB-0771A6F7FA0B}" destId="{8D47A6FA-618C-4E8F-AA70-523D88F80C6B}" srcOrd="0" destOrd="0" parTransId="{5E17860E-9F36-4205-B98F-BADDB11B21F3}" sibTransId="{C3062DB8-5602-4411-A093-ABF529804861}"/>
    <dgm:cxn modelId="{A8F08C86-23E0-4448-B746-50CA87E24DF4}" srcId="{35F4FD10-7EBD-4A53-AEC6-AA2EC2A8F0D6}" destId="{0B66924C-3937-4752-BCCB-0771A6F7FA0B}" srcOrd="0" destOrd="0" parTransId="{DB766C33-81F2-4AB8-824C-BC205A034FEE}" sibTransId="{08D5D48D-0F51-4F76-B8B9-5E0688A491E9}"/>
    <dgm:cxn modelId="{893208B9-429A-4C68-B0CB-CDF0AFCB47EA}" type="presOf" srcId="{35F4FD10-7EBD-4A53-AEC6-AA2EC2A8F0D6}" destId="{972F6C20-7FCD-425F-B58F-B8ED6A549A75}" srcOrd="0" destOrd="0" presId="urn:microsoft.com/office/officeart/2005/8/layout/vList2"/>
    <dgm:cxn modelId="{F62ECE24-A4D9-4ACC-8657-2001A13CDC21}" type="presParOf" srcId="{972F6C20-7FCD-425F-B58F-B8ED6A549A75}" destId="{FC25B068-B78B-4B29-841C-443728470EAE}" srcOrd="0" destOrd="0" presId="urn:microsoft.com/office/officeart/2005/8/layout/vList2"/>
    <dgm:cxn modelId="{7F5E2406-3510-4C96-A5E7-268E988451A1}" type="presParOf" srcId="{972F6C20-7FCD-425F-B58F-B8ED6A549A75}" destId="{0E1A3F17-36D2-4DD8-95AC-5A218E8D16B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0.xml><?xml version="1.0" encoding="utf-8"?>
<dgm:dataModel xmlns:dgm="http://schemas.openxmlformats.org/drawingml/2006/diagram" xmlns:a="http://schemas.openxmlformats.org/drawingml/2006/main">
  <dgm:ptLst>
    <dgm:pt modelId="{35F4FD10-7EBD-4A53-AEC6-AA2EC2A8F0D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AD84CD9-287C-4362-9060-F836378D52A2}">
      <dgm:prSet/>
      <dgm:spPr/>
      <dgm:t>
        <a:bodyPr/>
        <a:lstStyle/>
        <a:p>
          <a:pPr algn="just" rtl="0"/>
          <a:r>
            <a:rPr lang="uz-Cyrl-UZ" dirty="0" smtClean="0">
              <a:latin typeface="Times New Roman" panose="02020603050405020304" pitchFamily="18" charset="0"/>
              <a:cs typeface="Times New Roman" panose="02020603050405020304" pitchFamily="18" charset="0"/>
            </a:rPr>
            <a:t>- қ</a:t>
          </a:r>
          <a:r>
            <a:rPr lang="ru-RU" dirty="0" err="1" smtClean="0">
              <a:latin typeface="Times New Roman" panose="02020603050405020304" pitchFamily="18" charset="0"/>
              <a:cs typeface="Times New Roman" panose="02020603050405020304" pitchFamily="18" charset="0"/>
            </a:rPr>
            <a:t>оло</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(23). </a:t>
          </a:r>
          <a:endParaRPr lang="ru-RU" dirty="0">
            <a:latin typeface="Times New Roman" panose="02020603050405020304" pitchFamily="18" charset="0"/>
            <a:cs typeface="Times New Roman" panose="02020603050405020304" pitchFamily="18" charset="0"/>
          </a:endParaRPr>
        </a:p>
      </dgm:t>
    </dgm:pt>
    <dgm:pt modelId="{684A2868-65C9-4798-90F2-423B254542EA}" type="parTrans" cxnId="{134DCD6F-4BC3-4DB3-A15D-67BAE79A4177}">
      <dgm:prSet/>
      <dgm:spPr/>
      <dgm:t>
        <a:bodyPr/>
        <a:lstStyle/>
        <a:p>
          <a:endParaRPr lang="ru-RU"/>
        </a:p>
      </dgm:t>
    </dgm:pt>
    <dgm:pt modelId="{60E5B58D-054A-4AEC-8DA2-2092F8E68383}" type="sibTrans" cxnId="{134DCD6F-4BC3-4DB3-A15D-67BAE79A4177}">
      <dgm:prSet/>
      <dgm:spPr/>
      <dgm:t>
        <a:bodyPr/>
        <a:lstStyle/>
        <a:p>
          <a:endParaRPr lang="ru-RU"/>
        </a:p>
      </dgm:t>
    </dgm:pt>
    <dgm:pt modelId="{6BDF69B4-E3EE-4AF2-A0E1-368077EF47E2}">
      <dgm:prSet/>
      <dgm:spPr/>
      <dgm:t>
        <a:bodyPr/>
        <a:lstStyle/>
        <a:p>
          <a:pPr algn="just" rtl="0"/>
          <a:r>
            <a:rPr lang="ru-RU" dirty="0" smtClean="0">
              <a:latin typeface="Times New Roman" panose="02020603050405020304" pitchFamily="18" charset="0"/>
              <a:cs typeface="Times New Roman" panose="02020603050405020304" pitchFamily="18" charset="0"/>
            </a:rPr>
            <a:t>- Р</a:t>
          </a:r>
          <a:r>
            <a:rPr lang="uz-Cyrl-UZ" dirty="0" smtClean="0">
              <a:latin typeface="Times New Roman" panose="02020603050405020304" pitchFamily="18" charset="0"/>
              <a:cs typeface="Times New Roman" panose="02020603050405020304" pitchFamily="18" charset="0"/>
            </a:rPr>
            <a:t>и</a:t>
          </a:r>
          <a:r>
            <a:rPr lang="ru-RU" dirty="0" err="1" smtClean="0">
              <a:latin typeface="Times New Roman" panose="02020603050405020304" pitchFamily="18" charset="0"/>
              <a:cs typeface="Times New Roman" panose="02020603050405020304" pitchFamily="18" charset="0"/>
            </a:rPr>
            <a:t>вожланаётга</a:t>
          </a:r>
          <a:r>
            <a:rPr lang="uz-Cyrl-UZ" dirty="0" smtClean="0">
              <a:latin typeface="Times New Roman" panose="02020603050405020304" pitchFamily="18" charset="0"/>
              <a:cs typeface="Times New Roman" panose="02020603050405020304" pitchFamily="18" charset="0"/>
            </a:rPr>
            <a:t>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жумладан</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Араб да</a:t>
          </a:r>
          <a:r>
            <a:rPr lang="uz-Cyrl-UZ" dirty="0" smtClean="0">
              <a:latin typeface="Times New Roman" panose="02020603050405020304" pitchFamily="18" charset="0"/>
              <a:cs typeface="Times New Roman" panose="02020603050405020304" pitchFamily="18" charset="0"/>
            </a:rPr>
            <a:t>в</a:t>
          </a:r>
          <a:r>
            <a:rPr lang="ru-RU" dirty="0" err="1" smtClean="0">
              <a:latin typeface="Times New Roman" panose="02020603050405020304" pitchFamily="18" charset="0"/>
              <a:cs typeface="Times New Roman" panose="02020603050405020304" pitchFamily="18" charset="0"/>
            </a:rPr>
            <a:t>латлар</a:t>
          </a:r>
          <a:r>
            <a:rPr lang="uz-Cyrl-UZ" dirty="0" smtClean="0">
              <a:latin typeface="Times New Roman" panose="02020603050405020304" pitchFamily="18" charset="0"/>
              <a:cs typeface="Times New Roman" panose="02020603050405020304" pitchFamily="18" charset="0"/>
            </a:rPr>
            <a:t>и</a:t>
          </a:r>
          <a:r>
            <a:rPr lang="ru-RU" dirty="0" smtClean="0">
              <a:latin typeface="Times New Roman" panose="02020603050405020304" pitchFamily="18" charset="0"/>
              <a:cs typeface="Times New Roman" panose="02020603050405020304" pitchFamily="18" charset="0"/>
            </a:rPr>
            <a:t> (16), Шар</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Осиё</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Тинч</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Океани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удуди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(24), Европа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Марказий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Осиё</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(23), </a:t>
          </a:r>
          <a:r>
            <a:rPr lang="ru-RU" dirty="0" err="1" smtClean="0">
              <a:latin typeface="Times New Roman" panose="02020603050405020304" pitchFamily="18" charset="0"/>
              <a:cs typeface="Times New Roman" panose="02020603050405020304" pitchFamily="18" charset="0"/>
            </a:rPr>
            <a:t>Лотин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Америкаси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Кариб</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авзаси</a:t>
          </a:r>
          <a:r>
            <a:rPr lang="ru-RU" dirty="0" smtClean="0">
              <a:latin typeface="Times New Roman" panose="02020603050405020304" pitchFamily="18" charset="0"/>
              <a:cs typeface="Times New Roman" panose="02020603050405020304" pitchFamily="18" charset="0"/>
            </a:rPr>
            <a:t> (32). </a:t>
          </a:r>
          <a:endParaRPr lang="ru-RU" dirty="0">
            <a:latin typeface="Times New Roman" panose="02020603050405020304" pitchFamily="18" charset="0"/>
            <a:cs typeface="Times New Roman" panose="02020603050405020304" pitchFamily="18" charset="0"/>
          </a:endParaRPr>
        </a:p>
      </dgm:t>
    </dgm:pt>
    <dgm:pt modelId="{015C0D2F-D88C-4720-A501-A7E788C2DFB9}" type="parTrans" cxnId="{368FFE1F-6272-407B-A5D9-3D877BBB9CC1}">
      <dgm:prSet/>
      <dgm:spPr/>
    </dgm:pt>
    <dgm:pt modelId="{CFE25209-B1EE-42E1-9B8C-3978861EA23D}" type="sibTrans" cxnId="{368FFE1F-6272-407B-A5D9-3D877BBB9CC1}">
      <dgm:prSet/>
      <dgm:spPr/>
    </dgm:pt>
    <dgm:pt modelId="{32F37918-B4E7-4120-A410-C96786BF71D9}">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Жанубий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Осиё</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(8), </a:t>
          </a:r>
          <a:r>
            <a:rPr lang="ru-RU" dirty="0" err="1" smtClean="0">
              <a:latin typeface="Times New Roman" panose="02020603050405020304" pitchFamily="18" charset="0"/>
              <a:cs typeface="Times New Roman" panose="02020603050405020304" pitchFamily="18" charset="0"/>
            </a:rPr>
            <a:t>Африканииг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рои </a:t>
          </a:r>
          <a:r>
            <a:rPr lang="ru-RU" dirty="0" err="1" smtClean="0">
              <a:latin typeface="Times New Roman" panose="02020603050405020304" pitchFamily="18" charset="0"/>
              <a:cs typeface="Times New Roman" panose="02020603050405020304" pitchFamily="18" charset="0"/>
            </a:rPr>
            <a:t>Кабирдан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жанубда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жойлашган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(45);</a:t>
          </a:r>
          <a:endParaRPr lang="ru-RU" dirty="0">
            <a:latin typeface="Times New Roman" panose="02020603050405020304" pitchFamily="18" charset="0"/>
            <a:cs typeface="Times New Roman" panose="02020603050405020304" pitchFamily="18" charset="0"/>
          </a:endParaRPr>
        </a:p>
      </dgm:t>
    </dgm:pt>
    <dgm:pt modelId="{2ED4A4D7-6DB4-482C-834B-A82CB6B9D035}" type="parTrans" cxnId="{162D38E9-7039-446C-A1C5-2A0F5DBD9192}">
      <dgm:prSet/>
      <dgm:spPr/>
    </dgm:pt>
    <dgm:pt modelId="{42275D13-1E80-4AFE-86E9-F5F03711C74A}" type="sibTrans" cxnId="{162D38E9-7039-446C-A1C5-2A0F5DBD9192}">
      <dgm:prSet/>
      <dgm:spPr/>
    </dgm:pt>
    <dgm:pt modelId="{972F6C20-7FCD-425F-B58F-B8ED6A549A75}" type="pres">
      <dgm:prSet presAssocID="{35F4FD10-7EBD-4A53-AEC6-AA2EC2A8F0D6}" presName="linear" presStyleCnt="0">
        <dgm:presLayoutVars>
          <dgm:animLvl val="lvl"/>
          <dgm:resizeHandles val="exact"/>
        </dgm:presLayoutVars>
      </dgm:prSet>
      <dgm:spPr/>
      <dgm:t>
        <a:bodyPr/>
        <a:lstStyle/>
        <a:p>
          <a:endParaRPr lang="ru-RU"/>
        </a:p>
      </dgm:t>
    </dgm:pt>
    <dgm:pt modelId="{719F55F3-0C4F-4872-8951-691A0A46ACAE}" type="pres">
      <dgm:prSet presAssocID="{6BDF69B4-E3EE-4AF2-A0E1-368077EF47E2}" presName="parentText" presStyleLbl="node1" presStyleIdx="0" presStyleCnt="3">
        <dgm:presLayoutVars>
          <dgm:chMax val="0"/>
          <dgm:bulletEnabled val="1"/>
        </dgm:presLayoutVars>
      </dgm:prSet>
      <dgm:spPr/>
      <dgm:t>
        <a:bodyPr/>
        <a:lstStyle/>
        <a:p>
          <a:endParaRPr lang="ru-RU"/>
        </a:p>
      </dgm:t>
    </dgm:pt>
    <dgm:pt modelId="{BF9F8AB2-8893-431D-B5AC-CF148C08AF7A}" type="pres">
      <dgm:prSet presAssocID="{CFE25209-B1EE-42E1-9B8C-3978861EA23D}" presName="spacer" presStyleCnt="0"/>
      <dgm:spPr/>
    </dgm:pt>
    <dgm:pt modelId="{B6302264-8A20-480E-8603-5CA8A0151240}" type="pres">
      <dgm:prSet presAssocID="{32F37918-B4E7-4120-A410-C96786BF71D9}" presName="parentText" presStyleLbl="node1" presStyleIdx="1" presStyleCnt="3">
        <dgm:presLayoutVars>
          <dgm:chMax val="0"/>
          <dgm:bulletEnabled val="1"/>
        </dgm:presLayoutVars>
      </dgm:prSet>
      <dgm:spPr/>
      <dgm:t>
        <a:bodyPr/>
        <a:lstStyle/>
        <a:p>
          <a:endParaRPr lang="ru-RU"/>
        </a:p>
      </dgm:t>
    </dgm:pt>
    <dgm:pt modelId="{418DCB1D-042E-42CD-9035-34F7D90ED1DD}" type="pres">
      <dgm:prSet presAssocID="{42275D13-1E80-4AFE-86E9-F5F03711C74A}" presName="spacer" presStyleCnt="0"/>
      <dgm:spPr/>
    </dgm:pt>
    <dgm:pt modelId="{70AFF7F9-003C-4400-82F0-CCB5889EEDBE}" type="pres">
      <dgm:prSet presAssocID="{3AD84CD9-287C-4362-9060-F836378D52A2}" presName="parentText" presStyleLbl="node1" presStyleIdx="2" presStyleCnt="3">
        <dgm:presLayoutVars>
          <dgm:chMax val="0"/>
          <dgm:bulletEnabled val="1"/>
        </dgm:presLayoutVars>
      </dgm:prSet>
      <dgm:spPr/>
      <dgm:t>
        <a:bodyPr/>
        <a:lstStyle/>
        <a:p>
          <a:endParaRPr lang="ru-RU"/>
        </a:p>
      </dgm:t>
    </dgm:pt>
  </dgm:ptLst>
  <dgm:cxnLst>
    <dgm:cxn modelId="{368FFE1F-6272-407B-A5D9-3D877BBB9CC1}" srcId="{35F4FD10-7EBD-4A53-AEC6-AA2EC2A8F0D6}" destId="{6BDF69B4-E3EE-4AF2-A0E1-368077EF47E2}" srcOrd="0" destOrd="0" parTransId="{015C0D2F-D88C-4720-A501-A7E788C2DFB9}" sibTransId="{CFE25209-B1EE-42E1-9B8C-3978861EA23D}"/>
    <dgm:cxn modelId="{B8A0D5DD-5D09-49F6-807B-049CD6F6826E}" type="presOf" srcId="{6BDF69B4-E3EE-4AF2-A0E1-368077EF47E2}" destId="{719F55F3-0C4F-4872-8951-691A0A46ACAE}" srcOrd="0" destOrd="0" presId="urn:microsoft.com/office/officeart/2005/8/layout/vList2"/>
    <dgm:cxn modelId="{457D7641-E79F-4195-B782-C1556CAA2393}" type="presOf" srcId="{3AD84CD9-287C-4362-9060-F836378D52A2}" destId="{70AFF7F9-003C-4400-82F0-CCB5889EEDBE}" srcOrd="0" destOrd="0" presId="urn:microsoft.com/office/officeart/2005/8/layout/vList2"/>
    <dgm:cxn modelId="{162D38E9-7039-446C-A1C5-2A0F5DBD9192}" srcId="{35F4FD10-7EBD-4A53-AEC6-AA2EC2A8F0D6}" destId="{32F37918-B4E7-4120-A410-C96786BF71D9}" srcOrd="1" destOrd="0" parTransId="{2ED4A4D7-6DB4-482C-834B-A82CB6B9D035}" sibTransId="{42275D13-1E80-4AFE-86E9-F5F03711C74A}"/>
    <dgm:cxn modelId="{134DCD6F-4BC3-4DB3-A15D-67BAE79A4177}" srcId="{35F4FD10-7EBD-4A53-AEC6-AA2EC2A8F0D6}" destId="{3AD84CD9-287C-4362-9060-F836378D52A2}" srcOrd="2" destOrd="0" parTransId="{684A2868-65C9-4798-90F2-423B254542EA}" sibTransId="{60E5B58D-054A-4AEC-8DA2-2092F8E68383}"/>
    <dgm:cxn modelId="{743FFDE4-9960-4EB1-8E5D-62818B023CDE}" type="presOf" srcId="{32F37918-B4E7-4120-A410-C96786BF71D9}" destId="{B6302264-8A20-480E-8603-5CA8A0151240}" srcOrd="0" destOrd="0" presId="urn:microsoft.com/office/officeart/2005/8/layout/vList2"/>
    <dgm:cxn modelId="{893208B9-429A-4C68-B0CB-CDF0AFCB47EA}" type="presOf" srcId="{35F4FD10-7EBD-4A53-AEC6-AA2EC2A8F0D6}" destId="{972F6C20-7FCD-425F-B58F-B8ED6A549A75}" srcOrd="0" destOrd="0" presId="urn:microsoft.com/office/officeart/2005/8/layout/vList2"/>
    <dgm:cxn modelId="{6CFEB34A-888D-4710-B3BE-E2D62C9D478C}" type="presParOf" srcId="{972F6C20-7FCD-425F-B58F-B8ED6A549A75}" destId="{719F55F3-0C4F-4872-8951-691A0A46ACAE}" srcOrd="0" destOrd="0" presId="urn:microsoft.com/office/officeart/2005/8/layout/vList2"/>
    <dgm:cxn modelId="{3B5B57A7-8F08-42AF-8480-D854490DE5F8}" type="presParOf" srcId="{972F6C20-7FCD-425F-B58F-B8ED6A549A75}" destId="{BF9F8AB2-8893-431D-B5AC-CF148C08AF7A}" srcOrd="1" destOrd="0" presId="urn:microsoft.com/office/officeart/2005/8/layout/vList2"/>
    <dgm:cxn modelId="{A3ECCA33-98B0-46DE-BE3F-0EDEE7AC4B37}" type="presParOf" srcId="{972F6C20-7FCD-425F-B58F-B8ED6A549A75}" destId="{B6302264-8A20-480E-8603-5CA8A0151240}" srcOrd="2" destOrd="0" presId="urn:microsoft.com/office/officeart/2005/8/layout/vList2"/>
    <dgm:cxn modelId="{77916A04-9779-4E6E-ACB2-368E6B1E77A1}" type="presParOf" srcId="{972F6C20-7FCD-425F-B58F-B8ED6A549A75}" destId="{418DCB1D-042E-42CD-9035-34F7D90ED1DD}" srcOrd="3" destOrd="0" presId="urn:microsoft.com/office/officeart/2005/8/layout/vList2"/>
    <dgm:cxn modelId="{4CA03490-8BA1-42FB-AB9C-47FD50FEA39B}" type="presParOf" srcId="{972F6C20-7FCD-425F-B58F-B8ED6A549A75}" destId="{70AFF7F9-003C-4400-82F0-CCB5889EEDB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1.xml><?xml version="1.0" encoding="utf-8"?>
<dgm:dataModel xmlns:dgm="http://schemas.openxmlformats.org/drawingml/2006/diagram" xmlns:a="http://schemas.openxmlformats.org/drawingml/2006/main">
  <dgm:ptLst>
    <dgm:pt modelId="{B1EE8C1F-1B2D-4143-BEB0-08851E802DE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48407C2-658B-48DC-9A8D-528AB53FE298}">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Қолоқ мамлакатлар. </a:t>
          </a:r>
          <a:r>
            <a:rPr lang="uz-Cyrl-UZ" dirty="0" smtClean="0">
              <a:latin typeface="Times New Roman" panose="02020603050405020304" pitchFamily="18" charset="0"/>
              <a:cs typeface="Times New Roman" panose="02020603050405020304" pitchFamily="18" charset="0"/>
            </a:rPr>
            <a:t>БМТ 1971 йилдан бошлаб расмий жиҳатдан қолоқ мамлакатлар гуруҳини ажратади. </a:t>
          </a:r>
          <a:endParaRPr lang="ru-RU" dirty="0">
            <a:latin typeface="Times New Roman" panose="02020603050405020304" pitchFamily="18" charset="0"/>
            <a:cs typeface="Times New Roman" panose="02020603050405020304" pitchFamily="18" charset="0"/>
          </a:endParaRPr>
        </a:p>
      </dgm:t>
    </dgm:pt>
    <dgm:pt modelId="{F46BAE80-1499-4350-87B6-3657B08FBF48}" type="parTrans" cxnId="{1697EB80-A4EE-4B27-9CDD-34175CC38588}">
      <dgm:prSet/>
      <dgm:spPr/>
      <dgm:t>
        <a:bodyPr/>
        <a:lstStyle/>
        <a:p>
          <a:endParaRPr lang="ru-RU"/>
        </a:p>
      </dgm:t>
    </dgm:pt>
    <dgm:pt modelId="{ACB0F4D0-E148-4CB5-91C2-CD540970FCE5}" type="sibTrans" cxnId="{1697EB80-A4EE-4B27-9CDD-34175CC38588}">
      <dgm:prSet/>
      <dgm:spPr/>
      <dgm:t>
        <a:bodyPr/>
        <a:lstStyle/>
        <a:p>
          <a:endParaRPr lang="ru-RU"/>
        </a:p>
      </dgm:t>
    </dgm:pt>
    <dgm:pt modelId="{B2EC3D1C-82DD-42D2-B7B7-8EE678DD9357}">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Ушбу гуруҳга дастлаб 24 та мамлакат кирган бўлса, ҳозирда уларнинг сони 49 тани ташкил этади ва мамлакатлар рўйхати ҳар уч йилда БМТнинг Иқтисодий ва ижтимоий Кенгаши ЭКОСОС томонидан қайта кўриб чиқилади.</a:t>
          </a:r>
          <a:endParaRPr lang="ru-RU" dirty="0">
            <a:latin typeface="Times New Roman" panose="02020603050405020304" pitchFamily="18" charset="0"/>
            <a:cs typeface="Times New Roman" panose="02020603050405020304" pitchFamily="18" charset="0"/>
          </a:endParaRPr>
        </a:p>
      </dgm:t>
    </dgm:pt>
    <dgm:pt modelId="{EE3D670D-FEE4-4AF6-B12D-75F9A63FB258}" type="parTrans" cxnId="{137ABADE-F936-43B5-B434-90CED289D9C8}">
      <dgm:prSet/>
      <dgm:spPr/>
      <dgm:t>
        <a:bodyPr/>
        <a:lstStyle/>
        <a:p>
          <a:endParaRPr lang="ru-RU"/>
        </a:p>
      </dgm:t>
    </dgm:pt>
    <dgm:pt modelId="{194D073D-334E-4804-9206-E9564BFBE1E8}" type="sibTrans" cxnId="{137ABADE-F936-43B5-B434-90CED289D9C8}">
      <dgm:prSet/>
      <dgm:spPr/>
      <dgm:t>
        <a:bodyPr/>
        <a:lstStyle/>
        <a:p>
          <a:endParaRPr lang="ru-RU"/>
        </a:p>
      </dgm:t>
    </dgm:pt>
    <dgm:pt modelId="{C1CF6B7E-438B-4121-A7FE-6D8DD4987A50}" type="pres">
      <dgm:prSet presAssocID="{B1EE8C1F-1B2D-4143-BEB0-08851E802DEA}" presName="linear" presStyleCnt="0">
        <dgm:presLayoutVars>
          <dgm:animLvl val="lvl"/>
          <dgm:resizeHandles val="exact"/>
        </dgm:presLayoutVars>
      </dgm:prSet>
      <dgm:spPr/>
      <dgm:t>
        <a:bodyPr/>
        <a:lstStyle/>
        <a:p>
          <a:endParaRPr lang="ru-RU"/>
        </a:p>
      </dgm:t>
    </dgm:pt>
    <dgm:pt modelId="{00613A20-B9AA-4FFD-ACFA-B790609676A7}" type="pres">
      <dgm:prSet presAssocID="{F48407C2-658B-48DC-9A8D-528AB53FE298}" presName="parentText" presStyleLbl="node1" presStyleIdx="0" presStyleCnt="2">
        <dgm:presLayoutVars>
          <dgm:chMax val="0"/>
          <dgm:bulletEnabled val="1"/>
        </dgm:presLayoutVars>
      </dgm:prSet>
      <dgm:spPr/>
      <dgm:t>
        <a:bodyPr/>
        <a:lstStyle/>
        <a:p>
          <a:endParaRPr lang="ru-RU"/>
        </a:p>
      </dgm:t>
    </dgm:pt>
    <dgm:pt modelId="{55BD3005-F383-4474-8FD3-E5961B7481C4}" type="pres">
      <dgm:prSet presAssocID="{ACB0F4D0-E148-4CB5-91C2-CD540970FCE5}" presName="spacer" presStyleCnt="0"/>
      <dgm:spPr/>
    </dgm:pt>
    <dgm:pt modelId="{A489C920-5589-4B74-A09B-5D0BCE90CFE2}" type="pres">
      <dgm:prSet presAssocID="{B2EC3D1C-82DD-42D2-B7B7-8EE678DD9357}" presName="parentText" presStyleLbl="node1" presStyleIdx="1" presStyleCnt="2">
        <dgm:presLayoutVars>
          <dgm:chMax val="0"/>
          <dgm:bulletEnabled val="1"/>
        </dgm:presLayoutVars>
      </dgm:prSet>
      <dgm:spPr/>
      <dgm:t>
        <a:bodyPr/>
        <a:lstStyle/>
        <a:p>
          <a:endParaRPr lang="ru-RU"/>
        </a:p>
      </dgm:t>
    </dgm:pt>
  </dgm:ptLst>
  <dgm:cxnLst>
    <dgm:cxn modelId="{EBD40CDA-0880-4E66-8304-8A1F39BF369E}" type="presOf" srcId="{B2EC3D1C-82DD-42D2-B7B7-8EE678DD9357}" destId="{A489C920-5589-4B74-A09B-5D0BCE90CFE2}" srcOrd="0" destOrd="0" presId="urn:microsoft.com/office/officeart/2005/8/layout/vList2"/>
    <dgm:cxn modelId="{7BD8BCE4-B553-4869-A39A-53C9698963F7}" type="presOf" srcId="{B1EE8C1F-1B2D-4143-BEB0-08851E802DEA}" destId="{C1CF6B7E-438B-4121-A7FE-6D8DD4987A50}" srcOrd="0" destOrd="0" presId="urn:microsoft.com/office/officeart/2005/8/layout/vList2"/>
    <dgm:cxn modelId="{0B1D0720-6A42-48F1-8633-525649BD848D}" type="presOf" srcId="{F48407C2-658B-48DC-9A8D-528AB53FE298}" destId="{00613A20-B9AA-4FFD-ACFA-B790609676A7}" srcOrd="0" destOrd="0" presId="urn:microsoft.com/office/officeart/2005/8/layout/vList2"/>
    <dgm:cxn modelId="{137ABADE-F936-43B5-B434-90CED289D9C8}" srcId="{B1EE8C1F-1B2D-4143-BEB0-08851E802DEA}" destId="{B2EC3D1C-82DD-42D2-B7B7-8EE678DD9357}" srcOrd="1" destOrd="0" parTransId="{EE3D670D-FEE4-4AF6-B12D-75F9A63FB258}" sibTransId="{194D073D-334E-4804-9206-E9564BFBE1E8}"/>
    <dgm:cxn modelId="{1697EB80-A4EE-4B27-9CDD-34175CC38588}" srcId="{B1EE8C1F-1B2D-4143-BEB0-08851E802DEA}" destId="{F48407C2-658B-48DC-9A8D-528AB53FE298}" srcOrd="0" destOrd="0" parTransId="{F46BAE80-1499-4350-87B6-3657B08FBF48}" sibTransId="{ACB0F4D0-E148-4CB5-91C2-CD540970FCE5}"/>
    <dgm:cxn modelId="{D4CB523B-1E38-445B-830E-DF7E381FEF18}" type="presParOf" srcId="{C1CF6B7E-438B-4121-A7FE-6D8DD4987A50}" destId="{00613A20-B9AA-4FFD-ACFA-B790609676A7}" srcOrd="0" destOrd="0" presId="urn:microsoft.com/office/officeart/2005/8/layout/vList2"/>
    <dgm:cxn modelId="{DDECF1EC-84B3-4B18-A636-FAC7F48EB2DD}" type="presParOf" srcId="{C1CF6B7E-438B-4121-A7FE-6D8DD4987A50}" destId="{55BD3005-F383-4474-8FD3-E5961B7481C4}" srcOrd="1" destOrd="0" presId="urn:microsoft.com/office/officeart/2005/8/layout/vList2"/>
    <dgm:cxn modelId="{4E9A2214-5BB4-444D-9B36-7CF62F5B3042}" type="presParOf" srcId="{C1CF6B7E-438B-4121-A7FE-6D8DD4987A50}" destId="{A489C920-5589-4B74-A09B-5D0BCE90CFE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2.xml><?xml version="1.0" encoding="utf-8"?>
<dgm:dataModel xmlns:dgm="http://schemas.openxmlformats.org/drawingml/2006/diagram" xmlns:a="http://schemas.openxmlformats.org/drawingml/2006/main">
  <dgm:ptLst>
    <dgm:pt modelId="{23C2ADA5-3441-49F1-B27E-AE08BD9A7E2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CECA61F-0CB2-477A-95C0-5790B1029A91}">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оло</a:t>
          </a:r>
          <a:r>
            <a:rPr lang="uz-Cyrl-UZ" dirty="0" smtClean="0">
              <a:latin typeface="Times New Roman" panose="02020603050405020304" pitchFamily="18" charset="0"/>
              <a:cs typeface="Times New Roman" panose="02020603050405020304" pitchFamily="18" charset="0"/>
            </a:rPr>
            <a:t>қ </a:t>
          </a:r>
          <a:r>
            <a:rPr lang="ru-RU" dirty="0" err="1" smtClean="0">
              <a:latin typeface="Times New Roman" panose="02020603050405020304" pitchFamily="18" charset="0"/>
              <a:cs typeface="Times New Roman" panose="02020603050405020304" pitchFamily="18" charset="0"/>
            </a:rPr>
            <a:t>мамлакатларни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лашда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уй</a:t>
          </a:r>
          <a:r>
            <a:rPr lang="uz-Cyrl-UZ" dirty="0" smtClean="0">
              <a:latin typeface="Times New Roman" panose="02020603050405020304" pitchFamily="18" charset="0"/>
              <a:cs typeface="Times New Roman" panose="02020603050405020304" pitchFamily="18" charset="0"/>
            </a:rPr>
            <a:t>и</a:t>
          </a:r>
          <a:r>
            <a:rPr lang="ru-RU" dirty="0" err="1" smtClean="0">
              <a:latin typeface="Times New Roman" panose="02020603050405020304" pitchFamily="18" charset="0"/>
              <a:cs typeface="Times New Roman" panose="02020603050405020304" pitchFamily="18" charset="0"/>
            </a:rPr>
            <a:t>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мезондан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F60F388-BE95-45AF-87C9-DF4A572D0D53}" type="parTrans" cxnId="{B159E7FE-E6AA-4AFE-A3A6-35EAFC05F861}">
      <dgm:prSet/>
      <dgm:spPr/>
      <dgm:t>
        <a:bodyPr/>
        <a:lstStyle/>
        <a:p>
          <a:endParaRPr lang="ru-RU"/>
        </a:p>
      </dgm:t>
    </dgm:pt>
    <dgm:pt modelId="{6B29B7F2-9A13-4E81-BA16-AA56BF73482E}" type="sibTrans" cxnId="{B159E7FE-E6AA-4AFE-A3A6-35EAFC05F861}">
      <dgm:prSet/>
      <dgm:spPr/>
      <dgm:t>
        <a:bodyPr/>
        <a:lstStyle/>
        <a:p>
          <a:endParaRPr lang="ru-RU"/>
        </a:p>
      </dgm:t>
    </dgm:pt>
    <dgm:pt modelId="{46242120-8E41-442C-B36A-094EB07CC831}">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даромадларнинг</a:t>
          </a:r>
          <a:r>
            <a:rPr lang="ru-RU" dirty="0" smtClean="0">
              <a:latin typeface="Times New Roman" panose="02020603050405020304" pitchFamily="18" charset="0"/>
              <a:cs typeface="Times New Roman" panose="02020603050405020304" pitchFamily="18" charset="0"/>
            </a:rPr>
            <a:t> паст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 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бошига</a:t>
          </a:r>
          <a:r>
            <a:rPr lang="ru-RU" dirty="0" smtClean="0">
              <a:latin typeface="Times New Roman" panose="02020603050405020304" pitchFamily="18" charset="0"/>
              <a:cs typeface="Times New Roman" panose="02020603050405020304" pitchFamily="18" charset="0"/>
            </a:rPr>
            <a:t> т</a:t>
          </a:r>
          <a:r>
            <a:rPr lang="uz-Cyrl-UZ" dirty="0" smtClean="0">
              <a:latin typeface="Times New Roman" panose="02020603050405020304" pitchFamily="18" charset="0"/>
              <a:cs typeface="Times New Roman" panose="02020603050405020304" pitchFamily="18" charset="0"/>
            </a:rPr>
            <a:t>ўғ</a:t>
          </a:r>
          <a:r>
            <a:rPr lang="ru-RU" dirty="0" err="1" smtClean="0">
              <a:latin typeface="Times New Roman" panose="02020603050405020304" pitchFamily="18" charset="0"/>
              <a:cs typeface="Times New Roman" panose="02020603050405020304" pitchFamily="18" charset="0"/>
            </a:rPr>
            <a:t>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ялпи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ички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сулот</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ажмининг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йилдаги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ртача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сифатида</a:t>
          </a:r>
          <a:r>
            <a:rPr lang="ru-RU" dirty="0" smtClean="0">
              <a:latin typeface="Times New Roman" panose="02020603050405020304" pitchFamily="18" charset="0"/>
              <a:cs typeface="Times New Roman" panose="02020603050405020304" pitchFamily="18" charset="0"/>
            </a:rPr>
            <a:t> ба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оланади</a:t>
          </a:r>
          <a:r>
            <a:rPr lang="ru-RU" dirty="0" smtClean="0">
              <a:latin typeface="Times New Roman" panose="02020603050405020304" pitchFamily="18" charset="0"/>
              <a:cs typeface="Times New Roman" panose="02020603050405020304" pitchFamily="18" charset="0"/>
            </a:rPr>
            <a:t> (750 </a:t>
          </a:r>
          <a:r>
            <a:rPr lang="ru-RU" dirty="0" err="1" smtClean="0">
              <a:latin typeface="Times New Roman" panose="02020603050405020304" pitchFamily="18" charset="0"/>
              <a:cs typeface="Times New Roman" panose="02020603050405020304" pitchFamily="18" charset="0"/>
            </a:rPr>
            <a:t>долларгача</a:t>
          </a:r>
          <a:r>
            <a:rPr lang="ru-RU" dirty="0" smtClean="0">
              <a:latin typeface="Times New Roman" panose="02020603050405020304" pitchFamily="18" charset="0"/>
              <a:cs typeface="Times New Roman" panose="02020603050405020304" pitchFamily="18" charset="0"/>
            </a:rPr>
            <a:t> р</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йхатга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900 </a:t>
          </a:r>
          <a:r>
            <a:rPr lang="ru-RU" dirty="0" err="1" smtClean="0">
              <a:latin typeface="Times New Roman" panose="02020603050405020304" pitchFamily="18" charset="0"/>
              <a:cs typeface="Times New Roman" panose="02020603050405020304" pitchFamily="18" charset="0"/>
            </a:rPr>
            <a:t>доллардан</a:t>
          </a:r>
          <a:r>
            <a:rPr lang="ru-RU" dirty="0" smtClean="0">
              <a:latin typeface="Times New Roman" panose="02020603050405020304" pitchFamily="18" charset="0"/>
              <a:cs typeface="Times New Roman" panose="02020603050405020304" pitchFamily="18" charset="0"/>
            </a:rPr>
            <a:t> ю</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ори р</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йхатдан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6BF37AA-B79A-468C-A43E-8BED04B86AE2}" type="parTrans" cxnId="{B18F0E5E-BBC0-4D88-8843-9DFE00B428A7}">
      <dgm:prSet/>
      <dgm:spPr/>
      <dgm:t>
        <a:bodyPr/>
        <a:lstStyle/>
        <a:p>
          <a:endParaRPr lang="ru-RU"/>
        </a:p>
      </dgm:t>
    </dgm:pt>
    <dgm:pt modelId="{6684B55E-FE34-42CA-9A67-B7B76BE5F4C8}" type="sibTrans" cxnId="{B18F0E5E-BBC0-4D88-8843-9DFE00B428A7}">
      <dgm:prSet/>
      <dgm:spPr/>
      <dgm:t>
        <a:bodyPr/>
        <a:lstStyle/>
        <a:p>
          <a:endParaRPr lang="ru-RU"/>
        </a:p>
      </dgm:t>
    </dgm:pt>
    <dgm:pt modelId="{452EE345-5503-4A85-A6E9-882FC957D128}">
      <dgm:prSet/>
      <dgm:spPr/>
      <dgm:t>
        <a:bodyPr/>
        <a:lstStyle/>
        <a:p>
          <a:pPr algn="just" rtl="0"/>
          <a:r>
            <a:rPr lang="ru-RU" dirty="0" smtClean="0">
              <a:latin typeface="Times New Roman" panose="02020603050405020304" pitchFamily="18" charset="0"/>
              <a:cs typeface="Times New Roman" panose="02020603050405020304" pitchFamily="18" charset="0"/>
            </a:rPr>
            <a:t>ин</a:t>
          </a:r>
          <a:r>
            <a:rPr lang="uz-Cyrl-UZ" dirty="0" smtClean="0">
              <a:latin typeface="Times New Roman" panose="02020603050405020304" pitchFamily="18" charset="0"/>
              <a:cs typeface="Times New Roman" panose="02020603050405020304" pitchFamily="18" charset="0"/>
            </a:rPr>
            <a:t>с</a:t>
          </a:r>
          <a:r>
            <a:rPr lang="ru-RU" dirty="0" smtClean="0">
              <a:latin typeface="Times New Roman" panose="02020603050405020304" pitchFamily="18" charset="0"/>
              <a:cs typeface="Times New Roman" panose="02020603050405020304" pitchFamily="18" charset="0"/>
            </a:rPr>
            <a:t>он </a:t>
          </a:r>
          <a:r>
            <a:rPr lang="ru-RU" dirty="0" err="1" smtClean="0">
              <a:latin typeface="Times New Roman" panose="02020603050405020304" pitchFamily="18" charset="0"/>
              <a:cs typeface="Times New Roman" panose="02020603050405020304" pitchFamily="18" charset="0"/>
            </a:rPr>
            <a:t>ресурслари</a:t>
          </a:r>
          <a:r>
            <a:rPr lang="uz-Cyrl-UZ" dirty="0" smtClean="0">
              <a:latin typeface="Times New Roman" panose="02020603050405020304" pitchFamily="18" charset="0"/>
              <a:cs typeface="Times New Roman" panose="02020603050405020304" pitchFamily="18" charset="0"/>
            </a:rPr>
            <a:t>нин</a:t>
          </a:r>
          <a:r>
            <a:rPr lang="ru-RU" dirty="0" smtClean="0">
              <a:latin typeface="Times New Roman" panose="02020603050405020304" pitchFamily="18" charset="0"/>
              <a:cs typeface="Times New Roman" panose="02020603050405020304" pitchFamily="18" charset="0"/>
            </a:rPr>
            <a:t>г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олати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ов</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атланиш</a:t>
          </a:r>
          <a:r>
            <a:rPr lang="ru-RU" dirty="0" smtClean="0">
              <a:latin typeface="Times New Roman" panose="02020603050405020304" pitchFamily="18" charset="0"/>
              <a:cs typeface="Times New Roman" panose="02020603050405020304" pitchFamily="18" charset="0"/>
            </a:rPr>
            <a:t>, со</a:t>
          </a:r>
          <a:r>
            <a:rPr lang="uz-Cyrl-UZ" dirty="0" smtClean="0">
              <a:latin typeface="Times New Roman" panose="02020603050405020304" pitchFamily="18" charset="0"/>
              <a:cs typeface="Times New Roman" panose="02020603050405020304" pitchFamily="18" charset="0"/>
            </a:rPr>
            <a:t>ғ</a:t>
          </a:r>
          <a:r>
            <a:rPr lang="ru-RU" dirty="0" smtClean="0">
              <a:latin typeface="Times New Roman" panose="02020603050405020304" pitchFamily="18" charset="0"/>
              <a:cs typeface="Times New Roman" panose="02020603050405020304" pitchFamily="18" charset="0"/>
            </a:rPr>
            <a:t>ли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катта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ёшдаги</a:t>
          </a:r>
          <a:r>
            <a:rPr lang="ru-RU" dirty="0" smtClean="0">
              <a:latin typeface="Times New Roman" panose="02020603050405020304" pitchFamily="18" charset="0"/>
              <a:cs typeface="Times New Roman" panose="02020603050405020304" pitchFamily="18" charset="0"/>
            </a:rPr>
            <a:t> 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саводхонлнгини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исобга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активлари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индекси</a:t>
          </a:r>
          <a:r>
            <a:rPr lang="ru-RU"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composite human index</a:t>
          </a:r>
          <a:r>
            <a:rPr lang="ru-RU" dirty="0" smtClean="0">
              <a:latin typeface="Times New Roman" panose="02020603050405020304" pitchFamily="18" charset="0"/>
              <a:cs typeface="Times New Roman" panose="02020603050405020304" pitchFamily="18" charset="0"/>
            </a:rPr>
            <a:t> - </a:t>
          </a:r>
          <a:r>
            <a:rPr lang="en-US" dirty="0" smtClean="0">
              <a:latin typeface="Times New Roman" panose="02020603050405020304" pitchFamily="18" charset="0"/>
              <a:cs typeface="Times New Roman" panose="02020603050405020304" pitchFamily="18" charset="0"/>
            </a:rPr>
            <a:t>HAT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ланади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D8B3C3F-C92D-44F5-834E-629FFC86352F}" type="parTrans" cxnId="{15E45ECC-9418-4995-A1B1-EC64FFDCD321}">
      <dgm:prSet/>
      <dgm:spPr/>
      <dgm:t>
        <a:bodyPr/>
        <a:lstStyle/>
        <a:p>
          <a:endParaRPr lang="ru-RU"/>
        </a:p>
      </dgm:t>
    </dgm:pt>
    <dgm:pt modelId="{DDA48C25-74F2-4898-A231-FB2ACF068CFE}" type="sibTrans" cxnId="{15E45ECC-9418-4995-A1B1-EC64FFDCD321}">
      <dgm:prSet/>
      <dgm:spPr/>
      <dgm:t>
        <a:bodyPr/>
        <a:lstStyle/>
        <a:p>
          <a:endParaRPr lang="ru-RU"/>
        </a:p>
      </dgm:t>
    </dgm:pt>
    <dgm:pt modelId="{E237B704-44FC-4021-BBCF-F262379EC347}" type="pres">
      <dgm:prSet presAssocID="{23C2ADA5-3441-49F1-B27E-AE08BD9A7E29}" presName="linear" presStyleCnt="0">
        <dgm:presLayoutVars>
          <dgm:animLvl val="lvl"/>
          <dgm:resizeHandles val="exact"/>
        </dgm:presLayoutVars>
      </dgm:prSet>
      <dgm:spPr/>
      <dgm:t>
        <a:bodyPr/>
        <a:lstStyle/>
        <a:p>
          <a:endParaRPr lang="ru-RU"/>
        </a:p>
      </dgm:t>
    </dgm:pt>
    <dgm:pt modelId="{C7A90EAB-6F13-4EB9-9628-357BEAD8BB3B}" type="pres">
      <dgm:prSet presAssocID="{6CECA61F-0CB2-477A-95C0-5790B1029A91}" presName="parentText" presStyleLbl="node1" presStyleIdx="0" presStyleCnt="1">
        <dgm:presLayoutVars>
          <dgm:chMax val="0"/>
          <dgm:bulletEnabled val="1"/>
        </dgm:presLayoutVars>
      </dgm:prSet>
      <dgm:spPr/>
      <dgm:t>
        <a:bodyPr/>
        <a:lstStyle/>
        <a:p>
          <a:endParaRPr lang="ru-RU"/>
        </a:p>
      </dgm:t>
    </dgm:pt>
    <dgm:pt modelId="{265605A7-299D-4886-84E2-80788B9CC21E}" type="pres">
      <dgm:prSet presAssocID="{6CECA61F-0CB2-477A-95C0-5790B1029A91}" presName="childText" presStyleLbl="revTx" presStyleIdx="0" presStyleCnt="1">
        <dgm:presLayoutVars>
          <dgm:bulletEnabled val="1"/>
        </dgm:presLayoutVars>
      </dgm:prSet>
      <dgm:spPr/>
      <dgm:t>
        <a:bodyPr/>
        <a:lstStyle/>
        <a:p>
          <a:endParaRPr lang="ru-RU"/>
        </a:p>
      </dgm:t>
    </dgm:pt>
  </dgm:ptLst>
  <dgm:cxnLst>
    <dgm:cxn modelId="{15E45ECC-9418-4995-A1B1-EC64FFDCD321}" srcId="{6CECA61F-0CB2-477A-95C0-5790B1029A91}" destId="{452EE345-5503-4A85-A6E9-882FC957D128}" srcOrd="1" destOrd="0" parTransId="{ED8B3C3F-C92D-44F5-834E-629FFC86352F}" sibTransId="{DDA48C25-74F2-4898-A231-FB2ACF068CFE}"/>
    <dgm:cxn modelId="{B159E7FE-E6AA-4AFE-A3A6-35EAFC05F861}" srcId="{23C2ADA5-3441-49F1-B27E-AE08BD9A7E29}" destId="{6CECA61F-0CB2-477A-95C0-5790B1029A91}" srcOrd="0" destOrd="0" parTransId="{4F60F388-BE95-45AF-87C9-DF4A572D0D53}" sibTransId="{6B29B7F2-9A13-4E81-BA16-AA56BF73482E}"/>
    <dgm:cxn modelId="{B18F0E5E-BBC0-4D88-8843-9DFE00B428A7}" srcId="{6CECA61F-0CB2-477A-95C0-5790B1029A91}" destId="{46242120-8E41-442C-B36A-094EB07CC831}" srcOrd="0" destOrd="0" parTransId="{56BF37AA-B79A-468C-A43E-8BED04B86AE2}" sibTransId="{6684B55E-FE34-42CA-9A67-B7B76BE5F4C8}"/>
    <dgm:cxn modelId="{A510E996-A322-446E-AAD7-3FC4C6907123}" type="presOf" srcId="{23C2ADA5-3441-49F1-B27E-AE08BD9A7E29}" destId="{E237B704-44FC-4021-BBCF-F262379EC347}" srcOrd="0" destOrd="0" presId="urn:microsoft.com/office/officeart/2005/8/layout/vList2"/>
    <dgm:cxn modelId="{A2188704-5AE8-4243-8137-5CA8AF643ABA}" type="presOf" srcId="{46242120-8E41-442C-B36A-094EB07CC831}" destId="{265605A7-299D-4886-84E2-80788B9CC21E}" srcOrd="0" destOrd="0" presId="urn:microsoft.com/office/officeart/2005/8/layout/vList2"/>
    <dgm:cxn modelId="{85749BC4-C0E5-462A-A2D6-5856F3693ED5}" type="presOf" srcId="{6CECA61F-0CB2-477A-95C0-5790B1029A91}" destId="{C7A90EAB-6F13-4EB9-9628-357BEAD8BB3B}" srcOrd="0" destOrd="0" presId="urn:microsoft.com/office/officeart/2005/8/layout/vList2"/>
    <dgm:cxn modelId="{C2F00EF8-C701-436B-9A60-752E2256D601}" type="presOf" srcId="{452EE345-5503-4A85-A6E9-882FC957D128}" destId="{265605A7-299D-4886-84E2-80788B9CC21E}" srcOrd="0" destOrd="1" presId="urn:microsoft.com/office/officeart/2005/8/layout/vList2"/>
    <dgm:cxn modelId="{48E784F2-EBE1-402C-9C93-76C58EBB77E3}" type="presParOf" srcId="{E237B704-44FC-4021-BBCF-F262379EC347}" destId="{C7A90EAB-6F13-4EB9-9628-357BEAD8BB3B}" srcOrd="0" destOrd="0" presId="urn:microsoft.com/office/officeart/2005/8/layout/vList2"/>
    <dgm:cxn modelId="{0A362A8F-E6AD-4EFF-93CA-B9B85734E139}" type="presParOf" srcId="{E237B704-44FC-4021-BBCF-F262379EC347}" destId="{265605A7-299D-4886-84E2-80788B9CC21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3.xml><?xml version="1.0" encoding="utf-8"?>
<dgm:dataModel xmlns:dgm="http://schemas.openxmlformats.org/drawingml/2006/diagram" xmlns:a="http://schemas.openxmlformats.org/drawingml/2006/main">
  <dgm:ptLst>
    <dgm:pt modelId="{23C2ADA5-3441-49F1-B27E-AE08BD9A7E2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52EE345-5503-4A85-A6E9-882FC957D128}">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Иқ</a:t>
          </a:r>
          <a:r>
            <a:rPr lang="ru-RU" dirty="0" err="1" smtClean="0">
              <a:latin typeface="Times New Roman" panose="02020603050405020304" pitchFamily="18" charset="0"/>
              <a:cs typeface="Times New Roman" panose="02020603050405020304" pitchFamily="18" charset="0"/>
            </a:rPr>
            <a:t>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a:t>
          </a:r>
          <a:r>
            <a:rPr lang="uz-Cyrl-UZ" dirty="0" smtClean="0">
              <a:latin typeface="Times New Roman" panose="02020603050405020304" pitchFamily="18" charset="0"/>
              <a:cs typeface="Times New Roman" panose="02020603050405020304" pitchFamily="18" charset="0"/>
            </a:rPr>
            <a:t>ғ</a:t>
          </a:r>
          <a:r>
            <a:rPr lang="ru-RU" dirty="0" smtClean="0">
              <a:latin typeface="Times New Roman" panose="02020603050405020304" pitchFamily="18" charset="0"/>
              <a:cs typeface="Times New Roman" panose="02020603050405020304" pitchFamily="18" charset="0"/>
            </a:rPr>
            <a:t>ли</a:t>
          </a:r>
          <a:r>
            <a:rPr lang="uz-Cyrl-UZ" dirty="0" smtClean="0">
              <a:latin typeface="Times New Roman" panose="02020603050405020304" pitchFamily="18" charset="0"/>
              <a:cs typeface="Times New Roman" panose="02020603050405020304" pitchFamily="18" charset="0"/>
            </a:rPr>
            <a:t>қл</a:t>
          </a:r>
          <a:r>
            <a:rPr lang="ru-RU" dirty="0" err="1" smtClean="0">
              <a:latin typeface="Times New Roman" panose="02020603050405020304" pitchFamily="18" charset="0"/>
              <a:cs typeface="Times New Roman" panose="02020603050405020304" pitchFamily="18" charset="0"/>
            </a:rPr>
            <a:t>ик</a:t>
          </a:r>
          <a:r>
            <a:rPr lang="en-US" dirty="0" smtClean="0">
              <a:latin typeface="Times New Roman" panose="02020603050405020304" pitchFamily="18" charset="0"/>
              <a:cs typeface="Times New Roman" panose="02020603050405020304" pitchFamily="18" charset="0"/>
            </a:rPr>
            <a:t> - </a:t>
          </a:r>
          <a:r>
            <a:rPr lang="en-US" b="1" dirty="0" smtClean="0">
              <a:latin typeface="Times New Roman" panose="02020603050405020304" pitchFamily="18" charset="0"/>
              <a:cs typeface="Times New Roman" panose="02020603050405020304" pitchFamily="18" charset="0"/>
            </a:rPr>
            <a:t>(composite economic vulnerability index </a:t>
          </a:r>
          <a:r>
            <a:rPr lang="uz-Cyrl-UZ" b="1"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EM)</a:t>
          </a:r>
          <a:r>
            <a:rPr lang="en-US"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исобланади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уйидаги</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рсаткичлардан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топади</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D8B3C3F-C92D-44F5-834E-629FFC86352F}" type="parTrans" cxnId="{15E45ECC-9418-4995-A1B1-EC64FFDCD321}">
      <dgm:prSet/>
      <dgm:spPr/>
      <dgm:t>
        <a:bodyPr/>
        <a:lstStyle/>
        <a:p>
          <a:endParaRPr lang="ru-RU"/>
        </a:p>
      </dgm:t>
    </dgm:pt>
    <dgm:pt modelId="{DDA48C25-74F2-4898-A231-FB2ACF068CFE}" type="sibTrans" cxnId="{15E45ECC-9418-4995-A1B1-EC64FFDCD321}">
      <dgm:prSet/>
      <dgm:spPr/>
      <dgm:t>
        <a:bodyPr/>
        <a:lstStyle/>
        <a:p>
          <a:endParaRPr lang="ru-RU"/>
        </a:p>
      </dgm:t>
    </dgm:pt>
    <dgm:pt modelId="{295AFD2B-40D8-4665-AB9D-0B3C6D9BAC27}">
      <dgm:prSet/>
      <dgm:spPr/>
      <dgm:t>
        <a:bodyPr/>
        <a:lstStyle/>
        <a:p>
          <a:pPr algn="just" rtl="0"/>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ишло</a:t>
          </a:r>
          <a:r>
            <a:rPr lang="uz-Cyrl-UZ" dirty="0" smtClean="0">
              <a:latin typeface="Times New Roman" panose="02020603050405020304" pitchFamily="18" charset="0"/>
              <a:cs typeface="Times New Roman" panose="02020603050405020304" pitchFamily="18" charset="0"/>
            </a:rPr>
            <a:t>қ </a:t>
          </a:r>
          <a:r>
            <a:rPr lang="ru-RU" dirty="0" smtClean="0">
              <a:latin typeface="Times New Roman" panose="02020603050405020304" pitchFamily="18" charset="0"/>
              <a:cs typeface="Times New Roman" panose="02020603050405020304" pitchFamily="18" charset="0"/>
            </a:rPr>
            <a:t>х</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жалик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аришининг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арорли</a:t>
          </a:r>
          <a:r>
            <a:rPr lang="uz-Cyrl-UZ" dirty="0" smtClean="0">
              <a:latin typeface="Times New Roman" panose="02020603050405020304" pitchFamily="18" charset="0"/>
              <a:cs typeface="Times New Roman" panose="02020603050405020304" pitchFamily="18" charset="0"/>
            </a:rPr>
            <a:t>ги</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E7E0BDF-12BB-40DD-9B56-DE812060ED65}" type="parTrans" cxnId="{839DCF28-B0B3-49D8-A746-5DD3D3FE4F9D}">
      <dgm:prSet/>
      <dgm:spPr/>
      <dgm:t>
        <a:bodyPr/>
        <a:lstStyle/>
        <a:p>
          <a:endParaRPr lang="ru-RU"/>
        </a:p>
      </dgm:t>
    </dgm:pt>
    <dgm:pt modelId="{07ABAD67-A76F-4246-A958-1BD05A23F2A4}" type="sibTrans" cxnId="{839DCF28-B0B3-49D8-A746-5DD3D3FE4F9D}">
      <dgm:prSet/>
      <dgm:spPr/>
      <dgm:t>
        <a:bodyPr/>
        <a:lstStyle/>
        <a:p>
          <a:endParaRPr lang="ru-RU"/>
        </a:p>
      </dgm:t>
    </dgm:pt>
    <dgm:pt modelId="{F0451AAE-E5C9-4CC0-9A6A-6A8BCCD6CCD7}">
      <dgm:prSet/>
      <dgm:spPr/>
      <dgm:t>
        <a:bodyPr/>
        <a:lstStyle/>
        <a:p>
          <a:pPr algn="just" rtl="0"/>
          <a:r>
            <a:rPr lang="ru-RU" dirty="0" err="1" smtClean="0">
              <a:latin typeface="Times New Roman" panose="02020603050405020304" pitchFamily="18" charset="0"/>
              <a:cs typeface="Times New Roman" panose="02020603050405020304" pitchFamily="18" charset="0"/>
            </a:rPr>
            <a:t>товарлар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хизматлар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экспорти</a:t>
          </a:r>
          <a:r>
            <a:rPr lang="uz-Cyrl-UZ" dirty="0" smtClean="0">
              <a:latin typeface="Times New Roman" panose="02020603050405020304" pitchFamily="18" charset="0"/>
              <a:cs typeface="Times New Roman" panose="02020603050405020304" pitchFamily="18" charset="0"/>
            </a:rPr>
            <a:t>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арорлиги</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C7C55EF-DB7D-48CE-A6F1-5F243C85578E}" type="parTrans" cxnId="{9E2CF3CF-6311-4FBF-8167-3D6448CF445B}">
      <dgm:prSet/>
      <dgm:spPr/>
      <dgm:t>
        <a:bodyPr/>
        <a:lstStyle/>
        <a:p>
          <a:endParaRPr lang="ru-RU"/>
        </a:p>
      </dgm:t>
    </dgm:pt>
    <dgm:pt modelId="{2ED566CD-5AA6-4EDD-9F70-D6766568C985}" type="sibTrans" cxnId="{9E2CF3CF-6311-4FBF-8167-3D6448CF445B}">
      <dgm:prSet/>
      <dgm:spPr/>
      <dgm:t>
        <a:bodyPr/>
        <a:lstStyle/>
        <a:p>
          <a:endParaRPr lang="ru-RU"/>
        </a:p>
      </dgm:t>
    </dgm:pt>
    <dgm:pt modelId="{C9AFD539-45B5-4A34-807F-4C61C8979B35}">
      <dgm:prSet/>
      <dgm:spPr/>
      <dgm:t>
        <a:bodyPr/>
        <a:lstStyle/>
        <a:p>
          <a:pPr algn="just" rtl="0"/>
          <a:r>
            <a:rPr lang="ru-RU" dirty="0" err="1" smtClean="0">
              <a:latin typeface="Times New Roman" panose="02020603050405020304" pitchFamily="18" charset="0"/>
              <a:cs typeface="Times New Roman" panose="02020603050405020304" pitchFamily="18" charset="0"/>
            </a:rPr>
            <a:t>ноанъана</a:t>
          </a:r>
          <a:r>
            <a:rPr lang="uz-Cyrl-UZ" dirty="0" smtClean="0">
              <a:latin typeface="Times New Roman" panose="02020603050405020304" pitchFamily="18" charset="0"/>
              <a:cs typeface="Times New Roman" panose="02020603050405020304" pitchFamily="18" charset="0"/>
            </a:rPr>
            <a:t>в</a:t>
          </a:r>
          <a:r>
            <a:rPr lang="ru-RU" dirty="0" err="1" smtClean="0">
              <a:latin typeface="Times New Roman" panose="02020603050405020304" pitchFamily="18" charset="0"/>
              <a:cs typeface="Times New Roman" panose="02020603050405020304" pitchFamily="18" charset="0"/>
            </a:rPr>
            <a:t>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турларининг</a:t>
          </a:r>
          <a:r>
            <a:rPr lang="ru-RU" dirty="0" smtClean="0">
              <a:latin typeface="Times New Roman" panose="02020603050405020304" pitchFamily="18" charset="0"/>
              <a:cs typeface="Times New Roman" panose="02020603050405020304" pitchFamily="18" charset="0"/>
            </a:rPr>
            <a:t> 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тисодий</a:t>
          </a:r>
          <a:r>
            <a:rPr lang="ru-RU" dirty="0" smtClean="0">
              <a:latin typeface="Times New Roman" panose="02020603050405020304" pitchFamily="18" charset="0"/>
              <a:cs typeface="Times New Roman" panose="02020603050405020304" pitchFamily="18" charset="0"/>
            </a:rPr>
            <a:t> 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амияти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ялпи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ички</a:t>
          </a:r>
          <a:endParaRPr lang="ru-RU" dirty="0">
            <a:latin typeface="Times New Roman" panose="02020603050405020304" pitchFamily="18" charset="0"/>
            <a:cs typeface="Times New Roman" panose="02020603050405020304" pitchFamily="18" charset="0"/>
          </a:endParaRPr>
        </a:p>
      </dgm:t>
    </dgm:pt>
    <dgm:pt modelId="{2B9BFE17-71DB-40FC-82E5-1EE93903D272}" type="parTrans" cxnId="{752E994F-073F-4CCC-A65A-F1C06DA6E5EB}">
      <dgm:prSet/>
      <dgm:spPr/>
      <dgm:t>
        <a:bodyPr/>
        <a:lstStyle/>
        <a:p>
          <a:endParaRPr lang="ru-RU"/>
        </a:p>
      </dgm:t>
    </dgm:pt>
    <dgm:pt modelId="{BB1C18C8-0A1F-4F9D-B897-7062C4287684}" type="sibTrans" cxnId="{752E994F-073F-4CCC-A65A-F1C06DA6E5EB}">
      <dgm:prSet/>
      <dgm:spPr/>
      <dgm:t>
        <a:bodyPr/>
        <a:lstStyle/>
        <a:p>
          <a:endParaRPr lang="ru-RU"/>
        </a:p>
      </dgm:t>
    </dgm:pt>
    <dgm:pt modelId="{435604B9-7CF5-4353-9F62-863DBF6DCEE7}">
      <dgm:prSet/>
      <dgm:spPr/>
      <dgm:t>
        <a:bodyPr/>
        <a:lstStyle/>
        <a:p>
          <a:pPr algn="just" rtl="0"/>
          <a:r>
            <a:rPr lang="ru-RU" dirty="0" err="1" smtClean="0">
              <a:latin typeface="Times New Roman" panose="02020603050405020304" pitchFamily="18" charset="0"/>
              <a:cs typeface="Times New Roman" panose="02020603050405020304" pitchFamily="18" charset="0"/>
            </a:rPr>
            <a:t>ма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сулотда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айта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хизматлар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улуши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97FA7A9-FAE4-4C4C-B0AC-717CBD89509F}" type="parTrans" cxnId="{C65F949A-158E-43C0-B848-CE114E4897C7}">
      <dgm:prSet/>
      <dgm:spPr/>
      <dgm:t>
        <a:bodyPr/>
        <a:lstStyle/>
        <a:p>
          <a:endParaRPr lang="ru-RU"/>
        </a:p>
      </dgm:t>
    </dgm:pt>
    <dgm:pt modelId="{2BA10513-DC56-4A95-A5E8-2ADEAAB43EE8}" type="sibTrans" cxnId="{C65F949A-158E-43C0-B848-CE114E4897C7}">
      <dgm:prSet/>
      <dgm:spPr/>
      <dgm:t>
        <a:bodyPr/>
        <a:lstStyle/>
        <a:p>
          <a:endParaRPr lang="ru-RU"/>
        </a:p>
      </dgm:t>
    </dgm:pt>
    <dgm:pt modelId="{34C0A4E8-99FB-408B-A962-AA4EF06E2441}">
      <dgm:prSet/>
      <dgm:spPr/>
      <dgm:t>
        <a:bodyPr/>
        <a:lstStyle/>
        <a:p>
          <a:pPr algn="just" rtl="0"/>
          <a:r>
            <a:rPr lang="ru-RU" dirty="0" err="1" smtClean="0">
              <a:latin typeface="Times New Roman" panose="02020603050405020304" pitchFamily="18" charset="0"/>
              <a:cs typeface="Times New Roman" panose="02020603050405020304" pitchFamily="18" charset="0"/>
            </a:rPr>
            <a:t>товарлар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экспортининг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концентрациялашуви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CD941DC-F10B-4BCC-B1D2-6A525751F683}" type="parTrans" cxnId="{51357062-23C9-4CD8-B8D4-131D553E4921}">
      <dgm:prSet/>
      <dgm:spPr/>
      <dgm:t>
        <a:bodyPr/>
        <a:lstStyle/>
        <a:p>
          <a:endParaRPr lang="ru-RU"/>
        </a:p>
      </dgm:t>
    </dgm:pt>
    <dgm:pt modelId="{FA5A757F-07A8-4A0B-A6A7-FC00450F5920}" type="sibTrans" cxnId="{51357062-23C9-4CD8-B8D4-131D553E4921}">
      <dgm:prSet/>
      <dgm:spPr/>
      <dgm:t>
        <a:bodyPr/>
        <a:lstStyle/>
        <a:p>
          <a:endParaRPr lang="ru-RU"/>
        </a:p>
      </dgm:t>
    </dgm:pt>
    <dgm:pt modelId="{91F6BFDC-0654-4BCB-B4D7-3CB89E1F41B9}">
      <dgm:prSet/>
      <dgm:spPr/>
      <dgm:t>
        <a:bodyPr/>
        <a:lstStyle/>
        <a:p>
          <a:pPr algn="just" rtl="0"/>
          <a:r>
            <a:rPr lang="ru-RU" dirty="0" smtClean="0">
              <a:latin typeface="Times New Roman" panose="02020603050405020304" pitchFamily="18" charset="0"/>
              <a:cs typeface="Times New Roman" panose="02020603050405020304" pitchFamily="18" charset="0"/>
            </a:rPr>
            <a:t>та</a:t>
          </a:r>
          <a:r>
            <a:rPr lang="uz-Cyrl-UZ" dirty="0" smtClean="0">
              <a:latin typeface="Times New Roman" panose="02020603050405020304" pitchFamily="18" charset="0"/>
              <a:cs typeface="Times New Roman" panose="02020603050405020304" pitchFamily="18" charset="0"/>
            </a:rPr>
            <a:t>б</a:t>
          </a:r>
          <a:r>
            <a:rPr lang="ru-RU" dirty="0" err="1" smtClean="0">
              <a:latin typeface="Times New Roman" panose="02020603050405020304" pitchFamily="18" charset="0"/>
              <a:cs typeface="Times New Roman" panose="02020603050405020304" pitchFamily="18" charset="0"/>
            </a:rPr>
            <a:t>иий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офатлар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н</a:t>
          </a:r>
          <a:r>
            <a:rPr lang="ru-RU" dirty="0" err="1" smtClean="0">
              <a:latin typeface="Times New Roman" panose="02020603050405020304" pitchFamily="18" charset="0"/>
              <a:cs typeface="Times New Roman" panose="02020603050405020304" pitchFamily="18" charset="0"/>
            </a:rPr>
            <a:t>атижасида</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чирилган</a:t>
          </a:r>
          <a:r>
            <a:rPr lang="ru-RU" dirty="0" smtClean="0">
              <a:latin typeface="Times New Roman" panose="02020603050405020304" pitchFamily="18" charset="0"/>
              <a:cs typeface="Times New Roman" panose="02020603050405020304" pitchFamily="18" charset="0"/>
            </a:rPr>
            <a:t> 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базанинг</a:t>
          </a:r>
          <a:r>
            <a:rPr lang="uz-Cyrl-UZ" dirty="0" smtClean="0">
              <a:latin typeface="Times New Roman" panose="02020603050405020304" pitchFamily="18" charset="0"/>
              <a:cs typeface="Times New Roman" panose="02020603050405020304" pitchFamily="18" charset="0"/>
            </a:rPr>
            <a:t> торлиги ва аҳоли улушининг салбий таъсири.</a:t>
          </a:r>
          <a:endParaRPr lang="ru-RU" dirty="0">
            <a:latin typeface="Times New Roman" panose="02020603050405020304" pitchFamily="18" charset="0"/>
            <a:cs typeface="Times New Roman" panose="02020603050405020304" pitchFamily="18" charset="0"/>
          </a:endParaRPr>
        </a:p>
      </dgm:t>
    </dgm:pt>
    <dgm:pt modelId="{EE408C10-7453-40FF-88E5-C770D59333E5}" type="parTrans" cxnId="{11E22727-CA91-4B45-AECC-0376792A43BE}">
      <dgm:prSet/>
      <dgm:spPr/>
      <dgm:t>
        <a:bodyPr/>
        <a:lstStyle/>
        <a:p>
          <a:endParaRPr lang="ru-RU"/>
        </a:p>
      </dgm:t>
    </dgm:pt>
    <dgm:pt modelId="{A7DF9B44-ABB8-43F5-B049-83FCF4B7BECF}" type="sibTrans" cxnId="{11E22727-CA91-4B45-AECC-0376792A43BE}">
      <dgm:prSet/>
      <dgm:spPr/>
      <dgm:t>
        <a:bodyPr/>
        <a:lstStyle/>
        <a:p>
          <a:endParaRPr lang="ru-RU"/>
        </a:p>
      </dgm:t>
    </dgm:pt>
    <dgm:pt modelId="{E237B704-44FC-4021-BBCF-F262379EC347}" type="pres">
      <dgm:prSet presAssocID="{23C2ADA5-3441-49F1-B27E-AE08BD9A7E29}" presName="linear" presStyleCnt="0">
        <dgm:presLayoutVars>
          <dgm:animLvl val="lvl"/>
          <dgm:resizeHandles val="exact"/>
        </dgm:presLayoutVars>
      </dgm:prSet>
      <dgm:spPr/>
      <dgm:t>
        <a:bodyPr/>
        <a:lstStyle/>
        <a:p>
          <a:endParaRPr lang="ru-RU"/>
        </a:p>
      </dgm:t>
    </dgm:pt>
    <dgm:pt modelId="{BBFA7DDB-D075-4600-9387-D6FB54D81635}" type="pres">
      <dgm:prSet presAssocID="{452EE345-5503-4A85-A6E9-882FC957D128}" presName="parentText" presStyleLbl="node1" presStyleIdx="0" presStyleCnt="1">
        <dgm:presLayoutVars>
          <dgm:chMax val="0"/>
          <dgm:bulletEnabled val="1"/>
        </dgm:presLayoutVars>
      </dgm:prSet>
      <dgm:spPr/>
      <dgm:t>
        <a:bodyPr/>
        <a:lstStyle/>
        <a:p>
          <a:endParaRPr lang="ru-RU"/>
        </a:p>
      </dgm:t>
    </dgm:pt>
    <dgm:pt modelId="{EC4ECECC-8963-432A-A25A-758A08EE4F9F}" type="pres">
      <dgm:prSet presAssocID="{452EE345-5503-4A85-A6E9-882FC957D128}" presName="childText" presStyleLbl="revTx" presStyleIdx="0" presStyleCnt="1">
        <dgm:presLayoutVars>
          <dgm:bulletEnabled val="1"/>
        </dgm:presLayoutVars>
      </dgm:prSet>
      <dgm:spPr/>
      <dgm:t>
        <a:bodyPr/>
        <a:lstStyle/>
        <a:p>
          <a:endParaRPr lang="ru-RU"/>
        </a:p>
      </dgm:t>
    </dgm:pt>
  </dgm:ptLst>
  <dgm:cxnLst>
    <dgm:cxn modelId="{8B84984C-E568-40CC-B016-88799186D253}" type="presOf" srcId="{34C0A4E8-99FB-408B-A962-AA4EF06E2441}" destId="{EC4ECECC-8963-432A-A25A-758A08EE4F9F}" srcOrd="0" destOrd="4" presId="urn:microsoft.com/office/officeart/2005/8/layout/vList2"/>
    <dgm:cxn modelId="{9E2CF3CF-6311-4FBF-8167-3D6448CF445B}" srcId="{452EE345-5503-4A85-A6E9-882FC957D128}" destId="{F0451AAE-E5C9-4CC0-9A6A-6A8BCCD6CCD7}" srcOrd="1" destOrd="0" parTransId="{AC7C55EF-DB7D-48CE-A6F1-5F243C85578E}" sibTransId="{2ED566CD-5AA6-4EDD-9F70-D6766568C985}"/>
    <dgm:cxn modelId="{11E22727-CA91-4B45-AECC-0376792A43BE}" srcId="{452EE345-5503-4A85-A6E9-882FC957D128}" destId="{91F6BFDC-0654-4BCB-B4D7-3CB89E1F41B9}" srcOrd="5" destOrd="0" parTransId="{EE408C10-7453-40FF-88E5-C770D59333E5}" sibTransId="{A7DF9B44-ABB8-43F5-B049-83FCF4B7BECF}"/>
    <dgm:cxn modelId="{1DD1E322-0577-414A-B83D-D683C6EAC6B1}" type="presOf" srcId="{C9AFD539-45B5-4A34-807F-4C61C8979B35}" destId="{EC4ECECC-8963-432A-A25A-758A08EE4F9F}" srcOrd="0" destOrd="2" presId="urn:microsoft.com/office/officeart/2005/8/layout/vList2"/>
    <dgm:cxn modelId="{C65F949A-158E-43C0-B848-CE114E4897C7}" srcId="{452EE345-5503-4A85-A6E9-882FC957D128}" destId="{435604B9-7CF5-4353-9F62-863DBF6DCEE7}" srcOrd="3" destOrd="0" parTransId="{997FA7A9-FAE4-4C4C-B0AC-717CBD89509F}" sibTransId="{2BA10513-DC56-4A95-A5E8-2ADEAAB43EE8}"/>
    <dgm:cxn modelId="{839DCF28-B0B3-49D8-A746-5DD3D3FE4F9D}" srcId="{452EE345-5503-4A85-A6E9-882FC957D128}" destId="{295AFD2B-40D8-4665-AB9D-0B3C6D9BAC27}" srcOrd="0" destOrd="0" parTransId="{DE7E0BDF-12BB-40DD-9B56-DE812060ED65}" sibTransId="{07ABAD67-A76F-4246-A958-1BD05A23F2A4}"/>
    <dgm:cxn modelId="{B3DFEB40-AF33-4FFE-BC8A-09760E4D4FA8}" type="presOf" srcId="{91F6BFDC-0654-4BCB-B4D7-3CB89E1F41B9}" destId="{EC4ECECC-8963-432A-A25A-758A08EE4F9F}" srcOrd="0" destOrd="5" presId="urn:microsoft.com/office/officeart/2005/8/layout/vList2"/>
    <dgm:cxn modelId="{A510E996-A322-446E-AAD7-3FC4C6907123}" type="presOf" srcId="{23C2ADA5-3441-49F1-B27E-AE08BD9A7E29}" destId="{E237B704-44FC-4021-BBCF-F262379EC347}" srcOrd="0" destOrd="0" presId="urn:microsoft.com/office/officeart/2005/8/layout/vList2"/>
    <dgm:cxn modelId="{51357062-23C9-4CD8-B8D4-131D553E4921}" srcId="{452EE345-5503-4A85-A6E9-882FC957D128}" destId="{34C0A4E8-99FB-408B-A962-AA4EF06E2441}" srcOrd="4" destOrd="0" parTransId="{FCD941DC-F10B-4BCC-B1D2-6A525751F683}" sibTransId="{FA5A757F-07A8-4A0B-A6A7-FC00450F5920}"/>
    <dgm:cxn modelId="{4F4F4C40-5C68-414A-AF77-3222DDD20CF9}" type="presOf" srcId="{F0451AAE-E5C9-4CC0-9A6A-6A8BCCD6CCD7}" destId="{EC4ECECC-8963-432A-A25A-758A08EE4F9F}" srcOrd="0" destOrd="1" presId="urn:microsoft.com/office/officeart/2005/8/layout/vList2"/>
    <dgm:cxn modelId="{752E994F-073F-4CCC-A65A-F1C06DA6E5EB}" srcId="{452EE345-5503-4A85-A6E9-882FC957D128}" destId="{C9AFD539-45B5-4A34-807F-4C61C8979B35}" srcOrd="2" destOrd="0" parTransId="{2B9BFE17-71DB-40FC-82E5-1EE93903D272}" sibTransId="{BB1C18C8-0A1F-4F9D-B897-7062C4287684}"/>
    <dgm:cxn modelId="{948BF437-0A57-45DB-9DA2-068B56DD82C6}" type="presOf" srcId="{452EE345-5503-4A85-A6E9-882FC957D128}" destId="{BBFA7DDB-D075-4600-9387-D6FB54D81635}" srcOrd="0" destOrd="0" presId="urn:microsoft.com/office/officeart/2005/8/layout/vList2"/>
    <dgm:cxn modelId="{86FBF541-9748-4430-A1C5-DF03501374E5}" type="presOf" srcId="{435604B9-7CF5-4353-9F62-863DBF6DCEE7}" destId="{EC4ECECC-8963-432A-A25A-758A08EE4F9F}" srcOrd="0" destOrd="3" presId="urn:microsoft.com/office/officeart/2005/8/layout/vList2"/>
    <dgm:cxn modelId="{15E45ECC-9418-4995-A1B1-EC64FFDCD321}" srcId="{23C2ADA5-3441-49F1-B27E-AE08BD9A7E29}" destId="{452EE345-5503-4A85-A6E9-882FC957D128}" srcOrd="0" destOrd="0" parTransId="{ED8B3C3F-C92D-44F5-834E-629FFC86352F}" sibTransId="{DDA48C25-74F2-4898-A231-FB2ACF068CFE}"/>
    <dgm:cxn modelId="{8494EE0A-C238-4999-9825-E0F8D1ED4C8A}" type="presOf" srcId="{295AFD2B-40D8-4665-AB9D-0B3C6D9BAC27}" destId="{EC4ECECC-8963-432A-A25A-758A08EE4F9F}" srcOrd="0" destOrd="0" presId="urn:microsoft.com/office/officeart/2005/8/layout/vList2"/>
    <dgm:cxn modelId="{FA8BEAAC-7E1A-4D4D-A650-DF9795C61D92}" type="presParOf" srcId="{E237B704-44FC-4021-BBCF-F262379EC347}" destId="{BBFA7DDB-D075-4600-9387-D6FB54D81635}" srcOrd="0" destOrd="0" presId="urn:microsoft.com/office/officeart/2005/8/layout/vList2"/>
    <dgm:cxn modelId="{5CA69A5E-D086-488C-878D-648301ED1868}" type="presParOf" srcId="{E237B704-44FC-4021-BBCF-F262379EC347}" destId="{EC4ECECC-8963-432A-A25A-758A08EE4F9F}"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4.xml><?xml version="1.0" encoding="utf-8"?>
<dgm:dataModel xmlns:dgm="http://schemas.openxmlformats.org/drawingml/2006/diagram" xmlns:a="http://schemas.openxmlformats.org/drawingml/2006/main">
  <dgm:ptLst>
    <dgm:pt modelId="{5DA25EE8-3B1C-47D0-8B1F-7FECD469BA5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8CA526D-0B57-4787-B31C-642E88011BA1}">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оло</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оми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уш</a:t>
          </a:r>
          <a:r>
            <a:rPr lang="uz-Cyrl-UZ" dirty="0" smtClean="0">
              <a:latin typeface="Times New Roman" panose="02020603050405020304" pitchFamily="18" charset="0"/>
              <a:cs typeface="Times New Roman" panose="02020603050405020304" pitchFamily="18" charset="0"/>
            </a:rPr>
            <a:t>б</a:t>
          </a:r>
          <a:r>
            <a:rPr lang="ru-RU" dirty="0" smtClean="0">
              <a:latin typeface="Times New Roman" panose="02020603050405020304" pitchFamily="18" charset="0"/>
              <a:cs typeface="Times New Roman" panose="02020603050405020304" pitchFamily="18" charset="0"/>
            </a:rPr>
            <a:t>у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гуру</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ига </a:t>
          </a:r>
          <a:r>
            <a:rPr lang="ru-RU" dirty="0" err="1" smtClean="0">
              <a:latin typeface="Times New Roman" panose="02020603050405020304" pitchFamily="18" charset="0"/>
              <a:cs typeface="Times New Roman" panose="02020603050405020304" pitchFamily="18" charset="0"/>
            </a:rPr>
            <a:t>муайян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афзалликлар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F165EF5-1871-4975-AB28-FE4ACD45F3C7}" type="parTrans" cxnId="{05F8636A-AF67-4B9A-B5C6-41B7C92F0C5B}">
      <dgm:prSet/>
      <dgm:spPr/>
      <dgm:t>
        <a:bodyPr/>
        <a:lstStyle/>
        <a:p>
          <a:endParaRPr lang="ru-RU"/>
        </a:p>
      </dgm:t>
    </dgm:pt>
    <dgm:pt modelId="{163535AC-5608-4C19-9101-B64B83B302D5}" type="sibTrans" cxnId="{05F8636A-AF67-4B9A-B5C6-41B7C92F0C5B}">
      <dgm:prSet/>
      <dgm:spPr/>
      <dgm:t>
        <a:bodyPr/>
        <a:lstStyle/>
        <a:p>
          <a:endParaRPr lang="ru-RU"/>
        </a:p>
      </dgm:t>
    </dgm:pt>
    <dgm:pt modelId="{BEC3B3AC-4397-429C-86A9-ABA98D667F8F}">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томонлама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удудий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п </a:t>
          </a:r>
          <a:r>
            <a:rPr lang="ru-RU" dirty="0" err="1" smtClean="0">
              <a:latin typeface="Times New Roman" panose="02020603050405020304" pitchFamily="18" charset="0"/>
              <a:cs typeface="Times New Roman" panose="02020603050405020304" pitchFamily="18" charset="0"/>
            </a:rPr>
            <a:t>томонлама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келишувлар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амда</a:t>
          </a:r>
          <a:r>
            <a:rPr lang="ru-RU" dirty="0" smtClean="0">
              <a:latin typeface="Times New Roman" panose="02020603050405020304" pitchFamily="18" charset="0"/>
              <a:cs typeface="Times New Roman" panose="02020603050405020304" pitchFamily="18" charset="0"/>
            </a:rPr>
            <a:t> хал</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молия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инст</a:t>
          </a:r>
          <a:r>
            <a:rPr lang="uz-Cyrl-UZ" dirty="0" smtClean="0">
              <a:latin typeface="Times New Roman" panose="02020603050405020304" pitchFamily="18" charset="0"/>
              <a:cs typeface="Times New Roman" panose="02020603050405020304" pitchFamily="18" charset="0"/>
            </a:rPr>
            <a:t>ит</a:t>
          </a:r>
          <a:r>
            <a:rPr lang="ru-RU" dirty="0" err="1" smtClean="0">
              <a:latin typeface="Times New Roman" panose="02020603050405020304" pitchFamily="18" charset="0"/>
              <a:cs typeface="Times New Roman" panose="02020603050405020304" pitchFamily="18" charset="0"/>
            </a:rPr>
            <a:t>утларидан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имтиёзли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молиявий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мабла</a:t>
          </a:r>
          <a:r>
            <a:rPr lang="uz-Cyrl-UZ" dirty="0" smtClean="0">
              <a:latin typeface="Times New Roman" panose="02020603050405020304" pitchFamily="18" charset="0"/>
              <a:cs typeface="Times New Roman" panose="02020603050405020304" pitchFamily="18" charset="0"/>
            </a:rPr>
            <a:t>ғ</a:t>
          </a:r>
          <a:r>
            <a:rPr lang="ru-RU" dirty="0" err="1" smtClean="0">
              <a:latin typeface="Times New Roman" panose="02020603050405020304" pitchFamily="18" charset="0"/>
              <a:cs typeface="Times New Roman" panose="02020603050405020304" pitchFamily="18" charset="0"/>
            </a:rPr>
            <a:t>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948DB3A-9AA6-46D4-8F26-E021C645A2AC}" type="parTrans" cxnId="{532CC5C3-6BFA-45A8-A49B-65E0EB6586CA}">
      <dgm:prSet/>
      <dgm:spPr/>
      <dgm:t>
        <a:bodyPr/>
        <a:lstStyle/>
        <a:p>
          <a:endParaRPr lang="ru-RU"/>
        </a:p>
      </dgm:t>
    </dgm:pt>
    <dgm:pt modelId="{31CAECFE-0789-4384-9E87-CCB0CEEF38BF}" type="sibTrans" cxnId="{532CC5C3-6BFA-45A8-A49B-65E0EB6586CA}">
      <dgm:prSet/>
      <dgm:spPr/>
      <dgm:t>
        <a:bodyPr/>
        <a:lstStyle/>
        <a:p>
          <a:endParaRPr lang="ru-RU"/>
        </a:p>
      </dgm:t>
    </dgm:pt>
    <dgm:pt modelId="{D2037225-0768-4394-AED8-7816642FE90A}">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ЖСТнинг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муайян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келишувларига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мувофи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махсус</a:t>
          </a:r>
          <a:r>
            <a:rPr lang="ru-RU" dirty="0" smtClean="0">
              <a:latin typeface="Times New Roman" panose="02020603050405020304" pitchFamily="18" charset="0"/>
              <a:cs typeface="Times New Roman" panose="02020603050405020304" pitchFamily="18" charset="0"/>
            </a:rPr>
            <a:t> кон</a:t>
          </a:r>
          <a:r>
            <a:rPr lang="uz-Cyrl-UZ" dirty="0" smtClean="0">
              <a:latin typeface="Times New Roman" panose="02020603050405020304" pitchFamily="18" charset="0"/>
              <a:cs typeface="Times New Roman" panose="02020603050405020304" pitchFamily="18" charset="0"/>
            </a:rPr>
            <a:t>ц</a:t>
          </a:r>
          <a:r>
            <a:rPr lang="ru-RU" dirty="0" err="1" smtClean="0">
              <a:latin typeface="Times New Roman" panose="02020603050405020304" pitchFamily="18" charset="0"/>
              <a:cs typeface="Times New Roman" panose="02020603050405020304" pitchFamily="18" charset="0"/>
            </a:rPr>
            <a:t>ес</a:t>
          </a:r>
          <a:r>
            <a:rPr lang="uz-Cyrl-UZ" dirty="0" smtClean="0">
              <a:latin typeface="Times New Roman" panose="02020603050405020304" pitchFamily="18" charset="0"/>
              <a:cs typeface="Times New Roman" panose="02020603050405020304" pitchFamily="18" charset="0"/>
            </a:rPr>
            <a:t>с</a:t>
          </a:r>
          <a:r>
            <a:rPr lang="ru-RU" dirty="0" err="1" smtClean="0">
              <a:latin typeface="Times New Roman" panose="02020603050405020304" pitchFamily="18" charset="0"/>
              <a:cs typeface="Times New Roman" panose="02020603050405020304" pitchFamily="18" charset="0"/>
            </a:rPr>
            <a:t>иялар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шаклида</a:t>
          </a:r>
          <a:r>
            <a:rPr lang="ru-RU" dirty="0" smtClean="0">
              <a:latin typeface="Times New Roman" panose="02020603050405020304" pitchFamily="18" charset="0"/>
              <a:cs typeface="Times New Roman" panose="02020603050405020304" pitchFamily="18" charset="0"/>
            </a:rPr>
            <a:t> хал</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савдо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имтиёзларга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баъзи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савдо</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амкорлар</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бозорларга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имтиёзли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кириш</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у</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у</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и;</a:t>
          </a:r>
          <a:endParaRPr lang="ru-RU" dirty="0">
            <a:latin typeface="Times New Roman" panose="02020603050405020304" pitchFamily="18" charset="0"/>
            <a:cs typeface="Times New Roman" panose="02020603050405020304" pitchFamily="18" charset="0"/>
          </a:endParaRPr>
        </a:p>
      </dgm:t>
    </dgm:pt>
    <dgm:pt modelId="{1A058C96-450A-45EB-A3A7-50E13C0E2FC4}" type="parTrans" cxnId="{5B96EBCF-2F1B-47E6-8E89-BD819AE14C0B}">
      <dgm:prSet/>
      <dgm:spPr/>
      <dgm:t>
        <a:bodyPr/>
        <a:lstStyle/>
        <a:p>
          <a:endParaRPr lang="ru-RU"/>
        </a:p>
      </dgm:t>
    </dgm:pt>
    <dgm:pt modelId="{C2213717-8CA1-4223-BC4B-942EAD3D9B51}" type="sibTrans" cxnId="{5B96EBCF-2F1B-47E6-8E89-BD819AE14C0B}">
      <dgm:prSet/>
      <dgm:spPr/>
      <dgm:t>
        <a:bodyPr/>
        <a:lstStyle/>
        <a:p>
          <a:endParaRPr lang="ru-RU"/>
        </a:p>
      </dgm:t>
    </dgm:pt>
    <dgm:pt modelId="{21B29485-F395-4F72-A259-1C9483A6D3ED}">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БМТнинг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садли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дастурлари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п </a:t>
          </a:r>
          <a:r>
            <a:rPr lang="ru-RU" dirty="0" err="1" smtClean="0">
              <a:latin typeface="Times New Roman" panose="02020603050405020304" pitchFamily="18" charset="0"/>
              <a:cs typeface="Times New Roman" panose="02020603050405020304" pitchFamily="18" charset="0"/>
            </a:rPr>
            <a:t>томонлама</a:t>
          </a:r>
          <a:r>
            <a:rPr lang="uz-Cyrl-UZ" dirty="0" smtClean="0">
              <a:latin typeface="Times New Roman" panose="02020603050405020304" pitchFamily="18" charset="0"/>
              <a:cs typeface="Times New Roman" panose="02020603050405020304" pitchFamily="18" charset="0"/>
            </a:rPr>
            <a:t> ҳ</a:t>
          </a:r>
          <a:r>
            <a:rPr lang="ru-RU" dirty="0" err="1" smtClean="0">
              <a:latin typeface="Times New Roman" panose="02020603050405020304" pitchFamily="18" charset="0"/>
              <a:cs typeface="Times New Roman" panose="02020603050405020304" pitchFamily="18" charset="0"/>
            </a:rPr>
            <a:t>амкорликдаги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дастурлари</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йича</a:t>
          </a:r>
          <a:r>
            <a:rPr lang="ru-RU" dirty="0" smtClean="0">
              <a:latin typeface="Times New Roman" panose="02020603050405020304" pitchFamily="18" charset="0"/>
              <a:cs typeface="Times New Roman" panose="02020603050405020304" pitchFamily="18" charset="0"/>
            </a:rPr>
            <a:t> техник к</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мак </a:t>
          </a:r>
          <a:r>
            <a:rPr lang="ru-RU" dirty="0" err="1" smtClean="0">
              <a:latin typeface="Times New Roman" panose="02020603050405020304" pitchFamily="18" charset="0"/>
              <a:cs typeface="Times New Roman" panose="02020603050405020304" pitchFamily="18" charset="0"/>
            </a:rPr>
            <a:t>олиш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753CA7B-7B6D-43AD-BC17-BD1FFF42645C}" type="parTrans" cxnId="{0CBAF5B1-5AC9-49D4-A11D-4A5A4A1C0646}">
      <dgm:prSet/>
      <dgm:spPr/>
      <dgm:t>
        <a:bodyPr/>
        <a:lstStyle/>
        <a:p>
          <a:endParaRPr lang="ru-RU"/>
        </a:p>
      </dgm:t>
    </dgm:pt>
    <dgm:pt modelId="{EF19B481-576B-49BA-8686-40FF6A8463BD}" type="sibTrans" cxnId="{0CBAF5B1-5AC9-49D4-A11D-4A5A4A1C0646}">
      <dgm:prSet/>
      <dgm:spPr/>
      <dgm:t>
        <a:bodyPr/>
        <a:lstStyle/>
        <a:p>
          <a:endParaRPr lang="ru-RU"/>
        </a:p>
      </dgm:t>
    </dgm:pt>
    <dgm:pt modelId="{4EF8E67E-F829-4D93-8DBD-6B300D66ED27}" type="pres">
      <dgm:prSet presAssocID="{5DA25EE8-3B1C-47D0-8B1F-7FECD469BA58}" presName="linear" presStyleCnt="0">
        <dgm:presLayoutVars>
          <dgm:animLvl val="lvl"/>
          <dgm:resizeHandles val="exact"/>
        </dgm:presLayoutVars>
      </dgm:prSet>
      <dgm:spPr/>
      <dgm:t>
        <a:bodyPr/>
        <a:lstStyle/>
        <a:p>
          <a:endParaRPr lang="ru-RU"/>
        </a:p>
      </dgm:t>
    </dgm:pt>
    <dgm:pt modelId="{C6402869-461A-47DA-8449-8F691453694A}" type="pres">
      <dgm:prSet presAssocID="{C8CA526D-0B57-4787-B31C-642E88011BA1}" presName="parentText" presStyleLbl="node1" presStyleIdx="0" presStyleCnt="1">
        <dgm:presLayoutVars>
          <dgm:chMax val="0"/>
          <dgm:bulletEnabled val="1"/>
        </dgm:presLayoutVars>
      </dgm:prSet>
      <dgm:spPr/>
      <dgm:t>
        <a:bodyPr/>
        <a:lstStyle/>
        <a:p>
          <a:endParaRPr lang="ru-RU"/>
        </a:p>
      </dgm:t>
    </dgm:pt>
    <dgm:pt modelId="{C47FB582-C337-4C81-BD0F-29A838C6D09C}" type="pres">
      <dgm:prSet presAssocID="{C8CA526D-0B57-4787-B31C-642E88011BA1}" presName="childText" presStyleLbl="revTx" presStyleIdx="0" presStyleCnt="1">
        <dgm:presLayoutVars>
          <dgm:bulletEnabled val="1"/>
        </dgm:presLayoutVars>
      </dgm:prSet>
      <dgm:spPr/>
      <dgm:t>
        <a:bodyPr/>
        <a:lstStyle/>
        <a:p>
          <a:endParaRPr lang="ru-RU"/>
        </a:p>
      </dgm:t>
    </dgm:pt>
  </dgm:ptLst>
  <dgm:cxnLst>
    <dgm:cxn modelId="{3323EBB9-7494-4B83-89CB-1637762BBF98}" type="presOf" srcId="{5DA25EE8-3B1C-47D0-8B1F-7FECD469BA58}" destId="{4EF8E67E-F829-4D93-8DBD-6B300D66ED27}" srcOrd="0" destOrd="0" presId="urn:microsoft.com/office/officeart/2005/8/layout/vList2"/>
    <dgm:cxn modelId="{5E6AE64D-F8F7-4EDD-AE41-78CA32809166}" type="presOf" srcId="{21B29485-F395-4F72-A259-1C9483A6D3ED}" destId="{C47FB582-C337-4C81-BD0F-29A838C6D09C}" srcOrd="0" destOrd="2" presId="urn:microsoft.com/office/officeart/2005/8/layout/vList2"/>
    <dgm:cxn modelId="{0CBAF5B1-5AC9-49D4-A11D-4A5A4A1C0646}" srcId="{C8CA526D-0B57-4787-B31C-642E88011BA1}" destId="{21B29485-F395-4F72-A259-1C9483A6D3ED}" srcOrd="2" destOrd="0" parTransId="{4753CA7B-7B6D-43AD-BC17-BD1FFF42645C}" sibTransId="{EF19B481-576B-49BA-8686-40FF6A8463BD}"/>
    <dgm:cxn modelId="{05F8636A-AF67-4B9A-B5C6-41B7C92F0C5B}" srcId="{5DA25EE8-3B1C-47D0-8B1F-7FECD469BA58}" destId="{C8CA526D-0B57-4787-B31C-642E88011BA1}" srcOrd="0" destOrd="0" parTransId="{0F165EF5-1871-4975-AB28-FE4ACD45F3C7}" sibTransId="{163535AC-5608-4C19-9101-B64B83B302D5}"/>
    <dgm:cxn modelId="{AE4FC36C-A9C3-42D1-958E-6CD0F18A8B99}" type="presOf" srcId="{BEC3B3AC-4397-429C-86A9-ABA98D667F8F}" destId="{C47FB582-C337-4C81-BD0F-29A838C6D09C}" srcOrd="0" destOrd="0" presId="urn:microsoft.com/office/officeart/2005/8/layout/vList2"/>
    <dgm:cxn modelId="{5B96EBCF-2F1B-47E6-8E89-BD819AE14C0B}" srcId="{C8CA526D-0B57-4787-B31C-642E88011BA1}" destId="{D2037225-0768-4394-AED8-7816642FE90A}" srcOrd="1" destOrd="0" parTransId="{1A058C96-450A-45EB-A3A7-50E13C0E2FC4}" sibTransId="{C2213717-8CA1-4223-BC4B-942EAD3D9B51}"/>
    <dgm:cxn modelId="{116DD971-7ADC-4D99-B41A-7F4F42D4CF72}" type="presOf" srcId="{D2037225-0768-4394-AED8-7816642FE90A}" destId="{C47FB582-C337-4C81-BD0F-29A838C6D09C}" srcOrd="0" destOrd="1" presId="urn:microsoft.com/office/officeart/2005/8/layout/vList2"/>
    <dgm:cxn modelId="{7E23EC68-2C4C-4399-A5C6-FE6B2C2C8B56}" type="presOf" srcId="{C8CA526D-0B57-4787-B31C-642E88011BA1}" destId="{C6402869-461A-47DA-8449-8F691453694A}" srcOrd="0" destOrd="0" presId="urn:microsoft.com/office/officeart/2005/8/layout/vList2"/>
    <dgm:cxn modelId="{532CC5C3-6BFA-45A8-A49B-65E0EB6586CA}" srcId="{C8CA526D-0B57-4787-B31C-642E88011BA1}" destId="{BEC3B3AC-4397-429C-86A9-ABA98D667F8F}" srcOrd="0" destOrd="0" parTransId="{2948DB3A-9AA6-46D4-8F26-E021C645A2AC}" sibTransId="{31CAECFE-0789-4384-9E87-CCB0CEEF38BF}"/>
    <dgm:cxn modelId="{F1158B58-FED5-4F1B-83FB-AFBC1721CAC7}" type="presParOf" srcId="{4EF8E67E-F829-4D93-8DBD-6B300D66ED27}" destId="{C6402869-461A-47DA-8449-8F691453694A}" srcOrd="0" destOrd="0" presId="urn:microsoft.com/office/officeart/2005/8/layout/vList2"/>
    <dgm:cxn modelId="{34A7DAFC-8735-4AC5-9497-75E00CA690FB}" type="presParOf" srcId="{4EF8E67E-F829-4D93-8DBD-6B300D66ED27}" destId="{C47FB582-C337-4C81-BD0F-29A838C6D09C}"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5.xml><?xml version="1.0" encoding="utf-8"?>
<dgm:dataModel xmlns:dgm="http://schemas.openxmlformats.org/drawingml/2006/diagram" xmlns:a="http://schemas.openxmlformats.org/drawingml/2006/main">
  <dgm:ptLst>
    <dgm:pt modelId="{4A42439B-5D6F-436C-854F-603D1353A75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3290402-9D2D-4D8E-AF76-7D2E9940D8DE}">
      <dgm:prSet/>
      <dgm:spPr/>
      <dgm:t>
        <a:bodyPr/>
        <a:lstStyle/>
        <a:p>
          <a:pPr algn="ctr" rtl="0"/>
          <a:r>
            <a:rPr lang="ru-RU" b="1" dirty="0" err="1" smtClean="0">
              <a:latin typeface="Times New Roman" panose="02020603050405020304" pitchFamily="18" charset="0"/>
              <a:cs typeface="Times New Roman" panose="02020603050405020304" pitchFamily="18" charset="0"/>
            </a:rPr>
            <a:t>Денгизга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чи</a:t>
          </a:r>
          <a:r>
            <a:rPr lang="uz-Cyrl-UZ" b="1" dirty="0" smtClean="0">
              <a:latin typeface="Times New Roman" panose="02020603050405020304" pitchFamily="18" charset="0"/>
              <a:cs typeface="Times New Roman" panose="02020603050405020304" pitchFamily="18" charset="0"/>
            </a:rPr>
            <a:t>қ</a:t>
          </a:r>
          <a:r>
            <a:rPr lang="ru-RU" b="1" dirty="0" err="1" smtClean="0">
              <a:latin typeface="Times New Roman" panose="02020603050405020304" pitchFamily="18" charset="0"/>
              <a:cs typeface="Times New Roman" panose="02020603050405020304" pitchFamily="18" charset="0"/>
            </a:rPr>
            <a:t>иш</a:t>
          </a:r>
          <a:r>
            <a:rPr lang="ru-RU" b="1" dirty="0" smtClean="0">
              <a:latin typeface="Times New Roman" panose="02020603050405020304" pitchFamily="18" charset="0"/>
              <a:cs typeface="Times New Roman" panose="02020603050405020304" pitchFamily="18" charset="0"/>
            </a:rPr>
            <a:t> й</a:t>
          </a:r>
          <a:r>
            <a:rPr lang="uz-Cyrl-UZ" b="1" dirty="0" smtClean="0">
              <a:latin typeface="Times New Roman" panose="02020603050405020304" pitchFamily="18" charset="0"/>
              <a:cs typeface="Times New Roman" panose="02020603050405020304" pitchFamily="18" charset="0"/>
            </a:rPr>
            <a:t>ў</a:t>
          </a:r>
          <a:r>
            <a:rPr lang="ru-RU" b="1" dirty="0" smtClean="0">
              <a:latin typeface="Times New Roman" panose="02020603050405020304" pitchFamily="18" charset="0"/>
              <a:cs typeface="Times New Roman" panose="02020603050405020304" pitchFamily="18" charset="0"/>
            </a:rPr>
            <a:t>лига э</a:t>
          </a:r>
          <a:r>
            <a:rPr lang="uz-Cyrl-UZ" b="1" dirty="0" smtClean="0">
              <a:latin typeface="Times New Roman" panose="02020603050405020304" pitchFamily="18" charset="0"/>
              <a:cs typeface="Times New Roman" panose="02020603050405020304" pitchFamily="18" charset="0"/>
            </a:rPr>
            <a:t>г</a:t>
          </a:r>
          <a:r>
            <a:rPr lang="ru-RU" b="1" dirty="0" smtClean="0">
              <a:latin typeface="Times New Roman" panose="02020603050405020304" pitchFamily="18" charset="0"/>
              <a:cs typeface="Times New Roman" panose="02020603050405020304" pitchFamily="18" charset="0"/>
            </a:rPr>
            <a:t>а б</a:t>
          </a:r>
          <a:r>
            <a:rPr lang="uz-Cyrl-UZ" b="1" dirty="0" smtClean="0">
              <a:latin typeface="Times New Roman" panose="02020603050405020304" pitchFamily="18" charset="0"/>
              <a:cs typeface="Times New Roman" panose="02020603050405020304" pitchFamily="18" charset="0"/>
            </a:rPr>
            <a:t>ў</a:t>
          </a:r>
          <a:r>
            <a:rPr lang="ru-RU" b="1" dirty="0" err="1" smtClean="0">
              <a:latin typeface="Times New Roman" panose="02020603050405020304" pitchFamily="18" charset="0"/>
              <a:cs typeface="Times New Roman" panose="02020603050405020304" pitchFamily="18" charset="0"/>
            </a:rPr>
            <a:t>лмаган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ривожланаётган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мамлакатлар</a:t>
          </a:r>
          <a:endParaRPr lang="ru-RU" dirty="0">
            <a:latin typeface="Times New Roman" panose="02020603050405020304" pitchFamily="18" charset="0"/>
            <a:cs typeface="Times New Roman" panose="02020603050405020304" pitchFamily="18" charset="0"/>
          </a:endParaRPr>
        </a:p>
      </dgm:t>
    </dgm:pt>
    <dgm:pt modelId="{0F920A92-18F4-4F68-A434-0C9AED0B2F3F}" type="parTrans" cxnId="{25F3CCC8-EDD3-4570-8DFC-B63F86F0E411}">
      <dgm:prSet/>
      <dgm:spPr/>
      <dgm:t>
        <a:bodyPr/>
        <a:lstStyle/>
        <a:p>
          <a:endParaRPr lang="ru-RU"/>
        </a:p>
      </dgm:t>
    </dgm:pt>
    <dgm:pt modelId="{AE8DC841-CEEF-4245-9E39-F54CBC095230}" type="sibTrans" cxnId="{25F3CCC8-EDD3-4570-8DFC-B63F86F0E411}">
      <dgm:prSet/>
      <dgm:spPr/>
      <dgm:t>
        <a:bodyPr/>
        <a:lstStyle/>
        <a:p>
          <a:endParaRPr lang="ru-RU"/>
        </a:p>
      </dgm:t>
    </dgm:pt>
    <dgm:pt modelId="{EF3CD781-A56A-4E9E-9F91-74B5218B1CA4}" type="pres">
      <dgm:prSet presAssocID="{4A42439B-5D6F-436C-854F-603D1353A75A}" presName="linear" presStyleCnt="0">
        <dgm:presLayoutVars>
          <dgm:animLvl val="lvl"/>
          <dgm:resizeHandles val="exact"/>
        </dgm:presLayoutVars>
      </dgm:prSet>
      <dgm:spPr/>
      <dgm:t>
        <a:bodyPr/>
        <a:lstStyle/>
        <a:p>
          <a:endParaRPr lang="ru-RU"/>
        </a:p>
      </dgm:t>
    </dgm:pt>
    <dgm:pt modelId="{04766D46-DFB9-4623-B4F1-58F21F28FCF0}" type="pres">
      <dgm:prSet presAssocID="{13290402-9D2D-4D8E-AF76-7D2E9940D8DE}" presName="parentText" presStyleLbl="node1" presStyleIdx="0" presStyleCnt="1">
        <dgm:presLayoutVars>
          <dgm:chMax val="0"/>
          <dgm:bulletEnabled val="1"/>
        </dgm:presLayoutVars>
      </dgm:prSet>
      <dgm:spPr/>
      <dgm:t>
        <a:bodyPr/>
        <a:lstStyle/>
        <a:p>
          <a:endParaRPr lang="ru-RU"/>
        </a:p>
      </dgm:t>
    </dgm:pt>
  </dgm:ptLst>
  <dgm:cxnLst>
    <dgm:cxn modelId="{9310B83C-2D34-4AB9-AB97-B298104BBEDF}" type="presOf" srcId="{4A42439B-5D6F-436C-854F-603D1353A75A}" destId="{EF3CD781-A56A-4E9E-9F91-74B5218B1CA4}" srcOrd="0" destOrd="0" presId="urn:microsoft.com/office/officeart/2005/8/layout/vList2"/>
    <dgm:cxn modelId="{493ADE14-353E-418F-A8C8-67C1887C54CB}" type="presOf" srcId="{13290402-9D2D-4D8E-AF76-7D2E9940D8DE}" destId="{04766D46-DFB9-4623-B4F1-58F21F28FCF0}" srcOrd="0" destOrd="0" presId="urn:microsoft.com/office/officeart/2005/8/layout/vList2"/>
    <dgm:cxn modelId="{25F3CCC8-EDD3-4570-8DFC-B63F86F0E411}" srcId="{4A42439B-5D6F-436C-854F-603D1353A75A}" destId="{13290402-9D2D-4D8E-AF76-7D2E9940D8DE}" srcOrd="0" destOrd="0" parTransId="{0F920A92-18F4-4F68-A434-0C9AED0B2F3F}" sibTransId="{AE8DC841-CEEF-4245-9E39-F54CBC095230}"/>
    <dgm:cxn modelId="{8D5D621F-1B72-4109-B0B1-0C74F8940910}" type="presParOf" srcId="{EF3CD781-A56A-4E9E-9F91-74B5218B1CA4}" destId="{04766D46-DFB9-4623-B4F1-58F21F28FCF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6.xml><?xml version="1.0" encoding="utf-8"?>
<dgm:dataModel xmlns:dgm="http://schemas.openxmlformats.org/drawingml/2006/diagram" xmlns:a="http://schemas.openxmlformats.org/drawingml/2006/main">
  <dgm:ptLst>
    <dgm:pt modelId="{3D4196D7-D542-45B7-AF6F-3E57D173B9F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20962901-0419-4D45-BC5C-ED8D44E05B5A}">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озирги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он 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тисодиёт</a:t>
          </a:r>
          <a:r>
            <a:rPr lang="uz-Cyrl-UZ" dirty="0" smtClean="0">
              <a:latin typeface="Times New Roman" panose="02020603050405020304" pitchFamily="18" charset="0"/>
              <a:cs typeface="Times New Roman" panose="02020603050405020304" pitchFamily="18" charset="0"/>
            </a:rPr>
            <a:t>и</a:t>
          </a:r>
          <a:r>
            <a:rPr lang="ru-RU" dirty="0" smtClean="0">
              <a:latin typeface="Times New Roman" panose="02020603050405020304" pitchFamily="18" charset="0"/>
              <a:cs typeface="Times New Roman" panose="02020603050405020304" pitchFamily="18" charset="0"/>
            </a:rPr>
            <a:t>да 31 та </a:t>
          </a:r>
          <a:r>
            <a:rPr lang="ru-RU" dirty="0" err="1" smtClean="0">
              <a:latin typeface="Times New Roman" panose="02020603050405020304" pitchFamily="18" charset="0"/>
              <a:cs typeface="Times New Roman" panose="02020603050405020304" pitchFamily="18" charset="0"/>
            </a:rPr>
            <a:t>ривожланаётган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денгизга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иш</a:t>
          </a:r>
          <a:r>
            <a:rPr lang="ru-RU" dirty="0" smtClean="0">
              <a:latin typeface="Times New Roman" panose="02020603050405020304" pitchFamily="18" charset="0"/>
              <a:cs typeface="Times New Roman" panose="02020603050405020304" pitchFamily="18" charset="0"/>
            </a:rPr>
            <a:t> й</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лига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эмас</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102132D-6E36-4928-A5E5-BB67435EEDC1}" type="parTrans" cxnId="{415CF4FA-70F6-42D3-BC93-CAB88FDE2B4B}">
      <dgm:prSet/>
      <dgm:spPr/>
      <dgm:t>
        <a:bodyPr/>
        <a:lstStyle/>
        <a:p>
          <a:endParaRPr lang="ru-RU"/>
        </a:p>
      </dgm:t>
    </dgm:pt>
    <dgm:pt modelId="{DCD9597E-A9FD-41D2-92F8-A69D29F59A4A}" type="sibTrans" cxnId="{415CF4FA-70F6-42D3-BC93-CAB88FDE2B4B}">
      <dgm:prSet/>
      <dgm:spPr/>
      <dgm:t>
        <a:bodyPr/>
        <a:lstStyle/>
        <a:p>
          <a:endParaRPr lang="ru-RU"/>
        </a:p>
      </dgm:t>
    </dgm:pt>
    <dgm:pt modelId="{7D18A1A3-1516-433E-9889-7593160A88A1}" type="pres">
      <dgm:prSet presAssocID="{3D4196D7-D542-45B7-AF6F-3E57D173B9FB}" presName="linear" presStyleCnt="0">
        <dgm:presLayoutVars>
          <dgm:animLvl val="lvl"/>
          <dgm:resizeHandles val="exact"/>
        </dgm:presLayoutVars>
      </dgm:prSet>
      <dgm:spPr/>
      <dgm:t>
        <a:bodyPr/>
        <a:lstStyle/>
        <a:p>
          <a:endParaRPr lang="ru-RU"/>
        </a:p>
      </dgm:t>
    </dgm:pt>
    <dgm:pt modelId="{3D254EA2-3863-49C0-A2AE-A520F085E144}" type="pres">
      <dgm:prSet presAssocID="{20962901-0419-4D45-BC5C-ED8D44E05B5A}" presName="parentText" presStyleLbl="node1" presStyleIdx="0" presStyleCnt="1">
        <dgm:presLayoutVars>
          <dgm:chMax val="0"/>
          <dgm:bulletEnabled val="1"/>
        </dgm:presLayoutVars>
      </dgm:prSet>
      <dgm:spPr/>
      <dgm:t>
        <a:bodyPr/>
        <a:lstStyle/>
        <a:p>
          <a:endParaRPr lang="ru-RU"/>
        </a:p>
      </dgm:t>
    </dgm:pt>
  </dgm:ptLst>
  <dgm:cxnLst>
    <dgm:cxn modelId="{4B25BCFA-31CE-4D25-BF25-3A7F5A561008}" type="presOf" srcId="{3D4196D7-D542-45B7-AF6F-3E57D173B9FB}" destId="{7D18A1A3-1516-433E-9889-7593160A88A1}" srcOrd="0" destOrd="0" presId="urn:microsoft.com/office/officeart/2005/8/layout/vList2"/>
    <dgm:cxn modelId="{415CF4FA-70F6-42D3-BC93-CAB88FDE2B4B}" srcId="{3D4196D7-D542-45B7-AF6F-3E57D173B9FB}" destId="{20962901-0419-4D45-BC5C-ED8D44E05B5A}" srcOrd="0" destOrd="0" parTransId="{7102132D-6E36-4928-A5E5-BB67435EEDC1}" sibTransId="{DCD9597E-A9FD-41D2-92F8-A69D29F59A4A}"/>
    <dgm:cxn modelId="{F15C1142-8FF2-434A-8479-5CF6C4178BAB}" type="presOf" srcId="{20962901-0419-4D45-BC5C-ED8D44E05B5A}" destId="{3D254EA2-3863-49C0-A2AE-A520F085E144}" srcOrd="0" destOrd="0" presId="urn:microsoft.com/office/officeart/2005/8/layout/vList2"/>
    <dgm:cxn modelId="{A8F80D7F-80ED-42B9-AA13-4E5450BEA412}" type="presParOf" srcId="{7D18A1A3-1516-433E-9889-7593160A88A1}" destId="{3D254EA2-3863-49C0-A2AE-A520F085E144}"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7.xml><?xml version="1.0" encoding="utf-8"?>
<dgm:dataModel xmlns:dgm="http://schemas.openxmlformats.org/drawingml/2006/diagram" xmlns:a="http://schemas.openxmlformats.org/drawingml/2006/main">
  <dgm:ptLst>
    <dgm:pt modelId="{B68848CE-AE9C-4A03-B26B-8A1DA4D8BF1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5197067-0EEA-4B2E-9FC5-E59795B0528B}">
      <dgm:prSet/>
      <dgm:spPr/>
      <dgm:t>
        <a:bodyPr/>
        <a:lstStyle/>
        <a:p>
          <a:pPr algn="ctr" rtl="0"/>
          <a:r>
            <a:rPr lang="uz-Cyrl-UZ" b="1" dirty="0" smtClean="0">
              <a:latin typeface="Times New Roman" panose="02020603050405020304" pitchFamily="18" charset="0"/>
              <a:cs typeface="Times New Roman" panose="02020603050405020304" pitchFamily="18" charset="0"/>
            </a:rPr>
            <a:t>Денгизга чиқиш йўлига эга бўлмаган ривожланаётган мамлакатлар</a:t>
          </a:r>
          <a:endParaRPr lang="ru-RU" dirty="0">
            <a:latin typeface="Times New Roman" panose="02020603050405020304" pitchFamily="18" charset="0"/>
            <a:cs typeface="Times New Roman" panose="02020603050405020304" pitchFamily="18" charset="0"/>
          </a:endParaRPr>
        </a:p>
      </dgm:t>
    </dgm:pt>
    <dgm:pt modelId="{51C8EAB1-285B-40E0-B424-4ED4B3D4847C}" type="parTrans" cxnId="{3359FB5D-D4C5-43CB-8380-FFB44C3B3B13}">
      <dgm:prSet/>
      <dgm:spPr/>
      <dgm:t>
        <a:bodyPr/>
        <a:lstStyle/>
        <a:p>
          <a:endParaRPr lang="ru-RU"/>
        </a:p>
      </dgm:t>
    </dgm:pt>
    <dgm:pt modelId="{A4266BFD-4A68-4DB0-BC94-516A1C8E7703}" type="sibTrans" cxnId="{3359FB5D-D4C5-43CB-8380-FFB44C3B3B13}">
      <dgm:prSet/>
      <dgm:spPr/>
      <dgm:t>
        <a:bodyPr/>
        <a:lstStyle/>
        <a:p>
          <a:endParaRPr lang="ru-RU"/>
        </a:p>
      </dgm:t>
    </dgm:pt>
    <dgm:pt modelId="{A5D0F6FB-2BE9-48E5-9518-A041DB0B0C31}" type="pres">
      <dgm:prSet presAssocID="{B68848CE-AE9C-4A03-B26B-8A1DA4D8BF1D}" presName="linear" presStyleCnt="0">
        <dgm:presLayoutVars>
          <dgm:animLvl val="lvl"/>
          <dgm:resizeHandles val="exact"/>
        </dgm:presLayoutVars>
      </dgm:prSet>
      <dgm:spPr/>
      <dgm:t>
        <a:bodyPr/>
        <a:lstStyle/>
        <a:p>
          <a:endParaRPr lang="ru-RU"/>
        </a:p>
      </dgm:t>
    </dgm:pt>
    <dgm:pt modelId="{100C0059-483B-4BFC-B544-A7220C782057}" type="pres">
      <dgm:prSet presAssocID="{05197067-0EEA-4B2E-9FC5-E59795B0528B}" presName="parentText" presStyleLbl="node1" presStyleIdx="0" presStyleCnt="1" custScaleY="93250">
        <dgm:presLayoutVars>
          <dgm:chMax val="0"/>
          <dgm:bulletEnabled val="1"/>
        </dgm:presLayoutVars>
      </dgm:prSet>
      <dgm:spPr/>
      <dgm:t>
        <a:bodyPr/>
        <a:lstStyle/>
        <a:p>
          <a:endParaRPr lang="ru-RU"/>
        </a:p>
      </dgm:t>
    </dgm:pt>
  </dgm:ptLst>
  <dgm:cxnLst>
    <dgm:cxn modelId="{7212128F-80EF-4557-8569-6C81EF702F35}" type="presOf" srcId="{B68848CE-AE9C-4A03-B26B-8A1DA4D8BF1D}" destId="{A5D0F6FB-2BE9-48E5-9518-A041DB0B0C31}" srcOrd="0" destOrd="0" presId="urn:microsoft.com/office/officeart/2005/8/layout/vList2"/>
    <dgm:cxn modelId="{3359FB5D-D4C5-43CB-8380-FFB44C3B3B13}" srcId="{B68848CE-AE9C-4A03-B26B-8A1DA4D8BF1D}" destId="{05197067-0EEA-4B2E-9FC5-E59795B0528B}" srcOrd="0" destOrd="0" parTransId="{51C8EAB1-285B-40E0-B424-4ED4B3D4847C}" sibTransId="{A4266BFD-4A68-4DB0-BC94-516A1C8E7703}"/>
    <dgm:cxn modelId="{50DACE7A-5A7F-40F6-ADB0-343D18C7FA7F}" type="presOf" srcId="{05197067-0EEA-4B2E-9FC5-E59795B0528B}" destId="{100C0059-483B-4BFC-B544-A7220C782057}" srcOrd="0" destOrd="0" presId="urn:microsoft.com/office/officeart/2005/8/layout/vList2"/>
    <dgm:cxn modelId="{359F0160-9772-4E21-9736-36A299CE0974}" type="presParOf" srcId="{A5D0F6FB-2BE9-48E5-9518-A041DB0B0C31}" destId="{100C0059-483B-4BFC-B544-A7220C78205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8.xml><?xml version="1.0" encoding="utf-8"?>
<dgm:dataModel xmlns:dgm="http://schemas.openxmlformats.org/drawingml/2006/diagram" xmlns:a="http://schemas.openxmlformats.org/drawingml/2006/main">
  <dgm:ptLst>
    <dgm:pt modelId="{305E6063-D292-48CF-8AAB-2CA80461966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4BB998D-BB9B-4F08-80EB-8496BB90C825}">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БМТнинг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Денгиз</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у</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у</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и т</a:t>
          </a:r>
          <a:r>
            <a:rPr lang="uz-Cyrl-UZ" dirty="0" smtClean="0">
              <a:latin typeface="Times New Roman" panose="02020603050405020304" pitchFamily="18" charset="0"/>
              <a:cs typeface="Times New Roman" panose="02020603050405020304" pitchFamily="18" charset="0"/>
            </a:rPr>
            <a:t>ўғ</a:t>
          </a:r>
          <a:r>
            <a:rPr lang="ru-RU" dirty="0" err="1" smtClean="0">
              <a:latin typeface="Times New Roman" panose="02020603050405020304" pitchFamily="18" charset="0"/>
              <a:cs typeface="Times New Roman" panose="02020603050405020304" pitchFamily="18" charset="0"/>
            </a:rPr>
            <a:t>рисидаги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конвенциясига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мувофи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ушбу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денгиз</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ир</a:t>
          </a:r>
          <a:r>
            <a:rPr lang="uz-Cyrl-UZ" dirty="0" smtClean="0">
              <a:latin typeface="Times New Roman" panose="02020603050405020304" pitchFamily="18" charset="0"/>
              <a:cs typeface="Times New Roman" panose="02020603050405020304" pitchFamily="18" charset="0"/>
            </a:rPr>
            <a:t>ғ</a:t>
          </a:r>
          <a:r>
            <a:rPr lang="ru-RU" dirty="0" smtClean="0">
              <a:latin typeface="Times New Roman" panose="02020603050405020304" pitchFamily="18" charset="0"/>
              <a:cs typeface="Times New Roman" panose="02020603050405020304" pitchFamily="18" charset="0"/>
            </a:rPr>
            <a:t>о</a:t>
          </a:r>
          <a:r>
            <a:rPr lang="uz-Cyrl-UZ" dirty="0" smtClean="0">
              <a:latin typeface="Times New Roman" panose="02020603050405020304" pitchFamily="18" charset="0"/>
              <a:cs typeface="Times New Roman" panose="02020603050405020304" pitchFamily="18" charset="0"/>
            </a:rPr>
            <a:t>ғ</a:t>
          </a:r>
          <a:r>
            <a:rPr lang="ru-RU" dirty="0" smtClean="0">
              <a:latin typeface="Times New Roman" panose="02020603050405020304" pitchFamily="18" charset="0"/>
              <a:cs typeface="Times New Roman" panose="02020603050405020304" pitchFamily="18" charset="0"/>
            </a:rPr>
            <a:t>ига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лмаган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саналади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A946331-228C-42ED-B9BB-1AE05466CB9B}" type="parTrans" cxnId="{3AC7D239-9B34-40B0-8CAD-AB13C52F5825}">
      <dgm:prSet/>
      <dgm:spPr/>
      <dgm:t>
        <a:bodyPr/>
        <a:lstStyle/>
        <a:p>
          <a:endParaRPr lang="ru-RU"/>
        </a:p>
      </dgm:t>
    </dgm:pt>
    <dgm:pt modelId="{D569D72C-B830-42C6-8B2F-959219BB52D4}" type="sibTrans" cxnId="{3AC7D239-9B34-40B0-8CAD-AB13C52F5825}">
      <dgm:prSet/>
      <dgm:spPr/>
      <dgm:t>
        <a:bodyPr/>
        <a:lstStyle/>
        <a:p>
          <a:endParaRPr lang="ru-RU"/>
        </a:p>
      </dgm:t>
    </dgm:pt>
    <dgm:pt modelId="{29A9E988-B204-4530-8763-DA0BFC42277E}">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Уларнинг 15 таси Африкада, 12 таси Осиёда, 2 таси Лотин Америкасида, 2 таси Европада жойлашган ва 16 таси кам тараққий этган мамлакатлар гуруҳига киради. </a:t>
          </a:r>
          <a:endParaRPr lang="ru-RU" dirty="0">
            <a:latin typeface="Times New Roman" panose="02020603050405020304" pitchFamily="18" charset="0"/>
            <a:cs typeface="Times New Roman" panose="02020603050405020304" pitchFamily="18" charset="0"/>
          </a:endParaRPr>
        </a:p>
      </dgm:t>
    </dgm:pt>
    <dgm:pt modelId="{A374B185-4766-4406-9AC4-B27EB0C49ECE}" type="parTrans" cxnId="{100A01D9-6AF9-4172-ADB6-58D03109FBA7}">
      <dgm:prSet/>
      <dgm:spPr/>
    </dgm:pt>
    <dgm:pt modelId="{1C64A753-35AF-4966-B5A5-5B29E797C03B}" type="sibTrans" cxnId="{100A01D9-6AF9-4172-ADB6-58D03109FBA7}">
      <dgm:prSet/>
      <dgm:spPr/>
    </dgm:pt>
    <dgm:pt modelId="{3F7E13E5-AC66-4330-85BC-6BB4E7BDF4A6}">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Осиёдаги 4 та мамлакат энг яқин денгиз портидан 3,5 минг км. узоқликда жойлашган. </a:t>
          </a:r>
          <a:endParaRPr lang="ru-RU" dirty="0">
            <a:latin typeface="Times New Roman" panose="02020603050405020304" pitchFamily="18" charset="0"/>
            <a:cs typeface="Times New Roman" panose="02020603050405020304" pitchFamily="18" charset="0"/>
          </a:endParaRPr>
        </a:p>
      </dgm:t>
    </dgm:pt>
    <dgm:pt modelId="{5EBABD5D-3224-417E-92BC-C9A3805CE207}" type="parTrans" cxnId="{EAC9FCD1-CA01-4FB9-9CDF-0AC3C926E902}">
      <dgm:prSet/>
      <dgm:spPr/>
    </dgm:pt>
    <dgm:pt modelId="{59801297-8209-4A61-9574-0F31BE63AF77}" type="sibTrans" cxnId="{EAC9FCD1-CA01-4FB9-9CDF-0AC3C926E902}">
      <dgm:prSet/>
      <dgm:spPr/>
    </dgm:pt>
    <dgm:pt modelId="{F6314314-E854-42B6-92D5-2ADA1DB289C3}">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Ушбу мамлакатларнинг 7 тасидан денгиз портларигача 1,5 минг км., 11 тасида эса 1 минг км. масофа мавжуд.</a:t>
          </a:r>
          <a:endParaRPr lang="ru-RU" dirty="0">
            <a:latin typeface="Times New Roman" panose="02020603050405020304" pitchFamily="18" charset="0"/>
            <a:cs typeface="Times New Roman" panose="02020603050405020304" pitchFamily="18" charset="0"/>
          </a:endParaRPr>
        </a:p>
      </dgm:t>
    </dgm:pt>
    <dgm:pt modelId="{8F63590A-F89B-4358-9EEF-577CFE2E007D}" type="parTrans" cxnId="{1AA306F7-10E2-4307-8514-B7ABB044C155}">
      <dgm:prSet/>
      <dgm:spPr/>
    </dgm:pt>
    <dgm:pt modelId="{278BCB9E-6E70-428B-9674-40A4B89C2F9B}" type="sibTrans" cxnId="{1AA306F7-10E2-4307-8514-B7ABB044C155}">
      <dgm:prSet/>
      <dgm:spPr/>
    </dgm:pt>
    <dgm:pt modelId="{1023A67F-5080-4D07-B06E-68F95C8CD772}" type="pres">
      <dgm:prSet presAssocID="{305E6063-D292-48CF-8AAB-2CA80461966F}" presName="linear" presStyleCnt="0">
        <dgm:presLayoutVars>
          <dgm:animLvl val="lvl"/>
          <dgm:resizeHandles val="exact"/>
        </dgm:presLayoutVars>
      </dgm:prSet>
      <dgm:spPr/>
      <dgm:t>
        <a:bodyPr/>
        <a:lstStyle/>
        <a:p>
          <a:endParaRPr lang="ru-RU"/>
        </a:p>
      </dgm:t>
    </dgm:pt>
    <dgm:pt modelId="{736EA1D8-6809-463D-9DD1-53DF6F5F8945}" type="pres">
      <dgm:prSet presAssocID="{B4BB998D-BB9B-4F08-80EB-8496BB90C825}" presName="parentText" presStyleLbl="node1" presStyleIdx="0" presStyleCnt="4">
        <dgm:presLayoutVars>
          <dgm:chMax val="0"/>
          <dgm:bulletEnabled val="1"/>
        </dgm:presLayoutVars>
      </dgm:prSet>
      <dgm:spPr/>
      <dgm:t>
        <a:bodyPr/>
        <a:lstStyle/>
        <a:p>
          <a:endParaRPr lang="ru-RU"/>
        </a:p>
      </dgm:t>
    </dgm:pt>
    <dgm:pt modelId="{958DD880-A19E-4B34-A99D-BA085283C469}" type="pres">
      <dgm:prSet presAssocID="{D569D72C-B830-42C6-8B2F-959219BB52D4}" presName="spacer" presStyleCnt="0"/>
      <dgm:spPr/>
    </dgm:pt>
    <dgm:pt modelId="{388D75DF-71B4-4463-919F-ACDC5E8CB910}" type="pres">
      <dgm:prSet presAssocID="{29A9E988-B204-4530-8763-DA0BFC42277E}" presName="parentText" presStyleLbl="node1" presStyleIdx="1" presStyleCnt="4">
        <dgm:presLayoutVars>
          <dgm:chMax val="0"/>
          <dgm:bulletEnabled val="1"/>
        </dgm:presLayoutVars>
      </dgm:prSet>
      <dgm:spPr/>
      <dgm:t>
        <a:bodyPr/>
        <a:lstStyle/>
        <a:p>
          <a:endParaRPr lang="ru-RU"/>
        </a:p>
      </dgm:t>
    </dgm:pt>
    <dgm:pt modelId="{5C9609E5-A518-4152-9B04-2C1B4CC0447F}" type="pres">
      <dgm:prSet presAssocID="{1C64A753-35AF-4966-B5A5-5B29E797C03B}" presName="spacer" presStyleCnt="0"/>
      <dgm:spPr/>
    </dgm:pt>
    <dgm:pt modelId="{6FE3B937-041C-470E-B4A1-8807EE4475A7}" type="pres">
      <dgm:prSet presAssocID="{3F7E13E5-AC66-4330-85BC-6BB4E7BDF4A6}" presName="parentText" presStyleLbl="node1" presStyleIdx="2" presStyleCnt="4">
        <dgm:presLayoutVars>
          <dgm:chMax val="0"/>
          <dgm:bulletEnabled val="1"/>
        </dgm:presLayoutVars>
      </dgm:prSet>
      <dgm:spPr/>
      <dgm:t>
        <a:bodyPr/>
        <a:lstStyle/>
        <a:p>
          <a:endParaRPr lang="ru-RU"/>
        </a:p>
      </dgm:t>
    </dgm:pt>
    <dgm:pt modelId="{FACA833A-031D-4F27-9491-A78985732879}" type="pres">
      <dgm:prSet presAssocID="{59801297-8209-4A61-9574-0F31BE63AF77}" presName="spacer" presStyleCnt="0"/>
      <dgm:spPr/>
    </dgm:pt>
    <dgm:pt modelId="{D7AC552B-FCAE-4401-A2E4-AF186CE57B75}" type="pres">
      <dgm:prSet presAssocID="{F6314314-E854-42B6-92D5-2ADA1DB289C3}" presName="parentText" presStyleLbl="node1" presStyleIdx="3" presStyleCnt="4">
        <dgm:presLayoutVars>
          <dgm:chMax val="0"/>
          <dgm:bulletEnabled val="1"/>
        </dgm:presLayoutVars>
      </dgm:prSet>
      <dgm:spPr/>
      <dgm:t>
        <a:bodyPr/>
        <a:lstStyle/>
        <a:p>
          <a:endParaRPr lang="ru-RU"/>
        </a:p>
      </dgm:t>
    </dgm:pt>
  </dgm:ptLst>
  <dgm:cxnLst>
    <dgm:cxn modelId="{9ABFE4C0-69F5-4050-9B52-25BCE05F20F8}" type="presOf" srcId="{3F7E13E5-AC66-4330-85BC-6BB4E7BDF4A6}" destId="{6FE3B937-041C-470E-B4A1-8807EE4475A7}" srcOrd="0" destOrd="0" presId="urn:microsoft.com/office/officeart/2005/8/layout/vList2"/>
    <dgm:cxn modelId="{3AC7D239-9B34-40B0-8CAD-AB13C52F5825}" srcId="{305E6063-D292-48CF-8AAB-2CA80461966F}" destId="{B4BB998D-BB9B-4F08-80EB-8496BB90C825}" srcOrd="0" destOrd="0" parTransId="{AA946331-228C-42ED-B9BB-1AE05466CB9B}" sibTransId="{D569D72C-B830-42C6-8B2F-959219BB52D4}"/>
    <dgm:cxn modelId="{EAC9FCD1-CA01-4FB9-9CDF-0AC3C926E902}" srcId="{305E6063-D292-48CF-8AAB-2CA80461966F}" destId="{3F7E13E5-AC66-4330-85BC-6BB4E7BDF4A6}" srcOrd="2" destOrd="0" parTransId="{5EBABD5D-3224-417E-92BC-C9A3805CE207}" sibTransId="{59801297-8209-4A61-9574-0F31BE63AF77}"/>
    <dgm:cxn modelId="{5EAB1DED-8B37-4613-BF6B-4C8DEEDBED74}" type="presOf" srcId="{29A9E988-B204-4530-8763-DA0BFC42277E}" destId="{388D75DF-71B4-4463-919F-ACDC5E8CB910}" srcOrd="0" destOrd="0" presId="urn:microsoft.com/office/officeart/2005/8/layout/vList2"/>
    <dgm:cxn modelId="{3352BC5D-96D5-4EEB-ADE9-FF2DC61D23D3}" type="presOf" srcId="{305E6063-D292-48CF-8AAB-2CA80461966F}" destId="{1023A67F-5080-4D07-B06E-68F95C8CD772}" srcOrd="0" destOrd="0" presId="urn:microsoft.com/office/officeart/2005/8/layout/vList2"/>
    <dgm:cxn modelId="{71DE5F33-E465-4FF2-A7DF-CD949B756CB6}" type="presOf" srcId="{F6314314-E854-42B6-92D5-2ADA1DB289C3}" destId="{D7AC552B-FCAE-4401-A2E4-AF186CE57B75}" srcOrd="0" destOrd="0" presId="urn:microsoft.com/office/officeart/2005/8/layout/vList2"/>
    <dgm:cxn modelId="{1AA306F7-10E2-4307-8514-B7ABB044C155}" srcId="{305E6063-D292-48CF-8AAB-2CA80461966F}" destId="{F6314314-E854-42B6-92D5-2ADA1DB289C3}" srcOrd="3" destOrd="0" parTransId="{8F63590A-F89B-4358-9EEF-577CFE2E007D}" sibTransId="{278BCB9E-6E70-428B-9674-40A4B89C2F9B}"/>
    <dgm:cxn modelId="{100A01D9-6AF9-4172-ADB6-58D03109FBA7}" srcId="{305E6063-D292-48CF-8AAB-2CA80461966F}" destId="{29A9E988-B204-4530-8763-DA0BFC42277E}" srcOrd="1" destOrd="0" parTransId="{A374B185-4766-4406-9AC4-B27EB0C49ECE}" sibTransId="{1C64A753-35AF-4966-B5A5-5B29E797C03B}"/>
    <dgm:cxn modelId="{2BE3D31D-E3F6-411B-A052-C30D32908ACA}" type="presOf" srcId="{B4BB998D-BB9B-4F08-80EB-8496BB90C825}" destId="{736EA1D8-6809-463D-9DD1-53DF6F5F8945}" srcOrd="0" destOrd="0" presId="urn:microsoft.com/office/officeart/2005/8/layout/vList2"/>
    <dgm:cxn modelId="{9972ED7C-61D0-46E5-BB7A-9FC5D46F5F35}" type="presParOf" srcId="{1023A67F-5080-4D07-B06E-68F95C8CD772}" destId="{736EA1D8-6809-463D-9DD1-53DF6F5F8945}" srcOrd="0" destOrd="0" presId="urn:microsoft.com/office/officeart/2005/8/layout/vList2"/>
    <dgm:cxn modelId="{FEF55731-AD4D-4F82-9BD1-25B625C405DF}" type="presParOf" srcId="{1023A67F-5080-4D07-B06E-68F95C8CD772}" destId="{958DD880-A19E-4B34-A99D-BA085283C469}" srcOrd="1" destOrd="0" presId="urn:microsoft.com/office/officeart/2005/8/layout/vList2"/>
    <dgm:cxn modelId="{36A9E683-139D-4734-BC49-E857488BD43D}" type="presParOf" srcId="{1023A67F-5080-4D07-B06E-68F95C8CD772}" destId="{388D75DF-71B4-4463-919F-ACDC5E8CB910}" srcOrd="2" destOrd="0" presId="urn:microsoft.com/office/officeart/2005/8/layout/vList2"/>
    <dgm:cxn modelId="{AF3B731A-0DB8-46AF-9DA4-3BED44DDB159}" type="presParOf" srcId="{1023A67F-5080-4D07-B06E-68F95C8CD772}" destId="{5C9609E5-A518-4152-9B04-2C1B4CC0447F}" srcOrd="3" destOrd="0" presId="urn:microsoft.com/office/officeart/2005/8/layout/vList2"/>
    <dgm:cxn modelId="{9661AB0C-A427-4367-B2AD-0D44256140B4}" type="presParOf" srcId="{1023A67F-5080-4D07-B06E-68F95C8CD772}" destId="{6FE3B937-041C-470E-B4A1-8807EE4475A7}" srcOrd="4" destOrd="0" presId="urn:microsoft.com/office/officeart/2005/8/layout/vList2"/>
    <dgm:cxn modelId="{E61BE9F4-0626-459D-AFF7-0498BEF83277}" type="presParOf" srcId="{1023A67F-5080-4D07-B06E-68F95C8CD772}" destId="{FACA833A-031D-4F27-9491-A78985732879}" srcOrd="5" destOrd="0" presId="urn:microsoft.com/office/officeart/2005/8/layout/vList2"/>
    <dgm:cxn modelId="{B21538CB-5A0F-40C7-9C27-A0B1906B1E83}" type="presParOf" srcId="{1023A67F-5080-4D07-B06E-68F95C8CD772}" destId="{D7AC552B-FCAE-4401-A2E4-AF186CE57B75}"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9.xml><?xml version="1.0" encoding="utf-8"?>
<dgm:dataModel xmlns:dgm="http://schemas.openxmlformats.org/drawingml/2006/diagram" xmlns:a="http://schemas.openxmlformats.org/drawingml/2006/main">
  <dgm:ptLst>
    <dgm:pt modelId="{DEB1AE3E-171F-4590-B278-72C8E532B51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46798CE-9698-443E-84AF-1B3A608C86AC}">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Ушбу мамлакатлар иқтисодиётига импорт қийматининг юқорилиги ҳам салбий таъсир кўрсатади. </a:t>
          </a:r>
          <a:endParaRPr lang="ru-RU" dirty="0">
            <a:latin typeface="Times New Roman" panose="02020603050405020304" pitchFamily="18" charset="0"/>
            <a:cs typeface="Times New Roman" panose="02020603050405020304" pitchFamily="18" charset="0"/>
          </a:endParaRPr>
        </a:p>
      </dgm:t>
    </dgm:pt>
    <dgm:pt modelId="{39B3DD56-2FBD-44E5-A8A3-EF6873F48BFD}" type="parTrans" cxnId="{EB3480C1-16D7-4B6E-B23F-1FFF7E4E5B44}">
      <dgm:prSet/>
      <dgm:spPr/>
      <dgm:t>
        <a:bodyPr/>
        <a:lstStyle/>
        <a:p>
          <a:endParaRPr lang="ru-RU"/>
        </a:p>
      </dgm:t>
    </dgm:pt>
    <dgm:pt modelId="{4D334D79-2265-4A9A-A6D8-BE261FE22FD3}" type="sibTrans" cxnId="{EB3480C1-16D7-4B6E-B23F-1FFF7E4E5B44}">
      <dgm:prSet/>
      <dgm:spPr/>
      <dgm:t>
        <a:bodyPr/>
        <a:lstStyle/>
        <a:p>
          <a:endParaRPr lang="ru-RU"/>
        </a:p>
      </dgm:t>
    </dgm:pt>
    <dgm:pt modelId="{A20713CD-241D-4A66-8D42-5380FA4AA3A1}">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Шунга қарамасдан мамлакатларнинг транзит муаммоларини ҳал этиш учун миллий транспорт ва самарали транзит тизимини ривожлантириш, ҳудудий савдо ва иқтисодий интеграцияни кенгайтириш, узоқ масофа туфайли транспорт харажатлари ошиб кетмайдиган маҳсулотлар ишлаб чиқариладиган тармоқларни ривожлантириш зарур.</a:t>
          </a:r>
          <a:endParaRPr lang="ru-RU" dirty="0">
            <a:latin typeface="Times New Roman" panose="02020603050405020304" pitchFamily="18" charset="0"/>
            <a:cs typeface="Times New Roman" panose="02020603050405020304" pitchFamily="18" charset="0"/>
          </a:endParaRPr>
        </a:p>
      </dgm:t>
    </dgm:pt>
    <dgm:pt modelId="{0709CFDE-B75F-486D-B558-9EB6476EA51A}" type="parTrans" cxnId="{799194C9-5FF7-4C03-9CC2-456BA0512218}">
      <dgm:prSet/>
      <dgm:spPr/>
    </dgm:pt>
    <dgm:pt modelId="{D5862698-2253-44D8-A088-C4E1117BFF6D}" type="sibTrans" cxnId="{799194C9-5FF7-4C03-9CC2-456BA0512218}">
      <dgm:prSet/>
      <dgm:spPr/>
    </dgm:pt>
    <dgm:pt modelId="{FA9F25C8-A236-403B-AFAA-0D9C456CF054}" type="pres">
      <dgm:prSet presAssocID="{DEB1AE3E-171F-4590-B278-72C8E532B516}" presName="linear" presStyleCnt="0">
        <dgm:presLayoutVars>
          <dgm:animLvl val="lvl"/>
          <dgm:resizeHandles val="exact"/>
        </dgm:presLayoutVars>
      </dgm:prSet>
      <dgm:spPr/>
      <dgm:t>
        <a:bodyPr/>
        <a:lstStyle/>
        <a:p>
          <a:endParaRPr lang="ru-RU"/>
        </a:p>
      </dgm:t>
    </dgm:pt>
    <dgm:pt modelId="{A6B90EB0-A596-4D67-8E60-4B4F7C69E743}" type="pres">
      <dgm:prSet presAssocID="{746798CE-9698-443E-84AF-1B3A608C86AC}" presName="parentText" presStyleLbl="node1" presStyleIdx="0" presStyleCnt="2">
        <dgm:presLayoutVars>
          <dgm:chMax val="0"/>
          <dgm:bulletEnabled val="1"/>
        </dgm:presLayoutVars>
      </dgm:prSet>
      <dgm:spPr/>
      <dgm:t>
        <a:bodyPr/>
        <a:lstStyle/>
        <a:p>
          <a:endParaRPr lang="ru-RU"/>
        </a:p>
      </dgm:t>
    </dgm:pt>
    <dgm:pt modelId="{852AF0C5-2CAD-460A-B907-0930A458157A}" type="pres">
      <dgm:prSet presAssocID="{4D334D79-2265-4A9A-A6D8-BE261FE22FD3}" presName="spacer" presStyleCnt="0"/>
      <dgm:spPr/>
    </dgm:pt>
    <dgm:pt modelId="{2B8C3130-7F44-4DBE-9B92-8139B04106C9}" type="pres">
      <dgm:prSet presAssocID="{A20713CD-241D-4A66-8D42-5380FA4AA3A1}" presName="parentText" presStyleLbl="node1" presStyleIdx="1" presStyleCnt="2">
        <dgm:presLayoutVars>
          <dgm:chMax val="0"/>
          <dgm:bulletEnabled val="1"/>
        </dgm:presLayoutVars>
      </dgm:prSet>
      <dgm:spPr/>
      <dgm:t>
        <a:bodyPr/>
        <a:lstStyle/>
        <a:p>
          <a:endParaRPr lang="ru-RU"/>
        </a:p>
      </dgm:t>
    </dgm:pt>
  </dgm:ptLst>
  <dgm:cxnLst>
    <dgm:cxn modelId="{7CBBAC66-8FC7-4325-BF97-A684BCAAAF67}" type="presOf" srcId="{DEB1AE3E-171F-4590-B278-72C8E532B516}" destId="{FA9F25C8-A236-403B-AFAA-0D9C456CF054}" srcOrd="0" destOrd="0" presId="urn:microsoft.com/office/officeart/2005/8/layout/vList2"/>
    <dgm:cxn modelId="{799194C9-5FF7-4C03-9CC2-456BA0512218}" srcId="{DEB1AE3E-171F-4590-B278-72C8E532B516}" destId="{A20713CD-241D-4A66-8D42-5380FA4AA3A1}" srcOrd="1" destOrd="0" parTransId="{0709CFDE-B75F-486D-B558-9EB6476EA51A}" sibTransId="{D5862698-2253-44D8-A088-C4E1117BFF6D}"/>
    <dgm:cxn modelId="{EB3480C1-16D7-4B6E-B23F-1FFF7E4E5B44}" srcId="{DEB1AE3E-171F-4590-B278-72C8E532B516}" destId="{746798CE-9698-443E-84AF-1B3A608C86AC}" srcOrd="0" destOrd="0" parTransId="{39B3DD56-2FBD-44E5-A8A3-EF6873F48BFD}" sibTransId="{4D334D79-2265-4A9A-A6D8-BE261FE22FD3}"/>
    <dgm:cxn modelId="{42F4647D-704D-4646-AFFA-169C08D2CB2B}" type="presOf" srcId="{A20713CD-241D-4A66-8D42-5380FA4AA3A1}" destId="{2B8C3130-7F44-4DBE-9B92-8139B04106C9}" srcOrd="0" destOrd="0" presId="urn:microsoft.com/office/officeart/2005/8/layout/vList2"/>
    <dgm:cxn modelId="{A0F7E76E-7BC9-4D92-9A59-DEB1D3DC1E8D}" type="presOf" srcId="{746798CE-9698-443E-84AF-1B3A608C86AC}" destId="{A6B90EB0-A596-4D67-8E60-4B4F7C69E743}" srcOrd="0" destOrd="0" presId="urn:microsoft.com/office/officeart/2005/8/layout/vList2"/>
    <dgm:cxn modelId="{CF3C1FE2-9F30-4B07-B75A-B0094A94FDE2}" type="presParOf" srcId="{FA9F25C8-A236-403B-AFAA-0D9C456CF054}" destId="{A6B90EB0-A596-4D67-8E60-4B4F7C69E743}" srcOrd="0" destOrd="0" presId="urn:microsoft.com/office/officeart/2005/8/layout/vList2"/>
    <dgm:cxn modelId="{84F3D6BD-2020-4B3D-B156-AA95D20D31D5}" type="presParOf" srcId="{FA9F25C8-A236-403B-AFAA-0D9C456CF054}" destId="{852AF0C5-2CAD-460A-B907-0930A458157A}" srcOrd="1" destOrd="0" presId="urn:microsoft.com/office/officeart/2005/8/layout/vList2"/>
    <dgm:cxn modelId="{267BE543-11BA-425A-B458-4C0C0E9DEA88}" type="presParOf" srcId="{FA9F25C8-A236-403B-AFAA-0D9C456CF054}" destId="{2B8C3130-7F44-4DBE-9B92-8139B04106C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0.xml><?xml version="1.0" encoding="utf-8"?>
<dgm:dataModel xmlns:dgm="http://schemas.openxmlformats.org/drawingml/2006/diagram" xmlns:a="http://schemas.openxmlformats.org/drawingml/2006/main">
  <dgm:ptLst>
    <dgm:pt modelId="{FE9AB9FD-5B06-4D7B-9084-1C1A47DA6DE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D9E38F8-A579-49E6-8DE9-8BEF909685E4}">
      <dgm:prSet/>
      <dgm:spPr/>
      <dgm:t>
        <a:bodyPr/>
        <a:lstStyle/>
        <a:p>
          <a:pPr algn="ctr" rtl="0"/>
          <a:r>
            <a:rPr lang="ru-RU" b="1" dirty="0" err="1" smtClean="0">
              <a:latin typeface="Times New Roman" panose="02020603050405020304" pitchFamily="18" charset="0"/>
              <a:cs typeface="Times New Roman" panose="02020603050405020304" pitchFamily="18" charset="0"/>
            </a:rPr>
            <a:t>БМТнинг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Савдо</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ривожланиш</a:t>
          </a:r>
          <a:r>
            <a:rPr lang="ru-RU" b="1" dirty="0" smtClean="0">
              <a:latin typeface="Times New Roman" panose="02020603050405020304" pitchFamily="18" charset="0"/>
              <a:cs typeface="Times New Roman" panose="02020603050405020304" pitchFamily="18" charset="0"/>
            </a:rPr>
            <a:t> б</a:t>
          </a:r>
          <a:r>
            <a:rPr lang="uz-Cyrl-UZ" b="1" dirty="0" smtClean="0">
              <a:latin typeface="Times New Roman" panose="02020603050405020304" pitchFamily="18" charset="0"/>
              <a:cs typeface="Times New Roman" panose="02020603050405020304" pitchFamily="18" charset="0"/>
            </a:rPr>
            <a:t>ў</a:t>
          </a:r>
          <a:r>
            <a:rPr lang="ru-RU" b="1" dirty="0" err="1" smtClean="0">
              <a:latin typeface="Times New Roman" panose="02020603050405020304" pitchFamily="18" charset="0"/>
              <a:cs typeface="Times New Roman" panose="02020603050405020304" pitchFamily="18" charset="0"/>
            </a:rPr>
            <a:t>йича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конференцияси</a:t>
          </a:r>
          <a:r>
            <a:rPr lang="ru-RU" b="1" dirty="0" smtClean="0">
              <a:latin typeface="Times New Roman" panose="02020603050405020304" pitchFamily="18" charset="0"/>
              <a:cs typeface="Times New Roman" panose="02020603050405020304" pitchFamily="18" charset="0"/>
            </a:rPr>
            <a:t> (ЮНКТАД) </a:t>
          </a:r>
          <a:r>
            <a:rPr lang="ru-RU" b="1" dirty="0" err="1" smtClean="0">
              <a:latin typeface="Times New Roman" panose="02020603050405020304" pitchFamily="18" charset="0"/>
              <a:cs typeface="Times New Roman" panose="02020603050405020304" pitchFamily="18" charset="0"/>
            </a:rPr>
            <a:t>таснифи</a:t>
          </a:r>
          <a:endParaRPr lang="ru-RU" dirty="0">
            <a:latin typeface="Times New Roman" panose="02020603050405020304" pitchFamily="18" charset="0"/>
            <a:cs typeface="Times New Roman" panose="02020603050405020304" pitchFamily="18" charset="0"/>
          </a:endParaRPr>
        </a:p>
      </dgm:t>
    </dgm:pt>
    <dgm:pt modelId="{F929E298-28F4-4C1C-90AF-EF84599C526F}" type="parTrans" cxnId="{4F248408-5945-4522-B0AC-125F82551867}">
      <dgm:prSet/>
      <dgm:spPr/>
      <dgm:t>
        <a:bodyPr/>
        <a:lstStyle/>
        <a:p>
          <a:endParaRPr lang="ru-RU"/>
        </a:p>
      </dgm:t>
    </dgm:pt>
    <dgm:pt modelId="{13D09113-73C1-41EB-9DE0-EC47EC13D719}" type="sibTrans" cxnId="{4F248408-5945-4522-B0AC-125F82551867}">
      <dgm:prSet/>
      <dgm:spPr/>
      <dgm:t>
        <a:bodyPr/>
        <a:lstStyle/>
        <a:p>
          <a:endParaRPr lang="ru-RU"/>
        </a:p>
      </dgm:t>
    </dgm:pt>
    <dgm:pt modelId="{08529A98-0390-4979-A18E-64BCB8CB416D}" type="pres">
      <dgm:prSet presAssocID="{FE9AB9FD-5B06-4D7B-9084-1C1A47DA6DE9}" presName="linear" presStyleCnt="0">
        <dgm:presLayoutVars>
          <dgm:animLvl val="lvl"/>
          <dgm:resizeHandles val="exact"/>
        </dgm:presLayoutVars>
      </dgm:prSet>
      <dgm:spPr/>
      <dgm:t>
        <a:bodyPr/>
        <a:lstStyle/>
        <a:p>
          <a:endParaRPr lang="ru-RU"/>
        </a:p>
      </dgm:t>
    </dgm:pt>
    <dgm:pt modelId="{7ECBA0E7-45D5-4618-BDC8-9445411E41E9}" type="pres">
      <dgm:prSet presAssocID="{CD9E38F8-A579-49E6-8DE9-8BEF909685E4}" presName="parentText" presStyleLbl="node1" presStyleIdx="0" presStyleCnt="1" custLinFactNeighborY="-2524">
        <dgm:presLayoutVars>
          <dgm:chMax val="0"/>
          <dgm:bulletEnabled val="1"/>
        </dgm:presLayoutVars>
      </dgm:prSet>
      <dgm:spPr/>
      <dgm:t>
        <a:bodyPr/>
        <a:lstStyle/>
        <a:p>
          <a:endParaRPr lang="ru-RU"/>
        </a:p>
      </dgm:t>
    </dgm:pt>
  </dgm:ptLst>
  <dgm:cxnLst>
    <dgm:cxn modelId="{E1078832-E41E-4241-9809-5FFAC2CDD70B}" type="presOf" srcId="{CD9E38F8-A579-49E6-8DE9-8BEF909685E4}" destId="{7ECBA0E7-45D5-4618-BDC8-9445411E41E9}" srcOrd="0" destOrd="0" presId="urn:microsoft.com/office/officeart/2005/8/layout/vList2"/>
    <dgm:cxn modelId="{4F248408-5945-4522-B0AC-125F82551867}" srcId="{FE9AB9FD-5B06-4D7B-9084-1C1A47DA6DE9}" destId="{CD9E38F8-A579-49E6-8DE9-8BEF909685E4}" srcOrd="0" destOrd="0" parTransId="{F929E298-28F4-4C1C-90AF-EF84599C526F}" sibTransId="{13D09113-73C1-41EB-9DE0-EC47EC13D719}"/>
    <dgm:cxn modelId="{9EBFD3A5-A99A-4438-9E35-52614C284716}" type="presOf" srcId="{FE9AB9FD-5B06-4D7B-9084-1C1A47DA6DE9}" destId="{08529A98-0390-4979-A18E-64BCB8CB416D}" srcOrd="0" destOrd="0" presId="urn:microsoft.com/office/officeart/2005/8/layout/vList2"/>
    <dgm:cxn modelId="{2219C1CA-6F72-4C05-A043-93D146EF2A35}" type="presParOf" srcId="{08529A98-0390-4979-A18E-64BCB8CB416D}" destId="{7ECBA0E7-45D5-4618-BDC8-9445411E41E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1.xml><?xml version="1.0" encoding="utf-8"?>
<dgm:dataModel xmlns:dgm="http://schemas.openxmlformats.org/drawingml/2006/diagram" xmlns:a="http://schemas.openxmlformats.org/drawingml/2006/main">
  <dgm:ptLst>
    <dgm:pt modelId="{51D38954-6F9A-42BE-8D87-6E235B606370}"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8C03D152-E380-4310-A121-6E7B78EB396B}">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ЮНКТАД</a:t>
          </a:r>
          <a:r>
            <a:rPr lang="ru-RU" b="1"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дунё</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БМТнинг</a:t>
          </a:r>
          <a:r>
            <a:rPr lang="ru-RU" dirty="0" smtClean="0">
              <a:latin typeface="Times New Roman" panose="02020603050405020304" pitchFamily="18" charset="0"/>
              <a:cs typeface="Times New Roman" panose="02020603050405020304" pitchFamily="18" charset="0"/>
            </a:rPr>
            <a:t> 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масалалар</a:t>
          </a:r>
          <a:r>
            <a:rPr lang="ru-RU" dirty="0" smtClean="0">
              <a:latin typeface="Times New Roman" panose="02020603050405020304" pitchFamily="18" charset="0"/>
              <a:cs typeface="Times New Roman" panose="02020603050405020304" pitchFamily="18" charset="0"/>
            </a:rPr>
            <a:t> департамент</a:t>
          </a:r>
          <a:r>
            <a:rPr lang="uz-Cyrl-UZ" dirty="0" smtClean="0">
              <a:latin typeface="Times New Roman" panose="02020603050405020304" pitchFamily="18" charset="0"/>
              <a:cs typeface="Times New Roman" panose="02020603050405020304" pitchFamily="18" charset="0"/>
            </a:rPr>
            <a:t>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мезонларига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мувофи</a:t>
          </a:r>
          <a:r>
            <a:rPr lang="uz-Cyrl-UZ" dirty="0" smtClean="0">
              <a:latin typeface="Times New Roman" panose="02020603050405020304" pitchFamily="18" charset="0"/>
              <a:cs typeface="Times New Roman" panose="02020603050405020304" pitchFamily="18" charset="0"/>
            </a:rPr>
            <a:t>қ </a:t>
          </a:r>
          <a:r>
            <a:rPr lang="ru-RU" dirty="0" err="1" smtClean="0">
              <a:latin typeface="Times New Roman" panose="02020603050405020304" pitchFamily="18" charset="0"/>
              <a:cs typeface="Times New Roman" panose="02020603050405020304" pitchFamily="18" charset="0"/>
            </a:rPr>
            <a:t>ривожланган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тиш</a:t>
          </a:r>
          <a:r>
            <a:rPr lang="ru-RU" dirty="0" smtClean="0">
              <a:latin typeface="Times New Roman" panose="02020603050405020304" pitchFamily="18" charset="0"/>
              <a:cs typeface="Times New Roman" panose="02020603050405020304" pitchFamily="18" charset="0"/>
            </a:rPr>
            <a:t> 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тисодиёти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гуру</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ларига</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л</a:t>
          </a:r>
          <a:r>
            <a:rPr lang="uz-Cyrl-UZ" dirty="0" smtClean="0">
              <a:latin typeface="Times New Roman" panose="02020603050405020304" pitchFamily="18" charset="0"/>
              <a:cs typeface="Times New Roman" panose="02020603050405020304" pitchFamily="18" charset="0"/>
            </a:rPr>
            <a:t>ин</a:t>
          </a:r>
          <a:r>
            <a:rPr lang="ru-RU" dirty="0" err="1" smtClean="0">
              <a:latin typeface="Times New Roman" panose="02020603050405020304" pitchFamily="18" charset="0"/>
              <a:cs typeface="Times New Roman" panose="02020603050405020304" pitchFamily="18" charset="0"/>
            </a:rPr>
            <a:t>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4AA9F8E-2E8A-46CA-9E5E-1774E2F2618C}" type="parTrans" cxnId="{1658B558-29D5-4C3E-BE37-CD35AACEEECD}">
      <dgm:prSet/>
      <dgm:spPr/>
      <dgm:t>
        <a:bodyPr/>
        <a:lstStyle/>
        <a:p>
          <a:endParaRPr lang="ru-RU"/>
        </a:p>
      </dgm:t>
    </dgm:pt>
    <dgm:pt modelId="{031486F0-D005-426E-8A3E-EFE06822FE36}" type="sibTrans" cxnId="{1658B558-29D5-4C3E-BE37-CD35AACEEECD}">
      <dgm:prSet/>
      <dgm:spPr/>
      <dgm:t>
        <a:bodyPr/>
        <a:lstStyle/>
        <a:p>
          <a:endParaRPr lang="ru-RU"/>
        </a:p>
      </dgm:t>
    </dgm:pt>
    <dgm:pt modelId="{4F4215B3-E627-47D0-89F5-C4F437CCC986}" type="pres">
      <dgm:prSet presAssocID="{51D38954-6F9A-42BE-8D87-6E235B606370}" presName="linear" presStyleCnt="0">
        <dgm:presLayoutVars>
          <dgm:animLvl val="lvl"/>
          <dgm:resizeHandles val="exact"/>
        </dgm:presLayoutVars>
      </dgm:prSet>
      <dgm:spPr/>
      <dgm:t>
        <a:bodyPr/>
        <a:lstStyle/>
        <a:p>
          <a:endParaRPr lang="ru-RU"/>
        </a:p>
      </dgm:t>
    </dgm:pt>
    <dgm:pt modelId="{A34FEEF3-CE8D-49C3-A2FF-B60824A9125C}" type="pres">
      <dgm:prSet presAssocID="{8C03D152-E380-4310-A121-6E7B78EB396B}" presName="parentText" presStyleLbl="node1" presStyleIdx="0" presStyleCnt="1">
        <dgm:presLayoutVars>
          <dgm:chMax val="0"/>
          <dgm:bulletEnabled val="1"/>
        </dgm:presLayoutVars>
      </dgm:prSet>
      <dgm:spPr/>
      <dgm:t>
        <a:bodyPr/>
        <a:lstStyle/>
        <a:p>
          <a:endParaRPr lang="ru-RU"/>
        </a:p>
      </dgm:t>
    </dgm:pt>
  </dgm:ptLst>
  <dgm:cxnLst>
    <dgm:cxn modelId="{C892952E-3A55-4658-A64B-2C798DF1D363}" type="presOf" srcId="{8C03D152-E380-4310-A121-6E7B78EB396B}" destId="{A34FEEF3-CE8D-49C3-A2FF-B60824A9125C}" srcOrd="0" destOrd="0" presId="urn:microsoft.com/office/officeart/2005/8/layout/vList2"/>
    <dgm:cxn modelId="{FA2AD433-6D31-4FED-B05F-A0FBA9DE72C2}" type="presOf" srcId="{51D38954-6F9A-42BE-8D87-6E235B606370}" destId="{4F4215B3-E627-47D0-89F5-C4F437CCC986}" srcOrd="0" destOrd="0" presId="urn:microsoft.com/office/officeart/2005/8/layout/vList2"/>
    <dgm:cxn modelId="{1658B558-29D5-4C3E-BE37-CD35AACEEECD}" srcId="{51D38954-6F9A-42BE-8D87-6E235B606370}" destId="{8C03D152-E380-4310-A121-6E7B78EB396B}" srcOrd="0" destOrd="0" parTransId="{14AA9F8E-2E8A-46CA-9E5E-1774E2F2618C}" sibTransId="{031486F0-D005-426E-8A3E-EFE06822FE36}"/>
    <dgm:cxn modelId="{094B53F9-B293-4574-A8DA-C74FD872A216}" type="presParOf" srcId="{4F4215B3-E627-47D0-89F5-C4F437CCC986}" destId="{A34FEEF3-CE8D-49C3-A2FF-B60824A9125C}"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2.xml><?xml version="1.0" encoding="utf-8"?>
<dgm:dataModel xmlns:dgm="http://schemas.openxmlformats.org/drawingml/2006/diagram" xmlns:a="http://schemas.openxmlformats.org/drawingml/2006/main">
  <dgm:ptLst>
    <dgm:pt modelId="{6B9E9C86-B8B1-40BF-AA7C-5C58944AB02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EE0527D-B5C6-4421-9882-FEE4E76BBE65}">
      <dgm:prSet/>
      <dgm:spPr/>
      <dgm:t>
        <a:bodyPr/>
        <a:lstStyle/>
        <a:p>
          <a:pPr marL="0" indent="363538" algn="just" rtl="0"/>
          <a:r>
            <a:rPr lang="en-US" dirty="0" err="1" smtClean="0">
              <a:latin typeface="Times New Roman" panose="02020603050405020304" pitchFamily="18" charset="0"/>
              <a:cs typeface="Times New Roman" panose="02020603050405020304" pitchFamily="18" charset="0"/>
            </a:rPr>
            <a:t>Бирлaшгaн</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Миллaтлaр</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Тaшкилoтининг</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Сaвдo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вa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тaрaққиёт</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кoнфeрeн</a:t>
          </a:r>
          <a:r>
            <a:rPr lang="uz-Cyrl-UZ" dirty="0" smtClean="0">
              <a:latin typeface="Times New Roman" panose="02020603050405020304" pitchFamily="18" charset="0"/>
              <a:cs typeface="Times New Roman" panose="02020603050405020304" pitchFamily="18" charset="0"/>
            </a:rPr>
            <a:t>ц</a:t>
          </a:r>
          <a:r>
            <a:rPr lang="en-US" dirty="0" err="1" smtClean="0">
              <a:latin typeface="Times New Roman" panose="02020603050405020304" pitchFamily="18" charset="0"/>
              <a:cs typeface="Times New Roman" panose="02020603050405020304" pitchFamily="18" charset="0"/>
            </a:rPr>
            <a:t>ияси</a:t>
          </a:r>
          <a:r>
            <a:rPr lang="en-US"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ингл. </a:t>
          </a:r>
          <a:r>
            <a:rPr lang="en-US" b="1" dirty="0" smtClean="0">
              <a:latin typeface="Times New Roman" panose="02020603050405020304" pitchFamily="18" charset="0"/>
              <a:cs typeface="Times New Roman" panose="02020603050405020304" pitchFamily="18" charset="0"/>
            </a:rPr>
            <a:t>The </a:t>
          </a:r>
          <a:r>
            <a:rPr lang="ru-RU" b="1" dirty="0" err="1" smtClean="0">
              <a:latin typeface="Times New Roman" panose="02020603050405020304" pitchFamily="18" charset="0"/>
              <a:cs typeface="Times New Roman" panose="02020603050405020304" pitchFamily="18" charset="0"/>
            </a:rPr>
            <a:t>United</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Nations</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Conference</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on</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Trade</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and</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Development</a:t>
          </a:r>
          <a:r>
            <a:rPr lang="ru-RU" b="1" dirty="0" smtClean="0">
              <a:latin typeface="Times New Roman" panose="02020603050405020304" pitchFamily="18" charset="0"/>
              <a:cs typeface="Times New Roman" panose="02020603050405020304" pitchFamily="18" charset="0"/>
            </a:rPr>
            <a:t> (UNCTAD)</a:t>
          </a:r>
          <a:r>
            <a:rPr lang="en-US" dirty="0" smtClean="0">
              <a:latin typeface="Times New Roman" panose="02020603050405020304" pitchFamily="18" charset="0"/>
              <a:cs typeface="Times New Roman" panose="02020603050405020304" pitchFamily="18" charset="0"/>
            </a:rPr>
            <a:t>) БМТ </a:t>
          </a:r>
          <a:r>
            <a:rPr lang="en-US" dirty="0" err="1" smtClean="0">
              <a:latin typeface="Times New Roman" panose="02020603050405020304" pitchFamily="18" charset="0"/>
              <a:cs typeface="Times New Roman" panose="02020603050405020304" pitchFamily="18" charset="0"/>
            </a:rPr>
            <a:t>Бoш</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Aссaмблeяси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oргaни</a:t>
          </a:r>
          <a:r>
            <a:rPr lang="en-US"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8BA1B66-103E-4AD1-8968-3DC98CC2632C}" type="parTrans" cxnId="{420EF846-C63D-4C7E-9701-2D02BFF33253}">
      <dgm:prSet/>
      <dgm:spPr/>
      <dgm:t>
        <a:bodyPr/>
        <a:lstStyle/>
        <a:p>
          <a:endParaRPr lang="ru-RU"/>
        </a:p>
      </dgm:t>
    </dgm:pt>
    <dgm:pt modelId="{A7A83595-F379-4882-9028-86BA010A659E}" type="sibTrans" cxnId="{420EF846-C63D-4C7E-9701-2D02BFF33253}">
      <dgm:prSet/>
      <dgm:spPr/>
      <dgm:t>
        <a:bodyPr/>
        <a:lstStyle/>
        <a:p>
          <a:endParaRPr lang="ru-RU"/>
        </a:p>
      </dgm:t>
    </dgm:pt>
    <dgm:pt modelId="{3192559B-A3D7-4DA3-9024-AE3A79FF19EA}">
      <dgm:prSet/>
      <dgm:spPr/>
      <dgm:t>
        <a:bodyPr/>
        <a:lstStyle/>
        <a:p>
          <a:pPr marL="0" indent="363538" algn="just" rtl="0"/>
          <a:r>
            <a:rPr lang="en-US" dirty="0" err="1" smtClean="0">
              <a:latin typeface="Times New Roman" panose="02020603050405020304" pitchFamily="18" charset="0"/>
              <a:cs typeface="Times New Roman" panose="02020603050405020304" pitchFamily="18" charset="0"/>
            </a:rPr>
            <a:t>Кoнфeрeн</a:t>
          </a:r>
          <a:r>
            <a:rPr lang="uz-Cyrl-UZ" dirty="0" smtClean="0">
              <a:latin typeface="Times New Roman" panose="02020603050405020304" pitchFamily="18" charset="0"/>
              <a:cs typeface="Times New Roman" panose="02020603050405020304" pitchFamily="18" charset="0"/>
            </a:rPr>
            <a:t>ц</a:t>
          </a:r>
          <a:r>
            <a:rPr lang="en-US" dirty="0" err="1" smtClean="0">
              <a:latin typeface="Times New Roman" panose="02020603050405020304" pitchFamily="18" charset="0"/>
              <a:cs typeface="Times New Roman" panose="02020603050405020304" pitchFamily="18" charset="0"/>
            </a:rPr>
            <a:t>ия</a:t>
          </a:r>
          <a:r>
            <a:rPr lang="en-US" dirty="0" smtClean="0">
              <a:latin typeface="Times New Roman" panose="02020603050405020304" pitchFamily="18" charset="0"/>
              <a:cs typeface="Times New Roman" panose="02020603050405020304" pitchFamily="18" charset="0"/>
            </a:rPr>
            <a:t> 1964 </a:t>
          </a:r>
          <a:r>
            <a:rPr lang="en-US" dirty="0" err="1" smtClean="0">
              <a:latin typeface="Times New Roman" panose="02020603050405020304" pitchFamily="18" charset="0"/>
              <a:cs typeface="Times New Roman" panose="02020603050405020304" pitchFamily="18" charset="0"/>
            </a:rPr>
            <a:t>йилдa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тaшкил</a:t>
          </a:r>
          <a:r>
            <a:rPr lang="en-US"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en-US" dirty="0" err="1" smtClean="0">
              <a:latin typeface="Times New Roman" panose="02020603050405020304" pitchFamily="18" charset="0"/>
              <a:cs typeface="Times New Roman" panose="02020603050405020304" pitchFamily="18" charset="0"/>
            </a:rPr>
            <a:t>тилгaн</a:t>
          </a:r>
          <a:r>
            <a:rPr lang="en-US"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68A2016-714A-4CE6-B460-76C1B7CB52A2}" type="parTrans" cxnId="{2919AE1E-2C33-471A-976E-A88BE147F304}">
      <dgm:prSet/>
      <dgm:spPr/>
      <dgm:t>
        <a:bodyPr/>
        <a:lstStyle/>
        <a:p>
          <a:endParaRPr lang="ru-RU"/>
        </a:p>
      </dgm:t>
    </dgm:pt>
    <dgm:pt modelId="{D68D8EB3-5083-4EC6-99A2-45EE17479D34}" type="sibTrans" cxnId="{2919AE1E-2C33-471A-976E-A88BE147F304}">
      <dgm:prSet/>
      <dgm:spPr/>
      <dgm:t>
        <a:bodyPr/>
        <a:lstStyle/>
        <a:p>
          <a:endParaRPr lang="ru-RU"/>
        </a:p>
      </dgm:t>
    </dgm:pt>
    <dgm:pt modelId="{B240FCAD-A195-495A-8165-331CE70A1A3F}">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ЮНК</a:t>
          </a:r>
          <a:r>
            <a:rPr lang="en-US" dirty="0" smtClean="0">
              <a:latin typeface="Times New Roman" panose="02020603050405020304" pitchFamily="18" charset="0"/>
              <a:cs typeface="Times New Roman" panose="02020603050405020304" pitchFamily="18" charset="0"/>
            </a:rPr>
            <a:t>ТAД </a:t>
          </a:r>
          <a:r>
            <a:rPr lang="en-US" dirty="0" err="1" smtClean="0">
              <a:latin typeface="Times New Roman" panose="02020603050405020304" pitchFamily="18" charset="0"/>
              <a:cs typeface="Times New Roman" panose="02020603050405020304" pitchFamily="18" charset="0"/>
            </a:rPr>
            <a:t>мaркaзи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Жeнeвaдa</a:t>
          </a:r>
          <a:r>
            <a:rPr lang="uz-Cyrl-UZ" dirty="0" smtClean="0">
              <a:latin typeface="Times New Roman" panose="02020603050405020304" pitchFamily="18" charset="0"/>
              <a:cs typeface="Times New Roman" panose="02020603050405020304" pitchFamily="18" charset="0"/>
            </a:rPr>
            <a:t> (Швейцария)</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жoйлaшгaн</a:t>
          </a:r>
          <a:r>
            <a:rPr lang="en-US"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3ABA1F8-D2EC-40A6-B178-6ED913932C8B}" type="parTrans" cxnId="{85FF9AE2-C044-46F8-AEA5-8AC0E3904B79}">
      <dgm:prSet/>
      <dgm:spPr/>
      <dgm:t>
        <a:bodyPr/>
        <a:lstStyle/>
        <a:p>
          <a:endParaRPr lang="ru-RU"/>
        </a:p>
      </dgm:t>
    </dgm:pt>
    <dgm:pt modelId="{92CD8AC8-05F9-4097-903F-9110E750988C}" type="sibTrans" cxnId="{85FF9AE2-C044-46F8-AEA5-8AC0E3904B79}">
      <dgm:prSet/>
      <dgm:spPr/>
      <dgm:t>
        <a:bodyPr/>
        <a:lstStyle/>
        <a:p>
          <a:endParaRPr lang="ru-RU"/>
        </a:p>
      </dgm:t>
    </dgm:pt>
    <dgm:pt modelId="{49EB0DF3-E454-4491-B7E0-9BCB584F30E3}">
      <dgm:prSet/>
      <dgm:spPr/>
      <dgm:t>
        <a:bodyPr/>
        <a:lstStyle/>
        <a:p>
          <a:pPr marL="0" indent="363538" algn="just" rtl="0"/>
          <a:r>
            <a:rPr lang="en-US" dirty="0" err="1" smtClean="0">
              <a:latin typeface="Times New Roman" panose="02020603050405020304" pitchFamily="18" charset="0"/>
              <a:cs typeface="Times New Roman" panose="02020603050405020304" pitchFamily="18" charset="0"/>
            </a:rPr>
            <a:t>Бугунги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кундa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кoнфeрeн</a:t>
          </a:r>
          <a:r>
            <a:rPr lang="uz-Cyrl-UZ" dirty="0" smtClean="0">
              <a:latin typeface="Times New Roman" panose="02020603050405020304" pitchFamily="18" charset="0"/>
              <a:cs typeface="Times New Roman" panose="02020603050405020304" pitchFamily="18" charset="0"/>
            </a:rPr>
            <a:t>ц</a:t>
          </a:r>
          <a:r>
            <a:rPr lang="en-US" dirty="0" err="1" smtClean="0">
              <a:latin typeface="Times New Roman" panose="02020603050405020304" pitchFamily="18" charset="0"/>
              <a:cs typeface="Times New Roman" panose="02020603050405020304" pitchFamily="18" charset="0"/>
            </a:rPr>
            <a:t>иядa</a:t>
          </a:r>
          <a:r>
            <a:rPr lang="en-US" dirty="0" smtClean="0">
              <a:latin typeface="Times New Roman" panose="02020603050405020304" pitchFamily="18" charset="0"/>
              <a:cs typeface="Times New Roman" panose="02020603050405020304" pitchFamily="18" charset="0"/>
            </a:rPr>
            <a:t> 194 </a:t>
          </a:r>
          <a:r>
            <a:rPr lang="en-US" dirty="0" err="1" smtClean="0">
              <a:latin typeface="Times New Roman" panose="02020603050405020304" pitchFamily="18" charset="0"/>
              <a:cs typeface="Times New Roman" panose="02020603050405020304" pitchFamily="18" charset="0"/>
            </a:rPr>
            <a:t>мaмлaкaт</a:t>
          </a:r>
          <a:r>
            <a:rPr lang="en-US"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мавжуд</a:t>
          </a:r>
          <a:r>
            <a:rPr lang="en-US"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A120DF2-E8E1-4952-9DDF-51C0FB149DE5}" type="parTrans" cxnId="{70B7EC86-90A9-4118-9C7B-C9E5F35BC8F3}">
      <dgm:prSet/>
      <dgm:spPr/>
      <dgm:t>
        <a:bodyPr/>
        <a:lstStyle/>
        <a:p>
          <a:endParaRPr lang="ru-RU"/>
        </a:p>
      </dgm:t>
    </dgm:pt>
    <dgm:pt modelId="{BB6B6580-B4A3-4771-B236-0C628952A128}" type="sibTrans" cxnId="{70B7EC86-90A9-4118-9C7B-C9E5F35BC8F3}">
      <dgm:prSet/>
      <dgm:spPr/>
      <dgm:t>
        <a:bodyPr/>
        <a:lstStyle/>
        <a:p>
          <a:endParaRPr lang="ru-RU"/>
        </a:p>
      </dgm:t>
    </dgm:pt>
    <dgm:pt modelId="{F07B4443-CB34-497C-926B-A1FC8E118EA8}">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Ю</a:t>
          </a:r>
          <a:r>
            <a:rPr lang="en-US" dirty="0" smtClean="0">
              <a:latin typeface="Times New Roman" panose="02020603050405020304" pitchFamily="18" charset="0"/>
              <a:cs typeface="Times New Roman" panose="02020603050405020304" pitchFamily="18" charset="0"/>
            </a:rPr>
            <a:t>НКТAД </a:t>
          </a:r>
          <a:r>
            <a:rPr lang="en-US" dirty="0" err="1" smtClean="0">
              <a:latin typeface="Times New Roman" panose="02020603050405020304" pitchFamily="18" charset="0"/>
              <a:cs typeface="Times New Roman" panose="02020603050405020304" pitchFamily="18" charset="0"/>
            </a:rPr>
            <a:t>қaрoр</a:t>
          </a:r>
          <a:r>
            <a:rPr lang="uz-Cyrl-UZ" dirty="0" smtClean="0">
              <a:latin typeface="Times New Roman" panose="02020603050405020304" pitchFamily="18" charset="0"/>
              <a:cs typeface="Times New Roman" panose="02020603050405020304" pitchFamily="18" charset="0"/>
            </a:rPr>
            <a:t>лар</a:t>
          </a:r>
          <a:r>
            <a:rPr lang="en-US" dirty="0" smtClean="0">
              <a:latin typeface="Times New Roman" panose="02020603050405020304" pitchFamily="18" charset="0"/>
              <a:cs typeface="Times New Roman" panose="02020603050405020304" pitchFamily="18" charset="0"/>
            </a:rPr>
            <a:t>и </a:t>
          </a:r>
          <a:r>
            <a:rPr lang="uz-Cyrl-UZ" dirty="0" smtClean="0">
              <a:latin typeface="Times New Roman" panose="02020603050405020304" pitchFamily="18" charset="0"/>
              <a:cs typeface="Times New Roman" panose="02020603050405020304" pitchFamily="18" charset="0"/>
            </a:rPr>
            <a:t>резолюция</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шaклидa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aмaлгa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oширилaди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вa</a:t>
          </a:r>
          <a:r>
            <a:rPr lang="en-US"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тавсиявий характерга эга</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F19146A-FA8B-41BD-8677-B51470575359}" type="parTrans" cxnId="{11121939-2D22-4026-BF97-CD01FE0786AA}">
      <dgm:prSet/>
      <dgm:spPr/>
      <dgm:t>
        <a:bodyPr/>
        <a:lstStyle/>
        <a:p>
          <a:endParaRPr lang="ru-RU"/>
        </a:p>
      </dgm:t>
    </dgm:pt>
    <dgm:pt modelId="{4D0151F6-32CB-4153-87AF-BB0115747C02}" type="sibTrans" cxnId="{11121939-2D22-4026-BF97-CD01FE0786AA}">
      <dgm:prSet/>
      <dgm:spPr/>
      <dgm:t>
        <a:bodyPr/>
        <a:lstStyle/>
        <a:p>
          <a:endParaRPr lang="ru-RU"/>
        </a:p>
      </dgm:t>
    </dgm:pt>
    <dgm:pt modelId="{FDAB957C-DC56-4FF3-8FE5-18D80B6596F7}" type="pres">
      <dgm:prSet presAssocID="{6B9E9C86-B8B1-40BF-AA7C-5C58944AB02B}" presName="linear" presStyleCnt="0">
        <dgm:presLayoutVars>
          <dgm:animLvl val="lvl"/>
          <dgm:resizeHandles val="exact"/>
        </dgm:presLayoutVars>
      </dgm:prSet>
      <dgm:spPr/>
      <dgm:t>
        <a:bodyPr/>
        <a:lstStyle/>
        <a:p>
          <a:endParaRPr lang="ru-RU"/>
        </a:p>
      </dgm:t>
    </dgm:pt>
    <dgm:pt modelId="{62AE36F8-E67B-4099-8E9D-AE3E15B17C25}" type="pres">
      <dgm:prSet presAssocID="{8EE0527D-B5C6-4421-9882-FEE4E76BBE65}" presName="parentText" presStyleLbl="node1" presStyleIdx="0" presStyleCnt="1">
        <dgm:presLayoutVars>
          <dgm:chMax val="0"/>
          <dgm:bulletEnabled val="1"/>
        </dgm:presLayoutVars>
      </dgm:prSet>
      <dgm:spPr/>
      <dgm:t>
        <a:bodyPr/>
        <a:lstStyle/>
        <a:p>
          <a:endParaRPr lang="ru-RU"/>
        </a:p>
      </dgm:t>
    </dgm:pt>
    <dgm:pt modelId="{585F7A54-532A-43B2-A25C-3DF82ECF4C4E}" type="pres">
      <dgm:prSet presAssocID="{8EE0527D-B5C6-4421-9882-FEE4E76BBE65}" presName="childText" presStyleLbl="revTx" presStyleIdx="0" presStyleCnt="1">
        <dgm:presLayoutVars>
          <dgm:bulletEnabled val="1"/>
        </dgm:presLayoutVars>
      </dgm:prSet>
      <dgm:spPr/>
      <dgm:t>
        <a:bodyPr/>
        <a:lstStyle/>
        <a:p>
          <a:endParaRPr lang="ru-RU"/>
        </a:p>
      </dgm:t>
    </dgm:pt>
  </dgm:ptLst>
  <dgm:cxnLst>
    <dgm:cxn modelId="{145BDB4E-F268-4080-A80A-921E14E5332C}" type="presOf" srcId="{B240FCAD-A195-495A-8165-331CE70A1A3F}" destId="{585F7A54-532A-43B2-A25C-3DF82ECF4C4E}" srcOrd="0" destOrd="1" presId="urn:microsoft.com/office/officeart/2005/8/layout/vList2"/>
    <dgm:cxn modelId="{420EF846-C63D-4C7E-9701-2D02BFF33253}" srcId="{6B9E9C86-B8B1-40BF-AA7C-5C58944AB02B}" destId="{8EE0527D-B5C6-4421-9882-FEE4E76BBE65}" srcOrd="0" destOrd="0" parTransId="{E8BA1B66-103E-4AD1-8968-3DC98CC2632C}" sibTransId="{A7A83595-F379-4882-9028-86BA010A659E}"/>
    <dgm:cxn modelId="{616B22CA-595C-482B-A2BD-C480EAC662E2}" type="presOf" srcId="{3192559B-A3D7-4DA3-9024-AE3A79FF19EA}" destId="{585F7A54-532A-43B2-A25C-3DF82ECF4C4E}" srcOrd="0" destOrd="0" presId="urn:microsoft.com/office/officeart/2005/8/layout/vList2"/>
    <dgm:cxn modelId="{06BA454D-6AA0-48E5-9269-34E3DC2968AC}" type="presOf" srcId="{8EE0527D-B5C6-4421-9882-FEE4E76BBE65}" destId="{62AE36F8-E67B-4099-8E9D-AE3E15B17C25}" srcOrd="0" destOrd="0" presId="urn:microsoft.com/office/officeart/2005/8/layout/vList2"/>
    <dgm:cxn modelId="{39418CED-904A-4B2B-85CC-D01AB977C7F1}" type="presOf" srcId="{49EB0DF3-E454-4491-B7E0-9BCB584F30E3}" destId="{585F7A54-532A-43B2-A25C-3DF82ECF4C4E}" srcOrd="0" destOrd="2" presId="urn:microsoft.com/office/officeart/2005/8/layout/vList2"/>
    <dgm:cxn modelId="{AE45F941-E541-41E6-AE15-A03537FEA610}" type="presOf" srcId="{F07B4443-CB34-497C-926B-A1FC8E118EA8}" destId="{585F7A54-532A-43B2-A25C-3DF82ECF4C4E}" srcOrd="0" destOrd="3" presId="urn:microsoft.com/office/officeart/2005/8/layout/vList2"/>
    <dgm:cxn modelId="{85FF9AE2-C044-46F8-AEA5-8AC0E3904B79}" srcId="{8EE0527D-B5C6-4421-9882-FEE4E76BBE65}" destId="{B240FCAD-A195-495A-8165-331CE70A1A3F}" srcOrd="1" destOrd="0" parTransId="{73ABA1F8-D2EC-40A6-B178-6ED913932C8B}" sibTransId="{92CD8AC8-05F9-4097-903F-9110E750988C}"/>
    <dgm:cxn modelId="{7B83D1B1-E7E7-41FF-8F1F-03E6364D6332}" type="presOf" srcId="{6B9E9C86-B8B1-40BF-AA7C-5C58944AB02B}" destId="{FDAB957C-DC56-4FF3-8FE5-18D80B6596F7}" srcOrd="0" destOrd="0" presId="urn:microsoft.com/office/officeart/2005/8/layout/vList2"/>
    <dgm:cxn modelId="{2919AE1E-2C33-471A-976E-A88BE147F304}" srcId="{8EE0527D-B5C6-4421-9882-FEE4E76BBE65}" destId="{3192559B-A3D7-4DA3-9024-AE3A79FF19EA}" srcOrd="0" destOrd="0" parTransId="{F68A2016-714A-4CE6-B460-76C1B7CB52A2}" sibTransId="{D68D8EB3-5083-4EC6-99A2-45EE17479D34}"/>
    <dgm:cxn modelId="{11121939-2D22-4026-BF97-CD01FE0786AA}" srcId="{8EE0527D-B5C6-4421-9882-FEE4E76BBE65}" destId="{F07B4443-CB34-497C-926B-A1FC8E118EA8}" srcOrd="3" destOrd="0" parTransId="{5F19146A-FA8B-41BD-8677-B51470575359}" sibTransId="{4D0151F6-32CB-4153-87AF-BB0115747C02}"/>
    <dgm:cxn modelId="{70B7EC86-90A9-4118-9C7B-C9E5F35BC8F3}" srcId="{8EE0527D-B5C6-4421-9882-FEE4E76BBE65}" destId="{49EB0DF3-E454-4491-B7E0-9BCB584F30E3}" srcOrd="2" destOrd="0" parTransId="{1A120DF2-E8E1-4952-9DDF-51C0FB149DE5}" sibTransId="{BB6B6580-B4A3-4771-B236-0C628952A128}"/>
    <dgm:cxn modelId="{284CC01D-665C-4CC1-B9A9-8456C59006F0}" type="presParOf" srcId="{FDAB957C-DC56-4FF3-8FE5-18D80B6596F7}" destId="{62AE36F8-E67B-4099-8E9D-AE3E15B17C25}" srcOrd="0" destOrd="0" presId="urn:microsoft.com/office/officeart/2005/8/layout/vList2"/>
    <dgm:cxn modelId="{817F48C5-4DFF-4235-8D48-973C7DFAA9AA}" type="presParOf" srcId="{FDAB957C-DC56-4FF3-8FE5-18D80B6596F7}" destId="{585F7A54-532A-43B2-A25C-3DF82ECF4C4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3.xml><?xml version="1.0" encoding="utf-8"?>
<dgm:dataModel xmlns:dgm="http://schemas.openxmlformats.org/drawingml/2006/diagram" xmlns:a="http://schemas.openxmlformats.org/drawingml/2006/main">
  <dgm:ptLst>
    <dgm:pt modelId="{6B9E9C86-B8B1-40BF-AA7C-5C58944AB02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EE0527D-B5C6-4421-9882-FEE4E76BBE65}">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ЮНК</a:t>
          </a:r>
          <a:r>
            <a:rPr lang="en-US" dirty="0" err="1" smtClean="0">
              <a:latin typeface="Times New Roman" panose="02020603050405020304" pitchFamily="18" charset="0"/>
              <a:cs typeface="Times New Roman" panose="02020603050405020304" pitchFamily="18" charset="0"/>
            </a:rPr>
            <a:t>ТAДнинг</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aсoсий</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вaзифaлaри</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8BA1B66-103E-4AD1-8968-3DC98CC2632C}" type="parTrans" cxnId="{420EF846-C63D-4C7E-9701-2D02BFF33253}">
      <dgm:prSet/>
      <dgm:spPr/>
      <dgm:t>
        <a:bodyPr/>
        <a:lstStyle/>
        <a:p>
          <a:endParaRPr lang="ru-RU"/>
        </a:p>
      </dgm:t>
    </dgm:pt>
    <dgm:pt modelId="{A7A83595-F379-4882-9028-86BA010A659E}" type="sibTrans" cxnId="{420EF846-C63D-4C7E-9701-2D02BFF33253}">
      <dgm:prSet/>
      <dgm:spPr/>
      <dgm:t>
        <a:bodyPr/>
        <a:lstStyle/>
        <a:p>
          <a:endParaRPr lang="ru-RU"/>
        </a:p>
      </dgm:t>
    </dgm:pt>
    <dgm:pt modelId="{DFB928B9-5E87-4722-A276-84159E486C09}">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xaлқaрo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сaвдoни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ривoжлaнтириш</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6F993F9-1526-4BB3-8F7F-4A3922496A3B}" type="parTrans" cxnId="{BEE6AC35-CA94-40AB-8863-EDAF219AF86F}">
      <dgm:prSet/>
      <dgm:spPr/>
      <dgm:t>
        <a:bodyPr/>
        <a:lstStyle/>
        <a:p>
          <a:endParaRPr lang="ru-RU"/>
        </a:p>
      </dgm:t>
    </dgm:pt>
    <dgm:pt modelId="{9D52EDF6-642D-4482-9B1C-6A772EA18677}" type="sibTrans" cxnId="{BEE6AC35-CA94-40AB-8863-EDAF219AF86F}">
      <dgm:prSet/>
      <dgm:spPr/>
      <dgm:t>
        <a:bodyPr/>
        <a:lstStyle/>
        <a:p>
          <a:endParaRPr lang="ru-RU"/>
        </a:p>
      </dgm:t>
    </dgm:pt>
    <dgm:pt modelId="{22ABDBA9-2164-4008-B936-9D2703EA128D}">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дaвлaтлaр</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ўртaсидa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тeнг</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ўзaрo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мaнфaaтли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ҳaмкoрликни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aмaлгa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oшириш</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BC1541E-FCE4-46E8-901E-A4BF7AC1E76B}" type="parTrans" cxnId="{966F9BE3-BE2B-4E68-8D16-F8FE778DFB72}">
      <dgm:prSet/>
      <dgm:spPr/>
      <dgm:t>
        <a:bodyPr/>
        <a:lstStyle/>
        <a:p>
          <a:endParaRPr lang="ru-RU"/>
        </a:p>
      </dgm:t>
    </dgm:pt>
    <dgm:pt modelId="{686F5933-8F84-44D7-B001-42B451ECD6A9}" type="sibTrans" cxnId="{966F9BE3-BE2B-4E68-8D16-F8FE778DFB72}">
      <dgm:prSet/>
      <dgm:spPr/>
      <dgm:t>
        <a:bodyPr/>
        <a:lstStyle/>
        <a:p>
          <a:endParaRPr lang="ru-RU"/>
        </a:p>
      </dgm:t>
    </dgm:pt>
    <dgm:pt modelId="{EDA00CD3-E78A-496B-B6C1-068C8BD14F5D}">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зaмoнaвий</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xaлқaрo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иқтисoдий</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мунoсaбaтлaрнинг</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фaoлият</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кўрсaтиши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учун</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тaвсиялaр</a:t>
          </a:r>
          <a:r>
            <a:rPr lang="en-US"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тамойил</a:t>
          </a:r>
          <a:r>
            <a:rPr lang="en-US" dirty="0" err="1" smtClean="0">
              <a:latin typeface="Times New Roman" panose="02020603050405020304" pitchFamily="18" charset="0"/>
              <a:cs typeface="Times New Roman" panose="02020603050405020304" pitchFamily="18" charset="0"/>
            </a:rPr>
            <a:t>лaр</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тaшкилий-ҳуқуқий</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шaрт-шaрoитлaр</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вa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мexaнизмлaрни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ишлaб</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чиқиш</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14945FF-4175-4B8A-9501-93DE307AF9FF}" type="parTrans" cxnId="{643AF68D-F0C1-4240-8210-6608BF5E1733}">
      <dgm:prSet/>
      <dgm:spPr/>
      <dgm:t>
        <a:bodyPr/>
        <a:lstStyle/>
        <a:p>
          <a:endParaRPr lang="ru-RU"/>
        </a:p>
      </dgm:t>
    </dgm:pt>
    <dgm:pt modelId="{49C734D4-0D0E-4F7F-871D-7E71E54E73C5}" type="sibTrans" cxnId="{643AF68D-F0C1-4240-8210-6608BF5E1733}">
      <dgm:prSet/>
      <dgm:spPr/>
      <dgm:t>
        <a:bodyPr/>
        <a:lstStyle/>
        <a:p>
          <a:endParaRPr lang="ru-RU"/>
        </a:p>
      </dgm:t>
    </dgm:pt>
    <dgm:pt modelId="{3DD98BC1-0ADD-4B81-8DF1-70B2B46FDD02}">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иқтисoдий</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aлoқaлaрни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ривoжлaнтириш</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вa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xaлқaрo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сaвдoни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ривoжлaнтириш</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сoҳaсидa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бoшқa</a:t>
          </a:r>
          <a:r>
            <a:rPr lang="en-US" dirty="0" smtClean="0">
              <a:latin typeface="Times New Roman" panose="02020603050405020304" pitchFamily="18" charset="0"/>
              <a:cs typeface="Times New Roman" panose="02020603050405020304" pitchFamily="18" charset="0"/>
            </a:rPr>
            <a:t> БМТ </a:t>
          </a:r>
          <a:r>
            <a:rPr lang="en-US" dirty="0" err="1" smtClean="0">
              <a:latin typeface="Times New Roman" panose="02020603050405020304" pitchFamily="18" charset="0"/>
              <a:cs typeface="Times New Roman" panose="02020603050405020304" pitchFamily="18" charset="0"/>
            </a:rPr>
            <a:t>aгeнтликлaрининг</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ҳaрaкaтини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мувoфиқлaштиришдa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иштирoк</a:t>
          </a:r>
          <a:r>
            <a:rPr lang="en-US"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en-US" dirty="0" err="1" smtClean="0">
              <a:latin typeface="Times New Roman" panose="02020603050405020304" pitchFamily="18" charset="0"/>
              <a:cs typeface="Times New Roman" panose="02020603050405020304" pitchFamily="18" charset="0"/>
            </a:rPr>
            <a:t>тиш</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86E9DAA-2311-4802-B775-38F66644202D}" type="parTrans" cxnId="{C45023F2-BEDB-485E-8942-47E47D1D0D41}">
      <dgm:prSet/>
      <dgm:spPr/>
      <dgm:t>
        <a:bodyPr/>
        <a:lstStyle/>
        <a:p>
          <a:endParaRPr lang="ru-RU"/>
        </a:p>
      </dgm:t>
    </dgm:pt>
    <dgm:pt modelId="{356DDA91-6534-44B9-A8B3-464688018913}" type="sibTrans" cxnId="{C45023F2-BEDB-485E-8942-47E47D1D0D41}">
      <dgm:prSet/>
      <dgm:spPr/>
      <dgm:t>
        <a:bodyPr/>
        <a:lstStyle/>
        <a:p>
          <a:endParaRPr lang="ru-RU"/>
        </a:p>
      </dgm:t>
    </dgm:pt>
    <dgm:pt modelId="{FDAB957C-DC56-4FF3-8FE5-18D80B6596F7}" type="pres">
      <dgm:prSet presAssocID="{6B9E9C86-B8B1-40BF-AA7C-5C58944AB02B}" presName="linear" presStyleCnt="0">
        <dgm:presLayoutVars>
          <dgm:animLvl val="lvl"/>
          <dgm:resizeHandles val="exact"/>
        </dgm:presLayoutVars>
      </dgm:prSet>
      <dgm:spPr/>
      <dgm:t>
        <a:bodyPr/>
        <a:lstStyle/>
        <a:p>
          <a:endParaRPr lang="ru-RU"/>
        </a:p>
      </dgm:t>
    </dgm:pt>
    <dgm:pt modelId="{62AE36F8-E67B-4099-8E9D-AE3E15B17C25}" type="pres">
      <dgm:prSet presAssocID="{8EE0527D-B5C6-4421-9882-FEE4E76BBE65}" presName="parentText" presStyleLbl="node1" presStyleIdx="0" presStyleCnt="1">
        <dgm:presLayoutVars>
          <dgm:chMax val="0"/>
          <dgm:bulletEnabled val="1"/>
        </dgm:presLayoutVars>
      </dgm:prSet>
      <dgm:spPr/>
      <dgm:t>
        <a:bodyPr/>
        <a:lstStyle/>
        <a:p>
          <a:endParaRPr lang="ru-RU"/>
        </a:p>
      </dgm:t>
    </dgm:pt>
    <dgm:pt modelId="{D27FCC9D-C69E-4A37-818C-D4EFC2282760}" type="pres">
      <dgm:prSet presAssocID="{8EE0527D-B5C6-4421-9882-FEE4E76BBE65}" presName="childText" presStyleLbl="revTx" presStyleIdx="0" presStyleCnt="1">
        <dgm:presLayoutVars>
          <dgm:bulletEnabled val="1"/>
        </dgm:presLayoutVars>
      </dgm:prSet>
      <dgm:spPr/>
      <dgm:t>
        <a:bodyPr/>
        <a:lstStyle/>
        <a:p>
          <a:endParaRPr lang="ru-RU"/>
        </a:p>
      </dgm:t>
    </dgm:pt>
  </dgm:ptLst>
  <dgm:cxnLst>
    <dgm:cxn modelId="{AB610735-383E-4B40-B9AE-60CB6CE510B6}" type="presOf" srcId="{EDA00CD3-E78A-496B-B6C1-068C8BD14F5D}" destId="{D27FCC9D-C69E-4A37-818C-D4EFC2282760}" srcOrd="0" destOrd="2" presId="urn:microsoft.com/office/officeart/2005/8/layout/vList2"/>
    <dgm:cxn modelId="{420EF846-C63D-4C7E-9701-2D02BFF33253}" srcId="{6B9E9C86-B8B1-40BF-AA7C-5C58944AB02B}" destId="{8EE0527D-B5C6-4421-9882-FEE4E76BBE65}" srcOrd="0" destOrd="0" parTransId="{E8BA1B66-103E-4AD1-8968-3DC98CC2632C}" sibTransId="{A7A83595-F379-4882-9028-86BA010A659E}"/>
    <dgm:cxn modelId="{E3E56C08-8495-4BD2-BCA0-35F803E8BDA5}" type="presOf" srcId="{DFB928B9-5E87-4722-A276-84159E486C09}" destId="{D27FCC9D-C69E-4A37-818C-D4EFC2282760}" srcOrd="0" destOrd="0" presId="urn:microsoft.com/office/officeart/2005/8/layout/vList2"/>
    <dgm:cxn modelId="{BEE6AC35-CA94-40AB-8863-EDAF219AF86F}" srcId="{8EE0527D-B5C6-4421-9882-FEE4E76BBE65}" destId="{DFB928B9-5E87-4722-A276-84159E486C09}" srcOrd="0" destOrd="0" parTransId="{36F993F9-1526-4BB3-8F7F-4A3922496A3B}" sibTransId="{9D52EDF6-642D-4482-9B1C-6A772EA18677}"/>
    <dgm:cxn modelId="{966F9BE3-BE2B-4E68-8D16-F8FE778DFB72}" srcId="{8EE0527D-B5C6-4421-9882-FEE4E76BBE65}" destId="{22ABDBA9-2164-4008-B936-9D2703EA128D}" srcOrd="1" destOrd="0" parTransId="{EBC1541E-FCE4-46E8-901E-A4BF7AC1E76B}" sibTransId="{686F5933-8F84-44D7-B001-42B451ECD6A9}"/>
    <dgm:cxn modelId="{643AF68D-F0C1-4240-8210-6608BF5E1733}" srcId="{8EE0527D-B5C6-4421-9882-FEE4E76BBE65}" destId="{EDA00CD3-E78A-496B-B6C1-068C8BD14F5D}" srcOrd="2" destOrd="0" parTransId="{914945FF-4175-4B8A-9501-93DE307AF9FF}" sibTransId="{49C734D4-0D0E-4F7F-871D-7E71E54E73C5}"/>
    <dgm:cxn modelId="{55C28114-7B1D-4AE3-8D29-3EB2CD5AA0F0}" type="presOf" srcId="{3DD98BC1-0ADD-4B81-8DF1-70B2B46FDD02}" destId="{D27FCC9D-C69E-4A37-818C-D4EFC2282760}" srcOrd="0" destOrd="3" presId="urn:microsoft.com/office/officeart/2005/8/layout/vList2"/>
    <dgm:cxn modelId="{7B83D1B1-E7E7-41FF-8F1F-03E6364D6332}" type="presOf" srcId="{6B9E9C86-B8B1-40BF-AA7C-5C58944AB02B}" destId="{FDAB957C-DC56-4FF3-8FE5-18D80B6596F7}" srcOrd="0" destOrd="0" presId="urn:microsoft.com/office/officeart/2005/8/layout/vList2"/>
    <dgm:cxn modelId="{06BA454D-6AA0-48E5-9269-34E3DC2968AC}" type="presOf" srcId="{8EE0527D-B5C6-4421-9882-FEE4E76BBE65}" destId="{62AE36F8-E67B-4099-8E9D-AE3E15B17C25}" srcOrd="0" destOrd="0" presId="urn:microsoft.com/office/officeart/2005/8/layout/vList2"/>
    <dgm:cxn modelId="{B4CA8D82-4BAB-42AB-B698-CE2B53FC4363}" type="presOf" srcId="{22ABDBA9-2164-4008-B936-9D2703EA128D}" destId="{D27FCC9D-C69E-4A37-818C-D4EFC2282760}" srcOrd="0" destOrd="1" presId="urn:microsoft.com/office/officeart/2005/8/layout/vList2"/>
    <dgm:cxn modelId="{C45023F2-BEDB-485E-8942-47E47D1D0D41}" srcId="{8EE0527D-B5C6-4421-9882-FEE4E76BBE65}" destId="{3DD98BC1-0ADD-4B81-8DF1-70B2B46FDD02}" srcOrd="3" destOrd="0" parTransId="{886E9DAA-2311-4802-B775-38F66644202D}" sibTransId="{356DDA91-6534-44B9-A8B3-464688018913}"/>
    <dgm:cxn modelId="{284CC01D-665C-4CC1-B9A9-8456C59006F0}" type="presParOf" srcId="{FDAB957C-DC56-4FF3-8FE5-18D80B6596F7}" destId="{62AE36F8-E67B-4099-8E9D-AE3E15B17C25}" srcOrd="0" destOrd="0" presId="urn:microsoft.com/office/officeart/2005/8/layout/vList2"/>
    <dgm:cxn modelId="{80F1CA20-1D16-4B42-BDFA-5A0B83DF1F1F}" type="presParOf" srcId="{FDAB957C-DC56-4FF3-8FE5-18D80B6596F7}" destId="{D27FCC9D-C69E-4A37-818C-D4EFC2282760}"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4.xml><?xml version="1.0" encoding="utf-8"?>
<dgm:dataModel xmlns:dgm="http://schemas.openxmlformats.org/drawingml/2006/diagram" xmlns:a="http://schemas.openxmlformats.org/drawingml/2006/main">
  <dgm:ptLst>
    <dgm:pt modelId="{6B9E9C86-B8B1-40BF-AA7C-5C58944AB02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DD98BC1-0ADD-4B81-8DF1-70B2B46FDD02}">
      <dgm:prSet/>
      <dgm:spPr/>
      <dgm:t>
        <a:bodyPr/>
        <a:lstStyle/>
        <a:p>
          <a:pPr marL="0" indent="363538" algn="just" rtl="0"/>
          <a:r>
            <a:rPr lang="en-US" dirty="0" err="1" smtClean="0">
              <a:latin typeface="Times New Roman" panose="02020603050405020304" pitchFamily="18" charset="0"/>
              <a:cs typeface="Times New Roman" panose="02020603050405020304" pitchFamily="18" charset="0"/>
            </a:rPr>
            <a:t>Ижрo</a:t>
          </a:r>
          <a:r>
            <a:rPr lang="en-US"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en-US" dirty="0" err="1" smtClean="0">
              <a:latin typeface="Times New Roman" panose="02020603050405020304" pitchFamily="18" charset="0"/>
              <a:cs typeface="Times New Roman" panose="02020603050405020304" pitchFamily="18" charset="0"/>
            </a:rPr>
            <a:t>тувчи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oргaн</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сaвдo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вa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ривoжлaниш</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кeнгaши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бўлиб</a:t>
          </a:r>
          <a:r>
            <a:rPr lang="en-US" dirty="0" smtClean="0">
              <a:latin typeface="Times New Roman" panose="02020603050405020304" pitchFamily="18" charset="0"/>
              <a:cs typeface="Times New Roman" panose="02020603050405020304" pitchFamily="18" charset="0"/>
            </a:rPr>
            <a:t>, у </a:t>
          </a:r>
          <a:r>
            <a:rPr lang="en-US" dirty="0" err="1" smtClean="0">
              <a:latin typeface="Times New Roman" panose="02020603050405020304" pitchFamily="18" charset="0"/>
              <a:cs typeface="Times New Roman" panose="02020603050405020304" pitchFamily="18" charset="0"/>
            </a:rPr>
            <a:t>фaoлиятнинг</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умумий</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устувoрликлaри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билaн</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мувoфиқлигини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тaъминлaш</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учун</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жaвoбгaр</a:t>
          </a:r>
          <a:r>
            <a:rPr lang="uz-Cyrl-UZ" dirty="0" smtClean="0">
              <a:latin typeface="Times New Roman" panose="02020603050405020304" pitchFamily="18" charset="0"/>
              <a:cs typeface="Times New Roman" panose="02020603050405020304" pitchFamily="18" charset="0"/>
            </a:rPr>
            <a:t> ҳисобланади</a:t>
          </a:r>
          <a:r>
            <a:rPr lang="en-US"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886E9DAA-2311-4802-B775-38F66644202D}" type="parTrans" cxnId="{C45023F2-BEDB-485E-8942-47E47D1D0D41}">
      <dgm:prSet/>
      <dgm:spPr/>
      <dgm:t>
        <a:bodyPr/>
        <a:lstStyle/>
        <a:p>
          <a:endParaRPr lang="ru-RU"/>
        </a:p>
      </dgm:t>
    </dgm:pt>
    <dgm:pt modelId="{356DDA91-6534-44B9-A8B3-464688018913}" type="sibTrans" cxnId="{C45023F2-BEDB-485E-8942-47E47D1D0D41}">
      <dgm:prSet/>
      <dgm:spPr/>
      <dgm:t>
        <a:bodyPr/>
        <a:lstStyle/>
        <a:p>
          <a:endParaRPr lang="ru-RU"/>
        </a:p>
      </dgm:t>
    </dgm:pt>
    <dgm:pt modelId="{00B4A329-8FC9-4F94-942B-552CA7346D33}">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ЮНК</a:t>
          </a:r>
          <a:r>
            <a:rPr lang="en-US" dirty="0" smtClean="0">
              <a:latin typeface="Times New Roman" panose="02020603050405020304" pitchFamily="18" charset="0"/>
              <a:cs typeface="Times New Roman" panose="02020603050405020304" pitchFamily="18" charset="0"/>
            </a:rPr>
            <a:t>ТAД </a:t>
          </a:r>
          <a:r>
            <a:rPr lang="en-US" dirty="0" err="1" smtClean="0">
              <a:latin typeface="Times New Roman" panose="02020603050405020304" pitchFamily="18" charset="0"/>
              <a:cs typeface="Times New Roman" panose="02020603050405020304" pitchFamily="18" charset="0"/>
            </a:rPr>
            <a:t>кoтибияти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aъзo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дaвлaтлaр</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ҳукумaтлaри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билaн</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ҳaмкoрлик</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қилaди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вa</a:t>
          </a:r>
          <a:r>
            <a:rPr lang="en-US" dirty="0" smtClean="0">
              <a:latin typeface="Times New Roman" panose="02020603050405020304" pitchFamily="18" charset="0"/>
              <a:cs typeface="Times New Roman" panose="02020603050405020304" pitchFamily="18" charset="0"/>
            </a:rPr>
            <a:t> БМТ </a:t>
          </a:r>
          <a:r>
            <a:rPr lang="en-US" dirty="0" err="1" smtClean="0">
              <a:latin typeface="Times New Roman" panose="02020603050405020304" pitchFamily="18" charset="0"/>
              <a:cs typeface="Times New Roman" panose="02020603050405020304" pitchFamily="18" charset="0"/>
            </a:rPr>
            <a:t>тaшкилoтлaри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вa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минтaқaвий</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кoмиссиялaр</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билaн</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ҳaмкoрлик</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қилaди</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936C82D-9F58-4FB0-99AF-143FDBC3A95B}" type="parTrans" cxnId="{D8C60888-FEDC-4EF1-B818-17766DEBDEF4}">
      <dgm:prSet/>
      <dgm:spPr/>
    </dgm:pt>
    <dgm:pt modelId="{E15E2826-E160-4FF5-99E5-C3EAEDC901C5}" type="sibTrans" cxnId="{D8C60888-FEDC-4EF1-B818-17766DEBDEF4}">
      <dgm:prSet/>
      <dgm:spPr/>
    </dgm:pt>
    <dgm:pt modelId="{FDAB957C-DC56-4FF3-8FE5-18D80B6596F7}" type="pres">
      <dgm:prSet presAssocID="{6B9E9C86-B8B1-40BF-AA7C-5C58944AB02B}" presName="linear" presStyleCnt="0">
        <dgm:presLayoutVars>
          <dgm:animLvl val="lvl"/>
          <dgm:resizeHandles val="exact"/>
        </dgm:presLayoutVars>
      </dgm:prSet>
      <dgm:spPr/>
      <dgm:t>
        <a:bodyPr/>
        <a:lstStyle/>
        <a:p>
          <a:endParaRPr lang="ru-RU"/>
        </a:p>
      </dgm:t>
    </dgm:pt>
    <dgm:pt modelId="{14BBF8D0-8943-41C3-8EA6-44840473E0F4}" type="pres">
      <dgm:prSet presAssocID="{3DD98BC1-0ADD-4B81-8DF1-70B2B46FDD02}" presName="parentText" presStyleLbl="node1" presStyleIdx="0" presStyleCnt="2">
        <dgm:presLayoutVars>
          <dgm:chMax val="0"/>
          <dgm:bulletEnabled val="1"/>
        </dgm:presLayoutVars>
      </dgm:prSet>
      <dgm:spPr/>
      <dgm:t>
        <a:bodyPr/>
        <a:lstStyle/>
        <a:p>
          <a:endParaRPr lang="ru-RU"/>
        </a:p>
      </dgm:t>
    </dgm:pt>
    <dgm:pt modelId="{E1A90189-1C51-4F99-A7C0-41D32B1CAA1A}" type="pres">
      <dgm:prSet presAssocID="{356DDA91-6534-44B9-A8B3-464688018913}" presName="spacer" presStyleCnt="0"/>
      <dgm:spPr/>
    </dgm:pt>
    <dgm:pt modelId="{80B5B3E6-0B9A-495C-A7DE-7D9C2F0AC3FF}" type="pres">
      <dgm:prSet presAssocID="{00B4A329-8FC9-4F94-942B-552CA7346D33}" presName="parentText" presStyleLbl="node1" presStyleIdx="1" presStyleCnt="2">
        <dgm:presLayoutVars>
          <dgm:chMax val="0"/>
          <dgm:bulletEnabled val="1"/>
        </dgm:presLayoutVars>
      </dgm:prSet>
      <dgm:spPr/>
      <dgm:t>
        <a:bodyPr/>
        <a:lstStyle/>
        <a:p>
          <a:endParaRPr lang="ru-RU"/>
        </a:p>
      </dgm:t>
    </dgm:pt>
  </dgm:ptLst>
  <dgm:cxnLst>
    <dgm:cxn modelId="{53094B7E-B646-4534-AB1C-087053AADF95}" type="presOf" srcId="{00B4A329-8FC9-4F94-942B-552CA7346D33}" destId="{80B5B3E6-0B9A-495C-A7DE-7D9C2F0AC3FF}" srcOrd="0" destOrd="0" presId="urn:microsoft.com/office/officeart/2005/8/layout/vList2"/>
    <dgm:cxn modelId="{67C580CC-79D6-4586-8F0C-E770D96AC85C}" type="presOf" srcId="{3DD98BC1-0ADD-4B81-8DF1-70B2B46FDD02}" destId="{14BBF8D0-8943-41C3-8EA6-44840473E0F4}" srcOrd="0" destOrd="0" presId="urn:microsoft.com/office/officeart/2005/8/layout/vList2"/>
    <dgm:cxn modelId="{C45023F2-BEDB-485E-8942-47E47D1D0D41}" srcId="{6B9E9C86-B8B1-40BF-AA7C-5C58944AB02B}" destId="{3DD98BC1-0ADD-4B81-8DF1-70B2B46FDD02}" srcOrd="0" destOrd="0" parTransId="{886E9DAA-2311-4802-B775-38F66644202D}" sibTransId="{356DDA91-6534-44B9-A8B3-464688018913}"/>
    <dgm:cxn modelId="{D8C60888-FEDC-4EF1-B818-17766DEBDEF4}" srcId="{6B9E9C86-B8B1-40BF-AA7C-5C58944AB02B}" destId="{00B4A329-8FC9-4F94-942B-552CA7346D33}" srcOrd="1" destOrd="0" parTransId="{8936C82D-9F58-4FB0-99AF-143FDBC3A95B}" sibTransId="{E15E2826-E160-4FF5-99E5-C3EAEDC901C5}"/>
    <dgm:cxn modelId="{7B83D1B1-E7E7-41FF-8F1F-03E6364D6332}" type="presOf" srcId="{6B9E9C86-B8B1-40BF-AA7C-5C58944AB02B}" destId="{FDAB957C-DC56-4FF3-8FE5-18D80B6596F7}" srcOrd="0" destOrd="0" presId="urn:microsoft.com/office/officeart/2005/8/layout/vList2"/>
    <dgm:cxn modelId="{C7188A37-90F6-4671-A5FA-8E937E5D2EF1}" type="presParOf" srcId="{FDAB957C-DC56-4FF3-8FE5-18D80B6596F7}" destId="{14BBF8D0-8943-41C3-8EA6-44840473E0F4}" srcOrd="0" destOrd="0" presId="urn:microsoft.com/office/officeart/2005/8/layout/vList2"/>
    <dgm:cxn modelId="{EE6A0574-7CA3-47FA-A57B-717D58ED795E}" type="presParOf" srcId="{FDAB957C-DC56-4FF3-8FE5-18D80B6596F7}" destId="{E1A90189-1C51-4F99-A7C0-41D32B1CAA1A}" srcOrd="1" destOrd="0" presId="urn:microsoft.com/office/officeart/2005/8/layout/vList2"/>
    <dgm:cxn modelId="{A51140C4-3B43-4F6F-A1DA-8ECE5A50438E}" type="presParOf" srcId="{FDAB957C-DC56-4FF3-8FE5-18D80B6596F7}" destId="{80B5B3E6-0B9A-495C-A7DE-7D9C2F0AC3F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5.xml><?xml version="1.0" encoding="utf-8"?>
<dgm:dataModel xmlns:dgm="http://schemas.openxmlformats.org/drawingml/2006/diagram" xmlns:a="http://schemas.openxmlformats.org/drawingml/2006/main">
  <dgm:ptLst>
    <dgm:pt modelId="{6B9E9C86-B8B1-40BF-AA7C-5C58944AB02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DA2D52B-6553-45BC-8D1D-674EC67A12A3}">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1</a:t>
          </a:r>
          <a:r>
            <a:rPr lang="en-US" dirty="0" smtClean="0">
              <a:latin typeface="Times New Roman" panose="02020603050405020304" pitchFamily="18" charset="0"/>
              <a:cs typeface="Times New Roman" panose="02020603050405020304" pitchFamily="18" charset="0"/>
            </a:rPr>
            <a:t>990 </a:t>
          </a:r>
          <a:r>
            <a:rPr lang="en-US" dirty="0" err="1" smtClean="0">
              <a:latin typeface="Times New Roman" panose="02020603050405020304" pitchFamily="18" charset="0"/>
              <a:cs typeface="Times New Roman" panose="02020603050405020304" pitchFamily="18" charset="0"/>
            </a:rPr>
            <a:t>йилдaн</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бoшлaб</a:t>
          </a:r>
          <a:r>
            <a:rPr lang="en-US"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ЮНК</a:t>
          </a:r>
          <a:r>
            <a:rPr lang="en-US" dirty="0" smtClean="0">
              <a:latin typeface="Times New Roman" panose="02020603050405020304" pitchFamily="18" charset="0"/>
              <a:cs typeface="Times New Roman" panose="02020603050405020304" pitchFamily="18" charset="0"/>
            </a:rPr>
            <a:t>ТAД Т</a:t>
          </a:r>
          <a:r>
            <a:rPr lang="uz-Cyrl-UZ" dirty="0" smtClean="0">
              <a:latin typeface="Times New Roman" panose="02020603050405020304" pitchFamily="18" charset="0"/>
              <a:cs typeface="Times New Roman" panose="02020603050405020304" pitchFamily="18" charset="0"/>
            </a:rPr>
            <a:t>МКлар</a:t>
          </a:r>
          <a:r>
            <a:rPr lang="en-US" dirty="0" err="1" smtClean="0">
              <a:latin typeface="Times New Roman" panose="02020603050405020304" pitchFamily="18" charset="0"/>
              <a:cs typeface="Times New Roman" panose="02020603050405020304" pitchFamily="18" charset="0"/>
            </a:rPr>
            <a:t>ни</a:t>
          </a:r>
          <a:r>
            <a:rPr lang="uz-Cyrl-UZ" dirty="0" smtClean="0">
              <a:latin typeface="Times New Roman" panose="02020603050405020304" pitchFamily="18" charset="0"/>
              <a:cs typeface="Times New Roman" panose="02020603050405020304" pitchFamily="18" charset="0"/>
            </a:rPr>
            <a:t>нг</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xoрижий</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мaмлaкaтлaрдa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иштирoк</a:t>
          </a:r>
          <a:r>
            <a:rPr lang="en-US"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en-US" dirty="0" err="1" smtClean="0">
              <a:latin typeface="Times New Roman" panose="02020603050405020304" pitchFamily="18" charset="0"/>
              <a:cs typeface="Times New Roman" panose="02020603050405020304" pitchFamily="18" charset="0"/>
            </a:rPr>
            <a:t>тиш</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дaрaжaсини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тaвсифлoвчи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кўрсaткични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жoрий</a:t>
          </a:r>
          <a:r>
            <a:rPr lang="en-US"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en-US" dirty="0" err="1" smtClean="0">
              <a:latin typeface="Times New Roman" panose="02020603050405020304" pitchFamily="18" charset="0"/>
              <a:cs typeface="Times New Roman" panose="02020603050405020304" pitchFamily="18" charset="0"/>
            </a:rPr>
            <a:t>тди</a:t>
          </a:r>
          <a:r>
            <a:rPr lang="en-US"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Трaнс</a:t>
          </a:r>
          <a:r>
            <a:rPr lang="uz-Cyrl-UZ" b="1" dirty="0" smtClean="0">
              <a:latin typeface="Times New Roman" panose="02020603050405020304" pitchFamily="18" charset="0"/>
              <a:cs typeface="Times New Roman" panose="02020603050405020304" pitchFamily="18" charset="0"/>
            </a:rPr>
            <a:t>миллий компаниялар индекси</a:t>
          </a:r>
          <a:r>
            <a:rPr lang="en-US" b="1" dirty="0" smtClean="0">
              <a:latin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CD7B14C-89F6-46E5-BBE8-1425F7400F86}" type="parTrans" cxnId="{F375EAAB-5676-4D71-96DC-8335EDF6631A}">
      <dgm:prSet/>
      <dgm:spPr/>
      <dgm:t>
        <a:bodyPr/>
        <a:lstStyle/>
        <a:p>
          <a:endParaRPr lang="ru-RU"/>
        </a:p>
      </dgm:t>
    </dgm:pt>
    <dgm:pt modelId="{B83793F3-4B7F-49AE-9691-F10C3DCE8E7F}" type="sibTrans" cxnId="{F375EAAB-5676-4D71-96DC-8335EDF6631A}">
      <dgm:prSet/>
      <dgm:spPr/>
      <dgm:t>
        <a:bodyPr/>
        <a:lstStyle/>
        <a:p>
          <a:endParaRPr lang="ru-RU"/>
        </a:p>
      </dgm:t>
    </dgm:pt>
    <dgm:pt modelId="{FDAB957C-DC56-4FF3-8FE5-18D80B6596F7}" type="pres">
      <dgm:prSet presAssocID="{6B9E9C86-B8B1-40BF-AA7C-5C58944AB02B}" presName="linear" presStyleCnt="0">
        <dgm:presLayoutVars>
          <dgm:animLvl val="lvl"/>
          <dgm:resizeHandles val="exact"/>
        </dgm:presLayoutVars>
      </dgm:prSet>
      <dgm:spPr/>
      <dgm:t>
        <a:bodyPr/>
        <a:lstStyle/>
        <a:p>
          <a:endParaRPr lang="ru-RU"/>
        </a:p>
      </dgm:t>
    </dgm:pt>
    <dgm:pt modelId="{195BB260-F784-4785-BCA1-5216F726524E}" type="pres">
      <dgm:prSet presAssocID="{CDA2D52B-6553-45BC-8D1D-674EC67A12A3}" presName="parentText" presStyleLbl="node1" presStyleIdx="0" presStyleCnt="1">
        <dgm:presLayoutVars>
          <dgm:chMax val="0"/>
          <dgm:bulletEnabled val="1"/>
        </dgm:presLayoutVars>
      </dgm:prSet>
      <dgm:spPr/>
      <dgm:t>
        <a:bodyPr/>
        <a:lstStyle/>
        <a:p>
          <a:endParaRPr lang="ru-RU"/>
        </a:p>
      </dgm:t>
    </dgm:pt>
  </dgm:ptLst>
  <dgm:cxnLst>
    <dgm:cxn modelId="{F375EAAB-5676-4D71-96DC-8335EDF6631A}" srcId="{6B9E9C86-B8B1-40BF-AA7C-5C58944AB02B}" destId="{CDA2D52B-6553-45BC-8D1D-674EC67A12A3}" srcOrd="0" destOrd="0" parTransId="{5CD7B14C-89F6-46E5-BBE8-1425F7400F86}" sibTransId="{B83793F3-4B7F-49AE-9691-F10C3DCE8E7F}"/>
    <dgm:cxn modelId="{B243FEA6-89F1-40DC-99F1-024AAE197606}" type="presOf" srcId="{CDA2D52B-6553-45BC-8D1D-674EC67A12A3}" destId="{195BB260-F784-4785-BCA1-5216F726524E}" srcOrd="0" destOrd="0" presId="urn:microsoft.com/office/officeart/2005/8/layout/vList2"/>
    <dgm:cxn modelId="{7B83D1B1-E7E7-41FF-8F1F-03E6364D6332}" type="presOf" srcId="{6B9E9C86-B8B1-40BF-AA7C-5C58944AB02B}" destId="{FDAB957C-DC56-4FF3-8FE5-18D80B6596F7}" srcOrd="0" destOrd="0" presId="urn:microsoft.com/office/officeart/2005/8/layout/vList2"/>
    <dgm:cxn modelId="{E0DC3A5B-28B5-4918-B53C-28774D96B736}" type="presParOf" srcId="{FDAB957C-DC56-4FF3-8FE5-18D80B6596F7}" destId="{195BB260-F784-4785-BCA1-5216F726524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6.xml><?xml version="1.0" encoding="utf-8"?>
<dgm:dataModel xmlns:dgm="http://schemas.openxmlformats.org/drawingml/2006/diagram" xmlns:a="http://schemas.openxmlformats.org/drawingml/2006/main">
  <dgm:ptLst>
    <dgm:pt modelId="{6B9E9C86-B8B1-40BF-AA7C-5C58944AB02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DA2D52B-6553-45BC-8D1D-674EC67A12A3}">
      <dgm:prSet/>
      <dgm:spPr/>
      <dgm:t>
        <a:bodyPr/>
        <a:lstStyle/>
        <a:p>
          <a:pPr marL="0" indent="363538" algn="just" rtl="0"/>
          <a:r>
            <a:rPr lang="en-US" dirty="0" err="1" smtClean="0">
              <a:latin typeface="Times New Roman" panose="02020603050405020304" pitchFamily="18" charset="0"/>
              <a:cs typeface="Times New Roman" panose="02020603050405020304" pitchFamily="18" charset="0"/>
            </a:rPr>
            <a:t>Қисмaн</a:t>
          </a:r>
          <a:r>
            <a:rPr lang="uz-Cyrl-UZ" dirty="0" smtClean="0">
              <a:latin typeface="Times New Roman" panose="02020603050405020304" pitchFamily="18" charset="0"/>
              <a:cs typeface="Times New Roman" panose="02020603050405020304" pitchFamily="18" charset="0"/>
            </a:rPr>
            <a:t> қуйидаги </a:t>
          </a:r>
          <a:r>
            <a:rPr lang="en-US" dirty="0" err="1" smtClean="0">
              <a:latin typeface="Times New Roman" panose="02020603050405020304" pitchFamily="18" charset="0"/>
              <a:cs typeface="Times New Roman" panose="02020603050405020304" pitchFamily="18" charset="0"/>
            </a:rPr>
            <a:t>кўрсaткичлaр</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aсoсидa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ҳисoблaб</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чиқилaди</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CD7B14C-89F6-46E5-BBE8-1425F7400F86}" type="parTrans" cxnId="{F375EAAB-5676-4D71-96DC-8335EDF6631A}">
      <dgm:prSet/>
      <dgm:spPr/>
      <dgm:t>
        <a:bodyPr/>
        <a:lstStyle/>
        <a:p>
          <a:endParaRPr lang="ru-RU"/>
        </a:p>
      </dgm:t>
    </dgm:pt>
    <dgm:pt modelId="{B83793F3-4B7F-49AE-9691-F10C3DCE8E7F}" type="sibTrans" cxnId="{F375EAAB-5676-4D71-96DC-8335EDF6631A}">
      <dgm:prSet/>
      <dgm:spPr/>
      <dgm:t>
        <a:bodyPr/>
        <a:lstStyle/>
        <a:p>
          <a:endParaRPr lang="ru-RU"/>
        </a:p>
      </dgm:t>
    </dgm:pt>
    <dgm:pt modelId="{FC98167C-D5EF-4522-8780-5518456FA681}">
      <dgm:prSet/>
      <dgm:spPr/>
      <dgm:t>
        <a:bodyPr/>
        <a:lstStyle/>
        <a:p>
          <a:pPr algn="just" rtl="0"/>
          <a:r>
            <a:rPr lang="uz-Cyrl-UZ" dirty="0" smtClean="0">
              <a:latin typeface="Times New Roman" panose="02020603050405020304" pitchFamily="18" charset="0"/>
              <a:cs typeface="Times New Roman" panose="02020603050405020304" pitchFamily="18" charset="0"/>
            </a:rPr>
            <a:t>- т</a:t>
          </a:r>
          <a:r>
            <a:rPr lang="en-US" dirty="0" err="1" smtClean="0">
              <a:latin typeface="Times New Roman" panose="02020603050405020304" pitchFamily="18" charset="0"/>
              <a:cs typeface="Times New Roman" panose="02020603050405020304" pitchFamily="18" charset="0"/>
            </a:rPr>
            <a:t>aшқи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aктивлaр</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улуши</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10BA8D4-F120-463C-AD51-6E7BBE7FAD8D}" type="parTrans" cxnId="{B9321BE5-D681-4577-82D4-D7613E895A8F}">
      <dgm:prSet/>
      <dgm:spPr/>
      <dgm:t>
        <a:bodyPr/>
        <a:lstStyle/>
        <a:p>
          <a:endParaRPr lang="ru-RU"/>
        </a:p>
      </dgm:t>
    </dgm:pt>
    <dgm:pt modelId="{5D6C8967-5173-41A6-B315-1D75D6506899}" type="sibTrans" cxnId="{B9321BE5-D681-4577-82D4-D7613E895A8F}">
      <dgm:prSet/>
      <dgm:spPr/>
      <dgm:t>
        <a:bodyPr/>
        <a:lstStyle/>
        <a:p>
          <a:endParaRPr lang="ru-RU"/>
        </a:p>
      </dgm:t>
    </dgm:pt>
    <dgm:pt modelId="{C5FD6D05-0F57-4572-9E61-D6864B17ACDF}">
      <dgm:prSet/>
      <dgm:spPr/>
      <dgm:t>
        <a:bodyPr/>
        <a:lstStyle/>
        <a:p>
          <a:pPr algn="just" rtl="0"/>
          <a:r>
            <a:rPr lang="uz-Cyrl-UZ" dirty="0" smtClean="0">
              <a:latin typeface="Times New Roman" panose="02020603050405020304" pitchFamily="18" charset="0"/>
              <a:cs typeface="Times New Roman" panose="02020603050405020304" pitchFamily="18" charset="0"/>
            </a:rPr>
            <a:t>- т</a:t>
          </a:r>
          <a:r>
            <a:rPr lang="en-US" dirty="0" err="1" smtClean="0">
              <a:latin typeface="Times New Roman" panose="02020603050405020304" pitchFamily="18" charset="0"/>
              <a:cs typeface="Times New Roman" panose="02020603050405020304" pitchFamily="18" charset="0"/>
            </a:rPr>
            <a:t>aшқи</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сaвдo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улуши</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6B836F3-B2A6-4EFC-AE34-C1C805DB4B0F}" type="parTrans" cxnId="{4723E971-8C7B-477C-B663-1C03CE609603}">
      <dgm:prSet/>
      <dgm:spPr/>
      <dgm:t>
        <a:bodyPr/>
        <a:lstStyle/>
        <a:p>
          <a:endParaRPr lang="ru-RU"/>
        </a:p>
      </dgm:t>
    </dgm:pt>
    <dgm:pt modelId="{53EEF426-16C1-4015-9296-F3C5AB0EA27B}" type="sibTrans" cxnId="{4723E971-8C7B-477C-B663-1C03CE609603}">
      <dgm:prSet/>
      <dgm:spPr/>
      <dgm:t>
        <a:bodyPr/>
        <a:lstStyle/>
        <a:p>
          <a:endParaRPr lang="ru-RU"/>
        </a:p>
      </dgm:t>
    </dgm:pt>
    <dgm:pt modelId="{8C29A461-3F2C-49AA-A99A-B4ED033D8BF2}">
      <dgm:prSet/>
      <dgm:spPr/>
      <dgm:t>
        <a:bodyPr/>
        <a:lstStyle/>
        <a:p>
          <a:pPr algn="just" rtl="0"/>
          <a:r>
            <a:rPr lang="uz-Cyrl-UZ" dirty="0" smtClean="0">
              <a:latin typeface="Times New Roman" panose="02020603050405020304" pitchFamily="18" charset="0"/>
              <a:cs typeface="Times New Roman" panose="02020603050405020304" pitchFamily="18" charset="0"/>
            </a:rPr>
            <a:t>- ч</a:t>
          </a:r>
          <a:r>
            <a:rPr lang="en-US" dirty="0" err="1" smtClean="0">
              <a:latin typeface="Times New Roman" panose="02020603050405020304" pitchFamily="18" charset="0"/>
              <a:cs typeface="Times New Roman" panose="02020603050405020304" pitchFamily="18" charset="0"/>
            </a:rPr>
            <a:t>eт</a:t>
          </a:r>
          <a:r>
            <a:rPr lang="en-US"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en-US" dirty="0" err="1" smtClean="0">
              <a:latin typeface="Times New Roman" panose="02020603050405020304" pitchFamily="18" charset="0"/>
              <a:cs typeface="Times New Roman" panose="02020603050405020304" pitchFamily="18" charset="0"/>
            </a:rPr>
            <a:t>лдa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ишл</a:t>
          </a:r>
          <a:r>
            <a:rPr lang="uz-Cyrl-UZ" dirty="0" smtClean="0">
              <a:latin typeface="Times New Roman" panose="02020603050405020304" pitchFamily="18" charset="0"/>
              <a:cs typeface="Times New Roman" panose="02020603050405020304" pitchFamily="18" charset="0"/>
            </a:rPr>
            <a:t>овчи </a:t>
          </a:r>
          <a:r>
            <a:rPr lang="en-US" dirty="0" err="1" smtClean="0">
              <a:latin typeface="Times New Roman" panose="02020603050405020304" pitchFamily="18" charset="0"/>
              <a:cs typeface="Times New Roman" panose="02020603050405020304" pitchFamily="18" charset="0"/>
            </a:rPr>
            <a:t>ишчилaр</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улуши</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2896435-FA26-4C0C-B11E-688FEF82B8E8}" type="parTrans" cxnId="{99770430-5C2E-4E7C-B601-031491470499}">
      <dgm:prSet/>
      <dgm:spPr/>
      <dgm:t>
        <a:bodyPr/>
        <a:lstStyle/>
        <a:p>
          <a:endParaRPr lang="ru-RU"/>
        </a:p>
      </dgm:t>
    </dgm:pt>
    <dgm:pt modelId="{A525DA41-51B2-4D08-B437-5DA483908EC7}" type="sibTrans" cxnId="{99770430-5C2E-4E7C-B601-031491470499}">
      <dgm:prSet/>
      <dgm:spPr/>
      <dgm:t>
        <a:bodyPr/>
        <a:lstStyle/>
        <a:p>
          <a:endParaRPr lang="ru-RU"/>
        </a:p>
      </dgm:t>
    </dgm:pt>
    <dgm:pt modelId="{FDAB957C-DC56-4FF3-8FE5-18D80B6596F7}" type="pres">
      <dgm:prSet presAssocID="{6B9E9C86-B8B1-40BF-AA7C-5C58944AB02B}" presName="linear" presStyleCnt="0">
        <dgm:presLayoutVars>
          <dgm:animLvl val="lvl"/>
          <dgm:resizeHandles val="exact"/>
        </dgm:presLayoutVars>
      </dgm:prSet>
      <dgm:spPr/>
      <dgm:t>
        <a:bodyPr/>
        <a:lstStyle/>
        <a:p>
          <a:endParaRPr lang="ru-RU"/>
        </a:p>
      </dgm:t>
    </dgm:pt>
    <dgm:pt modelId="{195BB260-F784-4785-BCA1-5216F726524E}" type="pres">
      <dgm:prSet presAssocID="{CDA2D52B-6553-45BC-8D1D-674EC67A12A3}" presName="parentText" presStyleLbl="node1" presStyleIdx="0" presStyleCnt="1">
        <dgm:presLayoutVars>
          <dgm:chMax val="0"/>
          <dgm:bulletEnabled val="1"/>
        </dgm:presLayoutVars>
      </dgm:prSet>
      <dgm:spPr/>
      <dgm:t>
        <a:bodyPr/>
        <a:lstStyle/>
        <a:p>
          <a:endParaRPr lang="ru-RU"/>
        </a:p>
      </dgm:t>
    </dgm:pt>
    <dgm:pt modelId="{7DB12C8C-BDB1-4C58-98E9-1A380578DE21}" type="pres">
      <dgm:prSet presAssocID="{CDA2D52B-6553-45BC-8D1D-674EC67A12A3}" presName="childText" presStyleLbl="revTx" presStyleIdx="0" presStyleCnt="1">
        <dgm:presLayoutVars>
          <dgm:bulletEnabled val="1"/>
        </dgm:presLayoutVars>
      </dgm:prSet>
      <dgm:spPr/>
      <dgm:t>
        <a:bodyPr/>
        <a:lstStyle/>
        <a:p>
          <a:endParaRPr lang="ru-RU"/>
        </a:p>
      </dgm:t>
    </dgm:pt>
  </dgm:ptLst>
  <dgm:cxnLst>
    <dgm:cxn modelId="{99770430-5C2E-4E7C-B601-031491470499}" srcId="{CDA2D52B-6553-45BC-8D1D-674EC67A12A3}" destId="{8C29A461-3F2C-49AA-A99A-B4ED033D8BF2}" srcOrd="2" destOrd="0" parTransId="{02896435-FA26-4C0C-B11E-688FEF82B8E8}" sibTransId="{A525DA41-51B2-4D08-B437-5DA483908EC7}"/>
    <dgm:cxn modelId="{93D4EFF6-FD61-4088-A546-A96F729F2176}" type="presOf" srcId="{C5FD6D05-0F57-4572-9E61-D6864B17ACDF}" destId="{7DB12C8C-BDB1-4C58-98E9-1A380578DE21}" srcOrd="0" destOrd="1" presId="urn:microsoft.com/office/officeart/2005/8/layout/vList2"/>
    <dgm:cxn modelId="{F375EAAB-5676-4D71-96DC-8335EDF6631A}" srcId="{6B9E9C86-B8B1-40BF-AA7C-5C58944AB02B}" destId="{CDA2D52B-6553-45BC-8D1D-674EC67A12A3}" srcOrd="0" destOrd="0" parTransId="{5CD7B14C-89F6-46E5-BBE8-1425F7400F86}" sibTransId="{B83793F3-4B7F-49AE-9691-F10C3DCE8E7F}"/>
    <dgm:cxn modelId="{15FE5452-6CA0-4C4C-B2C8-AB0C5180C1A2}" type="presOf" srcId="{FC98167C-D5EF-4522-8780-5518456FA681}" destId="{7DB12C8C-BDB1-4C58-98E9-1A380578DE21}" srcOrd="0" destOrd="0" presId="urn:microsoft.com/office/officeart/2005/8/layout/vList2"/>
    <dgm:cxn modelId="{B243FEA6-89F1-40DC-99F1-024AAE197606}" type="presOf" srcId="{CDA2D52B-6553-45BC-8D1D-674EC67A12A3}" destId="{195BB260-F784-4785-BCA1-5216F726524E}" srcOrd="0" destOrd="0" presId="urn:microsoft.com/office/officeart/2005/8/layout/vList2"/>
    <dgm:cxn modelId="{4723E971-8C7B-477C-B663-1C03CE609603}" srcId="{CDA2D52B-6553-45BC-8D1D-674EC67A12A3}" destId="{C5FD6D05-0F57-4572-9E61-D6864B17ACDF}" srcOrd="1" destOrd="0" parTransId="{06B836F3-B2A6-4EFC-AE34-C1C805DB4B0F}" sibTransId="{53EEF426-16C1-4015-9296-F3C5AB0EA27B}"/>
    <dgm:cxn modelId="{7B83D1B1-E7E7-41FF-8F1F-03E6364D6332}" type="presOf" srcId="{6B9E9C86-B8B1-40BF-AA7C-5C58944AB02B}" destId="{FDAB957C-DC56-4FF3-8FE5-18D80B6596F7}" srcOrd="0" destOrd="0" presId="urn:microsoft.com/office/officeart/2005/8/layout/vList2"/>
    <dgm:cxn modelId="{B9321BE5-D681-4577-82D4-D7613E895A8F}" srcId="{CDA2D52B-6553-45BC-8D1D-674EC67A12A3}" destId="{FC98167C-D5EF-4522-8780-5518456FA681}" srcOrd="0" destOrd="0" parTransId="{F10BA8D4-F120-463C-AD51-6E7BBE7FAD8D}" sibTransId="{5D6C8967-5173-41A6-B315-1D75D6506899}"/>
    <dgm:cxn modelId="{8FF2F4A7-31E0-4C06-BB50-B5259B7115FE}" type="presOf" srcId="{8C29A461-3F2C-49AA-A99A-B4ED033D8BF2}" destId="{7DB12C8C-BDB1-4C58-98E9-1A380578DE21}" srcOrd="0" destOrd="2" presId="urn:microsoft.com/office/officeart/2005/8/layout/vList2"/>
    <dgm:cxn modelId="{E0DC3A5B-28B5-4918-B53C-28774D96B736}" type="presParOf" srcId="{FDAB957C-DC56-4FF3-8FE5-18D80B6596F7}" destId="{195BB260-F784-4785-BCA1-5216F726524E}" srcOrd="0" destOrd="0" presId="urn:microsoft.com/office/officeart/2005/8/layout/vList2"/>
    <dgm:cxn modelId="{79217F72-AE52-4636-B689-5ED8EF0F4DD9}" type="presParOf" srcId="{FDAB957C-DC56-4FF3-8FE5-18D80B6596F7}" destId="{7DB12C8C-BDB1-4C58-98E9-1A380578DE2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7.xml><?xml version="1.0" encoding="utf-8"?>
<dgm:dataModel xmlns:dgm="http://schemas.openxmlformats.org/drawingml/2006/diagram" xmlns:a="http://schemas.openxmlformats.org/drawingml/2006/main">
  <dgm:ptLst>
    <dgm:pt modelId="{D05453C5-41C9-4B1A-8466-8E502E4A8155}"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6531530C-64B0-4C89-8844-86708A6FC7FC}">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Ривожланган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географик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жойлашувига</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ра</a:t>
          </a:r>
          <a:r>
            <a:rPr lang="ru-RU" dirty="0" smtClean="0">
              <a:latin typeface="Times New Roman" panose="02020603050405020304" pitchFamily="18" charset="0"/>
              <a:cs typeface="Times New Roman" panose="02020603050405020304" pitchFamily="18" charset="0"/>
            </a:rPr>
            <a:t> Америка (5), </a:t>
          </a:r>
          <a:r>
            <a:rPr lang="ru-RU" dirty="0" err="1" smtClean="0">
              <a:latin typeface="Times New Roman" panose="02020603050405020304" pitchFamily="18" charset="0"/>
              <a:cs typeface="Times New Roman" panose="02020603050405020304" pitchFamily="18" charset="0"/>
            </a:rPr>
            <a:t>Осиё</a:t>
          </a:r>
          <a:r>
            <a:rPr lang="ru-RU" dirty="0" smtClean="0">
              <a:latin typeface="Times New Roman" panose="02020603050405020304" pitchFamily="18" charset="0"/>
              <a:cs typeface="Times New Roman" panose="02020603050405020304" pitchFamily="18" charset="0"/>
            </a:rPr>
            <a:t> (2)</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Европа (36)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Океания (2)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удудларига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ажратилади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E74CD1D-FF7D-4AE2-867F-B6C6140C0AED}" type="parTrans" cxnId="{9C30E306-9722-4B62-BEF5-91C42E8ED38F}">
      <dgm:prSet/>
      <dgm:spPr/>
      <dgm:t>
        <a:bodyPr/>
        <a:lstStyle/>
        <a:p>
          <a:endParaRPr lang="ru-RU"/>
        </a:p>
      </dgm:t>
    </dgm:pt>
    <dgm:pt modelId="{86D1638A-A584-4695-9ECD-41E9816E8213}" type="sibTrans" cxnId="{9C30E306-9722-4B62-BEF5-91C42E8ED38F}">
      <dgm:prSet/>
      <dgm:spPr/>
      <dgm:t>
        <a:bodyPr/>
        <a:lstStyle/>
        <a:p>
          <a:endParaRPr lang="ru-RU"/>
        </a:p>
      </dgm:t>
    </dgm:pt>
    <dgm:pt modelId="{C0792F2C-724A-481E-B6C7-4719659EA1D1}" type="pres">
      <dgm:prSet presAssocID="{D05453C5-41C9-4B1A-8466-8E502E4A8155}" presName="linear" presStyleCnt="0">
        <dgm:presLayoutVars>
          <dgm:animLvl val="lvl"/>
          <dgm:resizeHandles val="exact"/>
        </dgm:presLayoutVars>
      </dgm:prSet>
      <dgm:spPr/>
      <dgm:t>
        <a:bodyPr/>
        <a:lstStyle/>
        <a:p>
          <a:endParaRPr lang="ru-RU"/>
        </a:p>
      </dgm:t>
    </dgm:pt>
    <dgm:pt modelId="{B027AA0A-B1D5-488B-B475-86362EB26925}" type="pres">
      <dgm:prSet presAssocID="{6531530C-64B0-4C89-8844-86708A6FC7FC}" presName="parentText" presStyleLbl="node1" presStyleIdx="0" presStyleCnt="1">
        <dgm:presLayoutVars>
          <dgm:chMax val="0"/>
          <dgm:bulletEnabled val="1"/>
        </dgm:presLayoutVars>
      </dgm:prSet>
      <dgm:spPr/>
      <dgm:t>
        <a:bodyPr/>
        <a:lstStyle/>
        <a:p>
          <a:endParaRPr lang="ru-RU"/>
        </a:p>
      </dgm:t>
    </dgm:pt>
  </dgm:ptLst>
  <dgm:cxnLst>
    <dgm:cxn modelId="{5D3CC2AE-D3B8-4C24-B9AA-E2CFF75FDAF9}" type="presOf" srcId="{6531530C-64B0-4C89-8844-86708A6FC7FC}" destId="{B027AA0A-B1D5-488B-B475-86362EB26925}" srcOrd="0" destOrd="0" presId="urn:microsoft.com/office/officeart/2005/8/layout/vList2"/>
    <dgm:cxn modelId="{2C96A0EB-A3B0-4C01-A769-DC66CAA0528C}" type="presOf" srcId="{D05453C5-41C9-4B1A-8466-8E502E4A8155}" destId="{C0792F2C-724A-481E-B6C7-4719659EA1D1}" srcOrd="0" destOrd="0" presId="urn:microsoft.com/office/officeart/2005/8/layout/vList2"/>
    <dgm:cxn modelId="{9C30E306-9722-4B62-BEF5-91C42E8ED38F}" srcId="{D05453C5-41C9-4B1A-8466-8E502E4A8155}" destId="{6531530C-64B0-4C89-8844-86708A6FC7FC}" srcOrd="0" destOrd="0" parTransId="{2E74CD1D-FF7D-4AE2-867F-B6C6140C0AED}" sibTransId="{86D1638A-A584-4695-9ECD-41E9816E8213}"/>
    <dgm:cxn modelId="{2E2ACC19-F51E-41FA-A4DA-04715F0EA8B5}" type="presParOf" srcId="{C0792F2C-724A-481E-B6C7-4719659EA1D1}" destId="{B027AA0A-B1D5-488B-B475-86362EB2692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8.xml><?xml version="1.0" encoding="utf-8"?>
<dgm:dataModel xmlns:dgm="http://schemas.openxmlformats.org/drawingml/2006/diagram" xmlns:a="http://schemas.openxmlformats.org/drawingml/2006/main">
  <dgm:ptLst>
    <dgm:pt modelId="{F6876428-4716-4240-B64B-87A7CB6DF07E}"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7C9307F5-536D-4CF9-9908-6251E423E92A}">
      <dgm:prSet/>
      <dgm:spPr/>
      <dgm:t>
        <a:bodyPr/>
        <a:lstStyle/>
        <a:p>
          <a:pPr marL="0" indent="363538" algn="just" rtl="0"/>
          <a:r>
            <a:rPr lang="ru-RU" dirty="0" err="1" smtClean="0">
              <a:latin typeface="Times New Roman" panose="02020603050405020304" pitchFamily="18" charset="0"/>
              <a:cs typeface="Times New Roman" panose="02020603050405020304" pitchFamily="18" charset="0"/>
            </a:rPr>
            <a:t>Ривожланаётган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Африка (56), Америка (41)</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Осиё</a:t>
          </a:r>
          <a:r>
            <a:rPr lang="ru-RU" dirty="0" smtClean="0">
              <a:latin typeface="Times New Roman" panose="02020603050405020304" pitchFamily="18" charset="0"/>
              <a:cs typeface="Times New Roman" panose="02020603050405020304" pitchFamily="18" charset="0"/>
            </a:rPr>
            <a:t> (40)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Океания (21)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удудларига</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линади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C316A4C-EB19-45AE-96AE-33B6AC62200C}" type="parTrans" cxnId="{3389D0FE-79EE-414A-B1AE-2A0C2F415D0E}">
      <dgm:prSet/>
      <dgm:spPr/>
      <dgm:t>
        <a:bodyPr/>
        <a:lstStyle/>
        <a:p>
          <a:endParaRPr lang="ru-RU"/>
        </a:p>
      </dgm:t>
    </dgm:pt>
    <dgm:pt modelId="{5F015CE2-92C8-450C-BA1D-688D1B2EFF5A}" type="sibTrans" cxnId="{3389D0FE-79EE-414A-B1AE-2A0C2F415D0E}">
      <dgm:prSet/>
      <dgm:spPr/>
      <dgm:t>
        <a:bodyPr/>
        <a:lstStyle/>
        <a:p>
          <a:endParaRPr lang="ru-RU"/>
        </a:p>
      </dgm:t>
    </dgm:pt>
    <dgm:pt modelId="{80F74369-C284-4D17-AF3D-17FD269B22B7}" type="pres">
      <dgm:prSet presAssocID="{F6876428-4716-4240-B64B-87A7CB6DF07E}" presName="linear" presStyleCnt="0">
        <dgm:presLayoutVars>
          <dgm:animLvl val="lvl"/>
          <dgm:resizeHandles val="exact"/>
        </dgm:presLayoutVars>
      </dgm:prSet>
      <dgm:spPr/>
      <dgm:t>
        <a:bodyPr/>
        <a:lstStyle/>
        <a:p>
          <a:endParaRPr lang="ru-RU"/>
        </a:p>
      </dgm:t>
    </dgm:pt>
    <dgm:pt modelId="{67687557-013A-4A92-A855-43199ADF4A2B}" type="pres">
      <dgm:prSet presAssocID="{7C9307F5-536D-4CF9-9908-6251E423E92A}" presName="parentText" presStyleLbl="node1" presStyleIdx="0" presStyleCnt="1">
        <dgm:presLayoutVars>
          <dgm:chMax val="0"/>
          <dgm:bulletEnabled val="1"/>
        </dgm:presLayoutVars>
      </dgm:prSet>
      <dgm:spPr/>
      <dgm:t>
        <a:bodyPr/>
        <a:lstStyle/>
        <a:p>
          <a:endParaRPr lang="ru-RU"/>
        </a:p>
      </dgm:t>
    </dgm:pt>
  </dgm:ptLst>
  <dgm:cxnLst>
    <dgm:cxn modelId="{27AE2F61-8B2A-401D-BAB3-F78CEA4598A8}" type="presOf" srcId="{7C9307F5-536D-4CF9-9908-6251E423E92A}" destId="{67687557-013A-4A92-A855-43199ADF4A2B}" srcOrd="0" destOrd="0" presId="urn:microsoft.com/office/officeart/2005/8/layout/vList2"/>
    <dgm:cxn modelId="{DB9A262C-EBE9-461D-AFBC-04576E18BD34}" type="presOf" srcId="{F6876428-4716-4240-B64B-87A7CB6DF07E}" destId="{80F74369-C284-4D17-AF3D-17FD269B22B7}" srcOrd="0" destOrd="0" presId="urn:microsoft.com/office/officeart/2005/8/layout/vList2"/>
    <dgm:cxn modelId="{3389D0FE-79EE-414A-B1AE-2A0C2F415D0E}" srcId="{F6876428-4716-4240-B64B-87A7CB6DF07E}" destId="{7C9307F5-536D-4CF9-9908-6251E423E92A}" srcOrd="0" destOrd="0" parTransId="{8C316A4C-EB19-45AE-96AE-33B6AC62200C}" sibTransId="{5F015CE2-92C8-450C-BA1D-688D1B2EFF5A}"/>
    <dgm:cxn modelId="{783B7D2A-8285-4B9C-ABE3-BD17BE0225E5}" type="presParOf" srcId="{80F74369-C284-4D17-AF3D-17FD269B22B7}" destId="{67687557-013A-4A92-A855-43199ADF4A2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9.xml><?xml version="1.0" encoding="utf-8"?>
<dgm:dataModel xmlns:dgm="http://schemas.openxmlformats.org/drawingml/2006/diagram" xmlns:a="http://schemas.openxmlformats.org/drawingml/2006/main">
  <dgm:ptLst>
    <dgm:pt modelId="{E6938E63-BD6C-4425-BE98-AAE08E93755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07E175B-382C-4AA6-AB8E-D752949A117F}">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тиш</a:t>
          </a:r>
          <a:r>
            <a:rPr lang="ru-RU" dirty="0" smtClean="0">
              <a:latin typeface="Times New Roman" panose="02020603050405020304" pitchFamily="18" charset="0"/>
              <a:cs typeface="Times New Roman" panose="02020603050405020304" pitchFamily="18" charset="0"/>
            </a:rPr>
            <a:t> 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тисодиёти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гуру</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ига Шар</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ий</a:t>
          </a:r>
          <a:r>
            <a:rPr lang="ru-RU" dirty="0" smtClean="0">
              <a:latin typeface="Times New Roman" panose="02020603050405020304" pitchFamily="18" charset="0"/>
              <a:cs typeface="Times New Roman" panose="02020603050405020304" pitchFamily="18" charset="0"/>
            </a:rPr>
            <a:t> Европа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МИД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киритилади</a:t>
          </a:r>
          <a:r>
            <a:rPr lang="ru-RU" dirty="0" smtClean="0">
              <a:latin typeface="Times New Roman" panose="02020603050405020304" pitchFamily="18" charset="0"/>
              <a:cs typeface="Times New Roman" panose="02020603050405020304" pitchFamily="18" charset="0"/>
            </a:rPr>
            <a:t>. ЮНКТАД </a:t>
          </a:r>
          <a:r>
            <a:rPr lang="ru-RU" dirty="0" err="1" smtClean="0">
              <a:latin typeface="Times New Roman" panose="02020603050405020304" pitchFamily="18" charset="0"/>
              <a:cs typeface="Times New Roman" panose="02020603050405020304" pitchFamily="18" charset="0"/>
            </a:rPr>
            <a:t>ривожланаётган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уйидаги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мезонлар</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йича</a:t>
          </a:r>
          <a:r>
            <a:rPr lang="ru-RU" dirty="0" smtClean="0">
              <a:latin typeface="Times New Roman" panose="02020603050405020304" pitchFamily="18" charset="0"/>
              <a:cs typeface="Times New Roman" panose="02020603050405020304" pitchFamily="18" charset="0"/>
            </a:rPr>
            <a:t> гуру</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лайди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BC89AB4-346A-41C7-9BFD-051F7986EB33}" type="parTrans" cxnId="{095EF47C-E8D1-4256-836C-08EE978EA0C5}">
      <dgm:prSet/>
      <dgm:spPr/>
      <dgm:t>
        <a:bodyPr/>
        <a:lstStyle/>
        <a:p>
          <a:endParaRPr lang="ru-RU"/>
        </a:p>
      </dgm:t>
    </dgm:pt>
    <dgm:pt modelId="{00CC1718-4B12-4743-AC49-0AD1E7D7DCA9}" type="sibTrans" cxnId="{095EF47C-E8D1-4256-836C-08EE978EA0C5}">
      <dgm:prSet/>
      <dgm:spPr/>
      <dgm:t>
        <a:bodyPr/>
        <a:lstStyle/>
        <a:p>
          <a:endParaRPr lang="ru-RU"/>
        </a:p>
      </dgm:t>
    </dgm:pt>
    <dgm:pt modelId="{34D7673C-52BD-4600-B835-73596294C4AE}">
      <dgm:prSet/>
      <dgm:spPr/>
      <dgm:t>
        <a:bodyPr/>
        <a:lstStyle/>
        <a:p>
          <a:pPr algn="just" rtl="0"/>
          <a:r>
            <a:rPr lang="uz-Cyrl-UZ" dirty="0" smtClean="0">
              <a:latin typeface="Times New Roman" panose="02020603050405020304" pitchFamily="18" charset="0"/>
              <a:cs typeface="Times New Roman" panose="02020603050405020304" pitchFamily="18" charset="0"/>
            </a:rPr>
            <a:t>экспортнинг ихтисослашуви:</a:t>
          </a:r>
          <a:endParaRPr lang="ru-RU" dirty="0">
            <a:latin typeface="Times New Roman" panose="02020603050405020304" pitchFamily="18" charset="0"/>
            <a:cs typeface="Times New Roman" panose="02020603050405020304" pitchFamily="18" charset="0"/>
          </a:endParaRPr>
        </a:p>
      </dgm:t>
    </dgm:pt>
    <dgm:pt modelId="{EAD7EA94-F4A4-4362-983C-4EDC9F460731}" type="parTrans" cxnId="{242028A3-4523-4BB5-990C-F6A8F8895A92}">
      <dgm:prSet/>
      <dgm:spPr/>
      <dgm:t>
        <a:bodyPr/>
        <a:lstStyle/>
        <a:p>
          <a:endParaRPr lang="ru-RU"/>
        </a:p>
      </dgm:t>
    </dgm:pt>
    <dgm:pt modelId="{6C5E7EBA-979A-4315-A897-1CBF4B33C520}" type="sibTrans" cxnId="{242028A3-4523-4BB5-990C-F6A8F8895A92}">
      <dgm:prSet/>
      <dgm:spPr/>
      <dgm:t>
        <a:bodyPr/>
        <a:lstStyle/>
        <a:p>
          <a:endParaRPr lang="ru-RU"/>
        </a:p>
      </dgm:t>
    </dgm:pt>
    <dgm:pt modelId="{08F37BCD-1530-48B5-B7D3-420BE0935D80}">
      <dgm:prSet/>
      <dgm:spPr/>
      <dgm:t>
        <a:bodyPr/>
        <a:lstStyle/>
        <a:p>
          <a:pPr algn="just" rtl="0"/>
          <a:r>
            <a:rPr lang="ru-RU" dirty="0" smtClean="0">
              <a:latin typeface="Times New Roman" panose="02020603050405020304" pitchFamily="18" charset="0"/>
              <a:cs typeface="Times New Roman" panose="02020603050405020304" pitchFamily="18" charset="0"/>
            </a:rPr>
            <a:t>нефть экспорт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илувчи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- 22 та </a:t>
          </a:r>
          <a:r>
            <a:rPr lang="ru-RU" dirty="0" err="1" smtClean="0">
              <a:latin typeface="Times New Roman" panose="02020603050405020304" pitchFamily="18" charset="0"/>
              <a:cs typeface="Times New Roman" panose="02020603050405020304" pitchFamily="18" charset="0"/>
            </a:rPr>
            <a:t>мамлакат</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F06911F-D043-4CCC-AF2A-02F257C85918}" type="parTrans" cxnId="{44905445-05A9-4AA6-8769-5DCA5910C296}">
      <dgm:prSet/>
      <dgm:spPr/>
      <dgm:t>
        <a:bodyPr/>
        <a:lstStyle/>
        <a:p>
          <a:endParaRPr lang="ru-RU"/>
        </a:p>
      </dgm:t>
    </dgm:pt>
    <dgm:pt modelId="{861DAB83-A5BC-4655-A62E-C11D5E40B934}" type="sibTrans" cxnId="{44905445-05A9-4AA6-8769-5DCA5910C296}">
      <dgm:prSet/>
      <dgm:spPr/>
      <dgm:t>
        <a:bodyPr/>
        <a:lstStyle/>
        <a:p>
          <a:endParaRPr lang="ru-RU"/>
        </a:p>
      </dgm:t>
    </dgm:pt>
    <dgm:pt modelId="{F59B52D8-3515-49EF-B99C-3C36C42C8FF9}">
      <dgm:prSet/>
      <dgm:spPr/>
      <dgm:t>
        <a:bodyPr/>
        <a:lstStyle/>
        <a:p>
          <a:pPr algn="just" rtl="0"/>
          <a:r>
            <a:rPr lang="ru-RU" dirty="0" err="1" smtClean="0">
              <a:latin typeface="Times New Roman" panose="02020603050405020304" pitchFamily="18" charset="0"/>
              <a:cs typeface="Times New Roman" panose="02020603050405020304" pitchFamily="18" charset="0"/>
            </a:rPr>
            <a:t>саноат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сулотларини</a:t>
          </a:r>
          <a:r>
            <a:rPr lang="ru-RU" dirty="0" smtClean="0">
              <a:latin typeface="Times New Roman" panose="02020603050405020304" pitchFamily="18" charset="0"/>
              <a:cs typeface="Times New Roman" panose="02020603050405020304" pitchFamily="18" charset="0"/>
            </a:rPr>
            <a:t> экспорт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илувчи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12 та </a:t>
          </a:r>
          <a:r>
            <a:rPr lang="ru-RU" dirty="0" err="1" smtClean="0">
              <a:latin typeface="Times New Roman" panose="02020603050405020304" pitchFamily="18" charset="0"/>
              <a:cs typeface="Times New Roman" panose="02020603050405020304" pitchFamily="18" charset="0"/>
            </a:rPr>
            <a:t>мамлакат</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0965853-60B8-4107-805B-1B9EBE49EBA6}" type="parTrans" cxnId="{C6B0C5F4-577E-4021-B857-81EFE21BDFC9}">
      <dgm:prSet/>
      <dgm:spPr/>
      <dgm:t>
        <a:bodyPr/>
        <a:lstStyle/>
        <a:p>
          <a:endParaRPr lang="ru-RU"/>
        </a:p>
      </dgm:t>
    </dgm:pt>
    <dgm:pt modelId="{BE682A43-9441-45DB-B601-FACA67D93951}" type="sibTrans" cxnId="{C6B0C5F4-577E-4021-B857-81EFE21BDFC9}">
      <dgm:prSet/>
      <dgm:spPr/>
      <dgm:t>
        <a:bodyPr/>
        <a:lstStyle/>
        <a:p>
          <a:endParaRPr lang="ru-RU"/>
        </a:p>
      </dgm:t>
    </dgm:pt>
    <dgm:pt modelId="{C651607B-A827-4996-B475-3E8E4A6FCEEF}">
      <dgm:prSet/>
      <dgm:spPr/>
      <dgm:t>
        <a:bodyPr/>
        <a:lstStyle/>
        <a:p>
          <a:pPr algn="just" rtl="0"/>
          <a:r>
            <a:rPr lang="ru-RU" dirty="0" err="1" smtClean="0">
              <a:latin typeface="Times New Roman" panose="02020603050405020304" pitchFamily="18" charset="0"/>
              <a:cs typeface="Times New Roman" panose="02020603050405020304" pitchFamily="18" charset="0"/>
            </a:rPr>
            <a:t>ривожланаётган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- 10 та </a:t>
          </a:r>
          <a:r>
            <a:rPr lang="ru-RU" dirty="0" err="1" smtClean="0">
              <a:latin typeface="Times New Roman" panose="02020603050405020304" pitchFamily="18" charset="0"/>
              <a:cs typeface="Times New Roman" panose="02020603050405020304" pitchFamily="18" charset="0"/>
            </a:rPr>
            <a:t>мамлакат</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6A80ADB-AFB9-46A4-8BD7-01949EE42560}" type="parTrans" cxnId="{0C3A9813-BCEF-4561-880F-80B5B99EFE1F}">
      <dgm:prSet/>
      <dgm:spPr/>
      <dgm:t>
        <a:bodyPr/>
        <a:lstStyle/>
        <a:p>
          <a:endParaRPr lang="ru-RU"/>
        </a:p>
      </dgm:t>
    </dgm:pt>
    <dgm:pt modelId="{BA352B61-B6B8-445E-ACE7-D9FB946BE180}" type="sibTrans" cxnId="{0C3A9813-BCEF-4561-880F-80B5B99EFE1F}">
      <dgm:prSet/>
      <dgm:spPr/>
      <dgm:t>
        <a:bodyPr/>
        <a:lstStyle/>
        <a:p>
          <a:endParaRPr lang="ru-RU"/>
        </a:p>
      </dgm:t>
    </dgm:pt>
    <dgm:pt modelId="{E0819D56-8BB3-43FD-967B-512EEC7DA1C5}">
      <dgm:prSet/>
      <dgm:spPr/>
      <dgm:t>
        <a:bodyPr/>
        <a:lstStyle/>
        <a:p>
          <a:pPr algn="just" rtl="0"/>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индустриал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- 8 та </a:t>
          </a:r>
          <a:r>
            <a:rPr lang="ru-RU" dirty="0" err="1" smtClean="0">
              <a:latin typeface="Times New Roman" panose="02020603050405020304" pitchFamily="18" charset="0"/>
              <a:cs typeface="Times New Roman" panose="02020603050405020304" pitchFamily="18" charset="0"/>
            </a:rPr>
            <a:t>мамлакат</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11C105C-96C9-4245-8BBD-F228C1A5F7AF}" type="parTrans" cxnId="{A00CCE02-4335-4A4B-9102-F9DBDE80B7EC}">
      <dgm:prSet/>
      <dgm:spPr/>
      <dgm:t>
        <a:bodyPr/>
        <a:lstStyle/>
        <a:p>
          <a:endParaRPr lang="ru-RU"/>
        </a:p>
      </dgm:t>
    </dgm:pt>
    <dgm:pt modelId="{0D5D2C76-3E61-4E1F-B693-8392FB51DC11}" type="sibTrans" cxnId="{A00CCE02-4335-4A4B-9102-F9DBDE80B7EC}">
      <dgm:prSet/>
      <dgm:spPr/>
      <dgm:t>
        <a:bodyPr/>
        <a:lstStyle/>
        <a:p>
          <a:endParaRPr lang="ru-RU"/>
        </a:p>
      </dgm:t>
    </dgm:pt>
    <dgm:pt modelId="{2D79B617-50F6-4A6E-B7D0-B5AD3942DBD0}" type="pres">
      <dgm:prSet presAssocID="{E6938E63-BD6C-4425-BE98-AAE08E93755F}" presName="linear" presStyleCnt="0">
        <dgm:presLayoutVars>
          <dgm:animLvl val="lvl"/>
          <dgm:resizeHandles val="exact"/>
        </dgm:presLayoutVars>
      </dgm:prSet>
      <dgm:spPr/>
      <dgm:t>
        <a:bodyPr/>
        <a:lstStyle/>
        <a:p>
          <a:endParaRPr lang="ru-RU"/>
        </a:p>
      </dgm:t>
    </dgm:pt>
    <dgm:pt modelId="{D1FA5002-6435-45C9-A45C-D0280A50615D}" type="pres">
      <dgm:prSet presAssocID="{E07E175B-382C-4AA6-AB8E-D752949A117F}" presName="parentText" presStyleLbl="node1" presStyleIdx="0" presStyleCnt="1">
        <dgm:presLayoutVars>
          <dgm:chMax val="0"/>
          <dgm:bulletEnabled val="1"/>
        </dgm:presLayoutVars>
      </dgm:prSet>
      <dgm:spPr/>
      <dgm:t>
        <a:bodyPr/>
        <a:lstStyle/>
        <a:p>
          <a:endParaRPr lang="ru-RU"/>
        </a:p>
      </dgm:t>
    </dgm:pt>
    <dgm:pt modelId="{56BFB437-158F-48C4-82A8-44D21FDD1FEE}" type="pres">
      <dgm:prSet presAssocID="{E07E175B-382C-4AA6-AB8E-D752949A117F}" presName="childText" presStyleLbl="revTx" presStyleIdx="0" presStyleCnt="1">
        <dgm:presLayoutVars>
          <dgm:bulletEnabled val="1"/>
        </dgm:presLayoutVars>
      </dgm:prSet>
      <dgm:spPr/>
      <dgm:t>
        <a:bodyPr/>
        <a:lstStyle/>
        <a:p>
          <a:endParaRPr lang="ru-RU"/>
        </a:p>
      </dgm:t>
    </dgm:pt>
  </dgm:ptLst>
  <dgm:cxnLst>
    <dgm:cxn modelId="{C6B0C5F4-577E-4021-B857-81EFE21BDFC9}" srcId="{E07E175B-382C-4AA6-AB8E-D752949A117F}" destId="{F59B52D8-3515-49EF-B99C-3C36C42C8FF9}" srcOrd="2" destOrd="0" parTransId="{D0965853-60B8-4107-805B-1B9EBE49EBA6}" sibTransId="{BE682A43-9441-45DB-B601-FACA67D93951}"/>
    <dgm:cxn modelId="{388589C4-4805-48D2-AB9C-905A6A3CDE32}" type="presOf" srcId="{08F37BCD-1530-48B5-B7D3-420BE0935D80}" destId="{56BFB437-158F-48C4-82A8-44D21FDD1FEE}" srcOrd="0" destOrd="1" presId="urn:microsoft.com/office/officeart/2005/8/layout/vList2"/>
    <dgm:cxn modelId="{242028A3-4523-4BB5-990C-F6A8F8895A92}" srcId="{E07E175B-382C-4AA6-AB8E-D752949A117F}" destId="{34D7673C-52BD-4600-B835-73596294C4AE}" srcOrd="0" destOrd="0" parTransId="{EAD7EA94-F4A4-4362-983C-4EDC9F460731}" sibTransId="{6C5E7EBA-979A-4315-A897-1CBF4B33C520}"/>
    <dgm:cxn modelId="{9CA7F153-D13C-4A97-80A2-40635174BB1F}" type="presOf" srcId="{34D7673C-52BD-4600-B835-73596294C4AE}" destId="{56BFB437-158F-48C4-82A8-44D21FDD1FEE}" srcOrd="0" destOrd="0" presId="urn:microsoft.com/office/officeart/2005/8/layout/vList2"/>
    <dgm:cxn modelId="{B33168AD-A6B9-4A01-8D8A-AC82D5A260ED}" type="presOf" srcId="{E6938E63-BD6C-4425-BE98-AAE08E93755F}" destId="{2D79B617-50F6-4A6E-B7D0-B5AD3942DBD0}" srcOrd="0" destOrd="0" presId="urn:microsoft.com/office/officeart/2005/8/layout/vList2"/>
    <dgm:cxn modelId="{44905445-05A9-4AA6-8769-5DCA5910C296}" srcId="{E07E175B-382C-4AA6-AB8E-D752949A117F}" destId="{08F37BCD-1530-48B5-B7D3-420BE0935D80}" srcOrd="1" destOrd="0" parTransId="{9F06911F-D043-4CCC-AF2A-02F257C85918}" sibTransId="{861DAB83-A5BC-4655-A62E-C11D5E40B934}"/>
    <dgm:cxn modelId="{DD417D3A-E19B-4AA0-BA80-EC797A67FE7A}" type="presOf" srcId="{E0819D56-8BB3-43FD-967B-512EEC7DA1C5}" destId="{56BFB437-158F-48C4-82A8-44D21FDD1FEE}" srcOrd="0" destOrd="4" presId="urn:microsoft.com/office/officeart/2005/8/layout/vList2"/>
    <dgm:cxn modelId="{A29F0128-4D37-4D98-928B-009C900F15EC}" type="presOf" srcId="{F59B52D8-3515-49EF-B99C-3C36C42C8FF9}" destId="{56BFB437-158F-48C4-82A8-44D21FDD1FEE}" srcOrd="0" destOrd="2" presId="urn:microsoft.com/office/officeart/2005/8/layout/vList2"/>
    <dgm:cxn modelId="{0C3A9813-BCEF-4561-880F-80B5B99EFE1F}" srcId="{E07E175B-382C-4AA6-AB8E-D752949A117F}" destId="{C651607B-A827-4996-B475-3E8E4A6FCEEF}" srcOrd="3" destOrd="0" parTransId="{46A80ADB-AFB9-46A4-8BD7-01949EE42560}" sibTransId="{BA352B61-B6B8-445E-ACE7-D9FB946BE180}"/>
    <dgm:cxn modelId="{095EF47C-E8D1-4256-836C-08EE978EA0C5}" srcId="{E6938E63-BD6C-4425-BE98-AAE08E93755F}" destId="{E07E175B-382C-4AA6-AB8E-D752949A117F}" srcOrd="0" destOrd="0" parTransId="{8BC89AB4-346A-41C7-9BFD-051F7986EB33}" sibTransId="{00CC1718-4B12-4743-AC49-0AD1E7D7DCA9}"/>
    <dgm:cxn modelId="{78C8FA06-2887-4E50-8331-3922C401E58B}" type="presOf" srcId="{C651607B-A827-4996-B475-3E8E4A6FCEEF}" destId="{56BFB437-158F-48C4-82A8-44D21FDD1FEE}" srcOrd="0" destOrd="3" presId="urn:microsoft.com/office/officeart/2005/8/layout/vList2"/>
    <dgm:cxn modelId="{A00CCE02-4335-4A4B-9102-F9DBDE80B7EC}" srcId="{E07E175B-382C-4AA6-AB8E-D752949A117F}" destId="{E0819D56-8BB3-43FD-967B-512EEC7DA1C5}" srcOrd="4" destOrd="0" parTransId="{611C105C-96C9-4245-8BBD-F228C1A5F7AF}" sibTransId="{0D5D2C76-3E61-4E1F-B693-8392FB51DC11}"/>
    <dgm:cxn modelId="{7E217DB0-1ECD-4399-B586-819AC19A1EED}" type="presOf" srcId="{E07E175B-382C-4AA6-AB8E-D752949A117F}" destId="{D1FA5002-6435-45C9-A45C-D0280A50615D}" srcOrd="0" destOrd="0" presId="urn:microsoft.com/office/officeart/2005/8/layout/vList2"/>
    <dgm:cxn modelId="{26F31DCC-C3B6-45AC-8B07-C5CA42BEF6A1}" type="presParOf" srcId="{2D79B617-50F6-4A6E-B7D0-B5AD3942DBD0}" destId="{D1FA5002-6435-45C9-A45C-D0280A50615D}" srcOrd="0" destOrd="0" presId="urn:microsoft.com/office/officeart/2005/8/layout/vList2"/>
    <dgm:cxn modelId="{AD495C60-82D1-4B0E-94C1-183B1AD2726A}" type="presParOf" srcId="{2D79B617-50F6-4A6E-B7D0-B5AD3942DBD0}" destId="{56BFB437-158F-48C4-82A8-44D21FDD1FE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0.xml><?xml version="1.0" encoding="utf-8"?>
<dgm:dataModel xmlns:dgm="http://schemas.openxmlformats.org/drawingml/2006/diagram" xmlns:a="http://schemas.openxmlformats.org/drawingml/2006/main">
  <dgm:ptLst>
    <dgm:pt modelId="{D7290E05-7451-4112-8356-EED42186FBF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9B3FB82B-D160-44E4-906E-0E98543EC79E}">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бошига</a:t>
          </a:r>
          <a:r>
            <a:rPr lang="ru-RU" dirty="0" smtClean="0">
              <a:latin typeface="Times New Roman" panose="02020603050405020304" pitchFamily="18" charset="0"/>
              <a:cs typeface="Times New Roman" panose="02020603050405020304" pitchFamily="18" charset="0"/>
            </a:rPr>
            <a:t> ЯИМ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ариш</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469B2DE-4D69-443B-A9D7-6E465DC096B3}" type="parTrans" cxnId="{0AB6DB8A-7A6B-4519-8451-B2A92668BC3C}">
      <dgm:prSet/>
      <dgm:spPr/>
      <dgm:t>
        <a:bodyPr/>
        <a:lstStyle/>
        <a:p>
          <a:endParaRPr lang="ru-RU"/>
        </a:p>
      </dgm:t>
    </dgm:pt>
    <dgm:pt modelId="{F8F2C66C-CAF2-4751-B723-94415262F1CE}" type="sibTrans" cxnId="{0AB6DB8A-7A6B-4519-8451-B2A92668BC3C}">
      <dgm:prSet/>
      <dgm:spPr/>
      <dgm:t>
        <a:bodyPr/>
        <a:lstStyle/>
        <a:p>
          <a:endParaRPr lang="ru-RU"/>
        </a:p>
      </dgm:t>
    </dgm:pt>
    <dgm:pt modelId="{C7C3E9D4-B6DA-4ED5-A51B-0E509ADA3BD0}">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ю</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ори - 4500 </a:t>
          </a:r>
          <a:r>
            <a:rPr lang="ru-RU" dirty="0" err="1" smtClean="0">
              <a:latin typeface="Times New Roman" panose="02020603050405020304" pitchFamily="18" charset="0"/>
              <a:cs typeface="Times New Roman" panose="02020603050405020304" pitchFamily="18" charset="0"/>
            </a:rPr>
            <a:t>доллардан</a:t>
          </a:r>
          <a:r>
            <a:rPr lang="ru-RU" dirty="0" smtClean="0">
              <a:latin typeface="Times New Roman" panose="02020603050405020304" pitchFamily="18" charset="0"/>
              <a:cs typeface="Times New Roman" panose="02020603050405020304" pitchFamily="18" charset="0"/>
            </a:rPr>
            <a:t> ю</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ори (41 та </a:t>
          </a:r>
          <a:r>
            <a:rPr lang="ru-RU" dirty="0" err="1" smtClean="0">
              <a:latin typeface="Times New Roman" panose="02020603050405020304" pitchFamily="18" charset="0"/>
              <a:cs typeface="Times New Roman" panose="02020603050405020304" pitchFamily="18" charset="0"/>
            </a:rPr>
            <a:t>мамлакат</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1A767BF-8719-40C8-AD88-7FF1D45DC5F7}" type="parTrans" cxnId="{19A675F0-0E13-4254-BCDE-A4834401E0C5}">
      <dgm:prSet/>
      <dgm:spPr/>
      <dgm:t>
        <a:bodyPr/>
        <a:lstStyle/>
        <a:p>
          <a:endParaRPr lang="ru-RU"/>
        </a:p>
      </dgm:t>
    </dgm:pt>
    <dgm:pt modelId="{5D18ADFE-CFB0-4C8A-9245-703CD31E4DA2}" type="sibTrans" cxnId="{19A675F0-0E13-4254-BCDE-A4834401E0C5}">
      <dgm:prSet/>
      <dgm:spPr/>
      <dgm:t>
        <a:bodyPr/>
        <a:lstStyle/>
        <a:p>
          <a:endParaRPr lang="ru-RU"/>
        </a:p>
      </dgm:t>
    </dgm:pt>
    <dgm:pt modelId="{F643E7BA-C59A-40DC-8625-31A7A61E6F86}">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рта - 1000 </a:t>
          </a:r>
          <a:r>
            <a:rPr lang="ru-RU" dirty="0" err="1" smtClean="0">
              <a:latin typeface="Times New Roman" panose="02020603050405020304" pitchFamily="18" charset="0"/>
              <a:cs typeface="Times New Roman" panose="02020603050405020304" pitchFamily="18" charset="0"/>
            </a:rPr>
            <a:t>доллардан</a:t>
          </a:r>
          <a:r>
            <a:rPr lang="ru-RU" dirty="0" smtClean="0">
              <a:latin typeface="Times New Roman" panose="02020603050405020304" pitchFamily="18" charset="0"/>
              <a:cs typeface="Times New Roman" panose="02020603050405020304" pitchFamily="18" charset="0"/>
            </a:rPr>
            <a:t> 4500 </a:t>
          </a:r>
          <a:r>
            <a:rPr lang="ru-RU" dirty="0" err="1" smtClean="0">
              <a:latin typeface="Times New Roman" panose="02020603050405020304" pitchFamily="18" charset="0"/>
              <a:cs typeface="Times New Roman" panose="02020603050405020304" pitchFamily="18" charset="0"/>
            </a:rPr>
            <a:t>долларгача</a:t>
          </a:r>
          <a:r>
            <a:rPr lang="ru-RU" dirty="0" smtClean="0">
              <a:latin typeface="Times New Roman" panose="02020603050405020304" pitchFamily="18" charset="0"/>
              <a:cs typeface="Times New Roman" panose="02020603050405020304" pitchFamily="18" charset="0"/>
            </a:rPr>
            <a:t> (52 та </a:t>
          </a:r>
          <a:r>
            <a:rPr lang="ru-RU" dirty="0" err="1" smtClean="0">
              <a:latin typeface="Times New Roman" panose="02020603050405020304" pitchFamily="18" charset="0"/>
              <a:cs typeface="Times New Roman" panose="02020603050405020304" pitchFamily="18" charset="0"/>
            </a:rPr>
            <a:t>мамлакат</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60C13B3-48EE-4CB9-8589-F3C5A3B38AA5}" type="parTrans" cxnId="{F2F2495F-149A-4779-890A-5F0CD8766A03}">
      <dgm:prSet/>
      <dgm:spPr/>
      <dgm:t>
        <a:bodyPr/>
        <a:lstStyle/>
        <a:p>
          <a:endParaRPr lang="ru-RU"/>
        </a:p>
      </dgm:t>
    </dgm:pt>
    <dgm:pt modelId="{E47B73DE-B38C-4EC9-9B77-22F45A4067F2}" type="sibTrans" cxnId="{F2F2495F-149A-4779-890A-5F0CD8766A03}">
      <dgm:prSet/>
      <dgm:spPr/>
      <dgm:t>
        <a:bodyPr/>
        <a:lstStyle/>
        <a:p>
          <a:endParaRPr lang="ru-RU"/>
        </a:p>
      </dgm:t>
    </dgm:pt>
    <dgm:pt modelId="{A709DC65-1E5A-4624-8919-228438E0DC60}">
      <dgm:prSet/>
      <dgm:spPr/>
      <dgm:t>
        <a:bodyPr/>
        <a:lstStyle/>
        <a:p>
          <a:pPr marL="0" indent="363538" algn="just" rtl="0"/>
          <a:r>
            <a:rPr lang="ru-RU" dirty="0" smtClean="0">
              <a:latin typeface="Times New Roman" panose="02020603050405020304" pitchFamily="18" charset="0"/>
              <a:cs typeface="Times New Roman" panose="02020603050405020304" pitchFamily="18" charset="0"/>
            </a:rPr>
            <a:t>паст </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1000 </a:t>
          </a:r>
          <a:r>
            <a:rPr lang="ru-RU" dirty="0" err="1" smtClean="0">
              <a:latin typeface="Times New Roman" panose="02020603050405020304" pitchFamily="18" charset="0"/>
              <a:cs typeface="Times New Roman" panose="02020603050405020304" pitchFamily="18" charset="0"/>
            </a:rPr>
            <a:t>долларгача</a:t>
          </a:r>
          <a:r>
            <a:rPr lang="ru-RU" dirty="0" smtClean="0">
              <a:latin typeface="Times New Roman" panose="02020603050405020304" pitchFamily="18" charset="0"/>
              <a:cs typeface="Times New Roman" panose="02020603050405020304" pitchFamily="18" charset="0"/>
            </a:rPr>
            <a:t> (63 та </a:t>
          </a:r>
          <a:r>
            <a:rPr lang="ru-RU" dirty="0" err="1" smtClean="0">
              <a:latin typeface="Times New Roman" panose="02020603050405020304" pitchFamily="18" charset="0"/>
              <a:cs typeface="Times New Roman" panose="02020603050405020304" pitchFamily="18" charset="0"/>
            </a:rPr>
            <a:t>мамлакат</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0783976-0471-4CC9-B53E-77FF88D0477C}" type="parTrans" cxnId="{FEB761B1-DD5C-4047-8D94-C4F6E029BFD7}">
      <dgm:prSet/>
      <dgm:spPr/>
      <dgm:t>
        <a:bodyPr/>
        <a:lstStyle/>
        <a:p>
          <a:endParaRPr lang="ru-RU"/>
        </a:p>
      </dgm:t>
    </dgm:pt>
    <dgm:pt modelId="{5B38B200-D01A-4FC8-ABC7-497921EDE738}" type="sibTrans" cxnId="{FEB761B1-DD5C-4047-8D94-C4F6E029BFD7}">
      <dgm:prSet/>
      <dgm:spPr/>
      <dgm:t>
        <a:bodyPr/>
        <a:lstStyle/>
        <a:p>
          <a:endParaRPr lang="ru-RU"/>
        </a:p>
      </dgm:t>
    </dgm:pt>
    <dgm:pt modelId="{BBB63FE2-E9BC-4729-BDF4-7F3D64FE772B}" type="pres">
      <dgm:prSet presAssocID="{D7290E05-7451-4112-8356-EED42186FBF8}" presName="linear" presStyleCnt="0">
        <dgm:presLayoutVars>
          <dgm:animLvl val="lvl"/>
          <dgm:resizeHandles val="exact"/>
        </dgm:presLayoutVars>
      </dgm:prSet>
      <dgm:spPr/>
      <dgm:t>
        <a:bodyPr/>
        <a:lstStyle/>
        <a:p>
          <a:endParaRPr lang="ru-RU"/>
        </a:p>
      </dgm:t>
    </dgm:pt>
    <dgm:pt modelId="{FB28C812-36F1-4B69-94EF-6A7D97B1BC2E}" type="pres">
      <dgm:prSet presAssocID="{9B3FB82B-D160-44E4-906E-0E98543EC79E}" presName="parentText" presStyleLbl="node1" presStyleIdx="0" presStyleCnt="4">
        <dgm:presLayoutVars>
          <dgm:chMax val="0"/>
          <dgm:bulletEnabled val="1"/>
        </dgm:presLayoutVars>
      </dgm:prSet>
      <dgm:spPr/>
      <dgm:t>
        <a:bodyPr/>
        <a:lstStyle/>
        <a:p>
          <a:endParaRPr lang="ru-RU"/>
        </a:p>
      </dgm:t>
    </dgm:pt>
    <dgm:pt modelId="{2392033A-D3B6-46A6-80FF-7C448B699382}" type="pres">
      <dgm:prSet presAssocID="{F8F2C66C-CAF2-4751-B723-94415262F1CE}" presName="spacer" presStyleCnt="0"/>
      <dgm:spPr/>
    </dgm:pt>
    <dgm:pt modelId="{8CA77B7E-CB53-464F-BF4A-232734AAA435}" type="pres">
      <dgm:prSet presAssocID="{C7C3E9D4-B6DA-4ED5-A51B-0E509ADA3BD0}" presName="parentText" presStyleLbl="node1" presStyleIdx="1" presStyleCnt="4">
        <dgm:presLayoutVars>
          <dgm:chMax val="0"/>
          <dgm:bulletEnabled val="1"/>
        </dgm:presLayoutVars>
      </dgm:prSet>
      <dgm:spPr/>
      <dgm:t>
        <a:bodyPr/>
        <a:lstStyle/>
        <a:p>
          <a:endParaRPr lang="ru-RU"/>
        </a:p>
      </dgm:t>
    </dgm:pt>
    <dgm:pt modelId="{F7C6415A-FD23-45B5-B75F-FC76CE3FE8D5}" type="pres">
      <dgm:prSet presAssocID="{5D18ADFE-CFB0-4C8A-9245-703CD31E4DA2}" presName="spacer" presStyleCnt="0"/>
      <dgm:spPr/>
    </dgm:pt>
    <dgm:pt modelId="{053BEA7C-1EF3-4425-86A6-E918961E01C3}" type="pres">
      <dgm:prSet presAssocID="{F643E7BA-C59A-40DC-8625-31A7A61E6F86}" presName="parentText" presStyleLbl="node1" presStyleIdx="2" presStyleCnt="4">
        <dgm:presLayoutVars>
          <dgm:chMax val="0"/>
          <dgm:bulletEnabled val="1"/>
        </dgm:presLayoutVars>
      </dgm:prSet>
      <dgm:spPr/>
      <dgm:t>
        <a:bodyPr/>
        <a:lstStyle/>
        <a:p>
          <a:endParaRPr lang="ru-RU"/>
        </a:p>
      </dgm:t>
    </dgm:pt>
    <dgm:pt modelId="{FEEE310A-7CDE-4872-8EBD-FEA711E7D08C}" type="pres">
      <dgm:prSet presAssocID="{E47B73DE-B38C-4EC9-9B77-22F45A4067F2}" presName="spacer" presStyleCnt="0"/>
      <dgm:spPr/>
    </dgm:pt>
    <dgm:pt modelId="{07BC8FD6-0198-4F45-A3A0-AD76CD55D637}" type="pres">
      <dgm:prSet presAssocID="{A709DC65-1E5A-4624-8919-228438E0DC60}" presName="parentText" presStyleLbl="node1" presStyleIdx="3" presStyleCnt="4">
        <dgm:presLayoutVars>
          <dgm:chMax val="0"/>
          <dgm:bulletEnabled val="1"/>
        </dgm:presLayoutVars>
      </dgm:prSet>
      <dgm:spPr/>
      <dgm:t>
        <a:bodyPr/>
        <a:lstStyle/>
        <a:p>
          <a:endParaRPr lang="ru-RU"/>
        </a:p>
      </dgm:t>
    </dgm:pt>
  </dgm:ptLst>
  <dgm:cxnLst>
    <dgm:cxn modelId="{53ACE438-2AAC-4E60-8585-9D441C7018CD}" type="presOf" srcId="{F643E7BA-C59A-40DC-8625-31A7A61E6F86}" destId="{053BEA7C-1EF3-4425-86A6-E918961E01C3}" srcOrd="0" destOrd="0" presId="urn:microsoft.com/office/officeart/2005/8/layout/vList2"/>
    <dgm:cxn modelId="{F2F2495F-149A-4779-890A-5F0CD8766A03}" srcId="{D7290E05-7451-4112-8356-EED42186FBF8}" destId="{F643E7BA-C59A-40DC-8625-31A7A61E6F86}" srcOrd="2" destOrd="0" parTransId="{160C13B3-48EE-4CB9-8589-F3C5A3B38AA5}" sibTransId="{E47B73DE-B38C-4EC9-9B77-22F45A4067F2}"/>
    <dgm:cxn modelId="{FEB761B1-DD5C-4047-8D94-C4F6E029BFD7}" srcId="{D7290E05-7451-4112-8356-EED42186FBF8}" destId="{A709DC65-1E5A-4624-8919-228438E0DC60}" srcOrd="3" destOrd="0" parTransId="{E0783976-0471-4CC9-B53E-77FF88D0477C}" sibTransId="{5B38B200-D01A-4FC8-ABC7-497921EDE738}"/>
    <dgm:cxn modelId="{19A675F0-0E13-4254-BCDE-A4834401E0C5}" srcId="{D7290E05-7451-4112-8356-EED42186FBF8}" destId="{C7C3E9D4-B6DA-4ED5-A51B-0E509ADA3BD0}" srcOrd="1" destOrd="0" parTransId="{41A767BF-8719-40C8-AD88-7FF1D45DC5F7}" sibTransId="{5D18ADFE-CFB0-4C8A-9245-703CD31E4DA2}"/>
    <dgm:cxn modelId="{86C1FCD2-3DDE-4CFE-AF77-E09C04B775ED}" type="presOf" srcId="{9B3FB82B-D160-44E4-906E-0E98543EC79E}" destId="{FB28C812-36F1-4B69-94EF-6A7D97B1BC2E}" srcOrd="0" destOrd="0" presId="urn:microsoft.com/office/officeart/2005/8/layout/vList2"/>
    <dgm:cxn modelId="{834946BC-3B81-4B7F-B75D-25BB5115C8EB}" type="presOf" srcId="{A709DC65-1E5A-4624-8919-228438E0DC60}" destId="{07BC8FD6-0198-4F45-A3A0-AD76CD55D637}" srcOrd="0" destOrd="0" presId="urn:microsoft.com/office/officeart/2005/8/layout/vList2"/>
    <dgm:cxn modelId="{7D756B5B-4C56-48B5-8804-FADB14C165D7}" type="presOf" srcId="{D7290E05-7451-4112-8356-EED42186FBF8}" destId="{BBB63FE2-E9BC-4729-BDF4-7F3D64FE772B}" srcOrd="0" destOrd="0" presId="urn:microsoft.com/office/officeart/2005/8/layout/vList2"/>
    <dgm:cxn modelId="{0AB6DB8A-7A6B-4519-8451-B2A92668BC3C}" srcId="{D7290E05-7451-4112-8356-EED42186FBF8}" destId="{9B3FB82B-D160-44E4-906E-0E98543EC79E}" srcOrd="0" destOrd="0" parTransId="{F469B2DE-4D69-443B-A9D7-6E465DC096B3}" sibTransId="{F8F2C66C-CAF2-4751-B723-94415262F1CE}"/>
    <dgm:cxn modelId="{6BB4B765-F29B-4EEE-A14B-024AF84F3A8C}" type="presOf" srcId="{C7C3E9D4-B6DA-4ED5-A51B-0E509ADA3BD0}" destId="{8CA77B7E-CB53-464F-BF4A-232734AAA435}" srcOrd="0" destOrd="0" presId="urn:microsoft.com/office/officeart/2005/8/layout/vList2"/>
    <dgm:cxn modelId="{D2E93098-4BEA-4171-99DE-82F9E6D12D52}" type="presParOf" srcId="{BBB63FE2-E9BC-4729-BDF4-7F3D64FE772B}" destId="{FB28C812-36F1-4B69-94EF-6A7D97B1BC2E}" srcOrd="0" destOrd="0" presId="urn:microsoft.com/office/officeart/2005/8/layout/vList2"/>
    <dgm:cxn modelId="{B6CF0CDD-D435-425A-9964-AD4BDE883190}" type="presParOf" srcId="{BBB63FE2-E9BC-4729-BDF4-7F3D64FE772B}" destId="{2392033A-D3B6-46A6-80FF-7C448B699382}" srcOrd="1" destOrd="0" presId="urn:microsoft.com/office/officeart/2005/8/layout/vList2"/>
    <dgm:cxn modelId="{561366FE-9246-456C-B6EC-5C4DAA542544}" type="presParOf" srcId="{BBB63FE2-E9BC-4729-BDF4-7F3D64FE772B}" destId="{8CA77B7E-CB53-464F-BF4A-232734AAA435}" srcOrd="2" destOrd="0" presId="urn:microsoft.com/office/officeart/2005/8/layout/vList2"/>
    <dgm:cxn modelId="{CD6E22DC-8A07-4A43-BC2D-F4F16BE6D90F}" type="presParOf" srcId="{BBB63FE2-E9BC-4729-BDF4-7F3D64FE772B}" destId="{F7C6415A-FD23-45B5-B75F-FC76CE3FE8D5}" srcOrd="3" destOrd="0" presId="urn:microsoft.com/office/officeart/2005/8/layout/vList2"/>
    <dgm:cxn modelId="{9468196A-3976-430C-BB70-96B9B06854DC}" type="presParOf" srcId="{BBB63FE2-E9BC-4729-BDF4-7F3D64FE772B}" destId="{053BEA7C-1EF3-4425-86A6-E918961E01C3}" srcOrd="4" destOrd="0" presId="urn:microsoft.com/office/officeart/2005/8/layout/vList2"/>
    <dgm:cxn modelId="{C7FADA1B-5E89-45E5-950F-3EA23B423B09}" type="presParOf" srcId="{BBB63FE2-E9BC-4729-BDF4-7F3D64FE772B}" destId="{FEEE310A-7CDE-4872-8EBD-FEA711E7D08C}" srcOrd="5" destOrd="0" presId="urn:microsoft.com/office/officeart/2005/8/layout/vList2"/>
    <dgm:cxn modelId="{BF996F3B-720B-4FA3-A68C-B30ADB6EADE3}" type="presParOf" srcId="{BBB63FE2-E9BC-4729-BDF4-7F3D64FE772B}" destId="{07BC8FD6-0198-4F45-A3A0-AD76CD55D63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1.xml><?xml version="1.0" encoding="utf-8"?>
<dgm:dataModel xmlns:dgm="http://schemas.openxmlformats.org/drawingml/2006/diagram" xmlns:a="http://schemas.openxmlformats.org/drawingml/2006/main">
  <dgm:ptLst>
    <dgm:pt modelId="{C46A750B-293B-4F40-B45C-EAE186136E6A}"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ru-RU"/>
        </a:p>
      </dgm:t>
    </dgm:pt>
    <dgm:pt modelId="{818318BF-2B08-4581-A9FB-CB27FCB14ED3}">
      <dgm:prSet/>
      <dgm:spPr/>
      <dgm:t>
        <a:bodyPr/>
        <a:lstStyle/>
        <a:p>
          <a:pPr algn="ctr" rtl="0"/>
          <a:r>
            <a:rPr lang="uz-Cyrl-UZ" b="1" dirty="0" smtClean="0">
              <a:latin typeface="Times New Roman" panose="02020603050405020304" pitchFamily="18" charset="0"/>
              <a:cs typeface="Times New Roman" panose="02020603050405020304" pitchFamily="18" charset="0"/>
            </a:rPr>
            <a:t>5-савол. Халқаро ташкилотлар</a:t>
          </a:r>
          <a:endParaRPr lang="ru-RU" b="1" dirty="0">
            <a:latin typeface="Times New Roman" panose="02020603050405020304" pitchFamily="18" charset="0"/>
            <a:cs typeface="Times New Roman" panose="02020603050405020304" pitchFamily="18" charset="0"/>
          </a:endParaRPr>
        </a:p>
      </dgm:t>
    </dgm:pt>
    <dgm:pt modelId="{EAA1E1F4-94B5-4C92-B5CD-89ED5515F4D6}" type="parTrans" cxnId="{B1B2C5DC-F677-4F99-A5DD-B0A6DD6EB901}">
      <dgm:prSet/>
      <dgm:spPr/>
      <dgm:t>
        <a:bodyPr/>
        <a:lstStyle/>
        <a:p>
          <a:endParaRPr lang="ru-RU"/>
        </a:p>
      </dgm:t>
    </dgm:pt>
    <dgm:pt modelId="{B224CD4F-79CB-444B-849E-3EA5A08E4AF2}" type="sibTrans" cxnId="{B1B2C5DC-F677-4F99-A5DD-B0A6DD6EB901}">
      <dgm:prSet/>
      <dgm:spPr/>
      <dgm:t>
        <a:bodyPr/>
        <a:lstStyle/>
        <a:p>
          <a:endParaRPr lang="ru-RU"/>
        </a:p>
      </dgm:t>
    </dgm:pt>
    <dgm:pt modelId="{25681AAA-372D-471D-B23E-DE2D3C5A0D5D}" type="pres">
      <dgm:prSet presAssocID="{C46A750B-293B-4F40-B45C-EAE186136E6A}" presName="linear" presStyleCnt="0">
        <dgm:presLayoutVars>
          <dgm:animLvl val="lvl"/>
          <dgm:resizeHandles val="exact"/>
        </dgm:presLayoutVars>
      </dgm:prSet>
      <dgm:spPr/>
      <dgm:t>
        <a:bodyPr/>
        <a:lstStyle/>
        <a:p>
          <a:endParaRPr lang="ru-RU"/>
        </a:p>
      </dgm:t>
    </dgm:pt>
    <dgm:pt modelId="{6225FAD8-ABE7-4493-A11F-4523A306E862}" type="pres">
      <dgm:prSet presAssocID="{818318BF-2B08-4581-A9FB-CB27FCB14ED3}" presName="parentText" presStyleLbl="node1" presStyleIdx="0" presStyleCnt="1">
        <dgm:presLayoutVars>
          <dgm:chMax val="0"/>
          <dgm:bulletEnabled val="1"/>
        </dgm:presLayoutVars>
      </dgm:prSet>
      <dgm:spPr/>
      <dgm:t>
        <a:bodyPr/>
        <a:lstStyle/>
        <a:p>
          <a:endParaRPr lang="ru-RU"/>
        </a:p>
      </dgm:t>
    </dgm:pt>
  </dgm:ptLst>
  <dgm:cxnLst>
    <dgm:cxn modelId="{A54DEC90-244D-4B5A-9CF6-62903736D310}" type="presOf" srcId="{818318BF-2B08-4581-A9FB-CB27FCB14ED3}" destId="{6225FAD8-ABE7-4493-A11F-4523A306E862}" srcOrd="0" destOrd="0" presId="urn:microsoft.com/office/officeart/2005/8/layout/vList2"/>
    <dgm:cxn modelId="{975EB51D-E20F-473D-B4AA-32F52CD27F7F}" type="presOf" srcId="{C46A750B-293B-4F40-B45C-EAE186136E6A}" destId="{25681AAA-372D-471D-B23E-DE2D3C5A0D5D}" srcOrd="0" destOrd="0" presId="urn:microsoft.com/office/officeart/2005/8/layout/vList2"/>
    <dgm:cxn modelId="{B1B2C5DC-F677-4F99-A5DD-B0A6DD6EB901}" srcId="{C46A750B-293B-4F40-B45C-EAE186136E6A}" destId="{818318BF-2B08-4581-A9FB-CB27FCB14ED3}" srcOrd="0" destOrd="0" parTransId="{EAA1E1F4-94B5-4C92-B5CD-89ED5515F4D6}" sibTransId="{B224CD4F-79CB-444B-849E-3EA5A08E4AF2}"/>
    <dgm:cxn modelId="{CA035C85-A146-48EA-A181-70AE69388FAC}" type="presParOf" srcId="{25681AAA-372D-471D-B23E-DE2D3C5A0D5D}" destId="{6225FAD8-ABE7-4493-A11F-4523A306E86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2.xml><?xml version="1.0" encoding="utf-8"?>
<dgm:dataModel xmlns:dgm="http://schemas.openxmlformats.org/drawingml/2006/diagram" xmlns:a="http://schemas.openxmlformats.org/drawingml/2006/main">
  <dgm:ptLst>
    <dgm:pt modelId="{5886FAC5-2C8D-416B-B6A7-3B7E325AD88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5632E21-9DA8-4E90-8DE2-716381318DDA}">
      <dgm:prSet/>
      <dgm:spPr/>
      <dgm:t>
        <a:bodyPr/>
        <a:lstStyle/>
        <a:p>
          <a:pPr algn="just" rtl="0"/>
          <a:r>
            <a:rPr lang="uz-Cyrl-UZ" b="0" i="0" baseline="0" dirty="0" smtClean="0">
              <a:latin typeface="Times New Roman" panose="02020603050405020304" pitchFamily="18" charset="0"/>
              <a:cs typeface="Times New Roman" panose="02020603050405020304" pitchFamily="18" charset="0"/>
            </a:rPr>
            <a:t>1. Жаҳон савдо ташкилоти</a:t>
          </a:r>
          <a:r>
            <a:rPr lang="en-US" b="0" i="0" baseline="0" dirty="0" smtClean="0">
              <a:latin typeface="Times New Roman" panose="02020603050405020304" pitchFamily="18" charset="0"/>
              <a:cs typeface="Times New Roman" panose="02020603050405020304" pitchFamily="18" charset="0"/>
            </a:rPr>
            <a:t> </a:t>
          </a:r>
          <a:r>
            <a:rPr lang="uz-Cyrl-UZ" b="1" i="0" baseline="0" dirty="0" smtClean="0">
              <a:latin typeface="Times New Roman" panose="02020603050405020304" pitchFamily="18" charset="0"/>
              <a:cs typeface="Times New Roman" panose="02020603050405020304" pitchFamily="18" charset="0"/>
            </a:rPr>
            <a:t>(</a:t>
          </a:r>
          <a:r>
            <a:rPr lang="ru-RU" b="1" i="0" baseline="0" dirty="0" err="1" smtClean="0">
              <a:latin typeface="Times New Roman" panose="02020603050405020304" pitchFamily="18" charset="0"/>
              <a:cs typeface="Times New Roman" panose="02020603050405020304" pitchFamily="18" charset="0"/>
            </a:rPr>
            <a:t>ингл</a:t>
          </a:r>
          <a:r>
            <a:rPr lang="ru-RU" b="1" i="0" baseline="0" dirty="0" smtClean="0">
              <a:latin typeface="Times New Roman" panose="02020603050405020304" pitchFamily="18" charset="0"/>
              <a:cs typeface="Times New Roman" panose="02020603050405020304" pitchFamily="18" charset="0"/>
            </a:rPr>
            <a:t>. </a:t>
          </a:r>
          <a:r>
            <a:rPr lang="uz-Cyrl-UZ" b="1" i="0" baseline="0" dirty="0" smtClean="0">
              <a:latin typeface="Times New Roman" panose="02020603050405020304" pitchFamily="18" charset="0"/>
              <a:cs typeface="Times New Roman" panose="02020603050405020304" pitchFamily="18" charset="0"/>
            </a:rPr>
            <a:t>World Trade Organization (WTO))</a:t>
          </a:r>
          <a:r>
            <a:rPr lang="uz-Cyrl-UZ" b="0" i="0" baseline="0"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35B2AD9-2BD2-4492-AE52-F2FB03347403}" type="parTrans" cxnId="{345BA779-92D0-4694-8DF2-DED7F05E2FF4}">
      <dgm:prSet/>
      <dgm:spPr/>
      <dgm:t>
        <a:bodyPr/>
        <a:lstStyle/>
        <a:p>
          <a:endParaRPr lang="ru-RU"/>
        </a:p>
      </dgm:t>
    </dgm:pt>
    <dgm:pt modelId="{2DB9FD74-B101-4209-A422-245854438CE5}" type="sibTrans" cxnId="{345BA779-92D0-4694-8DF2-DED7F05E2FF4}">
      <dgm:prSet/>
      <dgm:spPr/>
      <dgm:t>
        <a:bodyPr/>
        <a:lstStyle/>
        <a:p>
          <a:endParaRPr lang="ru-RU"/>
        </a:p>
      </dgm:t>
    </dgm:pt>
    <dgm:pt modelId="{AF3CB771-BD34-402E-8C15-1673663ED1AD}">
      <dgm:prSet/>
      <dgm:spPr/>
      <dgm:t>
        <a:bodyPr/>
        <a:lstStyle/>
        <a:p>
          <a:pPr algn="just" rtl="0"/>
          <a:r>
            <a:rPr lang="uz-Cyrl-UZ" b="0" i="0" baseline="0" dirty="0" smtClean="0">
              <a:latin typeface="Times New Roman" panose="02020603050405020304" pitchFamily="18" charset="0"/>
              <a:cs typeface="Times New Roman" panose="02020603050405020304" pitchFamily="18" charset="0"/>
            </a:rPr>
            <a:t>2. Иқтисодий ҳамкорлик ва ривожланиш ташкилоти</a:t>
          </a:r>
          <a:r>
            <a:rPr lang="ru-RU" b="0" i="0" baseline="0" dirty="0" smtClean="0">
              <a:latin typeface="Times New Roman" panose="02020603050405020304" pitchFamily="18" charset="0"/>
              <a:cs typeface="Times New Roman" panose="02020603050405020304" pitchFamily="18" charset="0"/>
            </a:rPr>
            <a:t> </a:t>
          </a:r>
          <a:r>
            <a:rPr lang="uz-Cyrl-UZ" b="1" i="0" baseline="0" dirty="0" smtClean="0">
              <a:latin typeface="Times New Roman" panose="02020603050405020304" pitchFamily="18" charset="0"/>
              <a:cs typeface="Times New Roman" panose="02020603050405020304" pitchFamily="18" charset="0"/>
            </a:rPr>
            <a:t>(ингл. Organisation for Economic Co-operation and Development, OECD)</a:t>
          </a:r>
          <a:r>
            <a:rPr lang="uz-Cyrl-UZ" b="0" i="0" baseline="0"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930E1DC-6F7A-4272-9722-A0730038C9E1}" type="parTrans" cxnId="{516360FB-BF20-47A1-A71D-246DEC08FF6F}">
      <dgm:prSet/>
      <dgm:spPr/>
      <dgm:t>
        <a:bodyPr/>
        <a:lstStyle/>
        <a:p>
          <a:endParaRPr lang="ru-RU"/>
        </a:p>
      </dgm:t>
    </dgm:pt>
    <dgm:pt modelId="{076D25C2-1D1E-4C41-8B45-EF3CED12ED2C}" type="sibTrans" cxnId="{516360FB-BF20-47A1-A71D-246DEC08FF6F}">
      <dgm:prSet/>
      <dgm:spPr/>
      <dgm:t>
        <a:bodyPr/>
        <a:lstStyle/>
        <a:p>
          <a:endParaRPr lang="ru-RU"/>
        </a:p>
      </dgm:t>
    </dgm:pt>
    <dgm:pt modelId="{71183996-2DBD-474E-B8F8-3829CDA98BEB}">
      <dgm:prSet/>
      <dgm:spPr/>
      <dgm:t>
        <a:bodyPr/>
        <a:lstStyle/>
        <a:p>
          <a:pPr algn="just" rtl="0"/>
          <a:r>
            <a:rPr lang="uz-Cyrl-UZ" b="0" i="0" baseline="0" dirty="0" smtClean="0">
              <a:latin typeface="Times New Roman" panose="02020603050405020304" pitchFamily="18" charset="0"/>
              <a:cs typeface="Times New Roman" panose="02020603050405020304" pitchFamily="18" charset="0"/>
            </a:rPr>
            <a:t>3. Халқаро валюта фонди </a:t>
          </a:r>
          <a:r>
            <a:rPr lang="uz-Cyrl-UZ" b="1" i="0" baseline="0" dirty="0" smtClean="0">
              <a:latin typeface="Times New Roman" panose="02020603050405020304" pitchFamily="18" charset="0"/>
              <a:cs typeface="Times New Roman" panose="02020603050405020304" pitchFamily="18" charset="0"/>
            </a:rPr>
            <a:t>(ингл. International Monetary Fund, IMF)</a:t>
          </a:r>
          <a:r>
            <a:rPr lang="uz-Cyrl-UZ" b="0" i="0" baseline="0"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C280B3F-FBE7-429A-8D07-BC52DDCE1917}" type="parTrans" cxnId="{7459636E-027A-45D4-AC5E-06956251E5F0}">
      <dgm:prSet/>
      <dgm:spPr/>
      <dgm:t>
        <a:bodyPr/>
        <a:lstStyle/>
        <a:p>
          <a:endParaRPr lang="ru-RU"/>
        </a:p>
      </dgm:t>
    </dgm:pt>
    <dgm:pt modelId="{6D129B9A-1E6D-4026-BB28-3C4BBA99F095}" type="sibTrans" cxnId="{7459636E-027A-45D4-AC5E-06956251E5F0}">
      <dgm:prSet/>
      <dgm:spPr/>
      <dgm:t>
        <a:bodyPr/>
        <a:lstStyle/>
        <a:p>
          <a:endParaRPr lang="ru-RU"/>
        </a:p>
      </dgm:t>
    </dgm:pt>
    <dgm:pt modelId="{5DDC6666-A100-4667-B77C-ECDD0AB8ED23}">
      <dgm:prSet/>
      <dgm:spPr/>
      <dgm:t>
        <a:bodyPr/>
        <a:lstStyle/>
        <a:p>
          <a:pPr algn="just" rtl="0"/>
          <a:r>
            <a:rPr lang="uz-Cyrl-UZ" b="0" i="0" baseline="0" dirty="0" smtClean="0">
              <a:latin typeface="Times New Roman" panose="02020603050405020304" pitchFamily="18" charset="0"/>
              <a:cs typeface="Times New Roman" panose="02020603050405020304" pitchFamily="18" charset="0"/>
            </a:rPr>
            <a:t>4. БМТнинг саноатни ривожлантириш ташкилоти</a:t>
          </a:r>
          <a:r>
            <a:rPr lang="en-US" b="0" i="0" baseline="0" dirty="0" smtClean="0">
              <a:latin typeface="Times New Roman" panose="02020603050405020304" pitchFamily="18" charset="0"/>
              <a:cs typeface="Times New Roman" panose="02020603050405020304" pitchFamily="18" charset="0"/>
            </a:rPr>
            <a:t> </a:t>
          </a:r>
          <a:r>
            <a:rPr lang="uz-Cyrl-UZ" b="1" i="0" baseline="0" dirty="0" smtClean="0">
              <a:latin typeface="Times New Roman" panose="02020603050405020304" pitchFamily="18" charset="0"/>
              <a:cs typeface="Times New Roman" panose="02020603050405020304" pitchFamily="18" charset="0"/>
            </a:rPr>
            <a:t>(</a:t>
          </a:r>
          <a:r>
            <a:rPr lang="ru-RU" b="1" i="0" baseline="0" dirty="0" err="1" smtClean="0">
              <a:latin typeface="Times New Roman" panose="02020603050405020304" pitchFamily="18" charset="0"/>
              <a:cs typeface="Times New Roman" panose="02020603050405020304" pitchFamily="18" charset="0"/>
            </a:rPr>
            <a:t>ингл</a:t>
          </a:r>
          <a:r>
            <a:rPr lang="ru-RU" b="1" i="0" baseline="0" dirty="0" smtClean="0">
              <a:latin typeface="Times New Roman" panose="02020603050405020304" pitchFamily="18" charset="0"/>
              <a:cs typeface="Times New Roman" panose="02020603050405020304" pitchFamily="18" charset="0"/>
            </a:rPr>
            <a:t>. </a:t>
          </a:r>
          <a:r>
            <a:rPr lang="uz-Cyrl-UZ" b="1" i="0" baseline="0" dirty="0" smtClean="0">
              <a:latin typeface="Times New Roman" panose="02020603050405020304" pitchFamily="18" charset="0"/>
              <a:cs typeface="Times New Roman" panose="02020603050405020304" pitchFamily="18" charset="0"/>
            </a:rPr>
            <a:t>UNIDO - </a:t>
          </a:r>
          <a:r>
            <a:rPr lang="ru-RU" b="1" i="0" baseline="0" dirty="0" err="1" smtClean="0">
              <a:latin typeface="Times New Roman" panose="02020603050405020304" pitchFamily="18" charset="0"/>
              <a:cs typeface="Times New Roman" panose="02020603050405020304" pitchFamily="18" charset="0"/>
            </a:rPr>
            <a:t>United</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Nations</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Industrial</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Development</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Organization</a:t>
          </a:r>
          <a:r>
            <a:rPr lang="ru-RU" b="1" i="0" baseline="0" dirty="0" smtClean="0">
              <a:latin typeface="Times New Roman" panose="02020603050405020304" pitchFamily="18" charset="0"/>
              <a:cs typeface="Times New Roman" panose="02020603050405020304" pitchFamily="18" charset="0"/>
            </a:rPr>
            <a:t>)</a:t>
          </a:r>
          <a:r>
            <a:rPr lang="ru-RU" b="0" i="0" baseline="0"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B2C7CBA-041D-4700-B6E8-75804027DA86}" type="parTrans" cxnId="{FCACFBBE-CE8D-470A-97B3-CB9AF98DEB55}">
      <dgm:prSet/>
      <dgm:spPr/>
      <dgm:t>
        <a:bodyPr/>
        <a:lstStyle/>
        <a:p>
          <a:endParaRPr lang="ru-RU"/>
        </a:p>
      </dgm:t>
    </dgm:pt>
    <dgm:pt modelId="{7CA110E0-3521-49E2-A4CA-B0139425D092}" type="sibTrans" cxnId="{FCACFBBE-CE8D-470A-97B3-CB9AF98DEB55}">
      <dgm:prSet/>
      <dgm:spPr/>
      <dgm:t>
        <a:bodyPr/>
        <a:lstStyle/>
        <a:p>
          <a:endParaRPr lang="ru-RU"/>
        </a:p>
      </dgm:t>
    </dgm:pt>
    <dgm:pt modelId="{AD402DCF-F9E5-4D59-9737-87145B028BD3}" type="pres">
      <dgm:prSet presAssocID="{5886FAC5-2C8D-416B-B6A7-3B7E325AD88B}" presName="linear" presStyleCnt="0">
        <dgm:presLayoutVars>
          <dgm:animLvl val="lvl"/>
          <dgm:resizeHandles val="exact"/>
        </dgm:presLayoutVars>
      </dgm:prSet>
      <dgm:spPr/>
      <dgm:t>
        <a:bodyPr/>
        <a:lstStyle/>
        <a:p>
          <a:endParaRPr lang="ru-RU"/>
        </a:p>
      </dgm:t>
    </dgm:pt>
    <dgm:pt modelId="{28328525-E0F3-4E6B-8781-DA05CE01B260}" type="pres">
      <dgm:prSet presAssocID="{95632E21-9DA8-4E90-8DE2-716381318DDA}" presName="parentText" presStyleLbl="node1" presStyleIdx="0" presStyleCnt="4">
        <dgm:presLayoutVars>
          <dgm:chMax val="0"/>
          <dgm:bulletEnabled val="1"/>
        </dgm:presLayoutVars>
      </dgm:prSet>
      <dgm:spPr/>
      <dgm:t>
        <a:bodyPr/>
        <a:lstStyle/>
        <a:p>
          <a:endParaRPr lang="ru-RU"/>
        </a:p>
      </dgm:t>
    </dgm:pt>
    <dgm:pt modelId="{3824C8BB-2C24-4713-835F-484690C54F3E}" type="pres">
      <dgm:prSet presAssocID="{2DB9FD74-B101-4209-A422-245854438CE5}" presName="spacer" presStyleCnt="0"/>
      <dgm:spPr/>
    </dgm:pt>
    <dgm:pt modelId="{267645B1-12A7-43EC-8A33-FE4D66515DD5}" type="pres">
      <dgm:prSet presAssocID="{AF3CB771-BD34-402E-8C15-1673663ED1AD}" presName="parentText" presStyleLbl="node1" presStyleIdx="1" presStyleCnt="4">
        <dgm:presLayoutVars>
          <dgm:chMax val="0"/>
          <dgm:bulletEnabled val="1"/>
        </dgm:presLayoutVars>
      </dgm:prSet>
      <dgm:spPr/>
      <dgm:t>
        <a:bodyPr/>
        <a:lstStyle/>
        <a:p>
          <a:endParaRPr lang="ru-RU"/>
        </a:p>
      </dgm:t>
    </dgm:pt>
    <dgm:pt modelId="{D7D2A1DC-4EF2-48B8-B0A4-CE4948A20772}" type="pres">
      <dgm:prSet presAssocID="{076D25C2-1D1E-4C41-8B45-EF3CED12ED2C}" presName="spacer" presStyleCnt="0"/>
      <dgm:spPr/>
    </dgm:pt>
    <dgm:pt modelId="{2284EF36-0B76-4733-A8A2-01995FB29F98}" type="pres">
      <dgm:prSet presAssocID="{71183996-2DBD-474E-B8F8-3829CDA98BEB}" presName="parentText" presStyleLbl="node1" presStyleIdx="2" presStyleCnt="4">
        <dgm:presLayoutVars>
          <dgm:chMax val="0"/>
          <dgm:bulletEnabled val="1"/>
        </dgm:presLayoutVars>
      </dgm:prSet>
      <dgm:spPr/>
      <dgm:t>
        <a:bodyPr/>
        <a:lstStyle/>
        <a:p>
          <a:endParaRPr lang="ru-RU"/>
        </a:p>
      </dgm:t>
    </dgm:pt>
    <dgm:pt modelId="{E30430EA-7B64-41CB-AA31-38491F8CE271}" type="pres">
      <dgm:prSet presAssocID="{6D129B9A-1E6D-4026-BB28-3C4BBA99F095}" presName="spacer" presStyleCnt="0"/>
      <dgm:spPr/>
    </dgm:pt>
    <dgm:pt modelId="{6929BA85-A260-4F45-BE34-AE066A2F0525}" type="pres">
      <dgm:prSet presAssocID="{5DDC6666-A100-4667-B77C-ECDD0AB8ED23}" presName="parentText" presStyleLbl="node1" presStyleIdx="3" presStyleCnt="4">
        <dgm:presLayoutVars>
          <dgm:chMax val="0"/>
          <dgm:bulletEnabled val="1"/>
        </dgm:presLayoutVars>
      </dgm:prSet>
      <dgm:spPr/>
      <dgm:t>
        <a:bodyPr/>
        <a:lstStyle/>
        <a:p>
          <a:endParaRPr lang="ru-RU"/>
        </a:p>
      </dgm:t>
    </dgm:pt>
  </dgm:ptLst>
  <dgm:cxnLst>
    <dgm:cxn modelId="{57C9AC80-33A9-4F56-8075-88512115805D}" type="presOf" srcId="{95632E21-9DA8-4E90-8DE2-716381318DDA}" destId="{28328525-E0F3-4E6B-8781-DA05CE01B260}" srcOrd="0" destOrd="0" presId="urn:microsoft.com/office/officeart/2005/8/layout/vList2"/>
    <dgm:cxn modelId="{279938AD-C47B-4B82-874A-813ABC90A59A}" type="presOf" srcId="{5886FAC5-2C8D-416B-B6A7-3B7E325AD88B}" destId="{AD402DCF-F9E5-4D59-9737-87145B028BD3}" srcOrd="0" destOrd="0" presId="urn:microsoft.com/office/officeart/2005/8/layout/vList2"/>
    <dgm:cxn modelId="{516360FB-BF20-47A1-A71D-246DEC08FF6F}" srcId="{5886FAC5-2C8D-416B-B6A7-3B7E325AD88B}" destId="{AF3CB771-BD34-402E-8C15-1673663ED1AD}" srcOrd="1" destOrd="0" parTransId="{2930E1DC-6F7A-4272-9722-A0730038C9E1}" sibTransId="{076D25C2-1D1E-4C41-8B45-EF3CED12ED2C}"/>
    <dgm:cxn modelId="{FCACFBBE-CE8D-470A-97B3-CB9AF98DEB55}" srcId="{5886FAC5-2C8D-416B-B6A7-3B7E325AD88B}" destId="{5DDC6666-A100-4667-B77C-ECDD0AB8ED23}" srcOrd="3" destOrd="0" parTransId="{FB2C7CBA-041D-4700-B6E8-75804027DA86}" sibTransId="{7CA110E0-3521-49E2-A4CA-B0139425D092}"/>
    <dgm:cxn modelId="{7459636E-027A-45D4-AC5E-06956251E5F0}" srcId="{5886FAC5-2C8D-416B-B6A7-3B7E325AD88B}" destId="{71183996-2DBD-474E-B8F8-3829CDA98BEB}" srcOrd="2" destOrd="0" parTransId="{7C280B3F-FBE7-429A-8D07-BC52DDCE1917}" sibTransId="{6D129B9A-1E6D-4026-BB28-3C4BBA99F095}"/>
    <dgm:cxn modelId="{345BA779-92D0-4694-8DF2-DED7F05E2FF4}" srcId="{5886FAC5-2C8D-416B-B6A7-3B7E325AD88B}" destId="{95632E21-9DA8-4E90-8DE2-716381318DDA}" srcOrd="0" destOrd="0" parTransId="{735B2AD9-2BD2-4492-AE52-F2FB03347403}" sibTransId="{2DB9FD74-B101-4209-A422-245854438CE5}"/>
    <dgm:cxn modelId="{A73425B1-C00F-48CE-B8E5-2CB66A1185D4}" type="presOf" srcId="{71183996-2DBD-474E-B8F8-3829CDA98BEB}" destId="{2284EF36-0B76-4733-A8A2-01995FB29F98}" srcOrd="0" destOrd="0" presId="urn:microsoft.com/office/officeart/2005/8/layout/vList2"/>
    <dgm:cxn modelId="{35B5FD33-B872-4F9C-9157-0CD0DC4757D5}" type="presOf" srcId="{5DDC6666-A100-4667-B77C-ECDD0AB8ED23}" destId="{6929BA85-A260-4F45-BE34-AE066A2F0525}" srcOrd="0" destOrd="0" presId="urn:microsoft.com/office/officeart/2005/8/layout/vList2"/>
    <dgm:cxn modelId="{181EC6FB-0985-441A-9F60-E1346008A18E}" type="presOf" srcId="{AF3CB771-BD34-402E-8C15-1673663ED1AD}" destId="{267645B1-12A7-43EC-8A33-FE4D66515DD5}" srcOrd="0" destOrd="0" presId="urn:microsoft.com/office/officeart/2005/8/layout/vList2"/>
    <dgm:cxn modelId="{FD0EC82E-9082-45C7-95E7-7146138FBA7E}" type="presParOf" srcId="{AD402DCF-F9E5-4D59-9737-87145B028BD3}" destId="{28328525-E0F3-4E6B-8781-DA05CE01B260}" srcOrd="0" destOrd="0" presId="urn:microsoft.com/office/officeart/2005/8/layout/vList2"/>
    <dgm:cxn modelId="{59D1375A-50BA-4A2D-A979-662DBD4673C9}" type="presParOf" srcId="{AD402DCF-F9E5-4D59-9737-87145B028BD3}" destId="{3824C8BB-2C24-4713-835F-484690C54F3E}" srcOrd="1" destOrd="0" presId="urn:microsoft.com/office/officeart/2005/8/layout/vList2"/>
    <dgm:cxn modelId="{97069724-0447-428C-97B1-2EE5AEFF9924}" type="presParOf" srcId="{AD402DCF-F9E5-4D59-9737-87145B028BD3}" destId="{267645B1-12A7-43EC-8A33-FE4D66515DD5}" srcOrd="2" destOrd="0" presId="urn:microsoft.com/office/officeart/2005/8/layout/vList2"/>
    <dgm:cxn modelId="{FE6A7827-DA2E-46F3-AFAA-75D892795CDC}" type="presParOf" srcId="{AD402DCF-F9E5-4D59-9737-87145B028BD3}" destId="{D7D2A1DC-4EF2-48B8-B0A4-CE4948A20772}" srcOrd="3" destOrd="0" presId="urn:microsoft.com/office/officeart/2005/8/layout/vList2"/>
    <dgm:cxn modelId="{62B49428-EF1E-4CB5-A423-8C8E54B31BC8}" type="presParOf" srcId="{AD402DCF-F9E5-4D59-9737-87145B028BD3}" destId="{2284EF36-0B76-4733-A8A2-01995FB29F98}" srcOrd="4" destOrd="0" presId="urn:microsoft.com/office/officeart/2005/8/layout/vList2"/>
    <dgm:cxn modelId="{7CCB0B3F-3803-48B7-B8AF-26CE214BEBCA}" type="presParOf" srcId="{AD402DCF-F9E5-4D59-9737-87145B028BD3}" destId="{E30430EA-7B64-41CB-AA31-38491F8CE271}" srcOrd="5" destOrd="0" presId="urn:microsoft.com/office/officeart/2005/8/layout/vList2"/>
    <dgm:cxn modelId="{B5E0A327-7FA8-4C90-8503-B1419506A54F}" type="presParOf" srcId="{AD402DCF-F9E5-4D59-9737-87145B028BD3}" destId="{6929BA85-A260-4F45-BE34-AE066A2F0525}"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03.xml><?xml version="1.0" encoding="utf-8"?>
<dgm:dataModel xmlns:dgm="http://schemas.openxmlformats.org/drawingml/2006/diagram" xmlns:a="http://schemas.openxmlformats.org/drawingml/2006/main">
  <dgm:ptLst>
    <dgm:pt modelId="{5886FAC5-2C8D-416B-B6A7-3B7E325AD88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DDC6666-A100-4667-B77C-ECDD0AB8ED23}">
      <dgm:prSet/>
      <dgm:spPr/>
      <dgm:t>
        <a:bodyPr/>
        <a:lstStyle/>
        <a:p>
          <a:pPr algn="just" rtl="0"/>
          <a:r>
            <a:rPr lang="uz-Cyrl-UZ" b="0" i="0" baseline="0" dirty="0" smtClean="0">
              <a:latin typeface="Times New Roman" panose="02020603050405020304" pitchFamily="18" charset="0"/>
              <a:cs typeface="Times New Roman" panose="02020603050405020304" pitchFamily="18" charset="0"/>
            </a:rPr>
            <a:t>5. БМТнинг Қочоқлар бўйича Олий комиссари </a:t>
          </a:r>
          <a:r>
            <a:rPr lang="uz-Cyrl-UZ" b="1" i="0" baseline="0" dirty="0" smtClean="0">
              <a:latin typeface="Times New Roman" panose="02020603050405020304" pitchFamily="18" charset="0"/>
              <a:cs typeface="Times New Roman" panose="02020603050405020304" pitchFamily="18" charset="0"/>
            </a:rPr>
            <a:t>(ингл. The United Nations High Commissioner for Refugees (</a:t>
          </a:r>
          <a:r>
            <a:rPr lang="ru-RU" b="1" i="0" baseline="0" dirty="0" smtClean="0">
              <a:latin typeface="Times New Roman" panose="02020603050405020304" pitchFamily="18" charset="0"/>
              <a:cs typeface="Times New Roman" panose="02020603050405020304" pitchFamily="18" charset="0"/>
            </a:rPr>
            <a:t>UNHCR))</a:t>
          </a:r>
          <a:r>
            <a:rPr lang="ru-RU" b="0" i="0" baseline="0"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B2C7CBA-041D-4700-B6E8-75804027DA86}" type="parTrans" cxnId="{FCACFBBE-CE8D-470A-97B3-CB9AF98DEB55}">
      <dgm:prSet/>
      <dgm:spPr/>
      <dgm:t>
        <a:bodyPr/>
        <a:lstStyle/>
        <a:p>
          <a:endParaRPr lang="ru-RU"/>
        </a:p>
      </dgm:t>
    </dgm:pt>
    <dgm:pt modelId="{7CA110E0-3521-49E2-A4CA-B0139425D092}" type="sibTrans" cxnId="{FCACFBBE-CE8D-470A-97B3-CB9AF98DEB55}">
      <dgm:prSet/>
      <dgm:spPr/>
      <dgm:t>
        <a:bodyPr/>
        <a:lstStyle/>
        <a:p>
          <a:endParaRPr lang="ru-RU"/>
        </a:p>
      </dgm:t>
    </dgm:pt>
    <dgm:pt modelId="{7F5AA7CF-20BF-451A-A05B-A3F099644C9D}">
      <dgm:prSet/>
      <dgm:spPr/>
      <dgm:t>
        <a:bodyPr/>
        <a:lstStyle/>
        <a:p>
          <a:pPr algn="just" rtl="0"/>
          <a:r>
            <a:rPr lang="uz-Cyrl-UZ" b="0" i="0" baseline="0" dirty="0" smtClean="0">
              <a:latin typeface="Times New Roman" panose="02020603050405020304" pitchFamily="18" charset="0"/>
              <a:cs typeface="Times New Roman" panose="02020603050405020304" pitchFamily="18" charset="0"/>
            </a:rPr>
            <a:t>6. БМТнинг атроф-муҳит дастури </a:t>
          </a:r>
          <a:r>
            <a:rPr lang="uz-Cyrl-UZ" b="1" i="0" baseline="0" dirty="0" smtClean="0">
              <a:latin typeface="Times New Roman" panose="02020603050405020304" pitchFamily="18" charset="0"/>
              <a:cs typeface="Times New Roman" panose="02020603050405020304" pitchFamily="18" charset="0"/>
            </a:rPr>
            <a:t>(ингл. UNEP, United Nations Environment Programme)</a:t>
          </a:r>
          <a:r>
            <a:rPr lang="uz-Cyrl-UZ" b="0" i="0" baseline="0"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A6255EE-58C8-43C3-9775-5BBA24582AFA}" type="parTrans" cxnId="{1BA0E8DC-24D9-478C-BA82-E84776F8DFBB}">
      <dgm:prSet/>
      <dgm:spPr/>
      <dgm:t>
        <a:bodyPr/>
        <a:lstStyle/>
        <a:p>
          <a:endParaRPr lang="ru-RU"/>
        </a:p>
      </dgm:t>
    </dgm:pt>
    <dgm:pt modelId="{7FCCC501-2D55-4EA5-855D-8AA766BE9346}" type="sibTrans" cxnId="{1BA0E8DC-24D9-478C-BA82-E84776F8DFBB}">
      <dgm:prSet/>
      <dgm:spPr/>
      <dgm:t>
        <a:bodyPr/>
        <a:lstStyle/>
        <a:p>
          <a:endParaRPr lang="ru-RU"/>
        </a:p>
      </dgm:t>
    </dgm:pt>
    <dgm:pt modelId="{C3959234-D847-452A-A7A7-126DACABECD2}">
      <dgm:prSet/>
      <dgm:spPr/>
      <dgm:t>
        <a:bodyPr/>
        <a:lstStyle/>
        <a:p>
          <a:pPr algn="just" rtl="0"/>
          <a:r>
            <a:rPr lang="uz-Cyrl-UZ" b="0" i="0" baseline="0" dirty="0" smtClean="0">
              <a:latin typeface="Times New Roman" panose="02020603050405020304" pitchFamily="18" charset="0"/>
              <a:cs typeface="Times New Roman" panose="02020603050405020304" pitchFamily="18" charset="0"/>
            </a:rPr>
            <a:t>7. ЮНЕСКО – БМТнинг таълим, фан ва маданият бўйича ташкилоти </a:t>
          </a:r>
          <a:r>
            <a:rPr lang="uz-Cyrl-UZ" b="1" i="0" baseline="0" dirty="0" smtClean="0">
              <a:latin typeface="Times New Roman" panose="02020603050405020304" pitchFamily="18" charset="0"/>
              <a:cs typeface="Times New Roman" panose="02020603050405020304" pitchFamily="18" charset="0"/>
            </a:rPr>
            <a:t>(ингл.United Nations Educational, Scientific and Cultural Organization</a:t>
          </a:r>
          <a:r>
            <a:rPr lang="ru-RU" b="1" i="0" baseline="0" dirty="0" smtClean="0">
              <a:latin typeface="Times New Roman" panose="02020603050405020304" pitchFamily="18" charset="0"/>
              <a:cs typeface="Times New Roman" panose="02020603050405020304" pitchFamily="18" charset="0"/>
            </a:rPr>
            <a:t>)</a:t>
          </a:r>
          <a:r>
            <a:rPr lang="ru-RU" b="0" i="0" baseline="0"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3CDDB52-D190-404A-A43B-49333A903AC9}" type="parTrans" cxnId="{94C1B848-8E1B-43F6-8A86-7C8DC76E4CED}">
      <dgm:prSet/>
      <dgm:spPr/>
      <dgm:t>
        <a:bodyPr/>
        <a:lstStyle/>
        <a:p>
          <a:endParaRPr lang="ru-RU"/>
        </a:p>
      </dgm:t>
    </dgm:pt>
    <dgm:pt modelId="{61618269-41B8-4EDD-9467-440B35289ED0}" type="sibTrans" cxnId="{94C1B848-8E1B-43F6-8A86-7C8DC76E4CED}">
      <dgm:prSet/>
      <dgm:spPr/>
      <dgm:t>
        <a:bodyPr/>
        <a:lstStyle/>
        <a:p>
          <a:endParaRPr lang="ru-RU"/>
        </a:p>
      </dgm:t>
    </dgm:pt>
    <dgm:pt modelId="{BDB7BA88-CEDE-43D9-82E9-2C01B144AAAE}">
      <dgm:prSet/>
      <dgm:spPr/>
      <dgm:t>
        <a:bodyPr/>
        <a:lstStyle/>
        <a:p>
          <a:pPr algn="just" rtl="0"/>
          <a:r>
            <a:rPr lang="uz-Cyrl-UZ" b="0" i="0" baseline="0" dirty="0" smtClean="0">
              <a:latin typeface="Times New Roman" panose="02020603050405020304" pitchFamily="18" charset="0"/>
              <a:cs typeface="Times New Roman" panose="02020603050405020304" pitchFamily="18" charset="0"/>
            </a:rPr>
            <a:t>8. Халқаро меҳнат ташкилоти </a:t>
          </a:r>
          <a:r>
            <a:rPr lang="uz-Cyrl-UZ" b="1" i="0" baseline="0" dirty="0" smtClean="0">
              <a:latin typeface="Times New Roman" panose="02020603050405020304" pitchFamily="18" charset="0"/>
              <a:cs typeface="Times New Roman" panose="02020603050405020304" pitchFamily="18" charset="0"/>
            </a:rPr>
            <a:t>(</a:t>
          </a:r>
          <a:r>
            <a:rPr lang="ru-RU" b="1" i="0" baseline="0" dirty="0" err="1" smtClean="0">
              <a:latin typeface="Times New Roman" panose="02020603050405020304" pitchFamily="18" charset="0"/>
              <a:cs typeface="Times New Roman" panose="02020603050405020304" pitchFamily="18" charset="0"/>
            </a:rPr>
            <a:t>ингл</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International</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Labour</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Organization</a:t>
          </a:r>
          <a:r>
            <a:rPr lang="ru-RU" b="1" i="0" baseline="0" dirty="0" smtClean="0">
              <a:latin typeface="Times New Roman" panose="02020603050405020304" pitchFamily="18" charset="0"/>
              <a:cs typeface="Times New Roman" panose="02020603050405020304" pitchFamily="18" charset="0"/>
            </a:rPr>
            <a:t>, </a:t>
          </a:r>
          <a:r>
            <a:rPr lang="uz-Cyrl-UZ" b="1" i="0" baseline="0" dirty="0" smtClean="0">
              <a:latin typeface="Times New Roman" panose="02020603050405020304" pitchFamily="18" charset="0"/>
              <a:cs typeface="Times New Roman" panose="02020603050405020304" pitchFamily="18" charset="0"/>
            </a:rPr>
            <a:t>ILO)</a:t>
          </a:r>
          <a:r>
            <a:rPr lang="uz-Cyrl-UZ" b="0" i="0" baseline="0"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75304C6-D80A-4C5A-B713-3241A9AC2386}" type="parTrans" cxnId="{66ED1BBE-512B-4DC6-AB58-95A35984FF8C}">
      <dgm:prSet/>
      <dgm:spPr/>
      <dgm:t>
        <a:bodyPr/>
        <a:lstStyle/>
        <a:p>
          <a:endParaRPr lang="ru-RU"/>
        </a:p>
      </dgm:t>
    </dgm:pt>
    <dgm:pt modelId="{4CCE9170-4241-4BC2-AF2D-76887AA4E157}" type="sibTrans" cxnId="{66ED1BBE-512B-4DC6-AB58-95A35984FF8C}">
      <dgm:prSet/>
      <dgm:spPr/>
      <dgm:t>
        <a:bodyPr/>
        <a:lstStyle/>
        <a:p>
          <a:endParaRPr lang="ru-RU"/>
        </a:p>
      </dgm:t>
    </dgm:pt>
    <dgm:pt modelId="{610A9C2D-F9CD-431E-9C15-04CAD5A741A2}">
      <dgm:prSet/>
      <dgm:spPr/>
      <dgm:t>
        <a:bodyPr/>
        <a:lstStyle/>
        <a:p>
          <a:pPr algn="just" rtl="0"/>
          <a:r>
            <a:rPr lang="ru-RU" b="0" i="0" baseline="0" dirty="0" smtClean="0">
              <a:latin typeface="Times New Roman" panose="02020603050405020304" pitchFamily="18" charset="0"/>
              <a:cs typeface="Times New Roman" panose="02020603050405020304" pitchFamily="18" charset="0"/>
            </a:rPr>
            <a:t>9. ЮНИСЕФ</a:t>
          </a:r>
          <a:r>
            <a:rPr lang="uz-Cyrl-UZ" b="0" i="0" baseline="0" dirty="0" smtClean="0">
              <a:latin typeface="Times New Roman" panose="02020603050405020304" pitchFamily="18" charset="0"/>
              <a:cs typeface="Times New Roman" panose="02020603050405020304" pitchFamily="18" charset="0"/>
            </a:rPr>
            <a:t> – БМТнинг ёш болалар фонди </a:t>
          </a:r>
          <a:r>
            <a:rPr lang="uz-Cyrl-UZ" b="1" i="0" baseline="0" dirty="0" smtClean="0">
              <a:latin typeface="Times New Roman" panose="02020603050405020304" pitchFamily="18" charset="0"/>
              <a:cs typeface="Times New Roman" panose="02020603050405020304" pitchFamily="18" charset="0"/>
            </a:rPr>
            <a:t>(ингл. United Nations International Children's Emergency Fund. UNICEF)</a:t>
          </a:r>
          <a:r>
            <a:rPr lang="uz-Cyrl-UZ" b="0" i="0" baseline="0" dirty="0" smtClean="0">
              <a:latin typeface="Times New Roman" panose="02020603050405020304" pitchFamily="18" charset="0"/>
              <a:cs typeface="Times New Roman" panose="02020603050405020304" pitchFamily="18" charset="0"/>
            </a:rPr>
            <a:t>;</a:t>
          </a:r>
          <a:r>
            <a:rPr lang="ru-RU" b="0" i="0" baseline="0"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902C46D6-2950-418C-9BE8-22DED17302FA}" type="parTrans" cxnId="{C5BA6A85-6F05-40BD-B1F7-095F9E14E363}">
      <dgm:prSet/>
      <dgm:spPr/>
      <dgm:t>
        <a:bodyPr/>
        <a:lstStyle/>
        <a:p>
          <a:endParaRPr lang="ru-RU"/>
        </a:p>
      </dgm:t>
    </dgm:pt>
    <dgm:pt modelId="{B11E66F8-4345-4093-B95C-5AA7E80B3D69}" type="sibTrans" cxnId="{C5BA6A85-6F05-40BD-B1F7-095F9E14E363}">
      <dgm:prSet/>
      <dgm:spPr/>
      <dgm:t>
        <a:bodyPr/>
        <a:lstStyle/>
        <a:p>
          <a:endParaRPr lang="ru-RU"/>
        </a:p>
      </dgm:t>
    </dgm:pt>
    <dgm:pt modelId="{AD402DCF-F9E5-4D59-9737-87145B028BD3}" type="pres">
      <dgm:prSet presAssocID="{5886FAC5-2C8D-416B-B6A7-3B7E325AD88B}" presName="linear" presStyleCnt="0">
        <dgm:presLayoutVars>
          <dgm:animLvl val="lvl"/>
          <dgm:resizeHandles val="exact"/>
        </dgm:presLayoutVars>
      </dgm:prSet>
      <dgm:spPr/>
      <dgm:t>
        <a:bodyPr/>
        <a:lstStyle/>
        <a:p>
          <a:endParaRPr lang="ru-RU"/>
        </a:p>
      </dgm:t>
    </dgm:pt>
    <dgm:pt modelId="{6929BA85-A260-4F45-BE34-AE066A2F0525}" type="pres">
      <dgm:prSet presAssocID="{5DDC6666-A100-4667-B77C-ECDD0AB8ED23}" presName="parentText" presStyleLbl="node1" presStyleIdx="0" presStyleCnt="5">
        <dgm:presLayoutVars>
          <dgm:chMax val="0"/>
          <dgm:bulletEnabled val="1"/>
        </dgm:presLayoutVars>
      </dgm:prSet>
      <dgm:spPr/>
      <dgm:t>
        <a:bodyPr/>
        <a:lstStyle/>
        <a:p>
          <a:endParaRPr lang="ru-RU"/>
        </a:p>
      </dgm:t>
    </dgm:pt>
    <dgm:pt modelId="{43D20909-51A1-4D4F-8DB3-79C985F4B93C}" type="pres">
      <dgm:prSet presAssocID="{7CA110E0-3521-49E2-A4CA-B0139425D092}" presName="spacer" presStyleCnt="0"/>
      <dgm:spPr/>
    </dgm:pt>
    <dgm:pt modelId="{80AAF32B-33AF-4DE4-9917-FC4E8FC3AD77}" type="pres">
      <dgm:prSet presAssocID="{7F5AA7CF-20BF-451A-A05B-A3F099644C9D}" presName="parentText" presStyleLbl="node1" presStyleIdx="1" presStyleCnt="5">
        <dgm:presLayoutVars>
          <dgm:chMax val="0"/>
          <dgm:bulletEnabled val="1"/>
        </dgm:presLayoutVars>
      </dgm:prSet>
      <dgm:spPr/>
      <dgm:t>
        <a:bodyPr/>
        <a:lstStyle/>
        <a:p>
          <a:endParaRPr lang="ru-RU"/>
        </a:p>
      </dgm:t>
    </dgm:pt>
    <dgm:pt modelId="{9CC64E32-069E-43D0-B95F-6157DED77323}" type="pres">
      <dgm:prSet presAssocID="{7FCCC501-2D55-4EA5-855D-8AA766BE9346}" presName="spacer" presStyleCnt="0"/>
      <dgm:spPr/>
    </dgm:pt>
    <dgm:pt modelId="{C680A7D4-60C7-4343-A675-22820D1EB76B}" type="pres">
      <dgm:prSet presAssocID="{C3959234-D847-452A-A7A7-126DACABECD2}" presName="parentText" presStyleLbl="node1" presStyleIdx="2" presStyleCnt="5">
        <dgm:presLayoutVars>
          <dgm:chMax val="0"/>
          <dgm:bulletEnabled val="1"/>
        </dgm:presLayoutVars>
      </dgm:prSet>
      <dgm:spPr/>
      <dgm:t>
        <a:bodyPr/>
        <a:lstStyle/>
        <a:p>
          <a:endParaRPr lang="ru-RU"/>
        </a:p>
      </dgm:t>
    </dgm:pt>
    <dgm:pt modelId="{6E857CA5-D492-4A4C-9800-1DF764C4893E}" type="pres">
      <dgm:prSet presAssocID="{61618269-41B8-4EDD-9467-440B35289ED0}" presName="spacer" presStyleCnt="0"/>
      <dgm:spPr/>
    </dgm:pt>
    <dgm:pt modelId="{A91D6C72-D672-4E91-A144-E440B300712D}" type="pres">
      <dgm:prSet presAssocID="{BDB7BA88-CEDE-43D9-82E9-2C01B144AAAE}" presName="parentText" presStyleLbl="node1" presStyleIdx="3" presStyleCnt="5">
        <dgm:presLayoutVars>
          <dgm:chMax val="0"/>
          <dgm:bulletEnabled val="1"/>
        </dgm:presLayoutVars>
      </dgm:prSet>
      <dgm:spPr/>
      <dgm:t>
        <a:bodyPr/>
        <a:lstStyle/>
        <a:p>
          <a:endParaRPr lang="ru-RU"/>
        </a:p>
      </dgm:t>
    </dgm:pt>
    <dgm:pt modelId="{1F89CF17-C15F-4D2D-960C-2FA1AC8BE7F3}" type="pres">
      <dgm:prSet presAssocID="{4CCE9170-4241-4BC2-AF2D-76887AA4E157}" presName="spacer" presStyleCnt="0"/>
      <dgm:spPr/>
    </dgm:pt>
    <dgm:pt modelId="{EF8F0890-4246-4C9E-A7F8-FDA7380ACB3F}" type="pres">
      <dgm:prSet presAssocID="{610A9C2D-F9CD-431E-9C15-04CAD5A741A2}" presName="parentText" presStyleLbl="node1" presStyleIdx="4" presStyleCnt="5">
        <dgm:presLayoutVars>
          <dgm:chMax val="0"/>
          <dgm:bulletEnabled val="1"/>
        </dgm:presLayoutVars>
      </dgm:prSet>
      <dgm:spPr/>
      <dgm:t>
        <a:bodyPr/>
        <a:lstStyle/>
        <a:p>
          <a:endParaRPr lang="ru-RU"/>
        </a:p>
      </dgm:t>
    </dgm:pt>
  </dgm:ptLst>
  <dgm:cxnLst>
    <dgm:cxn modelId="{279938AD-C47B-4B82-874A-813ABC90A59A}" type="presOf" srcId="{5886FAC5-2C8D-416B-B6A7-3B7E325AD88B}" destId="{AD402DCF-F9E5-4D59-9737-87145B028BD3}" srcOrd="0" destOrd="0" presId="urn:microsoft.com/office/officeart/2005/8/layout/vList2"/>
    <dgm:cxn modelId="{1BA0E8DC-24D9-478C-BA82-E84776F8DFBB}" srcId="{5886FAC5-2C8D-416B-B6A7-3B7E325AD88B}" destId="{7F5AA7CF-20BF-451A-A05B-A3F099644C9D}" srcOrd="1" destOrd="0" parTransId="{FA6255EE-58C8-43C3-9775-5BBA24582AFA}" sibTransId="{7FCCC501-2D55-4EA5-855D-8AA766BE9346}"/>
    <dgm:cxn modelId="{94C1B848-8E1B-43F6-8A86-7C8DC76E4CED}" srcId="{5886FAC5-2C8D-416B-B6A7-3B7E325AD88B}" destId="{C3959234-D847-452A-A7A7-126DACABECD2}" srcOrd="2" destOrd="0" parTransId="{73CDDB52-D190-404A-A43B-49333A903AC9}" sibTransId="{61618269-41B8-4EDD-9467-440B35289ED0}"/>
    <dgm:cxn modelId="{FCACFBBE-CE8D-470A-97B3-CB9AF98DEB55}" srcId="{5886FAC5-2C8D-416B-B6A7-3B7E325AD88B}" destId="{5DDC6666-A100-4667-B77C-ECDD0AB8ED23}" srcOrd="0" destOrd="0" parTransId="{FB2C7CBA-041D-4700-B6E8-75804027DA86}" sibTransId="{7CA110E0-3521-49E2-A4CA-B0139425D092}"/>
    <dgm:cxn modelId="{C5BA6A85-6F05-40BD-B1F7-095F9E14E363}" srcId="{5886FAC5-2C8D-416B-B6A7-3B7E325AD88B}" destId="{610A9C2D-F9CD-431E-9C15-04CAD5A741A2}" srcOrd="4" destOrd="0" parTransId="{902C46D6-2950-418C-9BE8-22DED17302FA}" sibTransId="{B11E66F8-4345-4093-B95C-5AA7E80B3D69}"/>
    <dgm:cxn modelId="{66ED1BBE-512B-4DC6-AB58-95A35984FF8C}" srcId="{5886FAC5-2C8D-416B-B6A7-3B7E325AD88B}" destId="{BDB7BA88-CEDE-43D9-82E9-2C01B144AAAE}" srcOrd="3" destOrd="0" parTransId="{A75304C6-D80A-4C5A-B713-3241A9AC2386}" sibTransId="{4CCE9170-4241-4BC2-AF2D-76887AA4E157}"/>
    <dgm:cxn modelId="{277AFC73-3D45-462B-9066-4A258184ACA9}" type="presOf" srcId="{BDB7BA88-CEDE-43D9-82E9-2C01B144AAAE}" destId="{A91D6C72-D672-4E91-A144-E440B300712D}" srcOrd="0" destOrd="0" presId="urn:microsoft.com/office/officeart/2005/8/layout/vList2"/>
    <dgm:cxn modelId="{35B5FD33-B872-4F9C-9157-0CD0DC4757D5}" type="presOf" srcId="{5DDC6666-A100-4667-B77C-ECDD0AB8ED23}" destId="{6929BA85-A260-4F45-BE34-AE066A2F0525}" srcOrd="0" destOrd="0" presId="urn:microsoft.com/office/officeart/2005/8/layout/vList2"/>
    <dgm:cxn modelId="{3A4EC6C1-5B4B-4914-9858-7F4C6BCB69F3}" type="presOf" srcId="{610A9C2D-F9CD-431E-9C15-04CAD5A741A2}" destId="{EF8F0890-4246-4C9E-A7F8-FDA7380ACB3F}" srcOrd="0" destOrd="0" presId="urn:microsoft.com/office/officeart/2005/8/layout/vList2"/>
    <dgm:cxn modelId="{C01FB9A4-ABFA-4A26-B434-202880D74AC3}" type="presOf" srcId="{C3959234-D847-452A-A7A7-126DACABECD2}" destId="{C680A7D4-60C7-4343-A675-22820D1EB76B}" srcOrd="0" destOrd="0" presId="urn:microsoft.com/office/officeart/2005/8/layout/vList2"/>
    <dgm:cxn modelId="{A837EA1E-209C-4F82-A026-E8A09ED59061}" type="presOf" srcId="{7F5AA7CF-20BF-451A-A05B-A3F099644C9D}" destId="{80AAF32B-33AF-4DE4-9917-FC4E8FC3AD77}" srcOrd="0" destOrd="0" presId="urn:microsoft.com/office/officeart/2005/8/layout/vList2"/>
    <dgm:cxn modelId="{B5E0A327-7FA8-4C90-8503-B1419506A54F}" type="presParOf" srcId="{AD402DCF-F9E5-4D59-9737-87145B028BD3}" destId="{6929BA85-A260-4F45-BE34-AE066A2F0525}" srcOrd="0" destOrd="0" presId="urn:microsoft.com/office/officeart/2005/8/layout/vList2"/>
    <dgm:cxn modelId="{05B53C1C-0B48-4014-B4D7-3CAA6A06FFCD}" type="presParOf" srcId="{AD402DCF-F9E5-4D59-9737-87145B028BD3}" destId="{43D20909-51A1-4D4F-8DB3-79C985F4B93C}" srcOrd="1" destOrd="0" presId="urn:microsoft.com/office/officeart/2005/8/layout/vList2"/>
    <dgm:cxn modelId="{5B2FC568-1D33-4615-8881-372328733440}" type="presParOf" srcId="{AD402DCF-F9E5-4D59-9737-87145B028BD3}" destId="{80AAF32B-33AF-4DE4-9917-FC4E8FC3AD77}" srcOrd="2" destOrd="0" presId="urn:microsoft.com/office/officeart/2005/8/layout/vList2"/>
    <dgm:cxn modelId="{64FD79D3-95C6-4A31-82E3-34E584D2918B}" type="presParOf" srcId="{AD402DCF-F9E5-4D59-9737-87145B028BD3}" destId="{9CC64E32-069E-43D0-B95F-6157DED77323}" srcOrd="3" destOrd="0" presId="urn:microsoft.com/office/officeart/2005/8/layout/vList2"/>
    <dgm:cxn modelId="{161933F3-64AF-4683-B0C2-6480FDAA9A86}" type="presParOf" srcId="{AD402DCF-F9E5-4D59-9737-87145B028BD3}" destId="{C680A7D4-60C7-4343-A675-22820D1EB76B}" srcOrd="4" destOrd="0" presId="urn:microsoft.com/office/officeart/2005/8/layout/vList2"/>
    <dgm:cxn modelId="{11E515E1-CB62-491E-8932-0533BDDB9A01}" type="presParOf" srcId="{AD402DCF-F9E5-4D59-9737-87145B028BD3}" destId="{6E857CA5-D492-4A4C-9800-1DF764C4893E}" srcOrd="5" destOrd="0" presId="urn:microsoft.com/office/officeart/2005/8/layout/vList2"/>
    <dgm:cxn modelId="{D1E2312D-9746-41F2-8D49-99EBD91D52DC}" type="presParOf" srcId="{AD402DCF-F9E5-4D59-9737-87145B028BD3}" destId="{A91D6C72-D672-4E91-A144-E440B300712D}" srcOrd="6" destOrd="0" presId="urn:microsoft.com/office/officeart/2005/8/layout/vList2"/>
    <dgm:cxn modelId="{AE71BC3F-7000-4DBE-9E48-9C93E9E1E755}" type="presParOf" srcId="{AD402DCF-F9E5-4D59-9737-87145B028BD3}" destId="{1F89CF17-C15F-4D2D-960C-2FA1AC8BE7F3}" srcOrd="7" destOrd="0" presId="urn:microsoft.com/office/officeart/2005/8/layout/vList2"/>
    <dgm:cxn modelId="{CFFDD83F-E768-4D3C-82F6-2C062021686B}" type="presParOf" srcId="{AD402DCF-F9E5-4D59-9737-87145B028BD3}" destId="{EF8F0890-4246-4C9E-A7F8-FDA7380ACB3F}"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4.xml><?xml version="1.0" encoding="utf-8"?>
<dgm:dataModel xmlns:dgm="http://schemas.openxmlformats.org/drawingml/2006/diagram" xmlns:a="http://schemas.openxmlformats.org/drawingml/2006/main">
  <dgm:ptLst>
    <dgm:pt modelId="{5886FAC5-2C8D-416B-B6A7-3B7E325AD88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10A9C2D-F9CD-431E-9C15-04CAD5A741A2}">
      <dgm:prSet/>
      <dgm:spPr/>
      <dgm:t>
        <a:bodyPr/>
        <a:lstStyle/>
        <a:p>
          <a:pPr algn="just" rtl="0"/>
          <a:r>
            <a:rPr lang="uz-Cyrl-UZ" b="0" i="0" baseline="0" dirty="0" smtClean="0">
              <a:latin typeface="Times New Roman" panose="02020603050405020304" pitchFamily="18" charset="0"/>
              <a:cs typeface="Times New Roman" panose="02020603050405020304" pitchFamily="18" charset="0"/>
            </a:rPr>
            <a:t>10. Бирлашган миллатлар ташкилоти </a:t>
          </a:r>
          <a:r>
            <a:rPr lang="uz-Cyrl-UZ" b="1" i="0" baseline="0" dirty="0" smtClean="0">
              <a:latin typeface="Times New Roman" panose="02020603050405020304" pitchFamily="18" charset="0"/>
              <a:cs typeface="Times New Roman" panose="02020603050405020304" pitchFamily="18" charset="0"/>
            </a:rPr>
            <a:t>(ингл. United Nations (UN)</a:t>
          </a:r>
          <a:r>
            <a:rPr lang="ru-RU" b="1" i="0" baseline="0" dirty="0" smtClean="0">
              <a:latin typeface="Times New Roman" panose="02020603050405020304" pitchFamily="18" charset="0"/>
              <a:cs typeface="Times New Roman" panose="02020603050405020304" pitchFamily="18" charset="0"/>
            </a:rPr>
            <a:t>)</a:t>
          </a:r>
          <a:r>
            <a:rPr lang="ru-RU" b="0" i="0" baseline="0"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02C46D6-2950-418C-9BE8-22DED17302FA}" type="parTrans" cxnId="{C5BA6A85-6F05-40BD-B1F7-095F9E14E363}">
      <dgm:prSet/>
      <dgm:spPr/>
      <dgm:t>
        <a:bodyPr/>
        <a:lstStyle/>
        <a:p>
          <a:endParaRPr lang="ru-RU"/>
        </a:p>
      </dgm:t>
    </dgm:pt>
    <dgm:pt modelId="{B11E66F8-4345-4093-B95C-5AA7E80B3D69}" type="sibTrans" cxnId="{C5BA6A85-6F05-40BD-B1F7-095F9E14E363}">
      <dgm:prSet/>
      <dgm:spPr/>
      <dgm:t>
        <a:bodyPr/>
        <a:lstStyle/>
        <a:p>
          <a:endParaRPr lang="ru-RU"/>
        </a:p>
      </dgm:t>
    </dgm:pt>
    <dgm:pt modelId="{E5122BED-2730-4A85-8309-C36C7A9964EC}">
      <dgm:prSet/>
      <dgm:spPr/>
      <dgm:t>
        <a:bodyPr/>
        <a:lstStyle/>
        <a:p>
          <a:pPr algn="just" rtl="0"/>
          <a:r>
            <a:rPr lang="uz-Cyrl-UZ" b="0" i="0" baseline="0" dirty="0" smtClean="0">
              <a:latin typeface="Times New Roman" panose="02020603050405020304" pitchFamily="18" charset="0"/>
              <a:cs typeface="Times New Roman" panose="02020603050405020304" pitchFamily="18" charset="0"/>
            </a:rPr>
            <a:t>11. Жаҳон банки </a:t>
          </a:r>
          <a:r>
            <a:rPr lang="uz-Cyrl-UZ" b="1" i="0" baseline="0" dirty="0" smtClean="0">
              <a:latin typeface="Times New Roman" panose="02020603050405020304" pitchFamily="18" charset="0"/>
              <a:cs typeface="Times New Roman" panose="02020603050405020304" pitchFamily="18" charset="0"/>
            </a:rPr>
            <a:t>(ингл. The World Bank)</a:t>
          </a:r>
          <a:r>
            <a:rPr lang="uz-Cyrl-UZ" b="0" i="0" baseline="0"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E534E20-7FD8-40D2-A98B-374C910FF15F}" type="parTrans" cxnId="{CA417F62-2B7D-4388-9BD6-7E95B633885A}">
      <dgm:prSet/>
      <dgm:spPr/>
      <dgm:t>
        <a:bodyPr/>
        <a:lstStyle/>
        <a:p>
          <a:endParaRPr lang="ru-RU"/>
        </a:p>
      </dgm:t>
    </dgm:pt>
    <dgm:pt modelId="{626C1EF6-75D2-4A0A-9871-CDE2B6B3A751}" type="sibTrans" cxnId="{CA417F62-2B7D-4388-9BD6-7E95B633885A}">
      <dgm:prSet/>
      <dgm:spPr/>
      <dgm:t>
        <a:bodyPr/>
        <a:lstStyle/>
        <a:p>
          <a:endParaRPr lang="ru-RU"/>
        </a:p>
      </dgm:t>
    </dgm:pt>
    <dgm:pt modelId="{06434FAF-848E-40FA-960D-BF75113D9697}">
      <dgm:prSet/>
      <dgm:spPr/>
      <dgm:t>
        <a:bodyPr/>
        <a:lstStyle/>
        <a:p>
          <a:pPr algn="just" rtl="0"/>
          <a:r>
            <a:rPr lang="uz-Cyrl-UZ" b="0" i="0" baseline="0" dirty="0" smtClean="0">
              <a:latin typeface="Times New Roman" panose="02020603050405020304" pitchFamily="18" charset="0"/>
              <a:cs typeface="Times New Roman" panose="02020603050405020304" pitchFamily="18" charset="0"/>
            </a:rPr>
            <a:t>12. БМТнинг Озиқ-овқат ва қишлоқ хўжалиги ташкилоти </a:t>
          </a:r>
          <a:r>
            <a:rPr lang="uz-Cyrl-UZ" b="1" i="0" baseline="0" dirty="0" smtClean="0">
              <a:latin typeface="Times New Roman" panose="02020603050405020304" pitchFamily="18" charset="0"/>
              <a:cs typeface="Times New Roman" panose="02020603050405020304" pitchFamily="18" charset="0"/>
            </a:rPr>
            <a:t>(ингл. Food and Agriculture Organization, FAO)</a:t>
          </a:r>
          <a:r>
            <a:rPr lang="uz-Cyrl-UZ" b="0" i="0" baseline="0"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30B88F4-066A-4A02-9BA9-5C677F45EF81}" type="parTrans" cxnId="{3E01F8AB-22B9-4C1F-84CB-D55DD4962D12}">
      <dgm:prSet/>
      <dgm:spPr/>
      <dgm:t>
        <a:bodyPr/>
        <a:lstStyle/>
        <a:p>
          <a:endParaRPr lang="ru-RU"/>
        </a:p>
      </dgm:t>
    </dgm:pt>
    <dgm:pt modelId="{0176665F-0680-42E6-B449-18D07CDA668D}" type="sibTrans" cxnId="{3E01F8AB-22B9-4C1F-84CB-D55DD4962D12}">
      <dgm:prSet/>
      <dgm:spPr/>
      <dgm:t>
        <a:bodyPr/>
        <a:lstStyle/>
        <a:p>
          <a:endParaRPr lang="ru-RU"/>
        </a:p>
      </dgm:t>
    </dgm:pt>
    <dgm:pt modelId="{77048EB7-FB32-410E-B1A7-F7501C8C536A}">
      <dgm:prSet/>
      <dgm:spPr/>
      <dgm:t>
        <a:bodyPr/>
        <a:lstStyle/>
        <a:p>
          <a:pPr algn="just" rtl="0"/>
          <a:r>
            <a:rPr lang="uz-Cyrl-UZ" b="0" i="0" baseline="0" dirty="0" smtClean="0">
              <a:latin typeface="Times New Roman" panose="02020603050405020304" pitchFamily="18" charset="0"/>
              <a:cs typeface="Times New Roman" panose="02020603050405020304" pitchFamily="18" charset="0"/>
            </a:rPr>
            <a:t>13. БМТ тараққиёт дастури </a:t>
          </a:r>
          <a:r>
            <a:rPr lang="uz-Cyrl-UZ" b="1" i="0" baseline="0" dirty="0" smtClean="0">
              <a:latin typeface="Times New Roman" panose="02020603050405020304" pitchFamily="18" charset="0"/>
              <a:cs typeface="Times New Roman" panose="02020603050405020304" pitchFamily="18" charset="0"/>
            </a:rPr>
            <a:t>(ингл. United Nations Development Program, UNDP)</a:t>
          </a:r>
          <a:r>
            <a:rPr lang="ru-RU" b="0" i="0" baseline="0"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5735422-8581-409E-A122-08D948E69777}" type="parTrans" cxnId="{6301062A-7859-494B-A1D3-BFC6E1605D5B}">
      <dgm:prSet/>
      <dgm:spPr/>
      <dgm:t>
        <a:bodyPr/>
        <a:lstStyle/>
        <a:p>
          <a:endParaRPr lang="ru-RU"/>
        </a:p>
      </dgm:t>
    </dgm:pt>
    <dgm:pt modelId="{C498048D-7B3F-48F5-8B52-80C91628FB27}" type="sibTrans" cxnId="{6301062A-7859-494B-A1D3-BFC6E1605D5B}">
      <dgm:prSet/>
      <dgm:spPr/>
      <dgm:t>
        <a:bodyPr/>
        <a:lstStyle/>
        <a:p>
          <a:endParaRPr lang="ru-RU"/>
        </a:p>
      </dgm:t>
    </dgm:pt>
    <dgm:pt modelId="{B5A026FE-A5BA-4D72-B285-669FFA8D4DEF}">
      <dgm:prSet/>
      <dgm:spPr/>
      <dgm:t>
        <a:bodyPr/>
        <a:lstStyle/>
        <a:p>
          <a:pPr algn="just" rtl="0"/>
          <a:r>
            <a:rPr lang="ru-RU" b="0" i="0" baseline="0" dirty="0" smtClean="0">
              <a:latin typeface="Times New Roman" panose="02020603050405020304" pitchFamily="18" charset="0"/>
              <a:cs typeface="Times New Roman" panose="02020603050405020304" pitchFamily="18" charset="0"/>
            </a:rPr>
            <a:t>14. </a:t>
          </a:r>
          <a:r>
            <a:rPr lang="ru-RU" b="0" i="0" baseline="0" dirty="0" err="1" smtClean="0">
              <a:latin typeface="Times New Roman" panose="02020603050405020304" pitchFamily="18" charset="0"/>
              <a:cs typeface="Times New Roman" panose="02020603050405020304" pitchFamily="18" charset="0"/>
            </a:rPr>
            <a:t>БМТнинг</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Халқаро</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савдо</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ҳуқуқи</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бўйича</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комиссияси</a:t>
          </a:r>
          <a:r>
            <a:rPr lang="ru-RU" b="0" i="0" baseline="0" dirty="0" smtClean="0">
              <a:latin typeface="Times New Roman" panose="02020603050405020304" pitchFamily="18" charset="0"/>
              <a:cs typeface="Times New Roman" panose="02020603050405020304" pitchFamily="18" charset="0"/>
            </a:rPr>
            <a:t> </a:t>
          </a:r>
          <a:r>
            <a:rPr lang="uz-Cyrl-UZ" b="1" i="0" baseline="0" dirty="0" smtClean="0">
              <a:latin typeface="Times New Roman" panose="02020603050405020304" pitchFamily="18" charset="0"/>
              <a:cs typeface="Times New Roman" panose="02020603050405020304" pitchFamily="18" charset="0"/>
            </a:rPr>
            <a:t>(ингл. United Nations Commission on International Trade Law, UNCITRAL)</a:t>
          </a:r>
          <a:r>
            <a:rPr lang="uz-Cyrl-UZ" b="0" i="0" baseline="0" dirty="0" smtClean="0">
              <a:latin typeface="Times New Roman" panose="02020603050405020304" pitchFamily="18" charset="0"/>
              <a:cs typeface="Times New Roman" panose="02020603050405020304" pitchFamily="18" charset="0"/>
            </a:rPr>
            <a:t>;</a:t>
          </a:r>
          <a:r>
            <a:rPr lang="ru-RU" b="0" i="0" baseline="0"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3834DE4-14AF-4FDB-9D20-D3E60AA7B4D9}" type="parTrans" cxnId="{AA6718F7-ABA6-467B-935F-3ECAA91663B7}">
      <dgm:prSet/>
      <dgm:spPr/>
      <dgm:t>
        <a:bodyPr/>
        <a:lstStyle/>
        <a:p>
          <a:endParaRPr lang="ru-RU"/>
        </a:p>
      </dgm:t>
    </dgm:pt>
    <dgm:pt modelId="{5816B6C8-E3F6-40C6-A301-3AF28BE45C1A}" type="sibTrans" cxnId="{AA6718F7-ABA6-467B-935F-3ECAA91663B7}">
      <dgm:prSet/>
      <dgm:spPr/>
      <dgm:t>
        <a:bodyPr/>
        <a:lstStyle/>
        <a:p>
          <a:endParaRPr lang="ru-RU"/>
        </a:p>
      </dgm:t>
    </dgm:pt>
    <dgm:pt modelId="{AD402DCF-F9E5-4D59-9737-87145B028BD3}" type="pres">
      <dgm:prSet presAssocID="{5886FAC5-2C8D-416B-B6A7-3B7E325AD88B}" presName="linear" presStyleCnt="0">
        <dgm:presLayoutVars>
          <dgm:animLvl val="lvl"/>
          <dgm:resizeHandles val="exact"/>
        </dgm:presLayoutVars>
      </dgm:prSet>
      <dgm:spPr/>
      <dgm:t>
        <a:bodyPr/>
        <a:lstStyle/>
        <a:p>
          <a:endParaRPr lang="ru-RU"/>
        </a:p>
      </dgm:t>
    </dgm:pt>
    <dgm:pt modelId="{EF8F0890-4246-4C9E-A7F8-FDA7380ACB3F}" type="pres">
      <dgm:prSet presAssocID="{610A9C2D-F9CD-431E-9C15-04CAD5A741A2}" presName="parentText" presStyleLbl="node1" presStyleIdx="0" presStyleCnt="5">
        <dgm:presLayoutVars>
          <dgm:chMax val="0"/>
          <dgm:bulletEnabled val="1"/>
        </dgm:presLayoutVars>
      </dgm:prSet>
      <dgm:spPr/>
      <dgm:t>
        <a:bodyPr/>
        <a:lstStyle/>
        <a:p>
          <a:endParaRPr lang="ru-RU"/>
        </a:p>
      </dgm:t>
    </dgm:pt>
    <dgm:pt modelId="{49247206-84A5-4B3B-B81E-C52F319689E1}" type="pres">
      <dgm:prSet presAssocID="{B11E66F8-4345-4093-B95C-5AA7E80B3D69}" presName="spacer" presStyleCnt="0"/>
      <dgm:spPr/>
    </dgm:pt>
    <dgm:pt modelId="{71B62736-877E-4D7A-92EC-B1946CD4CC3F}" type="pres">
      <dgm:prSet presAssocID="{E5122BED-2730-4A85-8309-C36C7A9964EC}" presName="parentText" presStyleLbl="node1" presStyleIdx="1" presStyleCnt="5">
        <dgm:presLayoutVars>
          <dgm:chMax val="0"/>
          <dgm:bulletEnabled val="1"/>
        </dgm:presLayoutVars>
      </dgm:prSet>
      <dgm:spPr/>
      <dgm:t>
        <a:bodyPr/>
        <a:lstStyle/>
        <a:p>
          <a:endParaRPr lang="ru-RU"/>
        </a:p>
      </dgm:t>
    </dgm:pt>
    <dgm:pt modelId="{837509BE-228A-4AB3-8724-C342019D2470}" type="pres">
      <dgm:prSet presAssocID="{626C1EF6-75D2-4A0A-9871-CDE2B6B3A751}" presName="spacer" presStyleCnt="0"/>
      <dgm:spPr/>
    </dgm:pt>
    <dgm:pt modelId="{1DCC3AFD-ACC6-4B51-A57B-FED4D9EA48FC}" type="pres">
      <dgm:prSet presAssocID="{06434FAF-848E-40FA-960D-BF75113D9697}" presName="parentText" presStyleLbl="node1" presStyleIdx="2" presStyleCnt="5">
        <dgm:presLayoutVars>
          <dgm:chMax val="0"/>
          <dgm:bulletEnabled val="1"/>
        </dgm:presLayoutVars>
      </dgm:prSet>
      <dgm:spPr/>
      <dgm:t>
        <a:bodyPr/>
        <a:lstStyle/>
        <a:p>
          <a:endParaRPr lang="ru-RU"/>
        </a:p>
      </dgm:t>
    </dgm:pt>
    <dgm:pt modelId="{A697D12B-0762-41A7-9350-7C722F973466}" type="pres">
      <dgm:prSet presAssocID="{0176665F-0680-42E6-B449-18D07CDA668D}" presName="spacer" presStyleCnt="0"/>
      <dgm:spPr/>
    </dgm:pt>
    <dgm:pt modelId="{A6F58399-5564-4271-B6C2-E5042D841CE3}" type="pres">
      <dgm:prSet presAssocID="{77048EB7-FB32-410E-B1A7-F7501C8C536A}" presName="parentText" presStyleLbl="node1" presStyleIdx="3" presStyleCnt="5">
        <dgm:presLayoutVars>
          <dgm:chMax val="0"/>
          <dgm:bulletEnabled val="1"/>
        </dgm:presLayoutVars>
      </dgm:prSet>
      <dgm:spPr/>
      <dgm:t>
        <a:bodyPr/>
        <a:lstStyle/>
        <a:p>
          <a:endParaRPr lang="ru-RU"/>
        </a:p>
      </dgm:t>
    </dgm:pt>
    <dgm:pt modelId="{2DFC6E18-D134-4A0D-90EF-944B7E5F60F0}" type="pres">
      <dgm:prSet presAssocID="{C498048D-7B3F-48F5-8B52-80C91628FB27}" presName="spacer" presStyleCnt="0"/>
      <dgm:spPr/>
    </dgm:pt>
    <dgm:pt modelId="{0F4D77AC-E859-454D-9536-134BD0BE4E2D}" type="pres">
      <dgm:prSet presAssocID="{B5A026FE-A5BA-4D72-B285-669FFA8D4DEF}" presName="parentText" presStyleLbl="node1" presStyleIdx="4" presStyleCnt="5">
        <dgm:presLayoutVars>
          <dgm:chMax val="0"/>
          <dgm:bulletEnabled val="1"/>
        </dgm:presLayoutVars>
      </dgm:prSet>
      <dgm:spPr/>
      <dgm:t>
        <a:bodyPr/>
        <a:lstStyle/>
        <a:p>
          <a:endParaRPr lang="ru-RU"/>
        </a:p>
      </dgm:t>
    </dgm:pt>
  </dgm:ptLst>
  <dgm:cxnLst>
    <dgm:cxn modelId="{3E01F8AB-22B9-4C1F-84CB-D55DD4962D12}" srcId="{5886FAC5-2C8D-416B-B6A7-3B7E325AD88B}" destId="{06434FAF-848E-40FA-960D-BF75113D9697}" srcOrd="2" destOrd="0" parTransId="{330B88F4-066A-4A02-9BA9-5C677F45EF81}" sibTransId="{0176665F-0680-42E6-B449-18D07CDA668D}"/>
    <dgm:cxn modelId="{1ACDD9D8-E5EA-401F-9B38-36BDE2A6E869}" type="presOf" srcId="{06434FAF-848E-40FA-960D-BF75113D9697}" destId="{1DCC3AFD-ACC6-4B51-A57B-FED4D9EA48FC}" srcOrd="0" destOrd="0" presId="urn:microsoft.com/office/officeart/2005/8/layout/vList2"/>
    <dgm:cxn modelId="{6301062A-7859-494B-A1D3-BFC6E1605D5B}" srcId="{5886FAC5-2C8D-416B-B6A7-3B7E325AD88B}" destId="{77048EB7-FB32-410E-B1A7-F7501C8C536A}" srcOrd="3" destOrd="0" parTransId="{95735422-8581-409E-A122-08D948E69777}" sibTransId="{C498048D-7B3F-48F5-8B52-80C91628FB27}"/>
    <dgm:cxn modelId="{279938AD-C47B-4B82-874A-813ABC90A59A}" type="presOf" srcId="{5886FAC5-2C8D-416B-B6A7-3B7E325AD88B}" destId="{AD402DCF-F9E5-4D59-9737-87145B028BD3}" srcOrd="0" destOrd="0" presId="urn:microsoft.com/office/officeart/2005/8/layout/vList2"/>
    <dgm:cxn modelId="{AA6718F7-ABA6-467B-935F-3ECAA91663B7}" srcId="{5886FAC5-2C8D-416B-B6A7-3B7E325AD88B}" destId="{B5A026FE-A5BA-4D72-B285-669FFA8D4DEF}" srcOrd="4" destOrd="0" parTransId="{B3834DE4-14AF-4FDB-9D20-D3E60AA7B4D9}" sibTransId="{5816B6C8-E3F6-40C6-A301-3AF28BE45C1A}"/>
    <dgm:cxn modelId="{7DACA194-C347-457C-8A83-1148D972CE18}" type="presOf" srcId="{B5A026FE-A5BA-4D72-B285-669FFA8D4DEF}" destId="{0F4D77AC-E859-454D-9536-134BD0BE4E2D}" srcOrd="0" destOrd="0" presId="urn:microsoft.com/office/officeart/2005/8/layout/vList2"/>
    <dgm:cxn modelId="{2029D5F9-4569-4550-A773-746BD177F91C}" type="presOf" srcId="{77048EB7-FB32-410E-B1A7-F7501C8C536A}" destId="{A6F58399-5564-4271-B6C2-E5042D841CE3}" srcOrd="0" destOrd="0" presId="urn:microsoft.com/office/officeart/2005/8/layout/vList2"/>
    <dgm:cxn modelId="{3A4EC6C1-5B4B-4914-9858-7F4C6BCB69F3}" type="presOf" srcId="{610A9C2D-F9CD-431E-9C15-04CAD5A741A2}" destId="{EF8F0890-4246-4C9E-A7F8-FDA7380ACB3F}" srcOrd="0" destOrd="0" presId="urn:microsoft.com/office/officeart/2005/8/layout/vList2"/>
    <dgm:cxn modelId="{C5BA6A85-6F05-40BD-B1F7-095F9E14E363}" srcId="{5886FAC5-2C8D-416B-B6A7-3B7E325AD88B}" destId="{610A9C2D-F9CD-431E-9C15-04CAD5A741A2}" srcOrd="0" destOrd="0" parTransId="{902C46D6-2950-418C-9BE8-22DED17302FA}" sibTransId="{B11E66F8-4345-4093-B95C-5AA7E80B3D69}"/>
    <dgm:cxn modelId="{CA417F62-2B7D-4388-9BD6-7E95B633885A}" srcId="{5886FAC5-2C8D-416B-B6A7-3B7E325AD88B}" destId="{E5122BED-2730-4A85-8309-C36C7A9964EC}" srcOrd="1" destOrd="0" parTransId="{0E534E20-7FD8-40D2-A98B-374C910FF15F}" sibTransId="{626C1EF6-75D2-4A0A-9871-CDE2B6B3A751}"/>
    <dgm:cxn modelId="{D9FF686A-D7C0-42D1-9812-7CD5A0D4157B}" type="presOf" srcId="{E5122BED-2730-4A85-8309-C36C7A9964EC}" destId="{71B62736-877E-4D7A-92EC-B1946CD4CC3F}" srcOrd="0" destOrd="0" presId="urn:microsoft.com/office/officeart/2005/8/layout/vList2"/>
    <dgm:cxn modelId="{CFFDD83F-E768-4D3C-82F6-2C062021686B}" type="presParOf" srcId="{AD402DCF-F9E5-4D59-9737-87145B028BD3}" destId="{EF8F0890-4246-4C9E-A7F8-FDA7380ACB3F}" srcOrd="0" destOrd="0" presId="urn:microsoft.com/office/officeart/2005/8/layout/vList2"/>
    <dgm:cxn modelId="{6ADBD52D-92E3-4C8D-A80D-58F015F362FD}" type="presParOf" srcId="{AD402DCF-F9E5-4D59-9737-87145B028BD3}" destId="{49247206-84A5-4B3B-B81E-C52F319689E1}" srcOrd="1" destOrd="0" presId="urn:microsoft.com/office/officeart/2005/8/layout/vList2"/>
    <dgm:cxn modelId="{C32E3D02-B353-4ADE-8CF8-6BF10D69A5BC}" type="presParOf" srcId="{AD402DCF-F9E5-4D59-9737-87145B028BD3}" destId="{71B62736-877E-4D7A-92EC-B1946CD4CC3F}" srcOrd="2" destOrd="0" presId="urn:microsoft.com/office/officeart/2005/8/layout/vList2"/>
    <dgm:cxn modelId="{7835BBDE-5062-413A-8388-9523B2FF2B39}" type="presParOf" srcId="{AD402DCF-F9E5-4D59-9737-87145B028BD3}" destId="{837509BE-228A-4AB3-8724-C342019D2470}" srcOrd="3" destOrd="0" presId="urn:microsoft.com/office/officeart/2005/8/layout/vList2"/>
    <dgm:cxn modelId="{D0FA3F0F-1238-42EC-9755-CEB6958BA178}" type="presParOf" srcId="{AD402DCF-F9E5-4D59-9737-87145B028BD3}" destId="{1DCC3AFD-ACC6-4B51-A57B-FED4D9EA48FC}" srcOrd="4" destOrd="0" presId="urn:microsoft.com/office/officeart/2005/8/layout/vList2"/>
    <dgm:cxn modelId="{3BE3D990-F2E5-466A-966F-F84763165659}" type="presParOf" srcId="{AD402DCF-F9E5-4D59-9737-87145B028BD3}" destId="{A697D12B-0762-41A7-9350-7C722F973466}" srcOrd="5" destOrd="0" presId="urn:microsoft.com/office/officeart/2005/8/layout/vList2"/>
    <dgm:cxn modelId="{320B7B19-DBB4-4121-BB0B-A8BB4ADE0A25}" type="presParOf" srcId="{AD402DCF-F9E5-4D59-9737-87145B028BD3}" destId="{A6F58399-5564-4271-B6C2-E5042D841CE3}" srcOrd="6" destOrd="0" presId="urn:microsoft.com/office/officeart/2005/8/layout/vList2"/>
    <dgm:cxn modelId="{0BD4D20A-E3CC-42F4-A3CA-30D3A87A36EB}" type="presParOf" srcId="{AD402DCF-F9E5-4D59-9737-87145B028BD3}" destId="{2DFC6E18-D134-4A0D-90EF-944B7E5F60F0}" srcOrd="7" destOrd="0" presId="urn:microsoft.com/office/officeart/2005/8/layout/vList2"/>
    <dgm:cxn modelId="{0C486C60-EB83-49BA-AB03-9EB0C9010A69}" type="presParOf" srcId="{AD402DCF-F9E5-4D59-9737-87145B028BD3}" destId="{0F4D77AC-E859-454D-9536-134BD0BE4E2D}"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5.xml><?xml version="1.0" encoding="utf-8"?>
<dgm:dataModel xmlns:dgm="http://schemas.openxmlformats.org/drawingml/2006/diagram" xmlns:a="http://schemas.openxmlformats.org/drawingml/2006/main">
  <dgm:ptLst>
    <dgm:pt modelId="{5886FAC5-2C8D-416B-B6A7-3B7E325AD88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5A026FE-A5BA-4D72-B285-669FFA8D4DEF}">
      <dgm:prSet/>
      <dgm:spPr/>
      <dgm:t>
        <a:bodyPr/>
        <a:lstStyle/>
        <a:p>
          <a:pPr algn="just" rtl="0"/>
          <a:r>
            <a:rPr lang="uz-Cyrl-UZ" b="0" i="0" baseline="0" dirty="0" smtClean="0">
              <a:latin typeface="Times New Roman" panose="02020603050405020304" pitchFamily="18" charset="0"/>
              <a:cs typeface="Times New Roman" panose="02020603050405020304" pitchFamily="18" charset="0"/>
            </a:rPr>
            <a:t>15. Жаҳон интеллектуал мулк ташкилоти</a:t>
          </a:r>
          <a:r>
            <a:rPr lang="en-US" b="0" i="0" baseline="0" dirty="0" smtClean="0">
              <a:latin typeface="Times New Roman" panose="02020603050405020304" pitchFamily="18" charset="0"/>
              <a:cs typeface="Times New Roman" panose="02020603050405020304" pitchFamily="18" charset="0"/>
            </a:rPr>
            <a:t> </a:t>
          </a:r>
          <a:r>
            <a:rPr lang="uz-Cyrl-UZ" b="1" i="0" baseline="0" dirty="0" smtClean="0">
              <a:latin typeface="Times New Roman" panose="02020603050405020304" pitchFamily="18" charset="0"/>
              <a:cs typeface="Times New Roman" panose="02020603050405020304" pitchFamily="18" charset="0"/>
            </a:rPr>
            <a:t>(WIPO – World Intellectual Property Organization)</a:t>
          </a:r>
          <a:r>
            <a:rPr lang="uz-Cyrl-UZ" b="0" i="0" baseline="0"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3834DE4-14AF-4FDB-9D20-D3E60AA7B4D9}" type="parTrans" cxnId="{AA6718F7-ABA6-467B-935F-3ECAA91663B7}">
      <dgm:prSet/>
      <dgm:spPr/>
      <dgm:t>
        <a:bodyPr/>
        <a:lstStyle/>
        <a:p>
          <a:endParaRPr lang="ru-RU"/>
        </a:p>
      </dgm:t>
    </dgm:pt>
    <dgm:pt modelId="{5816B6C8-E3F6-40C6-A301-3AF28BE45C1A}" type="sibTrans" cxnId="{AA6718F7-ABA6-467B-935F-3ECAA91663B7}">
      <dgm:prSet/>
      <dgm:spPr/>
      <dgm:t>
        <a:bodyPr/>
        <a:lstStyle/>
        <a:p>
          <a:endParaRPr lang="ru-RU"/>
        </a:p>
      </dgm:t>
    </dgm:pt>
    <dgm:pt modelId="{045B1254-C524-49E0-B2DA-33BB647C5737}">
      <dgm:prSet/>
      <dgm:spPr/>
      <dgm:t>
        <a:bodyPr/>
        <a:lstStyle/>
        <a:p>
          <a:pPr algn="just" rtl="0"/>
          <a:r>
            <a:rPr lang="ru-RU" b="0" i="0" baseline="0" dirty="0" smtClean="0">
              <a:latin typeface="Times New Roman" panose="02020603050405020304" pitchFamily="18" charset="0"/>
              <a:cs typeface="Times New Roman" panose="02020603050405020304" pitchFamily="18" charset="0"/>
            </a:rPr>
            <a:t>16. </a:t>
          </a:r>
          <a:r>
            <a:rPr lang="ru-RU" b="0" i="0" baseline="0" dirty="0" err="1" smtClean="0">
              <a:latin typeface="Times New Roman" panose="02020603050405020304" pitchFamily="18" charset="0"/>
              <a:cs typeface="Times New Roman" panose="02020603050405020304" pitchFamily="18" charset="0"/>
            </a:rPr>
            <a:t>Халқаро</a:t>
          </a:r>
          <a:r>
            <a:rPr lang="ru-RU" b="0" i="0" baseline="0" dirty="0" smtClean="0">
              <a:latin typeface="Times New Roman" panose="02020603050405020304" pitchFamily="18" charset="0"/>
              <a:cs typeface="Times New Roman" panose="02020603050405020304" pitchFamily="18" charset="0"/>
            </a:rPr>
            <a:t> Атом </a:t>
          </a:r>
          <a:r>
            <a:rPr lang="ru-RU" b="0" i="0" baseline="0" dirty="0" err="1" smtClean="0">
              <a:latin typeface="Times New Roman" panose="02020603050405020304" pitchFamily="18" charset="0"/>
              <a:cs typeface="Times New Roman" panose="02020603050405020304" pitchFamily="18" charset="0"/>
            </a:rPr>
            <a:t>энергияси</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агентлиги</a:t>
          </a:r>
          <a:r>
            <a:rPr lang="uz-Cyrl-UZ" b="0" i="0" baseline="0" dirty="0" smtClean="0">
              <a:latin typeface="Times New Roman" panose="02020603050405020304" pitchFamily="18" charset="0"/>
              <a:cs typeface="Times New Roman" panose="02020603050405020304" pitchFamily="18" charset="0"/>
            </a:rPr>
            <a:t> </a:t>
          </a:r>
          <a:r>
            <a:rPr lang="uz-Cyrl-UZ" b="1" i="0" baseline="0" dirty="0" smtClean="0">
              <a:latin typeface="Times New Roman" panose="02020603050405020304" pitchFamily="18" charset="0"/>
              <a:cs typeface="Times New Roman" panose="02020603050405020304" pitchFamily="18" charset="0"/>
            </a:rPr>
            <a:t>(ингл. International Atomic Energy Agency, IAEA)</a:t>
          </a:r>
          <a:r>
            <a:rPr lang="uz-Cyrl-UZ" b="0" i="0" baseline="0"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38867CF-AA31-4F75-8F1D-B0E2F21064FA}" type="parTrans" cxnId="{D41B2567-873C-4043-9425-A95E1FECD55F}">
      <dgm:prSet/>
      <dgm:spPr/>
      <dgm:t>
        <a:bodyPr/>
        <a:lstStyle/>
        <a:p>
          <a:endParaRPr lang="ru-RU"/>
        </a:p>
      </dgm:t>
    </dgm:pt>
    <dgm:pt modelId="{56DE9C42-59ED-46A2-93E6-6F43F54097FA}" type="sibTrans" cxnId="{D41B2567-873C-4043-9425-A95E1FECD55F}">
      <dgm:prSet/>
      <dgm:spPr/>
      <dgm:t>
        <a:bodyPr/>
        <a:lstStyle/>
        <a:p>
          <a:endParaRPr lang="ru-RU"/>
        </a:p>
      </dgm:t>
    </dgm:pt>
    <dgm:pt modelId="{F38C29E6-F0DD-46E0-965C-7EC4119B7FF9}">
      <dgm:prSet/>
      <dgm:spPr/>
      <dgm:t>
        <a:bodyPr/>
        <a:lstStyle/>
        <a:p>
          <a:pPr algn="just" rtl="0"/>
          <a:r>
            <a:rPr lang="ru-RU" b="0" i="0" baseline="0" dirty="0" smtClean="0">
              <a:latin typeface="Times New Roman" panose="02020603050405020304" pitchFamily="18" charset="0"/>
              <a:cs typeface="Times New Roman" panose="02020603050405020304" pitchFamily="18" charset="0"/>
            </a:rPr>
            <a:t>17. </a:t>
          </a:r>
          <a:r>
            <a:rPr lang="ru-RU" b="0" i="0" baseline="0" dirty="0" err="1" smtClean="0">
              <a:latin typeface="Times New Roman" panose="02020603050405020304" pitchFamily="18" charset="0"/>
              <a:cs typeface="Times New Roman" panose="02020603050405020304" pitchFamily="18" charset="0"/>
            </a:rPr>
            <a:t>Жаҳон</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тикланиш</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ва</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тараққиёт</a:t>
          </a:r>
          <a:r>
            <a:rPr lang="ru-RU" b="0" i="0" baseline="0" dirty="0" smtClean="0">
              <a:latin typeface="Times New Roman" panose="02020603050405020304" pitchFamily="18" charset="0"/>
              <a:cs typeface="Times New Roman" panose="02020603050405020304" pitchFamily="18" charset="0"/>
            </a:rPr>
            <a:t> банки </a:t>
          </a:r>
          <a:r>
            <a:rPr lang="ru-RU" b="1" i="0" baseline="0" dirty="0" smtClean="0">
              <a:latin typeface="Times New Roman" panose="02020603050405020304" pitchFamily="18" charset="0"/>
              <a:cs typeface="Times New Roman" panose="02020603050405020304" pitchFamily="18" charset="0"/>
            </a:rPr>
            <a:t>(</a:t>
          </a:r>
          <a:r>
            <a:rPr lang="ru-RU" b="1" i="0" baseline="0" dirty="0" err="1" smtClean="0">
              <a:latin typeface="Times New Roman" panose="02020603050405020304" pitchFamily="18" charset="0"/>
              <a:cs typeface="Times New Roman" panose="02020603050405020304" pitchFamily="18" charset="0"/>
            </a:rPr>
            <a:t>ингл</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International</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Bank</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for</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Reconstruction</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and</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Development</a:t>
          </a:r>
          <a:r>
            <a:rPr lang="ru-RU" b="1" i="0" baseline="0" dirty="0" smtClean="0">
              <a:latin typeface="Times New Roman" panose="02020603050405020304" pitchFamily="18" charset="0"/>
              <a:cs typeface="Times New Roman" panose="02020603050405020304" pitchFamily="18" charset="0"/>
            </a:rPr>
            <a:t>)</a:t>
          </a:r>
          <a:r>
            <a:rPr lang="ru-RU" b="0" i="0" baseline="0"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15ACA4C-ADF3-403C-B703-1278B77656AA}" type="parTrans" cxnId="{686792AF-38F8-4FDD-B748-EA3896D05223}">
      <dgm:prSet/>
      <dgm:spPr/>
      <dgm:t>
        <a:bodyPr/>
        <a:lstStyle/>
        <a:p>
          <a:endParaRPr lang="ru-RU"/>
        </a:p>
      </dgm:t>
    </dgm:pt>
    <dgm:pt modelId="{99459817-B8FD-47D1-9BE2-3962F4A45D02}" type="sibTrans" cxnId="{686792AF-38F8-4FDD-B748-EA3896D05223}">
      <dgm:prSet/>
      <dgm:spPr/>
      <dgm:t>
        <a:bodyPr/>
        <a:lstStyle/>
        <a:p>
          <a:endParaRPr lang="ru-RU"/>
        </a:p>
      </dgm:t>
    </dgm:pt>
    <dgm:pt modelId="{EC9CD84F-9082-4ABA-821A-38B7BA2CF39E}">
      <dgm:prSet/>
      <dgm:spPr/>
      <dgm:t>
        <a:bodyPr/>
        <a:lstStyle/>
        <a:p>
          <a:pPr algn="just" rtl="0"/>
          <a:r>
            <a:rPr lang="ru-RU" b="0" i="0" baseline="0" dirty="0" smtClean="0">
              <a:latin typeface="Times New Roman" panose="02020603050405020304" pitchFamily="18" charset="0"/>
              <a:cs typeface="Times New Roman" panose="02020603050405020304" pitchFamily="18" charset="0"/>
            </a:rPr>
            <a:t>18. Нефть экспорт </a:t>
          </a:r>
          <a:r>
            <a:rPr lang="ru-RU" b="0" i="0" baseline="0" dirty="0" err="1" smtClean="0">
              <a:latin typeface="Times New Roman" panose="02020603050405020304" pitchFamily="18" charset="0"/>
              <a:cs typeface="Times New Roman" panose="02020603050405020304" pitchFamily="18" charset="0"/>
            </a:rPr>
            <a:t>қилувчи</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мамлакатлар</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ташкилоти</a:t>
          </a:r>
          <a:r>
            <a:rPr lang="ru-RU" b="0" i="0" baseline="0" dirty="0" smtClean="0">
              <a:latin typeface="Times New Roman" panose="02020603050405020304" pitchFamily="18" charset="0"/>
              <a:cs typeface="Times New Roman" panose="02020603050405020304" pitchFamily="18" charset="0"/>
            </a:rPr>
            <a:t> </a:t>
          </a:r>
          <a:r>
            <a:rPr lang="ru-RU" b="1" i="0" baseline="0" dirty="0" smtClean="0">
              <a:latin typeface="Times New Roman" panose="02020603050405020304" pitchFamily="18" charset="0"/>
              <a:cs typeface="Times New Roman" panose="02020603050405020304" pitchFamily="18" charset="0"/>
            </a:rPr>
            <a:t>(</a:t>
          </a:r>
          <a:r>
            <a:rPr lang="ru-RU" b="1" i="0" baseline="0" dirty="0" err="1" smtClean="0">
              <a:latin typeface="Times New Roman" panose="02020603050405020304" pitchFamily="18" charset="0"/>
              <a:cs typeface="Times New Roman" panose="02020603050405020304" pitchFamily="18" charset="0"/>
            </a:rPr>
            <a:t>ингл</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The</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Organization</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of</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the</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Petroleum</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Exporting</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Countries</a:t>
          </a:r>
          <a:r>
            <a:rPr lang="ru-RU" b="1" i="0" baseline="0" dirty="0" smtClean="0">
              <a:latin typeface="Times New Roman" panose="02020603050405020304" pitchFamily="18" charset="0"/>
              <a:cs typeface="Times New Roman" panose="02020603050405020304" pitchFamily="18" charset="0"/>
            </a:rPr>
            <a:t>, OPEC)</a:t>
          </a:r>
          <a:r>
            <a:rPr lang="ru-RU" b="0" i="0" baseline="0"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793C398-B82B-4219-9F82-7210BB943F07}" type="parTrans" cxnId="{8303A2F4-5A28-4BD9-9258-EC8359E6BD7E}">
      <dgm:prSet/>
      <dgm:spPr/>
      <dgm:t>
        <a:bodyPr/>
        <a:lstStyle/>
        <a:p>
          <a:endParaRPr lang="ru-RU"/>
        </a:p>
      </dgm:t>
    </dgm:pt>
    <dgm:pt modelId="{C769E87E-7FDD-4FC8-8613-6AFFDA3F077E}" type="sibTrans" cxnId="{8303A2F4-5A28-4BD9-9258-EC8359E6BD7E}">
      <dgm:prSet/>
      <dgm:spPr/>
      <dgm:t>
        <a:bodyPr/>
        <a:lstStyle/>
        <a:p>
          <a:endParaRPr lang="ru-RU"/>
        </a:p>
      </dgm:t>
    </dgm:pt>
    <dgm:pt modelId="{AF9F733B-7AC5-47F4-A90A-9A5786F6E010}">
      <dgm:prSet/>
      <dgm:spPr/>
      <dgm:t>
        <a:bodyPr/>
        <a:lstStyle/>
        <a:p>
          <a:pPr algn="just" rtl="0"/>
          <a:r>
            <a:rPr lang="ru-RU" b="0" i="0" baseline="0" dirty="0" smtClean="0">
              <a:latin typeface="Times New Roman" panose="02020603050405020304" pitchFamily="18" charset="0"/>
              <a:cs typeface="Times New Roman" panose="02020603050405020304" pitchFamily="18" charset="0"/>
            </a:rPr>
            <a:t>19. </a:t>
          </a:r>
          <a:r>
            <a:rPr lang="ru-RU" b="0" i="0" baseline="0" dirty="0" err="1" smtClean="0">
              <a:latin typeface="Times New Roman" panose="02020603050405020304" pitchFamily="18" charset="0"/>
              <a:cs typeface="Times New Roman" panose="02020603050405020304" pitchFamily="18" charset="0"/>
            </a:rPr>
            <a:t>Халқаро</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электралоқа</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иттифоқи</a:t>
          </a:r>
          <a:r>
            <a:rPr lang="ru-RU" b="0" i="0" baseline="0" dirty="0" smtClean="0">
              <a:latin typeface="Times New Roman" panose="02020603050405020304" pitchFamily="18" charset="0"/>
              <a:cs typeface="Times New Roman" panose="02020603050405020304" pitchFamily="18" charset="0"/>
            </a:rPr>
            <a:t> </a:t>
          </a:r>
          <a:r>
            <a:rPr lang="ru-RU" b="1" i="0" baseline="0" dirty="0" smtClean="0">
              <a:latin typeface="Times New Roman" panose="02020603050405020304" pitchFamily="18" charset="0"/>
              <a:cs typeface="Times New Roman" panose="02020603050405020304" pitchFamily="18" charset="0"/>
            </a:rPr>
            <a:t>(</a:t>
          </a:r>
          <a:r>
            <a:rPr lang="ru-RU" b="1" i="0" baseline="0" dirty="0" err="1" smtClean="0">
              <a:latin typeface="Times New Roman" panose="02020603050405020304" pitchFamily="18" charset="0"/>
              <a:cs typeface="Times New Roman" panose="02020603050405020304" pitchFamily="18" charset="0"/>
            </a:rPr>
            <a:t>ингл</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International</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Telecommunication</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Union</a:t>
          </a:r>
          <a:r>
            <a:rPr lang="ru-RU" b="1" i="0" baseline="0" dirty="0" smtClean="0">
              <a:latin typeface="Times New Roman" panose="02020603050405020304" pitchFamily="18" charset="0"/>
              <a:cs typeface="Times New Roman" panose="02020603050405020304" pitchFamily="18" charset="0"/>
            </a:rPr>
            <a:t>, ITU)</a:t>
          </a:r>
          <a:r>
            <a:rPr lang="ru-RU" b="0" i="0" baseline="0"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A6D41CF-3D3B-4E19-A397-E00F8D33CBC9}" type="parTrans" cxnId="{47BB51F0-9635-4A37-87F4-DF7B1690C748}">
      <dgm:prSet/>
      <dgm:spPr/>
      <dgm:t>
        <a:bodyPr/>
        <a:lstStyle/>
        <a:p>
          <a:endParaRPr lang="ru-RU"/>
        </a:p>
      </dgm:t>
    </dgm:pt>
    <dgm:pt modelId="{9A23D82D-2E5E-4D9A-9207-2D08571AF44F}" type="sibTrans" cxnId="{47BB51F0-9635-4A37-87F4-DF7B1690C748}">
      <dgm:prSet/>
      <dgm:spPr/>
      <dgm:t>
        <a:bodyPr/>
        <a:lstStyle/>
        <a:p>
          <a:endParaRPr lang="ru-RU"/>
        </a:p>
      </dgm:t>
    </dgm:pt>
    <dgm:pt modelId="{AD402DCF-F9E5-4D59-9737-87145B028BD3}" type="pres">
      <dgm:prSet presAssocID="{5886FAC5-2C8D-416B-B6A7-3B7E325AD88B}" presName="linear" presStyleCnt="0">
        <dgm:presLayoutVars>
          <dgm:animLvl val="lvl"/>
          <dgm:resizeHandles val="exact"/>
        </dgm:presLayoutVars>
      </dgm:prSet>
      <dgm:spPr/>
      <dgm:t>
        <a:bodyPr/>
        <a:lstStyle/>
        <a:p>
          <a:endParaRPr lang="ru-RU"/>
        </a:p>
      </dgm:t>
    </dgm:pt>
    <dgm:pt modelId="{0F4D77AC-E859-454D-9536-134BD0BE4E2D}" type="pres">
      <dgm:prSet presAssocID="{B5A026FE-A5BA-4D72-B285-669FFA8D4DEF}" presName="parentText" presStyleLbl="node1" presStyleIdx="0" presStyleCnt="5">
        <dgm:presLayoutVars>
          <dgm:chMax val="0"/>
          <dgm:bulletEnabled val="1"/>
        </dgm:presLayoutVars>
      </dgm:prSet>
      <dgm:spPr/>
      <dgm:t>
        <a:bodyPr/>
        <a:lstStyle/>
        <a:p>
          <a:endParaRPr lang="ru-RU"/>
        </a:p>
      </dgm:t>
    </dgm:pt>
    <dgm:pt modelId="{EDF32195-43F4-4308-A08D-D90317812E4C}" type="pres">
      <dgm:prSet presAssocID="{5816B6C8-E3F6-40C6-A301-3AF28BE45C1A}" presName="spacer" presStyleCnt="0"/>
      <dgm:spPr/>
    </dgm:pt>
    <dgm:pt modelId="{B1F0669F-E619-4209-9110-4F5DB3C8C492}" type="pres">
      <dgm:prSet presAssocID="{045B1254-C524-49E0-B2DA-33BB647C5737}" presName="parentText" presStyleLbl="node1" presStyleIdx="1" presStyleCnt="5">
        <dgm:presLayoutVars>
          <dgm:chMax val="0"/>
          <dgm:bulletEnabled val="1"/>
        </dgm:presLayoutVars>
      </dgm:prSet>
      <dgm:spPr/>
      <dgm:t>
        <a:bodyPr/>
        <a:lstStyle/>
        <a:p>
          <a:endParaRPr lang="ru-RU"/>
        </a:p>
      </dgm:t>
    </dgm:pt>
    <dgm:pt modelId="{C1A3011B-9B9F-4097-A74C-5022968D094F}" type="pres">
      <dgm:prSet presAssocID="{56DE9C42-59ED-46A2-93E6-6F43F54097FA}" presName="spacer" presStyleCnt="0"/>
      <dgm:spPr/>
    </dgm:pt>
    <dgm:pt modelId="{7C70F8E3-91FA-4490-90E9-DDED06E7B81C}" type="pres">
      <dgm:prSet presAssocID="{F38C29E6-F0DD-46E0-965C-7EC4119B7FF9}" presName="parentText" presStyleLbl="node1" presStyleIdx="2" presStyleCnt="5">
        <dgm:presLayoutVars>
          <dgm:chMax val="0"/>
          <dgm:bulletEnabled val="1"/>
        </dgm:presLayoutVars>
      </dgm:prSet>
      <dgm:spPr/>
      <dgm:t>
        <a:bodyPr/>
        <a:lstStyle/>
        <a:p>
          <a:endParaRPr lang="ru-RU"/>
        </a:p>
      </dgm:t>
    </dgm:pt>
    <dgm:pt modelId="{8CC8C152-1D73-49E0-8680-F7A9DEE5ED72}" type="pres">
      <dgm:prSet presAssocID="{99459817-B8FD-47D1-9BE2-3962F4A45D02}" presName="spacer" presStyleCnt="0"/>
      <dgm:spPr/>
    </dgm:pt>
    <dgm:pt modelId="{DA01FE38-D497-4E69-B19D-F2533F867F8D}" type="pres">
      <dgm:prSet presAssocID="{EC9CD84F-9082-4ABA-821A-38B7BA2CF39E}" presName="parentText" presStyleLbl="node1" presStyleIdx="3" presStyleCnt="5">
        <dgm:presLayoutVars>
          <dgm:chMax val="0"/>
          <dgm:bulletEnabled val="1"/>
        </dgm:presLayoutVars>
      </dgm:prSet>
      <dgm:spPr/>
      <dgm:t>
        <a:bodyPr/>
        <a:lstStyle/>
        <a:p>
          <a:endParaRPr lang="ru-RU"/>
        </a:p>
      </dgm:t>
    </dgm:pt>
    <dgm:pt modelId="{768AD24E-D8C6-4FA7-8D85-A8D8B222B9F9}" type="pres">
      <dgm:prSet presAssocID="{C769E87E-7FDD-4FC8-8613-6AFFDA3F077E}" presName="spacer" presStyleCnt="0"/>
      <dgm:spPr/>
    </dgm:pt>
    <dgm:pt modelId="{983E4096-609C-45D9-BE23-D29EE6984AEB}" type="pres">
      <dgm:prSet presAssocID="{AF9F733B-7AC5-47F4-A90A-9A5786F6E010}" presName="parentText" presStyleLbl="node1" presStyleIdx="4" presStyleCnt="5">
        <dgm:presLayoutVars>
          <dgm:chMax val="0"/>
          <dgm:bulletEnabled val="1"/>
        </dgm:presLayoutVars>
      </dgm:prSet>
      <dgm:spPr/>
      <dgm:t>
        <a:bodyPr/>
        <a:lstStyle/>
        <a:p>
          <a:endParaRPr lang="ru-RU"/>
        </a:p>
      </dgm:t>
    </dgm:pt>
  </dgm:ptLst>
  <dgm:cxnLst>
    <dgm:cxn modelId="{47BB51F0-9635-4A37-87F4-DF7B1690C748}" srcId="{5886FAC5-2C8D-416B-B6A7-3B7E325AD88B}" destId="{AF9F733B-7AC5-47F4-A90A-9A5786F6E010}" srcOrd="4" destOrd="0" parTransId="{EA6D41CF-3D3B-4E19-A397-E00F8D33CBC9}" sibTransId="{9A23D82D-2E5E-4D9A-9207-2D08571AF44F}"/>
    <dgm:cxn modelId="{8303A2F4-5A28-4BD9-9258-EC8359E6BD7E}" srcId="{5886FAC5-2C8D-416B-B6A7-3B7E325AD88B}" destId="{EC9CD84F-9082-4ABA-821A-38B7BA2CF39E}" srcOrd="3" destOrd="0" parTransId="{B793C398-B82B-4219-9F82-7210BB943F07}" sibTransId="{C769E87E-7FDD-4FC8-8613-6AFFDA3F077E}"/>
    <dgm:cxn modelId="{1D691A27-D74F-4E4E-A5F4-9B359EC03DFD}" type="presOf" srcId="{045B1254-C524-49E0-B2DA-33BB647C5737}" destId="{B1F0669F-E619-4209-9110-4F5DB3C8C492}" srcOrd="0" destOrd="0" presId="urn:microsoft.com/office/officeart/2005/8/layout/vList2"/>
    <dgm:cxn modelId="{C951AE85-0754-4D65-A1C2-221D68AB9733}" type="presOf" srcId="{F38C29E6-F0DD-46E0-965C-7EC4119B7FF9}" destId="{7C70F8E3-91FA-4490-90E9-DDED06E7B81C}" srcOrd="0" destOrd="0" presId="urn:microsoft.com/office/officeart/2005/8/layout/vList2"/>
    <dgm:cxn modelId="{279938AD-C47B-4B82-874A-813ABC90A59A}" type="presOf" srcId="{5886FAC5-2C8D-416B-B6A7-3B7E325AD88B}" destId="{AD402DCF-F9E5-4D59-9737-87145B028BD3}" srcOrd="0" destOrd="0" presId="urn:microsoft.com/office/officeart/2005/8/layout/vList2"/>
    <dgm:cxn modelId="{A8A389D1-D147-4AE7-927D-AF31DA4B00CC}" type="presOf" srcId="{EC9CD84F-9082-4ABA-821A-38B7BA2CF39E}" destId="{DA01FE38-D497-4E69-B19D-F2533F867F8D}" srcOrd="0" destOrd="0" presId="urn:microsoft.com/office/officeart/2005/8/layout/vList2"/>
    <dgm:cxn modelId="{686792AF-38F8-4FDD-B748-EA3896D05223}" srcId="{5886FAC5-2C8D-416B-B6A7-3B7E325AD88B}" destId="{F38C29E6-F0DD-46E0-965C-7EC4119B7FF9}" srcOrd="2" destOrd="0" parTransId="{615ACA4C-ADF3-403C-B703-1278B77656AA}" sibTransId="{99459817-B8FD-47D1-9BE2-3962F4A45D02}"/>
    <dgm:cxn modelId="{AA6718F7-ABA6-467B-935F-3ECAA91663B7}" srcId="{5886FAC5-2C8D-416B-B6A7-3B7E325AD88B}" destId="{B5A026FE-A5BA-4D72-B285-669FFA8D4DEF}" srcOrd="0" destOrd="0" parTransId="{B3834DE4-14AF-4FDB-9D20-D3E60AA7B4D9}" sibTransId="{5816B6C8-E3F6-40C6-A301-3AF28BE45C1A}"/>
    <dgm:cxn modelId="{7DACA194-C347-457C-8A83-1148D972CE18}" type="presOf" srcId="{B5A026FE-A5BA-4D72-B285-669FFA8D4DEF}" destId="{0F4D77AC-E859-454D-9536-134BD0BE4E2D}" srcOrd="0" destOrd="0" presId="urn:microsoft.com/office/officeart/2005/8/layout/vList2"/>
    <dgm:cxn modelId="{D41B2567-873C-4043-9425-A95E1FECD55F}" srcId="{5886FAC5-2C8D-416B-B6A7-3B7E325AD88B}" destId="{045B1254-C524-49E0-B2DA-33BB647C5737}" srcOrd="1" destOrd="0" parTransId="{338867CF-AA31-4F75-8F1D-B0E2F21064FA}" sibTransId="{56DE9C42-59ED-46A2-93E6-6F43F54097FA}"/>
    <dgm:cxn modelId="{B6A51AF2-A5BA-49FA-9777-79499CB3C8D8}" type="presOf" srcId="{AF9F733B-7AC5-47F4-A90A-9A5786F6E010}" destId="{983E4096-609C-45D9-BE23-D29EE6984AEB}" srcOrd="0" destOrd="0" presId="urn:microsoft.com/office/officeart/2005/8/layout/vList2"/>
    <dgm:cxn modelId="{0C486C60-EB83-49BA-AB03-9EB0C9010A69}" type="presParOf" srcId="{AD402DCF-F9E5-4D59-9737-87145B028BD3}" destId="{0F4D77AC-E859-454D-9536-134BD0BE4E2D}" srcOrd="0" destOrd="0" presId="urn:microsoft.com/office/officeart/2005/8/layout/vList2"/>
    <dgm:cxn modelId="{34CAF8FF-A12B-4B60-9B0A-E53517DF8D0C}" type="presParOf" srcId="{AD402DCF-F9E5-4D59-9737-87145B028BD3}" destId="{EDF32195-43F4-4308-A08D-D90317812E4C}" srcOrd="1" destOrd="0" presId="urn:microsoft.com/office/officeart/2005/8/layout/vList2"/>
    <dgm:cxn modelId="{4A367571-DC5A-4C7C-9281-D3DF8ECFB6CC}" type="presParOf" srcId="{AD402DCF-F9E5-4D59-9737-87145B028BD3}" destId="{B1F0669F-E619-4209-9110-4F5DB3C8C492}" srcOrd="2" destOrd="0" presId="urn:microsoft.com/office/officeart/2005/8/layout/vList2"/>
    <dgm:cxn modelId="{52705760-C1B3-43BD-8DE9-3BE0EBECC9D6}" type="presParOf" srcId="{AD402DCF-F9E5-4D59-9737-87145B028BD3}" destId="{C1A3011B-9B9F-4097-A74C-5022968D094F}" srcOrd="3" destOrd="0" presId="urn:microsoft.com/office/officeart/2005/8/layout/vList2"/>
    <dgm:cxn modelId="{D5E00446-4828-47CB-874A-FDD5E8E0BB00}" type="presParOf" srcId="{AD402DCF-F9E5-4D59-9737-87145B028BD3}" destId="{7C70F8E3-91FA-4490-90E9-DDED06E7B81C}" srcOrd="4" destOrd="0" presId="urn:microsoft.com/office/officeart/2005/8/layout/vList2"/>
    <dgm:cxn modelId="{F12B4914-73AB-4113-B49D-E3BD0038D3C9}" type="presParOf" srcId="{AD402DCF-F9E5-4D59-9737-87145B028BD3}" destId="{8CC8C152-1D73-49E0-8680-F7A9DEE5ED72}" srcOrd="5" destOrd="0" presId="urn:microsoft.com/office/officeart/2005/8/layout/vList2"/>
    <dgm:cxn modelId="{951B3987-57C9-4BB1-8215-4524E02C6614}" type="presParOf" srcId="{AD402DCF-F9E5-4D59-9737-87145B028BD3}" destId="{DA01FE38-D497-4E69-B19D-F2533F867F8D}" srcOrd="6" destOrd="0" presId="urn:microsoft.com/office/officeart/2005/8/layout/vList2"/>
    <dgm:cxn modelId="{DD2B6D4F-1014-44DD-BE61-B0C9451E12C6}" type="presParOf" srcId="{AD402DCF-F9E5-4D59-9737-87145B028BD3}" destId="{768AD24E-D8C6-4FA7-8D85-A8D8B222B9F9}" srcOrd="7" destOrd="0" presId="urn:microsoft.com/office/officeart/2005/8/layout/vList2"/>
    <dgm:cxn modelId="{2B9DB704-AC0E-467D-8DD0-663098445C35}" type="presParOf" srcId="{AD402DCF-F9E5-4D59-9737-87145B028BD3}" destId="{983E4096-609C-45D9-BE23-D29EE6984AEB}"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6.xml><?xml version="1.0" encoding="utf-8"?>
<dgm:dataModel xmlns:dgm="http://schemas.openxmlformats.org/drawingml/2006/diagram" xmlns:a="http://schemas.openxmlformats.org/drawingml/2006/main">
  <dgm:ptLst>
    <dgm:pt modelId="{5886FAC5-2C8D-416B-B6A7-3B7E325AD88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F9F733B-7AC5-47F4-A90A-9A5786F6E010}">
      <dgm:prSet/>
      <dgm:spPr/>
      <dgm:t>
        <a:bodyPr/>
        <a:lstStyle/>
        <a:p>
          <a:pPr algn="just" rtl="0"/>
          <a:r>
            <a:rPr lang="ru-RU" b="0" i="0" baseline="0" dirty="0" smtClean="0">
              <a:latin typeface="Times New Roman" panose="02020603050405020304" pitchFamily="18" charset="0"/>
              <a:cs typeface="Times New Roman" panose="02020603050405020304" pitchFamily="18" charset="0"/>
            </a:rPr>
            <a:t>20. </a:t>
          </a:r>
          <a:r>
            <a:rPr lang="ru-RU" b="0" i="0" baseline="0" dirty="0" err="1" smtClean="0">
              <a:latin typeface="Times New Roman" panose="02020603050405020304" pitchFamily="18" charset="0"/>
              <a:cs typeface="Times New Roman" panose="02020603050405020304" pitchFamily="18" charset="0"/>
            </a:rPr>
            <a:t>Жаҳон</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соғлиқни</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сақлаш</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ташкилоти</a:t>
          </a:r>
          <a:r>
            <a:rPr lang="ru-RU" b="0" i="0" baseline="0" dirty="0" smtClean="0">
              <a:latin typeface="Times New Roman" panose="02020603050405020304" pitchFamily="18" charset="0"/>
              <a:cs typeface="Times New Roman" panose="02020603050405020304" pitchFamily="18" charset="0"/>
            </a:rPr>
            <a:t> </a:t>
          </a:r>
          <a:r>
            <a:rPr lang="ru-RU" b="1" i="0" baseline="0" dirty="0" smtClean="0">
              <a:latin typeface="Times New Roman" panose="02020603050405020304" pitchFamily="18" charset="0"/>
              <a:cs typeface="Times New Roman" panose="02020603050405020304" pitchFamily="18" charset="0"/>
            </a:rPr>
            <a:t>(</a:t>
          </a:r>
          <a:r>
            <a:rPr lang="ru-RU" b="1" i="0" baseline="0" dirty="0" err="1" smtClean="0">
              <a:latin typeface="Times New Roman" panose="02020603050405020304" pitchFamily="18" charset="0"/>
              <a:cs typeface="Times New Roman" panose="02020603050405020304" pitchFamily="18" charset="0"/>
            </a:rPr>
            <a:t>ингл</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World</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Health</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Organization</a:t>
          </a:r>
          <a:r>
            <a:rPr lang="ru-RU" b="1" i="0" baseline="0" dirty="0" smtClean="0">
              <a:latin typeface="Times New Roman" panose="02020603050405020304" pitchFamily="18" charset="0"/>
              <a:cs typeface="Times New Roman" panose="02020603050405020304" pitchFamily="18" charset="0"/>
            </a:rPr>
            <a:t>, WHO)</a:t>
          </a:r>
          <a:r>
            <a:rPr lang="ru-RU" b="0" i="0" baseline="0"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A6D41CF-3D3B-4E19-A397-E00F8D33CBC9}" type="parTrans" cxnId="{47BB51F0-9635-4A37-87F4-DF7B1690C748}">
      <dgm:prSet/>
      <dgm:spPr/>
      <dgm:t>
        <a:bodyPr/>
        <a:lstStyle/>
        <a:p>
          <a:endParaRPr lang="ru-RU"/>
        </a:p>
      </dgm:t>
    </dgm:pt>
    <dgm:pt modelId="{9A23D82D-2E5E-4D9A-9207-2D08571AF44F}" type="sibTrans" cxnId="{47BB51F0-9635-4A37-87F4-DF7B1690C748}">
      <dgm:prSet/>
      <dgm:spPr/>
      <dgm:t>
        <a:bodyPr/>
        <a:lstStyle/>
        <a:p>
          <a:endParaRPr lang="ru-RU"/>
        </a:p>
      </dgm:t>
    </dgm:pt>
    <dgm:pt modelId="{1B464A79-CCEF-43B7-B8BC-DAD8CAFE494E}">
      <dgm:prSet/>
      <dgm:spPr/>
      <dgm:t>
        <a:bodyPr/>
        <a:lstStyle/>
        <a:p>
          <a:pPr algn="just" rtl="0"/>
          <a:r>
            <a:rPr lang="ru-RU" b="0" i="0" baseline="0" dirty="0" smtClean="0">
              <a:latin typeface="Times New Roman" panose="02020603050405020304" pitchFamily="18" charset="0"/>
              <a:cs typeface="Times New Roman" panose="02020603050405020304" pitchFamily="18" charset="0"/>
            </a:rPr>
            <a:t>21. </a:t>
          </a:r>
          <a:r>
            <a:rPr lang="ru-RU" b="0" i="0" baseline="0" dirty="0" err="1" smtClean="0">
              <a:latin typeface="Times New Roman" panose="02020603050405020304" pitchFamily="18" charset="0"/>
              <a:cs typeface="Times New Roman" panose="02020603050405020304" pitchFamily="18" charset="0"/>
            </a:rPr>
            <a:t>Лотин</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Америкаси</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ва</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Кариб</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денгизи</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учун</a:t>
          </a:r>
          <a:r>
            <a:rPr lang="ru-RU" b="0" i="0" baseline="0" dirty="0" smtClean="0">
              <a:latin typeface="Times New Roman" panose="02020603050405020304" pitchFamily="18" charset="0"/>
              <a:cs typeface="Times New Roman" panose="02020603050405020304" pitchFamily="18" charset="0"/>
            </a:rPr>
            <a:t> </a:t>
          </a:r>
          <a:r>
            <a:rPr lang="ru-RU" b="0" i="0" baseline="0" dirty="0" err="1" smtClean="0">
              <a:latin typeface="Times New Roman" panose="02020603050405020304" pitchFamily="18" charset="0"/>
              <a:cs typeface="Times New Roman" panose="02020603050405020304" pitchFamily="18" charset="0"/>
            </a:rPr>
            <a:t>иқтисодий</a:t>
          </a:r>
          <a:r>
            <a:rPr lang="ru-RU" b="0" i="0" baseline="0" dirty="0" smtClean="0">
              <a:latin typeface="Times New Roman" panose="02020603050405020304" pitchFamily="18" charset="0"/>
              <a:cs typeface="Times New Roman" panose="02020603050405020304" pitchFamily="18" charset="0"/>
            </a:rPr>
            <a:t> комиссия </a:t>
          </a:r>
          <a:r>
            <a:rPr lang="ru-RU" b="1" i="0" baseline="0" dirty="0" smtClean="0">
              <a:latin typeface="Times New Roman" panose="02020603050405020304" pitchFamily="18" charset="0"/>
              <a:cs typeface="Times New Roman" panose="02020603050405020304" pitchFamily="18" charset="0"/>
            </a:rPr>
            <a:t>(</a:t>
          </a:r>
          <a:r>
            <a:rPr lang="ru-RU" b="1" i="0" baseline="0" dirty="0" err="1" smtClean="0">
              <a:latin typeface="Times New Roman" panose="02020603050405020304" pitchFamily="18" charset="0"/>
              <a:cs typeface="Times New Roman" panose="02020603050405020304" pitchFamily="18" charset="0"/>
            </a:rPr>
            <a:t>ингл</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United</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Nations</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Economic</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Commission</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for</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Latin</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America</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and</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the</a:t>
          </a:r>
          <a:r>
            <a:rPr lang="ru-RU" b="1" i="0" baseline="0" dirty="0" smtClean="0">
              <a:latin typeface="Times New Roman" panose="02020603050405020304" pitchFamily="18" charset="0"/>
              <a:cs typeface="Times New Roman" panose="02020603050405020304" pitchFamily="18" charset="0"/>
            </a:rPr>
            <a:t> </a:t>
          </a:r>
          <a:r>
            <a:rPr lang="ru-RU" b="1" i="0" baseline="0" dirty="0" err="1" smtClean="0">
              <a:latin typeface="Times New Roman" panose="02020603050405020304" pitchFamily="18" charset="0"/>
              <a:cs typeface="Times New Roman" panose="02020603050405020304" pitchFamily="18" charset="0"/>
            </a:rPr>
            <a:t>Caribbean</a:t>
          </a:r>
          <a:r>
            <a:rPr lang="ru-RU" b="1" i="0" baseline="0" dirty="0" smtClean="0">
              <a:latin typeface="Times New Roman" panose="02020603050405020304" pitchFamily="18" charset="0"/>
              <a:cs typeface="Times New Roman" panose="02020603050405020304" pitchFamily="18" charset="0"/>
            </a:rPr>
            <a:t> (ECLAC))</a:t>
          </a:r>
          <a:r>
            <a:rPr lang="ru-RU" b="0" i="0" baseline="0"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8EA1F0F-3CB6-4006-9132-88C345CA0E5A}" type="parTrans" cxnId="{14EE723A-9D82-435F-8EA8-552F25A96931}">
      <dgm:prSet/>
      <dgm:spPr/>
      <dgm:t>
        <a:bodyPr/>
        <a:lstStyle/>
        <a:p>
          <a:endParaRPr lang="ru-RU"/>
        </a:p>
      </dgm:t>
    </dgm:pt>
    <dgm:pt modelId="{1DEFF9D2-D10A-4674-B53F-DC183ABAB31F}" type="sibTrans" cxnId="{14EE723A-9D82-435F-8EA8-552F25A96931}">
      <dgm:prSet/>
      <dgm:spPr/>
      <dgm:t>
        <a:bodyPr/>
        <a:lstStyle/>
        <a:p>
          <a:endParaRPr lang="ru-RU"/>
        </a:p>
      </dgm:t>
    </dgm:pt>
    <dgm:pt modelId="{FDBAB4A6-C1DF-47F5-B7DB-49EA45489F32}">
      <dgm:prSet/>
      <dgm:spPr/>
      <dgm:t>
        <a:bodyPr/>
        <a:lstStyle/>
        <a:p>
          <a:pPr algn="just" rtl="0"/>
          <a:r>
            <a:rPr lang="uz-Cyrl-UZ" b="0" i="0" baseline="0" dirty="0" smtClean="0">
              <a:latin typeface="Times New Roman" panose="02020603050405020304" pitchFamily="18" charset="0"/>
              <a:cs typeface="Times New Roman" panose="02020603050405020304" pitchFamily="18" charset="0"/>
            </a:rPr>
            <a:t>22. Осиё ва Тинч Океани учун иқтисодий ва ижтимоий комиссия </a:t>
          </a:r>
          <a:r>
            <a:rPr lang="uz-Cyrl-UZ" b="1" i="0" baseline="0" dirty="0" smtClean="0">
              <a:latin typeface="Times New Roman" panose="02020603050405020304" pitchFamily="18" charset="0"/>
              <a:cs typeface="Times New Roman" panose="02020603050405020304" pitchFamily="18" charset="0"/>
            </a:rPr>
            <a:t>(ингл. The United Nations Economic and Social Commission for Asia and the Pacific (UNESCAP)</a:t>
          </a:r>
          <a:r>
            <a:rPr lang="ru-RU" b="1" i="0" baseline="0" dirty="0" smtClean="0">
              <a:latin typeface="Times New Roman" panose="02020603050405020304" pitchFamily="18" charset="0"/>
              <a:cs typeface="Times New Roman" panose="02020603050405020304" pitchFamily="18" charset="0"/>
            </a:rPr>
            <a:t>)</a:t>
          </a:r>
          <a:r>
            <a:rPr lang="ru-RU" b="0" i="0" baseline="0"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B7EECB8-ACDE-40D5-99C2-5CC58B3E1ADE}" type="parTrans" cxnId="{016D01B4-8FE7-4733-AF37-986C686F7B2E}">
      <dgm:prSet/>
      <dgm:spPr/>
      <dgm:t>
        <a:bodyPr/>
        <a:lstStyle/>
        <a:p>
          <a:endParaRPr lang="ru-RU"/>
        </a:p>
      </dgm:t>
    </dgm:pt>
    <dgm:pt modelId="{F427D72F-17E1-4CA9-8EE5-F6EA135EF996}" type="sibTrans" cxnId="{016D01B4-8FE7-4733-AF37-986C686F7B2E}">
      <dgm:prSet/>
      <dgm:spPr/>
      <dgm:t>
        <a:bodyPr/>
        <a:lstStyle/>
        <a:p>
          <a:endParaRPr lang="ru-RU"/>
        </a:p>
      </dgm:t>
    </dgm:pt>
    <dgm:pt modelId="{430E6BFD-9BA5-494E-894C-F456E2526079}">
      <dgm:prSet/>
      <dgm:spPr/>
      <dgm:t>
        <a:bodyPr/>
        <a:lstStyle/>
        <a:p>
          <a:pPr algn="just" rtl="0"/>
          <a:r>
            <a:rPr lang="uz-Cyrl-UZ" b="0" i="0" baseline="0" dirty="0" smtClean="0">
              <a:latin typeface="Times New Roman" panose="02020603050405020304" pitchFamily="18" charset="0"/>
              <a:cs typeface="Times New Roman" panose="02020603050405020304" pitchFamily="18" charset="0"/>
            </a:rPr>
            <a:t>23. «Группа 77» </a:t>
          </a:r>
          <a:r>
            <a:rPr lang="uz-Cyrl-UZ" b="1" i="0" baseline="0" dirty="0" smtClean="0">
              <a:latin typeface="Times New Roman" panose="02020603050405020304" pitchFamily="18" charset="0"/>
              <a:cs typeface="Times New Roman" panose="02020603050405020304" pitchFamily="18" charset="0"/>
            </a:rPr>
            <a:t>(G-77, Group of Seventy Seven)</a:t>
          </a:r>
          <a:r>
            <a:rPr lang="uz-Cyrl-UZ" b="0" i="0" baseline="0"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40A1953-C1A1-4DE5-AFA9-C07FAE4DECC9}" type="parTrans" cxnId="{99FF61C0-FD1B-4572-8435-6CC4CAE2F924}">
      <dgm:prSet/>
      <dgm:spPr/>
      <dgm:t>
        <a:bodyPr/>
        <a:lstStyle/>
        <a:p>
          <a:endParaRPr lang="ru-RU"/>
        </a:p>
      </dgm:t>
    </dgm:pt>
    <dgm:pt modelId="{B8F926A1-5618-450A-BCBF-FDD66F9FCFBB}" type="sibTrans" cxnId="{99FF61C0-FD1B-4572-8435-6CC4CAE2F924}">
      <dgm:prSet/>
      <dgm:spPr/>
      <dgm:t>
        <a:bodyPr/>
        <a:lstStyle/>
        <a:p>
          <a:endParaRPr lang="ru-RU"/>
        </a:p>
      </dgm:t>
    </dgm:pt>
    <dgm:pt modelId="{3EBAB09B-29AA-4E18-A4DA-B6226C03A634}">
      <dgm:prSet/>
      <dgm:spPr/>
      <dgm:t>
        <a:bodyPr/>
        <a:lstStyle/>
        <a:p>
          <a:pPr algn="just" rtl="0"/>
          <a:r>
            <a:rPr lang="ru-RU" b="0" i="0" baseline="0" dirty="0" smtClean="0">
              <a:latin typeface="Times New Roman" panose="02020603050405020304" pitchFamily="18" charset="0"/>
              <a:cs typeface="Times New Roman" panose="02020603050405020304" pitchFamily="18" charset="0"/>
            </a:rPr>
            <a:t>24. </a:t>
          </a:r>
          <a:r>
            <a:rPr lang="ru-RU" b="0" i="0" baseline="0" dirty="0" err="1" smtClean="0">
              <a:latin typeface="Times New Roman" panose="02020603050405020304" pitchFamily="18" charset="0"/>
              <a:cs typeface="Times New Roman" panose="02020603050405020304" pitchFamily="18" charset="0"/>
            </a:rPr>
            <a:t>Жаҳон</a:t>
          </a:r>
          <a:r>
            <a:rPr lang="ru-RU" b="0" i="0" baseline="0" dirty="0" smtClean="0">
              <a:latin typeface="Times New Roman" panose="02020603050405020304" pitchFamily="18" charset="0"/>
              <a:cs typeface="Times New Roman" panose="02020603050405020304" pitchFamily="18" charset="0"/>
            </a:rPr>
            <a:t> метеорология </a:t>
          </a:r>
          <a:r>
            <a:rPr lang="ru-RU" b="0" i="0" baseline="0" dirty="0" err="1" smtClean="0">
              <a:latin typeface="Times New Roman" panose="02020603050405020304" pitchFamily="18" charset="0"/>
              <a:cs typeface="Times New Roman" panose="02020603050405020304" pitchFamily="18" charset="0"/>
            </a:rPr>
            <a:t>ташкилоти</a:t>
          </a:r>
          <a:r>
            <a:rPr lang="uz-Cyrl-UZ" b="0" i="0" baseline="0" dirty="0" smtClean="0">
              <a:latin typeface="Times New Roman" panose="02020603050405020304" pitchFamily="18" charset="0"/>
              <a:cs typeface="Times New Roman" panose="02020603050405020304" pitchFamily="18" charset="0"/>
            </a:rPr>
            <a:t> </a:t>
          </a:r>
          <a:r>
            <a:rPr lang="uz-Cyrl-UZ" b="1" i="0" baseline="0" dirty="0" smtClean="0">
              <a:latin typeface="Times New Roman" panose="02020603050405020304" pitchFamily="18" charset="0"/>
              <a:cs typeface="Times New Roman" panose="02020603050405020304" pitchFamily="18" charset="0"/>
            </a:rPr>
            <a:t>(</a:t>
          </a:r>
          <a:r>
            <a:rPr lang="ru-RU" b="1" i="0" baseline="0" dirty="0" err="1" smtClean="0">
              <a:latin typeface="Times New Roman" panose="02020603050405020304" pitchFamily="18" charset="0"/>
              <a:cs typeface="Times New Roman" panose="02020603050405020304" pitchFamily="18" charset="0"/>
            </a:rPr>
            <a:t>ингл</a:t>
          </a:r>
          <a:r>
            <a:rPr lang="ru-RU" b="1" i="0" baseline="0" dirty="0" smtClean="0">
              <a:latin typeface="Times New Roman" panose="02020603050405020304" pitchFamily="18" charset="0"/>
              <a:cs typeface="Times New Roman" panose="02020603050405020304" pitchFamily="18" charset="0"/>
            </a:rPr>
            <a:t>. </a:t>
          </a:r>
          <a:r>
            <a:rPr lang="uz-Cyrl-UZ" b="1" i="0" baseline="0" dirty="0" smtClean="0">
              <a:latin typeface="Times New Roman" panose="02020603050405020304" pitchFamily="18" charset="0"/>
              <a:cs typeface="Times New Roman" panose="02020603050405020304" pitchFamily="18" charset="0"/>
            </a:rPr>
            <a:t>World Meteorological Organization, WMO)</a:t>
          </a:r>
          <a:r>
            <a:rPr lang="uz-Cyrl-UZ" b="0" i="0" baseline="0" dirty="0" smtClean="0">
              <a:latin typeface="Times New Roman" panose="02020603050405020304" pitchFamily="18" charset="0"/>
              <a:cs typeface="Times New Roman" panose="02020603050405020304" pitchFamily="18" charset="0"/>
            </a:rPr>
            <a:t>.</a:t>
          </a:r>
          <a:r>
            <a:rPr lang="ru-RU" b="0" i="0" baseline="0"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9335390-4242-4DC2-9932-A3A4FA476F54}" type="parTrans" cxnId="{06D32672-9480-49CE-A1FE-731103C70FCD}">
      <dgm:prSet/>
      <dgm:spPr/>
      <dgm:t>
        <a:bodyPr/>
        <a:lstStyle/>
        <a:p>
          <a:endParaRPr lang="ru-RU"/>
        </a:p>
      </dgm:t>
    </dgm:pt>
    <dgm:pt modelId="{9B51BF16-1EEA-4050-8F34-B9CBCD6C9966}" type="sibTrans" cxnId="{06D32672-9480-49CE-A1FE-731103C70FCD}">
      <dgm:prSet/>
      <dgm:spPr/>
      <dgm:t>
        <a:bodyPr/>
        <a:lstStyle/>
        <a:p>
          <a:endParaRPr lang="ru-RU"/>
        </a:p>
      </dgm:t>
    </dgm:pt>
    <dgm:pt modelId="{AD402DCF-F9E5-4D59-9737-87145B028BD3}" type="pres">
      <dgm:prSet presAssocID="{5886FAC5-2C8D-416B-B6A7-3B7E325AD88B}" presName="linear" presStyleCnt="0">
        <dgm:presLayoutVars>
          <dgm:animLvl val="lvl"/>
          <dgm:resizeHandles val="exact"/>
        </dgm:presLayoutVars>
      </dgm:prSet>
      <dgm:spPr/>
      <dgm:t>
        <a:bodyPr/>
        <a:lstStyle/>
        <a:p>
          <a:endParaRPr lang="ru-RU"/>
        </a:p>
      </dgm:t>
    </dgm:pt>
    <dgm:pt modelId="{983E4096-609C-45D9-BE23-D29EE6984AEB}" type="pres">
      <dgm:prSet presAssocID="{AF9F733B-7AC5-47F4-A90A-9A5786F6E010}" presName="parentText" presStyleLbl="node1" presStyleIdx="0" presStyleCnt="5">
        <dgm:presLayoutVars>
          <dgm:chMax val="0"/>
          <dgm:bulletEnabled val="1"/>
        </dgm:presLayoutVars>
      </dgm:prSet>
      <dgm:spPr/>
      <dgm:t>
        <a:bodyPr/>
        <a:lstStyle/>
        <a:p>
          <a:endParaRPr lang="ru-RU"/>
        </a:p>
      </dgm:t>
    </dgm:pt>
    <dgm:pt modelId="{3280BE9B-C153-41B3-98DA-FF16A5222849}" type="pres">
      <dgm:prSet presAssocID="{9A23D82D-2E5E-4D9A-9207-2D08571AF44F}" presName="spacer" presStyleCnt="0"/>
      <dgm:spPr/>
    </dgm:pt>
    <dgm:pt modelId="{4143CAB7-7DF0-4F49-A01F-7803BE43FC36}" type="pres">
      <dgm:prSet presAssocID="{1B464A79-CCEF-43B7-B8BC-DAD8CAFE494E}" presName="parentText" presStyleLbl="node1" presStyleIdx="1" presStyleCnt="5">
        <dgm:presLayoutVars>
          <dgm:chMax val="0"/>
          <dgm:bulletEnabled val="1"/>
        </dgm:presLayoutVars>
      </dgm:prSet>
      <dgm:spPr/>
      <dgm:t>
        <a:bodyPr/>
        <a:lstStyle/>
        <a:p>
          <a:endParaRPr lang="ru-RU"/>
        </a:p>
      </dgm:t>
    </dgm:pt>
    <dgm:pt modelId="{C33B5E5C-5565-4801-B1BB-F54D2788D06E}" type="pres">
      <dgm:prSet presAssocID="{1DEFF9D2-D10A-4674-B53F-DC183ABAB31F}" presName="spacer" presStyleCnt="0"/>
      <dgm:spPr/>
    </dgm:pt>
    <dgm:pt modelId="{3F168BB5-826E-46BF-9802-D9B4B013E54A}" type="pres">
      <dgm:prSet presAssocID="{FDBAB4A6-C1DF-47F5-B7DB-49EA45489F32}" presName="parentText" presStyleLbl="node1" presStyleIdx="2" presStyleCnt="5">
        <dgm:presLayoutVars>
          <dgm:chMax val="0"/>
          <dgm:bulletEnabled val="1"/>
        </dgm:presLayoutVars>
      </dgm:prSet>
      <dgm:spPr/>
      <dgm:t>
        <a:bodyPr/>
        <a:lstStyle/>
        <a:p>
          <a:endParaRPr lang="ru-RU"/>
        </a:p>
      </dgm:t>
    </dgm:pt>
    <dgm:pt modelId="{955695FC-EB0D-4A1B-8DA4-D24403A60D44}" type="pres">
      <dgm:prSet presAssocID="{F427D72F-17E1-4CA9-8EE5-F6EA135EF996}" presName="spacer" presStyleCnt="0"/>
      <dgm:spPr/>
    </dgm:pt>
    <dgm:pt modelId="{55522449-79EC-4371-9221-773060EF6AE2}" type="pres">
      <dgm:prSet presAssocID="{430E6BFD-9BA5-494E-894C-F456E2526079}" presName="parentText" presStyleLbl="node1" presStyleIdx="3" presStyleCnt="5">
        <dgm:presLayoutVars>
          <dgm:chMax val="0"/>
          <dgm:bulletEnabled val="1"/>
        </dgm:presLayoutVars>
      </dgm:prSet>
      <dgm:spPr/>
      <dgm:t>
        <a:bodyPr/>
        <a:lstStyle/>
        <a:p>
          <a:endParaRPr lang="ru-RU"/>
        </a:p>
      </dgm:t>
    </dgm:pt>
    <dgm:pt modelId="{0C186B7E-3881-49D0-B93E-6ED9C0ABB86F}" type="pres">
      <dgm:prSet presAssocID="{B8F926A1-5618-450A-BCBF-FDD66F9FCFBB}" presName="spacer" presStyleCnt="0"/>
      <dgm:spPr/>
    </dgm:pt>
    <dgm:pt modelId="{6D099892-E835-4131-837A-9E6D3D582215}" type="pres">
      <dgm:prSet presAssocID="{3EBAB09B-29AA-4E18-A4DA-B6226C03A634}" presName="parentText" presStyleLbl="node1" presStyleIdx="4" presStyleCnt="5">
        <dgm:presLayoutVars>
          <dgm:chMax val="0"/>
          <dgm:bulletEnabled val="1"/>
        </dgm:presLayoutVars>
      </dgm:prSet>
      <dgm:spPr/>
      <dgm:t>
        <a:bodyPr/>
        <a:lstStyle/>
        <a:p>
          <a:endParaRPr lang="ru-RU"/>
        </a:p>
      </dgm:t>
    </dgm:pt>
  </dgm:ptLst>
  <dgm:cxnLst>
    <dgm:cxn modelId="{279938AD-C47B-4B82-874A-813ABC90A59A}" type="presOf" srcId="{5886FAC5-2C8D-416B-B6A7-3B7E325AD88B}" destId="{AD402DCF-F9E5-4D59-9737-87145B028BD3}" srcOrd="0" destOrd="0" presId="urn:microsoft.com/office/officeart/2005/8/layout/vList2"/>
    <dgm:cxn modelId="{56CC6F96-8852-413F-AB34-84C27173CD7E}" type="presOf" srcId="{1B464A79-CCEF-43B7-B8BC-DAD8CAFE494E}" destId="{4143CAB7-7DF0-4F49-A01F-7803BE43FC36}" srcOrd="0" destOrd="0" presId="urn:microsoft.com/office/officeart/2005/8/layout/vList2"/>
    <dgm:cxn modelId="{99FF61C0-FD1B-4572-8435-6CC4CAE2F924}" srcId="{5886FAC5-2C8D-416B-B6A7-3B7E325AD88B}" destId="{430E6BFD-9BA5-494E-894C-F456E2526079}" srcOrd="3" destOrd="0" parTransId="{440A1953-C1A1-4DE5-AFA9-C07FAE4DECC9}" sibTransId="{B8F926A1-5618-450A-BCBF-FDD66F9FCFBB}"/>
    <dgm:cxn modelId="{14EE723A-9D82-435F-8EA8-552F25A96931}" srcId="{5886FAC5-2C8D-416B-B6A7-3B7E325AD88B}" destId="{1B464A79-CCEF-43B7-B8BC-DAD8CAFE494E}" srcOrd="1" destOrd="0" parTransId="{38EA1F0F-3CB6-4006-9132-88C345CA0E5A}" sibTransId="{1DEFF9D2-D10A-4674-B53F-DC183ABAB31F}"/>
    <dgm:cxn modelId="{06D32672-9480-49CE-A1FE-731103C70FCD}" srcId="{5886FAC5-2C8D-416B-B6A7-3B7E325AD88B}" destId="{3EBAB09B-29AA-4E18-A4DA-B6226C03A634}" srcOrd="4" destOrd="0" parTransId="{19335390-4242-4DC2-9932-A3A4FA476F54}" sibTransId="{9B51BF16-1EEA-4050-8F34-B9CBCD6C9966}"/>
    <dgm:cxn modelId="{BDD8D71C-440C-4BF7-95EC-AE3D21981379}" type="presOf" srcId="{3EBAB09B-29AA-4E18-A4DA-B6226C03A634}" destId="{6D099892-E835-4131-837A-9E6D3D582215}" srcOrd="0" destOrd="0" presId="urn:microsoft.com/office/officeart/2005/8/layout/vList2"/>
    <dgm:cxn modelId="{47BB51F0-9635-4A37-87F4-DF7B1690C748}" srcId="{5886FAC5-2C8D-416B-B6A7-3B7E325AD88B}" destId="{AF9F733B-7AC5-47F4-A90A-9A5786F6E010}" srcOrd="0" destOrd="0" parTransId="{EA6D41CF-3D3B-4E19-A397-E00F8D33CBC9}" sibTransId="{9A23D82D-2E5E-4D9A-9207-2D08571AF44F}"/>
    <dgm:cxn modelId="{8DA8AC05-CACC-4C35-A498-B751173C8723}" type="presOf" srcId="{FDBAB4A6-C1DF-47F5-B7DB-49EA45489F32}" destId="{3F168BB5-826E-46BF-9802-D9B4B013E54A}" srcOrd="0" destOrd="0" presId="urn:microsoft.com/office/officeart/2005/8/layout/vList2"/>
    <dgm:cxn modelId="{B6A51AF2-A5BA-49FA-9777-79499CB3C8D8}" type="presOf" srcId="{AF9F733B-7AC5-47F4-A90A-9A5786F6E010}" destId="{983E4096-609C-45D9-BE23-D29EE6984AEB}" srcOrd="0" destOrd="0" presId="urn:microsoft.com/office/officeart/2005/8/layout/vList2"/>
    <dgm:cxn modelId="{016D01B4-8FE7-4733-AF37-986C686F7B2E}" srcId="{5886FAC5-2C8D-416B-B6A7-3B7E325AD88B}" destId="{FDBAB4A6-C1DF-47F5-B7DB-49EA45489F32}" srcOrd="2" destOrd="0" parTransId="{1B7EECB8-ACDE-40D5-99C2-5CC58B3E1ADE}" sibTransId="{F427D72F-17E1-4CA9-8EE5-F6EA135EF996}"/>
    <dgm:cxn modelId="{1FE3021F-CB8E-45A4-AD29-251DD59EEF9D}" type="presOf" srcId="{430E6BFD-9BA5-494E-894C-F456E2526079}" destId="{55522449-79EC-4371-9221-773060EF6AE2}" srcOrd="0" destOrd="0" presId="urn:microsoft.com/office/officeart/2005/8/layout/vList2"/>
    <dgm:cxn modelId="{2B9DB704-AC0E-467D-8DD0-663098445C35}" type="presParOf" srcId="{AD402DCF-F9E5-4D59-9737-87145B028BD3}" destId="{983E4096-609C-45D9-BE23-D29EE6984AEB}" srcOrd="0" destOrd="0" presId="urn:microsoft.com/office/officeart/2005/8/layout/vList2"/>
    <dgm:cxn modelId="{62F6AB45-DB50-4E94-BADD-7FD5EEC54A7B}" type="presParOf" srcId="{AD402DCF-F9E5-4D59-9737-87145B028BD3}" destId="{3280BE9B-C153-41B3-98DA-FF16A5222849}" srcOrd="1" destOrd="0" presId="urn:microsoft.com/office/officeart/2005/8/layout/vList2"/>
    <dgm:cxn modelId="{776EAC57-F616-4F19-8B76-A49EE9D8FFF1}" type="presParOf" srcId="{AD402DCF-F9E5-4D59-9737-87145B028BD3}" destId="{4143CAB7-7DF0-4F49-A01F-7803BE43FC36}" srcOrd="2" destOrd="0" presId="urn:microsoft.com/office/officeart/2005/8/layout/vList2"/>
    <dgm:cxn modelId="{EF7CFE4B-C48F-49DB-B5F9-522E2B15DE2D}" type="presParOf" srcId="{AD402DCF-F9E5-4D59-9737-87145B028BD3}" destId="{C33B5E5C-5565-4801-B1BB-F54D2788D06E}" srcOrd="3" destOrd="0" presId="urn:microsoft.com/office/officeart/2005/8/layout/vList2"/>
    <dgm:cxn modelId="{D55DFB31-0934-41FF-8D4B-A0CA8C492B2C}" type="presParOf" srcId="{AD402DCF-F9E5-4D59-9737-87145B028BD3}" destId="{3F168BB5-826E-46BF-9802-D9B4B013E54A}" srcOrd="4" destOrd="0" presId="urn:microsoft.com/office/officeart/2005/8/layout/vList2"/>
    <dgm:cxn modelId="{15FA7624-2D93-4CB5-AA58-4D84197BF185}" type="presParOf" srcId="{AD402DCF-F9E5-4D59-9737-87145B028BD3}" destId="{955695FC-EB0D-4A1B-8DA4-D24403A60D44}" srcOrd="5" destOrd="0" presId="urn:microsoft.com/office/officeart/2005/8/layout/vList2"/>
    <dgm:cxn modelId="{C6C498DB-9833-4705-9503-35C0AC9BB52E}" type="presParOf" srcId="{AD402DCF-F9E5-4D59-9737-87145B028BD3}" destId="{55522449-79EC-4371-9221-773060EF6AE2}" srcOrd="6" destOrd="0" presId="urn:microsoft.com/office/officeart/2005/8/layout/vList2"/>
    <dgm:cxn modelId="{BFE11864-5375-4F6F-8C0A-95D2F6B9A375}" type="presParOf" srcId="{AD402DCF-F9E5-4D59-9737-87145B028BD3}" destId="{0C186B7E-3881-49D0-B93E-6ED9C0ABB86F}" srcOrd="7" destOrd="0" presId="urn:microsoft.com/office/officeart/2005/8/layout/vList2"/>
    <dgm:cxn modelId="{C11D29B7-52D2-41D4-B9EA-66552EAF39B8}" type="presParOf" srcId="{AD402DCF-F9E5-4D59-9737-87145B028BD3}" destId="{6D099892-E835-4131-837A-9E6D3D582215}"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7.xml><?xml version="1.0" encoding="utf-8"?>
<dgm:dataModel xmlns:dgm="http://schemas.openxmlformats.org/drawingml/2006/diagram" xmlns:a="http://schemas.openxmlformats.org/drawingml/2006/main">
  <dgm:ptLst>
    <dgm:pt modelId="{C4558F98-2F8F-4CB1-88D0-69F7CF70AE7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AEF71B8-444B-44E6-A0F7-FA890174CB22}">
      <dgm:prSet/>
      <dgm:spPr/>
      <dgm:t>
        <a:bodyPr/>
        <a:lstStyle/>
        <a:p>
          <a:pPr algn="ctr" rtl="0"/>
          <a:r>
            <a:rPr lang="uz-Cyrl-UZ" b="1" dirty="0" smtClean="0">
              <a:latin typeface="Times New Roman" panose="02020603050405020304" pitchFamily="18" charset="0"/>
              <a:cs typeface="Times New Roman" panose="02020603050405020304" pitchFamily="18" charset="0"/>
            </a:rPr>
            <a:t>Фойдаланилган адабиётлар рўйхати:</a:t>
          </a:r>
          <a:endParaRPr lang="ru-RU" b="1" dirty="0">
            <a:latin typeface="Times New Roman" panose="02020603050405020304" pitchFamily="18" charset="0"/>
            <a:cs typeface="Times New Roman" panose="02020603050405020304" pitchFamily="18" charset="0"/>
          </a:endParaRPr>
        </a:p>
      </dgm:t>
    </dgm:pt>
    <dgm:pt modelId="{5E2993C3-F83D-4CC6-93F5-D3B4B49A2EE1}" type="parTrans" cxnId="{A71ED320-0F68-429F-B421-7979558A64FA}">
      <dgm:prSet/>
      <dgm:spPr/>
      <dgm:t>
        <a:bodyPr/>
        <a:lstStyle/>
        <a:p>
          <a:endParaRPr lang="ru-RU"/>
        </a:p>
      </dgm:t>
    </dgm:pt>
    <dgm:pt modelId="{B8464B33-9A9B-4370-B2DE-2CEC35F7EF37}" type="sibTrans" cxnId="{A71ED320-0F68-429F-B421-7979558A64FA}">
      <dgm:prSet/>
      <dgm:spPr/>
      <dgm:t>
        <a:bodyPr/>
        <a:lstStyle/>
        <a:p>
          <a:endParaRPr lang="ru-RU"/>
        </a:p>
      </dgm:t>
    </dgm:pt>
    <dgm:pt modelId="{DDFEA0F0-8502-43BE-A998-AB826E331CAD}" type="pres">
      <dgm:prSet presAssocID="{C4558F98-2F8F-4CB1-88D0-69F7CF70AE7D}" presName="linear" presStyleCnt="0">
        <dgm:presLayoutVars>
          <dgm:animLvl val="lvl"/>
          <dgm:resizeHandles val="exact"/>
        </dgm:presLayoutVars>
      </dgm:prSet>
      <dgm:spPr/>
      <dgm:t>
        <a:bodyPr/>
        <a:lstStyle/>
        <a:p>
          <a:endParaRPr lang="ru-RU"/>
        </a:p>
      </dgm:t>
    </dgm:pt>
    <dgm:pt modelId="{10DEBB0B-84FD-4F44-9A5A-DA823C67F8BF}" type="pres">
      <dgm:prSet presAssocID="{DAEF71B8-444B-44E6-A0F7-FA890174CB22}" presName="parentText" presStyleLbl="node1" presStyleIdx="0" presStyleCnt="1">
        <dgm:presLayoutVars>
          <dgm:chMax val="0"/>
          <dgm:bulletEnabled val="1"/>
        </dgm:presLayoutVars>
      </dgm:prSet>
      <dgm:spPr/>
      <dgm:t>
        <a:bodyPr/>
        <a:lstStyle/>
        <a:p>
          <a:endParaRPr lang="ru-RU"/>
        </a:p>
      </dgm:t>
    </dgm:pt>
  </dgm:ptLst>
  <dgm:cxnLst>
    <dgm:cxn modelId="{4408A790-8815-4C44-993F-313CDDD894FE}" type="presOf" srcId="{DAEF71B8-444B-44E6-A0F7-FA890174CB22}" destId="{10DEBB0B-84FD-4F44-9A5A-DA823C67F8BF}" srcOrd="0" destOrd="0" presId="urn:microsoft.com/office/officeart/2005/8/layout/vList2"/>
    <dgm:cxn modelId="{10685568-82CE-44FE-9422-9313B3885729}" type="presOf" srcId="{C4558F98-2F8F-4CB1-88D0-69F7CF70AE7D}" destId="{DDFEA0F0-8502-43BE-A998-AB826E331CAD}" srcOrd="0" destOrd="0" presId="urn:microsoft.com/office/officeart/2005/8/layout/vList2"/>
    <dgm:cxn modelId="{A71ED320-0F68-429F-B421-7979558A64FA}" srcId="{C4558F98-2F8F-4CB1-88D0-69F7CF70AE7D}" destId="{DAEF71B8-444B-44E6-A0F7-FA890174CB22}" srcOrd="0" destOrd="0" parTransId="{5E2993C3-F83D-4CC6-93F5-D3B4B49A2EE1}" sibTransId="{B8464B33-9A9B-4370-B2DE-2CEC35F7EF37}"/>
    <dgm:cxn modelId="{096A4F04-7ED7-4153-A407-015E5C377FD4}" type="presParOf" srcId="{DDFEA0F0-8502-43BE-A998-AB826E331CAD}" destId="{10DEBB0B-84FD-4F44-9A5A-DA823C67F8B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8.xml><?xml version="1.0" encoding="utf-8"?>
<dgm:dataModel xmlns:dgm="http://schemas.openxmlformats.org/drawingml/2006/diagram" xmlns:a="http://schemas.openxmlformats.org/drawingml/2006/main">
  <dgm:ptLst>
    <dgm:pt modelId="{9207E89A-4520-4E65-9E55-15C760DFE49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971D345-606C-43DF-A868-9DEEFDCCBDD7}">
      <dgm:prSet/>
      <dgm:spPr/>
      <dgm:t>
        <a:bodyPr/>
        <a:lstStyle/>
        <a:p>
          <a:pPr algn="just" rtl="0"/>
          <a:r>
            <a:rPr lang="uz-Cyrl-UZ" dirty="0" smtClean="0">
              <a:latin typeface="Times New Roman" panose="02020603050405020304" pitchFamily="18" charset="0"/>
              <a:cs typeface="Times New Roman" panose="02020603050405020304" pitchFamily="18" charset="0"/>
            </a:rPr>
            <a:t>1. </a:t>
          </a:r>
          <a:r>
            <a:rPr lang="en-US" dirty="0" err="1" smtClean="0">
              <a:latin typeface="Times New Roman" panose="02020603050405020304" pitchFamily="18" charset="0"/>
              <a:cs typeface="Times New Roman" panose="02020603050405020304" pitchFamily="18" charset="0"/>
            </a:rPr>
            <a:t>Sh.Sh.Shodmonov</a:t>
          </a:r>
          <a:r>
            <a:rPr lang="en-US" dirty="0" smtClean="0">
              <a:latin typeface="Times New Roman" panose="02020603050405020304" pitchFamily="18" charset="0"/>
              <a:cs typeface="Times New Roman" panose="02020603050405020304" pitchFamily="18" charset="0"/>
            </a:rPr>
            <a:t>,</a:t>
          </a:r>
          <a:r>
            <a:rPr lang="uz-Cyrl-UZ"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B.D.Xajiy</a:t>
          </a:r>
          <a:r>
            <a:rPr lang="ru-RU" dirty="0" smtClean="0">
              <a:latin typeface="Times New Roman" panose="02020603050405020304" pitchFamily="18" charset="0"/>
              <a:cs typeface="Times New Roman" panose="02020603050405020304" pitchFamily="18" charset="0"/>
            </a:rPr>
            <a:t>е</a:t>
          </a:r>
          <a:r>
            <a:rPr lang="en-US" dirty="0" smtClean="0">
              <a:latin typeface="Times New Roman" panose="02020603050405020304" pitchFamily="18" charset="0"/>
              <a:cs typeface="Times New Roman" panose="02020603050405020304" pitchFamily="18" charset="0"/>
            </a:rPr>
            <a:t>v,  </a:t>
          </a:r>
          <a:r>
            <a:rPr lang="en-US" dirty="0" err="1" smtClean="0">
              <a:latin typeface="Times New Roman" panose="02020603050405020304" pitchFamily="18" charset="0"/>
              <a:cs typeface="Times New Roman" panose="02020603050405020304" pitchFamily="18" charset="0"/>
            </a:rPr>
            <a:t>R.A.Yusupov</a:t>
          </a:r>
          <a:r>
            <a:rPr lang="en-US" dirty="0" smtClean="0">
              <a:latin typeface="Times New Roman" panose="02020603050405020304" pitchFamily="18" charset="0"/>
              <a:cs typeface="Times New Roman" panose="02020603050405020304" pitchFamily="18" charset="0"/>
            </a:rPr>
            <a:t>.</a:t>
          </a:r>
          <a:r>
            <a:rPr lang="uz-Cyrl-UZ"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Iqtis</a:t>
          </a:r>
          <a:r>
            <a:rPr lang="ru-RU" dirty="0" smtClean="0">
              <a:latin typeface="Times New Roman" panose="02020603050405020304" pitchFamily="18" charset="0"/>
              <a:cs typeface="Times New Roman" panose="02020603050405020304" pitchFamily="18" charset="0"/>
            </a:rPr>
            <a:t>о</a:t>
          </a:r>
          <a:r>
            <a:rPr lang="en-US" dirty="0" err="1" smtClean="0">
              <a:latin typeface="Times New Roman" panose="02020603050405020304" pitchFamily="18" charset="0"/>
              <a:cs typeface="Times New Roman" panose="02020603050405020304" pitchFamily="18" charset="0"/>
            </a:rPr>
            <a:t>diy</a:t>
          </a:r>
          <a:r>
            <a:rPr lang="uz-Cyrl-UZ"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taraqqiyot</a:t>
          </a:r>
          <a:r>
            <a:rPr lang="uz-Cyrl-UZ"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jadallashuvi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O‘quv</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qo‘llanma</a:t>
          </a:r>
          <a:r>
            <a:rPr lang="en-US" dirty="0" smtClean="0">
              <a:latin typeface="Times New Roman" panose="02020603050405020304" pitchFamily="18" charset="0"/>
              <a:cs typeface="Times New Roman" panose="02020603050405020304" pitchFamily="18" charset="0"/>
            </a:rPr>
            <a:t>. – T.: «</a:t>
          </a:r>
          <a:r>
            <a:rPr lang="en-US" dirty="0" err="1" smtClean="0">
              <a:latin typeface="Times New Roman" panose="02020603050405020304" pitchFamily="18" charset="0"/>
              <a:cs typeface="Times New Roman" panose="02020603050405020304" pitchFamily="18" charset="0"/>
            </a:rPr>
            <a:t>Innovatsion</a:t>
          </a:r>
          <a:r>
            <a:rPr lang="uz-Cyrl-UZ"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rivojlanish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nashriyot-matbaa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uyi</a:t>
          </a:r>
          <a:r>
            <a:rPr lang="en-US" dirty="0" smtClean="0">
              <a:latin typeface="Times New Roman" panose="02020603050405020304" pitchFamily="18" charset="0"/>
              <a:cs typeface="Times New Roman" panose="02020603050405020304" pitchFamily="18" charset="0"/>
            </a:rPr>
            <a:t>», 2021</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9412488-8E77-470C-81C7-0873F39BE436}" type="parTrans" cxnId="{E1F68639-D5C4-41D3-AFC7-F997DD69DD21}">
      <dgm:prSet/>
      <dgm:spPr/>
      <dgm:t>
        <a:bodyPr/>
        <a:lstStyle/>
        <a:p>
          <a:endParaRPr lang="ru-RU"/>
        </a:p>
      </dgm:t>
    </dgm:pt>
    <dgm:pt modelId="{4F01B3BE-0F1D-4387-8778-4569A3BF1BA9}" type="sibTrans" cxnId="{E1F68639-D5C4-41D3-AFC7-F997DD69DD21}">
      <dgm:prSet/>
      <dgm:spPr/>
      <dgm:t>
        <a:bodyPr/>
        <a:lstStyle/>
        <a:p>
          <a:endParaRPr lang="ru-RU"/>
        </a:p>
      </dgm:t>
    </dgm:pt>
    <dgm:pt modelId="{6625EEEE-08C8-4F2F-898A-CBEE45641F67}">
      <dgm:prSet/>
      <dgm:spPr/>
      <dgm:t>
        <a:bodyPr/>
        <a:lstStyle/>
        <a:p>
          <a:pPr algn="just" rtl="0"/>
          <a:r>
            <a:rPr lang="uz-Cyrl-UZ" dirty="0" smtClean="0">
              <a:latin typeface="Times New Roman" panose="02020603050405020304" pitchFamily="18" charset="0"/>
              <a:cs typeface="Times New Roman" panose="02020603050405020304" pitchFamily="18" charset="0"/>
            </a:rPr>
            <a:t>3. Ўлмасов А., Ваҳобов А. Иқтисодиёт назарияси: Дарслик. – Т.: «Шарқ» нашриёт-матбаа акциядорлик компанияси Бош таҳририяти, 2006.</a:t>
          </a:r>
          <a:endParaRPr lang="ru-RU" dirty="0">
            <a:latin typeface="Times New Roman" panose="02020603050405020304" pitchFamily="18" charset="0"/>
            <a:cs typeface="Times New Roman" panose="02020603050405020304" pitchFamily="18" charset="0"/>
          </a:endParaRPr>
        </a:p>
      </dgm:t>
    </dgm:pt>
    <dgm:pt modelId="{EBFB705E-A97E-4790-AF58-321B00F5DC7B}" type="parTrans" cxnId="{A105CD7B-C129-4E63-9C98-086F8FABEE1F}">
      <dgm:prSet/>
      <dgm:spPr/>
      <dgm:t>
        <a:bodyPr/>
        <a:lstStyle/>
        <a:p>
          <a:endParaRPr lang="ru-RU"/>
        </a:p>
      </dgm:t>
    </dgm:pt>
    <dgm:pt modelId="{F1637AD4-0A5E-4FBA-8A11-68AA6E7AF9DD}" type="sibTrans" cxnId="{A105CD7B-C129-4E63-9C98-086F8FABEE1F}">
      <dgm:prSet/>
      <dgm:spPr/>
      <dgm:t>
        <a:bodyPr/>
        <a:lstStyle/>
        <a:p>
          <a:endParaRPr lang="ru-RU"/>
        </a:p>
      </dgm:t>
    </dgm:pt>
    <dgm:pt modelId="{E5DF2987-BD1C-42C4-A831-BC991EA29AA5}">
      <dgm:prSet/>
      <dgm:spPr/>
      <dgm:t>
        <a:bodyPr/>
        <a:lstStyle/>
        <a:p>
          <a:pPr algn="just" rtl="0"/>
          <a:r>
            <a:rPr lang="uz-Cyrl-UZ" dirty="0" smtClean="0">
              <a:latin typeface="Times New Roman" panose="02020603050405020304" pitchFamily="18" charset="0"/>
              <a:cs typeface="Times New Roman" panose="02020603050405020304" pitchFamily="18" charset="0"/>
            </a:rPr>
            <a:t>4. </a:t>
          </a:r>
          <a:r>
            <a:rPr lang="ru-RU" dirty="0" smtClean="0">
              <a:latin typeface="Times New Roman" panose="02020603050405020304" pitchFamily="18" charset="0"/>
              <a:cs typeface="Times New Roman" panose="02020603050405020304" pitchFamily="18" charset="0"/>
            </a:rPr>
            <a:t>Симкина Л.Г. Экономическая теория. 2-е изд. – СПб.: Питер, 2008.</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CAD3F06-6D25-4D5B-B9AA-F5515E66471A}" type="parTrans" cxnId="{08CDE0AF-FC50-4E49-99DB-79B217B23DCF}">
      <dgm:prSet/>
      <dgm:spPr/>
      <dgm:t>
        <a:bodyPr/>
        <a:lstStyle/>
        <a:p>
          <a:endParaRPr lang="ru-RU"/>
        </a:p>
      </dgm:t>
    </dgm:pt>
    <dgm:pt modelId="{2173E23A-5C56-4AB3-90B5-7EE392FE1891}" type="sibTrans" cxnId="{08CDE0AF-FC50-4E49-99DB-79B217B23DCF}">
      <dgm:prSet/>
      <dgm:spPr/>
      <dgm:t>
        <a:bodyPr/>
        <a:lstStyle/>
        <a:p>
          <a:endParaRPr lang="ru-RU"/>
        </a:p>
      </dgm:t>
    </dgm:pt>
    <dgm:pt modelId="{60C2A51F-B358-46E2-8721-8B68CE1A5F34}">
      <dgm:prSet/>
      <dgm:spPr/>
      <dgm:t>
        <a:bodyPr/>
        <a:lstStyle/>
        <a:p>
          <a:pPr algn="just" rtl="0"/>
          <a:r>
            <a:rPr lang="ru-RU" dirty="0" smtClean="0">
              <a:latin typeface="Times New Roman" panose="02020603050405020304" pitchFamily="18" charset="0"/>
              <a:cs typeface="Times New Roman" panose="02020603050405020304" pitchFamily="18" charset="0"/>
            </a:rPr>
            <a:t>5. </a:t>
          </a:r>
          <a:r>
            <a:rPr lang="ru-RU" dirty="0" err="1" smtClean="0">
              <a:latin typeface="Times New Roman" panose="02020603050405020304" pitchFamily="18" charset="0"/>
              <a:cs typeface="Times New Roman" panose="02020603050405020304" pitchFamily="18" charset="0"/>
            </a:rPr>
            <a:t>Станковская</a:t>
          </a:r>
          <a:r>
            <a:rPr lang="ru-RU" dirty="0" smtClean="0">
              <a:latin typeface="Times New Roman" panose="02020603050405020304" pitchFamily="18" charset="0"/>
              <a:cs typeface="Times New Roman" panose="02020603050405020304" pitchFamily="18" charset="0"/>
            </a:rPr>
            <a:t> И.К., Стрелец И.А. Экономическая теория: учебник / </a:t>
          </a:r>
          <a:r>
            <a:rPr lang="ru-RU" dirty="0" err="1" smtClean="0">
              <a:latin typeface="Times New Roman" panose="02020603050405020304" pitchFamily="18" charset="0"/>
              <a:cs typeface="Times New Roman" panose="02020603050405020304" pitchFamily="18" charset="0"/>
            </a:rPr>
            <a:t>И.А.Стрелец</a:t>
          </a:r>
          <a:r>
            <a:rPr lang="ru-RU" dirty="0" smtClean="0">
              <a:latin typeface="Times New Roman" panose="02020603050405020304" pitchFamily="18" charset="0"/>
              <a:cs typeface="Times New Roman" panose="02020603050405020304" pitchFamily="18" charset="0"/>
            </a:rPr>
            <a:t>. – 3-е изд., </a:t>
          </a:r>
          <a:r>
            <a:rPr lang="ru-RU" dirty="0" err="1" smtClean="0">
              <a:latin typeface="Times New Roman" panose="02020603050405020304" pitchFamily="18" charset="0"/>
              <a:cs typeface="Times New Roman" panose="02020603050405020304" pitchFamily="18" charset="0"/>
            </a:rPr>
            <a:t>испр</a:t>
          </a:r>
          <a:r>
            <a:rPr lang="ru-RU" dirty="0" smtClean="0">
              <a:latin typeface="Times New Roman" panose="02020603050405020304" pitchFamily="18" charset="0"/>
              <a:cs typeface="Times New Roman" panose="02020603050405020304" pitchFamily="18" charset="0"/>
            </a:rPr>
            <a:t>. – М.: </a:t>
          </a:r>
          <a:r>
            <a:rPr lang="ru-RU" dirty="0" err="1" smtClean="0">
              <a:latin typeface="Times New Roman" panose="02020603050405020304" pitchFamily="18" charset="0"/>
              <a:cs typeface="Times New Roman" panose="02020603050405020304" pitchFamily="18" charset="0"/>
            </a:rPr>
            <a:t>Эксмо</a:t>
          </a:r>
          <a:r>
            <a:rPr lang="ru-RU" dirty="0" smtClean="0">
              <a:latin typeface="Times New Roman" panose="02020603050405020304" pitchFamily="18" charset="0"/>
              <a:cs typeface="Times New Roman" panose="02020603050405020304" pitchFamily="18" charset="0"/>
            </a:rPr>
            <a:t>, 2008.</a:t>
          </a:r>
          <a:endParaRPr lang="ru-RU" dirty="0">
            <a:latin typeface="Times New Roman" panose="02020603050405020304" pitchFamily="18" charset="0"/>
            <a:cs typeface="Times New Roman" panose="02020603050405020304" pitchFamily="18" charset="0"/>
          </a:endParaRPr>
        </a:p>
      </dgm:t>
    </dgm:pt>
    <dgm:pt modelId="{4F7526D5-9243-4A86-A357-D28BAFFC61D3}" type="parTrans" cxnId="{EF8970C4-7886-4B9C-8C97-620881E01D37}">
      <dgm:prSet/>
      <dgm:spPr/>
      <dgm:t>
        <a:bodyPr/>
        <a:lstStyle/>
        <a:p>
          <a:endParaRPr lang="ru-RU"/>
        </a:p>
      </dgm:t>
    </dgm:pt>
    <dgm:pt modelId="{E45B979A-5843-4176-88D9-F7367679FE7A}" type="sibTrans" cxnId="{EF8970C4-7886-4B9C-8C97-620881E01D37}">
      <dgm:prSet/>
      <dgm:spPr/>
      <dgm:t>
        <a:bodyPr/>
        <a:lstStyle/>
        <a:p>
          <a:endParaRPr lang="ru-RU"/>
        </a:p>
      </dgm:t>
    </dgm:pt>
    <dgm:pt modelId="{FF99D594-0361-48D0-8223-8C2F02D3BD8B}">
      <dgm:prSet/>
      <dgm:spPr/>
      <dgm:t>
        <a:bodyPr/>
        <a:lstStyle/>
        <a:p>
          <a:pPr algn="just" rtl="0"/>
          <a:r>
            <a:rPr lang="ru-RU" dirty="0" smtClean="0">
              <a:latin typeface="Times New Roman" panose="02020603050405020304" pitchFamily="18" charset="0"/>
              <a:cs typeface="Times New Roman" panose="02020603050405020304" pitchFamily="18" charset="0"/>
            </a:rPr>
            <a:t>6. Экономическая теория / Под ред. </a:t>
          </a:r>
          <a:r>
            <a:rPr lang="ru-RU" dirty="0" err="1" smtClean="0">
              <a:latin typeface="Times New Roman" panose="02020603050405020304" pitchFamily="18" charset="0"/>
              <a:cs typeface="Times New Roman" panose="02020603050405020304" pitchFamily="18" charset="0"/>
            </a:rPr>
            <a:t>А.И.Добрынина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Л.С.Тарасевича</a:t>
          </a:r>
          <a:r>
            <a:rPr lang="ru-RU" dirty="0" smtClean="0">
              <a:latin typeface="Times New Roman" panose="02020603050405020304" pitchFamily="18" charset="0"/>
              <a:cs typeface="Times New Roman" panose="02020603050405020304" pitchFamily="18" charset="0"/>
            </a:rPr>
            <a:t>, 3-е изд. – СПб.: Изд. </a:t>
          </a:r>
          <a:r>
            <a:rPr lang="ru-RU" dirty="0" err="1" smtClean="0">
              <a:latin typeface="Times New Roman" panose="02020603050405020304" pitchFamily="18" charset="0"/>
              <a:cs typeface="Times New Roman" panose="02020603050405020304" pitchFamily="18" charset="0"/>
            </a:rPr>
            <a:t>СПбГУЭФ</a:t>
          </a:r>
          <a:r>
            <a:rPr lang="ru-RU" dirty="0" smtClean="0">
              <a:latin typeface="Times New Roman" panose="02020603050405020304" pitchFamily="18" charset="0"/>
              <a:cs typeface="Times New Roman" panose="02020603050405020304" pitchFamily="18" charset="0"/>
            </a:rPr>
            <a:t>; Питер, 2008.</a:t>
          </a:r>
          <a:endParaRPr lang="ru-RU" dirty="0">
            <a:latin typeface="Times New Roman" panose="02020603050405020304" pitchFamily="18" charset="0"/>
            <a:cs typeface="Times New Roman" panose="02020603050405020304" pitchFamily="18" charset="0"/>
          </a:endParaRPr>
        </a:p>
      </dgm:t>
    </dgm:pt>
    <dgm:pt modelId="{7D8476D8-C736-4491-9A39-291CEA248F4A}" type="parTrans" cxnId="{E20889DD-831E-4CBE-B8DE-823078051BE7}">
      <dgm:prSet/>
      <dgm:spPr/>
      <dgm:t>
        <a:bodyPr/>
        <a:lstStyle/>
        <a:p>
          <a:endParaRPr lang="ru-RU"/>
        </a:p>
      </dgm:t>
    </dgm:pt>
    <dgm:pt modelId="{797AD6A9-0FBF-4D69-8658-5D1ED6CB7DD4}" type="sibTrans" cxnId="{E20889DD-831E-4CBE-B8DE-823078051BE7}">
      <dgm:prSet/>
      <dgm:spPr/>
      <dgm:t>
        <a:bodyPr/>
        <a:lstStyle/>
        <a:p>
          <a:endParaRPr lang="ru-RU"/>
        </a:p>
      </dgm:t>
    </dgm:pt>
    <dgm:pt modelId="{EAADD916-3EFA-483B-93FB-9BEA2E2B6896}">
      <dgm:prSet/>
      <dgm:spPr/>
      <dgm:t>
        <a:bodyPr/>
        <a:lstStyle/>
        <a:p>
          <a:pPr algn="just" rtl="0"/>
          <a:r>
            <a:rPr lang="uz-Cyrl-UZ" dirty="0" smtClean="0">
              <a:latin typeface="Times New Roman" panose="02020603050405020304" pitchFamily="18" charset="0"/>
              <a:cs typeface="Times New Roman" panose="02020603050405020304" pitchFamily="18" charset="0"/>
            </a:rPr>
            <a:t>7. </a:t>
          </a:r>
          <a:r>
            <a:rPr lang="ru-RU" dirty="0" err="1" smtClean="0">
              <a:latin typeface="Times New Roman" panose="02020603050405020304" pitchFamily="18" charset="0"/>
              <a:cs typeface="Times New Roman" panose="02020603050405020304" pitchFamily="18" charset="0"/>
            </a:rPr>
            <a:t>Камаев</a:t>
          </a:r>
          <a:r>
            <a:rPr lang="ru-RU" dirty="0" smtClean="0">
              <a:latin typeface="Times New Roman" panose="02020603050405020304" pitchFamily="18" charset="0"/>
              <a:cs typeface="Times New Roman" panose="02020603050405020304" pitchFamily="18" charset="0"/>
            </a:rPr>
            <a:t> В.Д. Экономическая теория: Краткий курс: учебник / </a:t>
          </a:r>
          <a:r>
            <a:rPr lang="ru-RU" dirty="0" err="1" smtClean="0">
              <a:latin typeface="Times New Roman" panose="02020603050405020304" pitchFamily="18" charset="0"/>
              <a:cs typeface="Times New Roman" panose="02020603050405020304" pitchFamily="18" charset="0"/>
            </a:rPr>
            <a:t>В.Д.Камаев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М.З.Ильчиков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Т.А.Борисовская</a:t>
          </a:r>
          <a:r>
            <a:rPr lang="ru-RU" dirty="0" smtClean="0">
              <a:latin typeface="Times New Roman" panose="02020603050405020304" pitchFamily="18" charset="0"/>
              <a:cs typeface="Times New Roman" panose="02020603050405020304" pitchFamily="18" charset="0"/>
            </a:rPr>
            <a:t>. – 2-е изд., стер. – М.: КНОРУС, 2007.</a:t>
          </a:r>
          <a:endParaRPr lang="ru-RU" dirty="0">
            <a:latin typeface="Times New Roman" panose="02020603050405020304" pitchFamily="18" charset="0"/>
            <a:cs typeface="Times New Roman" panose="02020603050405020304" pitchFamily="18" charset="0"/>
          </a:endParaRPr>
        </a:p>
      </dgm:t>
    </dgm:pt>
    <dgm:pt modelId="{5C053794-D21A-4B96-955B-607B0986CBB6}" type="parTrans" cxnId="{C1C62E0D-85DC-422A-A81D-EDF9B4BBE9F0}">
      <dgm:prSet/>
      <dgm:spPr/>
      <dgm:t>
        <a:bodyPr/>
        <a:lstStyle/>
        <a:p>
          <a:endParaRPr lang="ru-RU"/>
        </a:p>
      </dgm:t>
    </dgm:pt>
    <dgm:pt modelId="{CCB7DC8E-BA10-45DF-8CDB-55793655C96D}" type="sibTrans" cxnId="{C1C62E0D-85DC-422A-A81D-EDF9B4BBE9F0}">
      <dgm:prSet/>
      <dgm:spPr/>
      <dgm:t>
        <a:bodyPr/>
        <a:lstStyle/>
        <a:p>
          <a:endParaRPr lang="ru-RU"/>
        </a:p>
      </dgm:t>
    </dgm:pt>
    <dgm:pt modelId="{CB9F9A99-F174-427F-9797-44266A7C8FD9}">
      <dgm:prSet/>
      <dgm:spPr/>
      <dgm:t>
        <a:bodyPr/>
        <a:lstStyle/>
        <a:p>
          <a:pPr algn="just" rtl="0"/>
          <a:r>
            <a:rPr lang="uz-Cyrl-UZ" dirty="0" smtClean="0">
              <a:latin typeface="Times New Roman" panose="02020603050405020304" pitchFamily="18" charset="0"/>
              <a:cs typeface="Times New Roman" panose="02020603050405020304" pitchFamily="18" charset="0"/>
            </a:rPr>
            <a:t>8. </a:t>
          </a:r>
          <a:r>
            <a:rPr lang="ru-RU" dirty="0" smtClean="0">
              <a:latin typeface="Times New Roman" panose="02020603050405020304" pitchFamily="18" charset="0"/>
              <a:cs typeface="Times New Roman" panose="02020603050405020304" pitchFamily="18" charset="0"/>
            </a:rPr>
            <a:t>Экономическая теория (политэкономия): Учебник/ Под общ. ред. акад. </a:t>
          </a:r>
          <a:r>
            <a:rPr lang="ru-RU" dirty="0" err="1" smtClean="0">
              <a:latin typeface="Times New Roman" panose="02020603050405020304" pitchFamily="18" charset="0"/>
              <a:cs typeface="Times New Roman" panose="02020603050405020304" pitchFamily="18" charset="0"/>
            </a:rPr>
            <a:t>В.И.Видяпина</a:t>
          </a:r>
          <a:r>
            <a:rPr lang="ru-RU" dirty="0" smtClean="0">
              <a:latin typeface="Times New Roman" panose="02020603050405020304" pitchFamily="18" charset="0"/>
              <a:cs typeface="Times New Roman" panose="02020603050405020304" pitchFamily="18" charset="0"/>
            </a:rPr>
            <a:t>, акад. </a:t>
          </a:r>
          <a:r>
            <a:rPr lang="ru-RU" dirty="0" err="1" smtClean="0">
              <a:latin typeface="Times New Roman" panose="02020603050405020304" pitchFamily="18" charset="0"/>
              <a:cs typeface="Times New Roman" panose="02020603050405020304" pitchFamily="18" charset="0"/>
            </a:rPr>
            <a:t>Г.П.Журавлевой</a:t>
          </a:r>
          <a:r>
            <a:rPr lang="ru-RU" dirty="0" smtClean="0">
              <a:latin typeface="Times New Roman" panose="02020603050405020304" pitchFamily="18" charset="0"/>
              <a:cs typeface="Times New Roman" panose="02020603050405020304" pitchFamily="18" charset="0"/>
            </a:rPr>
            <a:t>. – 4-е изд. - М.: ИНФРА-М, 2004.</a:t>
          </a:r>
          <a:endParaRPr lang="ru-RU" dirty="0">
            <a:latin typeface="Times New Roman" panose="02020603050405020304" pitchFamily="18" charset="0"/>
            <a:cs typeface="Times New Roman" panose="02020603050405020304" pitchFamily="18" charset="0"/>
          </a:endParaRPr>
        </a:p>
      </dgm:t>
    </dgm:pt>
    <dgm:pt modelId="{4C5C86F8-C92C-4D2B-9695-1BCC09F431CE}" type="parTrans" cxnId="{21DDFD7F-946F-4F65-905C-8B11567414FD}">
      <dgm:prSet/>
      <dgm:spPr/>
      <dgm:t>
        <a:bodyPr/>
        <a:lstStyle/>
        <a:p>
          <a:endParaRPr lang="ru-RU"/>
        </a:p>
      </dgm:t>
    </dgm:pt>
    <dgm:pt modelId="{3DAF81C8-B69B-4B1F-B14A-2E1F6BE8375C}" type="sibTrans" cxnId="{21DDFD7F-946F-4F65-905C-8B11567414FD}">
      <dgm:prSet/>
      <dgm:spPr/>
      <dgm:t>
        <a:bodyPr/>
        <a:lstStyle/>
        <a:p>
          <a:endParaRPr lang="ru-RU"/>
        </a:p>
      </dgm:t>
    </dgm:pt>
    <dgm:pt modelId="{0E035C04-B327-4995-8AFF-3BF7CD480A9A}">
      <dgm:prSet/>
      <dgm:spPr/>
      <dgm:t>
        <a:bodyPr/>
        <a:lstStyle/>
        <a:p>
          <a:pPr algn="just" rtl="0"/>
          <a:r>
            <a:rPr lang="uz-Cyrl-UZ" dirty="0" smtClean="0">
              <a:latin typeface="Times New Roman" panose="02020603050405020304" pitchFamily="18" charset="0"/>
              <a:cs typeface="Times New Roman" panose="02020603050405020304" pitchFamily="18" charset="0"/>
            </a:rPr>
            <a:t>9. </a:t>
          </a:r>
          <a:r>
            <a:rPr lang="ru-RU" dirty="0" err="1" smtClean="0">
              <a:latin typeface="Times New Roman" panose="02020603050405020304" pitchFamily="18" charset="0"/>
              <a:cs typeface="Times New Roman" panose="02020603050405020304" pitchFamily="18" charset="0"/>
            </a:rPr>
            <a:t>Макконнелл</a:t>
          </a:r>
          <a:r>
            <a:rPr lang="ru-RU" dirty="0" smtClean="0">
              <a:latin typeface="Times New Roman" panose="02020603050405020304" pitchFamily="18" charset="0"/>
              <a:cs typeface="Times New Roman" panose="02020603050405020304" pitchFamily="18" charset="0"/>
            </a:rPr>
            <a:t> К., </a:t>
          </a:r>
          <a:r>
            <a:rPr lang="ru-RU" dirty="0" err="1" smtClean="0">
              <a:latin typeface="Times New Roman" panose="02020603050405020304" pitchFamily="18" charset="0"/>
              <a:cs typeface="Times New Roman" panose="02020603050405020304" pitchFamily="18" charset="0"/>
            </a:rPr>
            <a:t>Брю</a:t>
          </a:r>
          <a:r>
            <a:rPr lang="ru-RU" dirty="0" smtClean="0">
              <a:latin typeface="Times New Roman" panose="02020603050405020304" pitchFamily="18" charset="0"/>
              <a:cs typeface="Times New Roman" panose="02020603050405020304" pitchFamily="18" charset="0"/>
            </a:rPr>
            <a:t> С. Экономика. Принципы, проблемы и политика. -М.: Республика, 1992.</a:t>
          </a:r>
          <a:endParaRPr lang="ru-RU" dirty="0">
            <a:latin typeface="Times New Roman" panose="02020603050405020304" pitchFamily="18" charset="0"/>
            <a:cs typeface="Times New Roman" panose="02020603050405020304" pitchFamily="18" charset="0"/>
          </a:endParaRPr>
        </a:p>
      </dgm:t>
    </dgm:pt>
    <dgm:pt modelId="{F78DA77C-B57A-4F0D-B4E2-6E87A15D445C}" type="parTrans" cxnId="{272C4DD9-12F1-4AC5-896B-4DA10FF15587}">
      <dgm:prSet/>
      <dgm:spPr/>
      <dgm:t>
        <a:bodyPr/>
        <a:lstStyle/>
        <a:p>
          <a:endParaRPr lang="ru-RU"/>
        </a:p>
      </dgm:t>
    </dgm:pt>
    <dgm:pt modelId="{31675150-64A6-42D7-AC19-ABA652255D8B}" type="sibTrans" cxnId="{272C4DD9-12F1-4AC5-896B-4DA10FF15587}">
      <dgm:prSet/>
      <dgm:spPr/>
      <dgm:t>
        <a:bodyPr/>
        <a:lstStyle/>
        <a:p>
          <a:endParaRPr lang="ru-RU"/>
        </a:p>
      </dgm:t>
    </dgm:pt>
    <dgm:pt modelId="{737914AA-6B39-4B20-B5E1-7ABB1377B985}">
      <dgm:prSet/>
      <dgm:spPr/>
      <dgm:t>
        <a:bodyPr/>
        <a:lstStyle/>
        <a:p>
          <a:r>
            <a:rPr lang="ms-MY"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2. </a:t>
          </a:r>
          <a:r>
            <a:rPr lang="en-US" dirty="0" err="1" smtClean="0">
              <a:latin typeface="Times New Roman" panose="02020603050405020304" pitchFamily="18" charset="0"/>
              <a:cs typeface="Times New Roman" panose="02020603050405020304" pitchFamily="18" charset="0"/>
            </a:rPr>
            <a:t>Razzoqov</a:t>
          </a:r>
          <a:r>
            <a:rPr lang="en-US" dirty="0" smtClean="0">
              <a:latin typeface="Times New Roman" panose="02020603050405020304" pitchFamily="18" charset="0"/>
              <a:cs typeface="Times New Roman" panose="02020603050405020304" pitchFamily="18" charset="0"/>
            </a:rPr>
            <a:t> A. </a:t>
          </a:r>
          <a:r>
            <a:rPr lang="en-US" dirty="0" err="1" smtClean="0">
              <a:latin typeface="Times New Roman" panose="02020603050405020304" pitchFamily="18" charset="0"/>
              <a:cs typeface="Times New Roman" panose="02020603050405020304" pitchFamily="18" charset="0"/>
            </a:rPr>
            <a:t>Iqtisodiy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ta’limotlar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tarixi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Oliy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ta’lim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muassasalarining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talabalari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uchun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darslik</a:t>
          </a:r>
          <a:r>
            <a:rPr lang="en-US" dirty="0" smtClean="0">
              <a:latin typeface="Times New Roman" panose="02020603050405020304" pitchFamily="18" charset="0"/>
              <a:cs typeface="Times New Roman" panose="02020603050405020304" pitchFamily="18" charset="0"/>
            </a:rPr>
            <a:t> / </a:t>
          </a:r>
          <a:r>
            <a:rPr lang="en-US" dirty="0" err="1" smtClean="0">
              <a:latin typeface="Times New Roman" panose="02020603050405020304" pitchFamily="18" charset="0"/>
              <a:cs typeface="Times New Roman" panose="02020603050405020304" pitchFamily="18" charset="0"/>
            </a:rPr>
            <a:t>A.A.Razzoqov</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Sh.H.Tashmatov</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N.T.O’rmonov</a:t>
          </a:r>
          <a:r>
            <a:rPr lang="en-US" dirty="0" smtClean="0">
              <a:latin typeface="Times New Roman" panose="02020603050405020304" pitchFamily="18" charset="0"/>
              <a:cs typeface="Times New Roman" panose="02020603050405020304" pitchFamily="18" charset="0"/>
            </a:rPr>
            <a:t>. – T.: </a:t>
          </a:r>
          <a:r>
            <a:rPr lang="en-US" dirty="0" err="1" smtClean="0">
              <a:latin typeface="Times New Roman" panose="02020603050405020304" pitchFamily="18" charset="0"/>
              <a:cs typeface="Times New Roman" panose="02020603050405020304" pitchFamily="18" charset="0"/>
            </a:rPr>
            <a:t>Iqtisod-moliya</a:t>
          </a:r>
          <a:r>
            <a:rPr lang="en-US" dirty="0" smtClean="0">
              <a:latin typeface="Times New Roman" panose="02020603050405020304" pitchFamily="18" charset="0"/>
              <a:cs typeface="Times New Roman" panose="02020603050405020304" pitchFamily="18" charset="0"/>
            </a:rPr>
            <a:t>, 2007.</a:t>
          </a:r>
          <a:r>
            <a:rPr lang="ms-MY" dirty="0" smtClean="0">
              <a:latin typeface="Times New Roman" panose="02020603050405020304" pitchFamily="18" charset="0"/>
              <a:cs typeface="Times New Roman" panose="02020603050405020304" pitchFamily="18" charset="0"/>
            </a:rPr>
            <a:t> </a:t>
          </a:r>
          <a:endParaRPr lang="ru-RU" dirty="0"/>
        </a:p>
      </dgm:t>
    </dgm:pt>
    <dgm:pt modelId="{F8AFA243-8A86-406A-B479-5EC298D4A665}" type="parTrans" cxnId="{6032C0DA-3A18-4F6D-8D29-61F7330AF410}">
      <dgm:prSet/>
      <dgm:spPr/>
      <dgm:t>
        <a:bodyPr/>
        <a:lstStyle/>
        <a:p>
          <a:endParaRPr lang="ru-RU"/>
        </a:p>
      </dgm:t>
    </dgm:pt>
    <dgm:pt modelId="{A1D61FCC-8CED-4BD0-86BB-25A46E6F8FED}" type="sibTrans" cxnId="{6032C0DA-3A18-4F6D-8D29-61F7330AF410}">
      <dgm:prSet/>
      <dgm:spPr/>
      <dgm:t>
        <a:bodyPr/>
        <a:lstStyle/>
        <a:p>
          <a:endParaRPr lang="ru-RU"/>
        </a:p>
      </dgm:t>
    </dgm:pt>
    <dgm:pt modelId="{50294F19-2314-44C3-BA3A-E34E2B7DF7AE}" type="pres">
      <dgm:prSet presAssocID="{9207E89A-4520-4E65-9E55-15C760DFE49C}" presName="linear" presStyleCnt="0">
        <dgm:presLayoutVars>
          <dgm:animLvl val="lvl"/>
          <dgm:resizeHandles val="exact"/>
        </dgm:presLayoutVars>
      </dgm:prSet>
      <dgm:spPr/>
      <dgm:t>
        <a:bodyPr/>
        <a:lstStyle/>
        <a:p>
          <a:endParaRPr lang="ru-RU"/>
        </a:p>
      </dgm:t>
    </dgm:pt>
    <dgm:pt modelId="{C74DB9B0-5F3B-49A8-B726-C00E49CEECB1}" type="pres">
      <dgm:prSet presAssocID="{F971D345-606C-43DF-A868-9DEEFDCCBDD7}" presName="parentText" presStyleLbl="node1" presStyleIdx="0" presStyleCnt="9">
        <dgm:presLayoutVars>
          <dgm:chMax val="0"/>
          <dgm:bulletEnabled val="1"/>
        </dgm:presLayoutVars>
      </dgm:prSet>
      <dgm:spPr/>
      <dgm:t>
        <a:bodyPr/>
        <a:lstStyle/>
        <a:p>
          <a:endParaRPr lang="ru-RU"/>
        </a:p>
      </dgm:t>
    </dgm:pt>
    <dgm:pt modelId="{67F72CBB-8B4F-4FEC-8CAA-B47E8B5B7A55}" type="pres">
      <dgm:prSet presAssocID="{4F01B3BE-0F1D-4387-8778-4569A3BF1BA9}" presName="spacer" presStyleCnt="0"/>
      <dgm:spPr/>
    </dgm:pt>
    <dgm:pt modelId="{2CFAD294-A821-4497-B249-38D472DADD08}" type="pres">
      <dgm:prSet presAssocID="{737914AA-6B39-4B20-B5E1-7ABB1377B985}" presName="parentText" presStyleLbl="node1" presStyleIdx="1" presStyleCnt="9">
        <dgm:presLayoutVars>
          <dgm:chMax val="0"/>
          <dgm:bulletEnabled val="1"/>
        </dgm:presLayoutVars>
      </dgm:prSet>
      <dgm:spPr/>
      <dgm:t>
        <a:bodyPr/>
        <a:lstStyle/>
        <a:p>
          <a:endParaRPr lang="ru-RU"/>
        </a:p>
      </dgm:t>
    </dgm:pt>
    <dgm:pt modelId="{58077CB0-1D2B-4E65-B020-6AC4789EC618}" type="pres">
      <dgm:prSet presAssocID="{A1D61FCC-8CED-4BD0-86BB-25A46E6F8FED}" presName="spacer" presStyleCnt="0"/>
      <dgm:spPr/>
    </dgm:pt>
    <dgm:pt modelId="{B3A74D21-630C-4070-84C4-7248284F5907}" type="pres">
      <dgm:prSet presAssocID="{6625EEEE-08C8-4F2F-898A-CBEE45641F67}" presName="parentText" presStyleLbl="node1" presStyleIdx="2" presStyleCnt="9">
        <dgm:presLayoutVars>
          <dgm:chMax val="0"/>
          <dgm:bulletEnabled val="1"/>
        </dgm:presLayoutVars>
      </dgm:prSet>
      <dgm:spPr/>
      <dgm:t>
        <a:bodyPr/>
        <a:lstStyle/>
        <a:p>
          <a:endParaRPr lang="ru-RU"/>
        </a:p>
      </dgm:t>
    </dgm:pt>
    <dgm:pt modelId="{DBBC7469-5E1A-42D2-B273-AC6CF6524654}" type="pres">
      <dgm:prSet presAssocID="{F1637AD4-0A5E-4FBA-8A11-68AA6E7AF9DD}" presName="spacer" presStyleCnt="0"/>
      <dgm:spPr/>
    </dgm:pt>
    <dgm:pt modelId="{78F82FDC-B8A7-4B8F-A94E-1181A43A4744}" type="pres">
      <dgm:prSet presAssocID="{E5DF2987-BD1C-42C4-A831-BC991EA29AA5}" presName="parentText" presStyleLbl="node1" presStyleIdx="3" presStyleCnt="9">
        <dgm:presLayoutVars>
          <dgm:chMax val="0"/>
          <dgm:bulletEnabled val="1"/>
        </dgm:presLayoutVars>
      </dgm:prSet>
      <dgm:spPr/>
      <dgm:t>
        <a:bodyPr/>
        <a:lstStyle/>
        <a:p>
          <a:endParaRPr lang="ru-RU"/>
        </a:p>
      </dgm:t>
    </dgm:pt>
    <dgm:pt modelId="{43AE5EB8-EE2D-4C61-8570-042776EBF455}" type="pres">
      <dgm:prSet presAssocID="{2173E23A-5C56-4AB3-90B5-7EE392FE1891}" presName="spacer" presStyleCnt="0"/>
      <dgm:spPr/>
    </dgm:pt>
    <dgm:pt modelId="{A7E388BC-C0DA-457B-AB86-7AAF736E7014}" type="pres">
      <dgm:prSet presAssocID="{60C2A51F-B358-46E2-8721-8B68CE1A5F34}" presName="parentText" presStyleLbl="node1" presStyleIdx="4" presStyleCnt="9">
        <dgm:presLayoutVars>
          <dgm:chMax val="0"/>
          <dgm:bulletEnabled val="1"/>
        </dgm:presLayoutVars>
      </dgm:prSet>
      <dgm:spPr/>
      <dgm:t>
        <a:bodyPr/>
        <a:lstStyle/>
        <a:p>
          <a:endParaRPr lang="ru-RU"/>
        </a:p>
      </dgm:t>
    </dgm:pt>
    <dgm:pt modelId="{80A3B020-4C08-421F-B527-60BCC3DE223C}" type="pres">
      <dgm:prSet presAssocID="{E45B979A-5843-4176-88D9-F7367679FE7A}" presName="spacer" presStyleCnt="0"/>
      <dgm:spPr/>
    </dgm:pt>
    <dgm:pt modelId="{3B170F8B-FF42-48E7-AF70-BFBBEE7BE6A4}" type="pres">
      <dgm:prSet presAssocID="{FF99D594-0361-48D0-8223-8C2F02D3BD8B}" presName="parentText" presStyleLbl="node1" presStyleIdx="5" presStyleCnt="9">
        <dgm:presLayoutVars>
          <dgm:chMax val="0"/>
          <dgm:bulletEnabled val="1"/>
        </dgm:presLayoutVars>
      </dgm:prSet>
      <dgm:spPr/>
      <dgm:t>
        <a:bodyPr/>
        <a:lstStyle/>
        <a:p>
          <a:endParaRPr lang="ru-RU"/>
        </a:p>
      </dgm:t>
    </dgm:pt>
    <dgm:pt modelId="{5E2F45AD-7DC8-4E17-B6D0-6EC6B9C58480}" type="pres">
      <dgm:prSet presAssocID="{797AD6A9-0FBF-4D69-8658-5D1ED6CB7DD4}" presName="spacer" presStyleCnt="0"/>
      <dgm:spPr/>
    </dgm:pt>
    <dgm:pt modelId="{8E1EE6FB-4C07-40EA-95D7-0F61620E03B0}" type="pres">
      <dgm:prSet presAssocID="{EAADD916-3EFA-483B-93FB-9BEA2E2B6896}" presName="parentText" presStyleLbl="node1" presStyleIdx="6" presStyleCnt="9">
        <dgm:presLayoutVars>
          <dgm:chMax val="0"/>
          <dgm:bulletEnabled val="1"/>
        </dgm:presLayoutVars>
      </dgm:prSet>
      <dgm:spPr/>
      <dgm:t>
        <a:bodyPr/>
        <a:lstStyle/>
        <a:p>
          <a:endParaRPr lang="ru-RU"/>
        </a:p>
      </dgm:t>
    </dgm:pt>
    <dgm:pt modelId="{62E32A5F-B7CD-40E8-97D4-FCC041510FBB}" type="pres">
      <dgm:prSet presAssocID="{CCB7DC8E-BA10-45DF-8CDB-55793655C96D}" presName="spacer" presStyleCnt="0"/>
      <dgm:spPr/>
    </dgm:pt>
    <dgm:pt modelId="{CE8C773F-56AF-4881-BE9B-AF88F1D4A1EF}" type="pres">
      <dgm:prSet presAssocID="{CB9F9A99-F174-427F-9797-44266A7C8FD9}" presName="parentText" presStyleLbl="node1" presStyleIdx="7" presStyleCnt="9">
        <dgm:presLayoutVars>
          <dgm:chMax val="0"/>
          <dgm:bulletEnabled val="1"/>
        </dgm:presLayoutVars>
      </dgm:prSet>
      <dgm:spPr/>
      <dgm:t>
        <a:bodyPr/>
        <a:lstStyle/>
        <a:p>
          <a:endParaRPr lang="ru-RU"/>
        </a:p>
      </dgm:t>
    </dgm:pt>
    <dgm:pt modelId="{53564C05-B001-4B83-9CB5-7AC1B00B7B8D}" type="pres">
      <dgm:prSet presAssocID="{3DAF81C8-B69B-4B1F-B14A-2E1F6BE8375C}" presName="spacer" presStyleCnt="0"/>
      <dgm:spPr/>
    </dgm:pt>
    <dgm:pt modelId="{BE408142-A62D-49B5-BAA8-F4DC1C60351A}" type="pres">
      <dgm:prSet presAssocID="{0E035C04-B327-4995-8AFF-3BF7CD480A9A}" presName="parentText" presStyleLbl="node1" presStyleIdx="8" presStyleCnt="9">
        <dgm:presLayoutVars>
          <dgm:chMax val="0"/>
          <dgm:bulletEnabled val="1"/>
        </dgm:presLayoutVars>
      </dgm:prSet>
      <dgm:spPr/>
      <dgm:t>
        <a:bodyPr/>
        <a:lstStyle/>
        <a:p>
          <a:endParaRPr lang="ru-RU"/>
        </a:p>
      </dgm:t>
    </dgm:pt>
  </dgm:ptLst>
  <dgm:cxnLst>
    <dgm:cxn modelId="{E1F68639-D5C4-41D3-AFC7-F997DD69DD21}" srcId="{9207E89A-4520-4E65-9E55-15C760DFE49C}" destId="{F971D345-606C-43DF-A868-9DEEFDCCBDD7}" srcOrd="0" destOrd="0" parTransId="{69412488-8E77-470C-81C7-0873F39BE436}" sibTransId="{4F01B3BE-0F1D-4387-8778-4569A3BF1BA9}"/>
    <dgm:cxn modelId="{76985F91-78FA-414E-94EB-412DB55732F5}" type="presOf" srcId="{60C2A51F-B358-46E2-8721-8B68CE1A5F34}" destId="{A7E388BC-C0DA-457B-AB86-7AAF736E7014}" srcOrd="0" destOrd="0" presId="urn:microsoft.com/office/officeart/2005/8/layout/vList2"/>
    <dgm:cxn modelId="{D21B8700-62C6-42EA-91CE-E6BBF466B93D}" type="presOf" srcId="{0E035C04-B327-4995-8AFF-3BF7CD480A9A}" destId="{BE408142-A62D-49B5-BAA8-F4DC1C60351A}" srcOrd="0" destOrd="0" presId="urn:microsoft.com/office/officeart/2005/8/layout/vList2"/>
    <dgm:cxn modelId="{51E9F178-2D63-456A-A40F-3F2237BF5AD8}" type="presOf" srcId="{EAADD916-3EFA-483B-93FB-9BEA2E2B6896}" destId="{8E1EE6FB-4C07-40EA-95D7-0F61620E03B0}" srcOrd="0" destOrd="0" presId="urn:microsoft.com/office/officeart/2005/8/layout/vList2"/>
    <dgm:cxn modelId="{08CDE0AF-FC50-4E49-99DB-79B217B23DCF}" srcId="{9207E89A-4520-4E65-9E55-15C760DFE49C}" destId="{E5DF2987-BD1C-42C4-A831-BC991EA29AA5}" srcOrd="3" destOrd="0" parTransId="{7CAD3F06-6D25-4D5B-B9AA-F5515E66471A}" sibTransId="{2173E23A-5C56-4AB3-90B5-7EE392FE1891}"/>
    <dgm:cxn modelId="{272C4DD9-12F1-4AC5-896B-4DA10FF15587}" srcId="{9207E89A-4520-4E65-9E55-15C760DFE49C}" destId="{0E035C04-B327-4995-8AFF-3BF7CD480A9A}" srcOrd="8" destOrd="0" parTransId="{F78DA77C-B57A-4F0D-B4E2-6E87A15D445C}" sibTransId="{31675150-64A6-42D7-AC19-ABA652255D8B}"/>
    <dgm:cxn modelId="{0C2DADEA-F4FE-4E52-8D11-C75CB3AA0601}" type="presOf" srcId="{CB9F9A99-F174-427F-9797-44266A7C8FD9}" destId="{CE8C773F-56AF-4881-BE9B-AF88F1D4A1EF}" srcOrd="0" destOrd="0" presId="urn:microsoft.com/office/officeart/2005/8/layout/vList2"/>
    <dgm:cxn modelId="{E5877627-601D-4B04-9CF1-62F0D3C08740}" type="presOf" srcId="{F971D345-606C-43DF-A868-9DEEFDCCBDD7}" destId="{C74DB9B0-5F3B-49A8-B726-C00E49CEECB1}" srcOrd="0" destOrd="0" presId="urn:microsoft.com/office/officeart/2005/8/layout/vList2"/>
    <dgm:cxn modelId="{0E0419CE-C7D8-423A-A728-B1BF64E483D1}" type="presOf" srcId="{E5DF2987-BD1C-42C4-A831-BC991EA29AA5}" destId="{78F82FDC-B8A7-4B8F-A94E-1181A43A4744}" srcOrd="0" destOrd="0" presId="urn:microsoft.com/office/officeart/2005/8/layout/vList2"/>
    <dgm:cxn modelId="{E20889DD-831E-4CBE-B8DE-823078051BE7}" srcId="{9207E89A-4520-4E65-9E55-15C760DFE49C}" destId="{FF99D594-0361-48D0-8223-8C2F02D3BD8B}" srcOrd="5" destOrd="0" parTransId="{7D8476D8-C736-4491-9A39-291CEA248F4A}" sibTransId="{797AD6A9-0FBF-4D69-8658-5D1ED6CB7DD4}"/>
    <dgm:cxn modelId="{7F10A15B-0CD5-437A-8425-E5702EEC7964}" type="presOf" srcId="{737914AA-6B39-4B20-B5E1-7ABB1377B985}" destId="{2CFAD294-A821-4497-B249-38D472DADD08}" srcOrd="0" destOrd="0" presId="urn:microsoft.com/office/officeart/2005/8/layout/vList2"/>
    <dgm:cxn modelId="{9255ACA6-60F5-4174-83E4-2990CE9166A2}" type="presOf" srcId="{9207E89A-4520-4E65-9E55-15C760DFE49C}" destId="{50294F19-2314-44C3-BA3A-E34E2B7DF7AE}" srcOrd="0" destOrd="0" presId="urn:microsoft.com/office/officeart/2005/8/layout/vList2"/>
    <dgm:cxn modelId="{21DDFD7F-946F-4F65-905C-8B11567414FD}" srcId="{9207E89A-4520-4E65-9E55-15C760DFE49C}" destId="{CB9F9A99-F174-427F-9797-44266A7C8FD9}" srcOrd="7" destOrd="0" parTransId="{4C5C86F8-C92C-4D2B-9695-1BCC09F431CE}" sibTransId="{3DAF81C8-B69B-4B1F-B14A-2E1F6BE8375C}"/>
    <dgm:cxn modelId="{EF8970C4-7886-4B9C-8C97-620881E01D37}" srcId="{9207E89A-4520-4E65-9E55-15C760DFE49C}" destId="{60C2A51F-B358-46E2-8721-8B68CE1A5F34}" srcOrd="4" destOrd="0" parTransId="{4F7526D5-9243-4A86-A357-D28BAFFC61D3}" sibTransId="{E45B979A-5843-4176-88D9-F7367679FE7A}"/>
    <dgm:cxn modelId="{C1C62E0D-85DC-422A-A81D-EDF9B4BBE9F0}" srcId="{9207E89A-4520-4E65-9E55-15C760DFE49C}" destId="{EAADD916-3EFA-483B-93FB-9BEA2E2B6896}" srcOrd="6" destOrd="0" parTransId="{5C053794-D21A-4B96-955B-607B0986CBB6}" sibTransId="{CCB7DC8E-BA10-45DF-8CDB-55793655C96D}"/>
    <dgm:cxn modelId="{A105CD7B-C129-4E63-9C98-086F8FABEE1F}" srcId="{9207E89A-4520-4E65-9E55-15C760DFE49C}" destId="{6625EEEE-08C8-4F2F-898A-CBEE45641F67}" srcOrd="2" destOrd="0" parTransId="{EBFB705E-A97E-4790-AF58-321B00F5DC7B}" sibTransId="{F1637AD4-0A5E-4FBA-8A11-68AA6E7AF9DD}"/>
    <dgm:cxn modelId="{4F89485C-9694-47CF-82E6-62C8EE474F06}" type="presOf" srcId="{FF99D594-0361-48D0-8223-8C2F02D3BD8B}" destId="{3B170F8B-FF42-48E7-AF70-BFBBEE7BE6A4}" srcOrd="0" destOrd="0" presId="urn:microsoft.com/office/officeart/2005/8/layout/vList2"/>
    <dgm:cxn modelId="{6032C0DA-3A18-4F6D-8D29-61F7330AF410}" srcId="{9207E89A-4520-4E65-9E55-15C760DFE49C}" destId="{737914AA-6B39-4B20-B5E1-7ABB1377B985}" srcOrd="1" destOrd="0" parTransId="{F8AFA243-8A86-406A-B479-5EC298D4A665}" sibTransId="{A1D61FCC-8CED-4BD0-86BB-25A46E6F8FED}"/>
    <dgm:cxn modelId="{938EE3F4-D29F-4AAD-815A-FCB4C852D8BB}" type="presOf" srcId="{6625EEEE-08C8-4F2F-898A-CBEE45641F67}" destId="{B3A74D21-630C-4070-84C4-7248284F5907}" srcOrd="0" destOrd="0" presId="urn:microsoft.com/office/officeart/2005/8/layout/vList2"/>
    <dgm:cxn modelId="{E2209EC5-69F6-4161-8236-C234DEB0A66A}" type="presParOf" srcId="{50294F19-2314-44C3-BA3A-E34E2B7DF7AE}" destId="{C74DB9B0-5F3B-49A8-B726-C00E49CEECB1}" srcOrd="0" destOrd="0" presId="urn:microsoft.com/office/officeart/2005/8/layout/vList2"/>
    <dgm:cxn modelId="{181F333A-E07B-4618-B2B1-DE211A832375}" type="presParOf" srcId="{50294F19-2314-44C3-BA3A-E34E2B7DF7AE}" destId="{67F72CBB-8B4F-4FEC-8CAA-B47E8B5B7A55}" srcOrd="1" destOrd="0" presId="urn:microsoft.com/office/officeart/2005/8/layout/vList2"/>
    <dgm:cxn modelId="{8CEE89B1-8DD6-4C46-914D-BA134587DF23}" type="presParOf" srcId="{50294F19-2314-44C3-BA3A-E34E2B7DF7AE}" destId="{2CFAD294-A821-4497-B249-38D472DADD08}" srcOrd="2" destOrd="0" presId="urn:microsoft.com/office/officeart/2005/8/layout/vList2"/>
    <dgm:cxn modelId="{95BC20D6-5009-495E-BB5D-6449CDF4B6FD}" type="presParOf" srcId="{50294F19-2314-44C3-BA3A-E34E2B7DF7AE}" destId="{58077CB0-1D2B-4E65-B020-6AC4789EC618}" srcOrd="3" destOrd="0" presId="urn:microsoft.com/office/officeart/2005/8/layout/vList2"/>
    <dgm:cxn modelId="{9043F454-BC1F-4F6E-B236-DEBDF74ED37A}" type="presParOf" srcId="{50294F19-2314-44C3-BA3A-E34E2B7DF7AE}" destId="{B3A74D21-630C-4070-84C4-7248284F5907}" srcOrd="4" destOrd="0" presId="urn:microsoft.com/office/officeart/2005/8/layout/vList2"/>
    <dgm:cxn modelId="{A8CBCAA8-7DE3-44D9-8D5D-3CE6D8357F42}" type="presParOf" srcId="{50294F19-2314-44C3-BA3A-E34E2B7DF7AE}" destId="{DBBC7469-5E1A-42D2-B273-AC6CF6524654}" srcOrd="5" destOrd="0" presId="urn:microsoft.com/office/officeart/2005/8/layout/vList2"/>
    <dgm:cxn modelId="{6A0A7963-5F41-4FCB-A1A7-287A4CE5B092}" type="presParOf" srcId="{50294F19-2314-44C3-BA3A-E34E2B7DF7AE}" destId="{78F82FDC-B8A7-4B8F-A94E-1181A43A4744}" srcOrd="6" destOrd="0" presId="urn:microsoft.com/office/officeart/2005/8/layout/vList2"/>
    <dgm:cxn modelId="{A6ABF1EC-92AD-40E1-A8EA-8B95C7C3EAFB}" type="presParOf" srcId="{50294F19-2314-44C3-BA3A-E34E2B7DF7AE}" destId="{43AE5EB8-EE2D-4C61-8570-042776EBF455}" srcOrd="7" destOrd="0" presId="urn:microsoft.com/office/officeart/2005/8/layout/vList2"/>
    <dgm:cxn modelId="{A423202C-AFB9-4C2A-8407-CD273D227910}" type="presParOf" srcId="{50294F19-2314-44C3-BA3A-E34E2B7DF7AE}" destId="{A7E388BC-C0DA-457B-AB86-7AAF736E7014}" srcOrd="8" destOrd="0" presId="urn:microsoft.com/office/officeart/2005/8/layout/vList2"/>
    <dgm:cxn modelId="{0C91B14F-3C4C-482A-9FE4-17AB42098D56}" type="presParOf" srcId="{50294F19-2314-44C3-BA3A-E34E2B7DF7AE}" destId="{80A3B020-4C08-421F-B527-60BCC3DE223C}" srcOrd="9" destOrd="0" presId="urn:microsoft.com/office/officeart/2005/8/layout/vList2"/>
    <dgm:cxn modelId="{6F158DE0-35D5-4DB4-A74F-1729E62E6902}" type="presParOf" srcId="{50294F19-2314-44C3-BA3A-E34E2B7DF7AE}" destId="{3B170F8B-FF42-48E7-AF70-BFBBEE7BE6A4}" srcOrd="10" destOrd="0" presId="urn:microsoft.com/office/officeart/2005/8/layout/vList2"/>
    <dgm:cxn modelId="{FF26294E-227A-47C1-BC32-F0807D96243B}" type="presParOf" srcId="{50294F19-2314-44C3-BA3A-E34E2B7DF7AE}" destId="{5E2F45AD-7DC8-4E17-B6D0-6EC6B9C58480}" srcOrd="11" destOrd="0" presId="urn:microsoft.com/office/officeart/2005/8/layout/vList2"/>
    <dgm:cxn modelId="{44C914E7-6268-4D6B-AF74-3467918FE8C0}" type="presParOf" srcId="{50294F19-2314-44C3-BA3A-E34E2B7DF7AE}" destId="{8E1EE6FB-4C07-40EA-95D7-0F61620E03B0}" srcOrd="12" destOrd="0" presId="urn:microsoft.com/office/officeart/2005/8/layout/vList2"/>
    <dgm:cxn modelId="{1BDAB176-8882-4A06-B762-3DFEB82E011E}" type="presParOf" srcId="{50294F19-2314-44C3-BA3A-E34E2B7DF7AE}" destId="{62E32A5F-B7CD-40E8-97D4-FCC041510FBB}" srcOrd="13" destOrd="0" presId="urn:microsoft.com/office/officeart/2005/8/layout/vList2"/>
    <dgm:cxn modelId="{F6375CF8-AD30-46F2-988A-63A584D6C64D}" type="presParOf" srcId="{50294F19-2314-44C3-BA3A-E34E2B7DF7AE}" destId="{CE8C773F-56AF-4881-BE9B-AF88F1D4A1EF}" srcOrd="14" destOrd="0" presId="urn:microsoft.com/office/officeart/2005/8/layout/vList2"/>
    <dgm:cxn modelId="{DC90D222-2D7A-4E0C-9D87-2BCB24D0ECFF}" type="presParOf" srcId="{50294F19-2314-44C3-BA3A-E34E2B7DF7AE}" destId="{53564C05-B001-4B83-9CB5-7AC1B00B7B8D}" srcOrd="15" destOrd="0" presId="urn:microsoft.com/office/officeart/2005/8/layout/vList2"/>
    <dgm:cxn modelId="{1F5492A6-D1A4-4C3D-B649-312582DF782D}" type="presParOf" srcId="{50294F19-2314-44C3-BA3A-E34E2B7DF7AE}" destId="{BE408142-A62D-49B5-BAA8-F4DC1C60351A}" srcOrd="1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09.xml><?xml version="1.0" encoding="utf-8"?>
<dgm:dataModel xmlns:dgm="http://schemas.openxmlformats.org/drawingml/2006/diagram" xmlns:a="http://schemas.openxmlformats.org/drawingml/2006/main">
  <dgm:ptLst>
    <dgm:pt modelId="{575088C8-F0B4-4508-A798-78457976ED3D}"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ru-RU"/>
        </a:p>
      </dgm:t>
    </dgm:pt>
    <dgm:pt modelId="{04985AB6-2EF1-48F1-93C2-9FB42F1B2F52}">
      <dgm:prSet custT="1">
        <dgm:style>
          <a:lnRef idx="0">
            <a:schemeClr val="accent1"/>
          </a:lnRef>
          <a:fillRef idx="3">
            <a:schemeClr val="accent1"/>
          </a:fillRef>
          <a:effectRef idx="3">
            <a:schemeClr val="accent1"/>
          </a:effectRef>
          <a:fontRef idx="minor">
            <a:schemeClr val="lt1"/>
          </a:fontRef>
        </dgm:style>
      </dgm:prSet>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pPr algn="ctr" rtl="0"/>
          <a:r>
            <a:rPr lang="uz-Cyrl-UZ" sz="4400" b="0" i="0" dirty="0" smtClean="0">
              <a:latin typeface="Times New Roman" pitchFamily="18" charset="0"/>
              <a:cs typeface="Times New Roman" pitchFamily="18" charset="0"/>
            </a:rPr>
            <a:t>Эътиборингиз учун рахмат!</a:t>
          </a:r>
          <a:endParaRPr lang="ru-RU" sz="4400" b="0" i="0" dirty="0">
            <a:latin typeface="Times New Roman" pitchFamily="18" charset="0"/>
            <a:cs typeface="Times New Roman" pitchFamily="18" charset="0"/>
          </a:endParaRPr>
        </a:p>
      </dgm:t>
    </dgm:pt>
    <dgm:pt modelId="{BB0A634B-7ACF-49B7-87A2-613C6431CF77}" type="parTrans" cxnId="{C4D317F8-2441-42B1-AEFF-167CB9911D32}">
      <dgm:prSet/>
      <dgm:spPr/>
      <dgm:t>
        <a:bodyPr/>
        <a:lstStyle/>
        <a:p>
          <a:endParaRPr lang="ru-RU" i="1"/>
        </a:p>
      </dgm:t>
    </dgm:pt>
    <dgm:pt modelId="{D61C5160-AF19-44C9-B27C-B9199ABC1E7E}" type="sibTrans" cxnId="{C4D317F8-2441-42B1-AEFF-167CB9911D32}">
      <dgm:prSet/>
      <dgm:spPr/>
      <dgm:t>
        <a:bodyPr/>
        <a:lstStyle/>
        <a:p>
          <a:endParaRPr lang="ru-RU" i="1"/>
        </a:p>
      </dgm:t>
    </dgm:pt>
    <dgm:pt modelId="{22320F47-8A67-4E85-83CC-39C3B8CC1C76}" type="pres">
      <dgm:prSet presAssocID="{575088C8-F0B4-4508-A798-78457976ED3D}" presName="linear" presStyleCnt="0">
        <dgm:presLayoutVars>
          <dgm:animLvl val="lvl"/>
          <dgm:resizeHandles val="exact"/>
        </dgm:presLayoutVars>
      </dgm:prSet>
      <dgm:spPr/>
      <dgm:t>
        <a:bodyPr/>
        <a:lstStyle/>
        <a:p>
          <a:endParaRPr lang="ru-RU"/>
        </a:p>
      </dgm:t>
    </dgm:pt>
    <dgm:pt modelId="{4F30DD35-ED87-4784-8D1A-BC9582E964B5}" type="pres">
      <dgm:prSet presAssocID="{04985AB6-2EF1-48F1-93C2-9FB42F1B2F52}" presName="parentText" presStyleLbl="node1" presStyleIdx="0" presStyleCnt="1" custScaleY="299586" custLinFactNeighborX="395" custLinFactNeighborY="-1796">
        <dgm:presLayoutVars>
          <dgm:chMax val="0"/>
          <dgm:bulletEnabled val="1"/>
        </dgm:presLayoutVars>
      </dgm:prSet>
      <dgm:spPr/>
      <dgm:t>
        <a:bodyPr/>
        <a:lstStyle/>
        <a:p>
          <a:endParaRPr lang="ru-RU"/>
        </a:p>
      </dgm:t>
    </dgm:pt>
  </dgm:ptLst>
  <dgm:cxnLst>
    <dgm:cxn modelId="{077EEAFE-6DF1-4D73-991B-56B6D2A20F04}" type="presOf" srcId="{575088C8-F0B4-4508-A798-78457976ED3D}" destId="{22320F47-8A67-4E85-83CC-39C3B8CC1C76}" srcOrd="0" destOrd="0" presId="urn:microsoft.com/office/officeart/2005/8/layout/vList2"/>
    <dgm:cxn modelId="{645F3780-CB95-4857-A84E-87D9D6A745A3}" type="presOf" srcId="{04985AB6-2EF1-48F1-93C2-9FB42F1B2F52}" destId="{4F30DD35-ED87-4784-8D1A-BC9582E964B5}" srcOrd="0" destOrd="0" presId="urn:microsoft.com/office/officeart/2005/8/layout/vList2"/>
    <dgm:cxn modelId="{C4D317F8-2441-42B1-AEFF-167CB9911D32}" srcId="{575088C8-F0B4-4508-A798-78457976ED3D}" destId="{04985AB6-2EF1-48F1-93C2-9FB42F1B2F52}" srcOrd="0" destOrd="0" parTransId="{BB0A634B-7ACF-49B7-87A2-613C6431CF77}" sibTransId="{D61C5160-AF19-44C9-B27C-B9199ABC1E7E}"/>
    <dgm:cxn modelId="{703B11F8-A3AD-41F9-A086-74A0160EE5D8}" type="presParOf" srcId="{22320F47-8A67-4E85-83CC-39C3B8CC1C76}" destId="{4F30DD35-ED87-4784-8D1A-BC9582E964B5}"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B80CBE-6089-42BC-BCDC-0A31AD531E0F}">
      <dsp:nvSpPr>
        <dsp:cNvPr id="0" name=""/>
        <dsp:cNvSpPr/>
      </dsp:nvSpPr>
      <dsp:spPr>
        <a:xfrm>
          <a:off x="0" y="909"/>
          <a:ext cx="11123271"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en-US" sz="3600" b="1" kern="1200" dirty="0" smtClean="0">
              <a:latin typeface="Times New Roman" panose="02020603050405020304" pitchFamily="18" charset="0"/>
              <a:cs typeface="Times New Roman" panose="02020603050405020304" pitchFamily="18" charset="0"/>
            </a:rPr>
            <a:t>Course title: “</a:t>
          </a:r>
          <a:r>
            <a:rPr lang="ru-RU" sz="3600" b="1" kern="1200" dirty="0" err="1" smtClean="0">
              <a:latin typeface="Times New Roman" panose="02020603050405020304" pitchFamily="18" charset="0"/>
              <a:cs typeface="Times New Roman" panose="02020603050405020304" pitchFamily="18" charset="0"/>
            </a:rPr>
            <a:t>Market</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mechanisms</a:t>
          </a:r>
          <a:r>
            <a:rPr lang="en-US" sz="3600" b="1" kern="1200" dirty="0" smtClean="0">
              <a:latin typeface="Times New Roman" panose="02020603050405020304" pitchFamily="18" charset="0"/>
              <a:cs typeface="Times New Roman" panose="02020603050405020304" pitchFamily="18" charset="0"/>
            </a:rPr>
            <a:t>”</a:t>
          </a:r>
          <a:endParaRPr lang="ru-RU" sz="3600" b="1" kern="1200" dirty="0">
            <a:latin typeface="Times New Roman" panose="02020603050405020304" pitchFamily="18" charset="0"/>
            <a:cs typeface="Times New Roman" panose="02020603050405020304" pitchFamily="18" charset="0"/>
          </a:endParaRPr>
        </a:p>
      </dsp:txBody>
      <dsp:txXfrm>
        <a:off x="66824" y="67733"/>
        <a:ext cx="10989623" cy="1235252"/>
      </dsp:txXfrm>
    </dsp:sp>
    <dsp:sp modelId="{0B4D4B7B-6397-4734-804B-3CA96F141444}">
      <dsp:nvSpPr>
        <dsp:cNvPr id="0" name=""/>
        <dsp:cNvSpPr/>
      </dsp:nvSpPr>
      <dsp:spPr>
        <a:xfrm>
          <a:off x="0" y="1473489"/>
          <a:ext cx="11123271"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en-US" sz="3600" b="1" kern="1200" dirty="0" smtClean="0">
              <a:latin typeface="Times New Roman" panose="02020603050405020304" pitchFamily="18" charset="0"/>
              <a:cs typeface="Times New Roman" panose="02020603050405020304" pitchFamily="18" charset="0"/>
            </a:rPr>
            <a:t>Lecture </a:t>
          </a:r>
          <a:r>
            <a:rPr lang="uz-Cyrl-UZ" sz="3600" b="1" kern="1200" dirty="0" smtClean="0">
              <a:latin typeface="Times New Roman" panose="02020603050405020304" pitchFamily="18" charset="0"/>
              <a:cs typeface="Times New Roman" panose="02020603050405020304" pitchFamily="18" charset="0"/>
            </a:rPr>
            <a:t>10</a:t>
          </a:r>
          <a:r>
            <a:rPr lang="en-US" sz="3600" b="1" kern="1200" dirty="0" smtClean="0">
              <a:latin typeface="Times New Roman" panose="02020603050405020304" pitchFamily="18" charset="0"/>
              <a:cs typeface="Times New Roman" panose="02020603050405020304" pitchFamily="18" charset="0"/>
            </a:rPr>
            <a:t>. Subject and methods of economic development</a:t>
          </a:r>
          <a:endParaRPr lang="ru-RU" sz="3600" b="1" kern="1200" dirty="0">
            <a:latin typeface="Times New Roman" panose="02020603050405020304" pitchFamily="18" charset="0"/>
            <a:cs typeface="Times New Roman" panose="02020603050405020304" pitchFamily="18" charset="0"/>
          </a:endParaRPr>
        </a:p>
      </dsp:txBody>
      <dsp:txXfrm>
        <a:off x="66824" y="1540313"/>
        <a:ext cx="10989623" cy="1235252"/>
      </dsp:txXfrm>
    </dsp:sp>
    <dsp:sp modelId="{85CDE54F-6194-482B-A97E-A0EE4632972C}">
      <dsp:nvSpPr>
        <dsp:cNvPr id="0" name=""/>
        <dsp:cNvSpPr/>
      </dsp:nvSpPr>
      <dsp:spPr>
        <a:xfrm>
          <a:off x="0" y="2946069"/>
          <a:ext cx="11123271"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uz-Cyrl-UZ" sz="3600" b="1" kern="1200" dirty="0" smtClean="0">
              <a:latin typeface="Times New Roman" panose="02020603050405020304" pitchFamily="18" charset="0"/>
              <a:cs typeface="Times New Roman" panose="02020603050405020304" pitchFamily="18" charset="0"/>
            </a:rPr>
            <a:t>Фан номи: </a:t>
          </a:r>
          <a:r>
            <a:rPr lang="ru-RU" sz="3600" b="1" kern="1200" dirty="0" err="1" smtClean="0">
              <a:latin typeface="Times New Roman" panose="02020603050405020304" pitchFamily="18" charset="0"/>
              <a:cs typeface="Times New Roman" panose="02020603050405020304" pitchFamily="18" charset="0"/>
            </a:rPr>
            <a:t>Бозор</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механизмлари</a:t>
          </a:r>
          <a:endParaRPr lang="ru-RU" sz="3600" b="1" kern="1200" dirty="0">
            <a:latin typeface="Times New Roman" panose="02020603050405020304" pitchFamily="18" charset="0"/>
            <a:cs typeface="Times New Roman" panose="02020603050405020304" pitchFamily="18" charset="0"/>
          </a:endParaRPr>
        </a:p>
      </dsp:txBody>
      <dsp:txXfrm>
        <a:off x="66824" y="3012893"/>
        <a:ext cx="10989623" cy="1235252"/>
      </dsp:txXfrm>
    </dsp:sp>
    <dsp:sp modelId="{318173FA-3CC5-49DA-B687-FCF7DDCB6E3F}">
      <dsp:nvSpPr>
        <dsp:cNvPr id="0" name=""/>
        <dsp:cNvSpPr/>
      </dsp:nvSpPr>
      <dsp:spPr>
        <a:xfrm>
          <a:off x="0" y="4418649"/>
          <a:ext cx="11123271" cy="13689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uz-Cyrl-UZ" sz="3600" b="1" kern="1200" dirty="0" smtClean="0">
              <a:latin typeface="Times New Roman" panose="02020603050405020304" pitchFamily="18" charset="0"/>
              <a:cs typeface="Times New Roman" panose="02020603050405020304" pitchFamily="18" charset="0"/>
            </a:rPr>
            <a:t>10-мавзу. Иқтисодий ривожланишнинг предмети ва усуллари</a:t>
          </a:r>
          <a:endParaRPr lang="ru-RU" sz="3600" b="1" kern="1200" dirty="0">
            <a:latin typeface="Times New Roman" panose="02020603050405020304" pitchFamily="18" charset="0"/>
            <a:cs typeface="Times New Roman" panose="02020603050405020304" pitchFamily="18" charset="0"/>
          </a:endParaRPr>
        </a:p>
      </dsp:txBody>
      <dsp:txXfrm>
        <a:off x="66824" y="4485473"/>
        <a:ext cx="10989623" cy="12352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9DB17C-175C-438B-9EB3-9EE4FA5A94D9}">
      <dsp:nvSpPr>
        <dsp:cNvPr id="0" name=""/>
        <dsp:cNvSpPr/>
      </dsp:nvSpPr>
      <dsp:spPr>
        <a:xfrm>
          <a:off x="0" y="1154"/>
          <a:ext cx="10958285" cy="1180838"/>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rot lat="0" lon="0" rev="0"/>
          </a:camera>
          <a:lightRig rig="contrasting" dir="t">
            <a:rot lat="0" lon="0" rev="1500000"/>
          </a:lightRig>
        </a:scene3d>
        <a:sp3d prstMaterial="metal">
          <a:bevelT w="88900" h="88900" prst="softRound"/>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uz-Cyrl-UZ" sz="2400" b="1" kern="1200" dirty="0" smtClean="0">
              <a:latin typeface="Times New Roman" panose="02020603050405020304" pitchFamily="18" charset="0"/>
              <a:cs typeface="Times New Roman" panose="02020603050405020304" pitchFamily="18" charset="0"/>
            </a:rPr>
            <a:t>10-мавзу. Иқтисодий ривожланишнинг предмети ва усуллари</a:t>
          </a:r>
          <a:endParaRPr lang="ru-RU" sz="2400" b="1" kern="1200" dirty="0">
            <a:latin typeface="Times New Roman" pitchFamily="18" charset="0"/>
            <a:cs typeface="Times New Roman" pitchFamily="18" charset="0"/>
          </a:endParaRPr>
        </a:p>
      </dsp:txBody>
      <dsp:txXfrm>
        <a:off x="57644" y="58798"/>
        <a:ext cx="10842997" cy="10655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AB6888-AC55-4DB0-876B-D028D95446F7}">
      <dsp:nvSpPr>
        <dsp:cNvPr id="0" name=""/>
        <dsp:cNvSpPr/>
      </dsp:nvSpPr>
      <dsp:spPr>
        <a:xfrm>
          <a:off x="0" y="16752"/>
          <a:ext cx="10958285" cy="11044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14300" prst="artDeco"/>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en-US" sz="2800" b="1" i="0" kern="1200" dirty="0" smtClean="0">
              <a:latin typeface="Times New Roman" pitchFamily="18" charset="0"/>
              <a:cs typeface="Times New Roman" pitchFamily="18" charset="0"/>
            </a:rPr>
            <a:t>1</a:t>
          </a:r>
          <a:r>
            <a:rPr lang="ru-RU" sz="2800" b="1" i="0" kern="1200" dirty="0" smtClean="0">
              <a:latin typeface="Times New Roman" pitchFamily="18" charset="0"/>
              <a:cs typeface="Times New Roman" pitchFamily="18" charset="0"/>
            </a:rPr>
            <a:t>. </a:t>
          </a:r>
          <a:r>
            <a:rPr lang="uz-Latn-UZ" sz="2800" b="1" kern="1200" dirty="0" smtClean="0">
              <a:latin typeface="Times New Roman" panose="02020603050405020304" pitchFamily="18" charset="0"/>
              <a:cs typeface="Times New Roman" panose="02020603050405020304" pitchFamily="18" charset="0"/>
            </a:rPr>
            <a:t>Кўп тузилма замонавий ижтимоий-иқтисодий тузилма</a:t>
          </a:r>
          <a:r>
            <a:rPr lang="ru-RU" sz="2800" b="1" i="0" kern="1200" dirty="0" smtClean="0">
              <a:latin typeface="Times New Roman" pitchFamily="18" charset="0"/>
              <a:cs typeface="Times New Roman" pitchFamily="18" charset="0"/>
            </a:rPr>
            <a:t>;</a:t>
          </a:r>
          <a:endParaRPr lang="ru-RU" sz="2800" b="1" i="0" kern="1200" dirty="0">
            <a:latin typeface="Times New Roman" pitchFamily="18" charset="0"/>
            <a:cs typeface="Times New Roman" pitchFamily="18" charset="0"/>
          </a:endParaRPr>
        </a:p>
      </dsp:txBody>
      <dsp:txXfrm>
        <a:off x="53916" y="70668"/>
        <a:ext cx="10850453" cy="996648"/>
      </dsp:txXfrm>
    </dsp:sp>
    <dsp:sp modelId="{11F212B1-103A-4E16-8DB8-4A50661B5EA9}">
      <dsp:nvSpPr>
        <dsp:cNvPr id="0" name=""/>
        <dsp:cNvSpPr/>
      </dsp:nvSpPr>
      <dsp:spPr>
        <a:xfrm>
          <a:off x="0" y="1291152"/>
          <a:ext cx="10958285" cy="11044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14300" prst="artDeco"/>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en-US" sz="2800" b="1" i="0" kern="1200" dirty="0" smtClean="0">
              <a:latin typeface="Times New Roman" pitchFamily="18" charset="0"/>
              <a:cs typeface="Times New Roman" pitchFamily="18" charset="0"/>
            </a:rPr>
            <a:t>2</a:t>
          </a:r>
          <a:r>
            <a:rPr lang="ru-RU" sz="2800" b="1" i="0" kern="1200" dirty="0" smtClean="0">
              <a:latin typeface="Times New Roman" pitchFamily="18" charset="0"/>
              <a:cs typeface="Times New Roman" pitchFamily="18" charset="0"/>
            </a:rPr>
            <a:t>. </a:t>
          </a:r>
          <a:r>
            <a:rPr lang="uz-Cyrl-UZ" sz="2800" b="1" kern="1200" dirty="0" smtClean="0">
              <a:latin typeface="Times New Roman" panose="02020603050405020304" pitchFamily="18" charset="0"/>
              <a:cs typeface="Times New Roman" panose="02020603050405020304" pitchFamily="18" charset="0"/>
            </a:rPr>
            <a:t>Ривожланган ва </a:t>
          </a:r>
          <a:r>
            <a:rPr lang="uz-Latn-UZ" sz="2800" b="1" kern="1200" dirty="0" smtClean="0">
              <a:latin typeface="Times New Roman" panose="02020603050405020304" pitchFamily="18" charset="0"/>
              <a:cs typeface="Times New Roman" panose="02020603050405020304" pitchFamily="18" charset="0"/>
            </a:rPr>
            <a:t>ривожланаётган мамлакатлар таснифи</a:t>
          </a:r>
          <a:r>
            <a:rPr lang="uz-Cyrl-UZ" sz="2800" b="1" i="0" kern="1200" dirty="0" smtClean="0">
              <a:latin typeface="Times New Roman" pitchFamily="18" charset="0"/>
              <a:cs typeface="Times New Roman" pitchFamily="18" charset="0"/>
            </a:rPr>
            <a:t>;</a:t>
          </a:r>
          <a:endParaRPr lang="ru-RU" sz="2800" b="1" i="0" kern="1200" dirty="0">
            <a:latin typeface="Times New Roman" pitchFamily="18" charset="0"/>
            <a:cs typeface="Times New Roman" pitchFamily="18" charset="0"/>
          </a:endParaRPr>
        </a:p>
      </dsp:txBody>
      <dsp:txXfrm>
        <a:off x="53916" y="1345068"/>
        <a:ext cx="10850453" cy="996648"/>
      </dsp:txXfrm>
    </dsp:sp>
    <dsp:sp modelId="{331BA1E7-36D2-4C95-80D8-5CA03FE65333}">
      <dsp:nvSpPr>
        <dsp:cNvPr id="0" name=""/>
        <dsp:cNvSpPr/>
      </dsp:nvSpPr>
      <dsp:spPr>
        <a:xfrm>
          <a:off x="0" y="2565552"/>
          <a:ext cx="10958285" cy="11044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14300" prst="artDeco"/>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ru-RU" sz="2800" b="1" i="0" kern="1200" dirty="0" smtClean="0">
              <a:latin typeface="Times New Roman" pitchFamily="18" charset="0"/>
              <a:cs typeface="Times New Roman" pitchFamily="18" charset="0"/>
            </a:rPr>
            <a:t>3. </a:t>
          </a:r>
          <a:r>
            <a:rPr lang="uz-Latn-UZ" sz="2800" b="1" kern="1200" dirty="0" smtClean="0">
              <a:latin typeface="Times New Roman" panose="02020603050405020304" pitchFamily="18" charset="0"/>
              <a:cs typeface="Times New Roman" panose="02020603050405020304" pitchFamily="18" charset="0"/>
            </a:rPr>
            <a:t>Ривожланиш мамлакатлар учун макроиқтисодий ва </a:t>
          </a:r>
          <a:r>
            <a:rPr lang="uz-Cyrl-UZ" sz="2800" b="1" kern="1200" dirty="0" smtClean="0">
              <a:latin typeface="Times New Roman" panose="02020603050405020304" pitchFamily="18" charset="0"/>
              <a:cs typeface="Times New Roman" panose="02020603050405020304" pitchFamily="18" charset="0"/>
            </a:rPr>
            <a:t>м</a:t>
          </a:r>
          <a:r>
            <a:rPr lang="uz-Latn-UZ" sz="2800" b="1" kern="1200" dirty="0" smtClean="0">
              <a:latin typeface="Times New Roman" panose="02020603050405020304" pitchFamily="18" charset="0"/>
              <a:cs typeface="Times New Roman" panose="02020603050405020304" pitchFamily="18" charset="0"/>
            </a:rPr>
            <a:t>икроиқтисодий </a:t>
          </a:r>
          <a:r>
            <a:rPr lang="uz-Cyrl-UZ" sz="2800" b="1" kern="1200" dirty="0" smtClean="0">
              <a:latin typeface="Times New Roman" panose="02020603050405020304" pitchFamily="18" charset="0"/>
              <a:cs typeface="Times New Roman" panose="02020603050405020304" pitchFamily="18" charset="0"/>
            </a:rPr>
            <a:t>ҳолати</a:t>
          </a:r>
          <a:r>
            <a:rPr lang="uz-Cyrl-UZ" sz="2800" b="1" i="0" kern="1200" dirty="0" smtClean="0">
              <a:latin typeface="Times New Roman" pitchFamily="18" charset="0"/>
              <a:cs typeface="Times New Roman" pitchFamily="18" charset="0"/>
            </a:rPr>
            <a:t>;</a:t>
          </a:r>
          <a:endParaRPr lang="ru-RU" sz="2800" b="1" i="0" kern="1200" dirty="0">
            <a:latin typeface="Times New Roman" pitchFamily="18" charset="0"/>
            <a:cs typeface="Times New Roman" pitchFamily="18" charset="0"/>
          </a:endParaRPr>
        </a:p>
      </dsp:txBody>
      <dsp:txXfrm>
        <a:off x="53916" y="2619468"/>
        <a:ext cx="10850453" cy="996648"/>
      </dsp:txXfrm>
    </dsp:sp>
    <dsp:sp modelId="{732F85D3-16B0-44C0-AE4A-E9AAC41B5225}">
      <dsp:nvSpPr>
        <dsp:cNvPr id="0" name=""/>
        <dsp:cNvSpPr/>
      </dsp:nvSpPr>
      <dsp:spPr>
        <a:xfrm>
          <a:off x="0" y="3839952"/>
          <a:ext cx="10958285" cy="11044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a:scene3d>
          <a:camera prst="orthographicFront"/>
          <a:lightRig rig="threePt" dir="t"/>
        </a:scene3d>
        <a:sp3d>
          <a:bevelT w="114300" prst="artDeco"/>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uz-Cyrl-UZ" sz="2800" b="1" i="0" kern="1200" dirty="0" smtClean="0">
              <a:latin typeface="Times New Roman" pitchFamily="18" charset="0"/>
              <a:cs typeface="Times New Roman" pitchFamily="18" charset="0"/>
            </a:rPr>
            <a:t>4. </a:t>
          </a:r>
          <a:r>
            <a:rPr lang="uz-Latn-UZ" sz="2800" b="1" kern="1200" dirty="0" smtClean="0">
              <a:latin typeface="Times New Roman" panose="02020603050405020304" pitchFamily="18" charset="0"/>
              <a:cs typeface="Times New Roman" panose="02020603050405020304" pitchFamily="18" charset="0"/>
            </a:rPr>
            <a:t>Асосий халқаро институтлар, уларнинг мақсадлари, тузилиши ва фаолияти</a:t>
          </a:r>
          <a:r>
            <a:rPr lang="ru-RU" sz="2800" b="1" i="0" kern="1200" dirty="0" smtClean="0">
              <a:latin typeface="Times New Roman" pitchFamily="18" charset="0"/>
              <a:cs typeface="Times New Roman" pitchFamily="18" charset="0"/>
            </a:rPr>
            <a:t>.</a:t>
          </a:r>
          <a:endParaRPr lang="ru-RU" sz="2800" b="1" i="0" kern="1200" dirty="0">
            <a:latin typeface="Times New Roman" pitchFamily="18" charset="0"/>
            <a:cs typeface="Times New Roman" pitchFamily="18" charset="0"/>
          </a:endParaRPr>
        </a:p>
      </dsp:txBody>
      <dsp:txXfrm>
        <a:off x="53916" y="3893868"/>
        <a:ext cx="10850453" cy="99664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FFC8A5-DF35-4330-98AF-48B0E37DEC7D}">
      <dsp:nvSpPr>
        <dsp:cNvPr id="0" name=""/>
        <dsp:cNvSpPr/>
      </dsp:nvSpPr>
      <dsp:spPr>
        <a:xfrm>
          <a:off x="0" y="6323"/>
          <a:ext cx="8229600" cy="43407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930" tIns="201930" rIns="201930" bIns="201930" numCol="1" spcCol="1270" anchor="ctr" anchorCtr="0">
          <a:noAutofit/>
        </a:bodyPr>
        <a:lstStyle/>
        <a:p>
          <a:pPr marL="0" lvl="0" indent="363538" algn="just" defTabSz="2355850" rtl="0">
            <a:lnSpc>
              <a:spcPct val="90000"/>
            </a:lnSpc>
            <a:spcBef>
              <a:spcPct val="0"/>
            </a:spcBef>
            <a:spcAft>
              <a:spcPct val="35000"/>
            </a:spcAft>
          </a:pPr>
          <a:r>
            <a:rPr lang="ru-RU" sz="5300" kern="1200" dirty="0" err="1" smtClean="0">
              <a:latin typeface="Times New Roman" panose="02020603050405020304" pitchFamily="18" charset="0"/>
              <a:cs typeface="Times New Roman" panose="02020603050405020304" pitchFamily="18" charset="0"/>
            </a:rPr>
            <a:t>Жа</a:t>
          </a:r>
          <a:r>
            <a:rPr lang="uz-Cyrl-UZ" sz="5300" kern="1200" dirty="0" smtClean="0">
              <a:latin typeface="Times New Roman" panose="02020603050405020304" pitchFamily="18" charset="0"/>
              <a:cs typeface="Times New Roman" panose="02020603050405020304" pitchFamily="18" charset="0"/>
            </a:rPr>
            <a:t>ҳон иқтисодиёти глобаллашувига оид иқтисодий, социологок ва ижтимоий-маданий назариялар мавжуд.</a:t>
          </a:r>
          <a:endParaRPr lang="ru-RU" sz="5300" kern="1200" dirty="0">
            <a:latin typeface="Times New Roman" panose="02020603050405020304" pitchFamily="18" charset="0"/>
            <a:cs typeface="Times New Roman" panose="02020603050405020304" pitchFamily="18" charset="0"/>
          </a:endParaRPr>
        </a:p>
      </dsp:txBody>
      <dsp:txXfrm>
        <a:off x="211896" y="218219"/>
        <a:ext cx="7805808" cy="391690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572EF7-1518-43BB-BF4D-7A5B4F66BC4A}">
      <dsp:nvSpPr>
        <dsp:cNvPr id="0" name=""/>
        <dsp:cNvSpPr/>
      </dsp:nvSpPr>
      <dsp:spPr>
        <a:xfrm>
          <a:off x="0" y="236645"/>
          <a:ext cx="11015057" cy="86409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ru-RU" sz="2400" b="1" kern="1200" dirty="0" smtClean="0">
              <a:latin typeface="Times New Roman" panose="02020603050405020304" pitchFamily="18" charset="0"/>
              <a:cs typeface="Times New Roman" panose="02020603050405020304" pitchFamily="18" charset="0"/>
            </a:rPr>
            <a:t>1. </a:t>
          </a:r>
          <a:r>
            <a:rPr lang="uz-Latn-UZ" sz="2400" b="1" kern="1200" dirty="0" smtClean="0">
              <a:latin typeface="Times New Roman" panose="02020603050405020304" pitchFamily="18" charset="0"/>
              <a:cs typeface="Times New Roman" panose="02020603050405020304" pitchFamily="18" charset="0"/>
            </a:rPr>
            <a:t>Кўп тузилма замонавий ижтимоий-иқтисодий тузилма</a:t>
          </a:r>
          <a:endParaRPr lang="ru-RU" sz="2400" kern="1200" dirty="0">
            <a:latin typeface="Times New Roman" panose="02020603050405020304" pitchFamily="18" charset="0"/>
            <a:cs typeface="Times New Roman" panose="02020603050405020304" pitchFamily="18" charset="0"/>
          </a:endParaRPr>
        </a:p>
      </dsp:txBody>
      <dsp:txXfrm>
        <a:off x="42182" y="278827"/>
        <a:ext cx="10930693" cy="77973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6728F2-F17D-4BF0-93FE-3F9C1178CDB5}">
      <dsp:nvSpPr>
        <dsp:cNvPr id="0" name=""/>
        <dsp:cNvSpPr/>
      </dsp:nvSpPr>
      <dsp:spPr>
        <a:xfrm>
          <a:off x="0" y="11654"/>
          <a:ext cx="8229600" cy="11196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63538" algn="just" defTabSz="1289050" rtl="0">
            <a:lnSpc>
              <a:spcPct val="90000"/>
            </a:lnSpc>
            <a:spcBef>
              <a:spcPct val="0"/>
            </a:spcBef>
            <a:spcAft>
              <a:spcPct val="35000"/>
            </a:spcAft>
          </a:pPr>
          <a:r>
            <a:rPr lang="uz-Cyrl-UZ" sz="2900" kern="1200" dirty="0" smtClean="0">
              <a:latin typeface="Times New Roman" panose="02020603050405020304" pitchFamily="18" charset="0"/>
              <a:cs typeface="Times New Roman" panose="02020603050405020304" pitchFamily="18" charset="0"/>
            </a:rPr>
            <a:t>Бу назарияларга қуйидаги назарияларни киритиш мумкин:</a:t>
          </a:r>
          <a:endParaRPr lang="ru-RU" sz="2900" kern="1200" dirty="0">
            <a:latin typeface="Times New Roman" panose="02020603050405020304" pitchFamily="18" charset="0"/>
            <a:cs typeface="Times New Roman" panose="02020603050405020304" pitchFamily="18" charset="0"/>
          </a:endParaRPr>
        </a:p>
      </dsp:txBody>
      <dsp:txXfrm>
        <a:off x="54659" y="66313"/>
        <a:ext cx="8120282" cy="101037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22EF4D-6E5C-4903-A6B6-AD4FCA194D66}">
      <dsp:nvSpPr>
        <dsp:cNvPr id="0" name=""/>
        <dsp:cNvSpPr/>
      </dsp:nvSpPr>
      <dsp:spPr>
        <a:xfrm>
          <a:off x="0" y="0"/>
          <a:ext cx="4525963" cy="4525963"/>
        </a:xfrm>
        <a:prstGeom prst="pie">
          <a:avLst>
            <a:gd name="adj1" fmla="val 5400000"/>
            <a:gd name="adj2" fmla="val 1620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CF403E-B74D-4481-9BA6-0DFFF7727BB9}">
      <dsp:nvSpPr>
        <dsp:cNvPr id="0" name=""/>
        <dsp:cNvSpPr/>
      </dsp:nvSpPr>
      <dsp:spPr>
        <a:xfrm>
          <a:off x="2262981" y="0"/>
          <a:ext cx="5966618" cy="4525963"/>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just" defTabSz="1066800" rtl="0">
            <a:lnSpc>
              <a:spcPct val="90000"/>
            </a:lnSpc>
            <a:spcBef>
              <a:spcPct val="0"/>
            </a:spcBef>
            <a:spcAft>
              <a:spcPct val="35000"/>
            </a:spcAft>
          </a:pPr>
          <a:r>
            <a:rPr lang="uz-Cyrl-UZ" sz="2400" b="0" kern="1200" dirty="0" smtClean="0">
              <a:latin typeface="Times New Roman" panose="02020603050405020304" pitchFamily="18" charset="0"/>
              <a:cs typeface="Times New Roman" panose="02020603050405020304" pitchFamily="18" charset="0"/>
            </a:rPr>
            <a:t>- иқтисодий ривожланиш босқичлари назарияси;</a:t>
          </a:r>
          <a:endParaRPr lang="ru-RU" sz="2400" b="0" kern="1200" dirty="0">
            <a:latin typeface="Times New Roman" panose="02020603050405020304" pitchFamily="18" charset="0"/>
            <a:cs typeface="Times New Roman" panose="02020603050405020304" pitchFamily="18" charset="0"/>
          </a:endParaRPr>
        </a:p>
      </dsp:txBody>
      <dsp:txXfrm>
        <a:off x="2262981" y="0"/>
        <a:ext cx="5966618" cy="724154"/>
      </dsp:txXfrm>
    </dsp:sp>
    <dsp:sp modelId="{AD883226-5736-46D3-9710-EE7779C0E0D2}">
      <dsp:nvSpPr>
        <dsp:cNvPr id="0" name=""/>
        <dsp:cNvSpPr/>
      </dsp:nvSpPr>
      <dsp:spPr>
        <a:xfrm>
          <a:off x="475226" y="724154"/>
          <a:ext cx="3575510" cy="3575510"/>
        </a:xfrm>
        <a:prstGeom prst="pie">
          <a:avLst>
            <a:gd name="adj1" fmla="val 5400000"/>
            <a:gd name="adj2" fmla="val 162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88857F-4BD1-44C6-BCB5-E6587CAC04BF}">
      <dsp:nvSpPr>
        <dsp:cNvPr id="0" name=""/>
        <dsp:cNvSpPr/>
      </dsp:nvSpPr>
      <dsp:spPr>
        <a:xfrm>
          <a:off x="2262981" y="724154"/>
          <a:ext cx="5966618" cy="357551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just" defTabSz="1066800" rtl="0">
            <a:lnSpc>
              <a:spcPct val="90000"/>
            </a:lnSpc>
            <a:spcBef>
              <a:spcPct val="0"/>
            </a:spcBef>
            <a:spcAft>
              <a:spcPct val="35000"/>
            </a:spcAft>
          </a:pPr>
          <a:r>
            <a:rPr lang="uz-Cyrl-UZ" sz="2400" b="0" kern="1200" dirty="0" smtClean="0">
              <a:latin typeface="Times New Roman" panose="02020603050405020304" pitchFamily="18" charset="0"/>
              <a:cs typeface="Times New Roman" panose="02020603050405020304" pitchFamily="18" charset="0"/>
            </a:rPr>
            <a:t>- ягона индустриал ва янги индустриал жамият назарияси;</a:t>
          </a:r>
          <a:endParaRPr lang="ru-RU" sz="2400" b="0" kern="1200" dirty="0">
            <a:latin typeface="Times New Roman" panose="02020603050405020304" pitchFamily="18" charset="0"/>
            <a:cs typeface="Times New Roman" panose="02020603050405020304" pitchFamily="18" charset="0"/>
          </a:endParaRPr>
        </a:p>
      </dsp:txBody>
      <dsp:txXfrm>
        <a:off x="2262981" y="724154"/>
        <a:ext cx="5966618" cy="724154"/>
      </dsp:txXfrm>
    </dsp:sp>
    <dsp:sp modelId="{93060AA3-9D3F-452D-8E5A-A40704F268A0}">
      <dsp:nvSpPr>
        <dsp:cNvPr id="0" name=""/>
        <dsp:cNvSpPr/>
      </dsp:nvSpPr>
      <dsp:spPr>
        <a:xfrm>
          <a:off x="950452" y="1448308"/>
          <a:ext cx="2625058" cy="2625058"/>
        </a:xfrm>
        <a:prstGeom prst="pie">
          <a:avLst>
            <a:gd name="adj1" fmla="val 5400000"/>
            <a:gd name="adj2" fmla="val 162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1C43C02-9BB6-441E-ADD6-C1580462099D}">
      <dsp:nvSpPr>
        <dsp:cNvPr id="0" name=""/>
        <dsp:cNvSpPr/>
      </dsp:nvSpPr>
      <dsp:spPr>
        <a:xfrm>
          <a:off x="2262981" y="1448308"/>
          <a:ext cx="5966618" cy="2625058"/>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just" defTabSz="1066800" rtl="0">
            <a:lnSpc>
              <a:spcPct val="90000"/>
            </a:lnSpc>
            <a:spcBef>
              <a:spcPct val="0"/>
            </a:spcBef>
            <a:spcAft>
              <a:spcPct val="35000"/>
            </a:spcAft>
          </a:pPr>
          <a:r>
            <a:rPr lang="uz-Cyrl-UZ" sz="2400" b="0" kern="1200" dirty="0" smtClean="0">
              <a:latin typeface="Times New Roman" panose="02020603050405020304" pitchFamily="18" charset="0"/>
              <a:cs typeface="Times New Roman" panose="02020603050405020304" pitchFamily="18" charset="0"/>
            </a:rPr>
            <a:t>- постиндустриал жамият назарияси;</a:t>
          </a:r>
          <a:endParaRPr lang="ru-RU" sz="2400" b="0" kern="1200" dirty="0">
            <a:latin typeface="Times New Roman" panose="02020603050405020304" pitchFamily="18" charset="0"/>
            <a:cs typeface="Times New Roman" panose="02020603050405020304" pitchFamily="18" charset="0"/>
          </a:endParaRPr>
        </a:p>
      </dsp:txBody>
      <dsp:txXfrm>
        <a:off x="2262981" y="1448308"/>
        <a:ext cx="5966618" cy="724154"/>
      </dsp:txXfrm>
    </dsp:sp>
    <dsp:sp modelId="{1F07A8D8-6E83-4D9C-B88F-40924191EB5D}">
      <dsp:nvSpPr>
        <dsp:cNvPr id="0" name=""/>
        <dsp:cNvSpPr/>
      </dsp:nvSpPr>
      <dsp:spPr>
        <a:xfrm>
          <a:off x="1425678" y="2172462"/>
          <a:ext cx="1674606" cy="1674606"/>
        </a:xfrm>
        <a:prstGeom prst="pie">
          <a:avLst>
            <a:gd name="adj1" fmla="val 5400000"/>
            <a:gd name="adj2" fmla="val 1620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5E7DC9-8822-42D9-BB49-947CE53BD05E}">
      <dsp:nvSpPr>
        <dsp:cNvPr id="0" name=""/>
        <dsp:cNvSpPr/>
      </dsp:nvSpPr>
      <dsp:spPr>
        <a:xfrm>
          <a:off x="2262981" y="2172462"/>
          <a:ext cx="5966618" cy="1674606"/>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just" defTabSz="1066800" rtl="0">
            <a:lnSpc>
              <a:spcPct val="90000"/>
            </a:lnSpc>
            <a:spcBef>
              <a:spcPct val="0"/>
            </a:spcBef>
            <a:spcAft>
              <a:spcPct val="35000"/>
            </a:spcAft>
          </a:pPr>
          <a:r>
            <a:rPr lang="uz-Cyrl-UZ" sz="2400" b="0" kern="1200" dirty="0" smtClean="0">
              <a:latin typeface="Times New Roman" panose="02020603050405020304" pitchFamily="18" charset="0"/>
              <a:cs typeface="Times New Roman" panose="02020603050405020304" pitchFamily="18" charset="0"/>
            </a:rPr>
            <a:t>- ягона цивилизация ва цивилизациялар тўқнашуви назарияси;</a:t>
          </a:r>
          <a:endParaRPr lang="ru-RU" sz="2400" b="0" kern="1200" dirty="0">
            <a:latin typeface="Times New Roman" panose="02020603050405020304" pitchFamily="18" charset="0"/>
            <a:cs typeface="Times New Roman" panose="02020603050405020304" pitchFamily="18" charset="0"/>
          </a:endParaRPr>
        </a:p>
      </dsp:txBody>
      <dsp:txXfrm>
        <a:off x="2262981" y="2172462"/>
        <a:ext cx="5966618" cy="724154"/>
      </dsp:txXfrm>
    </dsp:sp>
    <dsp:sp modelId="{14FB8AE1-6079-409F-9293-936BF290E039}">
      <dsp:nvSpPr>
        <dsp:cNvPr id="0" name=""/>
        <dsp:cNvSpPr/>
      </dsp:nvSpPr>
      <dsp:spPr>
        <a:xfrm>
          <a:off x="1900904" y="2896616"/>
          <a:ext cx="724154" cy="724154"/>
        </a:xfrm>
        <a:prstGeom prst="pie">
          <a:avLst>
            <a:gd name="adj1" fmla="val 5400000"/>
            <a:gd name="adj2" fmla="val 1620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7D62D2-A484-4318-A94D-AF924EBEB869}">
      <dsp:nvSpPr>
        <dsp:cNvPr id="0" name=""/>
        <dsp:cNvSpPr/>
      </dsp:nvSpPr>
      <dsp:spPr>
        <a:xfrm>
          <a:off x="2262981" y="2896616"/>
          <a:ext cx="5966618" cy="724154"/>
        </a:xfrm>
        <a:prstGeom prst="rect">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just" defTabSz="1066800" rtl="0">
            <a:lnSpc>
              <a:spcPct val="90000"/>
            </a:lnSpc>
            <a:spcBef>
              <a:spcPct val="0"/>
            </a:spcBef>
            <a:spcAft>
              <a:spcPct val="35000"/>
            </a:spcAft>
          </a:pPr>
          <a:r>
            <a:rPr lang="uz-Cyrl-UZ" sz="2400" b="0" kern="1200" dirty="0" smtClean="0">
              <a:latin typeface="Times New Roman" panose="02020603050405020304" pitchFamily="18" charset="0"/>
              <a:cs typeface="Times New Roman" panose="02020603050405020304" pitchFamily="18" charset="0"/>
            </a:rPr>
            <a:t>- цивилизациялар тўқнашуви назарияси.</a:t>
          </a:r>
          <a:endParaRPr lang="ru-RU" sz="2400" b="0" kern="1200" dirty="0">
            <a:latin typeface="Times New Roman" panose="02020603050405020304" pitchFamily="18" charset="0"/>
            <a:cs typeface="Times New Roman" panose="02020603050405020304" pitchFamily="18" charset="0"/>
          </a:endParaRPr>
        </a:p>
      </dsp:txBody>
      <dsp:txXfrm>
        <a:off x="2262981" y="2896616"/>
        <a:ext cx="5966618" cy="72415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075E86-2166-420A-9BD9-99740DDF9926}">
      <dsp:nvSpPr>
        <dsp:cNvPr id="0" name=""/>
        <dsp:cNvSpPr/>
      </dsp:nvSpPr>
      <dsp:spPr>
        <a:xfrm>
          <a:off x="0" y="11654"/>
          <a:ext cx="8229600" cy="11196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uz-Cyrl-UZ" sz="2900" b="1" kern="1200" dirty="0" smtClean="0">
              <a:latin typeface="Times New Roman" panose="02020603050405020304" pitchFamily="18" charset="0"/>
              <a:cs typeface="Times New Roman" panose="02020603050405020304" pitchFamily="18" charset="0"/>
            </a:rPr>
            <a:t>Иқтисодий ривожланиш босқичлари назариялари</a:t>
          </a:r>
          <a:endParaRPr lang="ru-RU" sz="2900" kern="1200" dirty="0">
            <a:latin typeface="Times New Roman" panose="02020603050405020304" pitchFamily="18" charset="0"/>
            <a:cs typeface="Times New Roman" panose="02020603050405020304" pitchFamily="18" charset="0"/>
          </a:endParaRPr>
        </a:p>
      </dsp:txBody>
      <dsp:txXfrm>
        <a:off x="54659" y="66313"/>
        <a:ext cx="8120282" cy="101037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86E7D9-0858-477C-9D17-F97DD2649E00}">
      <dsp:nvSpPr>
        <dsp:cNvPr id="0" name=""/>
        <dsp:cNvSpPr/>
      </dsp:nvSpPr>
      <dsp:spPr>
        <a:xfrm>
          <a:off x="0" y="16581"/>
          <a:ext cx="8229600" cy="4492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63538" algn="just" defTabSz="1778000" rtl="0">
            <a:lnSpc>
              <a:spcPct val="90000"/>
            </a:lnSpc>
            <a:spcBef>
              <a:spcPct val="0"/>
            </a:spcBef>
            <a:spcAft>
              <a:spcPct val="35000"/>
            </a:spcAft>
          </a:pPr>
          <a:r>
            <a:rPr lang="uz-Cyrl-UZ" sz="4000" u="none" kern="1200" dirty="0" smtClean="0">
              <a:latin typeface="Times New Roman" panose="02020603050405020304" pitchFamily="18" charset="0"/>
              <a:cs typeface="Times New Roman" panose="02020603050405020304" pitchFamily="18" charset="0"/>
            </a:rPr>
            <a:t>АҚШ иқтисодчиси, социологи ва тарихчиси Уолт Ростоу 1960 йилда </a:t>
          </a:r>
          <a:r>
            <a:rPr lang="uz-Cyrl-UZ" sz="4000" b="1" u="none" kern="1200" dirty="0" smtClean="0">
              <a:latin typeface="Times New Roman" panose="02020603050405020304" pitchFamily="18" charset="0"/>
              <a:cs typeface="Times New Roman" panose="02020603050405020304" pitchFamily="18" charset="0"/>
            </a:rPr>
            <a:t>“Иқтисодий ўсиш босқичлари: нокоммунистик манифест”</a:t>
          </a:r>
          <a:r>
            <a:rPr lang="uz-Cyrl-UZ" sz="4000" u="none" kern="1200" dirty="0" smtClean="0">
              <a:latin typeface="Times New Roman" panose="02020603050405020304" pitchFamily="18" charset="0"/>
              <a:cs typeface="Times New Roman" panose="02020603050405020304" pitchFamily="18" charset="0"/>
            </a:rPr>
            <a:t> деб номланган китобида иқтисодий ўсиш босқичлари назариясини яратди.</a:t>
          </a:r>
          <a:endParaRPr lang="ru-RU" sz="4000" u="none" kern="1200" dirty="0">
            <a:latin typeface="Times New Roman" panose="02020603050405020304" pitchFamily="18" charset="0"/>
            <a:cs typeface="Times New Roman" panose="02020603050405020304" pitchFamily="18" charset="0"/>
          </a:endParaRPr>
        </a:p>
      </dsp:txBody>
      <dsp:txXfrm>
        <a:off x="219320" y="235901"/>
        <a:ext cx="7790960" cy="405416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AED081-D50B-4C9A-A6C4-AFF830CD3AC8}">
      <dsp:nvSpPr>
        <dsp:cNvPr id="0" name=""/>
        <dsp:cNvSpPr/>
      </dsp:nvSpPr>
      <dsp:spPr>
        <a:xfrm>
          <a:off x="0" y="11654"/>
          <a:ext cx="8229600" cy="11196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63538" algn="just" defTabSz="1289050" rtl="0">
            <a:lnSpc>
              <a:spcPct val="90000"/>
            </a:lnSpc>
            <a:spcBef>
              <a:spcPct val="0"/>
            </a:spcBef>
            <a:spcAft>
              <a:spcPct val="35000"/>
            </a:spcAft>
          </a:pPr>
          <a:r>
            <a:rPr lang="uz-Cyrl-UZ" sz="2900" kern="1200" dirty="0" smtClean="0">
              <a:latin typeface="Times New Roman" panose="02020603050405020304" pitchFamily="18" charset="0"/>
              <a:cs typeface="Times New Roman" panose="02020603050405020304" pitchFamily="18" charset="0"/>
            </a:rPr>
            <a:t>Унда иқтисодий ўсишнинг қуйидаги босқичлари ажратиб кўрсатилади:</a:t>
          </a:r>
          <a:endParaRPr lang="ru-RU" sz="2900" kern="1200" dirty="0">
            <a:latin typeface="Times New Roman" panose="02020603050405020304" pitchFamily="18" charset="0"/>
            <a:cs typeface="Times New Roman" panose="02020603050405020304" pitchFamily="18" charset="0"/>
          </a:endParaRPr>
        </a:p>
      </dsp:txBody>
      <dsp:txXfrm>
        <a:off x="54659" y="66313"/>
        <a:ext cx="8120282" cy="101037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78C95C-ED84-4ABD-92ED-4C24E14B7EDC}">
      <dsp:nvSpPr>
        <dsp:cNvPr id="0" name=""/>
        <dsp:cNvSpPr/>
      </dsp:nvSpPr>
      <dsp:spPr>
        <a:xfrm>
          <a:off x="0" y="399441"/>
          <a:ext cx="8229600" cy="678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just" defTabSz="1289050" rtl="0">
            <a:lnSpc>
              <a:spcPct val="90000"/>
            </a:lnSpc>
            <a:spcBef>
              <a:spcPct val="0"/>
            </a:spcBef>
            <a:spcAft>
              <a:spcPct val="35000"/>
            </a:spcAft>
          </a:pPr>
          <a:r>
            <a:rPr lang="uz-Cyrl-UZ" sz="2900" kern="1200" dirty="0" smtClean="0">
              <a:latin typeface="Times New Roman" panose="02020603050405020304" pitchFamily="18" charset="0"/>
              <a:cs typeface="Times New Roman" panose="02020603050405020304" pitchFamily="18" charset="0"/>
            </a:rPr>
            <a:t>- анъанавий жамият;</a:t>
          </a:r>
          <a:endParaRPr lang="ru-RU" sz="2900" kern="1200" dirty="0">
            <a:latin typeface="Times New Roman" panose="02020603050405020304" pitchFamily="18" charset="0"/>
            <a:cs typeface="Times New Roman" panose="02020603050405020304" pitchFamily="18" charset="0"/>
          </a:endParaRPr>
        </a:p>
      </dsp:txBody>
      <dsp:txXfrm>
        <a:off x="33127" y="432568"/>
        <a:ext cx="8163346" cy="612346"/>
      </dsp:txXfrm>
    </dsp:sp>
    <dsp:sp modelId="{F7839A94-22C9-4D10-88A9-9C6417D4330B}">
      <dsp:nvSpPr>
        <dsp:cNvPr id="0" name=""/>
        <dsp:cNvSpPr/>
      </dsp:nvSpPr>
      <dsp:spPr>
        <a:xfrm>
          <a:off x="0" y="1161561"/>
          <a:ext cx="8229600" cy="678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just" defTabSz="1289050" rtl="0">
            <a:lnSpc>
              <a:spcPct val="90000"/>
            </a:lnSpc>
            <a:spcBef>
              <a:spcPct val="0"/>
            </a:spcBef>
            <a:spcAft>
              <a:spcPct val="35000"/>
            </a:spcAft>
          </a:pPr>
          <a:r>
            <a:rPr lang="uz-Cyrl-UZ" sz="2900" kern="1200" dirty="0" smtClean="0">
              <a:latin typeface="Times New Roman" panose="02020603050405020304" pitchFamily="18" charset="0"/>
              <a:cs typeface="Times New Roman" panose="02020603050405020304" pitchFamily="18" charset="0"/>
            </a:rPr>
            <a:t>- ўсиш учун шарт-шароитларни яратиш босқичи;</a:t>
          </a:r>
          <a:endParaRPr lang="ru-RU" sz="2900" kern="1200" dirty="0">
            <a:latin typeface="Times New Roman" panose="02020603050405020304" pitchFamily="18" charset="0"/>
            <a:cs typeface="Times New Roman" panose="02020603050405020304" pitchFamily="18" charset="0"/>
          </a:endParaRPr>
        </a:p>
      </dsp:txBody>
      <dsp:txXfrm>
        <a:off x="33127" y="1194688"/>
        <a:ext cx="8163346" cy="612346"/>
      </dsp:txXfrm>
    </dsp:sp>
    <dsp:sp modelId="{DAD5A659-725F-4A90-BE2C-248E7D5A4DD3}">
      <dsp:nvSpPr>
        <dsp:cNvPr id="0" name=""/>
        <dsp:cNvSpPr/>
      </dsp:nvSpPr>
      <dsp:spPr>
        <a:xfrm>
          <a:off x="0" y="1923681"/>
          <a:ext cx="8229600" cy="678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just" defTabSz="1289050" rtl="0">
            <a:lnSpc>
              <a:spcPct val="90000"/>
            </a:lnSpc>
            <a:spcBef>
              <a:spcPct val="0"/>
            </a:spcBef>
            <a:spcAft>
              <a:spcPct val="35000"/>
            </a:spcAft>
          </a:pPr>
          <a:r>
            <a:rPr lang="uz-Cyrl-UZ" sz="2900" kern="1200" dirty="0" smtClean="0">
              <a:latin typeface="Times New Roman" panose="02020603050405020304" pitchFamily="18" charset="0"/>
              <a:cs typeface="Times New Roman" panose="02020603050405020304" pitchFamily="18" charset="0"/>
            </a:rPr>
            <a:t>- ўсиш (силжиш, кўтарилиш);</a:t>
          </a:r>
          <a:endParaRPr lang="ru-RU" sz="2900" kern="1200" dirty="0">
            <a:latin typeface="Times New Roman" panose="02020603050405020304" pitchFamily="18" charset="0"/>
            <a:cs typeface="Times New Roman" panose="02020603050405020304" pitchFamily="18" charset="0"/>
          </a:endParaRPr>
        </a:p>
      </dsp:txBody>
      <dsp:txXfrm>
        <a:off x="33127" y="1956808"/>
        <a:ext cx="8163346" cy="612346"/>
      </dsp:txXfrm>
    </dsp:sp>
    <dsp:sp modelId="{679560F7-0A17-4BAE-B4CC-AF771379ACC1}">
      <dsp:nvSpPr>
        <dsp:cNvPr id="0" name=""/>
        <dsp:cNvSpPr/>
      </dsp:nvSpPr>
      <dsp:spPr>
        <a:xfrm>
          <a:off x="0" y="2685801"/>
          <a:ext cx="8229600" cy="678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just" defTabSz="1289050" rtl="0">
            <a:lnSpc>
              <a:spcPct val="90000"/>
            </a:lnSpc>
            <a:spcBef>
              <a:spcPct val="0"/>
            </a:spcBef>
            <a:spcAft>
              <a:spcPct val="35000"/>
            </a:spcAft>
          </a:pPr>
          <a:r>
            <a:rPr lang="uz-Cyrl-UZ" sz="2900" kern="1200" dirty="0" smtClean="0">
              <a:latin typeface="Times New Roman" panose="02020603050405020304" pitchFamily="18" charset="0"/>
              <a:cs typeface="Times New Roman" panose="02020603050405020304" pitchFamily="18" charset="0"/>
            </a:rPr>
            <a:t>- етукликка интилиш босқичи;</a:t>
          </a:r>
          <a:endParaRPr lang="ru-RU" sz="2900" kern="1200" dirty="0">
            <a:latin typeface="Times New Roman" panose="02020603050405020304" pitchFamily="18" charset="0"/>
            <a:cs typeface="Times New Roman" panose="02020603050405020304" pitchFamily="18" charset="0"/>
          </a:endParaRPr>
        </a:p>
      </dsp:txBody>
      <dsp:txXfrm>
        <a:off x="33127" y="2718928"/>
        <a:ext cx="8163346" cy="612346"/>
      </dsp:txXfrm>
    </dsp:sp>
    <dsp:sp modelId="{EF2186C0-3E61-4AE1-826B-E583A512533C}">
      <dsp:nvSpPr>
        <dsp:cNvPr id="0" name=""/>
        <dsp:cNvSpPr/>
      </dsp:nvSpPr>
      <dsp:spPr>
        <a:xfrm>
          <a:off x="0" y="3447921"/>
          <a:ext cx="8229600" cy="678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just" defTabSz="1289050" rtl="0">
            <a:lnSpc>
              <a:spcPct val="90000"/>
            </a:lnSpc>
            <a:spcBef>
              <a:spcPct val="0"/>
            </a:spcBef>
            <a:spcAft>
              <a:spcPct val="35000"/>
            </a:spcAft>
          </a:pPr>
          <a:r>
            <a:rPr lang="uz-Cyrl-UZ" sz="2900" kern="1200" dirty="0" smtClean="0">
              <a:latin typeface="Times New Roman" panose="02020603050405020304" pitchFamily="18" charset="0"/>
              <a:cs typeface="Times New Roman" panose="02020603050405020304" pitchFamily="18" charset="0"/>
            </a:rPr>
            <a:t>- юқори оммавий истеъмол даври.</a:t>
          </a:r>
          <a:endParaRPr lang="ru-RU" sz="2900" kern="1200" dirty="0">
            <a:latin typeface="Times New Roman" panose="02020603050405020304" pitchFamily="18" charset="0"/>
            <a:cs typeface="Times New Roman" panose="02020603050405020304" pitchFamily="18" charset="0"/>
          </a:endParaRPr>
        </a:p>
      </dsp:txBody>
      <dsp:txXfrm>
        <a:off x="33127" y="3481048"/>
        <a:ext cx="8163346" cy="61234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18F6FE-C3D5-4B7D-8680-591281FB3EDE}">
      <dsp:nvSpPr>
        <dsp:cNvPr id="0" name=""/>
        <dsp:cNvSpPr/>
      </dsp:nvSpPr>
      <dsp:spPr>
        <a:xfrm>
          <a:off x="0" y="400726"/>
          <a:ext cx="8229600" cy="221129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363538" algn="just" defTabSz="1866900" rtl="0">
            <a:lnSpc>
              <a:spcPct val="90000"/>
            </a:lnSpc>
            <a:spcBef>
              <a:spcPct val="0"/>
            </a:spcBef>
            <a:spcAft>
              <a:spcPct val="35000"/>
            </a:spcAft>
          </a:pPr>
          <a:r>
            <a:rPr lang="uz-Cyrl-UZ" sz="4200" kern="1200" dirty="0" smtClean="0">
              <a:latin typeface="Times New Roman" panose="02020603050405020304" pitchFamily="18" charset="0"/>
              <a:cs typeface="Times New Roman" panose="02020603050405020304" pitchFamily="18" charset="0"/>
            </a:rPr>
            <a:t>Иқтисодий ўсиш босқичларини ажратишда қуйидаги мезонлардан фойдаланилади:</a:t>
          </a:r>
          <a:endParaRPr lang="ru-RU" sz="4200" kern="1200" dirty="0">
            <a:latin typeface="Times New Roman" panose="02020603050405020304" pitchFamily="18" charset="0"/>
            <a:cs typeface="Times New Roman" panose="02020603050405020304" pitchFamily="18" charset="0"/>
          </a:endParaRPr>
        </a:p>
      </dsp:txBody>
      <dsp:txXfrm>
        <a:off x="107947" y="508673"/>
        <a:ext cx="8013706" cy="1995405"/>
      </dsp:txXfrm>
    </dsp:sp>
    <dsp:sp modelId="{B6E58E06-DB09-4669-B1B5-3C51A7CB8CB4}">
      <dsp:nvSpPr>
        <dsp:cNvPr id="0" name=""/>
        <dsp:cNvSpPr/>
      </dsp:nvSpPr>
      <dsp:spPr>
        <a:xfrm>
          <a:off x="0" y="2612026"/>
          <a:ext cx="8229600" cy="25647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53340" rIns="298704" bIns="53340" numCol="1" spcCol="1270" anchor="t" anchorCtr="0">
          <a:noAutofit/>
        </a:bodyPr>
        <a:lstStyle/>
        <a:p>
          <a:pPr marL="0" lvl="1" indent="363538" algn="just" defTabSz="1466850" rtl="0">
            <a:lnSpc>
              <a:spcPct val="90000"/>
            </a:lnSpc>
            <a:spcBef>
              <a:spcPct val="0"/>
            </a:spcBef>
            <a:spcAft>
              <a:spcPct val="20000"/>
            </a:spcAft>
            <a:buChar char="••"/>
          </a:pPr>
          <a:r>
            <a:rPr lang="uz-Cyrl-UZ" sz="3300" kern="1200" dirty="0" smtClean="0">
              <a:latin typeface="Times New Roman" panose="02020603050405020304" pitchFamily="18" charset="0"/>
              <a:cs typeface="Times New Roman" panose="02020603050405020304" pitchFamily="18" charset="0"/>
            </a:rPr>
            <a:t>- техниканинг ривожланиш даражаси; </a:t>
          </a:r>
          <a:endParaRPr lang="ru-RU" sz="3300" kern="1200" dirty="0">
            <a:latin typeface="Times New Roman" panose="02020603050405020304" pitchFamily="18" charset="0"/>
            <a:cs typeface="Times New Roman" panose="02020603050405020304" pitchFamily="18" charset="0"/>
          </a:endParaRPr>
        </a:p>
        <a:p>
          <a:pPr marL="0" lvl="1" indent="363538" algn="just" defTabSz="1466850" rtl="0">
            <a:lnSpc>
              <a:spcPct val="90000"/>
            </a:lnSpc>
            <a:spcBef>
              <a:spcPct val="0"/>
            </a:spcBef>
            <a:spcAft>
              <a:spcPct val="20000"/>
            </a:spcAft>
            <a:buChar char="••"/>
          </a:pPr>
          <a:r>
            <a:rPr lang="uz-Cyrl-UZ" sz="3300" kern="1200" dirty="0" smtClean="0">
              <a:latin typeface="Times New Roman" panose="02020603050405020304" pitchFamily="18" charset="0"/>
              <a:cs typeface="Times New Roman" panose="02020603050405020304" pitchFamily="18" charset="0"/>
            </a:rPr>
            <a:t>- иқтисодиётнинг тармоқ таркиби; </a:t>
          </a:r>
          <a:endParaRPr lang="ru-RU" sz="3300" kern="1200" dirty="0">
            <a:latin typeface="Times New Roman" panose="02020603050405020304" pitchFamily="18" charset="0"/>
            <a:cs typeface="Times New Roman" panose="02020603050405020304" pitchFamily="18" charset="0"/>
          </a:endParaRPr>
        </a:p>
        <a:p>
          <a:pPr marL="0" lvl="1" indent="363538" algn="just" defTabSz="1466850" rtl="0">
            <a:lnSpc>
              <a:spcPct val="90000"/>
            </a:lnSpc>
            <a:spcBef>
              <a:spcPct val="0"/>
            </a:spcBef>
            <a:spcAft>
              <a:spcPct val="20000"/>
            </a:spcAft>
            <a:buChar char="••"/>
          </a:pPr>
          <a:r>
            <a:rPr lang="uz-Cyrl-UZ" sz="3300" kern="1200" dirty="0" smtClean="0">
              <a:latin typeface="Times New Roman" panose="02020603050405020304" pitchFamily="18" charset="0"/>
              <a:cs typeface="Times New Roman" panose="02020603050405020304" pitchFamily="18" charset="0"/>
            </a:rPr>
            <a:t>- жамғарманинг миллий даромаддаги улуши; </a:t>
          </a:r>
          <a:endParaRPr lang="ru-RU" sz="3300" kern="1200" dirty="0">
            <a:latin typeface="Times New Roman" panose="02020603050405020304" pitchFamily="18" charset="0"/>
            <a:cs typeface="Times New Roman" panose="02020603050405020304" pitchFamily="18" charset="0"/>
          </a:endParaRPr>
        </a:p>
        <a:p>
          <a:pPr marL="0" lvl="1" indent="363538" algn="just" defTabSz="1466850" rtl="0">
            <a:lnSpc>
              <a:spcPct val="90000"/>
            </a:lnSpc>
            <a:spcBef>
              <a:spcPct val="0"/>
            </a:spcBef>
            <a:spcAft>
              <a:spcPct val="20000"/>
            </a:spcAft>
            <a:buChar char="••"/>
          </a:pPr>
          <a:r>
            <a:rPr lang="uz-Cyrl-UZ" sz="3300" kern="1200" dirty="0" smtClean="0">
              <a:latin typeface="Times New Roman" panose="02020603050405020304" pitchFamily="18" charset="0"/>
              <a:cs typeface="Times New Roman" panose="02020603050405020304" pitchFamily="18" charset="0"/>
            </a:rPr>
            <a:t>- истеъмол таркиби.</a:t>
          </a:r>
          <a:endParaRPr lang="ru-RU" sz="3300" kern="1200" dirty="0">
            <a:latin typeface="Times New Roman" panose="02020603050405020304" pitchFamily="18" charset="0"/>
            <a:cs typeface="Times New Roman" panose="02020603050405020304" pitchFamily="18" charset="0"/>
          </a:endParaRPr>
        </a:p>
      </dsp:txBody>
      <dsp:txXfrm>
        <a:off x="0" y="2612026"/>
        <a:ext cx="8229600" cy="256472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7DC46B-D375-4F49-A0B7-B2AACDB8BFF8}">
      <dsp:nvSpPr>
        <dsp:cNvPr id="0" name=""/>
        <dsp:cNvSpPr/>
      </dsp:nvSpPr>
      <dsp:spPr>
        <a:xfrm>
          <a:off x="0" y="6481"/>
          <a:ext cx="8229600" cy="55645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220980" rIns="220980" bIns="220980" numCol="1" spcCol="1270" anchor="ctr" anchorCtr="0">
          <a:noAutofit/>
        </a:bodyPr>
        <a:lstStyle/>
        <a:p>
          <a:pPr marL="0" lvl="0" indent="363538" algn="just" defTabSz="2578100" rtl="0">
            <a:lnSpc>
              <a:spcPct val="90000"/>
            </a:lnSpc>
            <a:spcBef>
              <a:spcPct val="0"/>
            </a:spcBef>
            <a:spcAft>
              <a:spcPct val="35000"/>
            </a:spcAft>
          </a:pPr>
          <a:r>
            <a:rPr lang="uz-Cyrl-UZ" sz="5800" kern="1200" dirty="0" smtClean="0">
              <a:latin typeface="Times New Roman" panose="02020603050405020304" pitchFamily="18" charset="0"/>
              <a:cs typeface="Times New Roman" panose="02020603050405020304" pitchFamily="18" charset="0"/>
            </a:rPr>
            <a:t>Анъанавий жамиятда (феодализм давригача) аҳолининг 75% дан ортиғи озиқ-овқат ишлаб чиқариш билан банд бўлади</a:t>
          </a:r>
          <a:r>
            <a:rPr lang="uz-Cyrl-UZ" sz="5800" kern="1200" smtClean="0">
              <a:latin typeface="Times New Roman" panose="02020603050405020304" pitchFamily="18" charset="0"/>
              <a:cs typeface="Times New Roman" panose="02020603050405020304" pitchFamily="18" charset="0"/>
            </a:rPr>
            <a:t>.  </a:t>
          </a:r>
          <a:endParaRPr lang="ru-RU" sz="5800" kern="1200" dirty="0">
            <a:latin typeface="Times New Roman" panose="02020603050405020304" pitchFamily="18" charset="0"/>
            <a:cs typeface="Times New Roman" panose="02020603050405020304" pitchFamily="18" charset="0"/>
          </a:endParaRPr>
        </a:p>
      </dsp:txBody>
      <dsp:txXfrm>
        <a:off x="271637" y="278118"/>
        <a:ext cx="7686326" cy="502124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7DC46B-D375-4F49-A0B7-B2AACDB8BFF8}">
      <dsp:nvSpPr>
        <dsp:cNvPr id="0" name=""/>
        <dsp:cNvSpPr/>
      </dsp:nvSpPr>
      <dsp:spPr>
        <a:xfrm>
          <a:off x="0" y="536198"/>
          <a:ext cx="8229600" cy="15057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63538" algn="just" defTabSz="1733550" rtl="0">
            <a:lnSpc>
              <a:spcPct val="90000"/>
            </a:lnSpc>
            <a:spcBef>
              <a:spcPct val="0"/>
            </a:spcBef>
            <a:spcAft>
              <a:spcPct val="35000"/>
            </a:spcAft>
          </a:pPr>
          <a:r>
            <a:rPr lang="uz-Cyrl-UZ" sz="3900" kern="1200" dirty="0" smtClean="0">
              <a:latin typeface="Times New Roman" panose="02020603050405020304" pitchFamily="18" charset="0"/>
              <a:cs typeface="Times New Roman" panose="02020603050405020304" pitchFamily="18" charset="0"/>
            </a:rPr>
            <a:t>Иккинчи босқич кўтарилиш даврига ўтиш босқичи ҳисобланади:</a:t>
          </a:r>
          <a:endParaRPr lang="ru-RU" sz="3900" kern="1200" dirty="0">
            <a:latin typeface="Times New Roman" panose="02020603050405020304" pitchFamily="18" charset="0"/>
            <a:cs typeface="Times New Roman" panose="02020603050405020304" pitchFamily="18" charset="0"/>
          </a:endParaRPr>
        </a:p>
      </dsp:txBody>
      <dsp:txXfrm>
        <a:off x="73507" y="609705"/>
        <a:ext cx="8082586" cy="1358776"/>
      </dsp:txXfrm>
    </dsp:sp>
    <dsp:sp modelId="{86E7CBBA-1C41-4349-9BEC-473FA139D257}">
      <dsp:nvSpPr>
        <dsp:cNvPr id="0" name=""/>
        <dsp:cNvSpPr/>
      </dsp:nvSpPr>
      <dsp:spPr>
        <a:xfrm>
          <a:off x="0" y="2041989"/>
          <a:ext cx="8229600" cy="1493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49530" rIns="277368" bIns="49530" numCol="1" spcCol="1270" anchor="t" anchorCtr="0">
          <a:noAutofit/>
        </a:bodyPr>
        <a:lstStyle/>
        <a:p>
          <a:pPr marL="0" lvl="1" indent="363538" algn="just" defTabSz="1333500" rtl="0">
            <a:lnSpc>
              <a:spcPct val="90000"/>
            </a:lnSpc>
            <a:spcBef>
              <a:spcPct val="0"/>
            </a:spcBef>
            <a:spcAft>
              <a:spcPct val="20000"/>
            </a:spcAft>
            <a:buChar char="••"/>
          </a:pPr>
          <a:r>
            <a:rPr lang="uz-Cyrl-UZ" sz="3000" kern="1200" dirty="0" smtClean="0">
              <a:latin typeface="Times New Roman" panose="02020603050405020304" pitchFamily="18" charset="0"/>
              <a:cs typeface="Times New Roman" panose="02020603050405020304" pitchFamily="18" charset="0"/>
            </a:rPr>
            <a:t>қишлоқ хўжалиги, </a:t>
          </a:r>
          <a:endParaRPr lang="ru-RU" sz="3000" kern="1200" dirty="0">
            <a:latin typeface="Times New Roman" panose="02020603050405020304" pitchFamily="18" charset="0"/>
            <a:cs typeface="Times New Roman" panose="02020603050405020304" pitchFamily="18" charset="0"/>
          </a:endParaRPr>
        </a:p>
        <a:p>
          <a:pPr marL="0" lvl="1" indent="363538" algn="just" defTabSz="1333500" rtl="0">
            <a:lnSpc>
              <a:spcPct val="90000"/>
            </a:lnSpc>
            <a:spcBef>
              <a:spcPct val="0"/>
            </a:spcBef>
            <a:spcAft>
              <a:spcPct val="20000"/>
            </a:spcAft>
            <a:buChar char="••"/>
          </a:pPr>
          <a:r>
            <a:rPr lang="uz-Cyrl-UZ" sz="3000" kern="1200" dirty="0" smtClean="0">
              <a:latin typeface="Times New Roman" panose="02020603050405020304" pitchFamily="18" charset="0"/>
              <a:cs typeface="Times New Roman" panose="02020603050405020304" pitchFamily="18" charset="0"/>
            </a:rPr>
            <a:t>транспорт,</a:t>
          </a:r>
          <a:endParaRPr lang="ru-RU" sz="3000" kern="1200" dirty="0">
            <a:latin typeface="Times New Roman" panose="02020603050405020304" pitchFamily="18" charset="0"/>
            <a:cs typeface="Times New Roman" panose="02020603050405020304" pitchFamily="18" charset="0"/>
          </a:endParaRPr>
        </a:p>
        <a:p>
          <a:pPr marL="0" lvl="1" indent="363538" algn="just" defTabSz="1333500" rtl="0">
            <a:lnSpc>
              <a:spcPct val="90000"/>
            </a:lnSpc>
            <a:spcBef>
              <a:spcPct val="0"/>
            </a:spcBef>
            <a:spcAft>
              <a:spcPct val="20000"/>
            </a:spcAft>
            <a:buChar char="••"/>
          </a:pPr>
          <a:r>
            <a:rPr lang="uz-Cyrl-UZ" sz="3000" kern="1200" dirty="0" smtClean="0">
              <a:latin typeface="Times New Roman" panose="02020603050405020304" pitchFamily="18" charset="0"/>
              <a:cs typeface="Times New Roman" panose="02020603050405020304" pitchFamily="18" charset="0"/>
            </a:rPr>
            <a:t>ташқи савдо</a:t>
          </a:r>
          <a:endParaRPr lang="ru-RU" sz="3000" kern="1200" dirty="0">
            <a:latin typeface="Times New Roman" panose="02020603050405020304" pitchFamily="18" charset="0"/>
            <a:cs typeface="Times New Roman" panose="02020603050405020304" pitchFamily="18" charset="0"/>
          </a:endParaRPr>
        </a:p>
      </dsp:txBody>
      <dsp:txXfrm>
        <a:off x="0" y="2041989"/>
        <a:ext cx="8229600" cy="1493505"/>
      </dsp:txXfrm>
    </dsp:sp>
    <dsp:sp modelId="{5ACD2FA6-8C01-4EE1-AB90-6C0EF62C0E37}">
      <dsp:nvSpPr>
        <dsp:cNvPr id="0" name=""/>
        <dsp:cNvSpPr/>
      </dsp:nvSpPr>
      <dsp:spPr>
        <a:xfrm>
          <a:off x="0" y="3535494"/>
          <a:ext cx="8229600" cy="15057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63538" algn="just" defTabSz="1733550" rtl="0">
            <a:lnSpc>
              <a:spcPct val="90000"/>
            </a:lnSpc>
            <a:spcBef>
              <a:spcPct val="0"/>
            </a:spcBef>
            <a:spcAft>
              <a:spcPct val="35000"/>
            </a:spcAft>
          </a:pPr>
          <a:r>
            <a:rPr lang="uz-Cyrl-UZ" sz="3900" kern="1200" dirty="0" smtClean="0">
              <a:latin typeface="Times New Roman" panose="02020603050405020304" pitchFamily="18" charset="0"/>
              <a:cs typeface="Times New Roman" panose="02020603050405020304" pitchFamily="18" charset="0"/>
            </a:rPr>
            <a:t>каби соҳаларда сезиларли ўзгаришлар юз беради. </a:t>
          </a:r>
          <a:endParaRPr lang="ru-RU" sz="3900" kern="1200" dirty="0">
            <a:latin typeface="Times New Roman" panose="02020603050405020304" pitchFamily="18" charset="0"/>
            <a:cs typeface="Times New Roman" panose="02020603050405020304" pitchFamily="18" charset="0"/>
          </a:endParaRPr>
        </a:p>
      </dsp:txBody>
      <dsp:txXfrm>
        <a:off x="73507" y="3609001"/>
        <a:ext cx="8082586" cy="135877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3EF655-CD4C-423E-85D9-9F3AFF1F6A51}">
      <dsp:nvSpPr>
        <dsp:cNvPr id="0" name=""/>
        <dsp:cNvSpPr/>
      </dsp:nvSpPr>
      <dsp:spPr>
        <a:xfrm>
          <a:off x="0" y="246331"/>
          <a:ext cx="8229600" cy="50848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930" tIns="201930" rIns="201930" bIns="201930" numCol="1" spcCol="1270" anchor="ctr" anchorCtr="0">
          <a:noAutofit/>
        </a:bodyPr>
        <a:lstStyle/>
        <a:p>
          <a:pPr marL="0" lvl="0" indent="363538" algn="just" defTabSz="2355850" rtl="0">
            <a:lnSpc>
              <a:spcPct val="90000"/>
            </a:lnSpc>
            <a:spcBef>
              <a:spcPct val="0"/>
            </a:spcBef>
            <a:spcAft>
              <a:spcPct val="35000"/>
            </a:spcAft>
          </a:pPr>
          <a:r>
            <a:rPr lang="uz-Cyrl-UZ" sz="5300" kern="1200" dirty="0" smtClean="0">
              <a:latin typeface="Times New Roman" panose="02020603050405020304" pitchFamily="18" charset="0"/>
              <a:cs typeface="Times New Roman" panose="02020603050405020304" pitchFamily="18" charset="0"/>
            </a:rPr>
            <a:t>Учинчи босқич – кўтарилиш босқичи ҳисобланиб, икки йилдан бир неча ўн йилликларни ўз ичига олади (саноат тўнтариши). </a:t>
          </a:r>
          <a:endParaRPr lang="ru-RU" sz="5300" kern="1200" dirty="0">
            <a:latin typeface="Times New Roman" panose="02020603050405020304" pitchFamily="18" charset="0"/>
            <a:cs typeface="Times New Roman" panose="02020603050405020304" pitchFamily="18" charset="0"/>
          </a:endParaRPr>
        </a:p>
      </dsp:txBody>
      <dsp:txXfrm>
        <a:off x="248220" y="494551"/>
        <a:ext cx="7733160" cy="458838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3EF655-CD4C-423E-85D9-9F3AFF1F6A51}">
      <dsp:nvSpPr>
        <dsp:cNvPr id="0" name=""/>
        <dsp:cNvSpPr/>
      </dsp:nvSpPr>
      <dsp:spPr>
        <a:xfrm>
          <a:off x="0" y="72001"/>
          <a:ext cx="8229600" cy="5433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363538" algn="just" defTabSz="1911350" rtl="0">
            <a:lnSpc>
              <a:spcPct val="90000"/>
            </a:lnSpc>
            <a:spcBef>
              <a:spcPct val="0"/>
            </a:spcBef>
            <a:spcAft>
              <a:spcPct val="35000"/>
            </a:spcAft>
          </a:pPr>
          <a:r>
            <a:rPr lang="uz-Cyrl-UZ" sz="4300" kern="1200" dirty="0" smtClean="0">
              <a:latin typeface="Times New Roman" panose="02020603050405020304" pitchFamily="18" charset="0"/>
              <a:cs typeface="Times New Roman" panose="02020603050405020304" pitchFamily="18" charset="0"/>
            </a:rPr>
            <a:t>Ушбу даврда инвестициялар ҳажми ошади, маҳсулот ишлаб чиқариш ҳажмининг аҳоли жон бошига тўғри келувчи миқдори ортади ва янги техника, технологияларни ишлаб чиқаришга тезда жорий этиш бошланади.</a:t>
          </a:r>
          <a:endParaRPr lang="ru-RU" sz="4300" kern="1200" dirty="0">
            <a:latin typeface="Times New Roman" panose="02020603050405020304" pitchFamily="18" charset="0"/>
            <a:cs typeface="Times New Roman" panose="02020603050405020304" pitchFamily="18" charset="0"/>
          </a:endParaRPr>
        </a:p>
      </dsp:txBody>
      <dsp:txXfrm>
        <a:off x="265241" y="337242"/>
        <a:ext cx="7699118" cy="4902997"/>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FE7BCB-28D7-4491-81E6-8FA5BD43215A}">
      <dsp:nvSpPr>
        <dsp:cNvPr id="0" name=""/>
        <dsp:cNvSpPr/>
      </dsp:nvSpPr>
      <dsp:spPr>
        <a:xfrm>
          <a:off x="0" y="426245"/>
          <a:ext cx="8229600" cy="4797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363538" algn="just" defTabSz="2222500" rtl="0">
            <a:lnSpc>
              <a:spcPct val="90000"/>
            </a:lnSpc>
            <a:spcBef>
              <a:spcPct val="0"/>
            </a:spcBef>
            <a:spcAft>
              <a:spcPct val="35000"/>
            </a:spcAft>
          </a:pPr>
          <a:r>
            <a:rPr lang="uz-Cyrl-UZ" sz="5000" kern="1200" dirty="0" smtClean="0">
              <a:latin typeface="Times New Roman" panose="02020603050405020304" pitchFamily="18" charset="0"/>
              <a:cs typeface="Times New Roman" panose="02020603050405020304" pitchFamily="18" charset="0"/>
            </a:rPr>
            <a:t>У.Ростоу етукликка қараб ҳаракатланиш даврини (индустриал жамият) техник тараққиётнинг узоқ давом этувчи босқичи сифатида тавсифлайди</a:t>
          </a:r>
          <a:r>
            <a:rPr lang="uz-Cyrl-UZ" sz="5000" kern="1200" smtClean="0">
              <a:latin typeface="Times New Roman" panose="02020603050405020304" pitchFamily="18" charset="0"/>
              <a:cs typeface="Times New Roman" panose="02020603050405020304" pitchFamily="18" charset="0"/>
            </a:rPr>
            <a:t>.  </a:t>
          </a:r>
          <a:endParaRPr lang="ru-RU" sz="5000" kern="1200" dirty="0">
            <a:latin typeface="Times New Roman" panose="02020603050405020304" pitchFamily="18" charset="0"/>
            <a:cs typeface="Times New Roman" panose="02020603050405020304" pitchFamily="18" charset="0"/>
          </a:endParaRPr>
        </a:p>
      </dsp:txBody>
      <dsp:txXfrm>
        <a:off x="234170" y="660415"/>
        <a:ext cx="7761260" cy="432866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FE7BCB-28D7-4491-81E6-8FA5BD43215A}">
      <dsp:nvSpPr>
        <dsp:cNvPr id="0" name=""/>
        <dsp:cNvSpPr/>
      </dsp:nvSpPr>
      <dsp:spPr>
        <a:xfrm>
          <a:off x="0" y="16745"/>
          <a:ext cx="8229600" cy="5616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363538" algn="just" defTabSz="2222500" rtl="0">
            <a:lnSpc>
              <a:spcPct val="90000"/>
            </a:lnSpc>
            <a:spcBef>
              <a:spcPct val="0"/>
            </a:spcBef>
            <a:spcAft>
              <a:spcPct val="35000"/>
            </a:spcAft>
          </a:pPr>
          <a:r>
            <a:rPr lang="uz-Cyrl-UZ" sz="5000" kern="1200" dirty="0" smtClean="0">
              <a:latin typeface="Times New Roman" panose="02020603050405020304" pitchFamily="18" charset="0"/>
              <a:cs typeface="Times New Roman" panose="02020603050405020304" pitchFamily="18" charset="0"/>
            </a:rPr>
            <a:t>Урбанизация жараёни чуқурлашади, малакали меҳнат улуши ошади, саноатдаги раҳбарлик малакали бошқарувчи менежерлар қўлида тўпланади. </a:t>
          </a:r>
          <a:endParaRPr lang="ru-RU" sz="5000" kern="1200" dirty="0">
            <a:latin typeface="Times New Roman" panose="02020603050405020304" pitchFamily="18" charset="0"/>
            <a:cs typeface="Times New Roman" panose="02020603050405020304" pitchFamily="18" charset="0"/>
          </a:endParaRPr>
        </a:p>
      </dsp:txBody>
      <dsp:txXfrm>
        <a:off x="274151" y="290896"/>
        <a:ext cx="7681298" cy="5067698"/>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A7A3F3-B006-4DE9-AD86-2ED94C56F1B0}">
      <dsp:nvSpPr>
        <dsp:cNvPr id="0" name=""/>
        <dsp:cNvSpPr/>
      </dsp:nvSpPr>
      <dsp:spPr>
        <a:xfrm>
          <a:off x="0" y="72905"/>
          <a:ext cx="8229600" cy="5503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63538" algn="just" defTabSz="2178050" rtl="0">
            <a:lnSpc>
              <a:spcPct val="90000"/>
            </a:lnSpc>
            <a:spcBef>
              <a:spcPct val="0"/>
            </a:spcBef>
            <a:spcAft>
              <a:spcPct val="35000"/>
            </a:spcAft>
          </a:pPr>
          <a:r>
            <a:rPr lang="uz-Cyrl-UZ" sz="4900" kern="1200" dirty="0" smtClean="0">
              <a:latin typeface="Times New Roman" panose="02020603050405020304" pitchFamily="18" charset="0"/>
              <a:cs typeface="Times New Roman" panose="02020603050405020304" pitchFamily="18" charset="0"/>
            </a:rPr>
            <a:t>Бешинчи босқичда (юқори оммавий истеъмол) таклифдан талабга, ишлаб чиқаришдан товар ва хизматларни оммавий истеъмол этишга қараб силжиш рўй беради. </a:t>
          </a:r>
          <a:endParaRPr lang="ru-RU" sz="4900" kern="1200" dirty="0">
            <a:latin typeface="Times New Roman" panose="02020603050405020304" pitchFamily="18" charset="0"/>
            <a:cs typeface="Times New Roman" panose="02020603050405020304" pitchFamily="18" charset="0"/>
          </a:endParaRPr>
        </a:p>
      </dsp:txBody>
      <dsp:txXfrm>
        <a:off x="268668" y="341573"/>
        <a:ext cx="7692264" cy="4966344"/>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A7A3F3-B006-4DE9-AD86-2ED94C56F1B0}">
      <dsp:nvSpPr>
        <dsp:cNvPr id="0" name=""/>
        <dsp:cNvSpPr/>
      </dsp:nvSpPr>
      <dsp:spPr>
        <a:xfrm>
          <a:off x="0" y="413322"/>
          <a:ext cx="8229600" cy="236102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uz-Cyrl-UZ" sz="3500" kern="1200" dirty="0" smtClean="0">
              <a:latin typeface="Times New Roman" panose="02020603050405020304" pitchFamily="18" charset="0"/>
              <a:cs typeface="Times New Roman" panose="02020603050405020304" pitchFamily="18" charset="0"/>
            </a:rPr>
            <a:t>У.Ростоу “Сиёсат ва ўсиш босқичлари” (1971) асарида иқтисодий ўсишнинг олтинчи босқичини ҳам кўрсатади. </a:t>
          </a:r>
          <a:endParaRPr lang="ru-RU" sz="3500" kern="1200" dirty="0">
            <a:latin typeface="Times New Roman" panose="02020603050405020304" pitchFamily="18" charset="0"/>
            <a:cs typeface="Times New Roman" panose="02020603050405020304" pitchFamily="18" charset="0"/>
          </a:endParaRPr>
        </a:p>
      </dsp:txBody>
      <dsp:txXfrm>
        <a:off x="115256" y="528578"/>
        <a:ext cx="7999088" cy="2130511"/>
      </dsp:txXfrm>
    </dsp:sp>
    <dsp:sp modelId="{35D2B35B-6EE4-46EE-A286-2E634A93323D}">
      <dsp:nvSpPr>
        <dsp:cNvPr id="0" name=""/>
        <dsp:cNvSpPr/>
      </dsp:nvSpPr>
      <dsp:spPr>
        <a:xfrm>
          <a:off x="0" y="2875145"/>
          <a:ext cx="8229600" cy="236102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uz-Cyrl-UZ" sz="3500" kern="1200" dirty="0" smtClean="0">
              <a:latin typeface="Times New Roman" panose="02020603050405020304" pitchFamily="18" charset="0"/>
              <a:cs typeface="Times New Roman" panose="02020603050405020304" pitchFamily="18" charset="0"/>
            </a:rPr>
            <a:t>Унга мувофиқ инсоннинг маънавий ривожланиши биринчи ўринга қўйилади ва ушбу босқич ҳаёт сифатига эришиш босқичи деб аталади.</a:t>
          </a:r>
          <a:endParaRPr lang="ru-RU" sz="3500" kern="1200" dirty="0">
            <a:latin typeface="Times New Roman" panose="02020603050405020304" pitchFamily="18" charset="0"/>
            <a:cs typeface="Times New Roman" panose="02020603050405020304" pitchFamily="18" charset="0"/>
          </a:endParaRPr>
        </a:p>
      </dsp:txBody>
      <dsp:txXfrm>
        <a:off x="115256" y="2990401"/>
        <a:ext cx="7999088" cy="2130511"/>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FA64AC-862E-406C-8EE8-BEB76AEB6B5B}">
      <dsp:nvSpPr>
        <dsp:cNvPr id="0" name=""/>
        <dsp:cNvSpPr/>
      </dsp:nvSpPr>
      <dsp:spPr>
        <a:xfrm>
          <a:off x="0" y="11654"/>
          <a:ext cx="8229600" cy="11196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uz-Cyrl-UZ" sz="2900" b="1" kern="1200" dirty="0" smtClean="0">
              <a:latin typeface="Times New Roman" panose="02020603050405020304" pitchFamily="18" charset="0"/>
              <a:cs typeface="Times New Roman" panose="02020603050405020304" pitchFamily="18" charset="0"/>
            </a:rPr>
            <a:t>Ягона индустриал ва янги индустриал жамият назариялари</a:t>
          </a:r>
          <a:endParaRPr lang="ru-RU" sz="2900" kern="1200" dirty="0">
            <a:latin typeface="Times New Roman" panose="02020603050405020304" pitchFamily="18" charset="0"/>
            <a:cs typeface="Times New Roman" panose="02020603050405020304" pitchFamily="18" charset="0"/>
          </a:endParaRPr>
        </a:p>
      </dsp:txBody>
      <dsp:txXfrm>
        <a:off x="54659" y="66313"/>
        <a:ext cx="8120282" cy="1010372"/>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F6ACA9-76DA-4B2A-AE93-FFF78209CB98}">
      <dsp:nvSpPr>
        <dsp:cNvPr id="0" name=""/>
        <dsp:cNvSpPr/>
      </dsp:nvSpPr>
      <dsp:spPr>
        <a:xfrm>
          <a:off x="0" y="16581"/>
          <a:ext cx="8229600" cy="4492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63538" algn="just" defTabSz="1778000" rtl="0">
            <a:lnSpc>
              <a:spcPct val="90000"/>
            </a:lnSpc>
            <a:spcBef>
              <a:spcPct val="0"/>
            </a:spcBef>
            <a:spcAft>
              <a:spcPct val="35000"/>
            </a:spcAft>
          </a:pPr>
          <a:r>
            <a:rPr lang="uz-Cyrl-UZ" sz="4000" kern="1200" dirty="0" smtClean="0">
              <a:latin typeface="Times New Roman" panose="02020603050405020304" pitchFamily="18" charset="0"/>
              <a:cs typeface="Times New Roman" panose="02020603050405020304" pitchFamily="18" charset="0"/>
            </a:rPr>
            <a:t>Ягона индустриал жамият назарияси француз социологи Р.Арон номи билан боғлиқ бўлиб, турли мамлакатларда саноатлашган жамият шаклланишига олиб келади, деган фикрга асосланади. </a:t>
          </a:r>
          <a:endParaRPr lang="ru-RU" sz="4000" kern="1200" dirty="0">
            <a:latin typeface="Times New Roman" panose="02020603050405020304" pitchFamily="18" charset="0"/>
            <a:cs typeface="Times New Roman" panose="02020603050405020304" pitchFamily="18" charset="0"/>
          </a:endParaRPr>
        </a:p>
      </dsp:txBody>
      <dsp:txXfrm>
        <a:off x="219320" y="235901"/>
        <a:ext cx="7790960" cy="405416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F6ACA9-76DA-4B2A-AE93-FFF78209CB98}">
      <dsp:nvSpPr>
        <dsp:cNvPr id="0" name=""/>
        <dsp:cNvSpPr/>
      </dsp:nvSpPr>
      <dsp:spPr>
        <a:xfrm>
          <a:off x="0" y="199265"/>
          <a:ext cx="8229600" cy="52509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uz-Cyrl-UZ" sz="3400" kern="1200" dirty="0" smtClean="0">
              <a:latin typeface="Times New Roman" panose="02020603050405020304" pitchFamily="18" charset="0"/>
              <a:cs typeface="Times New Roman" panose="02020603050405020304" pitchFamily="18" charset="0"/>
            </a:rPr>
            <a:t>Бу назарияга мувофиқ техник тараққиёт нафақат иқтисодий қонунларнинг амалда қўлланилиши, балки қонунларнинг моҳиятини ҳам ўзгартиради: мулкчиликнинг етакчилик роли бекор қилинади, иқтисодий ҳокимият йирик корпорациялар қўлига ўтади, давлатнинг ёрдами билан бойлик ва камбағаллик ўртасидаги фарқ йўқотилади.</a:t>
          </a:r>
          <a:endParaRPr lang="ru-RU" sz="3400" kern="1200" dirty="0">
            <a:latin typeface="Times New Roman" panose="02020603050405020304" pitchFamily="18" charset="0"/>
            <a:cs typeface="Times New Roman" panose="02020603050405020304" pitchFamily="18" charset="0"/>
          </a:endParaRPr>
        </a:p>
      </dsp:txBody>
      <dsp:txXfrm>
        <a:off x="256331" y="455596"/>
        <a:ext cx="7716938" cy="4738298"/>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63C527-0594-4021-99A1-22CD720A5AF1}">
      <dsp:nvSpPr>
        <dsp:cNvPr id="0" name=""/>
        <dsp:cNvSpPr/>
      </dsp:nvSpPr>
      <dsp:spPr>
        <a:xfrm>
          <a:off x="0" y="701773"/>
          <a:ext cx="8229600" cy="352586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198120" rIns="198120" bIns="198120" numCol="1" spcCol="1270" anchor="ctr" anchorCtr="0">
          <a:noAutofit/>
        </a:bodyPr>
        <a:lstStyle/>
        <a:p>
          <a:pPr marL="0" lvl="0" indent="363538" algn="just" defTabSz="2311400" rtl="0">
            <a:lnSpc>
              <a:spcPct val="90000"/>
            </a:lnSpc>
            <a:spcBef>
              <a:spcPct val="0"/>
            </a:spcBef>
            <a:spcAft>
              <a:spcPct val="35000"/>
            </a:spcAft>
          </a:pPr>
          <a:r>
            <a:rPr lang="uz-Cyrl-UZ" sz="5200" kern="1200" dirty="0" smtClean="0">
              <a:latin typeface="Times New Roman" panose="02020603050405020304" pitchFamily="18" charset="0"/>
              <a:cs typeface="Times New Roman" panose="02020603050405020304" pitchFamily="18" charset="0"/>
            </a:rPr>
            <a:t>Янги индустриал жамият назарияси АҚШ иқтисодчиси Дж.Гэлбрейт томонидан яратилган. </a:t>
          </a:r>
          <a:endParaRPr lang="ru-RU" sz="5200" kern="1200" dirty="0">
            <a:latin typeface="Times New Roman" panose="02020603050405020304" pitchFamily="18" charset="0"/>
            <a:cs typeface="Times New Roman" panose="02020603050405020304" pitchFamily="18" charset="0"/>
          </a:endParaRPr>
        </a:p>
      </dsp:txBody>
      <dsp:txXfrm>
        <a:off x="172118" y="873891"/>
        <a:ext cx="7885364" cy="3181628"/>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61D04C-1D03-45C4-A9C4-6D12BC678435}">
      <dsp:nvSpPr>
        <dsp:cNvPr id="0" name=""/>
        <dsp:cNvSpPr/>
      </dsp:nvSpPr>
      <dsp:spPr>
        <a:xfrm>
          <a:off x="0" y="0"/>
          <a:ext cx="8229600" cy="631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uz-Cyrl-UZ" sz="2700" b="1" kern="1200" dirty="0" smtClean="0">
              <a:latin typeface="Times New Roman" panose="02020603050405020304" pitchFamily="18" charset="0"/>
              <a:cs typeface="Times New Roman" panose="02020603050405020304" pitchFamily="18" charset="0"/>
            </a:rPr>
            <a:t>Янги индустриал жамият назарияси</a:t>
          </a:r>
          <a:endParaRPr lang="ru-RU" sz="2700" b="1" kern="1200" dirty="0">
            <a:latin typeface="Times New Roman" panose="02020603050405020304" pitchFamily="18" charset="0"/>
            <a:cs typeface="Times New Roman" panose="02020603050405020304" pitchFamily="18" charset="0"/>
          </a:endParaRPr>
        </a:p>
      </dsp:txBody>
      <dsp:txXfrm>
        <a:off x="30842" y="30842"/>
        <a:ext cx="8167916" cy="570116"/>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63C527-0594-4021-99A1-22CD720A5AF1}">
      <dsp:nvSpPr>
        <dsp:cNvPr id="0" name=""/>
        <dsp:cNvSpPr/>
      </dsp:nvSpPr>
      <dsp:spPr>
        <a:xfrm>
          <a:off x="0" y="38123"/>
          <a:ext cx="8229600" cy="387791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63538" algn="just" defTabSz="1377950" rtl="0">
            <a:lnSpc>
              <a:spcPct val="90000"/>
            </a:lnSpc>
            <a:spcBef>
              <a:spcPct val="0"/>
            </a:spcBef>
            <a:spcAft>
              <a:spcPct val="35000"/>
            </a:spcAft>
          </a:pPr>
          <a:r>
            <a:rPr lang="uz-Cyrl-UZ" sz="3100" kern="1200" dirty="0" smtClean="0">
              <a:latin typeface="Times New Roman" panose="02020603050405020304" pitchFamily="18" charset="0"/>
              <a:cs typeface="Times New Roman" panose="02020603050405020304" pitchFamily="18" charset="0"/>
            </a:rPr>
            <a:t>У мураккаб ва такомиллашган техникани амалиётда қўллаш капитализмнинг қайта ички ривожланишига, ички бозорни истеъмол бозорлари билан тўлдириш, яхши ташкил этилган хизматлар тизимига эришиш ва аввалги ижтимоий зиддиятларни юмшатиш имконини беради, деган ғояни исботлашга ҳаракат қилади. </a:t>
          </a:r>
          <a:endParaRPr lang="ru-RU" sz="3100" kern="1200" dirty="0">
            <a:latin typeface="Times New Roman" panose="02020603050405020304" pitchFamily="18" charset="0"/>
            <a:cs typeface="Times New Roman" panose="02020603050405020304" pitchFamily="18" charset="0"/>
          </a:endParaRPr>
        </a:p>
      </dsp:txBody>
      <dsp:txXfrm>
        <a:off x="189304" y="227427"/>
        <a:ext cx="7850992" cy="3499305"/>
      </dsp:txXfrm>
    </dsp:sp>
    <dsp:sp modelId="{CA052A19-59F3-44BD-A22B-3E1C448409C1}">
      <dsp:nvSpPr>
        <dsp:cNvPr id="0" name=""/>
        <dsp:cNvSpPr/>
      </dsp:nvSpPr>
      <dsp:spPr>
        <a:xfrm>
          <a:off x="0" y="3916037"/>
          <a:ext cx="8229600" cy="1695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9370" rIns="220472" bIns="39370" numCol="1" spcCol="1270" anchor="t" anchorCtr="0">
          <a:noAutofit/>
        </a:bodyPr>
        <a:lstStyle/>
        <a:p>
          <a:pPr marL="0" lvl="1" indent="363538" algn="just" defTabSz="1066800" rtl="0">
            <a:lnSpc>
              <a:spcPct val="90000"/>
            </a:lnSpc>
            <a:spcBef>
              <a:spcPct val="0"/>
            </a:spcBef>
            <a:spcAft>
              <a:spcPct val="20000"/>
            </a:spcAft>
            <a:buChar char="••"/>
          </a:pPr>
          <a:r>
            <a:rPr lang="uz-Cyrl-UZ" sz="2400" kern="1200" dirty="0" smtClean="0">
              <a:latin typeface="Times New Roman" panose="02020603050405020304" pitchFamily="18" charset="0"/>
              <a:cs typeface="Times New Roman" panose="02020603050405020304" pitchFamily="18" charset="0"/>
            </a:rPr>
            <a:t>Унинг фикрича, ҳозирги капитализм иқтисодий тизими турлича икки сектор – “режали тизим” ва “бозор тизими”нинг мажмуасидан иборат.</a:t>
          </a:r>
          <a:endParaRPr lang="ru-RU" sz="2400" kern="1200" dirty="0">
            <a:latin typeface="Times New Roman" panose="02020603050405020304" pitchFamily="18" charset="0"/>
            <a:cs typeface="Times New Roman" panose="02020603050405020304" pitchFamily="18" charset="0"/>
          </a:endParaRPr>
        </a:p>
      </dsp:txBody>
      <dsp:txXfrm>
        <a:off x="0" y="3916037"/>
        <a:ext cx="8229600" cy="1695330"/>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D7C5E7-C242-4C4F-9434-293E2FCEE963}">
      <dsp:nvSpPr>
        <dsp:cNvPr id="0" name=""/>
        <dsp:cNvSpPr/>
      </dsp:nvSpPr>
      <dsp:spPr>
        <a:xfrm>
          <a:off x="0" y="138599"/>
          <a:ext cx="8229600" cy="865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lvl="0" algn="ctr" defTabSz="1644650" rtl="0">
            <a:lnSpc>
              <a:spcPct val="90000"/>
            </a:lnSpc>
            <a:spcBef>
              <a:spcPct val="0"/>
            </a:spcBef>
            <a:spcAft>
              <a:spcPct val="35000"/>
            </a:spcAft>
          </a:pPr>
          <a:r>
            <a:rPr lang="uz-Cyrl-UZ" sz="3700" b="1" kern="1200" dirty="0" smtClean="0">
              <a:latin typeface="Times New Roman" panose="02020603050405020304" pitchFamily="18" charset="0"/>
              <a:cs typeface="Times New Roman" panose="02020603050405020304" pitchFamily="18" charset="0"/>
            </a:rPr>
            <a:t>Постиндустриал жамият назарияси</a:t>
          </a:r>
          <a:endParaRPr lang="ru-RU" sz="3700" kern="1200" dirty="0">
            <a:latin typeface="Times New Roman" panose="02020603050405020304" pitchFamily="18" charset="0"/>
            <a:cs typeface="Times New Roman" panose="02020603050405020304" pitchFamily="18" charset="0"/>
          </a:endParaRPr>
        </a:p>
      </dsp:txBody>
      <dsp:txXfrm>
        <a:off x="42265" y="180864"/>
        <a:ext cx="8145070" cy="781270"/>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63F32-0CC5-4ACF-947D-2DA9AAB10972}">
      <dsp:nvSpPr>
        <dsp:cNvPr id="0" name=""/>
        <dsp:cNvSpPr/>
      </dsp:nvSpPr>
      <dsp:spPr>
        <a:xfrm>
          <a:off x="0" y="133581"/>
          <a:ext cx="8229600" cy="4258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198120" rIns="198120" bIns="198120" numCol="1" spcCol="1270" anchor="ctr" anchorCtr="0">
          <a:noAutofit/>
        </a:bodyPr>
        <a:lstStyle/>
        <a:p>
          <a:pPr marL="0" lvl="0" indent="363538" algn="just" defTabSz="2311400" rtl="0">
            <a:lnSpc>
              <a:spcPct val="90000"/>
            </a:lnSpc>
            <a:spcBef>
              <a:spcPct val="0"/>
            </a:spcBef>
            <a:spcAft>
              <a:spcPct val="35000"/>
            </a:spcAft>
          </a:pPr>
          <a:r>
            <a:rPr lang="uz-Cyrl-UZ" sz="5200" kern="1200" dirty="0" smtClean="0">
              <a:latin typeface="Times New Roman" panose="02020603050405020304" pitchFamily="18" charset="0"/>
              <a:cs typeface="Times New Roman" panose="02020603050405020304" pitchFamily="18" charset="0"/>
            </a:rPr>
            <a:t>АҚШ социологи Даниел Белл фикрига кўра, постиндустриал жамият қуйидаги бешта белги орқали тавсифланади:</a:t>
          </a:r>
          <a:endParaRPr lang="ru-RU" sz="5200" kern="1200" dirty="0">
            <a:latin typeface="Times New Roman" panose="02020603050405020304" pitchFamily="18" charset="0"/>
            <a:cs typeface="Times New Roman" panose="02020603050405020304" pitchFamily="18" charset="0"/>
          </a:endParaRPr>
        </a:p>
      </dsp:txBody>
      <dsp:txXfrm>
        <a:off x="207897" y="341478"/>
        <a:ext cx="7813806" cy="3843006"/>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B2119E-B409-4DEC-826F-2EE66B0F56DB}">
      <dsp:nvSpPr>
        <dsp:cNvPr id="0" name=""/>
        <dsp:cNvSpPr/>
      </dsp:nvSpPr>
      <dsp:spPr>
        <a:xfrm>
          <a:off x="0" y="390241"/>
          <a:ext cx="8229600" cy="630000"/>
        </a:xfrm>
        <a:prstGeom prst="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D677C5C-BA8B-45D5-89C9-22DE3FF3561F}">
      <dsp:nvSpPr>
        <dsp:cNvPr id="0" name=""/>
        <dsp:cNvSpPr/>
      </dsp:nvSpPr>
      <dsp:spPr>
        <a:xfrm>
          <a:off x="411480" y="21241"/>
          <a:ext cx="5760720" cy="738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just" defTabSz="889000" rtl="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 товарлар ишлаб чиқариш тармоқларидан хизматлар кўрсатишга ўтиш;</a:t>
          </a:r>
          <a:endParaRPr lang="ru-RU" sz="2000" kern="1200" dirty="0">
            <a:latin typeface="Times New Roman" panose="02020603050405020304" pitchFamily="18" charset="0"/>
            <a:cs typeface="Times New Roman" panose="02020603050405020304" pitchFamily="18" charset="0"/>
          </a:endParaRPr>
        </a:p>
      </dsp:txBody>
      <dsp:txXfrm>
        <a:off x="447506" y="57267"/>
        <a:ext cx="5688668" cy="665948"/>
      </dsp:txXfrm>
    </dsp:sp>
    <dsp:sp modelId="{7C8EA2B3-F924-410B-B698-56BA5E733384}">
      <dsp:nvSpPr>
        <dsp:cNvPr id="0" name=""/>
        <dsp:cNvSpPr/>
      </dsp:nvSpPr>
      <dsp:spPr>
        <a:xfrm>
          <a:off x="0" y="1524241"/>
          <a:ext cx="8229600" cy="630000"/>
        </a:xfrm>
        <a:prstGeom prst="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F194047-0FF1-4BB0-96E6-A64D1E650AC0}">
      <dsp:nvSpPr>
        <dsp:cNvPr id="0" name=""/>
        <dsp:cNvSpPr/>
      </dsp:nvSpPr>
      <dsp:spPr>
        <a:xfrm>
          <a:off x="411480" y="1155241"/>
          <a:ext cx="5760720" cy="738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just" defTabSz="889000" rtl="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 бандлар ўртасида мамлакали мутахассислар улушининг ортиб бориши;</a:t>
          </a:r>
          <a:endParaRPr lang="ru-RU" sz="2000" kern="1200" dirty="0">
            <a:latin typeface="Times New Roman" panose="02020603050405020304" pitchFamily="18" charset="0"/>
            <a:cs typeface="Times New Roman" panose="02020603050405020304" pitchFamily="18" charset="0"/>
          </a:endParaRPr>
        </a:p>
      </dsp:txBody>
      <dsp:txXfrm>
        <a:off x="447506" y="1191267"/>
        <a:ext cx="5688668" cy="665948"/>
      </dsp:txXfrm>
    </dsp:sp>
    <dsp:sp modelId="{2B1A60D0-A77C-4C6A-9ABD-ACCE49744DD2}">
      <dsp:nvSpPr>
        <dsp:cNvPr id="0" name=""/>
        <dsp:cNvSpPr/>
      </dsp:nvSpPr>
      <dsp:spPr>
        <a:xfrm>
          <a:off x="0" y="2658241"/>
          <a:ext cx="8229600" cy="630000"/>
        </a:xfrm>
        <a:prstGeom prst="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38DC10F-FCAB-45A8-8C54-09DC74B55BF0}">
      <dsp:nvSpPr>
        <dsp:cNvPr id="0" name=""/>
        <dsp:cNvSpPr/>
      </dsp:nvSpPr>
      <dsp:spPr>
        <a:xfrm>
          <a:off x="411480" y="2289241"/>
          <a:ext cx="5760720" cy="738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just" defTabSz="889000" rtl="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 назарий билимларнинг етакчилиги;</a:t>
          </a:r>
          <a:endParaRPr lang="ru-RU" sz="2000" kern="1200" dirty="0">
            <a:latin typeface="Times New Roman" panose="02020603050405020304" pitchFamily="18" charset="0"/>
            <a:cs typeface="Times New Roman" panose="02020603050405020304" pitchFamily="18" charset="0"/>
          </a:endParaRPr>
        </a:p>
      </dsp:txBody>
      <dsp:txXfrm>
        <a:off x="447506" y="2325267"/>
        <a:ext cx="5688668" cy="665948"/>
      </dsp:txXfrm>
    </dsp:sp>
    <dsp:sp modelId="{39F04056-C19A-4219-8ED1-C51CFBE68BAA}">
      <dsp:nvSpPr>
        <dsp:cNvPr id="0" name=""/>
        <dsp:cNvSpPr/>
      </dsp:nvSpPr>
      <dsp:spPr>
        <a:xfrm>
          <a:off x="0" y="3792241"/>
          <a:ext cx="8229600" cy="630000"/>
        </a:xfrm>
        <a:prstGeom prst="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17712F-FE07-4CD8-8E93-07A3FFD83AB7}">
      <dsp:nvSpPr>
        <dsp:cNvPr id="0" name=""/>
        <dsp:cNvSpPr/>
      </dsp:nvSpPr>
      <dsp:spPr>
        <a:xfrm>
          <a:off x="411480" y="3423241"/>
          <a:ext cx="5760720" cy="738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just" defTabSz="889000" rtl="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 техник-иқтисодий муҳитнинг технологиялар устидан назорат ўрнатишга йўналтирилиши;</a:t>
          </a:r>
          <a:endParaRPr lang="ru-RU" sz="2000" kern="1200" dirty="0">
            <a:latin typeface="Times New Roman" panose="02020603050405020304" pitchFamily="18" charset="0"/>
            <a:cs typeface="Times New Roman" panose="02020603050405020304" pitchFamily="18" charset="0"/>
          </a:endParaRPr>
        </a:p>
      </dsp:txBody>
      <dsp:txXfrm>
        <a:off x="447506" y="3459267"/>
        <a:ext cx="5688668" cy="665948"/>
      </dsp:txXfrm>
    </dsp:sp>
    <dsp:sp modelId="{FA4E36EE-2D2C-4EB8-9FAD-0954D1ADDD70}">
      <dsp:nvSpPr>
        <dsp:cNvPr id="0" name=""/>
        <dsp:cNvSpPr/>
      </dsp:nvSpPr>
      <dsp:spPr>
        <a:xfrm>
          <a:off x="0" y="4926241"/>
          <a:ext cx="8229600" cy="630000"/>
        </a:xfrm>
        <a:prstGeom prst="rect">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2798884-CFD6-4CCD-85B1-B45D5A660062}">
      <dsp:nvSpPr>
        <dsp:cNvPr id="0" name=""/>
        <dsp:cNvSpPr/>
      </dsp:nvSpPr>
      <dsp:spPr>
        <a:xfrm>
          <a:off x="411480" y="4557241"/>
          <a:ext cx="5760720" cy="738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just" defTabSz="889000" rtl="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янги “интеллектуал технологиялар” билан боғлиқ қарорлар қабул қилиш жараёнининг таъминланиши.</a:t>
          </a:r>
          <a:endParaRPr lang="ru-RU" sz="2000" kern="1200" dirty="0">
            <a:latin typeface="Times New Roman" panose="02020603050405020304" pitchFamily="18" charset="0"/>
            <a:cs typeface="Times New Roman" panose="02020603050405020304" pitchFamily="18" charset="0"/>
          </a:endParaRPr>
        </a:p>
      </dsp:txBody>
      <dsp:txXfrm>
        <a:off x="447506" y="4593267"/>
        <a:ext cx="5688668" cy="665948"/>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3C46BD-FE73-4D0F-8000-77A66CCD36A8}">
      <dsp:nvSpPr>
        <dsp:cNvPr id="0" name=""/>
        <dsp:cNvSpPr/>
      </dsp:nvSpPr>
      <dsp:spPr>
        <a:xfrm>
          <a:off x="0" y="261541"/>
          <a:ext cx="8229600" cy="505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63538" algn="just" defTabSz="1778000" rtl="0">
            <a:lnSpc>
              <a:spcPct val="90000"/>
            </a:lnSpc>
            <a:spcBef>
              <a:spcPct val="0"/>
            </a:spcBef>
            <a:spcAft>
              <a:spcPct val="35000"/>
            </a:spcAft>
          </a:pPr>
          <a:r>
            <a:rPr lang="uz-Cyrl-UZ" sz="4000" kern="1200" dirty="0" smtClean="0">
              <a:latin typeface="Times New Roman" panose="02020603050405020304" pitchFamily="18" charset="0"/>
              <a:cs typeface="Times New Roman" panose="02020603050405020304" pitchFamily="18" charset="0"/>
            </a:rPr>
            <a:t>Д.Белл “индустриализм” инқирозидан чиқиш йўлини “постиндустриал тенденцияларни” ривожлантириш ҳамда маданият ва дин ўртасидаги узилган алоқаларни тиклаш орқали эришиш мумкин, деб ҳисоблайди.</a:t>
          </a:r>
          <a:endParaRPr lang="ru-RU" sz="4000" kern="1200" dirty="0">
            <a:latin typeface="Times New Roman" panose="02020603050405020304" pitchFamily="18" charset="0"/>
            <a:cs typeface="Times New Roman" panose="02020603050405020304" pitchFamily="18" charset="0"/>
          </a:endParaRPr>
        </a:p>
      </dsp:txBody>
      <dsp:txXfrm>
        <a:off x="246735" y="508276"/>
        <a:ext cx="7736130" cy="4560930"/>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09857B-03FD-4462-9587-28CD52B5BC74}">
      <dsp:nvSpPr>
        <dsp:cNvPr id="0" name=""/>
        <dsp:cNvSpPr/>
      </dsp:nvSpPr>
      <dsp:spPr>
        <a:xfrm>
          <a:off x="0" y="113217"/>
          <a:ext cx="8229600" cy="52790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179070" rIns="179070" bIns="179070" numCol="1" spcCol="1270" anchor="ctr" anchorCtr="0">
          <a:noAutofit/>
        </a:bodyPr>
        <a:lstStyle/>
        <a:p>
          <a:pPr marL="0" lvl="0" indent="363538" algn="just" defTabSz="2089150" rtl="0">
            <a:lnSpc>
              <a:spcPct val="90000"/>
            </a:lnSpc>
            <a:spcBef>
              <a:spcPct val="0"/>
            </a:spcBef>
            <a:spcAft>
              <a:spcPct val="35000"/>
            </a:spcAft>
          </a:pPr>
          <a:r>
            <a:rPr lang="uz-Cyrl-UZ" sz="4700" kern="1200" dirty="0" smtClean="0">
              <a:latin typeface="Times New Roman" panose="02020603050405020304" pitchFamily="18" charset="0"/>
              <a:cs typeface="Times New Roman" panose="02020603050405020304" pitchFamily="18" charset="0"/>
            </a:rPr>
            <a:t>Постиндустриал жамият ҳақидаги ғояларнинг боқа варантини АҚШ социологи ва футурологи А.Тоффлернинг супериндустриализм назариясида кўриш мумкин. </a:t>
          </a:r>
          <a:endParaRPr lang="ru-RU" sz="4700" kern="1200" dirty="0">
            <a:latin typeface="Times New Roman" panose="02020603050405020304" pitchFamily="18" charset="0"/>
            <a:cs typeface="Times New Roman" panose="02020603050405020304" pitchFamily="18" charset="0"/>
          </a:endParaRPr>
        </a:p>
      </dsp:txBody>
      <dsp:txXfrm>
        <a:off x="257701" y="370918"/>
        <a:ext cx="7714198" cy="4763638"/>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09857B-03FD-4462-9587-28CD52B5BC74}">
      <dsp:nvSpPr>
        <dsp:cNvPr id="0" name=""/>
        <dsp:cNvSpPr/>
      </dsp:nvSpPr>
      <dsp:spPr>
        <a:xfrm>
          <a:off x="0" y="169197"/>
          <a:ext cx="8229600" cy="25388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63538" algn="just" defTabSz="1377950" rtl="0">
            <a:lnSpc>
              <a:spcPct val="90000"/>
            </a:lnSpc>
            <a:spcBef>
              <a:spcPct val="0"/>
            </a:spcBef>
            <a:spcAft>
              <a:spcPct val="35000"/>
            </a:spcAft>
          </a:pPr>
          <a:r>
            <a:rPr lang="uz-Cyrl-UZ" sz="3100" kern="1200" dirty="0" smtClean="0">
              <a:latin typeface="Times New Roman" panose="02020603050405020304" pitchFamily="18" charset="0"/>
              <a:cs typeface="Times New Roman" panose="02020603050405020304" pitchFamily="18" charset="0"/>
            </a:rPr>
            <a:t>У замонавий жамиятда юз бераётган, мураккаб ва турли хил ўзгаришлар жараёнларини индустриализмнинг фалокати ва “янги цивилизация”нинг дунёга келиши билан боғлиқ, деб ҳисоблайди. </a:t>
          </a:r>
          <a:endParaRPr lang="ru-RU" sz="3100" kern="1200" dirty="0">
            <a:latin typeface="Times New Roman" panose="02020603050405020304" pitchFamily="18" charset="0"/>
            <a:cs typeface="Times New Roman" panose="02020603050405020304" pitchFamily="18" charset="0"/>
          </a:endParaRPr>
        </a:p>
      </dsp:txBody>
      <dsp:txXfrm>
        <a:off x="123939" y="293136"/>
        <a:ext cx="7981722" cy="2291021"/>
      </dsp:txXfrm>
    </dsp:sp>
    <dsp:sp modelId="{6D913691-8E69-42C9-8FFA-565CBBCEF758}">
      <dsp:nvSpPr>
        <dsp:cNvPr id="0" name=""/>
        <dsp:cNvSpPr/>
      </dsp:nvSpPr>
      <dsp:spPr>
        <a:xfrm>
          <a:off x="0" y="2797377"/>
          <a:ext cx="8229600" cy="25388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63538" algn="just" defTabSz="1377950" rtl="0">
            <a:lnSpc>
              <a:spcPct val="90000"/>
            </a:lnSpc>
            <a:spcBef>
              <a:spcPct val="0"/>
            </a:spcBef>
            <a:spcAft>
              <a:spcPct val="35000"/>
            </a:spcAft>
          </a:pPr>
          <a:r>
            <a:rPr lang="uz-Cyrl-UZ" sz="3100" kern="1200" dirty="0" smtClean="0">
              <a:latin typeface="Times New Roman" panose="02020603050405020304" pitchFamily="18" charset="0"/>
              <a:cs typeface="Times New Roman" panose="02020603050405020304" pitchFamily="18" charset="0"/>
            </a:rPr>
            <a:t>Бундай “ўтиш даври”ни у тарихий ривожланиш жараёнида юзага келадиган “ўзгаришлар тўлқини” назарияси билан тушунтиради.</a:t>
          </a:r>
          <a:endParaRPr lang="ru-RU" sz="3100" kern="1200" dirty="0">
            <a:latin typeface="Times New Roman" panose="02020603050405020304" pitchFamily="18" charset="0"/>
            <a:cs typeface="Times New Roman" panose="02020603050405020304" pitchFamily="18" charset="0"/>
          </a:endParaRPr>
        </a:p>
      </dsp:txBody>
      <dsp:txXfrm>
        <a:off x="123939" y="2921316"/>
        <a:ext cx="7981722" cy="2291021"/>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7AD449-65E4-49D1-9080-A853AFD995EF}">
      <dsp:nvSpPr>
        <dsp:cNvPr id="0" name=""/>
        <dsp:cNvSpPr/>
      </dsp:nvSpPr>
      <dsp:spPr>
        <a:xfrm>
          <a:off x="0" y="66799"/>
          <a:ext cx="8229600" cy="392243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uz-Cyrl-UZ" sz="3500" kern="1200" dirty="0" smtClean="0">
              <a:latin typeface="Times New Roman" panose="02020603050405020304" pitchFamily="18" charset="0"/>
              <a:cs typeface="Times New Roman" panose="02020603050405020304" pitchFamily="18" charset="0"/>
            </a:rPr>
            <a:t>Унинг асосий ишларида инсоният янги технологик тараққиётга (супер саноат), яъни биринчи тўлқин (аграр жамият) ва иккинчи (саноат жамияти) ўрнини босадиган янги ёки янги маълумотни ёки саноатдан  кейинги жамиятни яратишга олиб боради. </a:t>
          </a:r>
          <a:endParaRPr lang="ru-RU" sz="3500" kern="1200" dirty="0">
            <a:latin typeface="Times New Roman" panose="02020603050405020304" pitchFamily="18" charset="0"/>
            <a:cs typeface="Times New Roman" panose="02020603050405020304" pitchFamily="18" charset="0"/>
          </a:endParaRPr>
        </a:p>
      </dsp:txBody>
      <dsp:txXfrm>
        <a:off x="191477" y="258276"/>
        <a:ext cx="7846646" cy="3539479"/>
      </dsp:txXfrm>
    </dsp:sp>
    <dsp:sp modelId="{27C04BA1-3C39-4B75-9750-44D18D001436}">
      <dsp:nvSpPr>
        <dsp:cNvPr id="0" name=""/>
        <dsp:cNvSpPr/>
      </dsp:nvSpPr>
      <dsp:spPr>
        <a:xfrm>
          <a:off x="0" y="3989233"/>
          <a:ext cx="8229600" cy="15214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44450" rIns="248920" bIns="44450" numCol="1" spcCol="1270" anchor="t" anchorCtr="0">
          <a:noAutofit/>
        </a:bodyPr>
        <a:lstStyle/>
        <a:p>
          <a:pPr marL="0" lvl="1" indent="363538"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Алвин Тоффлер XX асрнинг XX ва XXI асрларида учрашадиган янги қийинчиликлар, ижтимоий зиддиятлар ва глобал муаммолар ҳақида огоҳлантирди.</a:t>
          </a:r>
          <a:endParaRPr lang="ru-RU" sz="2700" kern="1200" dirty="0">
            <a:latin typeface="Times New Roman" panose="02020603050405020304" pitchFamily="18" charset="0"/>
            <a:cs typeface="Times New Roman" panose="02020603050405020304" pitchFamily="18" charset="0"/>
          </a:endParaRPr>
        </a:p>
      </dsp:txBody>
      <dsp:txXfrm>
        <a:off x="0" y="3989233"/>
        <a:ext cx="8229600" cy="1521449"/>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78E523-EE3C-4675-8F07-F6CC2ECA7BA8}">
      <dsp:nvSpPr>
        <dsp:cNvPr id="0" name=""/>
        <dsp:cNvSpPr/>
      </dsp:nvSpPr>
      <dsp:spPr>
        <a:xfrm>
          <a:off x="0" y="38521"/>
          <a:ext cx="8229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uz-Cyrl-UZ" sz="3300" kern="1200" dirty="0" smtClean="0">
              <a:latin typeface="Times New Roman" panose="02020603050405020304" pitchFamily="18" charset="0"/>
              <a:cs typeface="Times New Roman" panose="02020603050405020304" pitchFamily="18" charset="0"/>
            </a:rPr>
            <a:t>У машҳур “Fortune” журналининг муҳаррири бўлиб, унинг илк китоби технологиянинг ривожланишига ва уларнинг жамиятга таъсирига бағишланган эди. </a:t>
          </a:r>
          <a:endParaRPr lang="ru-RU" sz="3300" kern="1200" dirty="0">
            <a:latin typeface="Times New Roman" panose="02020603050405020304" pitchFamily="18" charset="0"/>
            <a:cs typeface="Times New Roman" panose="02020603050405020304" pitchFamily="18" charset="0"/>
          </a:endParaRPr>
        </a:p>
      </dsp:txBody>
      <dsp:txXfrm>
        <a:off x="131935" y="170456"/>
        <a:ext cx="7965730" cy="2438830"/>
      </dsp:txXfrm>
    </dsp:sp>
    <dsp:sp modelId="{CBC739D8-E0F1-4A3A-8E12-B05BD678B3C0}">
      <dsp:nvSpPr>
        <dsp:cNvPr id="0" name=""/>
        <dsp:cNvSpPr/>
      </dsp:nvSpPr>
      <dsp:spPr>
        <a:xfrm>
          <a:off x="0" y="2836261"/>
          <a:ext cx="8229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uz-Cyrl-UZ" sz="3300" kern="1200" dirty="0" smtClean="0">
              <a:latin typeface="Times New Roman" panose="02020603050405020304" pitchFamily="18" charset="0"/>
              <a:cs typeface="Times New Roman" panose="02020603050405020304" pitchFamily="18" charset="0"/>
            </a:rPr>
            <a:t>Кейин у жамиятнинг бу ҳодисага бўлган муносабатини ва жамиятда юз берадиган ўзгаришларни батафсил ўрганиб чиқди. </a:t>
          </a:r>
          <a:endParaRPr lang="ru-RU" sz="3300" kern="1200" dirty="0">
            <a:latin typeface="Times New Roman" panose="02020603050405020304" pitchFamily="18" charset="0"/>
            <a:cs typeface="Times New Roman" panose="02020603050405020304" pitchFamily="18" charset="0"/>
          </a:endParaRPr>
        </a:p>
      </dsp:txBody>
      <dsp:txXfrm>
        <a:off x="131935" y="2968196"/>
        <a:ext cx="7965730" cy="2438830"/>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C739D8-E0F1-4A3A-8E12-B05BD678B3C0}">
      <dsp:nvSpPr>
        <dsp:cNvPr id="0" name=""/>
        <dsp:cNvSpPr/>
      </dsp:nvSpPr>
      <dsp:spPr>
        <a:xfrm>
          <a:off x="0" y="261541"/>
          <a:ext cx="8229600" cy="505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63538" algn="just" defTabSz="1778000" rtl="0">
            <a:lnSpc>
              <a:spcPct val="90000"/>
            </a:lnSpc>
            <a:spcBef>
              <a:spcPct val="0"/>
            </a:spcBef>
            <a:spcAft>
              <a:spcPct val="35000"/>
            </a:spcAft>
          </a:pPr>
          <a:r>
            <a:rPr lang="uz-Cyrl-UZ" sz="4000" kern="1200" dirty="0" smtClean="0">
              <a:latin typeface="Times New Roman" panose="02020603050405020304" pitchFamily="18" charset="0"/>
              <a:cs typeface="Times New Roman" panose="02020603050405020304" pitchFamily="18" charset="0"/>
            </a:rPr>
            <a:t>Алвин Тоффлернинг сўнгги ишларининг мазмуни XXI асрда ҳарбий технологиялар, қурол-яроқ, тактик ва стратегик режалаштириш ва капитализмнинг кучайиши билан боғлиқ) супериндустриализм назариясида кўриш мумкин. </a:t>
          </a:r>
          <a:endParaRPr lang="ru-RU" sz="4000" kern="1200" dirty="0">
            <a:latin typeface="Times New Roman" panose="02020603050405020304" pitchFamily="18" charset="0"/>
            <a:cs typeface="Times New Roman" panose="02020603050405020304" pitchFamily="18" charset="0"/>
          </a:endParaRPr>
        </a:p>
      </dsp:txBody>
      <dsp:txXfrm>
        <a:off x="246735" y="508276"/>
        <a:ext cx="7736130" cy="4560930"/>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C739D8-E0F1-4A3A-8E12-B05BD678B3C0}">
      <dsp:nvSpPr>
        <dsp:cNvPr id="0" name=""/>
        <dsp:cNvSpPr/>
      </dsp:nvSpPr>
      <dsp:spPr>
        <a:xfrm>
          <a:off x="0" y="205201"/>
          <a:ext cx="8229600" cy="25388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63538" algn="just" defTabSz="1377950" rtl="0">
            <a:lnSpc>
              <a:spcPct val="90000"/>
            </a:lnSpc>
            <a:spcBef>
              <a:spcPct val="0"/>
            </a:spcBef>
            <a:spcAft>
              <a:spcPct val="35000"/>
            </a:spcAft>
          </a:pPr>
          <a:r>
            <a:rPr lang="uz-Cyrl-UZ" sz="3100" kern="1200" dirty="0" smtClean="0">
              <a:latin typeface="Times New Roman" panose="02020603050405020304" pitchFamily="18" charset="0"/>
              <a:cs typeface="Times New Roman" panose="02020603050405020304" pitchFamily="18" charset="0"/>
            </a:rPr>
            <a:t>У замонавий жамиятда юз бераётган, мураккаб ва турли хил ўзгаришлар жараёнларини индустриализмнинг фалокати ва “янги цивилизация”нинг дунёга келиши билан боғлиқ, деб ҳисоблайди. </a:t>
          </a:r>
          <a:endParaRPr lang="ru-RU" sz="3100" kern="1200" dirty="0">
            <a:latin typeface="Times New Roman" panose="02020603050405020304" pitchFamily="18" charset="0"/>
            <a:cs typeface="Times New Roman" panose="02020603050405020304" pitchFamily="18" charset="0"/>
          </a:endParaRPr>
        </a:p>
      </dsp:txBody>
      <dsp:txXfrm>
        <a:off x="123939" y="329140"/>
        <a:ext cx="7981722" cy="2291021"/>
      </dsp:txXfrm>
    </dsp:sp>
    <dsp:sp modelId="{BC2B02F8-4175-4F15-B689-4AA9DC03429F}">
      <dsp:nvSpPr>
        <dsp:cNvPr id="0" name=""/>
        <dsp:cNvSpPr/>
      </dsp:nvSpPr>
      <dsp:spPr>
        <a:xfrm>
          <a:off x="0" y="2833381"/>
          <a:ext cx="8229600" cy="25388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63538" algn="just" defTabSz="1377950" rtl="0">
            <a:lnSpc>
              <a:spcPct val="90000"/>
            </a:lnSpc>
            <a:spcBef>
              <a:spcPct val="0"/>
            </a:spcBef>
            <a:spcAft>
              <a:spcPct val="35000"/>
            </a:spcAft>
          </a:pPr>
          <a:r>
            <a:rPr lang="uz-Cyrl-UZ" sz="3100" kern="1200" dirty="0" smtClean="0">
              <a:latin typeface="Times New Roman" panose="02020603050405020304" pitchFamily="18" charset="0"/>
              <a:cs typeface="Times New Roman" panose="02020603050405020304" pitchFamily="18" charset="0"/>
            </a:rPr>
            <a:t>Бундай “ўтиш даври”ни у тарихий ривожланиш жараёнида юзага келадиган “ўзгаришлар тўлқини” назарияси билан тушунтиради.</a:t>
          </a:r>
          <a:endParaRPr lang="ru-RU" sz="3100" kern="1200" dirty="0">
            <a:latin typeface="Times New Roman" panose="02020603050405020304" pitchFamily="18" charset="0"/>
            <a:cs typeface="Times New Roman" panose="02020603050405020304" pitchFamily="18" charset="0"/>
          </a:endParaRPr>
        </a:p>
      </dsp:txBody>
      <dsp:txXfrm>
        <a:off x="123939" y="2957320"/>
        <a:ext cx="7981722" cy="2291021"/>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93F147-AC5E-4017-8BCA-9F8E41194399}">
      <dsp:nvSpPr>
        <dsp:cNvPr id="0" name=""/>
        <dsp:cNvSpPr/>
      </dsp:nvSpPr>
      <dsp:spPr>
        <a:xfrm>
          <a:off x="0" y="35997"/>
          <a:ext cx="8229600" cy="5433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363538" algn="just" defTabSz="1911350" rtl="0">
            <a:lnSpc>
              <a:spcPct val="90000"/>
            </a:lnSpc>
            <a:spcBef>
              <a:spcPct val="0"/>
            </a:spcBef>
            <a:spcAft>
              <a:spcPct val="35000"/>
            </a:spcAft>
          </a:pPr>
          <a:r>
            <a:rPr lang="uz-Cyrl-UZ" sz="4300" kern="1200" dirty="0" smtClean="0">
              <a:latin typeface="Times New Roman" panose="02020603050405020304" pitchFamily="18" charset="0"/>
              <a:cs typeface="Times New Roman" panose="02020603050405020304" pitchFamily="18" charset="0"/>
            </a:rPr>
            <a:t>Ягона цивилизация ҳақидаги ижтимоий-маданий назариянинг асосида барча мамлакатларнинг ягона сиёсий, ижтимоий ва иқтисодий тизим, яъни либерал демократияга қараб аста-секинлик билан ҳаракатланиш ғояси ётади. </a:t>
          </a:r>
          <a:endParaRPr lang="ru-RU" sz="4300" kern="1200" dirty="0">
            <a:latin typeface="Times New Roman" panose="02020603050405020304" pitchFamily="18" charset="0"/>
            <a:cs typeface="Times New Roman" panose="02020603050405020304" pitchFamily="18" charset="0"/>
          </a:endParaRPr>
        </a:p>
      </dsp:txBody>
      <dsp:txXfrm>
        <a:off x="265241" y="301238"/>
        <a:ext cx="7699118" cy="4902997"/>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93F147-AC5E-4017-8BCA-9F8E41194399}">
      <dsp:nvSpPr>
        <dsp:cNvPr id="0" name=""/>
        <dsp:cNvSpPr/>
      </dsp:nvSpPr>
      <dsp:spPr>
        <a:xfrm>
          <a:off x="0" y="35997"/>
          <a:ext cx="8229600" cy="5433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363538" algn="just" defTabSz="1911350" rtl="0">
            <a:lnSpc>
              <a:spcPct val="90000"/>
            </a:lnSpc>
            <a:spcBef>
              <a:spcPct val="0"/>
            </a:spcBef>
            <a:spcAft>
              <a:spcPct val="35000"/>
            </a:spcAft>
          </a:pPr>
          <a:r>
            <a:rPr lang="uz-Cyrl-UZ" sz="4300" kern="1200" dirty="0" smtClean="0">
              <a:latin typeface="Times New Roman" panose="02020603050405020304" pitchFamily="18" charset="0"/>
              <a:cs typeface="Times New Roman" panose="02020603050405020304" pitchFamily="18" charset="0"/>
            </a:rPr>
            <a:t>Ушбу назариянинг замонавий тарафдорлари бундай тизимга либераллашув натижасида Ғарб эришган, бошқа мамлакатлар ҳам бунга эришади ва бутун дунё ягона жамиятга айланади, деб таъкидлашади.</a:t>
          </a:r>
          <a:endParaRPr lang="ru-RU" sz="4300" kern="1200" dirty="0">
            <a:latin typeface="Times New Roman" panose="02020603050405020304" pitchFamily="18" charset="0"/>
            <a:cs typeface="Times New Roman" panose="02020603050405020304" pitchFamily="18" charset="0"/>
          </a:endParaRPr>
        </a:p>
      </dsp:txBody>
      <dsp:txXfrm>
        <a:off x="265241" y="301238"/>
        <a:ext cx="7699118" cy="4902997"/>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DD09A5-7897-4D8D-BC49-B43088188AFF}">
      <dsp:nvSpPr>
        <dsp:cNvPr id="0" name=""/>
        <dsp:cNvSpPr/>
      </dsp:nvSpPr>
      <dsp:spPr>
        <a:xfrm>
          <a:off x="0" y="68400"/>
          <a:ext cx="8229600" cy="1006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l" defTabSz="1911350" rtl="0">
            <a:lnSpc>
              <a:spcPct val="90000"/>
            </a:lnSpc>
            <a:spcBef>
              <a:spcPct val="0"/>
            </a:spcBef>
            <a:spcAft>
              <a:spcPct val="35000"/>
            </a:spcAft>
          </a:pPr>
          <a:r>
            <a:rPr lang="uz-Cyrl-UZ" sz="4300" b="1" kern="1200" dirty="0" smtClean="0">
              <a:latin typeface="Times New Roman" panose="02020603050405020304" pitchFamily="18" charset="0"/>
              <a:cs typeface="Times New Roman" panose="02020603050405020304" pitchFamily="18" charset="0"/>
            </a:rPr>
            <a:t>Ягона цивилизация назарияси</a:t>
          </a:r>
          <a:endParaRPr lang="ru-RU" sz="4300" kern="1200" dirty="0">
            <a:latin typeface="Times New Roman" panose="02020603050405020304" pitchFamily="18" charset="0"/>
            <a:cs typeface="Times New Roman" panose="02020603050405020304" pitchFamily="18" charset="0"/>
          </a:endParaRPr>
        </a:p>
      </dsp:txBody>
      <dsp:txXfrm>
        <a:off x="49119" y="117519"/>
        <a:ext cx="8131362" cy="907962"/>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257AEE-2256-4158-B79E-8FC949169E9E}">
      <dsp:nvSpPr>
        <dsp:cNvPr id="0" name=""/>
        <dsp:cNvSpPr/>
      </dsp:nvSpPr>
      <dsp:spPr>
        <a:xfrm>
          <a:off x="0" y="72741"/>
          <a:ext cx="8229600" cy="43804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63538" algn="just" defTabSz="1733550" rtl="0">
            <a:lnSpc>
              <a:spcPct val="90000"/>
            </a:lnSpc>
            <a:spcBef>
              <a:spcPct val="0"/>
            </a:spcBef>
            <a:spcAft>
              <a:spcPct val="35000"/>
            </a:spcAft>
          </a:pPr>
          <a:r>
            <a:rPr lang="uz-Cyrl-UZ" sz="3900" kern="1200" dirty="0" smtClean="0">
              <a:latin typeface="Times New Roman" panose="02020603050405020304" pitchFamily="18" charset="0"/>
              <a:cs typeface="Times New Roman" panose="02020603050405020304" pitchFamily="18" charset="0"/>
            </a:rPr>
            <a:t>Ягона цивилизация назарияси жаҳон мамлакатларини ягона жамиятга бирлаштирувчи, улар ўртасидаги ўзаро боғлиқликни кучайтириб чегараларни йўқотувчи, тобора кучайиб бораётган кучга эътибор қаратади. </a:t>
          </a:r>
          <a:endParaRPr lang="ru-RU" sz="3900" kern="1200" dirty="0">
            <a:latin typeface="Times New Roman" panose="02020603050405020304" pitchFamily="18" charset="0"/>
            <a:cs typeface="Times New Roman" panose="02020603050405020304" pitchFamily="18" charset="0"/>
          </a:endParaRPr>
        </a:p>
      </dsp:txBody>
      <dsp:txXfrm>
        <a:off x="213837" y="286578"/>
        <a:ext cx="7801926" cy="3952806"/>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257AEE-2256-4158-B79E-8FC949169E9E}">
      <dsp:nvSpPr>
        <dsp:cNvPr id="0" name=""/>
        <dsp:cNvSpPr/>
      </dsp:nvSpPr>
      <dsp:spPr>
        <a:xfrm>
          <a:off x="0" y="2517"/>
          <a:ext cx="8229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uz-Cyrl-UZ" sz="3300" kern="1200" dirty="0" smtClean="0">
              <a:latin typeface="Times New Roman" panose="02020603050405020304" pitchFamily="18" charset="0"/>
              <a:cs typeface="Times New Roman" panose="02020603050405020304" pitchFamily="18" charset="0"/>
            </a:rPr>
            <a:t>Ушбу куч иқтисодиётларни интеграциялаш бўлиб, глобаллашувга айланади ва унинг трансмиллийлашуви ҳамда интеграциялашуви орқали намоён бўлади. </a:t>
          </a:r>
          <a:endParaRPr lang="ru-RU" sz="3300" kern="1200" dirty="0">
            <a:latin typeface="Times New Roman" panose="02020603050405020304" pitchFamily="18" charset="0"/>
            <a:cs typeface="Times New Roman" panose="02020603050405020304" pitchFamily="18" charset="0"/>
          </a:endParaRPr>
        </a:p>
      </dsp:txBody>
      <dsp:txXfrm>
        <a:off x="131935" y="134452"/>
        <a:ext cx="7965730" cy="2438830"/>
      </dsp:txXfrm>
    </dsp:sp>
    <dsp:sp modelId="{B0B443B6-FA08-4131-BEAB-D5E4DD33B525}">
      <dsp:nvSpPr>
        <dsp:cNvPr id="0" name=""/>
        <dsp:cNvSpPr/>
      </dsp:nvSpPr>
      <dsp:spPr>
        <a:xfrm>
          <a:off x="0" y="2800257"/>
          <a:ext cx="8229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uz-Cyrl-UZ" sz="3300" kern="1200" dirty="0" smtClean="0">
              <a:latin typeface="Times New Roman" panose="02020603050405020304" pitchFamily="18" charset="0"/>
              <a:cs typeface="Times New Roman" panose="02020603050405020304" pitchFamily="18" charset="0"/>
            </a:rPr>
            <a:t>Бу модернизациялашув туфайли Ғарбда дастлаб вужудга келган ҳозирги замон индустриал ва постиндустриал жамиятлар учун хос белгилар жаҳоннинг бошқа мамлакатлари учун ҳам хос бўлади.</a:t>
          </a:r>
          <a:endParaRPr lang="ru-RU" sz="3300" kern="1200" dirty="0">
            <a:latin typeface="Times New Roman" panose="02020603050405020304" pitchFamily="18" charset="0"/>
            <a:cs typeface="Times New Roman" panose="02020603050405020304" pitchFamily="18" charset="0"/>
          </a:endParaRPr>
        </a:p>
      </dsp:txBody>
      <dsp:txXfrm>
        <a:off x="131935" y="2932192"/>
        <a:ext cx="7965730" cy="2438830"/>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B7E8EC-CF4A-4A76-9720-7E506E43306A}">
      <dsp:nvSpPr>
        <dsp:cNvPr id="0" name=""/>
        <dsp:cNvSpPr/>
      </dsp:nvSpPr>
      <dsp:spPr>
        <a:xfrm>
          <a:off x="0" y="173699"/>
          <a:ext cx="8229600" cy="795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uz-Cyrl-UZ" sz="3400" b="1" kern="1200" dirty="0" smtClean="0">
              <a:latin typeface="Times New Roman" panose="02020603050405020304" pitchFamily="18" charset="0"/>
              <a:cs typeface="Times New Roman" panose="02020603050405020304" pitchFamily="18" charset="0"/>
            </a:rPr>
            <a:t>Цивилизациялар тўқнашуви назарияси</a:t>
          </a:r>
          <a:endParaRPr lang="ru-RU" sz="3400" kern="1200" dirty="0">
            <a:latin typeface="Times New Roman" panose="02020603050405020304" pitchFamily="18" charset="0"/>
            <a:cs typeface="Times New Roman" panose="02020603050405020304" pitchFamily="18" charset="0"/>
          </a:endParaRPr>
        </a:p>
      </dsp:txBody>
      <dsp:txXfrm>
        <a:off x="38838" y="212537"/>
        <a:ext cx="8151924" cy="717924"/>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1BA41E-F859-4ED6-9353-60ED6551B83F}">
      <dsp:nvSpPr>
        <dsp:cNvPr id="0" name=""/>
        <dsp:cNvSpPr/>
      </dsp:nvSpPr>
      <dsp:spPr>
        <a:xfrm>
          <a:off x="0" y="16581"/>
          <a:ext cx="8229600" cy="4492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uz-Cyrl-UZ" sz="3200" kern="1200" dirty="0" smtClean="0">
              <a:latin typeface="Times New Roman" panose="02020603050405020304" pitchFamily="18" charset="0"/>
              <a:cs typeface="Times New Roman" panose="02020603050405020304" pitchFamily="18" charset="0"/>
            </a:rPr>
            <a:t>Цивилизациялар тўқнашуви назарияси АҚШ профессори С.Хантингтонга тегишли бўлиб, унга мувофиқ сиёсий ва маданий дунё қиёфаси “совуқ уруш”дан кейин янада кўп қутбли бўлади ва қуйидаги асосий цивилизациялардан ташкил топади: </a:t>
          </a:r>
          <a:r>
            <a:rPr lang="uz-Cyrl-UZ" sz="3200" b="1" kern="1200" dirty="0" smtClean="0">
              <a:latin typeface="Times New Roman" panose="02020603050405020304" pitchFamily="18" charset="0"/>
              <a:cs typeface="Times New Roman" panose="02020603050405020304" pitchFamily="18" charset="0"/>
            </a:rPr>
            <a:t>Ғарб, ислом, индуизм, хитой, япон, православ, африка ва лотин америка.</a:t>
          </a:r>
          <a:r>
            <a:rPr lang="uz-Cyrl-UZ"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dsp:txBody>
      <dsp:txXfrm>
        <a:off x="219320" y="235901"/>
        <a:ext cx="7790960" cy="4054160"/>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1BA41E-F859-4ED6-9353-60ED6551B83F}">
      <dsp:nvSpPr>
        <dsp:cNvPr id="0" name=""/>
        <dsp:cNvSpPr/>
      </dsp:nvSpPr>
      <dsp:spPr>
        <a:xfrm>
          <a:off x="0" y="16745"/>
          <a:ext cx="8229600" cy="5616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363538" algn="just" defTabSz="2222500" rtl="0">
            <a:lnSpc>
              <a:spcPct val="90000"/>
            </a:lnSpc>
            <a:spcBef>
              <a:spcPct val="0"/>
            </a:spcBef>
            <a:spcAft>
              <a:spcPct val="35000"/>
            </a:spcAft>
          </a:pPr>
          <a:r>
            <a:rPr lang="uz-Cyrl-UZ" sz="5000" kern="1200" dirty="0" smtClean="0">
              <a:latin typeface="Times New Roman" panose="02020603050405020304" pitchFamily="18" charset="0"/>
              <a:cs typeface="Times New Roman" panose="02020603050405020304" pitchFamily="18" charset="0"/>
            </a:rPr>
            <a:t>Ушбу назарияга кўра, охирги вақтларда жаҳон иқтисодиётида Ғарбнинг роли пасайиб, Осиё цивилизацияларининг ўрни эса сезиларли даражада ортиб боради. </a:t>
          </a:r>
          <a:endParaRPr lang="ru-RU" sz="5000" kern="1200" dirty="0">
            <a:latin typeface="Times New Roman" panose="02020603050405020304" pitchFamily="18" charset="0"/>
            <a:cs typeface="Times New Roman" panose="02020603050405020304" pitchFamily="18" charset="0"/>
          </a:endParaRPr>
        </a:p>
      </dsp:txBody>
      <dsp:txXfrm>
        <a:off x="274151" y="290896"/>
        <a:ext cx="7681298" cy="5067698"/>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1BA41E-F859-4ED6-9353-60ED6551B83F}">
      <dsp:nvSpPr>
        <dsp:cNvPr id="0" name=""/>
        <dsp:cNvSpPr/>
      </dsp:nvSpPr>
      <dsp:spPr>
        <a:xfrm>
          <a:off x="0" y="74525"/>
          <a:ext cx="8229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uz-Cyrl-UZ" sz="3300" kern="1200" dirty="0" smtClean="0">
              <a:latin typeface="Times New Roman" panose="02020603050405020304" pitchFamily="18" charset="0"/>
              <a:cs typeface="Times New Roman" panose="02020603050405020304" pitchFamily="18" charset="0"/>
            </a:rPr>
            <a:t>Цивилизациялар ўртасида аввало, цивилизациялар ичидаги алоқалар цивилизация маркази ҳисобланган мамлакатларга томон тортилиб, кучайиб боради. </a:t>
          </a:r>
          <a:endParaRPr lang="ru-RU" sz="3300" kern="1200" dirty="0">
            <a:latin typeface="Times New Roman" panose="02020603050405020304" pitchFamily="18" charset="0"/>
            <a:cs typeface="Times New Roman" panose="02020603050405020304" pitchFamily="18" charset="0"/>
          </a:endParaRPr>
        </a:p>
      </dsp:txBody>
      <dsp:txXfrm>
        <a:off x="131935" y="206460"/>
        <a:ext cx="7965730" cy="2438830"/>
      </dsp:txXfrm>
    </dsp:sp>
    <dsp:sp modelId="{A678AD65-91C9-4665-86D4-AF0B01E10BE8}">
      <dsp:nvSpPr>
        <dsp:cNvPr id="0" name=""/>
        <dsp:cNvSpPr/>
      </dsp:nvSpPr>
      <dsp:spPr>
        <a:xfrm>
          <a:off x="0" y="2872265"/>
          <a:ext cx="8229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uz-Cyrl-UZ" sz="3300" kern="1200" dirty="0" smtClean="0">
              <a:latin typeface="Times New Roman" panose="02020603050405020304" pitchFamily="18" charset="0"/>
              <a:cs typeface="Times New Roman" panose="02020603050405020304" pitchFamily="18" charset="0"/>
            </a:rPr>
            <a:t>Натижада истиқболда дунё ягона цивилизациядан эмас, балки турли цивилизациялар йиғиндисидан иборат бўлади ҳамда улар ўртасида ўхшаш ва фарқли жиҳатлар мавжуд бўлади.</a:t>
          </a:r>
          <a:endParaRPr lang="ru-RU" sz="3300" kern="1200" dirty="0">
            <a:latin typeface="Times New Roman" panose="02020603050405020304" pitchFamily="18" charset="0"/>
            <a:cs typeface="Times New Roman" panose="02020603050405020304" pitchFamily="18" charset="0"/>
          </a:endParaRPr>
        </a:p>
      </dsp:txBody>
      <dsp:txXfrm>
        <a:off x="131935" y="3004200"/>
        <a:ext cx="7965730" cy="2438830"/>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8725D4-A9FA-4354-A4F3-45C07FAB231D}">
      <dsp:nvSpPr>
        <dsp:cNvPr id="0" name=""/>
        <dsp:cNvSpPr/>
      </dsp:nvSpPr>
      <dsp:spPr>
        <a:xfrm>
          <a:off x="0" y="153531"/>
          <a:ext cx="8229600" cy="101849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b="1" kern="1200" dirty="0" smtClean="0">
              <a:latin typeface="Times New Roman" panose="02020603050405020304" pitchFamily="18" charset="0"/>
              <a:cs typeface="Times New Roman" panose="02020603050405020304" pitchFamily="18" charset="0"/>
            </a:rPr>
            <a:t>2</a:t>
          </a:r>
          <a:r>
            <a:rPr lang="ru-RU" sz="2400" b="1" kern="1200" dirty="0" smtClean="0">
              <a:latin typeface="Times New Roman" panose="02020603050405020304" pitchFamily="18" charset="0"/>
              <a:cs typeface="Times New Roman" panose="02020603050405020304" pitchFamily="18" charset="0"/>
            </a:rPr>
            <a:t>. </a:t>
          </a:r>
          <a:r>
            <a:rPr lang="uz-Cyrl-UZ" sz="2400" b="1" kern="1200" dirty="0" smtClean="0">
              <a:latin typeface="Times New Roman" panose="02020603050405020304" pitchFamily="18" charset="0"/>
              <a:cs typeface="Times New Roman" panose="02020603050405020304" pitchFamily="18" charset="0"/>
            </a:rPr>
            <a:t>Ривожланган ва </a:t>
          </a:r>
          <a:r>
            <a:rPr lang="uz-Latn-UZ" sz="2400" b="1" kern="1200" dirty="0" smtClean="0">
              <a:latin typeface="Times New Roman" panose="02020603050405020304" pitchFamily="18" charset="0"/>
              <a:cs typeface="Times New Roman" panose="02020603050405020304" pitchFamily="18" charset="0"/>
            </a:rPr>
            <a:t>ривожланаётган мамлакатлар таснифи</a:t>
          </a:r>
          <a:endParaRPr lang="ru-RU" sz="2400" kern="1200" dirty="0">
            <a:latin typeface="Times New Roman" panose="02020603050405020304" pitchFamily="18" charset="0"/>
            <a:cs typeface="Times New Roman" panose="02020603050405020304" pitchFamily="18" charset="0"/>
          </a:endParaRPr>
        </a:p>
      </dsp:txBody>
      <dsp:txXfrm>
        <a:off x="49719" y="203250"/>
        <a:ext cx="8130162" cy="919060"/>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02A928-28F2-4D26-8125-DAA50903FD4A}">
      <dsp:nvSpPr>
        <dsp:cNvPr id="0" name=""/>
        <dsp:cNvSpPr/>
      </dsp:nvSpPr>
      <dsp:spPr>
        <a:xfrm>
          <a:off x="0" y="297381"/>
          <a:ext cx="8229600" cy="39311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ru-RU" sz="3500" kern="1200" dirty="0" err="1" smtClean="0">
              <a:latin typeface="Times New Roman" panose="02020603050405020304" pitchFamily="18" charset="0"/>
              <a:cs typeface="Times New Roman" panose="02020603050405020304" pitchFamily="18" charset="0"/>
            </a:rPr>
            <a:t>Дун</a:t>
          </a:r>
          <a:r>
            <a:rPr lang="uz-Cyrl-UZ" sz="3500" kern="1200" dirty="0" smtClean="0">
              <a:latin typeface="Times New Roman" panose="02020603050405020304" pitchFamily="18" charset="0"/>
              <a:cs typeface="Times New Roman" panose="02020603050405020304" pitchFamily="18" charset="0"/>
            </a:rPr>
            <a:t>ё</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мамлакатлари</a:t>
          </a:r>
          <a:r>
            <a:rPr lang="uz-Cyrl-UZ" sz="3500" kern="1200" dirty="0" smtClean="0">
              <a:latin typeface="Times New Roman" panose="02020603050405020304" pitchFamily="18" charset="0"/>
              <a:cs typeface="Times New Roman" panose="02020603050405020304" pitchFamily="18" charset="0"/>
            </a:rPr>
            <a:t>,</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томондан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бири-биридан</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иқтисо</a:t>
          </a:r>
          <a:r>
            <a:rPr lang="ru-RU" sz="3500" kern="1200" dirty="0" err="1" smtClean="0">
              <a:latin typeface="Times New Roman" panose="02020603050405020304" pitchFamily="18" charset="0"/>
              <a:cs typeface="Times New Roman" panose="02020603050405020304" pitchFamily="18" charset="0"/>
            </a:rPr>
            <a:t>диётининг</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ҳ</a:t>
          </a:r>
          <a:r>
            <a:rPr lang="ru-RU" sz="3500" kern="1200" dirty="0" err="1" smtClean="0">
              <a:latin typeface="Times New Roman" panose="02020603050405020304" pitchFamily="18" charset="0"/>
              <a:cs typeface="Times New Roman" panose="02020603050405020304" pitchFamily="18" charset="0"/>
            </a:rPr>
            <a:t>ажми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ижтимоий</a:t>
          </a:r>
          <a:r>
            <a:rPr lang="ru-RU" sz="3500" kern="1200" dirty="0" smtClean="0">
              <a:latin typeface="Times New Roman" panose="02020603050405020304" pitchFamily="18" charset="0"/>
              <a:cs typeface="Times New Roman" panose="02020603050405020304" pitchFamily="18" charset="0"/>
            </a:rPr>
            <a:t>-и</a:t>
          </a:r>
          <a:r>
            <a:rPr lang="uz-Cyrl-UZ" sz="3500" kern="1200" dirty="0" smtClean="0">
              <a:latin typeface="Times New Roman" panose="02020603050405020304" pitchFamily="18" charset="0"/>
              <a:cs typeface="Times New Roman" panose="02020603050405020304" pitchFamily="18" charset="0"/>
            </a:rPr>
            <a:t>қ</a:t>
          </a:r>
          <a:r>
            <a:rPr lang="ru-RU" sz="3500" kern="1200" dirty="0" err="1" smtClean="0">
              <a:latin typeface="Times New Roman" panose="02020603050405020304" pitchFamily="18" charset="0"/>
              <a:cs typeface="Times New Roman" panose="02020603050405020304" pitchFamily="18" charset="0"/>
            </a:rPr>
            <a:t>тисодий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ривожланиш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даражаси</a:t>
          </a:r>
          <a:r>
            <a:rPr lang="uz-Cyrl-UZ" sz="3500" kern="1200" dirty="0" smtClean="0">
              <a:latin typeface="Times New Roman" panose="02020603050405020304" pitchFamily="18" charset="0"/>
              <a:cs typeface="Times New Roman" panose="02020603050405020304" pitchFamily="18" charset="0"/>
            </a:rPr>
            <a:t>,</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институционал</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маданий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хусусиятлари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билан</a:t>
          </a:r>
          <a:r>
            <a:rPr lang="ru-RU" sz="3500" kern="1200" dirty="0" smtClean="0">
              <a:latin typeface="Times New Roman" panose="02020603050405020304" pitchFamily="18" charset="0"/>
              <a:cs typeface="Times New Roman" panose="02020603050405020304" pitchFamily="18" charset="0"/>
            </a:rPr>
            <a:t> фар</a:t>
          </a:r>
          <a:r>
            <a:rPr lang="uz-Cyrl-UZ" sz="3500" kern="1200" dirty="0" smtClean="0">
              <a:latin typeface="Times New Roman" panose="02020603050405020304" pitchFamily="18" charset="0"/>
              <a:cs typeface="Times New Roman" panose="02020603050405020304" pitchFamily="18" charset="0"/>
            </a:rPr>
            <a:t>қ қ</a:t>
          </a:r>
          <a:r>
            <a:rPr lang="ru-RU" sz="3500" kern="1200" dirty="0" err="1" smtClean="0">
              <a:latin typeface="Times New Roman" panose="02020603050405020304" pitchFamily="18" charset="0"/>
              <a:cs typeface="Times New Roman" panose="02020603050405020304" pitchFamily="18" charset="0"/>
            </a:rPr>
            <a:t>илса</a:t>
          </a:r>
          <a:r>
            <a:rPr lang="uz-Cyrl-UZ" sz="3500" kern="1200" dirty="0" smtClean="0">
              <a:latin typeface="Times New Roman" panose="02020603050405020304" pitchFamily="18" charset="0"/>
              <a:cs typeface="Times New Roman" panose="02020603050405020304" pitchFamily="18" charset="0"/>
            </a:rPr>
            <a:t>,</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иккинчи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томондан</a:t>
          </a:r>
          <a:r>
            <a:rPr lang="uz-Cyrl-UZ" sz="3500" kern="1200" dirty="0" smtClean="0">
              <a:latin typeface="Times New Roman" panose="02020603050405020304" pitchFamily="18" charset="0"/>
              <a:cs typeface="Times New Roman" panose="02020603050405020304" pitchFamily="18" charset="0"/>
            </a:rPr>
            <a:t>,</a:t>
          </a:r>
          <a:r>
            <a:rPr lang="ru-RU" sz="3500" kern="1200" dirty="0" smtClean="0">
              <a:latin typeface="Times New Roman" panose="02020603050405020304" pitchFamily="18" charset="0"/>
              <a:cs typeface="Times New Roman" panose="02020603050405020304" pitchFamily="18" charset="0"/>
            </a:rPr>
            <a:t> улар </a:t>
          </a:r>
          <a:r>
            <a:rPr lang="ru-RU" sz="3500" kern="1200" dirty="0" err="1" smtClean="0">
              <a:latin typeface="Times New Roman" panose="02020603050405020304" pitchFamily="18" charset="0"/>
              <a:cs typeface="Times New Roman" panose="02020603050405020304" pitchFamily="18" charset="0"/>
            </a:rPr>
            <a:t>муайян</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ў</a:t>
          </a:r>
          <a:r>
            <a:rPr lang="ru-RU" sz="3500" kern="1200" dirty="0" err="1" smtClean="0">
              <a:latin typeface="Times New Roman" panose="02020603050405020304" pitchFamily="18" charset="0"/>
              <a:cs typeface="Times New Roman" panose="02020603050405020304" pitchFamily="18" charset="0"/>
            </a:rPr>
            <a:t>хшашликларга</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ҳ</a:t>
          </a:r>
          <a:r>
            <a:rPr lang="ru-RU" sz="3500" kern="1200" dirty="0" err="1" smtClean="0">
              <a:latin typeface="Times New Roman" panose="02020603050405020304" pitchFamily="18" charset="0"/>
              <a:cs typeface="Times New Roman" panose="02020603050405020304" pitchFamily="18" charset="0"/>
            </a:rPr>
            <a:t>ам</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эга</a:t>
          </a:r>
          <a:r>
            <a:rPr lang="ru-RU" sz="3500" kern="1200" dirty="0" smtClean="0">
              <a:latin typeface="Times New Roman" panose="02020603050405020304" pitchFamily="18" charset="0"/>
              <a:cs typeface="Times New Roman" panose="02020603050405020304" pitchFamily="18" charset="0"/>
            </a:rPr>
            <a:t>. </a:t>
          </a:r>
          <a:endParaRPr lang="ru-RU" sz="3500" kern="1200" dirty="0">
            <a:latin typeface="Times New Roman" panose="02020603050405020304" pitchFamily="18" charset="0"/>
            <a:cs typeface="Times New Roman" panose="02020603050405020304" pitchFamily="18" charset="0"/>
          </a:endParaRPr>
        </a:p>
      </dsp:txBody>
      <dsp:txXfrm>
        <a:off x="191905" y="489286"/>
        <a:ext cx="7845790" cy="3547389"/>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02A928-28F2-4D26-8125-DAA50903FD4A}">
      <dsp:nvSpPr>
        <dsp:cNvPr id="0" name=""/>
        <dsp:cNvSpPr/>
      </dsp:nvSpPr>
      <dsp:spPr>
        <a:xfrm>
          <a:off x="0" y="16745"/>
          <a:ext cx="8229600" cy="5616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63538" algn="just" defTabSz="1778000" rtl="0">
            <a:lnSpc>
              <a:spcPct val="90000"/>
            </a:lnSpc>
            <a:spcBef>
              <a:spcPct val="0"/>
            </a:spcBef>
            <a:spcAft>
              <a:spcPct val="35000"/>
            </a:spcAft>
          </a:pPr>
          <a:r>
            <a:rPr lang="ru-RU" sz="4000" kern="1200" dirty="0" smtClean="0">
              <a:latin typeface="Times New Roman" panose="02020603050405020304" pitchFamily="18" charset="0"/>
              <a:cs typeface="Times New Roman" panose="02020603050405020304" pitchFamily="18" charset="0"/>
            </a:rPr>
            <a:t>Ушбу </a:t>
          </a:r>
          <a:r>
            <a:rPr lang="uz-Cyrl-UZ" sz="4000" kern="1200" dirty="0" smtClean="0">
              <a:latin typeface="Times New Roman" panose="02020603050405020304" pitchFamily="18" charset="0"/>
              <a:cs typeface="Times New Roman" panose="02020603050405020304" pitchFamily="18" charset="0"/>
            </a:rPr>
            <a:t>ҳ</a:t>
          </a:r>
          <a:r>
            <a:rPr lang="ru-RU" sz="4000" kern="1200" dirty="0" err="1" smtClean="0">
              <a:latin typeface="Times New Roman" panose="02020603050405020304" pitchFamily="18" charset="0"/>
              <a:cs typeface="Times New Roman" panose="02020603050405020304" pitchFamily="18" charset="0"/>
            </a:rPr>
            <a:t>олат</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дунё</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мамлакатларини</a:t>
          </a:r>
          <a:r>
            <a:rPr lang="ru-RU" sz="4000" kern="1200" dirty="0" smtClean="0">
              <a:latin typeface="Times New Roman" panose="02020603050405020304" pitchFamily="18" charset="0"/>
              <a:cs typeface="Times New Roman" panose="02020603050405020304" pitchFamily="18" charset="0"/>
            </a:rPr>
            <a:t> та</a:t>
          </a:r>
          <a:r>
            <a:rPr lang="uz-Cyrl-UZ" sz="4000" kern="1200" dirty="0" smtClean="0">
              <a:latin typeface="Times New Roman" panose="02020603050405020304" pitchFamily="18" charset="0"/>
              <a:cs typeface="Times New Roman" panose="02020603050405020304" pitchFamily="18" charset="0"/>
            </a:rPr>
            <a:t>ҳ</a:t>
          </a:r>
          <a:r>
            <a:rPr lang="ru-RU" sz="4000" kern="1200" dirty="0" smtClean="0">
              <a:latin typeface="Times New Roman" panose="02020603050405020304" pitchFamily="18" charset="0"/>
              <a:cs typeface="Times New Roman" panose="02020603050405020304" pitchFamily="18" charset="0"/>
            </a:rPr>
            <a:t>лил</a:t>
          </a:r>
          <a:r>
            <a:rPr lang="uz-Cyrl-UZ" sz="4000" kern="1200" dirty="0" smtClean="0">
              <a:latin typeface="Times New Roman" panose="02020603050405020304" pitchFamily="18" charset="0"/>
              <a:cs typeface="Times New Roman" panose="02020603050405020304" pitchFamily="18" charset="0"/>
            </a:rPr>
            <a:t>и</a:t>
          </a:r>
          <a:r>
            <a:rPr lang="ru-RU" sz="4000" kern="1200" dirty="0" smtClean="0">
              <a:latin typeface="Times New Roman" panose="02020603050405020304" pitchFamily="18" charset="0"/>
              <a:cs typeface="Times New Roman" panose="02020603050405020304" pitchFamily="18" charset="0"/>
            </a:rPr>
            <a:t>й </a:t>
          </a:r>
          <a:r>
            <a:rPr lang="ru-RU" sz="4000" kern="1200" dirty="0" err="1" smtClean="0">
              <a:latin typeface="Times New Roman" panose="02020603050405020304" pitchFamily="18" charset="0"/>
              <a:cs typeface="Times New Roman" panose="02020603050405020304" pitchFamily="18" charset="0"/>
            </a:rPr>
            <a:t>ва</a:t>
          </a:r>
          <a:r>
            <a:rPr lang="ru-RU" sz="4000" kern="1200" dirty="0" smtClean="0">
              <a:latin typeface="Times New Roman" panose="02020603050405020304" pitchFamily="18" charset="0"/>
              <a:cs typeface="Times New Roman" panose="02020603050405020304" pitchFamily="18" charset="0"/>
            </a:rPr>
            <a:t> </a:t>
          </a:r>
          <a:r>
            <a:rPr lang="uz-Cyrl-UZ" sz="4000" kern="1200" dirty="0" smtClean="0">
              <a:latin typeface="Times New Roman" panose="02020603050405020304" pitchFamily="18" charset="0"/>
              <a:cs typeface="Times New Roman" panose="02020603050405020304" pitchFamily="18" charset="0"/>
            </a:rPr>
            <a:t>статистик мақсадларда гуруҳларга ажратиш, жаҳон иқтисодиётининг таркиби ва ривожланиш тенденцияларини ўрганиш мақсадида муайян </a:t>
          </a:r>
          <a:r>
            <a:rPr lang="ru-RU" sz="4000" kern="1200" dirty="0" err="1" smtClean="0">
              <a:latin typeface="Times New Roman" panose="02020603050405020304" pitchFamily="18" charset="0"/>
              <a:cs typeface="Times New Roman" panose="02020603050405020304" pitchFamily="18" charset="0"/>
            </a:rPr>
            <a:t>мезонлар</a:t>
          </a:r>
          <a:r>
            <a:rPr lang="ru-RU" sz="4000" kern="1200" dirty="0" smtClean="0">
              <a:latin typeface="Times New Roman" panose="02020603050405020304" pitchFamily="18" charset="0"/>
              <a:cs typeface="Times New Roman" panose="02020603050405020304" pitchFamily="18" charset="0"/>
            </a:rPr>
            <a:t> б</a:t>
          </a:r>
          <a:r>
            <a:rPr lang="uz-Cyrl-UZ" sz="4000" kern="1200" dirty="0" smtClean="0">
              <a:latin typeface="Times New Roman" panose="02020603050405020304" pitchFamily="18" charset="0"/>
              <a:cs typeface="Times New Roman" panose="02020603050405020304" pitchFamily="18" charset="0"/>
            </a:rPr>
            <a:t>ў</a:t>
          </a:r>
          <a:r>
            <a:rPr lang="ru-RU" sz="4000" kern="1200" dirty="0" err="1" smtClean="0">
              <a:latin typeface="Times New Roman" panose="02020603050405020304" pitchFamily="18" charset="0"/>
              <a:cs typeface="Times New Roman" panose="02020603050405020304" pitchFamily="18" charset="0"/>
            </a:rPr>
            <a:t>йича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таснифлаш</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имконини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беради</a:t>
          </a:r>
          <a:r>
            <a:rPr lang="ru-RU" sz="4000" kern="1200" dirty="0" smtClean="0">
              <a:latin typeface="Times New Roman" panose="02020603050405020304" pitchFamily="18" charset="0"/>
              <a:cs typeface="Times New Roman" panose="02020603050405020304" pitchFamily="18" charset="0"/>
            </a:rPr>
            <a:t>.</a:t>
          </a:r>
          <a:endParaRPr lang="ru-RU" sz="4000" kern="1200" dirty="0">
            <a:latin typeface="Times New Roman" panose="02020603050405020304" pitchFamily="18" charset="0"/>
            <a:cs typeface="Times New Roman" panose="02020603050405020304" pitchFamily="18" charset="0"/>
          </a:endParaRPr>
        </a:p>
      </dsp:txBody>
      <dsp:txXfrm>
        <a:off x="274151" y="290896"/>
        <a:ext cx="7681298" cy="5067698"/>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FB036B-0F65-4249-B7B8-78F6C398B1A9}">
      <dsp:nvSpPr>
        <dsp:cNvPr id="0" name=""/>
        <dsp:cNvSpPr/>
      </dsp:nvSpPr>
      <dsp:spPr>
        <a:xfrm>
          <a:off x="0" y="18675"/>
          <a:ext cx="8229600" cy="11056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63538" algn="just" defTabSz="933450" rtl="0">
            <a:lnSpc>
              <a:spcPct val="90000"/>
            </a:lnSpc>
            <a:spcBef>
              <a:spcPct val="0"/>
            </a:spcBef>
            <a:spcAft>
              <a:spcPct val="35000"/>
            </a:spcAft>
          </a:pPr>
          <a:r>
            <a:rPr lang="ru-RU" sz="2100" b="1" kern="1200" dirty="0" err="1" smtClean="0">
              <a:latin typeface="Times New Roman" panose="02020603050405020304" pitchFamily="18" charset="0"/>
              <a:cs typeface="Times New Roman" panose="02020603050405020304" pitchFamily="18" charset="0"/>
            </a:rPr>
            <a:t>Мамлакатнинг</a:t>
          </a:r>
          <a:r>
            <a:rPr lang="ru-RU" sz="2100" b="1" kern="1200" dirty="0" smtClean="0">
              <a:latin typeface="Times New Roman" panose="02020603050405020304" pitchFamily="18" charset="0"/>
              <a:cs typeface="Times New Roman" panose="02020603050405020304" pitchFamily="18" charset="0"/>
            </a:rPr>
            <a:t> и</a:t>
          </a:r>
          <a:r>
            <a:rPr lang="uz-Cyrl-UZ" sz="2100" b="1" kern="1200" dirty="0" smtClean="0">
              <a:latin typeface="Times New Roman" panose="02020603050405020304" pitchFamily="18" charset="0"/>
              <a:cs typeface="Times New Roman" panose="02020603050405020304" pitchFamily="18" charset="0"/>
            </a:rPr>
            <a:t>қ</a:t>
          </a:r>
          <a:r>
            <a:rPr lang="ru-RU" sz="2100" b="1" kern="1200" dirty="0" err="1" smtClean="0">
              <a:latin typeface="Times New Roman" panose="02020603050405020304" pitchFamily="18" charset="0"/>
              <a:cs typeface="Times New Roman" panose="02020603050405020304" pitchFamily="18" charset="0"/>
            </a:rPr>
            <a:t>тисодий</a:t>
          </a:r>
          <a:r>
            <a:rPr lang="ru-RU" sz="2100" b="1" kern="1200" dirty="0" smtClean="0">
              <a:latin typeface="Times New Roman" panose="02020603050405020304" pitchFamily="18" charset="0"/>
              <a:cs typeface="Times New Roman" panose="02020603050405020304" pitchFamily="18" charset="0"/>
            </a:rPr>
            <a:t> </a:t>
          </a:r>
          <a:r>
            <a:rPr lang="ru-RU" sz="2100" b="1" kern="1200" dirty="0" err="1" smtClean="0">
              <a:latin typeface="Times New Roman" panose="02020603050405020304" pitchFamily="18" charset="0"/>
              <a:cs typeface="Times New Roman" panose="02020603050405020304" pitchFamily="18" charset="0"/>
            </a:rPr>
            <a:t>ривожланиш</a:t>
          </a:r>
          <a:r>
            <a:rPr lang="ru-RU" sz="2100" b="1" kern="1200" dirty="0" smtClean="0">
              <a:latin typeface="Times New Roman" panose="02020603050405020304" pitchFamily="18" charset="0"/>
              <a:cs typeface="Times New Roman" panose="02020603050405020304" pitchFamily="18" charset="0"/>
            </a:rPr>
            <a:t> </a:t>
          </a:r>
          <a:r>
            <a:rPr lang="ru-RU" sz="2100" b="1" kern="1200" dirty="0" err="1" smtClean="0">
              <a:latin typeface="Times New Roman" panose="02020603050405020304" pitchFamily="18" charset="0"/>
              <a:cs typeface="Times New Roman" panose="02020603050405020304" pitchFamily="18" charset="0"/>
            </a:rPr>
            <a:t>даражаси</a:t>
          </a:r>
          <a:r>
            <a:rPr lang="ru-RU" sz="2100" b="1" kern="1200" dirty="0" smtClean="0">
              <a:latin typeface="Times New Roman" panose="02020603050405020304" pitchFamily="18" charset="0"/>
              <a:cs typeface="Times New Roman" panose="02020603050405020304" pitchFamily="18" charset="0"/>
            </a:rPr>
            <a:t> комплекс </a:t>
          </a:r>
          <a:r>
            <a:rPr lang="ru-RU" sz="2100" b="1" kern="1200" dirty="0" err="1" smtClean="0">
              <a:latin typeface="Times New Roman" panose="02020603050405020304" pitchFamily="18" charset="0"/>
              <a:cs typeface="Times New Roman" panose="02020603050405020304" pitchFamily="18" charset="0"/>
            </a:rPr>
            <a:t>ва</a:t>
          </a:r>
          <a:r>
            <a:rPr lang="ru-RU" sz="2100" b="1" kern="1200" dirty="0" smtClean="0">
              <a:latin typeface="Times New Roman" panose="02020603050405020304" pitchFamily="18" charset="0"/>
              <a:cs typeface="Times New Roman" panose="02020603050405020304" pitchFamily="18" charset="0"/>
            </a:rPr>
            <a:t> </a:t>
          </a:r>
          <a:r>
            <a:rPr lang="ru-RU" sz="2100" b="1" kern="1200" dirty="0" err="1" smtClean="0">
              <a:latin typeface="Times New Roman" panose="02020603050405020304" pitchFamily="18" charset="0"/>
              <a:cs typeface="Times New Roman" panose="02020603050405020304" pitchFamily="18" charset="0"/>
            </a:rPr>
            <a:t>умумлаштирувчи</a:t>
          </a:r>
          <a:r>
            <a:rPr lang="ru-RU" sz="2100" b="1" kern="1200" dirty="0" smtClean="0">
              <a:latin typeface="Times New Roman" panose="02020603050405020304" pitchFamily="18" charset="0"/>
              <a:cs typeface="Times New Roman" panose="02020603050405020304" pitchFamily="18" charset="0"/>
            </a:rPr>
            <a:t> к</a:t>
          </a:r>
          <a:r>
            <a:rPr lang="uz-Cyrl-UZ" sz="2100" b="1" kern="1200" dirty="0" smtClean="0">
              <a:latin typeface="Times New Roman" panose="02020603050405020304" pitchFamily="18" charset="0"/>
              <a:cs typeface="Times New Roman" panose="02020603050405020304" pitchFamily="18" charset="0"/>
            </a:rPr>
            <a:t>ў</a:t>
          </a:r>
          <a:r>
            <a:rPr lang="ru-RU" sz="2100" b="1" kern="1200" dirty="0" err="1" smtClean="0">
              <a:latin typeface="Times New Roman" panose="02020603050405020304" pitchFamily="18" charset="0"/>
              <a:cs typeface="Times New Roman" panose="02020603050405020304" pitchFamily="18" charset="0"/>
            </a:rPr>
            <a:t>рсаткич</a:t>
          </a:r>
          <a:r>
            <a:rPr lang="ru-RU" sz="2100" b="1" kern="1200" dirty="0" smtClean="0">
              <a:latin typeface="Times New Roman" panose="02020603050405020304" pitchFamily="18" charset="0"/>
              <a:cs typeface="Times New Roman" panose="02020603050405020304" pitchFamily="18" charset="0"/>
            </a:rPr>
            <a:t> </a:t>
          </a:r>
          <a:r>
            <a:rPr lang="uz-Cyrl-UZ" sz="2100" b="1" kern="1200" dirty="0" smtClean="0">
              <a:latin typeface="Times New Roman" panose="02020603050405020304" pitchFamily="18" charset="0"/>
              <a:cs typeface="Times New Roman" panose="02020603050405020304" pitchFamily="18" charset="0"/>
            </a:rPr>
            <a:t>ҳ</a:t>
          </a:r>
          <a:r>
            <a:rPr lang="ru-RU" sz="2100" b="1" kern="1200" dirty="0" err="1" smtClean="0">
              <a:latin typeface="Times New Roman" panose="02020603050405020304" pitchFamily="18" charset="0"/>
              <a:cs typeface="Times New Roman" panose="02020603050405020304" pitchFamily="18" charset="0"/>
            </a:rPr>
            <a:t>исобланади</a:t>
          </a:r>
          <a:r>
            <a:rPr lang="ru-RU" sz="2100" b="1" kern="1200" dirty="0" smtClean="0">
              <a:latin typeface="Times New Roman" panose="02020603050405020304" pitchFamily="18" charset="0"/>
              <a:cs typeface="Times New Roman" panose="02020603050405020304" pitchFamily="18" charset="0"/>
            </a:rPr>
            <a:t> </a:t>
          </a:r>
          <a:r>
            <a:rPr lang="ru-RU" sz="2100" b="1" kern="1200" dirty="0" err="1" smtClean="0">
              <a:latin typeface="Times New Roman" panose="02020603050405020304" pitchFamily="18" charset="0"/>
              <a:cs typeface="Times New Roman" panose="02020603050405020304" pitchFamily="18" charset="0"/>
            </a:rPr>
            <a:t>ва</a:t>
          </a:r>
          <a:r>
            <a:rPr lang="ru-RU" sz="2100" b="1" kern="1200" dirty="0" smtClean="0">
              <a:latin typeface="Times New Roman" panose="02020603050405020304" pitchFamily="18" charset="0"/>
              <a:cs typeface="Times New Roman" panose="02020603050405020304" pitchFamily="18" charset="0"/>
            </a:rPr>
            <a:t> </a:t>
          </a:r>
          <a:r>
            <a:rPr lang="uz-Cyrl-UZ" sz="2100" b="1" kern="1200" dirty="0" smtClean="0">
              <a:latin typeface="Times New Roman" panose="02020603050405020304" pitchFamily="18" charset="0"/>
              <a:cs typeface="Times New Roman" panose="02020603050405020304" pitchFamily="18" charset="0"/>
            </a:rPr>
            <a:t>қ</a:t>
          </a:r>
          <a:r>
            <a:rPr lang="ru-RU" sz="2100" b="1" kern="1200" dirty="0" err="1" smtClean="0">
              <a:latin typeface="Times New Roman" panose="02020603050405020304" pitchFamily="18" charset="0"/>
              <a:cs typeface="Times New Roman" panose="02020603050405020304" pitchFamily="18" charset="0"/>
            </a:rPr>
            <a:t>уйидагиларни</a:t>
          </a:r>
          <a:r>
            <a:rPr lang="ru-RU" sz="2100" b="1" kern="1200" dirty="0" smtClean="0">
              <a:latin typeface="Times New Roman" panose="02020603050405020304" pitchFamily="18" charset="0"/>
              <a:cs typeface="Times New Roman" panose="02020603050405020304" pitchFamily="18" charset="0"/>
            </a:rPr>
            <a:t> </a:t>
          </a:r>
          <a:r>
            <a:rPr lang="uz-Cyrl-UZ" sz="2100" b="1" kern="1200" dirty="0" smtClean="0">
              <a:latin typeface="Times New Roman" panose="02020603050405020304" pitchFamily="18" charset="0"/>
              <a:cs typeface="Times New Roman" panose="02020603050405020304" pitchFamily="18" charset="0"/>
            </a:rPr>
            <a:t>ў</a:t>
          </a:r>
          <a:r>
            <a:rPr lang="ru-RU" sz="2100" b="1" kern="1200" dirty="0" smtClean="0">
              <a:latin typeface="Times New Roman" panose="02020603050405020304" pitchFamily="18" charset="0"/>
              <a:cs typeface="Times New Roman" panose="02020603050405020304" pitchFamily="18" charset="0"/>
            </a:rPr>
            <a:t>з ичига </a:t>
          </a:r>
          <a:r>
            <a:rPr lang="ru-RU" sz="2100" b="1" kern="1200" dirty="0" err="1" smtClean="0">
              <a:latin typeface="Times New Roman" panose="02020603050405020304" pitchFamily="18" charset="0"/>
              <a:cs typeface="Times New Roman" panose="02020603050405020304" pitchFamily="18" charset="0"/>
            </a:rPr>
            <a:t>олади</a:t>
          </a:r>
          <a:r>
            <a:rPr lang="ru-RU" sz="2100" b="1" kern="1200" dirty="0" smtClean="0">
              <a:latin typeface="Times New Roman" panose="02020603050405020304" pitchFamily="18" charset="0"/>
              <a:cs typeface="Times New Roman" panose="02020603050405020304" pitchFamily="18" charset="0"/>
            </a:rPr>
            <a:t>:</a:t>
          </a:r>
          <a:endParaRPr lang="ru-RU" sz="2100" b="1" kern="1200" dirty="0">
            <a:latin typeface="Times New Roman" panose="02020603050405020304" pitchFamily="18" charset="0"/>
            <a:cs typeface="Times New Roman" panose="02020603050405020304" pitchFamily="18" charset="0"/>
          </a:endParaRPr>
        </a:p>
      </dsp:txBody>
      <dsp:txXfrm>
        <a:off x="53973" y="72648"/>
        <a:ext cx="8121654" cy="997703"/>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C03236-6DC2-446F-BB96-ED3CBB29B0FB}">
      <dsp:nvSpPr>
        <dsp:cNvPr id="0" name=""/>
        <dsp:cNvSpPr/>
      </dsp:nvSpPr>
      <dsp:spPr>
        <a:xfrm>
          <a:off x="0" y="44886"/>
          <a:ext cx="8229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ru-RU" sz="2200" kern="1200" dirty="0" smtClean="0">
              <a:latin typeface="Times New Roman" panose="02020603050405020304" pitchFamily="18" charset="0"/>
              <a:cs typeface="Times New Roman" panose="02020603050405020304" pitchFamily="18" charset="0"/>
            </a:rPr>
            <a:t>- а</a:t>
          </a:r>
          <a:r>
            <a:rPr lang="uz-Cyrl-UZ" sz="2200" kern="1200" dirty="0" smtClean="0">
              <a:latin typeface="Times New Roman" panose="02020603050405020304" pitchFamily="18" charset="0"/>
              <a:cs typeface="Times New Roman" panose="02020603050405020304" pitchFamily="18" charset="0"/>
            </a:rPr>
            <a:t>ҳ</a:t>
          </a:r>
          <a:r>
            <a:rPr lang="ru-RU" sz="2200" kern="1200" dirty="0" err="1" smtClean="0">
              <a:latin typeface="Times New Roman" panose="02020603050405020304" pitchFamily="18" charset="0"/>
              <a:cs typeface="Times New Roman" panose="02020603050405020304" pitchFamily="18" charset="0"/>
            </a:rPr>
            <a:t>оли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жон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бошига</a:t>
          </a:r>
          <a:r>
            <a:rPr lang="ru-RU" sz="2200" kern="1200" dirty="0" smtClean="0">
              <a:latin typeface="Times New Roman" panose="02020603050405020304" pitchFamily="18" charset="0"/>
              <a:cs typeface="Times New Roman" panose="02020603050405020304" pitchFamily="18" charset="0"/>
            </a:rPr>
            <a:t> </a:t>
          </a:r>
          <a:r>
            <a:rPr lang="uz-Cyrl-UZ" sz="2200" kern="1200" dirty="0" smtClean="0">
              <a:latin typeface="Times New Roman" panose="02020603050405020304" pitchFamily="18" charset="0"/>
              <a:cs typeface="Times New Roman" panose="02020603050405020304" pitchFamily="18" charset="0"/>
            </a:rPr>
            <a:t>тўғ</a:t>
          </a:r>
          <a:r>
            <a:rPr lang="ru-RU" sz="2200" kern="1200" dirty="0" err="1" smtClean="0">
              <a:latin typeface="Times New Roman" panose="02020603050405020304" pitchFamily="18" charset="0"/>
              <a:cs typeface="Times New Roman" panose="02020603050405020304" pitchFamily="18" charset="0"/>
            </a:rPr>
            <a:t>ри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келувчи</a:t>
          </a:r>
          <a:r>
            <a:rPr lang="ru-RU" sz="2200" kern="1200" dirty="0" smtClean="0">
              <a:latin typeface="Times New Roman" panose="02020603050405020304" pitchFamily="18" charset="0"/>
              <a:cs typeface="Times New Roman" panose="02020603050405020304" pitchFamily="18" charset="0"/>
            </a:rPr>
            <a:t> ЯИМ</a:t>
          </a:r>
          <a:r>
            <a:rPr lang="uz-Cyrl-UZ" sz="2200" kern="1200" dirty="0" smtClean="0">
              <a:latin typeface="Times New Roman" panose="02020603050405020304" pitchFamily="18" charset="0"/>
              <a:cs typeface="Times New Roman" panose="02020603050405020304" pitchFamily="18" charset="0"/>
            </a:rPr>
            <a:t>,</a:t>
          </a:r>
          <a:r>
            <a:rPr lang="ru-RU" sz="2200" kern="1200" dirty="0" smtClean="0">
              <a:latin typeface="Times New Roman" panose="02020603050405020304" pitchFamily="18" charset="0"/>
              <a:cs typeface="Times New Roman" panose="02020603050405020304" pitchFamily="18" charset="0"/>
            </a:rPr>
            <a:t> ЯММ;</a:t>
          </a:r>
          <a:endParaRPr lang="ru-RU" sz="2200" kern="1200" dirty="0">
            <a:latin typeface="Times New Roman" panose="02020603050405020304" pitchFamily="18" charset="0"/>
            <a:cs typeface="Times New Roman" panose="02020603050405020304" pitchFamily="18" charset="0"/>
          </a:endParaRPr>
        </a:p>
      </dsp:txBody>
      <dsp:txXfrm>
        <a:off x="40837" y="85723"/>
        <a:ext cx="8147926" cy="754876"/>
      </dsp:txXfrm>
    </dsp:sp>
    <dsp:sp modelId="{C91D7B05-C062-46A6-A8A7-7891CA44A588}">
      <dsp:nvSpPr>
        <dsp:cNvPr id="0" name=""/>
        <dsp:cNvSpPr/>
      </dsp:nvSpPr>
      <dsp:spPr>
        <a:xfrm>
          <a:off x="0" y="944796"/>
          <a:ext cx="8229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ru-RU" sz="2200" kern="1200" dirty="0" smtClean="0">
              <a:latin typeface="Times New Roman" panose="02020603050405020304" pitchFamily="18" charset="0"/>
              <a:cs typeface="Times New Roman" panose="02020603050405020304" pitchFamily="18" charset="0"/>
            </a:rPr>
            <a:t>- и</a:t>
          </a:r>
          <a:r>
            <a:rPr lang="uz-Cyrl-UZ" sz="2200" kern="1200" dirty="0" smtClean="0">
              <a:latin typeface="Times New Roman" panose="02020603050405020304" pitchFamily="18" charset="0"/>
              <a:cs typeface="Times New Roman" panose="02020603050405020304" pitchFamily="18" charset="0"/>
            </a:rPr>
            <a:t>қ</a:t>
          </a:r>
          <a:r>
            <a:rPr lang="ru-RU" sz="2200" kern="1200" dirty="0" err="1" smtClean="0">
              <a:latin typeface="Times New Roman" panose="02020603050405020304" pitchFamily="18" charset="0"/>
              <a:cs typeface="Times New Roman" panose="02020603050405020304" pitchFamily="18" charset="0"/>
            </a:rPr>
            <a:t>тисодиётнинг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тармо</a:t>
          </a:r>
          <a:r>
            <a:rPr lang="uz-Cyrl-UZ" sz="2200" kern="1200" dirty="0" smtClean="0">
              <a:latin typeface="Times New Roman" panose="02020603050405020304" pitchFamily="18" charset="0"/>
              <a:cs typeface="Times New Roman" panose="02020603050405020304" pitchFamily="18" charset="0"/>
            </a:rPr>
            <a:t>қ</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таркиби</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dsp:txBody>
      <dsp:txXfrm>
        <a:off x="40837" y="985633"/>
        <a:ext cx="8147926" cy="754876"/>
      </dsp:txXfrm>
    </dsp:sp>
    <dsp:sp modelId="{4F597ADE-9BE8-421E-9441-FAA5C5D67DDA}">
      <dsp:nvSpPr>
        <dsp:cNvPr id="0" name=""/>
        <dsp:cNvSpPr/>
      </dsp:nvSpPr>
      <dsp:spPr>
        <a:xfrm>
          <a:off x="0" y="1844706"/>
          <a:ext cx="8229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ru-RU" sz="2200" kern="1200" dirty="0" smtClean="0">
              <a:latin typeface="Times New Roman" panose="02020603050405020304" pitchFamily="18" charset="0"/>
              <a:cs typeface="Times New Roman" panose="02020603050405020304" pitchFamily="18" charset="0"/>
            </a:rPr>
            <a:t>- а</a:t>
          </a:r>
          <a:r>
            <a:rPr lang="uz-Cyrl-UZ" sz="2200" kern="1200" dirty="0" smtClean="0">
              <a:latin typeface="Times New Roman" panose="02020603050405020304" pitchFamily="18" charset="0"/>
              <a:cs typeface="Times New Roman" panose="02020603050405020304" pitchFamily="18" charset="0"/>
            </a:rPr>
            <a:t>ҳ</a:t>
          </a:r>
          <a:r>
            <a:rPr lang="ru-RU" sz="2200" kern="1200" dirty="0" err="1" smtClean="0">
              <a:latin typeface="Times New Roman" panose="02020603050405020304" pitchFamily="18" charset="0"/>
              <a:cs typeface="Times New Roman" panose="02020603050405020304" pitchFamily="18" charset="0"/>
            </a:rPr>
            <a:t>оли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жон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бошига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ма</a:t>
          </a:r>
          <a:r>
            <a:rPr lang="uz-Cyrl-UZ" sz="2200" kern="1200" dirty="0" smtClean="0">
              <a:latin typeface="Times New Roman" panose="02020603050405020304" pitchFamily="18" charset="0"/>
              <a:cs typeface="Times New Roman" panose="02020603050405020304" pitchFamily="18" charset="0"/>
            </a:rPr>
            <a:t>ҳ</a:t>
          </a:r>
          <a:r>
            <a:rPr lang="ru-RU" sz="2200" kern="1200" dirty="0" err="1" smtClean="0">
              <a:latin typeface="Times New Roman" panose="02020603050405020304" pitchFamily="18" charset="0"/>
              <a:cs typeface="Times New Roman" panose="02020603050405020304" pitchFamily="18" charset="0"/>
            </a:rPr>
            <a:t>сулотларнинг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асосий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турларини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ишлаб</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чи</a:t>
          </a:r>
          <a:r>
            <a:rPr lang="uz-Cyrl-UZ" sz="2200" kern="1200" dirty="0" smtClean="0">
              <a:latin typeface="Times New Roman" panose="02020603050405020304" pitchFamily="18" charset="0"/>
              <a:cs typeface="Times New Roman" panose="02020603050405020304" pitchFamily="18" charset="0"/>
            </a:rPr>
            <a:t>қ</a:t>
          </a:r>
          <a:r>
            <a:rPr lang="ru-RU" sz="2200" kern="1200" dirty="0" err="1" smtClean="0">
              <a:latin typeface="Times New Roman" panose="02020603050405020304" pitchFamily="18" charset="0"/>
              <a:cs typeface="Times New Roman" panose="02020603050405020304" pitchFamily="18" charset="0"/>
            </a:rPr>
            <a:t>ариш</a:t>
          </a:r>
          <a:r>
            <a:rPr lang="ru-RU" sz="2200" kern="1200" dirty="0" smtClean="0">
              <a:latin typeface="Times New Roman" panose="02020603050405020304" pitchFamily="18" charset="0"/>
              <a:cs typeface="Times New Roman" panose="02020603050405020304" pitchFamily="18" charset="0"/>
            </a:rPr>
            <a:t> (а</a:t>
          </a:r>
          <a:r>
            <a:rPr lang="uz-Cyrl-UZ" sz="2200" kern="1200" dirty="0" smtClean="0">
              <a:latin typeface="Times New Roman" panose="02020603050405020304" pitchFamily="18" charset="0"/>
              <a:cs typeface="Times New Roman" panose="02020603050405020304" pitchFamily="18" charset="0"/>
            </a:rPr>
            <a:t>л</a:t>
          </a:r>
          <a:r>
            <a:rPr lang="ru-RU" sz="2200" kern="1200" dirty="0" err="1" smtClean="0">
              <a:latin typeface="Times New Roman" panose="02020603050405020304" pitchFamily="18" charset="0"/>
              <a:cs typeface="Times New Roman" panose="02020603050405020304" pitchFamily="18" charset="0"/>
            </a:rPr>
            <a:t>оҳида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тармо</a:t>
          </a:r>
          <a:r>
            <a:rPr lang="uz-Cyrl-UZ" sz="2200" kern="1200" dirty="0" smtClean="0">
              <a:latin typeface="Times New Roman" panose="02020603050405020304" pitchFamily="18" charset="0"/>
              <a:cs typeface="Times New Roman" panose="02020603050405020304" pitchFamily="18" charset="0"/>
            </a:rPr>
            <a:t>қ</a:t>
          </a:r>
          <a:r>
            <a:rPr lang="ru-RU" sz="2200" kern="1200" dirty="0" err="1" smtClean="0">
              <a:latin typeface="Times New Roman" panose="02020603050405020304" pitchFamily="18" charset="0"/>
              <a:cs typeface="Times New Roman" panose="02020603050405020304" pitchFamily="18" charset="0"/>
            </a:rPr>
            <a:t>ларнинг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ривожланиш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даражаси</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dsp:txBody>
      <dsp:txXfrm>
        <a:off x="40837" y="1885543"/>
        <a:ext cx="8147926" cy="754876"/>
      </dsp:txXfrm>
    </dsp:sp>
    <dsp:sp modelId="{6A31C59E-A2B8-419A-BCC2-69ED02D0C352}">
      <dsp:nvSpPr>
        <dsp:cNvPr id="0" name=""/>
        <dsp:cNvSpPr/>
      </dsp:nvSpPr>
      <dsp:spPr>
        <a:xfrm>
          <a:off x="0" y="2744616"/>
          <a:ext cx="8229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ru-RU" sz="2200" kern="1200" dirty="0" smtClean="0">
              <a:latin typeface="Times New Roman" panose="02020603050405020304" pitchFamily="18" charset="0"/>
              <a:cs typeface="Times New Roman" panose="02020603050405020304" pitchFamily="18" charset="0"/>
            </a:rPr>
            <a:t>- а</a:t>
          </a:r>
          <a:r>
            <a:rPr lang="uz-Cyrl-UZ" sz="2200" kern="1200" dirty="0" smtClean="0">
              <a:latin typeface="Times New Roman" panose="02020603050405020304" pitchFamily="18" charset="0"/>
              <a:cs typeface="Times New Roman" panose="02020603050405020304" pitchFamily="18" charset="0"/>
            </a:rPr>
            <a:t>ҳ</a:t>
          </a:r>
          <a:r>
            <a:rPr lang="ru-RU" sz="2200" kern="1200" dirty="0" err="1" smtClean="0">
              <a:latin typeface="Times New Roman" panose="02020603050405020304" pitchFamily="18" charset="0"/>
              <a:cs typeface="Times New Roman" panose="02020603050405020304" pitchFamily="18" charset="0"/>
            </a:rPr>
            <a:t>оли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турмуш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даражаси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сифати</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dsp:txBody>
      <dsp:txXfrm>
        <a:off x="40837" y="2785453"/>
        <a:ext cx="8147926" cy="754876"/>
      </dsp:txXfrm>
    </dsp:sp>
    <dsp:sp modelId="{EBBDABFE-746F-4D49-BB13-171B7F814B11}">
      <dsp:nvSpPr>
        <dsp:cNvPr id="0" name=""/>
        <dsp:cNvSpPr/>
      </dsp:nvSpPr>
      <dsp:spPr>
        <a:xfrm>
          <a:off x="0" y="3644526"/>
          <a:ext cx="8229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ru-RU" sz="2200" kern="1200" dirty="0" smtClean="0">
              <a:latin typeface="Times New Roman" panose="02020603050405020304" pitchFamily="18" charset="0"/>
              <a:cs typeface="Times New Roman" panose="02020603050405020304" pitchFamily="18" charset="0"/>
            </a:rPr>
            <a:t>- и</a:t>
          </a:r>
          <a:r>
            <a:rPr lang="uz-Cyrl-UZ" sz="2200" kern="1200" dirty="0" smtClean="0">
              <a:latin typeface="Times New Roman" panose="02020603050405020304" pitchFamily="18" charset="0"/>
              <a:cs typeface="Times New Roman" panose="02020603050405020304" pitchFamily="18" charset="0"/>
            </a:rPr>
            <a:t>қ</a:t>
          </a:r>
          <a:r>
            <a:rPr lang="ru-RU" sz="2200" kern="1200" dirty="0" err="1" smtClean="0">
              <a:latin typeface="Times New Roman" panose="02020603050405020304" pitchFamily="18" charset="0"/>
              <a:cs typeface="Times New Roman" panose="02020603050405020304" pitchFamily="18" charset="0"/>
            </a:rPr>
            <a:t>тисодий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самарадорлик</a:t>
          </a:r>
          <a:r>
            <a:rPr lang="ru-RU" sz="2200" kern="1200" dirty="0" smtClean="0">
              <a:latin typeface="Times New Roman" panose="02020603050405020304" pitchFamily="18" charset="0"/>
              <a:cs typeface="Times New Roman" panose="02020603050405020304" pitchFamily="18" charset="0"/>
            </a:rPr>
            <a:t> к</a:t>
          </a:r>
          <a:r>
            <a:rPr lang="uz-Cyrl-UZ" sz="2200" kern="1200" dirty="0" smtClean="0">
              <a:latin typeface="Times New Roman" panose="02020603050405020304" pitchFamily="18" charset="0"/>
              <a:cs typeface="Times New Roman" panose="02020603050405020304" pitchFamily="18" charset="0"/>
            </a:rPr>
            <a:t>ў</a:t>
          </a:r>
          <a:r>
            <a:rPr lang="ru-RU" sz="2200" kern="1200" dirty="0" smtClean="0">
              <a:latin typeface="Times New Roman" panose="02020603050405020304" pitchFamily="18" charset="0"/>
              <a:cs typeface="Times New Roman" panose="02020603050405020304" pitchFamily="18" charset="0"/>
            </a:rPr>
            <a:t>р</a:t>
          </a:r>
          <a:r>
            <a:rPr lang="uz-Cyrl-UZ" sz="2200" kern="1200" dirty="0" smtClean="0">
              <a:latin typeface="Times New Roman" panose="02020603050405020304" pitchFamily="18" charset="0"/>
              <a:cs typeface="Times New Roman" panose="02020603050405020304" pitchFamily="18" charset="0"/>
            </a:rPr>
            <a:t>с</a:t>
          </a:r>
          <a:r>
            <a:rPr lang="ru-RU" sz="2200" kern="1200" dirty="0" err="1" smtClean="0">
              <a:latin typeface="Times New Roman" panose="02020603050405020304" pitchFamily="18" charset="0"/>
              <a:cs typeface="Times New Roman" panose="02020603050405020304" pitchFamily="18" charset="0"/>
            </a:rPr>
            <a:t>аткичи</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dsp:txBody>
      <dsp:txXfrm>
        <a:off x="40837" y="3685363"/>
        <a:ext cx="8147926" cy="754876"/>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542DB8-86F6-4F8B-9C97-9F1264089DB6}">
      <dsp:nvSpPr>
        <dsp:cNvPr id="0" name=""/>
        <dsp:cNvSpPr/>
      </dsp:nvSpPr>
      <dsp:spPr>
        <a:xfrm>
          <a:off x="0" y="348554"/>
          <a:ext cx="8229600" cy="239842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63538" algn="just" defTabSz="1289050" rtl="0">
            <a:lnSpc>
              <a:spcPct val="90000"/>
            </a:lnSpc>
            <a:spcBef>
              <a:spcPct val="0"/>
            </a:spcBef>
            <a:spcAft>
              <a:spcPct val="35000"/>
            </a:spcAft>
          </a:pPr>
          <a:r>
            <a:rPr lang="ru-RU" sz="2900" kern="1200" dirty="0" smtClean="0">
              <a:latin typeface="Times New Roman" panose="02020603050405020304" pitchFamily="18" charset="0"/>
              <a:cs typeface="Times New Roman" panose="02020603050405020304" pitchFamily="18" charset="0"/>
            </a:rPr>
            <a:t>И</a:t>
          </a:r>
          <a:r>
            <a:rPr lang="uz-Cyrl-UZ" sz="2900" kern="1200" dirty="0" smtClean="0">
              <a:latin typeface="Times New Roman" panose="02020603050405020304" pitchFamily="18" charset="0"/>
              <a:cs typeface="Times New Roman" panose="02020603050405020304" pitchFamily="18" charset="0"/>
            </a:rPr>
            <a:t>қ</a:t>
          </a:r>
          <a:r>
            <a:rPr lang="ru-RU" sz="2900" kern="1200" dirty="0" err="1" smtClean="0">
              <a:latin typeface="Times New Roman" panose="02020603050405020304" pitchFamily="18" charset="0"/>
              <a:cs typeface="Times New Roman" panose="02020603050405020304" pitchFamily="18" charset="0"/>
            </a:rPr>
            <a:t>тисодий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адабиётда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оммавий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ахборот</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воситаларида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мамлакатларни</a:t>
          </a:r>
          <a:r>
            <a:rPr lang="ru-RU" sz="2900" kern="1200" dirty="0" smtClean="0">
              <a:latin typeface="Times New Roman" panose="02020603050405020304" pitchFamily="18" charset="0"/>
              <a:cs typeface="Times New Roman" panose="02020603050405020304" pitchFamily="18" charset="0"/>
            </a:rPr>
            <a:t> гуру</a:t>
          </a:r>
          <a:r>
            <a:rPr lang="uz-Cyrl-UZ" sz="2900" kern="1200" dirty="0" smtClean="0">
              <a:latin typeface="Times New Roman" panose="02020603050405020304" pitchFamily="18" charset="0"/>
              <a:cs typeface="Times New Roman" panose="02020603050405020304" pitchFamily="18" charset="0"/>
            </a:rPr>
            <a:t>ҳ</a:t>
          </a:r>
          <a:r>
            <a:rPr lang="ru-RU" sz="2900" kern="1200" dirty="0" err="1" smtClean="0">
              <a:latin typeface="Times New Roman" panose="02020603050405020304" pitchFamily="18" charset="0"/>
              <a:cs typeface="Times New Roman" panose="02020603050405020304" pitchFamily="18" charset="0"/>
            </a:rPr>
            <a:t>лашнинг</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a:t>
          </a:r>
          <a:r>
            <a:rPr lang="ru-RU" sz="2900" kern="1200" dirty="0" smtClean="0">
              <a:latin typeface="Times New Roman" panose="02020603050405020304" pitchFamily="18" charset="0"/>
              <a:cs typeface="Times New Roman" panose="02020603050405020304" pitchFamily="18" charset="0"/>
            </a:rPr>
            <a:t>стандарт </a:t>
          </a:r>
          <a:r>
            <a:rPr lang="ru-RU" sz="2900" kern="1200" dirty="0" err="1" smtClean="0">
              <a:latin typeface="Times New Roman" panose="02020603050405020304" pitchFamily="18" charset="0"/>
              <a:cs typeface="Times New Roman" panose="02020603050405020304" pitchFamily="18" charset="0"/>
            </a:rPr>
            <a:t>таснифи</a:t>
          </a:r>
          <a:r>
            <a:rPr lang="uz-Cyrl-UZ" sz="2900" kern="1200" dirty="0" smtClean="0">
              <a:latin typeface="Times New Roman" panose="02020603050405020304" pitchFamily="18" charset="0"/>
              <a:cs typeface="Times New Roman" panose="02020603050405020304" pitchFamily="18" charset="0"/>
            </a:rPr>
            <a:t>”</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номини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олган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ёнд</a:t>
          </a:r>
          <a:r>
            <a:rPr lang="uz-Cyrl-UZ" sz="2900" kern="1200" dirty="0" smtClean="0">
              <a:latin typeface="Times New Roman" panose="02020603050405020304" pitchFamily="18" charset="0"/>
              <a:cs typeface="Times New Roman" panose="02020603050405020304" pitchFamily="18" charset="0"/>
            </a:rPr>
            <a:t>о</a:t>
          </a:r>
          <a:r>
            <a:rPr lang="ru-RU" sz="2900" kern="1200" dirty="0" err="1" smtClean="0">
              <a:latin typeface="Times New Roman" panose="02020603050405020304" pitchFamily="18" charset="0"/>
              <a:cs typeface="Times New Roman" panose="02020603050405020304" pitchFamily="18" charset="0"/>
            </a:rPr>
            <a:t>шув</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кенг</a:t>
          </a:r>
          <a:r>
            <a:rPr lang="ru-RU" sz="2900" kern="1200" dirty="0" smtClean="0">
              <a:latin typeface="Times New Roman" panose="02020603050405020304" pitchFamily="18" charset="0"/>
              <a:cs typeface="Times New Roman" panose="02020603050405020304" pitchFamily="18" charset="0"/>
            </a:rPr>
            <a:t> тар</a:t>
          </a:r>
          <a:r>
            <a:rPr lang="uz-Cyrl-UZ" sz="2900" kern="1200" dirty="0" smtClean="0">
              <a:latin typeface="Times New Roman" panose="02020603050405020304" pitchFamily="18" charset="0"/>
              <a:cs typeface="Times New Roman" panose="02020603050405020304" pitchFamily="18" charset="0"/>
            </a:rPr>
            <a:t>қ</a:t>
          </a:r>
          <a:r>
            <a:rPr lang="ru-RU" sz="2900" kern="1200" dirty="0" err="1" smtClean="0">
              <a:latin typeface="Times New Roman" panose="02020603050405020304" pitchFamily="18" charset="0"/>
              <a:cs typeface="Times New Roman" panose="02020603050405020304" pitchFamily="18" charset="0"/>
            </a:rPr>
            <a:t>алган</a:t>
          </a:r>
          <a:r>
            <a:rPr lang="ru-RU" sz="2900" kern="1200" dirty="0" smtClean="0">
              <a:latin typeface="Times New Roman" panose="02020603050405020304" pitchFamily="18" charset="0"/>
              <a:cs typeface="Times New Roman" panose="02020603050405020304" pitchFamily="18" charset="0"/>
            </a:rPr>
            <a:t>. </a:t>
          </a:r>
          <a:endParaRPr lang="ru-RU" sz="2900" kern="1200" dirty="0">
            <a:latin typeface="Times New Roman" panose="02020603050405020304" pitchFamily="18" charset="0"/>
            <a:cs typeface="Times New Roman" panose="02020603050405020304" pitchFamily="18" charset="0"/>
          </a:endParaRPr>
        </a:p>
      </dsp:txBody>
      <dsp:txXfrm>
        <a:off x="117082" y="465636"/>
        <a:ext cx="7995436" cy="2164262"/>
      </dsp:txXfrm>
    </dsp:sp>
    <dsp:sp modelId="{543DCFA9-4F4F-4549-9BFE-442C3A27CDFB}">
      <dsp:nvSpPr>
        <dsp:cNvPr id="0" name=""/>
        <dsp:cNvSpPr/>
      </dsp:nvSpPr>
      <dsp:spPr>
        <a:xfrm>
          <a:off x="0" y="2830501"/>
          <a:ext cx="8229600" cy="239842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63538" algn="just" defTabSz="1289050" rtl="0">
            <a:lnSpc>
              <a:spcPct val="90000"/>
            </a:lnSpc>
            <a:spcBef>
              <a:spcPct val="0"/>
            </a:spcBef>
            <a:spcAft>
              <a:spcPct val="35000"/>
            </a:spcAft>
          </a:pPr>
          <a:r>
            <a:rPr lang="uz-Cyrl-UZ" sz="2900" kern="1200" dirty="0" smtClean="0">
              <a:latin typeface="Times New Roman" panose="02020603050405020304" pitchFamily="18" charset="0"/>
              <a:cs typeface="Times New Roman" panose="02020603050405020304" pitchFamily="18" charset="0"/>
            </a:rPr>
            <a:t>Яқин вақтларга қадар ушбу ёндошув </a:t>
          </a:r>
          <a:r>
            <a:rPr lang="uz-Cyrl-UZ" sz="2900" b="1" kern="1200" dirty="0" smtClean="0">
              <a:latin typeface="Times New Roman" panose="02020603050405020304" pitchFamily="18" charset="0"/>
              <a:cs typeface="Times New Roman" panose="02020603050405020304" pitchFamily="18" charset="0"/>
            </a:rPr>
            <a:t>Халқаро валюта фонди (ХВФ)</a:t>
          </a:r>
          <a:r>
            <a:rPr lang="uz-Cyrl-UZ" sz="2900" kern="1200" dirty="0" smtClean="0">
              <a:latin typeface="Times New Roman" panose="02020603050405020304" pitchFamily="18" charset="0"/>
              <a:cs typeface="Times New Roman" panose="02020603050405020304" pitchFamily="18" charset="0"/>
            </a:rPr>
            <a:t> томонидан “Жаҳон иқтисодиётининг ривожланиш истиқболлари” (World Economic Outlook) деб номланувчи йиллик ҳисоботларида қўлланилган. </a:t>
          </a:r>
          <a:endParaRPr lang="ru-RU" sz="2900" kern="1200" dirty="0">
            <a:latin typeface="Times New Roman" panose="02020603050405020304" pitchFamily="18" charset="0"/>
            <a:cs typeface="Times New Roman" panose="02020603050405020304" pitchFamily="18" charset="0"/>
          </a:endParaRPr>
        </a:p>
      </dsp:txBody>
      <dsp:txXfrm>
        <a:off x="117082" y="2947583"/>
        <a:ext cx="7995436" cy="2164262"/>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3DCFA9-4F4F-4549-9BFE-442C3A27CDFB}">
      <dsp:nvSpPr>
        <dsp:cNvPr id="0" name=""/>
        <dsp:cNvSpPr/>
      </dsp:nvSpPr>
      <dsp:spPr>
        <a:xfrm>
          <a:off x="0" y="363241"/>
          <a:ext cx="8229600" cy="23750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uz-Cyrl-UZ" sz="3500" kern="1200" dirty="0" smtClean="0">
              <a:latin typeface="Times New Roman" panose="02020603050405020304" pitchFamily="18" charset="0"/>
              <a:cs typeface="Times New Roman" panose="02020603050405020304" pitchFamily="18" charset="0"/>
            </a:rPr>
            <a:t>Стандарт классификацияда мамлакатлар уч гуруҳга ажратилади: </a:t>
          </a:r>
          <a:r>
            <a:rPr lang="uz-Cyrl-UZ" sz="3500" b="1" kern="1200" dirty="0" smtClean="0">
              <a:latin typeface="Times New Roman" panose="02020603050405020304" pitchFamily="18" charset="0"/>
              <a:cs typeface="Times New Roman" panose="02020603050405020304" pitchFamily="18" charset="0"/>
            </a:rPr>
            <a:t>ривожланган, ривожланаётган ва ўтиш иқтисодиёти мамлакатлари.</a:t>
          </a:r>
          <a:r>
            <a:rPr lang="uz-Cyrl-UZ" sz="3500" kern="1200" dirty="0" smtClean="0">
              <a:latin typeface="Times New Roman" panose="02020603050405020304" pitchFamily="18" charset="0"/>
              <a:cs typeface="Times New Roman" panose="02020603050405020304" pitchFamily="18" charset="0"/>
            </a:rPr>
            <a:t> </a:t>
          </a:r>
          <a:endParaRPr lang="ru-RU" sz="3500" kern="1200" dirty="0">
            <a:latin typeface="Times New Roman" panose="02020603050405020304" pitchFamily="18" charset="0"/>
            <a:cs typeface="Times New Roman" panose="02020603050405020304" pitchFamily="18" charset="0"/>
          </a:endParaRPr>
        </a:p>
      </dsp:txBody>
      <dsp:txXfrm>
        <a:off x="115943" y="479184"/>
        <a:ext cx="7997714" cy="2143213"/>
      </dsp:txXfrm>
    </dsp:sp>
    <dsp:sp modelId="{8FB30F0C-B3B4-4CA8-B82D-A503AF6B10B8}">
      <dsp:nvSpPr>
        <dsp:cNvPr id="0" name=""/>
        <dsp:cNvSpPr/>
      </dsp:nvSpPr>
      <dsp:spPr>
        <a:xfrm>
          <a:off x="0" y="2839141"/>
          <a:ext cx="8229600" cy="23750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uz-Cyrl-UZ" sz="3500" kern="1200" dirty="0" smtClean="0">
              <a:latin typeface="Times New Roman" panose="02020603050405020304" pitchFamily="18" charset="0"/>
              <a:cs typeface="Times New Roman" panose="02020603050405020304" pitchFamily="18" charset="0"/>
            </a:rPr>
            <a:t>Улар жаҳон иқтисодиётининг таркибини ташкил этади ва жаҳон аҳолиси, ялпи ички маҳсулоти ва жаҳон савдосидаги улушини тавсифлайди.</a:t>
          </a:r>
          <a:endParaRPr lang="ru-RU" sz="3500" kern="1200" dirty="0">
            <a:latin typeface="Times New Roman" panose="02020603050405020304" pitchFamily="18" charset="0"/>
            <a:cs typeface="Times New Roman" panose="02020603050405020304" pitchFamily="18" charset="0"/>
          </a:endParaRPr>
        </a:p>
      </dsp:txBody>
      <dsp:txXfrm>
        <a:off x="115943" y="2955084"/>
        <a:ext cx="7997714" cy="2143213"/>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5F7D69-1669-4BCB-8743-960F53631470}">
      <dsp:nvSpPr>
        <dsp:cNvPr id="0" name=""/>
        <dsp:cNvSpPr/>
      </dsp:nvSpPr>
      <dsp:spPr>
        <a:xfrm>
          <a:off x="0" y="11654"/>
          <a:ext cx="8229600" cy="11196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63538" algn="just" defTabSz="1289050" rtl="0">
            <a:lnSpc>
              <a:spcPct val="90000"/>
            </a:lnSpc>
            <a:spcBef>
              <a:spcPct val="0"/>
            </a:spcBef>
            <a:spcAft>
              <a:spcPct val="35000"/>
            </a:spcAft>
          </a:pPr>
          <a:r>
            <a:rPr lang="uz-Cyrl-UZ" sz="2900" b="1" kern="1200" dirty="0" smtClean="0">
              <a:latin typeface="Times New Roman" panose="02020603050405020304" pitchFamily="18" charset="0"/>
              <a:cs typeface="Times New Roman" panose="02020603050405020304" pitchFamily="18" charset="0"/>
            </a:rPr>
            <a:t>Ў</a:t>
          </a:r>
          <a:r>
            <a:rPr lang="ru-RU" sz="2900" b="1" kern="1200" dirty="0" err="1" smtClean="0">
              <a:latin typeface="Times New Roman" panose="02020603050405020304" pitchFamily="18" charset="0"/>
              <a:cs typeface="Times New Roman" panose="02020603050405020304" pitchFamily="18" charset="0"/>
            </a:rPr>
            <a:t>тиш</a:t>
          </a:r>
          <a:r>
            <a:rPr lang="ru-RU" sz="2900" b="1" kern="1200" dirty="0" smtClean="0">
              <a:latin typeface="Times New Roman" panose="02020603050405020304" pitchFamily="18" charset="0"/>
              <a:cs typeface="Times New Roman" panose="02020603050405020304" pitchFamily="18" charset="0"/>
            </a:rPr>
            <a:t> и</a:t>
          </a:r>
          <a:r>
            <a:rPr lang="uz-Cyrl-UZ" sz="2900" b="1" kern="1200" dirty="0" smtClean="0">
              <a:latin typeface="Times New Roman" panose="02020603050405020304" pitchFamily="18" charset="0"/>
              <a:cs typeface="Times New Roman" panose="02020603050405020304" pitchFamily="18" charset="0"/>
            </a:rPr>
            <a:t>қ</a:t>
          </a:r>
          <a:r>
            <a:rPr lang="ru-RU" sz="2900" b="1" kern="1200" dirty="0" err="1" smtClean="0">
              <a:latin typeface="Times New Roman" panose="02020603050405020304" pitchFamily="18" charset="0"/>
              <a:cs typeface="Times New Roman" panose="02020603050405020304" pitchFamily="18" charset="0"/>
            </a:rPr>
            <a:t>тисодиёти</a:t>
          </a:r>
          <a:r>
            <a:rPr lang="ru-RU" sz="2900" b="1" kern="1200" dirty="0" smtClean="0">
              <a:latin typeface="Times New Roman" panose="02020603050405020304" pitchFamily="18" charset="0"/>
              <a:cs typeface="Times New Roman" panose="02020603050405020304" pitchFamily="18" charset="0"/>
            </a:rPr>
            <a:t> </a:t>
          </a:r>
          <a:r>
            <a:rPr lang="ru-RU" sz="2900" b="1" kern="1200" dirty="0" err="1" smtClean="0">
              <a:latin typeface="Times New Roman" panose="02020603050405020304" pitchFamily="18" charset="0"/>
              <a:cs typeface="Times New Roman" panose="02020603050405020304" pitchFamily="18" charset="0"/>
            </a:rPr>
            <a:t>мамлакатлари</a:t>
          </a:r>
          <a:r>
            <a:rPr lang="ru-RU" sz="2900" b="1" kern="1200" dirty="0" smtClean="0">
              <a:latin typeface="Times New Roman" panose="02020603050405020304" pitchFamily="18" charset="0"/>
              <a:cs typeface="Times New Roman" panose="02020603050405020304" pitchFamily="18" charset="0"/>
            </a:rPr>
            <a:t> </a:t>
          </a:r>
          <a:r>
            <a:rPr lang="uz-Cyrl-UZ" sz="2900" b="1" kern="1200" dirty="0" smtClean="0">
              <a:latin typeface="Times New Roman" panose="02020603050405020304" pitchFamily="18" charset="0"/>
              <a:cs typeface="Times New Roman" panose="02020603050405020304" pitchFamily="18" charset="0"/>
            </a:rPr>
            <a:t>қуйи</a:t>
          </a:r>
          <a:r>
            <a:rPr lang="ru-RU" sz="2900" b="1" kern="1200" dirty="0" err="1" smtClean="0">
              <a:latin typeface="Times New Roman" panose="02020603050405020304" pitchFamily="18" charset="0"/>
              <a:cs typeface="Times New Roman" panose="02020603050405020304" pitchFamily="18" charset="0"/>
            </a:rPr>
            <a:t>даги</a:t>
          </a:r>
          <a:r>
            <a:rPr lang="ru-RU" sz="2900" b="1" kern="1200" dirty="0" smtClean="0">
              <a:latin typeface="Times New Roman" panose="02020603050405020304" pitchFamily="18" charset="0"/>
              <a:cs typeface="Times New Roman" panose="02020603050405020304" pitchFamily="18" charset="0"/>
            </a:rPr>
            <a:t> </a:t>
          </a:r>
          <a:r>
            <a:rPr lang="ru-RU" sz="2900" b="1" kern="1200" dirty="0" err="1" smtClean="0">
              <a:latin typeface="Times New Roman" panose="02020603050405020304" pitchFamily="18" charset="0"/>
              <a:cs typeface="Times New Roman" panose="02020603050405020304" pitchFamily="18" charset="0"/>
            </a:rPr>
            <a:t>икки</a:t>
          </a:r>
          <a:r>
            <a:rPr lang="ru-RU" sz="2900" b="1" kern="1200" dirty="0" smtClean="0">
              <a:latin typeface="Times New Roman" panose="02020603050405020304" pitchFamily="18" charset="0"/>
              <a:cs typeface="Times New Roman" panose="02020603050405020304" pitchFamily="18" charset="0"/>
            </a:rPr>
            <a:t> гуру</a:t>
          </a:r>
          <a:r>
            <a:rPr lang="uz-Cyrl-UZ" sz="2900" b="1" kern="1200" dirty="0" smtClean="0">
              <a:latin typeface="Times New Roman" panose="02020603050405020304" pitchFamily="18" charset="0"/>
              <a:cs typeface="Times New Roman" panose="02020603050405020304" pitchFamily="18" charset="0"/>
            </a:rPr>
            <a:t>ҳ</a:t>
          </a:r>
          <a:r>
            <a:rPr lang="ru-RU" sz="2900" b="1" kern="1200" dirty="0" smtClean="0">
              <a:latin typeface="Times New Roman" panose="02020603050405020304" pitchFamily="18" charset="0"/>
              <a:cs typeface="Times New Roman" panose="02020603050405020304" pitchFamily="18" charset="0"/>
            </a:rPr>
            <a:t>га </a:t>
          </a:r>
          <a:r>
            <a:rPr lang="ru-RU" sz="2900" b="1" kern="1200" dirty="0" err="1" smtClean="0">
              <a:latin typeface="Times New Roman" panose="02020603050405020304" pitchFamily="18" charset="0"/>
              <a:cs typeface="Times New Roman" panose="02020603050405020304" pitchFamily="18" charset="0"/>
            </a:rPr>
            <a:t>ажратилади</a:t>
          </a:r>
          <a:r>
            <a:rPr lang="ru-RU" sz="2900" b="1" kern="1200" dirty="0" smtClean="0">
              <a:latin typeface="Times New Roman" panose="02020603050405020304" pitchFamily="18" charset="0"/>
              <a:cs typeface="Times New Roman" panose="02020603050405020304" pitchFamily="18" charset="0"/>
            </a:rPr>
            <a:t>:</a:t>
          </a:r>
          <a:endParaRPr lang="ru-RU" sz="2900" b="1" kern="1200" dirty="0">
            <a:latin typeface="Times New Roman" panose="02020603050405020304" pitchFamily="18" charset="0"/>
            <a:cs typeface="Times New Roman" panose="02020603050405020304" pitchFamily="18" charset="0"/>
          </a:endParaRPr>
        </a:p>
      </dsp:txBody>
      <dsp:txXfrm>
        <a:off x="54659" y="66313"/>
        <a:ext cx="8120282" cy="1010372"/>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472D5A-EAA5-4040-BDA4-F2705692F4D8}">
      <dsp:nvSpPr>
        <dsp:cNvPr id="0" name=""/>
        <dsp:cNvSpPr/>
      </dsp:nvSpPr>
      <dsp:spPr>
        <a:xfrm>
          <a:off x="0" y="27302"/>
          <a:ext cx="8229600" cy="217663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63538" algn="just" defTabSz="1822450" rtl="0">
            <a:lnSpc>
              <a:spcPct val="90000"/>
            </a:lnSpc>
            <a:spcBef>
              <a:spcPct val="0"/>
            </a:spcBef>
            <a:spcAft>
              <a:spcPct val="35000"/>
            </a:spcAft>
          </a:pP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Марказий</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ва</a:t>
          </a:r>
          <a:r>
            <a:rPr lang="ru-RU" sz="4100" kern="1200" dirty="0" smtClean="0">
              <a:latin typeface="Times New Roman" panose="02020603050405020304" pitchFamily="18" charset="0"/>
              <a:cs typeface="Times New Roman" panose="02020603050405020304" pitchFamily="18" charset="0"/>
            </a:rPr>
            <a:t> Шар</a:t>
          </a:r>
          <a:r>
            <a:rPr lang="uz-Cyrl-UZ" sz="4100" kern="1200" dirty="0" smtClean="0">
              <a:latin typeface="Times New Roman" panose="02020603050405020304" pitchFamily="18" charset="0"/>
              <a:cs typeface="Times New Roman" panose="02020603050405020304" pitchFamily="18" charset="0"/>
            </a:rPr>
            <a:t>қ</a:t>
          </a:r>
          <a:r>
            <a:rPr lang="ru-RU" sz="4100" kern="1200" dirty="0" err="1" smtClean="0">
              <a:latin typeface="Times New Roman" panose="02020603050405020304" pitchFamily="18" charset="0"/>
              <a:cs typeface="Times New Roman" panose="02020603050405020304" pitchFamily="18" charset="0"/>
            </a:rPr>
            <a:t>ий</a:t>
          </a:r>
          <a:r>
            <a:rPr lang="ru-RU" sz="4100" kern="1200" dirty="0" smtClean="0">
              <a:latin typeface="Times New Roman" panose="02020603050405020304" pitchFamily="18" charset="0"/>
              <a:cs typeface="Times New Roman" panose="02020603050405020304" pitchFamily="18" charset="0"/>
            </a:rPr>
            <a:t> Европа </a:t>
          </a:r>
          <a:r>
            <a:rPr lang="ru-RU" sz="4100" kern="1200" dirty="0" err="1" smtClean="0">
              <a:latin typeface="Times New Roman" panose="02020603050405020304" pitchFamily="18" charset="0"/>
              <a:cs typeface="Times New Roman" panose="02020603050405020304" pitchFamily="18" charset="0"/>
            </a:rPr>
            <a:t>мамлакатлари</a:t>
          </a:r>
          <a:r>
            <a:rPr lang="ru-RU" sz="4100" kern="1200" dirty="0" smtClean="0">
              <a:latin typeface="Times New Roman" panose="02020603050405020304" pitchFamily="18" charset="0"/>
              <a:cs typeface="Times New Roman" panose="02020603050405020304" pitchFamily="18" charset="0"/>
            </a:rPr>
            <a:t> (15);</a:t>
          </a:r>
          <a:endParaRPr lang="ru-RU" sz="4100" kern="1200" dirty="0">
            <a:latin typeface="Times New Roman" panose="02020603050405020304" pitchFamily="18" charset="0"/>
            <a:cs typeface="Times New Roman" panose="02020603050405020304" pitchFamily="18" charset="0"/>
          </a:endParaRPr>
        </a:p>
      </dsp:txBody>
      <dsp:txXfrm>
        <a:off x="106255" y="133557"/>
        <a:ext cx="8017090" cy="1964128"/>
      </dsp:txXfrm>
    </dsp:sp>
    <dsp:sp modelId="{BEA4137E-69F9-4CB5-81B9-2C21FD83E806}">
      <dsp:nvSpPr>
        <dsp:cNvPr id="0" name=""/>
        <dsp:cNvSpPr/>
      </dsp:nvSpPr>
      <dsp:spPr>
        <a:xfrm>
          <a:off x="0" y="2322021"/>
          <a:ext cx="8229600" cy="217663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63538" algn="just" defTabSz="1822450" rtl="0">
            <a:lnSpc>
              <a:spcPct val="90000"/>
            </a:lnSpc>
            <a:spcBef>
              <a:spcPct val="0"/>
            </a:spcBef>
            <a:spcAft>
              <a:spcPct val="35000"/>
            </a:spcAft>
          </a:pPr>
          <a:r>
            <a:rPr lang="ru-RU" sz="4100" kern="1200" dirty="0" smtClean="0">
              <a:latin typeface="Times New Roman" panose="02020603050405020304" pitchFamily="18" charset="0"/>
              <a:cs typeface="Times New Roman" panose="02020603050405020304" pitchFamily="18" charset="0"/>
            </a:rPr>
            <a:t>- Муста</a:t>
          </a:r>
          <a:r>
            <a:rPr lang="uz-Cyrl-UZ" sz="4100" kern="1200" dirty="0" smtClean="0">
              <a:latin typeface="Times New Roman" panose="02020603050405020304" pitchFamily="18" charset="0"/>
              <a:cs typeface="Times New Roman" panose="02020603050405020304" pitchFamily="18" charset="0"/>
            </a:rPr>
            <a:t>қ</a:t>
          </a:r>
          <a:r>
            <a:rPr lang="ru-RU" sz="4100" kern="1200" dirty="0" smtClean="0">
              <a:latin typeface="Times New Roman" panose="02020603050405020304" pitchFamily="18" charset="0"/>
              <a:cs typeface="Times New Roman" panose="02020603050405020304" pitchFamily="18" charset="0"/>
            </a:rPr>
            <a:t>ил </a:t>
          </a:r>
          <a:r>
            <a:rPr lang="ru-RU" sz="4100" kern="1200" dirty="0" err="1" smtClean="0">
              <a:latin typeface="Times New Roman" panose="02020603050405020304" pitchFamily="18" charset="0"/>
              <a:cs typeface="Times New Roman" panose="02020603050405020304" pitchFamily="18" charset="0"/>
            </a:rPr>
            <a:t>Давлатлар</a:t>
          </a:r>
          <a:r>
            <a:rPr lang="ru-RU" sz="4100" kern="1200" dirty="0" smtClean="0">
              <a:latin typeface="Times New Roman" panose="02020603050405020304" pitchFamily="18" charset="0"/>
              <a:cs typeface="Times New Roman" panose="02020603050405020304" pitchFamily="18" charset="0"/>
            </a:rPr>
            <a:t> </a:t>
          </a:r>
          <a:r>
            <a:rPr lang="uz-Cyrl-UZ" sz="4100" kern="1200" dirty="0" smtClean="0">
              <a:latin typeface="Times New Roman" panose="02020603050405020304" pitchFamily="18" charset="0"/>
              <a:cs typeface="Times New Roman" panose="02020603050405020304" pitchFamily="18" charset="0"/>
            </a:rPr>
            <a:t>Ҳ</a:t>
          </a:r>
          <a:r>
            <a:rPr lang="ru-RU" sz="4100" kern="1200" dirty="0" err="1" smtClean="0">
              <a:latin typeface="Times New Roman" panose="02020603050405020304" pitchFamily="18" charset="0"/>
              <a:cs typeface="Times New Roman" panose="02020603050405020304" pitchFamily="18" charset="0"/>
            </a:rPr>
            <a:t>амдустлиги</a:t>
          </a:r>
          <a:r>
            <a:rPr lang="ru-RU" sz="4100" kern="1200" dirty="0" smtClean="0">
              <a:latin typeface="Times New Roman" panose="02020603050405020304" pitchFamily="18" charset="0"/>
              <a:cs typeface="Times New Roman" panose="02020603050405020304" pitchFamily="18" charset="0"/>
            </a:rPr>
            <a:t> (МД</a:t>
          </a:r>
          <a:r>
            <a:rPr lang="uz-Cyrl-UZ" sz="4100" kern="1200" dirty="0" smtClean="0">
              <a:latin typeface="Times New Roman" panose="02020603050405020304" pitchFamily="18" charset="0"/>
              <a:cs typeface="Times New Roman" panose="02020603050405020304" pitchFamily="18" charset="0"/>
            </a:rPr>
            <a:t>Ҳ</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ва</a:t>
          </a:r>
          <a:r>
            <a:rPr lang="ru-RU" sz="4100" kern="1200" dirty="0" smtClean="0">
              <a:latin typeface="Times New Roman" panose="02020603050405020304" pitchFamily="18" charset="0"/>
              <a:cs typeface="Times New Roman" panose="02020603050405020304" pitchFamily="18" charset="0"/>
            </a:rPr>
            <a:t> Монголия (13).</a:t>
          </a:r>
          <a:endParaRPr lang="ru-RU" sz="4100" kern="1200" dirty="0">
            <a:latin typeface="Times New Roman" panose="02020603050405020304" pitchFamily="18" charset="0"/>
            <a:cs typeface="Times New Roman" panose="02020603050405020304" pitchFamily="18" charset="0"/>
          </a:endParaRPr>
        </a:p>
      </dsp:txBody>
      <dsp:txXfrm>
        <a:off x="106255" y="2428276"/>
        <a:ext cx="8017090" cy="1964128"/>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4A908C-5B70-4590-811A-D894F0178C2D}">
      <dsp:nvSpPr>
        <dsp:cNvPr id="0" name=""/>
        <dsp:cNvSpPr/>
      </dsp:nvSpPr>
      <dsp:spPr>
        <a:xfrm>
          <a:off x="0" y="539"/>
          <a:ext cx="8229600" cy="11419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ru-RU" sz="2400" b="1" kern="1200" dirty="0" smtClean="0">
              <a:latin typeface="Times New Roman" panose="02020603050405020304" pitchFamily="18" charset="0"/>
              <a:cs typeface="Times New Roman" panose="02020603050405020304" pitchFamily="18" charset="0"/>
            </a:rPr>
            <a:t>3. </a:t>
          </a:r>
          <a:r>
            <a:rPr lang="uz-Latn-UZ" sz="2400" b="1" kern="1200" dirty="0" smtClean="0">
              <a:latin typeface="Times New Roman" panose="02020603050405020304" pitchFamily="18" charset="0"/>
              <a:cs typeface="Times New Roman" panose="02020603050405020304" pitchFamily="18" charset="0"/>
            </a:rPr>
            <a:t>Ривожланиш мамлакатлар учун макроиқтисодий ва </a:t>
          </a:r>
          <a:r>
            <a:rPr lang="uz-Cyrl-UZ" sz="2400" b="1" kern="1200" dirty="0" smtClean="0">
              <a:latin typeface="Times New Roman" panose="02020603050405020304" pitchFamily="18" charset="0"/>
              <a:cs typeface="Times New Roman" panose="02020603050405020304" pitchFamily="18" charset="0"/>
            </a:rPr>
            <a:t>м</a:t>
          </a:r>
          <a:r>
            <a:rPr lang="uz-Latn-UZ" sz="2400" b="1" kern="1200" dirty="0" smtClean="0">
              <a:latin typeface="Times New Roman" panose="02020603050405020304" pitchFamily="18" charset="0"/>
              <a:cs typeface="Times New Roman" panose="02020603050405020304" pitchFamily="18" charset="0"/>
            </a:rPr>
            <a:t>икроиқтисодий </a:t>
          </a:r>
          <a:r>
            <a:rPr lang="uz-Cyrl-UZ" sz="2400" b="1" kern="1200" dirty="0" smtClean="0">
              <a:latin typeface="Times New Roman" panose="02020603050405020304" pitchFamily="18" charset="0"/>
              <a:cs typeface="Times New Roman" panose="02020603050405020304" pitchFamily="18" charset="0"/>
            </a:rPr>
            <a:t>ҳолати</a:t>
          </a:r>
          <a:endParaRPr lang="ru-RU" sz="2400" kern="1200" dirty="0">
            <a:latin typeface="Times New Roman" panose="02020603050405020304" pitchFamily="18" charset="0"/>
            <a:cs typeface="Times New Roman" panose="02020603050405020304" pitchFamily="18" charset="0"/>
          </a:endParaRPr>
        </a:p>
      </dsp:txBody>
      <dsp:txXfrm>
        <a:off x="55744" y="56283"/>
        <a:ext cx="8118112" cy="1030432"/>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66875B-A5E7-4D16-B9D0-6732C2CD471A}">
      <dsp:nvSpPr>
        <dsp:cNvPr id="0" name=""/>
        <dsp:cNvSpPr/>
      </dsp:nvSpPr>
      <dsp:spPr>
        <a:xfrm>
          <a:off x="0" y="8391"/>
          <a:ext cx="8229600" cy="45091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179070" rIns="179070" bIns="179070" numCol="1" spcCol="1270" anchor="ctr" anchorCtr="0">
          <a:noAutofit/>
        </a:bodyPr>
        <a:lstStyle/>
        <a:p>
          <a:pPr marL="0" lvl="0" indent="363538" algn="just" defTabSz="2089150" rtl="0">
            <a:lnSpc>
              <a:spcPct val="90000"/>
            </a:lnSpc>
            <a:spcBef>
              <a:spcPct val="0"/>
            </a:spcBef>
            <a:spcAft>
              <a:spcPct val="35000"/>
            </a:spcAft>
          </a:pPr>
          <a:r>
            <a:rPr lang="ru-RU" sz="4700" b="1" kern="1200" dirty="0" smtClean="0">
              <a:latin typeface="Times New Roman" panose="02020603050405020304" pitchFamily="18" charset="0"/>
              <a:cs typeface="Times New Roman" panose="02020603050405020304" pitchFamily="18" charset="0"/>
            </a:rPr>
            <a:t>Хал</a:t>
          </a:r>
          <a:r>
            <a:rPr lang="uz-Cyrl-UZ" sz="4700" b="1" kern="1200" dirty="0" smtClean="0">
              <a:latin typeface="Times New Roman" panose="02020603050405020304" pitchFamily="18" charset="0"/>
              <a:cs typeface="Times New Roman" panose="02020603050405020304" pitchFamily="18" charset="0"/>
            </a:rPr>
            <a:t>қ</a:t>
          </a:r>
          <a:r>
            <a:rPr lang="ru-RU" sz="4700" b="1" kern="1200" dirty="0" err="1" smtClean="0">
              <a:latin typeface="Times New Roman" panose="02020603050405020304" pitchFamily="18" charset="0"/>
              <a:cs typeface="Times New Roman" panose="02020603050405020304" pitchFamily="18" charset="0"/>
            </a:rPr>
            <a:t>аро</a:t>
          </a:r>
          <a:r>
            <a:rPr lang="ru-RU" sz="4700" b="1" kern="1200" dirty="0" smtClean="0">
              <a:latin typeface="Times New Roman" panose="02020603050405020304" pitchFamily="18" charset="0"/>
              <a:cs typeface="Times New Roman" panose="02020603050405020304" pitchFamily="18" charset="0"/>
            </a:rPr>
            <a:t> валюта </a:t>
          </a:r>
          <a:r>
            <a:rPr lang="ru-RU" sz="4700" b="1" kern="1200" dirty="0" err="1" smtClean="0">
              <a:latin typeface="Times New Roman" panose="02020603050405020304" pitchFamily="18" charset="0"/>
              <a:cs typeface="Times New Roman" panose="02020603050405020304" pitchFamily="18" charset="0"/>
            </a:rPr>
            <a:t>фонди</a:t>
          </a:r>
          <a:r>
            <a:rPr lang="ru-RU" sz="4700" b="1" kern="1200" dirty="0" smtClean="0">
              <a:latin typeface="Times New Roman" panose="02020603050405020304" pitchFamily="18" charset="0"/>
              <a:cs typeface="Times New Roman" panose="02020603050405020304" pitchFamily="18" charset="0"/>
            </a:rPr>
            <a:t> (ХВФ) </a:t>
          </a:r>
          <a:r>
            <a:rPr lang="ru-RU" sz="4700" b="1" kern="1200" dirty="0" err="1" smtClean="0">
              <a:latin typeface="Times New Roman" panose="02020603050405020304" pitchFamily="18" charset="0"/>
              <a:cs typeface="Times New Roman" panose="02020603050405020304" pitchFamily="18" charset="0"/>
            </a:rPr>
            <a:t>методикаси</a:t>
          </a:r>
          <a:r>
            <a:rPr lang="ru-RU" sz="4700" b="1" kern="1200" dirty="0" smtClean="0">
              <a:latin typeface="Times New Roman" panose="02020603050405020304" pitchFamily="18" charset="0"/>
              <a:cs typeface="Times New Roman" panose="02020603050405020304" pitchFamily="18" charset="0"/>
            </a:rPr>
            <a:t>. </a:t>
          </a:r>
          <a:r>
            <a:rPr lang="ru-RU" sz="4700" kern="1200" dirty="0" smtClean="0">
              <a:latin typeface="Times New Roman" panose="02020603050405020304" pitchFamily="18" charset="0"/>
              <a:cs typeface="Times New Roman" panose="02020603050405020304" pitchFamily="18" charset="0"/>
            </a:rPr>
            <a:t>ХВФ 2004 </a:t>
          </a:r>
          <a:r>
            <a:rPr lang="ru-RU" sz="4700" kern="1200" dirty="0" err="1" smtClean="0">
              <a:latin typeface="Times New Roman" panose="02020603050405020304" pitchFamily="18" charset="0"/>
              <a:cs typeface="Times New Roman" panose="02020603050405020304" pitchFamily="18" charset="0"/>
            </a:rPr>
            <a:t>йилдан</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бошлаб</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дунё</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мамлакатларини</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таснифлашдаги</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ёнд</a:t>
          </a:r>
          <a:r>
            <a:rPr lang="uz-Cyrl-UZ" sz="4700" kern="1200" dirty="0" smtClean="0">
              <a:latin typeface="Times New Roman" panose="02020603050405020304" pitchFamily="18" charset="0"/>
              <a:cs typeface="Times New Roman" panose="02020603050405020304" pitchFamily="18" charset="0"/>
            </a:rPr>
            <a:t>о</a:t>
          </a:r>
          <a:r>
            <a:rPr lang="ru-RU" sz="4700" kern="1200" dirty="0" err="1" smtClean="0">
              <a:latin typeface="Times New Roman" panose="02020603050405020304" pitchFamily="18" charset="0"/>
              <a:cs typeface="Times New Roman" panose="02020603050405020304" pitchFamily="18" charset="0"/>
            </a:rPr>
            <a:t>шувига</a:t>
          </a:r>
          <a:r>
            <a:rPr lang="ru-RU" sz="4700" kern="1200" dirty="0" smtClean="0">
              <a:latin typeface="Times New Roman" panose="02020603050405020304" pitchFamily="18" charset="0"/>
              <a:cs typeface="Times New Roman" panose="02020603050405020304" pitchFamily="18" charset="0"/>
            </a:rPr>
            <a:t> </a:t>
          </a:r>
          <a:r>
            <a:rPr lang="uz-Cyrl-UZ" sz="4700" kern="1200" dirty="0" smtClean="0">
              <a:latin typeface="Times New Roman" panose="02020603050405020304" pitchFamily="18" charset="0"/>
              <a:cs typeface="Times New Roman" panose="02020603050405020304" pitchFamily="18" charset="0"/>
            </a:rPr>
            <a:t>ў</a:t>
          </a:r>
          <a:r>
            <a:rPr lang="ru-RU" sz="4700" kern="1200" dirty="0" err="1" smtClean="0">
              <a:latin typeface="Times New Roman" panose="02020603050405020304" pitchFamily="18" charset="0"/>
              <a:cs typeface="Times New Roman" panose="02020603050405020304" pitchFamily="18" charset="0"/>
            </a:rPr>
            <a:t>згартириш</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киритди</a:t>
          </a:r>
          <a:r>
            <a:rPr lang="ru-RU" sz="4700" kern="1200" dirty="0" smtClean="0">
              <a:latin typeface="Times New Roman" panose="02020603050405020304" pitchFamily="18" charset="0"/>
              <a:cs typeface="Times New Roman" panose="02020603050405020304" pitchFamily="18" charset="0"/>
            </a:rPr>
            <a:t>. </a:t>
          </a:r>
          <a:endParaRPr lang="ru-RU" sz="4700" kern="1200" dirty="0">
            <a:latin typeface="Times New Roman" panose="02020603050405020304" pitchFamily="18" charset="0"/>
            <a:cs typeface="Times New Roman" panose="02020603050405020304" pitchFamily="18" charset="0"/>
          </a:endParaRPr>
        </a:p>
      </dsp:txBody>
      <dsp:txXfrm>
        <a:off x="220120" y="228511"/>
        <a:ext cx="7789360" cy="4068940"/>
      </dsp:txXfrm>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66875B-A5E7-4D16-B9D0-6732C2CD471A}">
      <dsp:nvSpPr>
        <dsp:cNvPr id="0" name=""/>
        <dsp:cNvSpPr/>
      </dsp:nvSpPr>
      <dsp:spPr>
        <a:xfrm>
          <a:off x="0" y="62101"/>
          <a:ext cx="8229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63538"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Эндиликда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дунё</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мамлакатлари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икки</a:t>
          </a:r>
          <a:r>
            <a:rPr lang="ru-RU" sz="2800" kern="1200" dirty="0" smtClean="0">
              <a:latin typeface="Times New Roman" panose="02020603050405020304" pitchFamily="18" charset="0"/>
              <a:cs typeface="Times New Roman" panose="02020603050405020304" pitchFamily="18" charset="0"/>
            </a:rPr>
            <a:t> гуру</a:t>
          </a:r>
          <a:r>
            <a:rPr lang="uz-Cyrl-UZ" sz="2800" kern="1200" dirty="0" smtClean="0">
              <a:latin typeface="Times New Roman" panose="02020603050405020304" pitchFamily="18" charset="0"/>
              <a:cs typeface="Times New Roman" panose="02020603050405020304" pitchFamily="18" charset="0"/>
            </a:rPr>
            <a:t>ҳ</a:t>
          </a:r>
          <a:r>
            <a:rPr lang="ru-RU" sz="2800" kern="1200" dirty="0" smtClean="0">
              <a:latin typeface="Times New Roman" panose="02020603050405020304" pitchFamily="18" charset="0"/>
              <a:cs typeface="Times New Roman" panose="02020603050405020304" pitchFamily="18" charset="0"/>
            </a:rPr>
            <a:t>га – </a:t>
          </a:r>
          <a:r>
            <a:rPr lang="uz-Cyrl-UZ" sz="2800" kern="1200" dirty="0" smtClean="0">
              <a:latin typeface="Times New Roman" panose="02020603050405020304" pitchFamily="18" charset="0"/>
              <a:cs typeface="Times New Roman" panose="02020603050405020304" pitchFamily="18" charset="0"/>
            </a:rPr>
            <a:t>“</a:t>
          </a:r>
          <a:r>
            <a:rPr lang="ru-RU" sz="2800" kern="1200" dirty="0" err="1" smtClean="0">
              <a:latin typeface="Times New Roman" panose="02020603050405020304" pitchFamily="18" charset="0"/>
              <a:cs typeface="Times New Roman" panose="02020603050405020304" pitchFamily="18" charset="0"/>
            </a:rPr>
            <a:t>Саноат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жи</a:t>
          </a:r>
          <a:r>
            <a:rPr lang="uz-Cyrl-UZ" sz="2800" kern="1200" dirty="0" smtClean="0">
              <a:latin typeface="Times New Roman" panose="02020603050405020304" pitchFamily="18" charset="0"/>
              <a:cs typeface="Times New Roman" panose="02020603050405020304" pitchFamily="18" charset="0"/>
            </a:rPr>
            <a:t>ҳ</a:t>
          </a:r>
          <a:r>
            <a:rPr lang="ru-RU" sz="2800" kern="1200" dirty="0" err="1" smtClean="0">
              <a:latin typeface="Times New Roman" panose="02020603050405020304" pitchFamily="18" charset="0"/>
              <a:cs typeface="Times New Roman" panose="02020603050405020304" pitchFamily="18" charset="0"/>
            </a:rPr>
            <a:t>атдан</a:t>
          </a:r>
          <a:r>
            <a:rPr lang="ru-RU" sz="2800" kern="1200" dirty="0" smtClean="0">
              <a:latin typeface="Times New Roman" panose="02020603050405020304" pitchFamily="18" charset="0"/>
              <a:cs typeface="Times New Roman" panose="02020603050405020304" pitchFamily="18" charset="0"/>
            </a:rPr>
            <a:t> тара</a:t>
          </a:r>
          <a:r>
            <a:rPr lang="uz-Cyrl-UZ" sz="2800" kern="1200" dirty="0" smtClean="0">
              <a:latin typeface="Times New Roman" panose="02020603050405020304" pitchFamily="18" charset="0"/>
              <a:cs typeface="Times New Roman" panose="02020603050405020304" pitchFamily="18" charset="0"/>
            </a:rPr>
            <a:t>ққ</a:t>
          </a:r>
          <a:r>
            <a:rPr lang="ru-RU" sz="2800" kern="1200" dirty="0" err="1" smtClean="0">
              <a:latin typeface="Times New Roman" panose="02020603050405020304" pitchFamily="18" charset="0"/>
              <a:cs typeface="Times New Roman" panose="02020603050405020304" pitchFamily="18" charset="0"/>
            </a:rPr>
            <a:t>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этган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мамлакатлар</a:t>
          </a:r>
          <a:r>
            <a:rPr lang="uz-Cyrl-UZ" sz="2800" kern="1200" dirty="0" smtClean="0">
              <a:latin typeface="Times New Roman" panose="02020603050405020304" pitchFamily="18" charset="0"/>
              <a:cs typeface="Times New Roman" panose="02020603050405020304" pitchFamily="18" charset="0"/>
            </a:rPr>
            <a:t>”</a:t>
          </a:r>
          <a:r>
            <a:rPr lang="ru-RU" sz="2800" kern="1200" dirty="0" smtClean="0">
              <a:latin typeface="Times New Roman" panose="02020603050405020304" pitchFamily="18" charset="0"/>
              <a:cs typeface="Times New Roman" panose="02020603050405020304" pitchFamily="18" charset="0"/>
            </a:rPr>
            <a:t> </a:t>
          </a:r>
          <a:r>
            <a:rPr lang="ru-RU" sz="2800" b="1" kern="1200" dirty="0" smtClean="0">
              <a:latin typeface="Times New Roman" panose="02020603050405020304" pitchFamily="18" charset="0"/>
              <a:cs typeface="Times New Roman" panose="02020603050405020304" pitchFamily="18" charset="0"/>
            </a:rPr>
            <a:t>(</a:t>
          </a:r>
          <a:r>
            <a:rPr lang="ru-RU" sz="2800" b="1" kern="1200" dirty="0" err="1" smtClean="0">
              <a:latin typeface="Times New Roman" panose="02020603050405020304" pitchFamily="18" charset="0"/>
              <a:cs typeface="Times New Roman" panose="02020603050405020304" pitchFamily="18" charset="0"/>
            </a:rPr>
            <a:t>advanced</a:t>
          </a:r>
          <a:r>
            <a:rPr lang="ru-RU" sz="2800" b="1" kern="1200" dirty="0" smtClean="0">
              <a:latin typeface="Times New Roman" panose="02020603050405020304" pitchFamily="18" charset="0"/>
              <a:cs typeface="Times New Roman" panose="02020603050405020304" pitchFamily="18" charset="0"/>
            </a:rPr>
            <a:t> </a:t>
          </a:r>
          <a:r>
            <a:rPr lang="ru-RU" sz="2800" b="1" kern="1200" dirty="0" err="1" smtClean="0">
              <a:latin typeface="Times New Roman" panose="02020603050405020304" pitchFamily="18" charset="0"/>
              <a:cs typeface="Times New Roman" panose="02020603050405020304" pitchFamily="18" charset="0"/>
            </a:rPr>
            <a:t>economics</a:t>
          </a:r>
          <a:r>
            <a:rPr lang="ru-RU" sz="2800" b="1" kern="1200" dirty="0" smtClean="0">
              <a:latin typeface="Times New Roman" panose="02020603050405020304" pitchFamily="18" charset="0"/>
              <a:cs typeface="Times New Roman" panose="02020603050405020304" pitchFamily="18" charset="0"/>
            </a:rPr>
            <a:t>)</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a:t>
          </a:r>
          <a:r>
            <a:rPr lang="ru-RU" sz="2800" kern="1200" dirty="0" smtClean="0">
              <a:latin typeface="Times New Roman" panose="02020603050405020304" pitchFamily="18" charset="0"/>
              <a:cs typeface="Times New Roman" panose="02020603050405020304" pitchFamily="18" charset="0"/>
            </a:rPr>
            <a:t>Бош</a:t>
          </a:r>
          <a:r>
            <a:rPr lang="uz-Cyrl-UZ" sz="2800" kern="1200" dirty="0" smtClean="0">
              <a:latin typeface="Times New Roman" panose="02020603050405020304" pitchFamily="18" charset="0"/>
              <a:cs typeface="Times New Roman" panose="02020603050405020304" pitchFamily="18" charset="0"/>
            </a:rPr>
            <a:t>қ</a:t>
          </a:r>
          <a:r>
            <a:rPr lang="ru-RU" sz="2800" kern="1200" dirty="0" smtClean="0">
              <a:latin typeface="Times New Roman" panose="02020603050405020304" pitchFamily="18" charset="0"/>
              <a:cs typeface="Times New Roman" panose="02020603050405020304" pitchFamily="18" charset="0"/>
            </a:rPr>
            <a:t>а </a:t>
          </a:r>
          <a:r>
            <a:rPr lang="ru-RU" sz="2800" kern="1200" dirty="0" err="1" smtClean="0">
              <a:latin typeface="Times New Roman" panose="02020603050405020304" pitchFamily="18" charset="0"/>
              <a:cs typeface="Times New Roman" panose="02020603050405020304" pitchFamily="18" charset="0"/>
            </a:rPr>
            <a:t>бозор</a:t>
          </a:r>
          <a:r>
            <a:rPr lang="ru-RU" sz="2800" kern="1200" dirty="0" smtClean="0">
              <a:latin typeface="Times New Roman" panose="02020603050405020304" pitchFamily="18" charset="0"/>
              <a:cs typeface="Times New Roman" panose="02020603050405020304" pitchFamily="18" charset="0"/>
            </a:rPr>
            <a:t> и</a:t>
          </a:r>
          <a:r>
            <a:rPr lang="uz-Cyrl-UZ" sz="2800" kern="1200" dirty="0" smtClean="0">
              <a:latin typeface="Times New Roman" panose="02020603050405020304" pitchFamily="18" charset="0"/>
              <a:cs typeface="Times New Roman" panose="02020603050405020304" pitchFamily="18" charset="0"/>
            </a:rPr>
            <a:t>қ</a:t>
          </a:r>
          <a:r>
            <a:rPr lang="ru-RU" sz="2800" kern="1200" dirty="0" err="1" smtClean="0">
              <a:latin typeface="Times New Roman" panose="02020603050405020304" pitchFamily="18" charset="0"/>
              <a:cs typeface="Times New Roman" panose="02020603050405020304" pitchFamily="18" charset="0"/>
            </a:rPr>
            <a:t>тисодиёти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шаклланаётган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мамлакатлар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ривожланаётган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мамлакатлар</a:t>
          </a:r>
          <a:r>
            <a:rPr lang="uz-Cyrl-UZ" sz="2800" kern="1200" dirty="0" smtClean="0">
              <a:latin typeface="Times New Roman" panose="02020603050405020304" pitchFamily="18" charset="0"/>
              <a:cs typeface="Times New Roman" panose="02020603050405020304" pitchFamily="18" charset="0"/>
            </a:rPr>
            <a:t>”</a:t>
          </a:r>
          <a:r>
            <a:rPr lang="ru-RU" sz="2800" kern="1200" dirty="0" smtClean="0">
              <a:latin typeface="Times New Roman" panose="02020603050405020304" pitchFamily="18" charset="0"/>
              <a:cs typeface="Times New Roman" panose="02020603050405020304" pitchFamily="18" charset="0"/>
            </a:rPr>
            <a:t>га </a:t>
          </a:r>
          <a:r>
            <a:rPr lang="ru-RU" sz="2800" b="1" kern="1200" dirty="0" smtClean="0">
              <a:latin typeface="Times New Roman" panose="02020603050405020304" pitchFamily="18" charset="0"/>
              <a:cs typeface="Times New Roman" panose="02020603050405020304" pitchFamily="18" charset="0"/>
            </a:rPr>
            <a:t>(</a:t>
          </a:r>
          <a:r>
            <a:rPr lang="en-US" sz="2800" b="1" kern="1200" dirty="0" smtClean="0">
              <a:latin typeface="Times New Roman" panose="02020603050405020304" pitchFamily="18" charset="0"/>
              <a:cs typeface="Times New Roman" panose="02020603050405020304" pitchFamily="18" charset="0"/>
            </a:rPr>
            <a:t>other emerging market and developing countries</a:t>
          </a:r>
          <a:r>
            <a:rPr lang="ru-RU" sz="2800" b="1" kern="1200" dirty="0" smtClean="0">
              <a:latin typeface="Times New Roman" panose="02020603050405020304" pitchFamily="18" charset="0"/>
              <a:cs typeface="Times New Roman" panose="02020603050405020304" pitchFamily="18" charset="0"/>
            </a:rPr>
            <a:t>)</a:t>
          </a:r>
          <a:r>
            <a:rPr lang="ru-RU" sz="2800" kern="1200" dirty="0" smtClean="0">
              <a:latin typeface="Times New Roman" panose="02020603050405020304" pitchFamily="18" charset="0"/>
              <a:cs typeface="Times New Roman" panose="02020603050405020304" pitchFamily="18" charset="0"/>
            </a:rPr>
            <a:t> б</a:t>
          </a:r>
          <a:r>
            <a:rPr lang="uz-Cyrl-UZ" sz="2800" kern="1200" dirty="0" smtClean="0">
              <a:latin typeface="Times New Roman" panose="02020603050405020304" pitchFamily="18" charset="0"/>
              <a:cs typeface="Times New Roman" panose="02020603050405020304" pitchFamily="18" charset="0"/>
            </a:rPr>
            <a:t>ў</a:t>
          </a:r>
          <a:r>
            <a:rPr lang="ru-RU" sz="2800" kern="1200" dirty="0" err="1" smtClean="0">
              <a:latin typeface="Times New Roman" panose="02020603050405020304" pitchFamily="18" charset="0"/>
              <a:cs typeface="Times New Roman" panose="02020603050405020304" pitchFamily="18" charset="0"/>
            </a:rPr>
            <a:t>линади</a:t>
          </a:r>
          <a:r>
            <a:rPr lang="ru-RU" sz="2800" kern="1200" dirty="0" smtClean="0">
              <a:latin typeface="Times New Roman" panose="02020603050405020304" pitchFamily="18" charset="0"/>
              <a:cs typeface="Times New Roman" panose="02020603050405020304" pitchFamily="18" charset="0"/>
            </a:rPr>
            <a:t>. </a:t>
          </a:r>
          <a:endParaRPr lang="ru-RU" sz="2800" kern="1200" dirty="0">
            <a:latin typeface="Times New Roman" panose="02020603050405020304" pitchFamily="18" charset="0"/>
            <a:cs typeface="Times New Roman" panose="02020603050405020304" pitchFamily="18" charset="0"/>
          </a:endParaRPr>
        </a:p>
      </dsp:txBody>
      <dsp:txXfrm>
        <a:off x="131135" y="193236"/>
        <a:ext cx="7967330" cy="2424050"/>
      </dsp:txXfrm>
    </dsp:sp>
    <dsp:sp modelId="{E3447112-BAE7-4F7B-9F0F-71AD8E21D758}">
      <dsp:nvSpPr>
        <dsp:cNvPr id="0" name=""/>
        <dsp:cNvSpPr/>
      </dsp:nvSpPr>
      <dsp:spPr>
        <a:xfrm>
          <a:off x="0" y="2829061"/>
          <a:ext cx="8229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63538" algn="just" defTabSz="1244600" rtl="0">
            <a:lnSpc>
              <a:spcPct val="90000"/>
            </a:lnSpc>
            <a:spcBef>
              <a:spcPct val="0"/>
            </a:spcBef>
            <a:spcAft>
              <a:spcPct val="35000"/>
            </a:spcAft>
          </a:pPr>
          <a:r>
            <a:rPr lang="ru-RU" sz="2800" kern="1200" dirty="0" smtClean="0">
              <a:latin typeface="Times New Roman" panose="02020603050405020304" pitchFamily="18" charset="0"/>
              <a:cs typeface="Times New Roman" panose="02020603050405020304" pitchFamily="18" charset="0"/>
            </a:rPr>
            <a:t>Ушбу </a:t>
          </a:r>
          <a:r>
            <a:rPr lang="ru-RU" sz="2800" kern="1200" dirty="0" err="1" smtClean="0">
              <a:latin typeface="Times New Roman" panose="02020603050405020304" pitchFamily="18" charset="0"/>
              <a:cs typeface="Times New Roman" panose="02020603050405020304" pitchFamily="18" charset="0"/>
            </a:rPr>
            <a:t>тасниф</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бирон-бир</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қ</a:t>
          </a:r>
          <a:r>
            <a:rPr lang="ru-RU" sz="2800" kern="1200" dirty="0" err="1" smtClean="0">
              <a:latin typeface="Times New Roman" panose="02020603050405020304" pitchFamily="18" charset="0"/>
              <a:cs typeface="Times New Roman" panose="02020603050405020304" pitchFamily="18" charset="0"/>
            </a:rPr>
            <a:t>атъий</a:t>
          </a:r>
          <a:r>
            <a:rPr lang="ru-RU" sz="2800" kern="1200" dirty="0" smtClean="0">
              <a:latin typeface="Times New Roman" panose="02020603050405020304" pitchFamily="18" charset="0"/>
              <a:cs typeface="Times New Roman" panose="02020603050405020304" pitchFamily="18" charset="0"/>
            </a:rPr>
            <a:t> и</a:t>
          </a:r>
          <a:r>
            <a:rPr lang="uz-Cyrl-UZ" sz="2800" kern="1200" dirty="0" smtClean="0">
              <a:latin typeface="Times New Roman" panose="02020603050405020304" pitchFamily="18" charset="0"/>
              <a:cs typeface="Times New Roman" panose="02020603050405020304" pitchFamily="18" charset="0"/>
            </a:rPr>
            <a:t>қт</a:t>
          </a:r>
          <a:r>
            <a:rPr lang="ru-RU" sz="2800" kern="1200" dirty="0" err="1" smtClean="0">
              <a:latin typeface="Times New Roman" panose="02020603050405020304" pitchFamily="18" charset="0"/>
              <a:cs typeface="Times New Roman" panose="02020603050405020304" pitchFamily="18" charset="0"/>
            </a:rPr>
            <a:t>исодий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мезонларни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талаб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этмайди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ХВФ </a:t>
          </a:r>
          <a:r>
            <a:rPr lang="ru-RU" sz="2800" kern="1200" dirty="0" err="1" smtClean="0">
              <a:latin typeface="Times New Roman" panose="02020603050405020304" pitchFamily="18" charset="0"/>
              <a:cs typeface="Times New Roman" panose="02020603050405020304" pitchFamily="18" charset="0"/>
            </a:rPr>
            <a:t>ёрдамида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тарихий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шаклланган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ёнд</a:t>
          </a:r>
          <a:r>
            <a:rPr lang="uz-Cyrl-UZ" sz="2800" kern="1200" dirty="0" smtClean="0">
              <a:latin typeface="Times New Roman" panose="02020603050405020304" pitchFamily="18" charset="0"/>
              <a:cs typeface="Times New Roman" panose="02020603050405020304" pitchFamily="18" charset="0"/>
            </a:rPr>
            <a:t>о</a:t>
          </a:r>
          <a:r>
            <a:rPr lang="ru-RU" sz="2800" kern="1200" dirty="0" err="1" smtClean="0">
              <a:latin typeface="Times New Roman" panose="02020603050405020304" pitchFamily="18" charset="0"/>
              <a:cs typeface="Times New Roman" panose="02020603050405020304" pitchFamily="18" charset="0"/>
            </a:rPr>
            <a:t>шувлар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асосида</a:t>
          </a:r>
          <a:r>
            <a:rPr lang="ru-RU" sz="2800" kern="1200" dirty="0" smtClean="0">
              <a:latin typeface="Times New Roman" panose="02020603050405020304" pitchFamily="18" charset="0"/>
              <a:cs typeface="Times New Roman" panose="02020603050405020304" pitchFamily="18" charset="0"/>
            </a:rPr>
            <a:t> та</a:t>
          </a:r>
          <a:r>
            <a:rPr lang="uz-Cyrl-UZ" sz="2800" kern="1200" dirty="0" smtClean="0">
              <a:latin typeface="Times New Roman" panose="02020603050405020304" pitchFamily="18" charset="0"/>
              <a:cs typeface="Times New Roman" panose="02020603050405020304" pitchFamily="18" charset="0"/>
            </a:rPr>
            <a:t>ҳ</a:t>
          </a:r>
          <a:r>
            <a:rPr lang="ru-RU" sz="2800" kern="1200" dirty="0" err="1" smtClean="0">
              <a:latin typeface="Times New Roman" panose="02020603050405020304" pitchFamily="18" charset="0"/>
              <a:cs typeface="Times New Roman" panose="02020603050405020304" pitchFamily="18" charset="0"/>
            </a:rPr>
            <a:t>лилларни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енгиллаштиришни</a:t>
          </a:r>
          <a:r>
            <a:rPr lang="ru-RU" sz="2800" kern="1200" dirty="0" smtClean="0">
              <a:latin typeface="Times New Roman" panose="02020603050405020304" pitchFamily="18" charset="0"/>
              <a:cs typeface="Times New Roman" panose="02020603050405020304" pitchFamily="18" charset="0"/>
            </a:rPr>
            <a:t> к</a:t>
          </a:r>
          <a:r>
            <a:rPr lang="uz-Cyrl-UZ" sz="2800" kern="1200" dirty="0" smtClean="0">
              <a:latin typeface="Times New Roman" panose="02020603050405020304" pitchFamily="18" charset="0"/>
              <a:cs typeface="Times New Roman" panose="02020603050405020304" pitchFamily="18" charset="0"/>
            </a:rPr>
            <a:t>ў</a:t>
          </a:r>
          <a:r>
            <a:rPr lang="ru-RU" sz="2800" kern="1200" dirty="0" err="1" smtClean="0">
              <a:latin typeface="Times New Roman" panose="02020603050405020304" pitchFamily="18" charset="0"/>
              <a:cs typeface="Times New Roman" panose="02020603050405020304" pitchFamily="18" charset="0"/>
            </a:rPr>
            <a:t>зда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тутади</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31135" y="2960196"/>
        <a:ext cx="7967330" cy="2424050"/>
      </dsp:txXfrm>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28E589-49F9-432B-B3C4-FDE07BFABCE6}">
      <dsp:nvSpPr>
        <dsp:cNvPr id="0" name=""/>
        <dsp:cNvSpPr/>
      </dsp:nvSpPr>
      <dsp:spPr>
        <a:xfrm>
          <a:off x="0" y="74157"/>
          <a:ext cx="8229600" cy="2632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uz-Cyrl-UZ" sz="3200" kern="1200" dirty="0" smtClean="0">
              <a:latin typeface="Times New Roman" panose="02020603050405020304" pitchFamily="18" charset="0"/>
              <a:cs typeface="Times New Roman" panose="02020603050405020304" pitchFamily="18" charset="0"/>
            </a:rPr>
            <a:t>ХВФ таснифига мувофиқ ривожланган мамлакатлар гуруҳига 34 та мамлакат киритилган. </a:t>
          </a:r>
          <a:endParaRPr lang="ru-RU" sz="3200" kern="1200" dirty="0">
            <a:latin typeface="Times New Roman" panose="02020603050405020304" pitchFamily="18" charset="0"/>
            <a:cs typeface="Times New Roman" panose="02020603050405020304" pitchFamily="18" charset="0"/>
          </a:endParaRPr>
        </a:p>
      </dsp:txBody>
      <dsp:txXfrm>
        <a:off x="128508" y="202665"/>
        <a:ext cx="7972584" cy="2375484"/>
      </dsp:txXfrm>
    </dsp:sp>
    <dsp:sp modelId="{FCD43B69-1A97-4E3B-9FCE-268025904857}">
      <dsp:nvSpPr>
        <dsp:cNvPr id="0" name=""/>
        <dsp:cNvSpPr/>
      </dsp:nvSpPr>
      <dsp:spPr>
        <a:xfrm>
          <a:off x="0" y="2798817"/>
          <a:ext cx="8229600" cy="2632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uz-Cyrl-UZ" sz="3200" kern="1200" dirty="0" smtClean="0">
              <a:latin typeface="Times New Roman" panose="02020603050405020304" pitchFamily="18" charset="0"/>
              <a:cs typeface="Times New Roman" panose="02020603050405020304" pitchFamily="18" charset="0"/>
            </a:rPr>
            <a:t>Ушбу мамлакатларда дунё аҳолисининг 15,0% и яшайди, жаҳон ялпи ички маҳсулотининг 52,1% и яшлаб чиқарилади, жаҳон товарлар ва хизматлар экспортининг 63,6% и улap ҳиссасига тўғри келади. </a:t>
          </a:r>
          <a:endParaRPr lang="ru-RU" sz="3200" kern="1200" dirty="0">
            <a:latin typeface="Times New Roman" panose="02020603050405020304" pitchFamily="18" charset="0"/>
            <a:cs typeface="Times New Roman" panose="02020603050405020304" pitchFamily="18" charset="0"/>
          </a:endParaRPr>
        </a:p>
      </dsp:txBody>
      <dsp:txXfrm>
        <a:off x="128508" y="2927325"/>
        <a:ext cx="7972584" cy="2375484"/>
      </dsp:txXfrm>
    </dsp:sp>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F1E7CC-76AE-44F5-9FD9-0B8EEC1750B9}">
      <dsp:nvSpPr>
        <dsp:cNvPr id="0" name=""/>
        <dsp:cNvSpPr/>
      </dsp:nvSpPr>
      <dsp:spPr>
        <a:xfrm>
          <a:off x="0" y="0"/>
          <a:ext cx="7992888" cy="5615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uz-Cyrl-UZ" sz="2400" b="1" kern="1200" dirty="0" smtClean="0">
              <a:latin typeface="Times New Roman" panose="02020603050405020304" pitchFamily="18" charset="0"/>
              <a:cs typeface="Times New Roman" panose="02020603050405020304" pitchFamily="18" charset="0"/>
            </a:rPr>
            <a:t>Ривожланган мамлакатларнинг гуруҳланиши</a:t>
          </a:r>
          <a:endParaRPr lang="ru-RU" sz="2400" kern="1200" dirty="0">
            <a:latin typeface="Times New Roman" panose="02020603050405020304" pitchFamily="18" charset="0"/>
            <a:cs typeface="Times New Roman" panose="02020603050405020304" pitchFamily="18" charset="0"/>
          </a:endParaRPr>
        </a:p>
      </dsp:txBody>
      <dsp:txXfrm>
        <a:off x="27415" y="27415"/>
        <a:ext cx="7938058" cy="506769"/>
      </dsp:txXfrm>
    </dsp:sp>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D43B69-1A97-4E3B-9FCE-268025904857}">
      <dsp:nvSpPr>
        <dsp:cNvPr id="0" name=""/>
        <dsp:cNvSpPr/>
      </dsp:nvSpPr>
      <dsp:spPr>
        <a:xfrm>
          <a:off x="0" y="155337"/>
          <a:ext cx="8229600" cy="5194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363538" algn="just" defTabSz="1644650" rtl="0">
            <a:lnSpc>
              <a:spcPct val="90000"/>
            </a:lnSpc>
            <a:spcBef>
              <a:spcPct val="0"/>
            </a:spcBef>
            <a:spcAft>
              <a:spcPct val="35000"/>
            </a:spcAft>
          </a:pPr>
          <a:r>
            <a:rPr lang="uz-Cyrl-UZ" sz="3700" kern="1200" dirty="0" smtClean="0">
              <a:latin typeface="Times New Roman" panose="02020603050405020304" pitchFamily="18" charset="0"/>
              <a:cs typeface="Times New Roman" panose="02020603050405020304" pitchFamily="18" charset="0"/>
            </a:rPr>
            <a:t>АҚШ, Япония, Германия, Франция, Италия, Буюк Британия ва Канада “Катта еттилик” - асосий ривожланган мамлакатлар гуруҳини ташкил этишади ва ушбу гуруҳ ҳиссасига жаҳон ялпи ички маҳсулотининг 39,3% и жаҳон товарлар ва хизматлар экспортининг 34,9% и тўғри келади.</a:t>
          </a:r>
          <a:endParaRPr lang="ru-RU" sz="3700" kern="1200" dirty="0">
            <a:latin typeface="Times New Roman" panose="02020603050405020304" pitchFamily="18" charset="0"/>
            <a:cs typeface="Times New Roman" panose="02020603050405020304" pitchFamily="18" charset="0"/>
          </a:endParaRPr>
        </a:p>
      </dsp:txBody>
      <dsp:txXfrm>
        <a:off x="253589" y="408926"/>
        <a:ext cx="7722422" cy="4687622"/>
      </dsp:txXfrm>
    </dsp:sp>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FCB2D3-586F-4A3B-884C-20B03B2F0CFA}">
      <dsp:nvSpPr>
        <dsp:cNvPr id="0" name=""/>
        <dsp:cNvSpPr/>
      </dsp:nvSpPr>
      <dsp:spPr>
        <a:xfrm>
          <a:off x="0" y="240481"/>
          <a:ext cx="8229600" cy="50965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uz-Cyrl-UZ" sz="3300" kern="1200" dirty="0" smtClean="0">
              <a:latin typeface="Times New Roman" panose="02020603050405020304" pitchFamily="18" charset="0"/>
              <a:cs typeface="Times New Roman" panose="02020603050405020304" pitchFamily="18" charset="0"/>
            </a:rPr>
            <a:t>Бозор иқтисодиёти шаклланаётган мамлакатлар ва ривожланаётган мамлакатлар географик жиҳатдан Марказий ва Шарқий Европа, МДҲ, Осиёнинг ривожланаётган мамлакатлари, Лотин Америкаси ва Кариб ҳавзаси мамлакатлари, Яқин Шарқ ва Шимолий Африка, мамлакатлари ва Африканинг Саҳрои Кабир жанубдаги мамлакатларга бўлинади. </a:t>
          </a:r>
          <a:endParaRPr lang="ru-RU" sz="3300" kern="1200" dirty="0">
            <a:latin typeface="Times New Roman" panose="02020603050405020304" pitchFamily="18" charset="0"/>
            <a:cs typeface="Times New Roman" panose="02020603050405020304" pitchFamily="18" charset="0"/>
          </a:endParaRPr>
        </a:p>
      </dsp:txBody>
      <dsp:txXfrm>
        <a:off x="248792" y="489273"/>
        <a:ext cx="7732016" cy="4598936"/>
      </dsp:txXfrm>
    </dsp:sp>
  </dsp:spTree>
</dsp:drawing>
</file>

<file path=ppt/diagrams/drawing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A51D9E-CA70-4FB6-864B-E420EA01C98D}">
      <dsp:nvSpPr>
        <dsp:cNvPr id="0" name=""/>
        <dsp:cNvSpPr/>
      </dsp:nvSpPr>
      <dsp:spPr>
        <a:xfrm>
          <a:off x="0" y="87277"/>
          <a:ext cx="7776864" cy="64106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uz-Cyrl-UZ" sz="1700" b="1" kern="1200" dirty="0" smtClean="0">
              <a:latin typeface="Times New Roman" panose="02020603050405020304" pitchFamily="18" charset="0"/>
              <a:cs typeface="Times New Roman" panose="02020603050405020304" pitchFamily="18" charset="0"/>
            </a:rPr>
            <a:t>Бозор иқтисодиёти шаклланаётган ва ривожланаётган мамлакатлар экспорт даромадларининг асосий манбалари бўйича гуруҳланиши</a:t>
          </a:r>
          <a:endParaRPr lang="ru-RU" sz="1700" kern="1200" dirty="0">
            <a:latin typeface="Times New Roman" panose="02020603050405020304" pitchFamily="18" charset="0"/>
            <a:cs typeface="Times New Roman" panose="02020603050405020304" pitchFamily="18" charset="0"/>
          </a:endParaRPr>
        </a:p>
      </dsp:txBody>
      <dsp:txXfrm>
        <a:off x="31294" y="118571"/>
        <a:ext cx="7714276" cy="578474"/>
      </dsp:txXfrm>
    </dsp:sp>
  </dsp:spTree>
</dsp:drawing>
</file>

<file path=ppt/diagrams/drawing6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FCB2D3-586F-4A3B-884C-20B03B2F0CFA}">
      <dsp:nvSpPr>
        <dsp:cNvPr id="0" name=""/>
        <dsp:cNvSpPr/>
      </dsp:nvSpPr>
      <dsp:spPr>
        <a:xfrm>
          <a:off x="0" y="36901"/>
          <a:ext cx="8229600" cy="5503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63538" algn="just" defTabSz="2178050" rtl="0">
            <a:lnSpc>
              <a:spcPct val="90000"/>
            </a:lnSpc>
            <a:spcBef>
              <a:spcPct val="0"/>
            </a:spcBef>
            <a:spcAft>
              <a:spcPct val="35000"/>
            </a:spcAft>
          </a:pPr>
          <a:r>
            <a:rPr lang="uz-Cyrl-UZ" sz="4900" kern="1200" dirty="0" smtClean="0">
              <a:latin typeface="Times New Roman" panose="02020603050405020304" pitchFamily="18" charset="0"/>
              <a:cs typeface="Times New Roman" panose="02020603050405020304" pitchFamily="18" charset="0"/>
            </a:rPr>
            <a:t>Ушбу гуруҳ ҳиссасига дунё аҳолисининг 85,0% и, жаҳон ялпи ички маҳсулотининг 47,9%, жаҳон товарлар ва хизматлар экспорти)нинг 36,3% и тўғри келади.</a:t>
          </a:r>
          <a:endParaRPr lang="ru-RU" sz="4900" kern="1200" dirty="0">
            <a:latin typeface="Times New Roman" panose="02020603050405020304" pitchFamily="18" charset="0"/>
            <a:cs typeface="Times New Roman" panose="02020603050405020304" pitchFamily="18" charset="0"/>
          </a:endParaRPr>
        </a:p>
      </dsp:txBody>
      <dsp:txXfrm>
        <a:off x="268668" y="305569"/>
        <a:ext cx="7692264" cy="4966344"/>
      </dsp:txXfrm>
    </dsp:sp>
  </dsp:spTree>
</dsp:drawing>
</file>

<file path=ppt/diagrams/drawing6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46FC40-F0D5-4ABD-AA60-79801783C7BC}">
      <dsp:nvSpPr>
        <dsp:cNvPr id="0" name=""/>
        <dsp:cNvSpPr/>
      </dsp:nvSpPr>
      <dsp:spPr>
        <a:xfrm>
          <a:off x="0" y="205381"/>
          <a:ext cx="8229600" cy="51667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marL="0" lvl="0" indent="363538" algn="just" defTabSz="2044700" rtl="0">
            <a:lnSpc>
              <a:spcPct val="90000"/>
            </a:lnSpc>
            <a:spcBef>
              <a:spcPct val="0"/>
            </a:spcBef>
            <a:spcAft>
              <a:spcPct val="35000"/>
            </a:spcAft>
          </a:pPr>
          <a:r>
            <a:rPr lang="uz-Cyrl-UZ" sz="4600" b="1" kern="1200" dirty="0" smtClean="0">
              <a:latin typeface="Times New Roman" panose="02020603050405020304" pitchFamily="18" charset="0"/>
              <a:cs typeface="Times New Roman" panose="02020603050405020304" pitchFamily="18" charset="0"/>
            </a:rPr>
            <a:t>Жаҳон банки методикаси. </a:t>
          </a:r>
          <a:r>
            <a:rPr lang="uz-Cyrl-UZ" sz="4600" kern="1200" dirty="0" smtClean="0">
              <a:latin typeface="Times New Roman" panose="02020603050405020304" pitchFamily="18" charset="0"/>
              <a:cs typeface="Times New Roman" panose="02020603050405020304" pitchFamily="18" charset="0"/>
            </a:rPr>
            <a:t>Жаҳон банки операцион ва таҳлилий мақсадлар учун дунё мамлакатларини иқтисодий ривожланиш даражасига кўра турли гуруҳларга ажратади.</a:t>
          </a:r>
          <a:endParaRPr lang="ru-RU" sz="4600" kern="1200" dirty="0">
            <a:latin typeface="Times New Roman" panose="02020603050405020304" pitchFamily="18" charset="0"/>
            <a:cs typeface="Times New Roman" panose="02020603050405020304" pitchFamily="18" charset="0"/>
          </a:endParaRPr>
        </a:p>
      </dsp:txBody>
      <dsp:txXfrm>
        <a:off x="252218" y="457599"/>
        <a:ext cx="7725164" cy="4662284"/>
      </dsp:txXfrm>
    </dsp:sp>
  </dsp:spTree>
</dsp:drawing>
</file>

<file path=ppt/diagrams/drawing6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5B0ADD-1234-439F-A50B-88A8B255D1AB}">
      <dsp:nvSpPr>
        <dsp:cNvPr id="0" name=""/>
        <dsp:cNvSpPr/>
      </dsp:nvSpPr>
      <dsp:spPr>
        <a:xfrm>
          <a:off x="0" y="267305"/>
          <a:ext cx="8229600" cy="25108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363538" algn="just" defTabSz="1644650" rtl="0">
            <a:lnSpc>
              <a:spcPct val="90000"/>
            </a:lnSpc>
            <a:spcBef>
              <a:spcPct val="0"/>
            </a:spcBef>
            <a:spcAft>
              <a:spcPct val="35000"/>
            </a:spcAft>
          </a:pPr>
          <a:r>
            <a:rPr lang="uz-Cyrl-UZ" sz="3700" b="1" kern="1200" dirty="0" smtClean="0">
              <a:latin typeface="Times New Roman" panose="02020603050405020304" pitchFamily="18" charset="0"/>
              <a:cs typeface="Times New Roman" panose="02020603050405020304" pitchFamily="18" charset="0"/>
            </a:rPr>
            <a:t>Ушбу тасниф асосида аҳоли жон бошига тўғри келувчи даромад кўрсаткичи ётади ва мамлакатлар қуйидаги учта гуруҳга ажратилади:</a:t>
          </a:r>
          <a:r>
            <a:rPr lang="uz-Cyrl-UZ" sz="3700" kern="1200" dirty="0" smtClean="0">
              <a:latin typeface="Times New Roman" panose="02020603050405020304" pitchFamily="18" charset="0"/>
              <a:cs typeface="Times New Roman" panose="02020603050405020304" pitchFamily="18" charset="0"/>
            </a:rPr>
            <a:t> </a:t>
          </a:r>
          <a:endParaRPr lang="ru-RU" sz="3700" kern="1200" dirty="0">
            <a:latin typeface="Times New Roman" panose="02020603050405020304" pitchFamily="18" charset="0"/>
            <a:cs typeface="Times New Roman" panose="02020603050405020304" pitchFamily="18" charset="0"/>
          </a:endParaRPr>
        </a:p>
      </dsp:txBody>
      <dsp:txXfrm>
        <a:off x="122568" y="389873"/>
        <a:ext cx="7984464" cy="2265684"/>
      </dsp:txXfrm>
    </dsp:sp>
    <dsp:sp modelId="{1BF44FD8-18F4-45AB-9F93-CDB57E194B8E}">
      <dsp:nvSpPr>
        <dsp:cNvPr id="0" name=""/>
        <dsp:cNvSpPr/>
      </dsp:nvSpPr>
      <dsp:spPr>
        <a:xfrm>
          <a:off x="0" y="2778125"/>
          <a:ext cx="8229600" cy="26040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46990" rIns="263144" bIns="46990" numCol="1" spcCol="1270" anchor="t" anchorCtr="0">
          <a:noAutofit/>
        </a:bodyPr>
        <a:lstStyle/>
        <a:p>
          <a:pPr marL="285750" lvl="1" indent="-285750" algn="just" defTabSz="1289050" rtl="0">
            <a:lnSpc>
              <a:spcPct val="90000"/>
            </a:lnSpc>
            <a:spcBef>
              <a:spcPct val="0"/>
            </a:spcBef>
            <a:spcAft>
              <a:spcPct val="20000"/>
            </a:spcAft>
            <a:buChar char="••"/>
          </a:pPr>
          <a:r>
            <a:rPr lang="ru-RU" sz="2900" kern="1200" dirty="0" smtClean="0">
              <a:latin typeface="Times New Roman" panose="02020603050405020304" pitchFamily="18" charset="0"/>
              <a:cs typeface="Times New Roman" panose="02020603050405020304" pitchFamily="18" charset="0"/>
            </a:rPr>
            <a:t>- паст </a:t>
          </a:r>
          <a:r>
            <a:rPr lang="ru-RU" sz="2900" kern="1200" dirty="0" err="1" smtClean="0">
              <a:latin typeface="Times New Roman" panose="02020603050405020304" pitchFamily="18" charset="0"/>
              <a:cs typeface="Times New Roman" panose="02020603050405020304" pitchFamily="18" charset="0"/>
            </a:rPr>
            <a:t>даромадли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мамлакатлар</a:t>
          </a:r>
          <a:r>
            <a:rPr lang="en-US" sz="2900" kern="1200" dirty="0" smtClean="0">
              <a:latin typeface="Times New Roman" panose="02020603050405020304" pitchFamily="18" charset="0"/>
              <a:cs typeface="Times New Roman" panose="02020603050405020304" pitchFamily="18" charset="0"/>
            </a:rPr>
            <a:t> </a:t>
          </a:r>
          <a:r>
            <a:rPr lang="en-US" sz="2900" b="1" kern="1200" dirty="0" smtClean="0">
              <a:latin typeface="Times New Roman" panose="02020603050405020304" pitchFamily="18" charset="0"/>
              <a:cs typeface="Times New Roman" panose="02020603050405020304" pitchFamily="18" charset="0"/>
            </a:rPr>
            <a:t>(low-income countries)</a:t>
          </a:r>
          <a:r>
            <a:rPr lang="en-US" sz="2900" kern="1200" dirty="0" smtClean="0">
              <a:latin typeface="Times New Roman" panose="02020603050405020304" pitchFamily="18" charset="0"/>
              <a:cs typeface="Times New Roman" panose="02020603050405020304" pitchFamily="18" charset="0"/>
            </a:rPr>
            <a:t>;</a:t>
          </a:r>
          <a:endParaRPr lang="ru-RU" sz="2900" kern="1200" dirty="0">
            <a:latin typeface="Times New Roman" panose="02020603050405020304" pitchFamily="18" charset="0"/>
            <a:cs typeface="Times New Roman" panose="02020603050405020304" pitchFamily="18" charset="0"/>
          </a:endParaRPr>
        </a:p>
        <a:p>
          <a:pPr marL="285750" lvl="1" indent="-285750" algn="just" defTabSz="1289050" rtl="0">
            <a:lnSpc>
              <a:spcPct val="90000"/>
            </a:lnSpc>
            <a:spcBef>
              <a:spcPct val="0"/>
            </a:spcBef>
            <a:spcAft>
              <a:spcPct val="20000"/>
            </a:spcAft>
            <a:buChar char="••"/>
          </a:pPr>
          <a:r>
            <a:rPr lang="uz-Cyrl-UZ" sz="2900" kern="1200" dirty="0" smtClean="0">
              <a:latin typeface="Times New Roman" panose="02020603050405020304" pitchFamily="18" charset="0"/>
              <a:cs typeface="Times New Roman" panose="02020603050405020304" pitchFamily="18" charset="0"/>
            </a:rPr>
            <a:t>ў</a:t>
          </a:r>
          <a:r>
            <a:rPr lang="ru-RU" sz="2900" kern="1200" dirty="0" smtClean="0">
              <a:latin typeface="Times New Roman" panose="02020603050405020304" pitchFamily="18" charset="0"/>
              <a:cs typeface="Times New Roman" panose="02020603050405020304" pitchFamily="18" charset="0"/>
            </a:rPr>
            <a:t>рта </a:t>
          </a:r>
          <a:r>
            <a:rPr lang="ru-RU" sz="2900" kern="1200" dirty="0" err="1" smtClean="0">
              <a:latin typeface="Times New Roman" panose="02020603050405020304" pitchFamily="18" charset="0"/>
              <a:cs typeface="Times New Roman" panose="02020603050405020304" pitchFamily="18" charset="0"/>
            </a:rPr>
            <a:t>даромадли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мамлакатлар</a:t>
          </a:r>
          <a:r>
            <a:rPr lang="en-US" sz="2900" kern="1200" dirty="0" smtClean="0">
              <a:latin typeface="Times New Roman" panose="02020603050405020304" pitchFamily="18" charset="0"/>
              <a:cs typeface="Times New Roman" panose="02020603050405020304" pitchFamily="18" charset="0"/>
            </a:rPr>
            <a:t> </a:t>
          </a:r>
          <a:r>
            <a:rPr lang="en-US" sz="2900" b="1" kern="1200" dirty="0" smtClean="0">
              <a:latin typeface="Times New Roman" panose="02020603050405020304" pitchFamily="18" charset="0"/>
              <a:cs typeface="Times New Roman" panose="02020603050405020304" pitchFamily="18" charset="0"/>
            </a:rPr>
            <a:t>(middle-income countries)</a:t>
          </a:r>
          <a:r>
            <a:rPr lang="en-US" sz="2900" kern="1200" dirty="0" smtClean="0">
              <a:latin typeface="Times New Roman" panose="02020603050405020304" pitchFamily="18" charset="0"/>
              <a:cs typeface="Times New Roman" panose="02020603050405020304" pitchFamily="18" charset="0"/>
            </a:rPr>
            <a:t>;</a:t>
          </a:r>
          <a:endParaRPr lang="ru-RU" sz="2900" kern="1200" dirty="0">
            <a:latin typeface="Times New Roman" panose="02020603050405020304" pitchFamily="18" charset="0"/>
            <a:cs typeface="Times New Roman" panose="02020603050405020304" pitchFamily="18" charset="0"/>
          </a:endParaRPr>
        </a:p>
        <a:p>
          <a:pPr marL="285750" lvl="1" indent="-285750" algn="just" defTabSz="1289050" rtl="0">
            <a:lnSpc>
              <a:spcPct val="90000"/>
            </a:lnSpc>
            <a:spcBef>
              <a:spcPct val="0"/>
            </a:spcBef>
            <a:spcAft>
              <a:spcPct val="20000"/>
            </a:spcAft>
            <a:buChar char="••"/>
          </a:pPr>
          <a:r>
            <a:rPr lang="ru-RU" sz="2900" kern="1200" dirty="0" smtClean="0">
              <a:latin typeface="Times New Roman" panose="02020603050405020304" pitchFamily="18" charset="0"/>
              <a:cs typeface="Times New Roman" panose="02020603050405020304" pitchFamily="18" charset="0"/>
            </a:rPr>
            <a:t>ю</a:t>
          </a:r>
          <a:r>
            <a:rPr lang="uz-Cyrl-UZ" sz="2900" kern="1200" dirty="0" smtClean="0">
              <a:latin typeface="Times New Roman" panose="02020603050405020304" pitchFamily="18" charset="0"/>
              <a:cs typeface="Times New Roman" panose="02020603050405020304" pitchFamily="18" charset="0"/>
            </a:rPr>
            <a:t>қ</a:t>
          </a:r>
          <a:r>
            <a:rPr lang="ru-RU" sz="2900" kern="1200" dirty="0" smtClean="0">
              <a:latin typeface="Times New Roman" panose="02020603050405020304" pitchFamily="18" charset="0"/>
              <a:cs typeface="Times New Roman" panose="02020603050405020304" pitchFamily="18" charset="0"/>
            </a:rPr>
            <a:t>ори </a:t>
          </a:r>
          <a:r>
            <a:rPr lang="ru-RU" sz="2900" kern="1200" dirty="0" err="1" smtClean="0">
              <a:latin typeface="Times New Roman" panose="02020603050405020304" pitchFamily="18" charset="0"/>
              <a:cs typeface="Times New Roman" panose="02020603050405020304" pitchFamily="18" charset="0"/>
            </a:rPr>
            <a:t>даромадли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мамлакатлар</a:t>
          </a:r>
          <a:r>
            <a:rPr lang="en-US" sz="2900" kern="1200" dirty="0" smtClean="0">
              <a:latin typeface="Times New Roman" panose="02020603050405020304" pitchFamily="18" charset="0"/>
              <a:cs typeface="Times New Roman" panose="02020603050405020304" pitchFamily="18" charset="0"/>
            </a:rPr>
            <a:t> </a:t>
          </a:r>
          <a:r>
            <a:rPr lang="en-US" sz="2900" b="1" kern="1200" dirty="0" smtClean="0">
              <a:latin typeface="Times New Roman" panose="02020603050405020304" pitchFamily="18" charset="0"/>
              <a:cs typeface="Times New Roman" panose="02020603050405020304" pitchFamily="18" charset="0"/>
            </a:rPr>
            <a:t>(high-income countries)</a:t>
          </a:r>
          <a:r>
            <a:rPr lang="en-US" sz="2900" kern="1200" dirty="0" smtClean="0">
              <a:latin typeface="Times New Roman" panose="02020603050405020304" pitchFamily="18" charset="0"/>
              <a:cs typeface="Times New Roman" panose="02020603050405020304" pitchFamily="18" charset="0"/>
            </a:rPr>
            <a:t>.</a:t>
          </a:r>
          <a:endParaRPr lang="ru-RU" sz="2900" kern="1200" dirty="0">
            <a:latin typeface="Times New Roman" panose="02020603050405020304" pitchFamily="18" charset="0"/>
            <a:cs typeface="Times New Roman" panose="02020603050405020304" pitchFamily="18" charset="0"/>
          </a:endParaRPr>
        </a:p>
      </dsp:txBody>
      <dsp:txXfrm>
        <a:off x="0" y="2778125"/>
        <a:ext cx="8229600" cy="2604060"/>
      </dsp:txXfrm>
    </dsp:sp>
  </dsp:spTree>
</dsp:drawing>
</file>

<file path=ppt/diagrams/drawing6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8E6AF7-424B-4DB0-9972-C5FE99547D35}">
      <dsp:nvSpPr>
        <dsp:cNvPr id="0" name=""/>
        <dsp:cNvSpPr/>
      </dsp:nvSpPr>
      <dsp:spPr>
        <a:xfrm>
          <a:off x="0" y="63173"/>
          <a:ext cx="8229600" cy="53071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363538" algn="just" defTabSz="1866900" rtl="0">
            <a:lnSpc>
              <a:spcPct val="90000"/>
            </a:lnSpc>
            <a:spcBef>
              <a:spcPct val="0"/>
            </a:spcBef>
            <a:spcAft>
              <a:spcPct val="35000"/>
            </a:spcAft>
          </a:pPr>
          <a:r>
            <a:rPr lang="ru-RU" sz="4200" kern="1200" dirty="0" err="1" smtClean="0">
              <a:latin typeface="Times New Roman" panose="02020603050405020304" pitchFamily="18" charset="0"/>
              <a:cs typeface="Times New Roman" panose="02020603050405020304" pitchFamily="18" charset="0"/>
            </a:rPr>
            <a:t>Бундан</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таш</a:t>
          </a:r>
          <a:r>
            <a:rPr lang="uz-Cyrl-UZ" sz="4200" kern="1200" dirty="0" smtClean="0">
              <a:latin typeface="Times New Roman" panose="02020603050405020304" pitchFamily="18" charset="0"/>
              <a:cs typeface="Times New Roman" panose="02020603050405020304" pitchFamily="18" charset="0"/>
            </a:rPr>
            <a:t>қ</a:t>
          </a:r>
          <a:r>
            <a:rPr lang="ru-RU" sz="4200" kern="1200" dirty="0" err="1" smtClean="0">
              <a:latin typeface="Times New Roman" panose="02020603050405020304" pitchFamily="18" charset="0"/>
              <a:cs typeface="Times New Roman" panose="02020603050405020304" pitchFamily="18" charset="0"/>
            </a:rPr>
            <a:t>ари</a:t>
          </a:r>
          <a:r>
            <a:rPr lang="en-US" sz="4200" kern="1200" dirty="0" smtClean="0">
              <a:latin typeface="Times New Roman" panose="02020603050405020304" pitchFamily="18" charset="0"/>
              <a:cs typeface="Times New Roman" panose="02020603050405020304" pitchFamily="18" charset="0"/>
            </a:rPr>
            <a:t>, </a:t>
          </a:r>
          <a:r>
            <a:rPr lang="uz-Cyrl-UZ" sz="4200" kern="1200" dirty="0" smtClean="0">
              <a:latin typeface="Times New Roman" panose="02020603050405020304" pitchFamily="18" charset="0"/>
              <a:cs typeface="Times New Roman" panose="02020603050405020304" pitchFamily="18" charset="0"/>
            </a:rPr>
            <a:t>ў</a:t>
          </a:r>
          <a:r>
            <a:rPr lang="ru-RU" sz="4200" kern="1200" dirty="0" smtClean="0">
              <a:latin typeface="Times New Roman" panose="02020603050405020304" pitchFamily="18" charset="0"/>
              <a:cs typeface="Times New Roman" panose="02020603050405020304" pitchFamily="18" charset="0"/>
            </a:rPr>
            <a:t>рта </a:t>
          </a:r>
          <a:r>
            <a:rPr lang="ru-RU" sz="4200" kern="1200" dirty="0" err="1" smtClean="0">
              <a:latin typeface="Times New Roman" panose="02020603050405020304" pitchFamily="18" charset="0"/>
              <a:cs typeface="Times New Roman" panose="02020603050405020304" pitchFamily="18" charset="0"/>
            </a:rPr>
            <a:t>даромадли</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мамлакатлар</a:t>
          </a:r>
          <a:r>
            <a:rPr lang="ru-RU" sz="4200" kern="1200" dirty="0" smtClean="0">
              <a:latin typeface="Times New Roman" panose="02020603050405020304" pitchFamily="18" charset="0"/>
              <a:cs typeface="Times New Roman" panose="02020603050405020304" pitchFamily="18" charset="0"/>
            </a:rPr>
            <a:t> гуру</a:t>
          </a:r>
          <a:r>
            <a:rPr lang="uz-Cyrl-UZ" sz="4200" kern="1200" dirty="0" smtClean="0">
              <a:latin typeface="Times New Roman" panose="02020603050405020304" pitchFamily="18" charset="0"/>
              <a:cs typeface="Times New Roman" panose="02020603050405020304" pitchFamily="18" charset="0"/>
            </a:rPr>
            <a:t>ҳ</a:t>
          </a:r>
          <a:r>
            <a:rPr lang="ru-RU" sz="4200" kern="1200" dirty="0" smtClean="0">
              <a:latin typeface="Times New Roman" panose="02020603050405020304" pitchFamily="18" charset="0"/>
              <a:cs typeface="Times New Roman" panose="02020603050405020304" pitchFamily="18" charset="0"/>
            </a:rPr>
            <a:t>и</a:t>
          </a:r>
          <a:r>
            <a:rPr lang="uz-Cyrl-UZ" sz="4200" kern="1200" dirty="0" smtClean="0">
              <a:latin typeface="Times New Roman" panose="02020603050405020304" pitchFamily="18" charset="0"/>
              <a:cs typeface="Times New Roman" panose="02020603050405020304" pitchFamily="18" charset="0"/>
            </a:rPr>
            <a:t>д</a:t>
          </a:r>
          <a:r>
            <a:rPr lang="ru-RU" sz="4200" kern="1200" dirty="0" smtClean="0">
              <a:latin typeface="Times New Roman" panose="02020603050405020304" pitchFamily="18" charset="0"/>
              <a:cs typeface="Times New Roman" panose="02020603050405020304" pitchFamily="18" charset="0"/>
            </a:rPr>
            <a:t>а я</a:t>
          </a:r>
          <a:r>
            <a:rPr lang="uz-Cyrl-UZ" sz="4200" kern="1200" dirty="0" smtClean="0">
              <a:latin typeface="Times New Roman" panose="02020603050405020304" pitchFamily="18" charset="0"/>
              <a:cs typeface="Times New Roman" panose="02020603050405020304" pitchFamily="18" charset="0"/>
            </a:rPr>
            <a:t>н</a:t>
          </a:r>
          <a:r>
            <a:rPr lang="ru-RU" sz="4200" kern="1200" dirty="0" smtClean="0">
              <a:latin typeface="Times New Roman" panose="02020603050405020304" pitchFamily="18" charset="0"/>
              <a:cs typeface="Times New Roman" panose="02020603050405020304" pitchFamily="18" charset="0"/>
            </a:rPr>
            <a:t>а </a:t>
          </a:r>
          <a:r>
            <a:rPr lang="uz-Cyrl-UZ" sz="4200" kern="1200" dirty="0" smtClean="0">
              <a:latin typeface="Times New Roman" panose="02020603050405020304" pitchFamily="18" charset="0"/>
              <a:cs typeface="Times New Roman" panose="02020603050405020304" pitchFamily="18" charset="0"/>
            </a:rPr>
            <a:t>ў</a:t>
          </a:r>
          <a:r>
            <a:rPr lang="ru-RU" sz="4200" kern="1200" dirty="0" smtClean="0">
              <a:latin typeface="Times New Roman" panose="02020603050405020304" pitchFamily="18" charset="0"/>
              <a:cs typeface="Times New Roman" panose="02020603050405020304" pitchFamily="18" charset="0"/>
            </a:rPr>
            <a:t>рта </a:t>
          </a:r>
          <a:r>
            <a:rPr lang="uz-Cyrl-UZ" sz="4200" kern="1200" dirty="0" smtClean="0">
              <a:latin typeface="Times New Roman" panose="02020603050405020304" pitchFamily="18" charset="0"/>
              <a:cs typeface="Times New Roman" panose="02020603050405020304" pitchFamily="18" charset="0"/>
            </a:rPr>
            <a:t>қ</a:t>
          </a:r>
          <a:r>
            <a:rPr lang="ru-RU" sz="4200" kern="1200" dirty="0" err="1" smtClean="0">
              <a:latin typeface="Times New Roman" panose="02020603050405020304" pitchFamily="18" charset="0"/>
              <a:cs typeface="Times New Roman" panose="02020603050405020304" pitchFamily="18" charset="0"/>
            </a:rPr>
            <a:t>уйи</a:t>
          </a:r>
          <a:r>
            <a:rPr lang="ru-RU" sz="4200" kern="1200" dirty="0" smtClean="0">
              <a:latin typeface="Times New Roman" panose="02020603050405020304" pitchFamily="18" charset="0"/>
              <a:cs typeface="Times New Roman" panose="02020603050405020304" pitchFamily="18" charset="0"/>
            </a:rPr>
            <a:t> </a:t>
          </a:r>
          <a:r>
            <a:rPr lang="en-US" sz="4200" b="1" kern="1200" dirty="0" smtClean="0">
              <a:latin typeface="Times New Roman" panose="02020603050405020304" pitchFamily="18" charset="0"/>
              <a:cs typeface="Times New Roman" panose="02020603050405020304" pitchFamily="18" charset="0"/>
            </a:rPr>
            <a:t>(lower-middle-income countries)</a:t>
          </a:r>
          <a:r>
            <a:rPr lang="en-US"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ва</a:t>
          </a:r>
          <a:r>
            <a:rPr lang="ru-RU" sz="4200" kern="1200" dirty="0" smtClean="0">
              <a:latin typeface="Times New Roman" panose="02020603050405020304" pitchFamily="18" charset="0"/>
              <a:cs typeface="Times New Roman" panose="02020603050405020304" pitchFamily="18" charset="0"/>
            </a:rPr>
            <a:t> </a:t>
          </a:r>
          <a:r>
            <a:rPr lang="uz-Cyrl-UZ" sz="4200" kern="1200" dirty="0" smtClean="0">
              <a:latin typeface="Times New Roman" panose="02020603050405020304" pitchFamily="18" charset="0"/>
              <a:cs typeface="Times New Roman" panose="02020603050405020304" pitchFamily="18" charset="0"/>
            </a:rPr>
            <a:t>ў</a:t>
          </a:r>
          <a:r>
            <a:rPr lang="ru-RU" sz="4200" kern="1200" dirty="0" smtClean="0">
              <a:latin typeface="Times New Roman" panose="02020603050405020304" pitchFamily="18" charset="0"/>
              <a:cs typeface="Times New Roman" panose="02020603050405020304" pitchFamily="18" charset="0"/>
            </a:rPr>
            <a:t>рта ю</a:t>
          </a:r>
          <a:r>
            <a:rPr lang="uz-Cyrl-UZ" sz="4200" kern="1200" dirty="0" smtClean="0">
              <a:latin typeface="Times New Roman" panose="02020603050405020304" pitchFamily="18" charset="0"/>
              <a:cs typeface="Times New Roman" panose="02020603050405020304" pitchFamily="18" charset="0"/>
            </a:rPr>
            <a:t>қ</a:t>
          </a:r>
          <a:r>
            <a:rPr lang="ru-RU" sz="4200" kern="1200" dirty="0" smtClean="0">
              <a:latin typeface="Times New Roman" panose="02020603050405020304" pitchFamily="18" charset="0"/>
              <a:cs typeface="Times New Roman" panose="02020603050405020304" pitchFamily="18" charset="0"/>
            </a:rPr>
            <a:t>ори </a:t>
          </a:r>
          <a:r>
            <a:rPr lang="ru-RU" sz="4200" kern="1200" dirty="0" err="1" smtClean="0">
              <a:latin typeface="Times New Roman" panose="02020603050405020304" pitchFamily="18" charset="0"/>
              <a:cs typeface="Times New Roman" panose="02020603050405020304" pitchFamily="18" charset="0"/>
            </a:rPr>
            <a:t>даромадли</a:t>
          </a:r>
          <a:r>
            <a:rPr lang="en-US" sz="4200" kern="1200" dirty="0" smtClean="0">
              <a:latin typeface="Times New Roman" panose="02020603050405020304" pitchFamily="18" charset="0"/>
              <a:cs typeface="Times New Roman" panose="02020603050405020304" pitchFamily="18" charset="0"/>
            </a:rPr>
            <a:t> </a:t>
          </a:r>
          <a:r>
            <a:rPr lang="en-US" sz="4200" b="1" kern="1200" dirty="0" smtClean="0">
              <a:latin typeface="Times New Roman" panose="02020603050405020304" pitchFamily="18" charset="0"/>
              <a:cs typeface="Times New Roman" panose="02020603050405020304" pitchFamily="18" charset="0"/>
            </a:rPr>
            <a:t>(upper-middle</a:t>
          </a:r>
          <a:r>
            <a:rPr lang="uz-Cyrl-UZ" sz="4200" b="1" kern="1200" dirty="0" smtClean="0">
              <a:latin typeface="Times New Roman" panose="02020603050405020304" pitchFamily="18" charset="0"/>
              <a:cs typeface="Times New Roman" panose="02020603050405020304" pitchFamily="18" charset="0"/>
            </a:rPr>
            <a:t> </a:t>
          </a:r>
          <a:r>
            <a:rPr lang="en-US" sz="4200" b="1" kern="1200" dirty="0" smtClean="0">
              <a:latin typeface="Times New Roman" panose="02020603050405020304" pitchFamily="18" charset="0"/>
              <a:cs typeface="Times New Roman" panose="02020603050405020304" pitchFamily="18" charset="0"/>
            </a:rPr>
            <a:t>income</a:t>
          </a:r>
          <a:r>
            <a:rPr lang="uz-Cyrl-UZ" sz="4200" b="1" kern="1200" dirty="0" smtClean="0">
              <a:latin typeface="Times New Roman" panose="02020603050405020304" pitchFamily="18" charset="0"/>
              <a:cs typeface="Times New Roman" panose="02020603050405020304" pitchFamily="18" charset="0"/>
            </a:rPr>
            <a:t> </a:t>
          </a:r>
          <a:r>
            <a:rPr lang="en-US" sz="4200" b="1" kern="1200" dirty="0" smtClean="0">
              <a:latin typeface="Times New Roman" panose="02020603050405020304" pitchFamily="18" charset="0"/>
              <a:cs typeface="Times New Roman" panose="02020603050405020304" pitchFamily="18" charset="0"/>
            </a:rPr>
            <a:t>countries)</a:t>
          </a:r>
          <a:r>
            <a:rPr lang="en-US"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мамлакатлар</a:t>
          </a:r>
          <a:r>
            <a:rPr lang="ru-RU" sz="4200" kern="1200" dirty="0" smtClean="0">
              <a:latin typeface="Times New Roman" panose="02020603050405020304" pitchFamily="18" charset="0"/>
              <a:cs typeface="Times New Roman" panose="02020603050405020304" pitchFamily="18" charset="0"/>
            </a:rPr>
            <a:t> гуру</a:t>
          </a:r>
          <a:r>
            <a:rPr lang="uz-Cyrl-UZ" sz="4200" kern="1200" dirty="0" smtClean="0">
              <a:latin typeface="Times New Roman" panose="02020603050405020304" pitchFamily="18" charset="0"/>
              <a:cs typeface="Times New Roman" panose="02020603050405020304" pitchFamily="18" charset="0"/>
            </a:rPr>
            <a:t>ҳ</a:t>
          </a:r>
          <a:r>
            <a:rPr lang="ru-RU" sz="4200" kern="1200" dirty="0" smtClean="0">
              <a:latin typeface="Times New Roman" panose="02020603050405020304" pitchFamily="18" charset="0"/>
              <a:cs typeface="Times New Roman" panose="02020603050405020304" pitchFamily="18" charset="0"/>
            </a:rPr>
            <a:t>лари </a:t>
          </a:r>
          <a:r>
            <a:rPr lang="ru-RU" sz="4200" kern="1200" dirty="0" err="1" smtClean="0">
              <a:latin typeface="Times New Roman" panose="02020603050405020304" pitchFamily="18" charset="0"/>
              <a:cs typeface="Times New Roman" panose="02020603050405020304" pitchFamily="18" charset="0"/>
            </a:rPr>
            <a:t>ажратилади</a:t>
          </a:r>
          <a:r>
            <a:rPr lang="en-US" sz="4200" kern="1200" dirty="0" smtClean="0">
              <a:latin typeface="Times New Roman" panose="02020603050405020304" pitchFamily="18" charset="0"/>
              <a:cs typeface="Times New Roman" panose="02020603050405020304" pitchFamily="18" charset="0"/>
            </a:rPr>
            <a:t>.</a:t>
          </a:r>
          <a:endParaRPr lang="ru-RU" sz="4200" kern="1200" dirty="0">
            <a:latin typeface="Times New Roman" panose="02020603050405020304" pitchFamily="18" charset="0"/>
            <a:cs typeface="Times New Roman" panose="02020603050405020304" pitchFamily="18" charset="0"/>
          </a:endParaRPr>
        </a:p>
      </dsp:txBody>
      <dsp:txXfrm>
        <a:off x="259072" y="322245"/>
        <a:ext cx="7711456" cy="4788976"/>
      </dsp:txXfrm>
    </dsp:sp>
  </dsp:spTree>
</dsp:drawing>
</file>

<file path=ppt/diagrams/drawing6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502A99-6B12-4EF3-9308-99C41A98EC1E}">
      <dsp:nvSpPr>
        <dsp:cNvPr id="0" name=""/>
        <dsp:cNvSpPr/>
      </dsp:nvSpPr>
      <dsp:spPr>
        <a:xfrm>
          <a:off x="0" y="661145"/>
          <a:ext cx="8229600" cy="2106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63538" algn="just" defTabSz="1778000" rtl="0">
            <a:lnSpc>
              <a:spcPct val="90000"/>
            </a:lnSpc>
            <a:spcBef>
              <a:spcPct val="0"/>
            </a:spcBef>
            <a:spcAft>
              <a:spcPct val="35000"/>
            </a:spcAft>
          </a:pPr>
          <a:r>
            <a:rPr lang="ru-RU" sz="4000" kern="1200" dirty="0" err="1" smtClean="0">
              <a:latin typeface="Times New Roman" panose="02020603050405020304" pitchFamily="18" charset="0"/>
              <a:cs typeface="Times New Roman" panose="02020603050405020304" pitchFamily="18" charset="0"/>
            </a:rPr>
            <a:t>Жа</a:t>
          </a:r>
          <a:r>
            <a:rPr lang="uz-Cyrl-UZ" sz="4000" kern="1200" dirty="0" smtClean="0">
              <a:latin typeface="Times New Roman" panose="02020603050405020304" pitchFamily="18" charset="0"/>
              <a:cs typeface="Times New Roman" panose="02020603050405020304" pitchFamily="18" charset="0"/>
            </a:rPr>
            <a:t>ҳ</a:t>
          </a:r>
          <a:r>
            <a:rPr lang="ru-RU" sz="4000" kern="1200" dirty="0" smtClean="0">
              <a:latin typeface="Times New Roman" panose="02020603050405020304" pitchFamily="18" charset="0"/>
              <a:cs typeface="Times New Roman" panose="02020603050405020304" pitchFamily="18" charset="0"/>
            </a:rPr>
            <a:t>он банки </a:t>
          </a:r>
          <a:r>
            <a:rPr lang="ru-RU" sz="4000" kern="1200" dirty="0" err="1" smtClean="0">
              <a:latin typeface="Times New Roman" panose="02020603050405020304" pitchFamily="18" charset="0"/>
              <a:cs typeface="Times New Roman" panose="02020603050405020304" pitchFamily="18" charset="0"/>
            </a:rPr>
            <a:t>таснифи</a:t>
          </a:r>
          <a:r>
            <a:rPr lang="ru-RU" sz="4000" kern="1200" dirty="0" smtClean="0">
              <a:latin typeface="Times New Roman" panose="02020603050405020304" pitchFamily="18" charset="0"/>
              <a:cs typeface="Times New Roman" panose="02020603050405020304" pitchFamily="18" charset="0"/>
            </a:rPr>
            <a:t> 214 </a:t>
          </a:r>
          <a:r>
            <a:rPr lang="ru-RU" sz="4000" kern="1200" dirty="0" err="1" smtClean="0">
              <a:latin typeface="Times New Roman" panose="02020603050405020304" pitchFamily="18" charset="0"/>
              <a:cs typeface="Times New Roman" panose="02020603050405020304" pitchFamily="18" charset="0"/>
            </a:rPr>
            <a:t>мамлакатни</a:t>
          </a:r>
          <a:r>
            <a:rPr lang="ru-RU" sz="4000" kern="1200" dirty="0" smtClean="0">
              <a:latin typeface="Times New Roman" panose="02020603050405020304" pitchFamily="18" charset="0"/>
              <a:cs typeface="Times New Roman" panose="02020603050405020304" pitchFamily="18" charset="0"/>
            </a:rPr>
            <a:t> </a:t>
          </a:r>
          <a:r>
            <a:rPr lang="uz-Cyrl-UZ" sz="4000" kern="1200" dirty="0" smtClean="0">
              <a:latin typeface="Times New Roman" panose="02020603050405020304" pitchFamily="18" charset="0"/>
              <a:cs typeface="Times New Roman" panose="02020603050405020304" pitchFamily="18" charset="0"/>
            </a:rPr>
            <a:t>қ</a:t>
          </a:r>
          <a:r>
            <a:rPr lang="ru-RU" sz="4000" kern="1200" dirty="0" err="1" smtClean="0">
              <a:latin typeface="Times New Roman" panose="02020603050405020304" pitchFamily="18" charset="0"/>
              <a:cs typeface="Times New Roman" panose="02020603050405020304" pitchFamily="18" charset="0"/>
            </a:rPr>
            <a:t>амраб</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олади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Уларнинг</a:t>
          </a:r>
          <a:r>
            <a:rPr lang="ru-RU" sz="4000" kern="1200" dirty="0" smtClean="0">
              <a:latin typeface="Times New Roman" panose="02020603050405020304" pitchFamily="18" charset="0"/>
              <a:cs typeface="Times New Roman" panose="02020603050405020304" pitchFamily="18" charset="0"/>
            </a:rPr>
            <a:t> 186 та</a:t>
          </a:r>
          <a:r>
            <a:rPr lang="uz-Cyrl-UZ" sz="4000" kern="1200" dirty="0" smtClean="0">
              <a:latin typeface="Times New Roman" panose="02020603050405020304" pitchFamily="18" charset="0"/>
              <a:cs typeface="Times New Roman" panose="02020603050405020304" pitchFamily="18" charset="0"/>
            </a:rPr>
            <a:t>си</a:t>
          </a:r>
          <a:endParaRPr lang="ru-RU" sz="4000" kern="1200" dirty="0">
            <a:latin typeface="Times New Roman" panose="02020603050405020304" pitchFamily="18" charset="0"/>
            <a:cs typeface="Times New Roman" panose="02020603050405020304" pitchFamily="18" charset="0"/>
          </a:endParaRPr>
        </a:p>
      </dsp:txBody>
      <dsp:txXfrm>
        <a:off x="102806" y="763951"/>
        <a:ext cx="8023988" cy="1900388"/>
      </dsp:txXfrm>
    </dsp:sp>
    <dsp:sp modelId="{A1B5C5A2-E3D2-49FC-A4E2-38D9B68FDD8E}">
      <dsp:nvSpPr>
        <dsp:cNvPr id="0" name=""/>
        <dsp:cNvSpPr/>
      </dsp:nvSpPr>
      <dsp:spPr>
        <a:xfrm>
          <a:off x="0" y="2882345"/>
          <a:ext cx="8229600" cy="2106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63538" algn="just" defTabSz="1778000" rtl="0">
            <a:lnSpc>
              <a:spcPct val="90000"/>
            </a:lnSpc>
            <a:spcBef>
              <a:spcPct val="0"/>
            </a:spcBef>
            <a:spcAft>
              <a:spcPct val="35000"/>
            </a:spcAft>
          </a:pPr>
          <a:r>
            <a:rPr lang="uz-Cyrl-UZ" sz="4000" kern="1200" dirty="0" smtClean="0">
              <a:latin typeface="Times New Roman" panose="02020603050405020304" pitchFamily="18" charset="0"/>
              <a:cs typeface="Times New Roman" panose="02020603050405020304" pitchFamily="18" charset="0"/>
            </a:rPr>
            <a:t>Жаҳон банкига аъзо мамлакатлар ва бошқалари 30 мингдан ортиқ аҳолига эга мамлакатлардир. </a:t>
          </a:r>
          <a:endParaRPr lang="ru-RU" sz="4000" kern="1200" dirty="0">
            <a:latin typeface="Times New Roman" panose="02020603050405020304" pitchFamily="18" charset="0"/>
            <a:cs typeface="Times New Roman" panose="02020603050405020304" pitchFamily="18" charset="0"/>
          </a:endParaRPr>
        </a:p>
      </dsp:txBody>
      <dsp:txXfrm>
        <a:off x="102806" y="2985151"/>
        <a:ext cx="8023988" cy="1900388"/>
      </dsp:txXfrm>
    </dsp:sp>
  </dsp:spTree>
</dsp:drawing>
</file>

<file path=ppt/diagrams/drawing6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B5C5A2-E3D2-49FC-A4E2-38D9B68FDD8E}">
      <dsp:nvSpPr>
        <dsp:cNvPr id="0" name=""/>
        <dsp:cNvSpPr/>
      </dsp:nvSpPr>
      <dsp:spPr>
        <a:xfrm>
          <a:off x="0" y="16745"/>
          <a:ext cx="8229600" cy="5616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363538" algn="just" defTabSz="2222500" rtl="0">
            <a:lnSpc>
              <a:spcPct val="90000"/>
            </a:lnSpc>
            <a:spcBef>
              <a:spcPct val="0"/>
            </a:spcBef>
            <a:spcAft>
              <a:spcPct val="35000"/>
            </a:spcAft>
          </a:pPr>
          <a:r>
            <a:rPr lang="uz-Cyrl-UZ" sz="5000" kern="1200" dirty="0" smtClean="0">
              <a:latin typeface="Times New Roman" panose="02020603050405020304" pitchFamily="18" charset="0"/>
              <a:cs typeface="Times New Roman" panose="02020603050405020304" pitchFamily="18" charset="0"/>
            </a:rPr>
            <a:t>Даромадлар даражасига кўра гуруҳлаш мамлакатларнинг иқтисодий ривожланиш даражасига кўра ўхшаш жиҳатларини тақозо этмайди.</a:t>
          </a:r>
          <a:endParaRPr lang="ru-RU" sz="5000" kern="1200" dirty="0">
            <a:latin typeface="Times New Roman" panose="02020603050405020304" pitchFamily="18" charset="0"/>
            <a:cs typeface="Times New Roman" panose="02020603050405020304" pitchFamily="18" charset="0"/>
          </a:endParaRPr>
        </a:p>
      </dsp:txBody>
      <dsp:txXfrm>
        <a:off x="274151" y="290896"/>
        <a:ext cx="7681298" cy="5067698"/>
      </dsp:txXfrm>
    </dsp:sp>
  </dsp:spTree>
</dsp:drawing>
</file>

<file path=ppt/diagrams/drawing6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DCEB14-791C-4622-87EE-D3BA5E9666AD}">
      <dsp:nvSpPr>
        <dsp:cNvPr id="0" name=""/>
        <dsp:cNvSpPr/>
      </dsp:nvSpPr>
      <dsp:spPr>
        <a:xfrm>
          <a:off x="0" y="117590"/>
          <a:ext cx="8229600" cy="37065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uz-Cyrl-UZ" sz="3300" kern="1200" dirty="0" smtClean="0">
              <a:latin typeface="Times New Roman" panose="02020603050405020304" pitchFamily="18" charset="0"/>
              <a:cs typeface="Times New Roman" panose="02020603050405020304" pitchFamily="18" charset="0"/>
            </a:rPr>
            <a:t>Жаҳон банки таснифида юқори даромадли мамлакатлар гуруҳида нефть экспорт қилувчи - Қатар, Бирлашган Араб Амирликлари (БАА), Бруней, Қувайт каби ХВФ таснифи бўйича ривожланаётган Жаҳон банки мамлакатларни ташқи қарз ҳолати бўйича ҳам гуруҳларга ажратади:</a:t>
          </a:r>
          <a:endParaRPr lang="ru-RU" sz="3300" kern="1200" dirty="0">
            <a:latin typeface="Times New Roman" panose="02020603050405020304" pitchFamily="18" charset="0"/>
            <a:cs typeface="Times New Roman" panose="02020603050405020304" pitchFamily="18" charset="0"/>
          </a:endParaRPr>
        </a:p>
      </dsp:txBody>
      <dsp:txXfrm>
        <a:off x="180939" y="298529"/>
        <a:ext cx="7867722" cy="3344682"/>
      </dsp:txXfrm>
    </dsp:sp>
    <dsp:sp modelId="{6ACC36AA-9719-48F3-813B-518DCA7DE922}">
      <dsp:nvSpPr>
        <dsp:cNvPr id="0" name=""/>
        <dsp:cNvSpPr/>
      </dsp:nvSpPr>
      <dsp:spPr>
        <a:xfrm>
          <a:off x="0" y="3824150"/>
          <a:ext cx="8229600" cy="1707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41910" rIns="234696" bIns="41910" numCol="1" spcCol="1270" anchor="t" anchorCtr="0">
          <a:noAutofit/>
        </a:bodyPr>
        <a:lstStyle/>
        <a:p>
          <a:pPr marL="0" lvl="1" indent="363538"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ташқи қарзи юқори камбағал мамлакатлар; </a:t>
          </a:r>
          <a:endParaRPr lang="ru-RU" sz="2600" kern="1200" dirty="0">
            <a:latin typeface="Times New Roman" panose="02020603050405020304" pitchFamily="18" charset="0"/>
            <a:cs typeface="Times New Roman" panose="02020603050405020304" pitchFamily="18" charset="0"/>
          </a:endParaRPr>
        </a:p>
        <a:p>
          <a:pPr marL="0" lvl="1" indent="363538"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ташқи қарзи нормал даражадаги мамлакатлар; </a:t>
          </a:r>
          <a:endParaRPr lang="ru-RU" sz="2600" kern="1200" dirty="0">
            <a:latin typeface="Times New Roman" panose="02020603050405020304" pitchFamily="18" charset="0"/>
            <a:cs typeface="Times New Roman" panose="02020603050405020304" pitchFamily="18" charset="0"/>
          </a:endParaRPr>
        </a:p>
        <a:p>
          <a:pPr marL="0" lvl="1" indent="363538"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ташқи қарзи катта бўлмаган мамлакатлар; </a:t>
          </a:r>
          <a:endParaRPr lang="ru-RU" sz="2600" kern="1200" dirty="0">
            <a:latin typeface="Times New Roman" panose="02020603050405020304" pitchFamily="18" charset="0"/>
            <a:cs typeface="Times New Roman" panose="02020603050405020304" pitchFamily="18" charset="0"/>
          </a:endParaRPr>
        </a:p>
        <a:p>
          <a:pPr marL="0" lvl="1" indent="363538"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ташқи қарзи бўйича гуруҳланмаган мамлакатлар.</a:t>
          </a:r>
          <a:endParaRPr lang="ru-RU" sz="2600" kern="1200" dirty="0">
            <a:latin typeface="Times New Roman" panose="02020603050405020304" pitchFamily="18" charset="0"/>
            <a:cs typeface="Times New Roman" panose="02020603050405020304" pitchFamily="18" charset="0"/>
          </a:endParaRPr>
        </a:p>
      </dsp:txBody>
      <dsp:txXfrm>
        <a:off x="0" y="3824150"/>
        <a:ext cx="8229600" cy="1707750"/>
      </dsp:txXfrm>
    </dsp:sp>
  </dsp:spTree>
</dsp:drawing>
</file>

<file path=ppt/diagrams/drawing7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872C9A-9CF6-44A9-867C-A0CA0252006C}">
      <dsp:nvSpPr>
        <dsp:cNvPr id="0" name=""/>
        <dsp:cNvSpPr/>
      </dsp:nvSpPr>
      <dsp:spPr>
        <a:xfrm>
          <a:off x="0" y="40857"/>
          <a:ext cx="8229600" cy="244295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449263" algn="just" defTabSz="1600200" rtl="0">
            <a:lnSpc>
              <a:spcPct val="90000"/>
            </a:lnSpc>
            <a:spcBef>
              <a:spcPct val="0"/>
            </a:spcBef>
            <a:spcAft>
              <a:spcPct val="35000"/>
            </a:spcAft>
          </a:pPr>
          <a:r>
            <a:rPr lang="uz-Cyrl-UZ" sz="3600" b="1" kern="1200" dirty="0" smtClean="0">
              <a:latin typeface="Times New Roman" panose="02020603050405020304" pitchFamily="18" charset="0"/>
              <a:cs typeface="Times New Roman" panose="02020603050405020304" pitchFamily="18" charset="0"/>
            </a:rPr>
            <a:t>Жаҳон банкига ҳисобот бермайдиган мамлакатларга нисбатан қуйидаги чегаравий мезонлар белгиланган:</a:t>
          </a:r>
          <a:endParaRPr lang="ru-RU" sz="3600" b="1" kern="1200" dirty="0">
            <a:latin typeface="Times New Roman" panose="02020603050405020304" pitchFamily="18" charset="0"/>
            <a:cs typeface="Times New Roman" panose="02020603050405020304" pitchFamily="18" charset="0"/>
          </a:endParaRPr>
        </a:p>
      </dsp:txBody>
      <dsp:txXfrm>
        <a:off x="119255" y="160112"/>
        <a:ext cx="7991090" cy="2204449"/>
      </dsp:txXfrm>
    </dsp:sp>
    <dsp:sp modelId="{5D756396-01CB-42B5-8AF8-BB30D9F5D96A}">
      <dsp:nvSpPr>
        <dsp:cNvPr id="0" name=""/>
        <dsp:cNvSpPr/>
      </dsp:nvSpPr>
      <dsp:spPr>
        <a:xfrm>
          <a:off x="0" y="2483817"/>
          <a:ext cx="8229600" cy="2980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45720" rIns="256032" bIns="45720" numCol="1" spcCol="1270" anchor="t" anchorCtr="0">
          <a:noAutofit/>
        </a:bodyPr>
        <a:lstStyle/>
        <a:p>
          <a:pPr marL="285750" lvl="1" indent="-285750" algn="just" defTabSz="1244600" rtl="0">
            <a:lnSpc>
              <a:spcPct val="90000"/>
            </a:lnSpc>
            <a:spcBef>
              <a:spcPct val="0"/>
            </a:spcBef>
            <a:spcAft>
              <a:spcPct val="20000"/>
            </a:spcAft>
            <a:buChar char="••"/>
          </a:pP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таш</a:t>
          </a:r>
          <a:r>
            <a:rPr lang="uz-Cyrl-UZ" sz="2800" kern="1200" dirty="0" smtClean="0">
              <a:latin typeface="Times New Roman" panose="02020603050405020304" pitchFamily="18" charset="0"/>
              <a:cs typeface="Times New Roman" panose="02020603050405020304" pitchFamily="18" charset="0"/>
            </a:rPr>
            <a:t>қ</a:t>
          </a:r>
          <a:r>
            <a:rPr lang="ru-RU" sz="2800" kern="1200" dirty="0" smtClean="0">
              <a:latin typeface="Times New Roman" panose="02020603050405020304" pitchFamily="18" charset="0"/>
              <a:cs typeface="Times New Roman" panose="02020603050405020304" pitchFamily="18" charset="0"/>
            </a:rPr>
            <a:t>и </a:t>
          </a:r>
          <a:r>
            <a:rPr lang="uz-Cyrl-UZ" sz="2800" kern="1200" dirty="0" smtClean="0">
              <a:latin typeface="Times New Roman" panose="02020603050405020304" pitchFamily="18" charset="0"/>
              <a:cs typeface="Times New Roman" panose="02020603050405020304" pitchFamily="18" charset="0"/>
            </a:rPr>
            <a:t>қ</a:t>
          </a:r>
          <a:r>
            <a:rPr lang="ru-RU" sz="2800" kern="1200" dirty="0" err="1" smtClean="0">
              <a:latin typeface="Times New Roman" panose="02020603050405020304" pitchFamily="18" charset="0"/>
              <a:cs typeface="Times New Roman" panose="02020603050405020304" pitchFamily="18" charset="0"/>
            </a:rPr>
            <a:t>арзнинг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ялпи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миллий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даромадга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нисбати</a:t>
          </a:r>
          <a:r>
            <a:rPr lang="ru-RU" sz="2800" kern="1200" dirty="0" smtClean="0">
              <a:latin typeface="Times New Roman" panose="02020603050405020304" pitchFamily="18" charset="0"/>
              <a:cs typeface="Times New Roman" panose="02020603050405020304" pitchFamily="18" charset="0"/>
            </a:rPr>
            <a:t> - 50%;</a:t>
          </a:r>
          <a:endParaRPr lang="ru-RU" sz="2800" kern="1200" dirty="0">
            <a:latin typeface="Times New Roman" panose="02020603050405020304" pitchFamily="18" charset="0"/>
            <a:cs typeface="Times New Roman" panose="02020603050405020304" pitchFamily="18" charset="0"/>
          </a:endParaRPr>
        </a:p>
        <a:p>
          <a:pPr marL="285750" lvl="1" indent="-285750" algn="just" defTabSz="1244600" rtl="0">
            <a:lnSpc>
              <a:spcPct val="90000"/>
            </a:lnSpc>
            <a:spcBef>
              <a:spcPct val="0"/>
            </a:spcBef>
            <a:spcAft>
              <a:spcPct val="20000"/>
            </a:spcAft>
            <a:buChar char="••"/>
          </a:pP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таш</a:t>
          </a:r>
          <a:r>
            <a:rPr lang="uz-Cyrl-UZ" sz="2800" kern="1200" dirty="0" smtClean="0">
              <a:latin typeface="Times New Roman" panose="02020603050405020304" pitchFamily="18" charset="0"/>
              <a:cs typeface="Times New Roman" panose="02020603050405020304" pitchFamily="18" charset="0"/>
            </a:rPr>
            <a:t>қ</a:t>
          </a:r>
          <a:r>
            <a:rPr lang="ru-RU" sz="2800" kern="1200" dirty="0" smtClean="0">
              <a:latin typeface="Times New Roman" panose="02020603050405020304" pitchFamily="18" charset="0"/>
              <a:cs typeface="Times New Roman" panose="02020603050405020304" pitchFamily="18" charset="0"/>
            </a:rPr>
            <a:t>и </a:t>
          </a:r>
          <a:r>
            <a:rPr lang="uz-Cyrl-UZ" sz="2800" kern="1200" dirty="0" smtClean="0">
              <a:latin typeface="Times New Roman" panose="02020603050405020304" pitchFamily="18" charset="0"/>
              <a:cs typeface="Times New Roman" panose="02020603050405020304" pitchFamily="18" charset="0"/>
            </a:rPr>
            <a:t>қ</a:t>
          </a:r>
          <a:r>
            <a:rPr lang="ru-RU" sz="2800" kern="1200" dirty="0" err="1" smtClean="0">
              <a:latin typeface="Times New Roman" panose="02020603050405020304" pitchFamily="18" charset="0"/>
              <a:cs typeface="Times New Roman" panose="02020603050405020304" pitchFamily="18" charset="0"/>
            </a:rPr>
            <a:t>арзнинг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экспортга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нисбати</a:t>
          </a:r>
          <a:r>
            <a:rPr lang="ru-RU" sz="2800" kern="1200" dirty="0" smtClean="0">
              <a:latin typeface="Times New Roman" panose="02020603050405020304" pitchFamily="18" charset="0"/>
              <a:cs typeface="Times New Roman" panose="02020603050405020304" pitchFamily="18" charset="0"/>
            </a:rPr>
            <a:t> - 275%</a:t>
          </a:r>
          <a:r>
            <a:rPr lang="uz-Cyrl-UZ"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a:p>
          <a:pPr marL="285750" lvl="1" indent="-285750" algn="just" defTabSz="1244600" rtl="0">
            <a:lnSpc>
              <a:spcPct val="90000"/>
            </a:lnSpc>
            <a:spcBef>
              <a:spcPct val="0"/>
            </a:spcBef>
            <a:spcAft>
              <a:spcPct val="20000"/>
            </a:spcAft>
            <a:buChar char="••"/>
          </a:pP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таш</a:t>
          </a:r>
          <a:r>
            <a:rPr lang="uz-Cyrl-UZ" sz="2800" kern="1200" dirty="0" smtClean="0">
              <a:latin typeface="Times New Roman" panose="02020603050405020304" pitchFamily="18" charset="0"/>
              <a:cs typeface="Times New Roman" panose="02020603050405020304" pitchFamily="18" charset="0"/>
            </a:rPr>
            <a:t>қ</a:t>
          </a:r>
          <a:r>
            <a:rPr lang="ru-RU" sz="2800" kern="1200" dirty="0" smtClean="0">
              <a:latin typeface="Times New Roman" panose="02020603050405020304" pitchFamily="18" charset="0"/>
              <a:cs typeface="Times New Roman" panose="02020603050405020304" pitchFamily="18" charset="0"/>
            </a:rPr>
            <a:t>и </a:t>
          </a:r>
          <a:r>
            <a:rPr lang="uz-Cyrl-UZ" sz="2800" kern="1200" dirty="0" smtClean="0">
              <a:latin typeface="Times New Roman" panose="02020603050405020304" pitchFamily="18" charset="0"/>
              <a:cs typeface="Times New Roman" panose="02020603050405020304" pitchFamily="18" charset="0"/>
            </a:rPr>
            <a:t>қ</a:t>
          </a:r>
          <a:r>
            <a:rPr lang="ru-RU" sz="2800" kern="1200" dirty="0" err="1" smtClean="0">
              <a:latin typeface="Times New Roman" panose="02020603050405020304" pitchFamily="18" charset="0"/>
              <a:cs typeface="Times New Roman" panose="02020603050405020304" pitchFamily="18" charset="0"/>
            </a:rPr>
            <a:t>арзга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хизмат</a:t>
          </a:r>
          <a:r>
            <a:rPr lang="ru-RU" sz="2800" kern="1200" dirty="0" smtClean="0">
              <a:latin typeface="Times New Roman" panose="02020603050405020304" pitchFamily="18" charset="0"/>
              <a:cs typeface="Times New Roman" panose="02020603050405020304" pitchFamily="18" charset="0"/>
            </a:rPr>
            <a:t> к</a:t>
          </a:r>
          <a:r>
            <a:rPr lang="uz-Cyrl-UZ" sz="2800" kern="1200" dirty="0" smtClean="0">
              <a:latin typeface="Times New Roman" panose="02020603050405020304" pitchFamily="18" charset="0"/>
              <a:cs typeface="Times New Roman" panose="02020603050405020304" pitchFamily="18" charset="0"/>
            </a:rPr>
            <a:t>ў</a:t>
          </a:r>
          <a:r>
            <a:rPr lang="ru-RU" sz="2800" kern="1200" dirty="0" err="1" smtClean="0">
              <a:latin typeface="Times New Roman" panose="02020603050405020304" pitchFamily="18" charset="0"/>
              <a:cs typeface="Times New Roman" panose="02020603050405020304" pitchFamily="18" charset="0"/>
            </a:rPr>
            <a:t>рсатишнинг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экспортга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нисбати</a:t>
          </a:r>
          <a:r>
            <a:rPr lang="ru-RU" sz="2800" kern="1200" dirty="0" smtClean="0">
              <a:latin typeface="Times New Roman" panose="02020603050405020304" pitchFamily="18" charset="0"/>
              <a:cs typeface="Times New Roman" panose="02020603050405020304" pitchFamily="18" charset="0"/>
            </a:rPr>
            <a:t> - 30%</a:t>
          </a:r>
          <a:r>
            <a:rPr lang="uz-Cyrl-UZ"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a:p>
          <a:pPr marL="285750" lvl="1" indent="-285750" algn="just" defTabSz="1244600" rtl="0">
            <a:lnSpc>
              <a:spcPct val="90000"/>
            </a:lnSpc>
            <a:spcBef>
              <a:spcPct val="0"/>
            </a:spcBef>
            <a:spcAft>
              <a:spcPct val="20000"/>
            </a:spcAft>
            <a:buChar char="••"/>
          </a:pPr>
          <a:r>
            <a:rPr lang="uz-Cyrl-UZ" sz="2800" kern="1200" dirty="0" smtClean="0">
              <a:latin typeface="Times New Roman" panose="02020603050405020304" pitchFamily="18" charset="0"/>
              <a:cs typeface="Times New Roman" panose="02020603050405020304" pitchFamily="18" charset="0"/>
            </a:rPr>
            <a:t>- қ</a:t>
          </a:r>
          <a:r>
            <a:rPr lang="ru-RU" sz="2800" kern="1200" dirty="0" err="1" smtClean="0">
              <a:latin typeface="Times New Roman" panose="02020603050405020304" pitchFamily="18" charset="0"/>
              <a:cs typeface="Times New Roman" panose="02020603050405020304" pitchFamily="18" charset="0"/>
            </a:rPr>
            <a:t>арз</a:t>
          </a:r>
          <a:r>
            <a:rPr lang="ru-RU" sz="2800" kern="1200" dirty="0" smtClean="0">
              <a:latin typeface="Times New Roman" panose="02020603050405020304" pitchFamily="18" charset="0"/>
              <a:cs typeface="Times New Roman" panose="02020603050405020304" pitchFamily="18" charset="0"/>
            </a:rPr>
            <a:t> б</a:t>
          </a:r>
          <a:r>
            <a:rPr lang="uz-Cyrl-UZ" sz="2800" kern="1200" dirty="0" smtClean="0">
              <a:latin typeface="Times New Roman" panose="02020603050405020304" pitchFamily="18" charset="0"/>
              <a:cs typeface="Times New Roman" panose="02020603050405020304" pitchFamily="18" charset="0"/>
            </a:rPr>
            <a:t>ў</a:t>
          </a:r>
          <a:r>
            <a:rPr lang="ru-RU" sz="2800" kern="1200" dirty="0" err="1" smtClean="0">
              <a:latin typeface="Times New Roman" panose="02020603050405020304" pitchFamily="18" charset="0"/>
              <a:cs typeface="Times New Roman" panose="02020603050405020304" pitchFamily="18" charset="0"/>
            </a:rPr>
            <a:t>йича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фоизнинг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экспортга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нисбати</a:t>
          </a:r>
          <a:r>
            <a:rPr lang="ru-RU" sz="2800" kern="1200" dirty="0" smtClean="0">
              <a:latin typeface="Times New Roman" panose="02020603050405020304" pitchFamily="18" charset="0"/>
              <a:cs typeface="Times New Roman" panose="02020603050405020304" pitchFamily="18" charset="0"/>
            </a:rPr>
            <a:t> - 20%.</a:t>
          </a:r>
          <a:endParaRPr lang="ru-RU" sz="2800" kern="1200" dirty="0">
            <a:latin typeface="Times New Roman" panose="02020603050405020304" pitchFamily="18" charset="0"/>
            <a:cs typeface="Times New Roman" panose="02020603050405020304" pitchFamily="18" charset="0"/>
          </a:endParaRPr>
        </a:p>
      </dsp:txBody>
      <dsp:txXfrm>
        <a:off x="0" y="2483817"/>
        <a:ext cx="8229600" cy="2980800"/>
      </dsp:txXfrm>
    </dsp:sp>
  </dsp:spTree>
</dsp:drawing>
</file>

<file path=ppt/diagrams/drawing7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399C46-A246-4C5B-ABF1-DB4FF7E55381}">
      <dsp:nvSpPr>
        <dsp:cNvPr id="0" name=""/>
        <dsp:cNvSpPr/>
      </dsp:nvSpPr>
      <dsp:spPr>
        <a:xfrm>
          <a:off x="0" y="76591"/>
          <a:ext cx="8229600" cy="28781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63538" algn="just" defTabSz="1333500" rtl="0">
            <a:lnSpc>
              <a:spcPct val="90000"/>
            </a:lnSpc>
            <a:spcBef>
              <a:spcPct val="0"/>
            </a:spcBef>
            <a:spcAft>
              <a:spcPct val="35000"/>
            </a:spcAft>
          </a:pPr>
          <a:r>
            <a:rPr lang="ru-RU" sz="3000" b="1" kern="1200" dirty="0" err="1" smtClean="0">
              <a:latin typeface="Times New Roman" panose="02020603050405020304" pitchFamily="18" charset="0"/>
              <a:cs typeface="Times New Roman" panose="02020603050405020304" pitchFamily="18" charset="0"/>
            </a:rPr>
            <a:t>Бундан</a:t>
          </a:r>
          <a:r>
            <a:rPr lang="ru-RU" sz="3000" b="1" kern="1200" dirty="0" smtClean="0">
              <a:latin typeface="Times New Roman" panose="02020603050405020304" pitchFamily="18" charset="0"/>
              <a:cs typeface="Times New Roman" panose="02020603050405020304" pitchFamily="18" charset="0"/>
            </a:rPr>
            <a:t> </a:t>
          </a:r>
          <a:r>
            <a:rPr lang="ru-RU" sz="3000" b="1" kern="1200" dirty="0" err="1" smtClean="0">
              <a:latin typeface="Times New Roman" panose="02020603050405020304" pitchFamily="18" charset="0"/>
              <a:cs typeface="Times New Roman" panose="02020603050405020304" pitchFamily="18" charset="0"/>
            </a:rPr>
            <a:t>таш</a:t>
          </a:r>
          <a:r>
            <a:rPr lang="uz-Cyrl-UZ" sz="3000" b="1" kern="1200" dirty="0" smtClean="0">
              <a:latin typeface="Times New Roman" panose="02020603050405020304" pitchFamily="18" charset="0"/>
              <a:cs typeface="Times New Roman" panose="02020603050405020304" pitchFamily="18" charset="0"/>
            </a:rPr>
            <a:t>қ</a:t>
          </a:r>
          <a:r>
            <a:rPr lang="ru-RU" sz="3000" b="1" kern="1200" dirty="0" err="1" smtClean="0">
              <a:latin typeface="Times New Roman" panose="02020603050405020304" pitchFamily="18" charset="0"/>
              <a:cs typeface="Times New Roman" panose="02020603050405020304" pitchFamily="18" charset="0"/>
            </a:rPr>
            <a:t>ари</a:t>
          </a:r>
          <a:r>
            <a:rPr lang="ru-RU" sz="3000" b="1" kern="1200" dirty="0" smtClean="0">
              <a:latin typeface="Times New Roman" panose="02020603050405020304" pitchFamily="18" charset="0"/>
              <a:cs typeface="Times New Roman" panose="02020603050405020304" pitchFamily="18" charset="0"/>
            </a:rPr>
            <a:t>, </a:t>
          </a:r>
          <a:r>
            <a:rPr lang="ru-RU" sz="3000" b="1" kern="1200" dirty="0" err="1" smtClean="0">
              <a:latin typeface="Times New Roman" panose="02020603050405020304" pitchFamily="18" charset="0"/>
              <a:cs typeface="Times New Roman" panose="02020603050405020304" pitchFamily="18" charset="0"/>
            </a:rPr>
            <a:t>Жа</a:t>
          </a:r>
          <a:r>
            <a:rPr lang="uz-Cyrl-UZ" sz="3000" b="1" kern="1200" dirty="0" smtClean="0">
              <a:latin typeface="Times New Roman" panose="02020603050405020304" pitchFamily="18" charset="0"/>
              <a:cs typeface="Times New Roman" panose="02020603050405020304" pitchFamily="18" charset="0"/>
            </a:rPr>
            <a:t>ҳ</a:t>
          </a:r>
          <a:r>
            <a:rPr lang="ru-RU" sz="3000" b="1" kern="1200" dirty="0" smtClean="0">
              <a:latin typeface="Times New Roman" panose="02020603050405020304" pitchFamily="18" charset="0"/>
              <a:cs typeface="Times New Roman" panose="02020603050405020304" pitchFamily="18" charset="0"/>
            </a:rPr>
            <a:t>он банки </a:t>
          </a:r>
          <a:r>
            <a:rPr lang="uz-Cyrl-UZ" sz="3000" b="1" kern="1200" dirty="0" smtClean="0">
              <a:latin typeface="Times New Roman" panose="02020603050405020304" pitchFamily="18" charset="0"/>
              <a:cs typeface="Times New Roman" panose="02020603050405020304" pitchFamily="18" charset="0"/>
            </a:rPr>
            <a:t>ҳ</a:t>
          </a:r>
          <a:r>
            <a:rPr lang="ru-RU" sz="3000" b="1" kern="1200" dirty="0" err="1" smtClean="0">
              <a:latin typeface="Times New Roman" panose="02020603050405020304" pitchFamily="18" charset="0"/>
              <a:cs typeface="Times New Roman" panose="02020603050405020304" pitchFamily="18" charset="0"/>
            </a:rPr>
            <a:t>ам</a:t>
          </a:r>
          <a:r>
            <a:rPr lang="ru-RU" sz="3000" b="1" kern="1200" dirty="0" smtClean="0">
              <a:latin typeface="Times New Roman" panose="02020603050405020304" pitchFamily="18" charset="0"/>
              <a:cs typeface="Times New Roman" panose="02020603050405020304" pitchFamily="18" charset="0"/>
            </a:rPr>
            <a:t> бош</a:t>
          </a:r>
          <a:r>
            <a:rPr lang="uz-Cyrl-UZ" sz="3000" b="1" kern="1200" dirty="0" smtClean="0">
              <a:latin typeface="Times New Roman" panose="02020603050405020304" pitchFamily="18" charset="0"/>
              <a:cs typeface="Times New Roman" panose="02020603050405020304" pitchFamily="18" charset="0"/>
            </a:rPr>
            <a:t>қ</a:t>
          </a:r>
          <a:r>
            <a:rPr lang="ru-RU" sz="3000" b="1" kern="1200" dirty="0" smtClean="0">
              <a:latin typeface="Times New Roman" panose="02020603050405020304" pitchFamily="18" charset="0"/>
              <a:cs typeface="Times New Roman" panose="02020603050405020304" pitchFamily="18" charset="0"/>
            </a:rPr>
            <a:t>а хал</a:t>
          </a:r>
          <a:r>
            <a:rPr lang="uz-Cyrl-UZ" sz="3000" b="1" kern="1200" dirty="0" smtClean="0">
              <a:latin typeface="Times New Roman" panose="02020603050405020304" pitchFamily="18" charset="0"/>
              <a:cs typeface="Times New Roman" panose="02020603050405020304" pitchFamily="18" charset="0"/>
            </a:rPr>
            <a:t>қ</a:t>
          </a:r>
          <a:r>
            <a:rPr lang="ru-RU" sz="3000" b="1" kern="1200" dirty="0" err="1" smtClean="0">
              <a:latin typeface="Times New Roman" panose="02020603050405020304" pitchFamily="18" charset="0"/>
              <a:cs typeface="Times New Roman" panose="02020603050405020304" pitchFamily="18" charset="0"/>
            </a:rPr>
            <a:t>аро</a:t>
          </a:r>
          <a:r>
            <a:rPr lang="ru-RU" sz="3000" b="1" kern="1200" dirty="0" smtClean="0">
              <a:latin typeface="Times New Roman" panose="02020603050405020304" pitchFamily="18" charset="0"/>
              <a:cs typeface="Times New Roman" panose="02020603050405020304" pitchFamily="18" charset="0"/>
            </a:rPr>
            <a:t> </a:t>
          </a:r>
          <a:r>
            <a:rPr lang="ru-RU" sz="3000" b="1" kern="1200" dirty="0" err="1" smtClean="0">
              <a:latin typeface="Times New Roman" panose="02020603050405020304" pitchFamily="18" charset="0"/>
              <a:cs typeface="Times New Roman" panose="02020603050405020304" pitchFamily="18" charset="0"/>
            </a:rPr>
            <a:t>ташкилотлар</a:t>
          </a:r>
          <a:r>
            <a:rPr lang="ru-RU" sz="3000" b="1" kern="1200" dirty="0" smtClean="0">
              <a:latin typeface="Times New Roman" panose="02020603050405020304" pitchFamily="18" charset="0"/>
              <a:cs typeface="Times New Roman" panose="02020603050405020304" pitchFamily="18" charset="0"/>
            </a:rPr>
            <a:t> </a:t>
          </a:r>
          <a:r>
            <a:rPr lang="ru-RU" sz="3000" b="1" kern="1200" dirty="0" err="1" smtClean="0">
              <a:latin typeface="Times New Roman" panose="02020603050405020304" pitchFamily="18" charset="0"/>
              <a:cs typeface="Times New Roman" panose="02020603050405020304" pitchFamily="18" charset="0"/>
            </a:rPr>
            <a:t>сингари</a:t>
          </a:r>
          <a:r>
            <a:rPr lang="ru-RU" sz="3000" b="1" kern="1200" dirty="0" smtClean="0">
              <a:latin typeface="Times New Roman" panose="02020603050405020304" pitchFamily="18" charset="0"/>
              <a:cs typeface="Times New Roman" panose="02020603050405020304" pitchFamily="18" charset="0"/>
            </a:rPr>
            <a:t> </a:t>
          </a:r>
          <a:r>
            <a:rPr lang="ru-RU" sz="3000" b="1" kern="1200" dirty="0" err="1" smtClean="0">
              <a:latin typeface="Times New Roman" panose="02020603050405020304" pitchFamily="18" charset="0"/>
              <a:cs typeface="Times New Roman" panose="02020603050405020304" pitchFamily="18" charset="0"/>
            </a:rPr>
            <a:t>ривожланаётган</a:t>
          </a:r>
          <a:r>
            <a:rPr lang="ru-RU" sz="3000" b="1" kern="1200" dirty="0" smtClean="0">
              <a:latin typeface="Times New Roman" panose="02020603050405020304" pitchFamily="18" charset="0"/>
              <a:cs typeface="Times New Roman" panose="02020603050405020304" pitchFamily="18" charset="0"/>
            </a:rPr>
            <a:t> </a:t>
          </a:r>
          <a:r>
            <a:rPr lang="ru-RU" sz="3000" b="1" kern="1200" dirty="0" err="1" smtClean="0">
              <a:latin typeface="Times New Roman" panose="02020603050405020304" pitchFamily="18" charset="0"/>
              <a:cs typeface="Times New Roman" panose="02020603050405020304" pitchFamily="18" charset="0"/>
            </a:rPr>
            <a:t>мамлакатларни</a:t>
          </a:r>
          <a:r>
            <a:rPr lang="ru-RU" sz="3000" b="1" kern="1200" dirty="0" smtClean="0">
              <a:latin typeface="Times New Roman" panose="02020603050405020304" pitchFamily="18" charset="0"/>
              <a:cs typeface="Times New Roman" panose="02020603050405020304" pitchFamily="18" charset="0"/>
            </a:rPr>
            <a:t> </a:t>
          </a:r>
          <a:r>
            <a:rPr lang="ru-RU" sz="3000" b="1" kern="1200" dirty="0" err="1" smtClean="0">
              <a:latin typeface="Times New Roman" panose="02020603050405020304" pitchFamily="18" charset="0"/>
              <a:cs typeface="Times New Roman" panose="02020603050405020304" pitchFamily="18" charset="0"/>
            </a:rPr>
            <a:t>географик</a:t>
          </a:r>
          <a:r>
            <a:rPr lang="ru-RU" sz="3000" b="1" kern="1200" dirty="0" smtClean="0">
              <a:latin typeface="Times New Roman" panose="02020603050405020304" pitchFamily="18" charset="0"/>
              <a:cs typeface="Times New Roman" panose="02020603050405020304" pitchFamily="18" charset="0"/>
            </a:rPr>
            <a:t> мезон б</a:t>
          </a:r>
          <a:r>
            <a:rPr lang="uz-Cyrl-UZ" sz="3000" b="1" kern="1200" dirty="0" smtClean="0">
              <a:latin typeface="Times New Roman" panose="02020603050405020304" pitchFamily="18" charset="0"/>
              <a:cs typeface="Times New Roman" panose="02020603050405020304" pitchFamily="18" charset="0"/>
            </a:rPr>
            <a:t>ў</a:t>
          </a:r>
          <a:r>
            <a:rPr lang="ru-RU" sz="3000" b="1" kern="1200" dirty="0" err="1" smtClean="0">
              <a:latin typeface="Times New Roman" panose="02020603050405020304" pitchFamily="18" charset="0"/>
              <a:cs typeface="Times New Roman" panose="02020603050405020304" pitchFamily="18" charset="0"/>
            </a:rPr>
            <a:t>йича</a:t>
          </a:r>
          <a:r>
            <a:rPr lang="ru-RU" sz="3000" b="1" kern="1200" dirty="0" smtClean="0">
              <a:latin typeface="Times New Roman" panose="02020603050405020304" pitchFamily="18" charset="0"/>
              <a:cs typeface="Times New Roman" panose="02020603050405020304" pitchFamily="18" charset="0"/>
            </a:rPr>
            <a:t> гуру</a:t>
          </a:r>
          <a:r>
            <a:rPr lang="uz-Cyrl-UZ" sz="3000" b="1" kern="1200" dirty="0" smtClean="0">
              <a:latin typeface="Times New Roman" panose="02020603050405020304" pitchFamily="18" charset="0"/>
              <a:cs typeface="Times New Roman" panose="02020603050405020304" pitchFamily="18" charset="0"/>
            </a:rPr>
            <a:t>ҳ</a:t>
          </a:r>
          <a:r>
            <a:rPr lang="ru-RU" sz="3000" b="1" kern="1200" dirty="0" err="1" smtClean="0">
              <a:latin typeface="Times New Roman" panose="02020603050405020304" pitchFamily="18" charset="0"/>
              <a:cs typeface="Times New Roman" panose="02020603050405020304" pitchFamily="18" charset="0"/>
            </a:rPr>
            <a:t>лаштиради</a:t>
          </a:r>
          <a:r>
            <a:rPr lang="ru-RU" sz="3000" b="1" kern="1200" dirty="0" smtClean="0">
              <a:latin typeface="Times New Roman" panose="02020603050405020304" pitchFamily="18" charset="0"/>
              <a:cs typeface="Times New Roman" panose="02020603050405020304" pitchFamily="18" charset="0"/>
            </a:rPr>
            <a:t> </a:t>
          </a:r>
          <a:r>
            <a:rPr lang="ru-RU" sz="3000" b="1" kern="1200" dirty="0" err="1" smtClean="0">
              <a:latin typeface="Times New Roman" panose="02020603050405020304" pitchFamily="18" charset="0"/>
              <a:cs typeface="Times New Roman" panose="02020603050405020304" pitchFamily="18" charset="0"/>
            </a:rPr>
            <a:t>ва</a:t>
          </a:r>
          <a:r>
            <a:rPr lang="ru-RU" sz="3000" b="1" kern="1200" dirty="0" smtClean="0">
              <a:latin typeface="Times New Roman" panose="02020603050405020304" pitchFamily="18" charset="0"/>
              <a:cs typeface="Times New Roman" panose="02020603050405020304" pitchFamily="18" charset="0"/>
            </a:rPr>
            <a:t> </a:t>
          </a:r>
          <a:r>
            <a:rPr lang="ru-RU" sz="3000" b="1" kern="1200" dirty="0" err="1" smtClean="0">
              <a:latin typeface="Times New Roman" panose="02020603050405020304" pitchFamily="18" charset="0"/>
              <a:cs typeface="Times New Roman" panose="02020603050405020304" pitchFamily="18" charset="0"/>
            </a:rPr>
            <a:t>ушбу</a:t>
          </a:r>
          <a:r>
            <a:rPr lang="ru-RU" sz="3000" b="1" kern="1200" dirty="0" smtClean="0">
              <a:latin typeface="Times New Roman" panose="02020603050405020304" pitchFamily="18" charset="0"/>
              <a:cs typeface="Times New Roman" panose="02020603050405020304" pitchFamily="18" charset="0"/>
            </a:rPr>
            <a:t> гуру</a:t>
          </a:r>
          <a:r>
            <a:rPr lang="uz-Cyrl-UZ" sz="3000" b="1" kern="1200" dirty="0" smtClean="0">
              <a:latin typeface="Times New Roman" panose="02020603050405020304" pitchFamily="18" charset="0"/>
              <a:cs typeface="Times New Roman" panose="02020603050405020304" pitchFamily="18" charset="0"/>
            </a:rPr>
            <a:t>ҳ</a:t>
          </a:r>
          <a:r>
            <a:rPr lang="ru-RU" sz="3000" b="1" kern="1200" dirty="0" smtClean="0">
              <a:latin typeface="Times New Roman" panose="02020603050405020304" pitchFamily="18" charset="0"/>
              <a:cs typeface="Times New Roman" panose="02020603050405020304" pitchFamily="18" charset="0"/>
            </a:rPr>
            <a:t>га паст, </a:t>
          </a:r>
          <a:r>
            <a:rPr lang="uz-Cyrl-UZ" sz="3000" b="1" kern="1200" dirty="0" smtClean="0">
              <a:latin typeface="Times New Roman" panose="02020603050405020304" pitchFamily="18" charset="0"/>
              <a:cs typeface="Times New Roman" panose="02020603050405020304" pitchFamily="18" charset="0"/>
            </a:rPr>
            <a:t>ў</a:t>
          </a:r>
          <a:r>
            <a:rPr lang="ru-RU" sz="3000" b="1" kern="1200" dirty="0" err="1" smtClean="0">
              <a:latin typeface="Times New Roman" panose="02020603050405020304" pitchFamily="18" charset="0"/>
              <a:cs typeface="Times New Roman" panose="02020603050405020304" pitchFamily="18" charset="0"/>
            </a:rPr>
            <a:t>ртадан</a:t>
          </a:r>
          <a:r>
            <a:rPr lang="ru-RU" sz="3000" b="1" kern="1200" dirty="0" smtClean="0">
              <a:latin typeface="Times New Roman" panose="02020603050405020304" pitchFamily="18" charset="0"/>
              <a:cs typeface="Times New Roman" panose="02020603050405020304" pitchFamily="18" charset="0"/>
            </a:rPr>
            <a:t> </a:t>
          </a:r>
          <a:r>
            <a:rPr lang="uz-Cyrl-UZ" sz="3000" b="1" kern="1200" dirty="0" smtClean="0">
              <a:latin typeface="Times New Roman" panose="02020603050405020304" pitchFamily="18" charset="0"/>
              <a:cs typeface="Times New Roman" panose="02020603050405020304" pitchFamily="18" charset="0"/>
            </a:rPr>
            <a:t>қ</a:t>
          </a:r>
          <a:r>
            <a:rPr lang="ru-RU" sz="3000" b="1" kern="1200" dirty="0" err="1" smtClean="0">
              <a:latin typeface="Times New Roman" panose="02020603050405020304" pitchFamily="18" charset="0"/>
              <a:cs typeface="Times New Roman" panose="02020603050405020304" pitchFamily="18" charset="0"/>
            </a:rPr>
            <a:t>уйи</a:t>
          </a:r>
          <a:r>
            <a:rPr lang="ru-RU" sz="3000" b="1" kern="1200" dirty="0" smtClean="0">
              <a:latin typeface="Times New Roman" panose="02020603050405020304" pitchFamily="18" charset="0"/>
              <a:cs typeface="Times New Roman" panose="02020603050405020304" pitchFamily="18" charset="0"/>
            </a:rPr>
            <a:t> </a:t>
          </a:r>
          <a:r>
            <a:rPr lang="uz-Cyrl-UZ" sz="3000" b="1" kern="1200" dirty="0" smtClean="0">
              <a:latin typeface="Times New Roman" panose="02020603050405020304" pitchFamily="18" charset="0"/>
              <a:cs typeface="Times New Roman" panose="02020603050405020304" pitchFamily="18" charset="0"/>
            </a:rPr>
            <a:t>в</a:t>
          </a:r>
          <a:r>
            <a:rPr lang="ru-RU" sz="3000" b="1" kern="1200" dirty="0" smtClean="0">
              <a:latin typeface="Times New Roman" panose="02020603050405020304" pitchFamily="18" charset="0"/>
              <a:cs typeface="Times New Roman" panose="02020603050405020304" pitchFamily="18" charset="0"/>
            </a:rPr>
            <a:t>а </a:t>
          </a:r>
          <a:r>
            <a:rPr lang="uz-Cyrl-UZ" sz="3000" b="1" kern="1200" dirty="0" smtClean="0">
              <a:latin typeface="Times New Roman" panose="02020603050405020304" pitchFamily="18" charset="0"/>
              <a:cs typeface="Times New Roman" panose="02020603050405020304" pitchFamily="18" charset="0"/>
            </a:rPr>
            <a:t>ў</a:t>
          </a:r>
          <a:r>
            <a:rPr lang="ru-RU" sz="3000" b="1" kern="1200" dirty="0" err="1" smtClean="0">
              <a:latin typeface="Times New Roman" panose="02020603050405020304" pitchFamily="18" charset="0"/>
              <a:cs typeface="Times New Roman" panose="02020603050405020304" pitchFamily="18" charset="0"/>
            </a:rPr>
            <a:t>ртадан</a:t>
          </a:r>
          <a:r>
            <a:rPr lang="ru-RU" sz="3000" b="1" kern="1200" dirty="0" smtClean="0">
              <a:latin typeface="Times New Roman" panose="02020603050405020304" pitchFamily="18" charset="0"/>
              <a:cs typeface="Times New Roman" panose="02020603050405020304" pitchFamily="18" charset="0"/>
            </a:rPr>
            <a:t> ю</a:t>
          </a:r>
          <a:r>
            <a:rPr lang="uz-Cyrl-UZ" sz="3000" b="1" kern="1200" dirty="0" smtClean="0">
              <a:latin typeface="Times New Roman" panose="02020603050405020304" pitchFamily="18" charset="0"/>
              <a:cs typeface="Times New Roman" panose="02020603050405020304" pitchFamily="18" charset="0"/>
            </a:rPr>
            <a:t>қ</a:t>
          </a:r>
          <a:r>
            <a:rPr lang="ru-RU" sz="3000" b="1" kern="1200" dirty="0" smtClean="0">
              <a:latin typeface="Times New Roman" panose="02020603050405020304" pitchFamily="18" charset="0"/>
              <a:cs typeface="Times New Roman" panose="02020603050405020304" pitchFamily="18" charset="0"/>
            </a:rPr>
            <a:t>ори </a:t>
          </a:r>
          <a:r>
            <a:rPr lang="ru-RU" sz="3000" b="1" kern="1200" dirty="0" err="1" smtClean="0">
              <a:latin typeface="Times New Roman" panose="02020603050405020304" pitchFamily="18" charset="0"/>
              <a:cs typeface="Times New Roman" panose="02020603050405020304" pitchFamily="18" charset="0"/>
            </a:rPr>
            <a:t>даромадди</a:t>
          </a:r>
          <a:r>
            <a:rPr lang="ru-RU" sz="3000" b="1" kern="1200" dirty="0" smtClean="0">
              <a:latin typeface="Times New Roman" panose="02020603050405020304" pitchFamily="18" charset="0"/>
              <a:cs typeface="Times New Roman" panose="02020603050405020304" pitchFamily="18" charset="0"/>
            </a:rPr>
            <a:t> </a:t>
          </a:r>
          <a:r>
            <a:rPr lang="ru-RU" sz="3000" b="1" kern="1200" dirty="0" err="1" smtClean="0">
              <a:latin typeface="Times New Roman" panose="02020603050405020304" pitchFamily="18" charset="0"/>
              <a:cs typeface="Times New Roman" panose="02020603050405020304" pitchFamily="18" charset="0"/>
            </a:rPr>
            <a:t>мамлакатлар</a:t>
          </a:r>
          <a:r>
            <a:rPr lang="ru-RU" sz="3000" b="1" kern="1200" dirty="0" smtClean="0">
              <a:latin typeface="Times New Roman" panose="02020603050405020304" pitchFamily="18" charset="0"/>
              <a:cs typeface="Times New Roman" panose="02020603050405020304" pitchFamily="18" charset="0"/>
            </a:rPr>
            <a:t> </a:t>
          </a:r>
          <a:r>
            <a:rPr lang="ru-RU" sz="3000" b="1" kern="1200" dirty="0" err="1" smtClean="0">
              <a:latin typeface="Times New Roman" panose="02020603050405020304" pitchFamily="18" charset="0"/>
              <a:cs typeface="Times New Roman" panose="02020603050405020304" pitchFamily="18" charset="0"/>
            </a:rPr>
            <a:t>киради</a:t>
          </a:r>
          <a:r>
            <a:rPr lang="ru-RU" sz="3000" b="1" kern="1200" dirty="0" smtClean="0">
              <a:latin typeface="Times New Roman" panose="02020603050405020304" pitchFamily="18" charset="0"/>
              <a:cs typeface="Times New Roman" panose="02020603050405020304" pitchFamily="18" charset="0"/>
            </a:rPr>
            <a:t>:</a:t>
          </a:r>
          <a:endParaRPr lang="ru-RU" sz="3000" b="1" kern="1200" dirty="0">
            <a:latin typeface="Times New Roman" panose="02020603050405020304" pitchFamily="18" charset="0"/>
            <a:cs typeface="Times New Roman" panose="02020603050405020304" pitchFamily="18" charset="0"/>
          </a:endParaRPr>
        </a:p>
      </dsp:txBody>
      <dsp:txXfrm>
        <a:off x="140502" y="217093"/>
        <a:ext cx="7948596" cy="2597195"/>
      </dsp:txXfrm>
    </dsp:sp>
    <dsp:sp modelId="{A59447DF-FC51-424C-88C4-D81C20FC206D}">
      <dsp:nvSpPr>
        <dsp:cNvPr id="0" name=""/>
        <dsp:cNvSpPr/>
      </dsp:nvSpPr>
      <dsp:spPr>
        <a:xfrm>
          <a:off x="0" y="2954791"/>
          <a:ext cx="8229600" cy="2546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8100" rIns="213360" bIns="38100" numCol="1" spcCol="1270" anchor="t" anchorCtr="0">
          <a:noAutofit/>
        </a:bodyPr>
        <a:lstStyle/>
        <a:p>
          <a:pPr marL="228600" lvl="1" indent="-228600" algn="just" defTabSz="1022350" rtl="0">
            <a:lnSpc>
              <a:spcPct val="90000"/>
            </a:lnSpc>
            <a:spcBef>
              <a:spcPct val="0"/>
            </a:spcBef>
            <a:spcAft>
              <a:spcPct val="20000"/>
            </a:spcAft>
            <a:buChar char="••"/>
          </a:pPr>
          <a:r>
            <a:rPr lang="ru-RU" sz="2300" kern="1200" dirty="0" smtClean="0">
              <a:latin typeface="Times New Roman" panose="02020603050405020304" pitchFamily="18" charset="0"/>
              <a:cs typeface="Times New Roman" panose="02020603050405020304" pitchFamily="18" charset="0"/>
            </a:rPr>
            <a:t>Шар</a:t>
          </a:r>
          <a:r>
            <a:rPr lang="uz-Cyrl-UZ" sz="2300" kern="1200" dirty="0" smtClean="0">
              <a:latin typeface="Times New Roman" panose="02020603050405020304" pitchFamily="18" charset="0"/>
              <a:cs typeface="Times New Roman" panose="02020603050405020304" pitchFamily="18" charset="0"/>
            </a:rPr>
            <a:t>қ</a:t>
          </a:r>
          <a:r>
            <a:rPr lang="ru-RU" sz="2300" kern="1200" dirty="0" err="1" smtClean="0">
              <a:latin typeface="Times New Roman" panose="02020603050405020304" pitchFamily="18" charset="0"/>
              <a:cs typeface="Times New Roman" panose="02020603050405020304" pitchFamily="18" charset="0"/>
            </a:rPr>
            <a:t>ий</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Осиё</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ва</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Тинч</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океани</a:t>
          </a:r>
          <a:r>
            <a:rPr lang="ru-RU" sz="2300" kern="1200" dirty="0" smtClean="0">
              <a:latin typeface="Times New Roman" panose="02020603050405020304" pitchFamily="18" charset="0"/>
              <a:cs typeface="Times New Roman" panose="02020603050405020304" pitchFamily="18" charset="0"/>
            </a:rPr>
            <a:t> </a:t>
          </a:r>
          <a:r>
            <a:rPr lang="uz-Cyrl-UZ" sz="2300" kern="1200" dirty="0" smtClean="0">
              <a:latin typeface="Times New Roman" panose="02020603050405020304" pitchFamily="18" charset="0"/>
              <a:cs typeface="Times New Roman" panose="02020603050405020304" pitchFamily="18" charset="0"/>
            </a:rPr>
            <a:t>ҳ</a:t>
          </a:r>
          <a:r>
            <a:rPr lang="ru-RU" sz="2300" kern="1200" dirty="0" smtClean="0">
              <a:latin typeface="Times New Roman" panose="02020603050405020304" pitchFamily="18" charset="0"/>
              <a:cs typeface="Times New Roman" panose="02020603050405020304" pitchFamily="18" charset="0"/>
            </a:rPr>
            <a:t>уду</a:t>
          </a:r>
          <a:r>
            <a:rPr lang="uz-Cyrl-UZ" sz="2300" kern="1200" dirty="0" smtClean="0">
              <a:latin typeface="Times New Roman" panose="02020603050405020304" pitchFamily="18" charset="0"/>
              <a:cs typeface="Times New Roman" panose="02020603050405020304" pitchFamily="18" charset="0"/>
            </a:rPr>
            <a:t>д</a:t>
          </a:r>
          <a:r>
            <a:rPr lang="ru-RU" sz="2300" kern="1200" dirty="0" smtClean="0">
              <a:latin typeface="Times New Roman" panose="02020603050405020304" pitchFamily="18" charset="0"/>
              <a:cs typeface="Times New Roman" panose="02020603050405020304" pitchFamily="18" charset="0"/>
            </a:rPr>
            <a:t>и </a:t>
          </a:r>
          <a:r>
            <a:rPr lang="ru-RU" sz="2300" kern="1200" dirty="0" err="1" smtClean="0">
              <a:latin typeface="Times New Roman" panose="02020603050405020304" pitchFamily="18" charset="0"/>
              <a:cs typeface="Times New Roman" panose="02020603050405020304" pitchFamily="18" charset="0"/>
            </a:rPr>
            <a:t>мамлакатлари</a:t>
          </a:r>
          <a:r>
            <a:rPr lang="ru-RU" sz="2300" kern="1200" dirty="0" smtClean="0">
              <a:latin typeface="Times New Roman" panose="02020603050405020304" pitchFamily="18" charset="0"/>
              <a:cs typeface="Times New Roman" panose="02020603050405020304" pitchFamily="18" charset="0"/>
            </a:rPr>
            <a:t> </a:t>
          </a:r>
          <a:r>
            <a:rPr lang="uz-Cyrl-UZ" sz="2300" kern="1200" dirty="0" smtClean="0">
              <a:latin typeface="Times New Roman" panose="02020603050405020304" pitchFamily="18" charset="0"/>
              <a:cs typeface="Times New Roman" panose="02020603050405020304" pitchFamily="18" charset="0"/>
            </a:rPr>
            <a:t>-</a:t>
          </a:r>
          <a:r>
            <a:rPr lang="ru-RU" sz="2300" kern="1200" dirty="0" smtClean="0">
              <a:latin typeface="Times New Roman" panose="02020603050405020304" pitchFamily="18" charset="0"/>
              <a:cs typeface="Times New Roman" panose="02020603050405020304" pitchFamily="18" charset="0"/>
            </a:rPr>
            <a:t> 24:</a:t>
          </a:r>
          <a:endParaRPr lang="ru-RU" sz="2300" kern="1200" dirty="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ru-RU" sz="2300" kern="1200" dirty="0" smtClean="0">
              <a:latin typeface="Times New Roman" panose="02020603050405020304" pitchFamily="18" charset="0"/>
              <a:cs typeface="Times New Roman" panose="02020603050405020304" pitchFamily="18" charset="0"/>
            </a:rPr>
            <a:t>Европа </a:t>
          </a:r>
          <a:r>
            <a:rPr lang="ru-RU" sz="2300" kern="1200" dirty="0" err="1" smtClean="0">
              <a:latin typeface="Times New Roman" panose="02020603050405020304" pitchFamily="18" charset="0"/>
              <a:cs typeface="Times New Roman" panose="02020603050405020304" pitchFamily="18" charset="0"/>
            </a:rPr>
            <a:t>ва</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Марказий</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Осиё</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мамлакатлари</a:t>
          </a:r>
          <a:r>
            <a:rPr lang="ru-RU" sz="2300" kern="1200" dirty="0" smtClean="0">
              <a:latin typeface="Times New Roman" panose="02020603050405020304" pitchFamily="18" charset="0"/>
              <a:cs typeface="Times New Roman" panose="02020603050405020304" pitchFamily="18" charset="0"/>
            </a:rPr>
            <a:t> - 22;</a:t>
          </a:r>
          <a:endParaRPr lang="ru-RU" sz="2300" kern="1200" dirty="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ru-RU" sz="2300" kern="1200" dirty="0" err="1" smtClean="0">
              <a:latin typeface="Times New Roman" panose="02020603050405020304" pitchFamily="18" charset="0"/>
              <a:cs typeface="Times New Roman" panose="02020603050405020304" pitchFamily="18" charset="0"/>
            </a:rPr>
            <a:t>Лотин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Америкаси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ва</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Кариб</a:t>
          </a:r>
          <a:r>
            <a:rPr lang="ru-RU" sz="2300" kern="1200" dirty="0" smtClean="0">
              <a:latin typeface="Times New Roman" panose="02020603050405020304" pitchFamily="18" charset="0"/>
              <a:cs typeface="Times New Roman" panose="02020603050405020304" pitchFamily="18" charset="0"/>
            </a:rPr>
            <a:t> </a:t>
          </a:r>
          <a:r>
            <a:rPr lang="uz-Cyrl-UZ" sz="2300" kern="1200" dirty="0" smtClean="0">
              <a:latin typeface="Times New Roman" panose="02020603050405020304" pitchFamily="18" charset="0"/>
              <a:cs typeface="Times New Roman" panose="02020603050405020304" pitchFamily="18" charset="0"/>
            </a:rPr>
            <a:t>ҳ</a:t>
          </a:r>
          <a:r>
            <a:rPr lang="ru-RU" sz="2300" kern="1200" dirty="0" err="1" smtClean="0">
              <a:latin typeface="Times New Roman" panose="02020603050405020304" pitchFamily="18" charset="0"/>
              <a:cs typeface="Times New Roman" panose="02020603050405020304" pitchFamily="18" charset="0"/>
            </a:rPr>
            <a:t>авзаси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мамлакатлари</a:t>
          </a:r>
          <a:r>
            <a:rPr lang="ru-RU" sz="2300" kern="1200" dirty="0" smtClean="0">
              <a:latin typeface="Times New Roman" panose="02020603050405020304" pitchFamily="18" charset="0"/>
              <a:cs typeface="Times New Roman" panose="02020603050405020304" pitchFamily="18" charset="0"/>
            </a:rPr>
            <a:t> </a:t>
          </a:r>
          <a:r>
            <a:rPr lang="uz-Cyrl-UZ" sz="2300" kern="1200" dirty="0" smtClean="0">
              <a:latin typeface="Times New Roman" panose="02020603050405020304" pitchFamily="18" charset="0"/>
              <a:cs typeface="Times New Roman" panose="02020603050405020304" pitchFamily="18" charset="0"/>
            </a:rPr>
            <a:t>–</a:t>
          </a:r>
          <a:r>
            <a:rPr lang="ru-RU" sz="2300" kern="1200" dirty="0" smtClean="0">
              <a:latin typeface="Times New Roman" panose="02020603050405020304" pitchFamily="18" charset="0"/>
              <a:cs typeface="Times New Roman" panose="02020603050405020304" pitchFamily="18" charset="0"/>
            </a:rPr>
            <a:t> 30</a:t>
          </a:r>
          <a:r>
            <a:rPr lang="uz-Cyrl-UZ" sz="2300" kern="1200" dirty="0" smtClean="0">
              <a:latin typeface="Times New Roman" panose="02020603050405020304" pitchFamily="18" charset="0"/>
              <a:cs typeface="Times New Roman" panose="02020603050405020304" pitchFamily="18" charset="0"/>
            </a:rPr>
            <a:t>;</a:t>
          </a:r>
          <a:endParaRPr lang="ru-RU" sz="2300" kern="1200" dirty="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ru-RU" sz="2300" kern="1200" dirty="0" smtClean="0">
              <a:latin typeface="Times New Roman" panose="02020603050405020304" pitchFamily="18" charset="0"/>
              <a:cs typeface="Times New Roman" panose="02020603050405020304" pitchFamily="18" charset="0"/>
            </a:rPr>
            <a:t>Я</a:t>
          </a:r>
          <a:r>
            <a:rPr lang="uz-Cyrl-UZ" sz="2300" kern="1200" dirty="0" smtClean="0">
              <a:latin typeface="Times New Roman" panose="02020603050405020304" pitchFamily="18" charset="0"/>
              <a:cs typeface="Times New Roman" panose="02020603050405020304" pitchFamily="18" charset="0"/>
            </a:rPr>
            <a:t>қ</a:t>
          </a:r>
          <a:r>
            <a:rPr lang="ru-RU" sz="2300" kern="1200" dirty="0" smtClean="0">
              <a:latin typeface="Times New Roman" panose="02020603050405020304" pitchFamily="18" charset="0"/>
              <a:cs typeface="Times New Roman" panose="02020603050405020304" pitchFamily="18" charset="0"/>
            </a:rPr>
            <a:t>ин Шар</a:t>
          </a:r>
          <a:r>
            <a:rPr lang="uz-Cyrl-UZ" sz="2300" kern="1200" dirty="0" smtClean="0">
              <a:latin typeface="Times New Roman" panose="02020603050405020304" pitchFamily="18" charset="0"/>
              <a:cs typeface="Times New Roman" panose="02020603050405020304" pitchFamily="18" charset="0"/>
            </a:rPr>
            <a:t>қ</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ва</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Шимолий</a:t>
          </a:r>
          <a:r>
            <a:rPr lang="ru-RU" sz="2300" kern="1200" dirty="0" smtClean="0">
              <a:latin typeface="Times New Roman" panose="02020603050405020304" pitchFamily="18" charset="0"/>
              <a:cs typeface="Times New Roman" panose="02020603050405020304" pitchFamily="18" charset="0"/>
            </a:rPr>
            <a:t> Африка </a:t>
          </a:r>
          <a:r>
            <a:rPr lang="ru-RU" sz="2300" kern="1200" dirty="0" err="1" smtClean="0">
              <a:latin typeface="Times New Roman" panose="02020603050405020304" pitchFamily="18" charset="0"/>
              <a:cs typeface="Times New Roman" panose="02020603050405020304" pitchFamily="18" charset="0"/>
            </a:rPr>
            <a:t>мамлакатлари</a:t>
          </a:r>
          <a:r>
            <a:rPr lang="ru-RU" sz="2300" kern="1200" dirty="0" smtClean="0">
              <a:latin typeface="Times New Roman" panose="02020603050405020304" pitchFamily="18" charset="0"/>
              <a:cs typeface="Times New Roman" panose="02020603050405020304" pitchFamily="18" charset="0"/>
            </a:rPr>
            <a:t> – 13</a:t>
          </a:r>
          <a:r>
            <a:rPr lang="uz-Cyrl-UZ" sz="2300" kern="1200" dirty="0" smtClean="0">
              <a:latin typeface="Times New Roman" panose="02020603050405020304" pitchFamily="18" charset="0"/>
              <a:cs typeface="Times New Roman" panose="02020603050405020304" pitchFamily="18" charset="0"/>
            </a:rPr>
            <a:t>;</a:t>
          </a:r>
          <a:endParaRPr lang="ru-RU" sz="2300" kern="1200" dirty="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ru-RU" sz="2300" kern="1200" dirty="0" err="1" smtClean="0">
              <a:latin typeface="Times New Roman" panose="02020603050405020304" pitchFamily="18" charset="0"/>
              <a:cs typeface="Times New Roman" panose="02020603050405020304" pitchFamily="18" charset="0"/>
            </a:rPr>
            <a:t>Жанубий</a:t>
          </a:r>
          <a:r>
            <a:rPr lang="ru-RU" sz="2300" kern="1200" dirty="0" smtClean="0">
              <a:latin typeface="Times New Roman" panose="02020603050405020304" pitchFamily="18" charset="0"/>
              <a:cs typeface="Times New Roman" panose="02020603050405020304" pitchFamily="18" charset="0"/>
            </a:rPr>
            <a:t> Африка </a:t>
          </a:r>
          <a:r>
            <a:rPr lang="ru-RU" sz="2300" kern="1200" dirty="0" err="1" smtClean="0">
              <a:latin typeface="Times New Roman" panose="02020603050405020304" pitchFamily="18" charset="0"/>
              <a:cs typeface="Times New Roman" panose="02020603050405020304" pitchFamily="18" charset="0"/>
            </a:rPr>
            <a:t>мамлакатлари</a:t>
          </a:r>
          <a:r>
            <a:rPr lang="ru-RU" sz="2300" kern="1200" dirty="0" smtClean="0">
              <a:latin typeface="Times New Roman" panose="02020603050405020304" pitchFamily="18" charset="0"/>
              <a:cs typeface="Times New Roman" panose="02020603050405020304" pitchFamily="18" charset="0"/>
            </a:rPr>
            <a:t> – 8</a:t>
          </a:r>
          <a:r>
            <a:rPr lang="uz-Cyrl-UZ" sz="2300" kern="1200" dirty="0" smtClean="0">
              <a:latin typeface="Times New Roman" panose="02020603050405020304" pitchFamily="18" charset="0"/>
              <a:cs typeface="Times New Roman" panose="02020603050405020304" pitchFamily="18" charset="0"/>
            </a:rPr>
            <a:t>;</a:t>
          </a:r>
          <a:endParaRPr lang="ru-RU" sz="2300" kern="1200" dirty="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uz-Cyrl-UZ"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Африканинг</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Са</a:t>
          </a:r>
          <a:r>
            <a:rPr lang="uz-Cyrl-UZ" sz="2300" kern="1200" dirty="0" smtClean="0">
              <a:latin typeface="Times New Roman" panose="02020603050405020304" pitchFamily="18" charset="0"/>
              <a:cs typeface="Times New Roman" panose="02020603050405020304" pitchFamily="18" charset="0"/>
            </a:rPr>
            <a:t>ҳ</a:t>
          </a:r>
          <a:r>
            <a:rPr lang="ru-RU" sz="2300" kern="1200" dirty="0" smtClean="0">
              <a:latin typeface="Times New Roman" panose="02020603050405020304" pitchFamily="18" charset="0"/>
              <a:cs typeface="Times New Roman" panose="02020603050405020304" pitchFamily="18" charset="0"/>
            </a:rPr>
            <a:t>рои </a:t>
          </a:r>
          <a:r>
            <a:rPr lang="ru-RU" sz="2300" kern="1200" dirty="0" err="1" smtClean="0">
              <a:latin typeface="Times New Roman" panose="02020603050405020304" pitchFamily="18" charset="0"/>
              <a:cs typeface="Times New Roman" panose="02020603050405020304" pitchFamily="18" charset="0"/>
            </a:rPr>
            <a:t>Кабирдан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жанубда</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жойлашган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мамлакатлари</a:t>
          </a:r>
          <a:r>
            <a:rPr lang="ru-RU" sz="2300" kern="1200" dirty="0" smtClean="0">
              <a:latin typeface="Times New Roman" panose="02020603050405020304" pitchFamily="18" charset="0"/>
              <a:cs typeface="Times New Roman" panose="02020603050405020304" pitchFamily="18" charset="0"/>
            </a:rPr>
            <a:t> - 47.</a:t>
          </a:r>
          <a:endParaRPr lang="ru-RU" sz="2300" kern="1200" dirty="0">
            <a:latin typeface="Times New Roman" panose="02020603050405020304" pitchFamily="18" charset="0"/>
            <a:cs typeface="Times New Roman" panose="02020603050405020304" pitchFamily="18" charset="0"/>
          </a:endParaRPr>
        </a:p>
      </dsp:txBody>
      <dsp:txXfrm>
        <a:off x="0" y="2954791"/>
        <a:ext cx="8229600" cy="2546100"/>
      </dsp:txXfrm>
    </dsp:sp>
  </dsp:spTree>
</dsp:drawing>
</file>

<file path=ppt/diagrams/drawing7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EEDBC8-217E-4781-B69A-92CF3C577C22}">
      <dsp:nvSpPr>
        <dsp:cNvPr id="0" name=""/>
        <dsp:cNvSpPr/>
      </dsp:nvSpPr>
      <dsp:spPr>
        <a:xfrm>
          <a:off x="0" y="148253"/>
          <a:ext cx="8229600" cy="1345687"/>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uz-Cyrl-UZ" sz="3200" b="1" kern="1200" dirty="0" smtClean="0">
              <a:latin typeface="Times New Roman" panose="02020603050405020304" pitchFamily="18" charset="0"/>
              <a:cs typeface="Times New Roman" panose="02020603050405020304" pitchFamily="18" charset="0"/>
            </a:rPr>
            <a:t>4. </a:t>
          </a:r>
          <a:r>
            <a:rPr lang="uz-Latn-UZ" sz="3200" b="1" kern="1200" dirty="0" smtClean="0">
              <a:latin typeface="Times New Roman" panose="02020603050405020304" pitchFamily="18" charset="0"/>
              <a:cs typeface="Times New Roman" panose="02020603050405020304" pitchFamily="18" charset="0"/>
            </a:rPr>
            <a:t>Асосий халқаро институтлар, уларнинг мақсадлари, тузилиши ва фаолияти</a:t>
          </a:r>
          <a:endParaRPr lang="ru-RU" sz="3200" kern="1200" dirty="0">
            <a:latin typeface="Times New Roman" panose="02020603050405020304" pitchFamily="18" charset="0"/>
            <a:cs typeface="Times New Roman" panose="02020603050405020304" pitchFamily="18" charset="0"/>
          </a:endParaRPr>
        </a:p>
      </dsp:txBody>
      <dsp:txXfrm>
        <a:off x="65691" y="213944"/>
        <a:ext cx="8098218" cy="1214305"/>
      </dsp:txXfrm>
    </dsp:sp>
  </dsp:spTree>
</dsp:drawing>
</file>

<file path=ppt/diagrams/drawing7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8ABABE-5AC2-40B9-9A0F-7F6B474E6FBC}">
      <dsp:nvSpPr>
        <dsp:cNvPr id="0" name=""/>
        <dsp:cNvSpPr/>
      </dsp:nvSpPr>
      <dsp:spPr>
        <a:xfrm>
          <a:off x="0" y="224675"/>
          <a:ext cx="8229600" cy="37599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449263" algn="just" defTabSz="1955800" rtl="0">
            <a:lnSpc>
              <a:spcPct val="90000"/>
            </a:lnSpc>
            <a:spcBef>
              <a:spcPct val="0"/>
            </a:spcBef>
            <a:spcAft>
              <a:spcPct val="35000"/>
            </a:spcAft>
          </a:pPr>
          <a:r>
            <a:rPr lang="ru-RU" sz="4400" kern="1200" dirty="0" smtClean="0">
              <a:latin typeface="Times New Roman" panose="02020603050405020304" pitchFamily="18" charset="0"/>
              <a:cs typeface="Times New Roman" panose="02020603050405020304" pitchFamily="18" charset="0"/>
            </a:rPr>
            <a:t>БМТ </a:t>
          </a:r>
          <a:r>
            <a:rPr lang="uz-Cyrl-UZ" sz="4400" kern="1200" dirty="0" smtClean="0">
              <a:latin typeface="Times New Roman" panose="02020603050405020304" pitchFamily="18" charset="0"/>
              <a:cs typeface="Times New Roman" panose="02020603050405020304" pitchFamily="18" charset="0"/>
            </a:rPr>
            <a:t>ўз ҳ</a:t>
          </a:r>
          <a:r>
            <a:rPr lang="ru-RU" sz="4400" kern="1200" dirty="0" err="1" smtClean="0">
              <a:latin typeface="Times New Roman" panose="02020603050405020304" pitchFamily="18" charset="0"/>
              <a:cs typeface="Times New Roman" panose="02020603050405020304" pitchFamily="18" charset="0"/>
            </a:rPr>
            <a:t>ужжатлари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ва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нашрларида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Жа</a:t>
          </a:r>
          <a:r>
            <a:rPr lang="uz-Cyrl-UZ" sz="4400" kern="1200" dirty="0" smtClean="0">
              <a:latin typeface="Times New Roman" panose="02020603050405020304" pitchFamily="18" charset="0"/>
              <a:cs typeface="Times New Roman" panose="02020603050405020304" pitchFamily="18" charset="0"/>
            </a:rPr>
            <a:t>ҳ</a:t>
          </a:r>
          <a:r>
            <a:rPr lang="ru-RU" sz="4400" kern="1200" dirty="0" smtClean="0">
              <a:latin typeface="Times New Roman" panose="02020603050405020304" pitchFamily="18" charset="0"/>
              <a:cs typeface="Times New Roman" panose="02020603050405020304" pitchFamily="18" charset="0"/>
            </a:rPr>
            <a:t>он банки </a:t>
          </a:r>
          <a:r>
            <a:rPr lang="uz-Cyrl-UZ" sz="4400" kern="1200" dirty="0" smtClean="0">
              <a:latin typeface="Times New Roman" panose="02020603050405020304" pitchFamily="18" charset="0"/>
              <a:cs typeface="Times New Roman" panose="02020603050405020304" pitchFamily="18" charset="0"/>
            </a:rPr>
            <a:t>ҳ</a:t>
          </a:r>
          <a:r>
            <a:rPr lang="ru-RU" sz="4400" kern="1200" dirty="0" err="1" smtClean="0">
              <a:latin typeface="Times New Roman" panose="02020603050405020304" pitchFamily="18" charset="0"/>
              <a:cs typeface="Times New Roman" panose="02020603050405020304" pitchFamily="18" charset="0"/>
            </a:rPr>
            <a:t>амда</a:t>
          </a:r>
          <a:r>
            <a:rPr lang="ru-RU" sz="4400" kern="1200" dirty="0" smtClean="0">
              <a:latin typeface="Times New Roman" panose="02020603050405020304" pitchFamily="18" charset="0"/>
              <a:cs typeface="Times New Roman" panose="02020603050405020304" pitchFamily="18" charset="0"/>
            </a:rPr>
            <a:t> бош</a:t>
          </a:r>
          <a:r>
            <a:rPr lang="uz-Cyrl-UZ" sz="4400" kern="1200" dirty="0" smtClean="0">
              <a:latin typeface="Times New Roman" panose="02020603050405020304" pitchFamily="18" charset="0"/>
              <a:cs typeface="Times New Roman" panose="02020603050405020304" pitchFamily="18" charset="0"/>
            </a:rPr>
            <a:t>қ</a:t>
          </a:r>
          <a:r>
            <a:rPr lang="ru-RU" sz="4400" kern="1200" dirty="0" smtClean="0">
              <a:latin typeface="Times New Roman" panose="02020603050405020304" pitchFamily="18" charset="0"/>
              <a:cs typeface="Times New Roman" panose="02020603050405020304" pitchFamily="18" charset="0"/>
            </a:rPr>
            <a:t>а </a:t>
          </a:r>
          <a:r>
            <a:rPr lang="ru-RU" sz="4400" kern="1200" dirty="0" err="1" smtClean="0">
              <a:latin typeface="Times New Roman" panose="02020603050405020304" pitchFamily="18" charset="0"/>
              <a:cs typeface="Times New Roman" panose="02020603050405020304" pitchFamily="18" charset="0"/>
            </a:rPr>
            <a:t>турли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мезонларга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асосланадиган</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тас</a:t>
          </a:r>
          <a:r>
            <a:rPr lang="uz-Cyrl-UZ" sz="4400" kern="1200" dirty="0" smtClean="0">
              <a:latin typeface="Times New Roman" panose="02020603050405020304" pitchFamily="18" charset="0"/>
              <a:cs typeface="Times New Roman" panose="02020603050405020304" pitchFamily="18" charset="0"/>
            </a:rPr>
            <a:t>н</a:t>
          </a:r>
          <a:r>
            <a:rPr lang="ru-RU" sz="4400" kern="1200" dirty="0" err="1" smtClean="0">
              <a:latin typeface="Times New Roman" panose="02020603050405020304" pitchFamily="18" charset="0"/>
              <a:cs typeface="Times New Roman" panose="02020603050405020304" pitchFamily="18" charset="0"/>
            </a:rPr>
            <a:t>ифлардан</a:t>
          </a:r>
          <a:r>
            <a:rPr lang="ru-RU" sz="4400" kern="1200" dirty="0" smtClean="0">
              <a:latin typeface="Times New Roman" panose="02020603050405020304" pitchFamily="18" charset="0"/>
              <a:cs typeface="Times New Roman" panose="02020603050405020304" pitchFamily="18" charset="0"/>
            </a:rPr>
            <a:t> к</a:t>
          </a:r>
          <a:r>
            <a:rPr lang="uz-Cyrl-UZ" sz="4400" kern="1200" dirty="0" smtClean="0">
              <a:latin typeface="Times New Roman" panose="02020603050405020304" pitchFamily="18" charset="0"/>
              <a:cs typeface="Times New Roman" panose="02020603050405020304" pitchFamily="18" charset="0"/>
            </a:rPr>
            <a:t>е</a:t>
          </a:r>
          <a:r>
            <a:rPr lang="ru-RU" sz="4400" kern="1200" dirty="0" err="1" smtClean="0">
              <a:latin typeface="Times New Roman" panose="02020603050405020304" pitchFamily="18" charset="0"/>
              <a:cs typeface="Times New Roman" panose="02020603050405020304" pitchFamily="18" charset="0"/>
            </a:rPr>
            <a:t>нг</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фойдаланади</a:t>
          </a:r>
          <a:r>
            <a:rPr lang="ru-RU" sz="4400" kern="1200" dirty="0" smtClean="0">
              <a:latin typeface="Times New Roman" panose="02020603050405020304" pitchFamily="18" charset="0"/>
              <a:cs typeface="Times New Roman" panose="02020603050405020304" pitchFamily="18" charset="0"/>
            </a:rPr>
            <a:t>.</a:t>
          </a:r>
          <a:endParaRPr lang="ru-RU" sz="4400" kern="1200" dirty="0">
            <a:latin typeface="Times New Roman" panose="02020603050405020304" pitchFamily="18" charset="0"/>
            <a:cs typeface="Times New Roman" panose="02020603050405020304" pitchFamily="18" charset="0"/>
          </a:endParaRPr>
        </a:p>
      </dsp:txBody>
      <dsp:txXfrm>
        <a:off x="183547" y="408222"/>
        <a:ext cx="7862506" cy="3392885"/>
      </dsp:txXfrm>
    </dsp:sp>
  </dsp:spTree>
</dsp:drawing>
</file>

<file path=ppt/diagrams/drawing7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792CE3-DDBF-438B-99EE-E7BA3D90C7A1}">
      <dsp:nvSpPr>
        <dsp:cNvPr id="0" name=""/>
        <dsp:cNvSpPr/>
      </dsp:nvSpPr>
      <dsp:spPr>
        <a:xfrm>
          <a:off x="0" y="244512"/>
          <a:ext cx="8229600" cy="15830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63538" algn="just" defTabSz="1822450" rtl="0">
            <a:lnSpc>
              <a:spcPct val="90000"/>
            </a:lnSpc>
            <a:spcBef>
              <a:spcPct val="0"/>
            </a:spcBef>
            <a:spcAft>
              <a:spcPct val="35000"/>
            </a:spcAft>
          </a:pPr>
          <a:r>
            <a:rPr lang="ru-RU" sz="4100" b="1" kern="1200" dirty="0" smtClean="0">
              <a:latin typeface="Times New Roman" panose="02020603050405020304" pitchFamily="18" charset="0"/>
              <a:cs typeface="Times New Roman" panose="02020603050405020304" pitchFamily="18" charset="0"/>
            </a:rPr>
            <a:t>БМТ </a:t>
          </a:r>
          <a:r>
            <a:rPr lang="ru-RU" sz="4100" b="1" kern="1200" dirty="0" err="1" smtClean="0">
              <a:latin typeface="Times New Roman" panose="02020603050405020304" pitchFamily="18" charset="0"/>
              <a:cs typeface="Times New Roman" panose="02020603050405020304" pitchFamily="18" charset="0"/>
            </a:rPr>
            <a:t>дунё</a:t>
          </a:r>
          <a:r>
            <a:rPr lang="ru-RU" sz="4100" b="1" kern="1200" dirty="0" smtClean="0">
              <a:latin typeface="Times New Roman" panose="02020603050405020304" pitchFamily="18" charset="0"/>
              <a:cs typeface="Times New Roman" panose="02020603050405020304" pitchFamily="18" charset="0"/>
            </a:rPr>
            <a:t> </a:t>
          </a:r>
          <a:r>
            <a:rPr lang="ru-RU" sz="4100" b="1" kern="1200" dirty="0" err="1" smtClean="0">
              <a:latin typeface="Times New Roman" panose="02020603050405020304" pitchFamily="18" charset="0"/>
              <a:cs typeface="Times New Roman" panose="02020603050405020304" pitchFamily="18" charset="0"/>
            </a:rPr>
            <a:t>мамлакатларини</a:t>
          </a:r>
          <a:r>
            <a:rPr lang="ru-RU" sz="4100" b="1" kern="1200" dirty="0" smtClean="0">
              <a:latin typeface="Times New Roman" panose="02020603050405020304" pitchFamily="18" charset="0"/>
              <a:cs typeface="Times New Roman" panose="02020603050405020304" pitchFamily="18" charset="0"/>
            </a:rPr>
            <a:t> </a:t>
          </a:r>
          <a:r>
            <a:rPr lang="ru-RU" sz="4100" b="1" kern="1200" dirty="0" err="1" smtClean="0">
              <a:latin typeface="Times New Roman" panose="02020603050405020304" pitchFamily="18" charset="0"/>
              <a:cs typeface="Times New Roman" panose="02020603050405020304" pitchFamily="18" charset="0"/>
            </a:rPr>
            <a:t>уч</a:t>
          </a:r>
          <a:r>
            <a:rPr lang="ru-RU" sz="4100" b="1" kern="1200" dirty="0" smtClean="0">
              <a:latin typeface="Times New Roman" panose="02020603050405020304" pitchFamily="18" charset="0"/>
              <a:cs typeface="Times New Roman" panose="02020603050405020304" pitchFamily="18" charset="0"/>
            </a:rPr>
            <a:t> гуру</a:t>
          </a:r>
          <a:r>
            <a:rPr lang="uz-Cyrl-UZ" sz="4100" b="1" kern="1200" dirty="0" smtClean="0">
              <a:latin typeface="Times New Roman" panose="02020603050405020304" pitchFamily="18" charset="0"/>
              <a:cs typeface="Times New Roman" panose="02020603050405020304" pitchFamily="18" charset="0"/>
            </a:rPr>
            <a:t>ҳ</a:t>
          </a:r>
          <a:r>
            <a:rPr lang="ru-RU" sz="4100" b="1" kern="1200" dirty="0" smtClean="0">
              <a:latin typeface="Times New Roman" panose="02020603050405020304" pitchFamily="18" charset="0"/>
              <a:cs typeface="Times New Roman" panose="02020603050405020304" pitchFamily="18" charset="0"/>
            </a:rPr>
            <a:t>га:</a:t>
          </a:r>
          <a:endParaRPr lang="ru-RU" sz="4100" b="1" kern="1200" dirty="0">
            <a:latin typeface="Times New Roman" panose="02020603050405020304" pitchFamily="18" charset="0"/>
            <a:cs typeface="Times New Roman" panose="02020603050405020304" pitchFamily="18" charset="0"/>
          </a:endParaRPr>
        </a:p>
      </dsp:txBody>
      <dsp:txXfrm>
        <a:off x="77276" y="321788"/>
        <a:ext cx="8075048" cy="1428457"/>
      </dsp:txXfrm>
    </dsp:sp>
    <dsp:sp modelId="{03E5652C-C614-480D-B511-FDA7E3A149A6}">
      <dsp:nvSpPr>
        <dsp:cNvPr id="0" name=""/>
        <dsp:cNvSpPr/>
      </dsp:nvSpPr>
      <dsp:spPr>
        <a:xfrm>
          <a:off x="0" y="1827522"/>
          <a:ext cx="8229600" cy="1994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52070" rIns="291592" bIns="52070" numCol="1" spcCol="1270" anchor="t" anchorCtr="0">
          <a:noAutofit/>
        </a:bodyPr>
        <a:lstStyle/>
        <a:p>
          <a:pPr marL="0" lvl="1" indent="363538" algn="just" defTabSz="1422400" rtl="0">
            <a:lnSpc>
              <a:spcPct val="90000"/>
            </a:lnSpc>
            <a:spcBef>
              <a:spcPct val="0"/>
            </a:spcBef>
            <a:spcAft>
              <a:spcPct val="20000"/>
            </a:spcAft>
            <a:buChar char="••"/>
          </a:pPr>
          <a:r>
            <a:rPr lang="uz-Cyrl-UZ" sz="3200" kern="1200" dirty="0" smtClean="0">
              <a:latin typeface="Times New Roman" panose="02020603050405020304" pitchFamily="18" charset="0"/>
              <a:cs typeface="Times New Roman" panose="02020603050405020304" pitchFamily="18" charset="0"/>
            </a:rPr>
            <a:t>-</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ривожланган</a:t>
          </a:r>
          <a:r>
            <a:rPr lang="ru-RU" sz="3200" kern="1200" dirty="0" smtClean="0">
              <a:latin typeface="Times New Roman" panose="02020603050405020304" pitchFamily="18" charset="0"/>
              <a:cs typeface="Times New Roman" panose="02020603050405020304" pitchFamily="18" charset="0"/>
            </a:rPr>
            <a:t> </a:t>
          </a:r>
          <a:r>
            <a:rPr lang="ru-RU" sz="3200" b="1" kern="1200" dirty="0" smtClean="0">
              <a:latin typeface="Times New Roman" panose="02020603050405020304" pitchFamily="18" charset="0"/>
              <a:cs typeface="Times New Roman" panose="02020603050405020304" pitchFamily="18" charset="0"/>
            </a:rPr>
            <a:t>(</a:t>
          </a:r>
          <a:r>
            <a:rPr lang="ru-RU" sz="3200" b="1" kern="1200" dirty="0" err="1" smtClean="0">
              <a:latin typeface="Times New Roman" panose="02020603050405020304" pitchFamily="18" charset="0"/>
              <a:cs typeface="Times New Roman" panose="02020603050405020304" pitchFamily="18" charset="0"/>
            </a:rPr>
            <a:t>more</a:t>
          </a:r>
          <a:r>
            <a:rPr lang="ru-RU" sz="3200" b="1" kern="1200" dirty="0" smtClean="0">
              <a:latin typeface="Times New Roman" panose="02020603050405020304" pitchFamily="18" charset="0"/>
              <a:cs typeface="Times New Roman" panose="02020603050405020304" pitchFamily="18" charset="0"/>
            </a:rPr>
            <a:t> </a:t>
          </a:r>
          <a:r>
            <a:rPr lang="ru-RU" sz="3200" b="1" kern="1200" dirty="0" err="1" smtClean="0">
              <a:latin typeface="Times New Roman" panose="02020603050405020304" pitchFamily="18" charset="0"/>
              <a:cs typeface="Times New Roman" panose="02020603050405020304" pitchFamily="18" charset="0"/>
            </a:rPr>
            <a:t>developed</a:t>
          </a:r>
          <a:r>
            <a:rPr lang="ru-RU" sz="3200" b="1" kern="1200" dirty="0" smtClean="0">
              <a:latin typeface="Times New Roman" panose="02020603050405020304" pitchFamily="18" charset="0"/>
              <a:cs typeface="Times New Roman" panose="02020603050405020304" pitchFamily="18" charset="0"/>
            </a:rPr>
            <a:t> </a:t>
          </a:r>
          <a:r>
            <a:rPr lang="en-US" sz="3200" b="1" kern="1200" dirty="0" smtClean="0">
              <a:latin typeface="Times New Roman" panose="02020603050405020304" pitchFamily="18" charset="0"/>
              <a:cs typeface="Times New Roman" panose="02020603050405020304" pitchFamily="18" charset="0"/>
            </a:rPr>
            <a:t>regions</a:t>
          </a:r>
          <a:r>
            <a:rPr lang="ru-RU" sz="3200" b="1" kern="1200" dirty="0" smtClean="0">
              <a:latin typeface="Times New Roman" panose="02020603050405020304" pitchFamily="18" charset="0"/>
              <a:cs typeface="Times New Roman" panose="02020603050405020304" pitchFamily="18" charset="0"/>
            </a:rPr>
            <a:t>);</a:t>
          </a:r>
          <a:r>
            <a:rPr lang="ru-RU"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a:p>
          <a:pPr marL="0" lvl="1" indent="363538" algn="just" defTabSz="1422400" rtl="0">
            <a:lnSpc>
              <a:spcPct val="90000"/>
            </a:lnSpc>
            <a:spcBef>
              <a:spcPct val="0"/>
            </a:spcBef>
            <a:spcAft>
              <a:spcPct val="20000"/>
            </a:spcAft>
            <a:buChar char="••"/>
          </a:pPr>
          <a:r>
            <a:rPr lang="ru-RU" sz="3200" b="1"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ривожланаётган</a:t>
          </a:r>
          <a:r>
            <a:rPr lang="ru-RU" sz="3200" b="1" kern="1200" dirty="0" smtClean="0">
              <a:latin typeface="Times New Roman" panose="02020603050405020304" pitchFamily="18" charset="0"/>
              <a:cs typeface="Times New Roman" panose="02020603050405020304" pitchFamily="18" charset="0"/>
            </a:rPr>
            <a:t> (</a:t>
          </a:r>
          <a:r>
            <a:rPr lang="en-US" sz="3200" b="1" kern="1200" dirty="0" smtClean="0">
              <a:latin typeface="Times New Roman" panose="02020603050405020304" pitchFamily="18" charset="0"/>
              <a:cs typeface="Times New Roman" panose="02020603050405020304" pitchFamily="18" charset="0"/>
            </a:rPr>
            <a:t>less developed regions</a:t>
          </a:r>
          <a:r>
            <a:rPr lang="ru-RU" sz="3200" b="1" kern="1200" dirty="0" smtClean="0">
              <a:latin typeface="Times New Roman" panose="02020603050405020304" pitchFamily="18" charset="0"/>
              <a:cs typeface="Times New Roman" panose="02020603050405020304" pitchFamily="18" charset="0"/>
            </a:rPr>
            <a:t>);</a:t>
          </a:r>
          <a:endParaRPr lang="ru-RU" sz="3200" b="1" kern="1200" dirty="0">
            <a:latin typeface="Times New Roman" panose="02020603050405020304" pitchFamily="18" charset="0"/>
            <a:cs typeface="Times New Roman" panose="02020603050405020304" pitchFamily="18" charset="0"/>
          </a:endParaRPr>
        </a:p>
        <a:p>
          <a:pPr marL="0" lvl="1" indent="363538" algn="just" defTabSz="1422400" rtl="0">
            <a:lnSpc>
              <a:spcPct val="90000"/>
            </a:lnSpc>
            <a:spcBef>
              <a:spcPct val="0"/>
            </a:spcBef>
            <a:spcAft>
              <a:spcPct val="20000"/>
            </a:spcAft>
            <a:buChar char="••"/>
          </a:pPr>
          <a:r>
            <a:rPr lang="uz-Cyrl-UZ" sz="3200" b="1" kern="1200" dirty="0" smtClean="0">
              <a:latin typeface="Times New Roman" panose="02020603050405020304" pitchFamily="18" charset="0"/>
              <a:cs typeface="Times New Roman" panose="02020603050405020304" pitchFamily="18" charset="0"/>
            </a:rPr>
            <a:t>- </a:t>
          </a:r>
          <a:r>
            <a:rPr lang="uz-Cyrl-UZ" sz="3200" b="0" kern="1200" dirty="0" smtClean="0">
              <a:latin typeface="Times New Roman" panose="02020603050405020304" pitchFamily="18" charset="0"/>
              <a:cs typeface="Times New Roman" panose="02020603050405020304" pitchFamily="18" charset="0"/>
            </a:rPr>
            <a:t>қ</a:t>
          </a:r>
          <a:r>
            <a:rPr lang="ru-RU" sz="3200" b="0" kern="1200" dirty="0" err="1" smtClean="0">
              <a:latin typeface="Times New Roman" panose="02020603050405020304" pitchFamily="18" charset="0"/>
              <a:cs typeface="Times New Roman" panose="02020603050405020304" pitchFamily="18" charset="0"/>
            </a:rPr>
            <a:t>оло</a:t>
          </a:r>
          <a:r>
            <a:rPr lang="uz-Cyrl-UZ" sz="3200" b="0" kern="1200" dirty="0" smtClean="0">
              <a:latin typeface="Times New Roman" panose="02020603050405020304" pitchFamily="18" charset="0"/>
              <a:cs typeface="Times New Roman" panose="02020603050405020304" pitchFamily="18" charset="0"/>
            </a:rPr>
            <a:t>қ</a:t>
          </a:r>
          <a:r>
            <a:rPr lang="ru-RU" sz="3200" b="1" kern="1200" dirty="0" smtClean="0">
              <a:latin typeface="Times New Roman" panose="02020603050405020304" pitchFamily="18" charset="0"/>
              <a:cs typeface="Times New Roman" panose="02020603050405020304" pitchFamily="18" charset="0"/>
            </a:rPr>
            <a:t> (</a:t>
          </a:r>
          <a:r>
            <a:rPr lang="en-US" sz="3200" b="1" kern="1200" dirty="0" smtClean="0">
              <a:latin typeface="Times New Roman" panose="02020603050405020304" pitchFamily="18" charset="0"/>
              <a:cs typeface="Times New Roman" panose="02020603050405020304" pitchFamily="18" charset="0"/>
            </a:rPr>
            <a:t>least developed countries</a:t>
          </a:r>
          <a:r>
            <a:rPr lang="ru-RU" sz="3200" b="1" kern="1200" dirty="0" smtClean="0">
              <a:latin typeface="Times New Roman" panose="02020603050405020304" pitchFamily="18" charset="0"/>
              <a:cs typeface="Times New Roman" panose="02020603050405020304" pitchFamily="18" charset="0"/>
            </a:rPr>
            <a:t>)</a:t>
          </a:r>
          <a:endParaRPr lang="ru-RU" sz="3200" b="1" kern="1200" dirty="0">
            <a:latin typeface="Times New Roman" panose="02020603050405020304" pitchFamily="18" charset="0"/>
            <a:cs typeface="Times New Roman" panose="02020603050405020304" pitchFamily="18" charset="0"/>
          </a:endParaRPr>
        </a:p>
      </dsp:txBody>
      <dsp:txXfrm>
        <a:off x="0" y="1827522"/>
        <a:ext cx="8229600" cy="1994445"/>
      </dsp:txXfrm>
    </dsp:sp>
    <dsp:sp modelId="{6D458234-9471-4703-865D-C3D979533FC2}">
      <dsp:nvSpPr>
        <dsp:cNvPr id="0" name=""/>
        <dsp:cNvSpPr/>
      </dsp:nvSpPr>
      <dsp:spPr>
        <a:xfrm>
          <a:off x="0" y="3821968"/>
          <a:ext cx="8229600" cy="15830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63538" algn="just" defTabSz="1822450" rtl="0">
            <a:lnSpc>
              <a:spcPct val="90000"/>
            </a:lnSpc>
            <a:spcBef>
              <a:spcPct val="0"/>
            </a:spcBef>
            <a:spcAft>
              <a:spcPct val="35000"/>
            </a:spcAft>
          </a:pPr>
          <a:r>
            <a:rPr lang="ru-RU" sz="4100" b="1" kern="1200" smtClean="0">
              <a:latin typeface="Times New Roman" panose="02020603050405020304" pitchFamily="18" charset="0"/>
              <a:cs typeface="Times New Roman" panose="02020603050405020304" pitchFamily="18" charset="0"/>
            </a:rPr>
            <a:t>мамлакатларга </a:t>
          </a:r>
          <a:r>
            <a:rPr lang="ru-RU" sz="4100" b="1" kern="1200" dirty="0" err="1" smtClean="0">
              <a:latin typeface="Times New Roman" panose="02020603050405020304" pitchFamily="18" charset="0"/>
              <a:cs typeface="Times New Roman" panose="02020603050405020304" pitchFamily="18" charset="0"/>
            </a:rPr>
            <a:t>ажратади</a:t>
          </a:r>
          <a:r>
            <a:rPr lang="ru-RU" sz="4100" b="1" kern="1200" dirty="0" smtClean="0">
              <a:latin typeface="Times New Roman" panose="02020603050405020304" pitchFamily="18" charset="0"/>
              <a:cs typeface="Times New Roman" panose="02020603050405020304" pitchFamily="18" charset="0"/>
            </a:rPr>
            <a:t>. </a:t>
          </a:r>
          <a:endParaRPr lang="ru-RU" sz="4100" b="1" kern="1200" dirty="0">
            <a:latin typeface="Times New Roman" panose="02020603050405020304" pitchFamily="18" charset="0"/>
            <a:cs typeface="Times New Roman" panose="02020603050405020304" pitchFamily="18" charset="0"/>
          </a:endParaRPr>
        </a:p>
      </dsp:txBody>
      <dsp:txXfrm>
        <a:off x="77276" y="3899244"/>
        <a:ext cx="8075048" cy="1428457"/>
      </dsp:txXfrm>
    </dsp:sp>
  </dsp:spTree>
</dsp:drawing>
</file>

<file path=ppt/diagrams/drawing7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3A66CB-1B51-4CFF-95A1-AC76FC52AAF0}">
      <dsp:nvSpPr>
        <dsp:cNvPr id="0" name=""/>
        <dsp:cNvSpPr/>
      </dsp:nvSpPr>
      <dsp:spPr>
        <a:xfrm>
          <a:off x="0" y="14944"/>
          <a:ext cx="8229600" cy="1821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Биринчи</a:t>
          </a:r>
          <a:r>
            <a:rPr lang="ru-RU" sz="2700" kern="1200" dirty="0" smtClean="0">
              <a:latin typeface="Times New Roman" panose="02020603050405020304" pitchFamily="18" charset="0"/>
              <a:cs typeface="Times New Roman" panose="02020603050405020304" pitchFamily="18" charset="0"/>
            </a:rPr>
            <a:t> гуру</a:t>
          </a:r>
          <a:r>
            <a:rPr lang="uz-Cyrl-UZ" sz="2700" kern="1200" dirty="0" smtClean="0">
              <a:latin typeface="Times New Roman" panose="02020603050405020304" pitchFamily="18" charset="0"/>
              <a:cs typeface="Times New Roman" panose="02020603050405020304" pitchFamily="18" charset="0"/>
            </a:rPr>
            <a:t>ҳ</a:t>
          </a:r>
          <a:r>
            <a:rPr lang="ru-RU" sz="2700" kern="1200" dirty="0" smtClean="0">
              <a:latin typeface="Times New Roman" panose="02020603050405020304" pitchFamily="18" charset="0"/>
              <a:cs typeface="Times New Roman" panose="02020603050405020304" pitchFamily="18" charset="0"/>
            </a:rPr>
            <a:t>га </a:t>
          </a:r>
          <a:r>
            <a:rPr lang="ru-RU" sz="2700" kern="1200" dirty="0" err="1" smtClean="0">
              <a:latin typeface="Times New Roman" panose="02020603050405020304" pitchFamily="18" charset="0"/>
              <a:cs typeface="Times New Roman" panose="02020603050405020304" pitchFamily="18" charset="0"/>
            </a:rPr>
            <a:t>Европанинг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барча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мамлакатлари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Шимолий</a:t>
          </a:r>
          <a:r>
            <a:rPr lang="ru-RU" sz="2700" kern="1200" dirty="0" smtClean="0">
              <a:latin typeface="Times New Roman" panose="02020603050405020304" pitchFamily="18" charset="0"/>
              <a:cs typeface="Times New Roman" panose="02020603050405020304" pitchFamily="18" charset="0"/>
            </a:rPr>
            <a:t> Америка, Австралия</a:t>
          </a:r>
          <a:r>
            <a:rPr lang="uz-Cyrl-UZ" sz="2700" kern="1200" dirty="0" smtClean="0">
              <a:latin typeface="Times New Roman" panose="02020603050405020304" pitchFamily="18" charset="0"/>
              <a:cs typeface="Times New Roman" panose="02020603050405020304" pitchFamily="18" charset="0"/>
            </a:rPr>
            <a:t>, Ян</a:t>
          </a:r>
          <a:r>
            <a:rPr lang="ru-RU" sz="2700" kern="1200" dirty="0" err="1" smtClean="0">
              <a:latin typeface="Times New Roman" panose="02020603050405020304" pitchFamily="18" charset="0"/>
              <a:cs typeface="Times New Roman" panose="02020603050405020304" pitchFamily="18" charset="0"/>
            </a:rPr>
            <a:t>ги</a:t>
          </a:r>
          <a:r>
            <a:rPr lang="ru-RU" sz="2700" kern="1200" dirty="0" smtClean="0">
              <a:latin typeface="Times New Roman" panose="02020603050405020304" pitchFamily="18" charset="0"/>
              <a:cs typeface="Times New Roman" panose="02020603050405020304" pitchFamily="18" charset="0"/>
            </a:rPr>
            <a:t> Зеландия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Япония </a:t>
          </a:r>
          <a:r>
            <a:rPr lang="ru-RU" sz="2700" kern="1200" dirty="0" err="1" smtClean="0">
              <a:latin typeface="Times New Roman" panose="02020603050405020304" pitchFamily="18" charset="0"/>
              <a:cs typeface="Times New Roman" panose="02020603050405020304" pitchFamily="18" charset="0"/>
            </a:rPr>
            <a:t>киради</a:t>
          </a:r>
          <a:r>
            <a:rPr lang="uz-Cyrl-UZ" sz="2700" kern="1200" dirty="0" smtClean="0">
              <a:latin typeface="Times New Roman" panose="02020603050405020304" pitchFamily="18" charset="0"/>
              <a:cs typeface="Times New Roman" panose="02020603050405020304" pitchFamily="18" charset="0"/>
            </a:rPr>
            <a:t>;</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dsp:txBody>
      <dsp:txXfrm>
        <a:off x="88911" y="103855"/>
        <a:ext cx="8051778" cy="1643538"/>
      </dsp:txXfrm>
    </dsp:sp>
    <dsp:sp modelId="{DB7664E3-FF4A-41BF-A790-887653B35480}">
      <dsp:nvSpPr>
        <dsp:cNvPr id="0" name=""/>
        <dsp:cNvSpPr/>
      </dsp:nvSpPr>
      <dsp:spPr>
        <a:xfrm>
          <a:off x="0" y="1914065"/>
          <a:ext cx="8229600" cy="1821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Иккинчи</a:t>
          </a:r>
          <a:r>
            <a:rPr lang="ru-RU" sz="2700" kern="1200" dirty="0" smtClean="0">
              <a:latin typeface="Times New Roman" panose="02020603050405020304" pitchFamily="18" charset="0"/>
              <a:cs typeface="Times New Roman" panose="02020603050405020304" pitchFamily="18" charset="0"/>
            </a:rPr>
            <a:t> гуру</a:t>
          </a:r>
          <a:r>
            <a:rPr lang="uz-Cyrl-UZ" sz="2700" kern="1200" dirty="0" smtClean="0">
              <a:latin typeface="Times New Roman" panose="02020603050405020304" pitchFamily="18" charset="0"/>
              <a:cs typeface="Times New Roman" panose="02020603050405020304" pitchFamily="18" charset="0"/>
            </a:rPr>
            <a:t>ҳ</a:t>
          </a:r>
          <a:r>
            <a:rPr lang="ru-RU" sz="2700" kern="1200" dirty="0" smtClean="0">
              <a:latin typeface="Times New Roman" panose="02020603050405020304" pitchFamily="18" charset="0"/>
              <a:cs typeface="Times New Roman" panose="02020603050405020304" pitchFamily="18" charset="0"/>
            </a:rPr>
            <a:t>га Африка</a:t>
          </a:r>
          <a:r>
            <a:rPr lang="uz-Cyrl-UZ" sz="2700" kern="1200" dirty="0" smtClean="0">
              <a:latin typeface="Times New Roman" panose="02020603050405020304" pitchFamily="18" charset="0"/>
              <a:cs typeface="Times New Roman" panose="02020603050405020304" pitchFamily="18" charset="0"/>
            </a:rPr>
            <a:t>,</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Осиёнинг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Япониядан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таш</a:t>
          </a:r>
          <a:r>
            <a:rPr lang="uz-Cyrl-UZ" sz="2700" kern="1200" dirty="0" smtClean="0">
              <a:latin typeface="Times New Roman" panose="02020603050405020304" pitchFamily="18" charset="0"/>
              <a:cs typeface="Times New Roman" panose="02020603050405020304" pitchFamily="18" charset="0"/>
            </a:rPr>
            <a:t>қ</a:t>
          </a:r>
          <a:r>
            <a:rPr lang="ru-RU" sz="2700" kern="1200" dirty="0" err="1" smtClean="0">
              <a:latin typeface="Times New Roman" panose="02020603050405020304" pitchFamily="18" charset="0"/>
              <a:cs typeface="Times New Roman" panose="02020603050405020304" pitchFamily="18" charset="0"/>
            </a:rPr>
            <a:t>ари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барча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мамлакатлари</a:t>
          </a:r>
          <a:r>
            <a:rPr lang="uz-Cyrl-UZ" sz="2700" kern="1200" dirty="0" smtClean="0">
              <a:latin typeface="Times New Roman" panose="02020603050405020304" pitchFamily="18" charset="0"/>
              <a:cs typeface="Times New Roman" panose="02020603050405020304" pitchFamily="18" charset="0"/>
            </a:rPr>
            <a:t>,</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Лотин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Америкаси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Кариб</a:t>
          </a:r>
          <a:r>
            <a:rPr lang="ru-RU"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ҳ</a:t>
          </a:r>
          <a:r>
            <a:rPr lang="ru-RU" sz="2700" kern="1200" dirty="0" err="1" smtClean="0">
              <a:latin typeface="Times New Roman" panose="02020603050405020304" pitchFamily="18" charset="0"/>
              <a:cs typeface="Times New Roman" panose="02020603050405020304" pitchFamily="18" charset="0"/>
            </a:rPr>
            <a:t>авзаси</a:t>
          </a:r>
          <a:r>
            <a:rPr lang="ru-RU"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ҳ</a:t>
          </a:r>
          <a:r>
            <a:rPr lang="ru-RU" sz="2700" kern="1200" dirty="0" err="1" smtClean="0">
              <a:latin typeface="Times New Roman" panose="02020603050405020304" pitchFamily="18" charset="0"/>
              <a:cs typeface="Times New Roman" panose="02020603050405020304" pitchFamily="18" charset="0"/>
            </a:rPr>
            <a:t>удуди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мамлакатлари</a:t>
          </a:r>
          <a:r>
            <a:rPr lang="uz-Cyrl-UZ" sz="2700" kern="1200" dirty="0" smtClean="0">
              <a:latin typeface="Times New Roman" panose="02020603050405020304" pitchFamily="18" charset="0"/>
              <a:cs typeface="Times New Roman" panose="02020603050405020304" pitchFamily="18" charset="0"/>
            </a:rPr>
            <a:t> ҳ</a:t>
          </a:r>
          <a:r>
            <a:rPr lang="ru-RU" sz="2700" kern="1200" dirty="0" err="1" smtClean="0">
              <a:latin typeface="Times New Roman" panose="02020603050405020304" pitchFamily="18" charset="0"/>
              <a:cs typeface="Times New Roman" panose="02020603050405020304" pitchFamily="18" charset="0"/>
            </a:rPr>
            <a:t>амда</a:t>
          </a:r>
          <a:r>
            <a:rPr lang="ru-RU" sz="2700" kern="1200" dirty="0" smtClean="0">
              <a:latin typeface="Times New Roman" panose="02020603050405020304" pitchFamily="18" charset="0"/>
              <a:cs typeface="Times New Roman" panose="02020603050405020304" pitchFamily="18" charset="0"/>
            </a:rPr>
            <a:t> Меланезия, Микронезия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Полинезия </a:t>
          </a:r>
          <a:r>
            <a:rPr lang="ru-RU" sz="2700" kern="1200" dirty="0" err="1" smtClean="0">
              <a:latin typeface="Times New Roman" panose="02020603050405020304" pitchFamily="18" charset="0"/>
              <a:cs typeface="Times New Roman" panose="02020603050405020304" pitchFamily="18" charset="0"/>
            </a:rPr>
            <a:t>киради</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dsp:txBody>
      <dsp:txXfrm>
        <a:off x="88911" y="2002976"/>
        <a:ext cx="8051778" cy="1643538"/>
      </dsp:txXfrm>
    </dsp:sp>
    <dsp:sp modelId="{6D2ADEB6-E22B-4FCF-9D4B-A5A29A566829}">
      <dsp:nvSpPr>
        <dsp:cNvPr id="0" name=""/>
        <dsp:cNvSpPr/>
      </dsp:nvSpPr>
      <dsp:spPr>
        <a:xfrm>
          <a:off x="0" y="3813185"/>
          <a:ext cx="8229600" cy="1821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ru-RU" sz="2700" kern="1200" dirty="0" smtClean="0">
              <a:latin typeface="Times New Roman" panose="02020603050405020304" pitchFamily="18" charset="0"/>
              <a:cs typeface="Times New Roman" panose="02020603050405020304" pitchFamily="18" charset="0"/>
            </a:rPr>
            <a:t>- БМТ Бош Ассамблея</a:t>
          </a:r>
          <a:r>
            <a:rPr lang="uz-Cyrl-UZ" sz="2700" kern="1200" dirty="0" smtClean="0">
              <a:latin typeface="Times New Roman" panose="02020603050405020304" pitchFamily="18" charset="0"/>
              <a:cs typeface="Times New Roman" panose="02020603050405020304" pitchFamily="18" charset="0"/>
            </a:rPr>
            <a:t>си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томонидан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ривожланаётган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мамлакатлар</a:t>
          </a:r>
          <a:r>
            <a:rPr lang="ru-RU" sz="2700" kern="1200" dirty="0" smtClean="0">
              <a:latin typeface="Times New Roman" panose="02020603050405020304" pitchFamily="18" charset="0"/>
              <a:cs typeface="Times New Roman" panose="02020603050405020304" pitchFamily="18" charset="0"/>
            </a:rPr>
            <a:t> гуру</a:t>
          </a:r>
          <a:r>
            <a:rPr lang="uz-Cyrl-UZ" sz="2700" kern="1200" dirty="0" smtClean="0">
              <a:latin typeface="Times New Roman" panose="02020603050405020304" pitchFamily="18" charset="0"/>
              <a:cs typeface="Times New Roman" panose="02020603050405020304" pitchFamily="18" charset="0"/>
            </a:rPr>
            <a:t>ҳ</a:t>
          </a:r>
          <a:r>
            <a:rPr lang="ru-RU" sz="2700" kern="1200" dirty="0" smtClean="0">
              <a:latin typeface="Times New Roman" panose="02020603050405020304" pitchFamily="18" charset="0"/>
              <a:cs typeface="Times New Roman" panose="02020603050405020304" pitchFamily="18" charset="0"/>
            </a:rPr>
            <a:t>и </a:t>
          </a:r>
          <a:r>
            <a:rPr lang="ru-RU" sz="2700" kern="1200" dirty="0" err="1" smtClean="0">
              <a:latin typeface="Times New Roman" panose="02020603050405020304" pitchFamily="18" charset="0"/>
              <a:cs typeface="Times New Roman" panose="02020603050405020304" pitchFamily="18" charset="0"/>
            </a:rPr>
            <a:t>и</a:t>
          </a:r>
          <a:r>
            <a:rPr lang="uz-Cyrl-UZ" sz="2700" kern="1200" dirty="0" smtClean="0">
              <a:latin typeface="Times New Roman" panose="02020603050405020304" pitchFamily="18" charset="0"/>
              <a:cs typeface="Times New Roman" panose="02020603050405020304" pitchFamily="18" charset="0"/>
            </a:rPr>
            <a:t>ч</a:t>
          </a:r>
          <a:r>
            <a:rPr lang="ru-RU" sz="2700" kern="1200" dirty="0" smtClean="0">
              <a:latin typeface="Times New Roman" panose="02020603050405020304" pitchFamily="18" charset="0"/>
              <a:cs typeface="Times New Roman" panose="02020603050405020304" pitchFamily="18" charset="0"/>
            </a:rPr>
            <a:t>и</a:t>
          </a:r>
          <a:r>
            <a:rPr lang="uz-Cyrl-UZ" sz="2700" kern="1200" dirty="0" smtClean="0">
              <a:latin typeface="Times New Roman" panose="02020603050405020304" pitchFamily="18" charset="0"/>
              <a:cs typeface="Times New Roman" panose="02020603050405020304" pitchFamily="18" charset="0"/>
            </a:rPr>
            <a:t>д</a:t>
          </a:r>
          <a:r>
            <a:rPr lang="ru-RU" sz="2700" kern="1200" dirty="0" smtClean="0">
              <a:latin typeface="Times New Roman" panose="02020603050405020304" pitchFamily="18" charset="0"/>
              <a:cs typeface="Times New Roman" panose="02020603050405020304" pitchFamily="18" charset="0"/>
            </a:rPr>
            <a:t>а </a:t>
          </a:r>
          <a:r>
            <a:rPr lang="uz-Cyrl-UZ" sz="2700" kern="1200" dirty="0" smtClean="0">
              <a:latin typeface="Times New Roman" panose="02020603050405020304" pitchFamily="18" charset="0"/>
              <a:cs typeface="Times New Roman" panose="02020603050405020304" pitchFamily="18" charset="0"/>
            </a:rPr>
            <a:t>қ</a:t>
          </a:r>
          <a:r>
            <a:rPr lang="ru-RU" sz="2700" kern="1200" dirty="0" err="1" smtClean="0">
              <a:latin typeface="Times New Roman" panose="02020603050405020304" pitchFamily="18" charset="0"/>
              <a:cs typeface="Times New Roman" panose="02020603050405020304" pitchFamily="18" charset="0"/>
            </a:rPr>
            <a:t>оло</a:t>
          </a:r>
          <a:r>
            <a:rPr lang="uz-Cyrl-UZ" sz="2700" kern="1200" dirty="0" smtClean="0">
              <a:latin typeface="Times New Roman" panose="02020603050405020304" pitchFamily="18" charset="0"/>
              <a:cs typeface="Times New Roman" panose="02020603050405020304" pitchFamily="18" charset="0"/>
            </a:rPr>
            <a:t>қ </a:t>
          </a:r>
          <a:r>
            <a:rPr lang="ru-RU" sz="2700" kern="1200" dirty="0" err="1" smtClean="0">
              <a:latin typeface="Times New Roman" panose="02020603050405020304" pitchFamily="18" charset="0"/>
              <a:cs typeface="Times New Roman" panose="02020603050405020304" pitchFamily="18" charset="0"/>
            </a:rPr>
            <a:t>мамлакатлар</a:t>
          </a:r>
          <a:r>
            <a:rPr lang="ru-RU" sz="2700" kern="1200" dirty="0" smtClean="0">
              <a:latin typeface="Times New Roman" panose="02020603050405020304" pitchFamily="18" charset="0"/>
              <a:cs typeface="Times New Roman" panose="02020603050405020304" pitchFamily="18" charset="0"/>
            </a:rPr>
            <a:t> гуру</a:t>
          </a:r>
          <a:r>
            <a:rPr lang="uz-Cyrl-UZ" sz="2700" kern="1200" dirty="0" smtClean="0">
              <a:latin typeface="Times New Roman" panose="02020603050405020304" pitchFamily="18" charset="0"/>
              <a:cs typeface="Times New Roman" panose="02020603050405020304" pitchFamily="18" charset="0"/>
            </a:rPr>
            <a:t>ҳ</a:t>
          </a:r>
          <a:r>
            <a:rPr lang="ru-RU" sz="2700" kern="1200" dirty="0" smtClean="0">
              <a:latin typeface="Times New Roman" panose="02020603050405020304" pitchFamily="18" charset="0"/>
              <a:cs typeface="Times New Roman" panose="02020603050405020304" pitchFamily="18" charset="0"/>
            </a:rPr>
            <a:t>и ало</a:t>
          </a:r>
          <a:r>
            <a:rPr lang="uz-Cyrl-UZ" sz="2700" kern="1200" dirty="0" smtClean="0">
              <a:latin typeface="Times New Roman" panose="02020603050405020304" pitchFamily="18" charset="0"/>
              <a:cs typeface="Times New Roman" panose="02020603050405020304" pitchFamily="18" charset="0"/>
            </a:rPr>
            <a:t>ҳ</a:t>
          </a:r>
          <a:r>
            <a:rPr lang="ru-RU" sz="2700" kern="1200" dirty="0" err="1" smtClean="0">
              <a:latin typeface="Times New Roman" panose="02020603050405020304" pitchFamily="18" charset="0"/>
              <a:cs typeface="Times New Roman" panose="02020603050405020304" pitchFamily="18" charset="0"/>
            </a:rPr>
            <a:t>ида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ажратиб</a:t>
          </a:r>
          <a:r>
            <a:rPr lang="ru-RU" sz="2700" kern="1200" dirty="0" smtClean="0">
              <a:latin typeface="Times New Roman" panose="02020603050405020304" pitchFamily="18" charset="0"/>
              <a:cs typeface="Times New Roman" panose="02020603050405020304" pitchFamily="18" charset="0"/>
            </a:rPr>
            <a:t> к</a:t>
          </a:r>
          <a:r>
            <a:rPr lang="uz-Cyrl-UZ" sz="2700" kern="1200" dirty="0" smtClean="0">
              <a:latin typeface="Times New Roman" panose="02020603050405020304" pitchFamily="18" charset="0"/>
              <a:cs typeface="Times New Roman" panose="02020603050405020304" pitchFamily="18" charset="0"/>
            </a:rPr>
            <a:t>ў</a:t>
          </a:r>
          <a:r>
            <a:rPr lang="ru-RU" sz="2700" kern="1200" dirty="0" err="1" smtClean="0">
              <a:latin typeface="Times New Roman" panose="02020603050405020304" pitchFamily="18" charset="0"/>
              <a:cs typeface="Times New Roman" panose="02020603050405020304" pitchFamily="18" charset="0"/>
            </a:rPr>
            <a:t>рсатилади</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88911" y="3902096"/>
        <a:ext cx="8051778" cy="1643538"/>
      </dsp:txXfrm>
    </dsp:sp>
  </dsp:spTree>
</dsp:drawing>
</file>

<file path=ppt/diagrams/drawing7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ED3B2D-1CC2-47AE-A004-8CD63F00D48D}">
      <dsp:nvSpPr>
        <dsp:cNvPr id="0" name=""/>
        <dsp:cNvSpPr/>
      </dsp:nvSpPr>
      <dsp:spPr>
        <a:xfrm>
          <a:off x="0" y="11654"/>
          <a:ext cx="8229600" cy="11196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ru-RU" sz="2900" b="1" kern="1200" dirty="0" err="1" smtClean="0">
              <a:latin typeface="Times New Roman" panose="02020603050405020304" pitchFamily="18" charset="0"/>
              <a:cs typeface="Times New Roman" panose="02020603050405020304" pitchFamily="18" charset="0"/>
            </a:rPr>
            <a:t>Дунё</a:t>
          </a:r>
          <a:r>
            <a:rPr lang="ru-RU" sz="2900" b="1" kern="1200" dirty="0" smtClean="0">
              <a:latin typeface="Times New Roman" panose="02020603050405020304" pitchFamily="18" charset="0"/>
              <a:cs typeface="Times New Roman" panose="02020603050405020304" pitchFamily="18" charset="0"/>
            </a:rPr>
            <a:t> </a:t>
          </a:r>
          <a:r>
            <a:rPr lang="ru-RU" sz="2900" b="1" kern="1200" dirty="0" err="1" smtClean="0">
              <a:latin typeface="Times New Roman" panose="02020603050405020304" pitchFamily="18" charset="0"/>
              <a:cs typeface="Times New Roman" panose="02020603050405020304" pitchFamily="18" charset="0"/>
            </a:rPr>
            <a:t>мамлакатларннинг</a:t>
          </a:r>
          <a:r>
            <a:rPr lang="ru-RU" sz="2900" b="1" kern="1200" dirty="0" smtClean="0">
              <a:latin typeface="Times New Roman" panose="02020603050405020304" pitchFamily="18" charset="0"/>
              <a:cs typeface="Times New Roman" panose="02020603050405020304" pitchFamily="18" charset="0"/>
            </a:rPr>
            <a:t> </a:t>
          </a:r>
          <a:r>
            <a:rPr lang="ru-RU" sz="2900" b="1" kern="1200" dirty="0" err="1" smtClean="0">
              <a:latin typeface="Times New Roman" panose="02020603050405020304" pitchFamily="18" charset="0"/>
              <a:cs typeface="Times New Roman" panose="02020603050405020304" pitchFamily="18" charset="0"/>
            </a:rPr>
            <a:t>инсон</a:t>
          </a:r>
          <a:r>
            <a:rPr lang="ru-RU" sz="2900" b="1" kern="1200" dirty="0" smtClean="0">
              <a:latin typeface="Times New Roman" panose="02020603050405020304" pitchFamily="18" charset="0"/>
              <a:cs typeface="Times New Roman" panose="02020603050405020304" pitchFamily="18" charset="0"/>
            </a:rPr>
            <a:t> тара</a:t>
          </a:r>
          <a:r>
            <a:rPr lang="uz-Cyrl-UZ" sz="2900" b="1" kern="1200" dirty="0" smtClean="0">
              <a:latin typeface="Times New Roman" panose="02020603050405020304" pitchFamily="18" charset="0"/>
              <a:cs typeface="Times New Roman" panose="02020603050405020304" pitchFamily="18" charset="0"/>
            </a:rPr>
            <a:t>ққ</a:t>
          </a:r>
          <a:r>
            <a:rPr lang="ru-RU" sz="2900" b="1" kern="1200" dirty="0" err="1" smtClean="0">
              <a:latin typeface="Times New Roman" panose="02020603050405020304" pitchFamily="18" charset="0"/>
              <a:cs typeface="Times New Roman" panose="02020603050405020304" pitchFamily="18" charset="0"/>
            </a:rPr>
            <a:t>иёт</a:t>
          </a:r>
          <a:r>
            <a:rPr lang="uz-Cyrl-UZ" sz="2900" b="1" kern="1200" dirty="0" smtClean="0">
              <a:latin typeface="Times New Roman" panose="02020603050405020304" pitchFamily="18" charset="0"/>
              <a:cs typeface="Times New Roman" panose="02020603050405020304" pitchFamily="18" charset="0"/>
            </a:rPr>
            <a:t>и</a:t>
          </a:r>
          <a:r>
            <a:rPr lang="ru-RU" sz="2900" b="1" kern="1200" dirty="0" smtClean="0">
              <a:latin typeface="Times New Roman" panose="02020603050405020304" pitchFamily="18" charset="0"/>
              <a:cs typeface="Times New Roman" panose="02020603050405020304" pitchFamily="18" charset="0"/>
            </a:rPr>
            <a:t> </a:t>
          </a:r>
          <a:r>
            <a:rPr lang="ru-RU" sz="2900" b="1" kern="1200" dirty="0" err="1" smtClean="0">
              <a:latin typeface="Times New Roman" panose="02020603050405020304" pitchFamily="18" charset="0"/>
              <a:cs typeface="Times New Roman" panose="02020603050405020304" pitchFamily="18" charset="0"/>
            </a:rPr>
            <a:t>даражаси</a:t>
          </a:r>
          <a:r>
            <a:rPr lang="ru-RU" sz="2900" b="1" kern="1200" dirty="0" smtClean="0">
              <a:latin typeface="Times New Roman" panose="02020603050405020304" pitchFamily="18" charset="0"/>
              <a:cs typeface="Times New Roman" panose="02020603050405020304" pitchFamily="18" charset="0"/>
            </a:rPr>
            <a:t> б</a:t>
          </a:r>
          <a:r>
            <a:rPr lang="uz-Cyrl-UZ" sz="2900" b="1" kern="1200" dirty="0" smtClean="0">
              <a:latin typeface="Times New Roman" panose="02020603050405020304" pitchFamily="18" charset="0"/>
              <a:cs typeface="Times New Roman" panose="02020603050405020304" pitchFamily="18" charset="0"/>
            </a:rPr>
            <a:t>ў</a:t>
          </a:r>
          <a:r>
            <a:rPr lang="ru-RU" sz="2900" b="1" kern="1200" dirty="0" err="1" smtClean="0">
              <a:latin typeface="Times New Roman" panose="02020603050405020304" pitchFamily="18" charset="0"/>
              <a:cs typeface="Times New Roman" panose="02020603050405020304" pitchFamily="18" charset="0"/>
            </a:rPr>
            <a:t>йича</a:t>
          </a:r>
          <a:r>
            <a:rPr lang="ru-RU" sz="2900" b="1" kern="1200" dirty="0" smtClean="0">
              <a:latin typeface="Times New Roman" panose="02020603050405020304" pitchFamily="18" charset="0"/>
              <a:cs typeface="Times New Roman" panose="02020603050405020304" pitchFamily="18" charset="0"/>
            </a:rPr>
            <a:t> гуру</a:t>
          </a:r>
          <a:r>
            <a:rPr lang="uz-Cyrl-UZ" sz="2900" b="1" kern="1200" dirty="0" smtClean="0">
              <a:latin typeface="Times New Roman" panose="02020603050405020304" pitchFamily="18" charset="0"/>
              <a:cs typeface="Times New Roman" panose="02020603050405020304" pitchFamily="18" charset="0"/>
            </a:rPr>
            <a:t>ҳ</a:t>
          </a:r>
          <a:r>
            <a:rPr lang="ru-RU" sz="2900" b="1" kern="1200" dirty="0" err="1" smtClean="0">
              <a:latin typeface="Times New Roman" panose="02020603050405020304" pitchFamily="18" charset="0"/>
              <a:cs typeface="Times New Roman" panose="02020603050405020304" pitchFamily="18" charset="0"/>
            </a:rPr>
            <a:t>ланиши</a:t>
          </a:r>
          <a:endParaRPr lang="ru-RU" sz="2900" kern="1200" dirty="0">
            <a:latin typeface="Times New Roman" panose="02020603050405020304" pitchFamily="18" charset="0"/>
            <a:cs typeface="Times New Roman" panose="02020603050405020304" pitchFamily="18" charset="0"/>
          </a:endParaRPr>
        </a:p>
      </dsp:txBody>
      <dsp:txXfrm>
        <a:off x="54659" y="66313"/>
        <a:ext cx="8120282" cy="1010372"/>
      </dsp:txXfrm>
    </dsp:sp>
  </dsp:spTree>
</dsp:drawing>
</file>

<file path=ppt/diagrams/drawing7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E23107-4A7C-49A9-AC35-2558A7270791}">
      <dsp:nvSpPr>
        <dsp:cNvPr id="0" name=""/>
        <dsp:cNvSpPr/>
      </dsp:nvSpPr>
      <dsp:spPr>
        <a:xfrm>
          <a:off x="0" y="96141"/>
          <a:ext cx="8229600" cy="2129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ru-RU" sz="2600" kern="1200" dirty="0" smtClean="0">
              <a:latin typeface="Times New Roman" panose="02020603050405020304" pitchFamily="18" charset="0"/>
              <a:cs typeface="Times New Roman" panose="02020603050405020304" pitchFamily="18" charset="0"/>
            </a:rPr>
            <a:t>БМТ Тара</a:t>
          </a:r>
          <a:r>
            <a:rPr lang="uz-Cyrl-UZ" sz="2600" kern="1200" dirty="0" smtClean="0">
              <a:latin typeface="Times New Roman" panose="02020603050405020304" pitchFamily="18" charset="0"/>
              <a:cs typeface="Times New Roman" panose="02020603050405020304" pitchFamily="18" charset="0"/>
            </a:rPr>
            <a:t>ққ</a:t>
          </a:r>
          <a:r>
            <a:rPr lang="ru-RU" sz="2600" kern="1200" dirty="0" err="1" smtClean="0">
              <a:latin typeface="Times New Roman" panose="02020603050405020304" pitchFamily="18" charset="0"/>
              <a:cs typeface="Times New Roman" panose="02020603050405020304" pitchFamily="18" charset="0"/>
            </a:rPr>
            <a:t>иёт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Дастури</a:t>
          </a:r>
          <a:r>
            <a:rPr lang="ru-RU" sz="2600" kern="1200" dirty="0" smtClean="0">
              <a:latin typeface="Times New Roman" panose="02020603050405020304" pitchFamily="18" charset="0"/>
              <a:cs typeface="Times New Roman" panose="02020603050405020304" pitchFamily="18" charset="0"/>
            </a:rPr>
            <a:t> </a:t>
          </a:r>
          <a:r>
            <a:rPr lang="uz-Cyrl-UZ" sz="2600" kern="1200" dirty="0" smtClean="0">
              <a:latin typeface="Times New Roman" panose="02020603050405020304" pitchFamily="18" charset="0"/>
              <a:cs typeface="Times New Roman" panose="02020603050405020304" pitchFamily="18" charset="0"/>
            </a:rPr>
            <a:t>ҳ</a:t>
          </a:r>
          <a:r>
            <a:rPr lang="ru-RU" sz="2600" kern="1200" dirty="0" smtClean="0">
              <a:latin typeface="Times New Roman" panose="02020603050405020304" pitchFamily="18" charset="0"/>
              <a:cs typeface="Times New Roman" panose="02020603050405020304" pitchFamily="18" charset="0"/>
            </a:rPr>
            <a:t>ар </a:t>
          </a:r>
          <a:r>
            <a:rPr lang="uz-Cyrl-UZ" sz="2600" kern="1200" dirty="0" smtClean="0">
              <a:latin typeface="Times New Roman" panose="02020603050405020304" pitchFamily="18" charset="0"/>
              <a:cs typeface="Times New Roman" panose="02020603050405020304" pitchFamily="18" charset="0"/>
            </a:rPr>
            <a:t>йили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Инсон</a:t>
          </a:r>
          <a:r>
            <a:rPr lang="ru-RU" sz="2600" kern="1200" dirty="0" smtClean="0">
              <a:latin typeface="Times New Roman" panose="02020603050405020304" pitchFamily="18" charset="0"/>
              <a:cs typeface="Times New Roman" panose="02020603050405020304" pitchFamily="18" charset="0"/>
            </a:rPr>
            <a:t> тара</a:t>
          </a:r>
          <a:r>
            <a:rPr lang="uz-Cyrl-UZ" sz="2600" kern="1200" dirty="0" smtClean="0">
              <a:latin typeface="Times New Roman" panose="02020603050405020304" pitchFamily="18" charset="0"/>
              <a:cs typeface="Times New Roman" panose="02020603050405020304" pitchFamily="18" charset="0"/>
            </a:rPr>
            <a:t>ққ</a:t>
          </a:r>
          <a:r>
            <a:rPr lang="ru-RU" sz="2600" kern="1200" dirty="0" err="1" smtClean="0">
              <a:latin typeface="Times New Roman" panose="02020603050405020304" pitchFamily="18" charset="0"/>
              <a:cs typeface="Times New Roman" panose="02020603050405020304" pitchFamily="18" charset="0"/>
            </a:rPr>
            <a:t>иётн</a:t>
          </a:r>
          <a:r>
            <a:rPr lang="ru-RU" sz="2600" kern="1200" dirty="0" smtClean="0">
              <a:latin typeface="Times New Roman" panose="02020603050405020304" pitchFamily="18" charset="0"/>
              <a:cs typeface="Times New Roman" panose="02020603050405020304" pitchFamily="18" charset="0"/>
            </a:rPr>
            <a:t> т</a:t>
          </a:r>
          <a:r>
            <a:rPr lang="uz-Cyrl-UZ" sz="2600" kern="1200" dirty="0" smtClean="0">
              <a:latin typeface="Times New Roman" panose="02020603050405020304" pitchFamily="18" charset="0"/>
              <a:cs typeface="Times New Roman" panose="02020603050405020304" pitchFamily="18" charset="0"/>
            </a:rPr>
            <a:t>ўғ</a:t>
          </a:r>
          <a:r>
            <a:rPr lang="ru-RU" sz="2600" kern="1200" dirty="0" smtClean="0">
              <a:latin typeface="Times New Roman" panose="02020603050405020304" pitchFamily="18" charset="0"/>
              <a:cs typeface="Times New Roman" panose="02020603050405020304" pitchFamily="18" charset="0"/>
            </a:rPr>
            <a:t>р</a:t>
          </a:r>
          <a:r>
            <a:rPr lang="uz-Cyrl-UZ" sz="2600" kern="1200" dirty="0" smtClean="0">
              <a:latin typeface="Times New Roman" panose="02020603050405020304" pitchFamily="18" charset="0"/>
              <a:cs typeface="Times New Roman" panose="02020603050405020304" pitchFamily="18" charset="0"/>
            </a:rPr>
            <a:t>и</a:t>
          </a:r>
          <a:r>
            <a:rPr lang="ru-RU" sz="2600" kern="1200" dirty="0" err="1" smtClean="0">
              <a:latin typeface="Times New Roman" panose="02020603050405020304" pitchFamily="18" charset="0"/>
              <a:cs typeface="Times New Roman" panose="02020603050405020304" pitchFamily="18" charset="0"/>
            </a:rPr>
            <a:t>сида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маъруза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нашр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этади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унда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дунё</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мамлакатлари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ЮНЕСКОнинг</a:t>
          </a:r>
          <a:r>
            <a:rPr lang="ru-RU" sz="2600" kern="1200" dirty="0" smtClean="0">
              <a:latin typeface="Times New Roman" panose="02020603050405020304" pitchFamily="18" charset="0"/>
              <a:cs typeface="Times New Roman" panose="02020603050405020304" pitchFamily="18" charset="0"/>
            </a:rPr>
            <a:t> Статистика </a:t>
          </a:r>
          <a:r>
            <a:rPr lang="ru-RU" sz="2600" kern="1200" dirty="0" err="1" smtClean="0">
              <a:latin typeface="Times New Roman" panose="02020603050405020304" pitchFamily="18" charset="0"/>
              <a:cs typeface="Times New Roman" panose="02020603050405020304" pitchFamily="18" charset="0"/>
            </a:rPr>
            <a:t>институти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томонидан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махсус</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ишлаб</a:t>
          </a:r>
          <a:r>
            <a:rPr lang="ru-RU" sz="2600" kern="1200" dirty="0" smtClean="0">
              <a:latin typeface="Times New Roman" panose="02020603050405020304" pitchFamily="18" charset="0"/>
              <a:cs typeface="Times New Roman" panose="02020603050405020304" pitchFamily="18" charset="0"/>
            </a:rPr>
            <a:t> ч</a:t>
          </a:r>
          <a:r>
            <a:rPr lang="uz-Cyrl-UZ" sz="2600" kern="1200" dirty="0" smtClean="0">
              <a:latin typeface="Times New Roman" panose="02020603050405020304" pitchFamily="18" charset="0"/>
              <a:cs typeface="Times New Roman" panose="02020603050405020304" pitchFamily="18" charset="0"/>
            </a:rPr>
            <a:t>иқ</a:t>
          </a:r>
          <a:r>
            <a:rPr lang="ru-RU" sz="2600" kern="1200" dirty="0" err="1" smtClean="0">
              <a:latin typeface="Times New Roman" panose="02020603050405020304" pitchFamily="18" charset="0"/>
              <a:cs typeface="Times New Roman" panose="02020603050405020304" pitchFamily="18" charset="0"/>
            </a:rPr>
            <a:t>илган</a:t>
          </a:r>
          <a:r>
            <a:rPr lang="ru-RU" sz="2600" kern="1200" dirty="0" smtClean="0">
              <a:latin typeface="Times New Roman" panose="02020603050405020304" pitchFamily="18" charset="0"/>
              <a:cs typeface="Times New Roman" panose="02020603050405020304" pitchFamily="18" charset="0"/>
            </a:rPr>
            <a:t> </a:t>
          </a:r>
          <a:r>
            <a:rPr lang="ru-RU" sz="2600" b="1" kern="1200" dirty="0" err="1" smtClean="0">
              <a:latin typeface="Times New Roman" panose="02020603050405020304" pitchFamily="18" charset="0"/>
              <a:cs typeface="Times New Roman" panose="02020603050405020304" pitchFamily="18" charset="0"/>
            </a:rPr>
            <a:t>Инсон</a:t>
          </a:r>
          <a:r>
            <a:rPr lang="ru-RU" sz="2600" b="1" kern="1200" dirty="0" smtClean="0">
              <a:latin typeface="Times New Roman" panose="02020603050405020304" pitchFamily="18" charset="0"/>
              <a:cs typeface="Times New Roman" panose="02020603050405020304" pitchFamily="18" charset="0"/>
            </a:rPr>
            <a:t> тара</a:t>
          </a:r>
          <a:r>
            <a:rPr lang="uz-Cyrl-UZ" sz="2600" b="1" kern="1200" dirty="0" smtClean="0">
              <a:latin typeface="Times New Roman" panose="02020603050405020304" pitchFamily="18" charset="0"/>
              <a:cs typeface="Times New Roman" panose="02020603050405020304" pitchFamily="18" charset="0"/>
            </a:rPr>
            <a:t>ққ</a:t>
          </a:r>
          <a:r>
            <a:rPr lang="ru-RU" sz="2600" b="1" kern="1200" dirty="0" err="1" smtClean="0">
              <a:latin typeface="Times New Roman" panose="02020603050405020304" pitchFamily="18" charset="0"/>
              <a:cs typeface="Times New Roman" panose="02020603050405020304" pitchFamily="18" charset="0"/>
            </a:rPr>
            <a:t>иётн</a:t>
          </a:r>
          <a:r>
            <a:rPr lang="ru-RU" sz="2600" b="1" kern="1200" dirty="0" smtClean="0">
              <a:latin typeface="Times New Roman" panose="02020603050405020304" pitchFamily="18" charset="0"/>
              <a:cs typeface="Times New Roman" panose="02020603050405020304" pitchFamily="18" charset="0"/>
            </a:rPr>
            <a:t> </a:t>
          </a:r>
          <a:r>
            <a:rPr lang="ru-RU" sz="2600" b="1" kern="1200" dirty="0" err="1" smtClean="0">
              <a:latin typeface="Times New Roman" panose="02020603050405020304" pitchFamily="18" charset="0"/>
              <a:cs typeface="Times New Roman" panose="02020603050405020304" pitchFamily="18" charset="0"/>
            </a:rPr>
            <a:t>индекси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асосида</a:t>
          </a:r>
          <a:r>
            <a:rPr lang="ru-RU" sz="2600" kern="1200" dirty="0" smtClean="0">
              <a:latin typeface="Times New Roman" panose="02020603050405020304" pitchFamily="18" charset="0"/>
              <a:cs typeface="Times New Roman" panose="02020603050405020304" pitchFamily="18" charset="0"/>
            </a:rPr>
            <a:t> гуру</a:t>
          </a:r>
          <a:r>
            <a:rPr lang="uz-Cyrl-UZ" sz="2600" kern="1200" dirty="0" smtClean="0">
              <a:latin typeface="Times New Roman" panose="02020603050405020304" pitchFamily="18" charset="0"/>
              <a:cs typeface="Times New Roman" panose="02020603050405020304" pitchFamily="18" charset="0"/>
            </a:rPr>
            <a:t>ҳл</a:t>
          </a:r>
          <a:r>
            <a:rPr lang="ru-RU" sz="2600" kern="1200" dirty="0" err="1" smtClean="0">
              <a:latin typeface="Times New Roman" panose="02020603050405020304" pitchFamily="18" charset="0"/>
              <a:cs typeface="Times New Roman" panose="02020603050405020304" pitchFamily="18" charset="0"/>
            </a:rPr>
            <a:t>арга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ажратилади</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dsp:txBody>
      <dsp:txXfrm>
        <a:off x="103949" y="200090"/>
        <a:ext cx="8021702" cy="1921502"/>
      </dsp:txXfrm>
    </dsp:sp>
    <dsp:sp modelId="{E2124903-D013-4A1F-A603-EA7047BE176B}">
      <dsp:nvSpPr>
        <dsp:cNvPr id="0" name=""/>
        <dsp:cNvSpPr/>
      </dsp:nvSpPr>
      <dsp:spPr>
        <a:xfrm>
          <a:off x="0" y="2300421"/>
          <a:ext cx="8229600" cy="2129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ru-RU" sz="2600" kern="1200" dirty="0" smtClean="0">
              <a:latin typeface="Times New Roman" panose="02020603050405020304" pitchFamily="18" charset="0"/>
              <a:cs typeface="Times New Roman" panose="02020603050405020304" pitchFamily="18" charset="0"/>
            </a:rPr>
            <a:t>Ушбу </a:t>
          </a:r>
          <a:r>
            <a:rPr lang="ru-RU" sz="2600" kern="1200" dirty="0" err="1" smtClean="0">
              <a:latin typeface="Times New Roman" panose="02020603050405020304" pitchFamily="18" charset="0"/>
              <a:cs typeface="Times New Roman" panose="02020603050405020304" pitchFamily="18" charset="0"/>
            </a:rPr>
            <a:t>таснифга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мувофи</a:t>
          </a:r>
          <a:r>
            <a:rPr lang="uz-Cyrl-UZ" sz="2600" kern="1200" dirty="0" smtClean="0">
              <a:latin typeface="Times New Roman" panose="02020603050405020304" pitchFamily="18" charset="0"/>
              <a:cs typeface="Times New Roman" panose="02020603050405020304" pitchFamily="18" charset="0"/>
            </a:rPr>
            <a:t>қ</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мамлакатлар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инсон</a:t>
          </a:r>
          <a:r>
            <a:rPr lang="ru-RU" sz="2600" kern="1200" dirty="0" smtClean="0">
              <a:latin typeface="Times New Roman" panose="02020603050405020304" pitchFamily="18" charset="0"/>
              <a:cs typeface="Times New Roman" panose="02020603050405020304" pitchFamily="18" charset="0"/>
            </a:rPr>
            <a:t> сало</a:t>
          </a:r>
          <a:r>
            <a:rPr lang="uz-Cyrl-UZ" sz="2600" kern="1200" dirty="0" smtClean="0">
              <a:latin typeface="Times New Roman" panose="02020603050405020304" pitchFamily="18" charset="0"/>
              <a:cs typeface="Times New Roman" panose="02020603050405020304" pitchFamily="18" charset="0"/>
            </a:rPr>
            <a:t>ҳ</a:t>
          </a:r>
          <a:r>
            <a:rPr lang="ru-RU" sz="2600" kern="1200" dirty="0" err="1" smtClean="0">
              <a:latin typeface="Times New Roman" panose="02020603050405020304" pitchFamily="18" charset="0"/>
              <a:cs typeface="Times New Roman" panose="02020603050405020304" pitchFamily="18" charset="0"/>
            </a:rPr>
            <a:t>иятининг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ривожланиш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даражасига</a:t>
          </a:r>
          <a:r>
            <a:rPr lang="ru-RU" sz="2600" kern="1200" dirty="0" smtClean="0">
              <a:latin typeface="Times New Roman" panose="02020603050405020304" pitchFamily="18" charset="0"/>
              <a:cs typeface="Times New Roman" panose="02020603050405020304" pitchFamily="18" charset="0"/>
            </a:rPr>
            <a:t> к</a:t>
          </a:r>
          <a:r>
            <a:rPr lang="uz-Cyrl-UZ" sz="2600" kern="1200" dirty="0" smtClean="0">
              <a:latin typeface="Times New Roman" panose="02020603050405020304" pitchFamily="18" charset="0"/>
              <a:cs typeface="Times New Roman" panose="02020603050405020304" pitchFamily="18" charset="0"/>
            </a:rPr>
            <a:t>ў</a:t>
          </a:r>
          <a:r>
            <a:rPr lang="ru-RU" sz="2600" kern="1200" dirty="0" err="1" smtClean="0">
              <a:latin typeface="Times New Roman" panose="02020603050405020304" pitchFamily="18" charset="0"/>
              <a:cs typeface="Times New Roman" panose="02020603050405020304" pitchFamily="18" charset="0"/>
            </a:rPr>
            <a:t>ра</a:t>
          </a:r>
          <a:r>
            <a:rPr lang="ru-RU" sz="2600" kern="1200" dirty="0" smtClean="0">
              <a:latin typeface="Times New Roman" panose="02020603050405020304" pitchFamily="18" charset="0"/>
              <a:cs typeface="Times New Roman" panose="02020603050405020304" pitchFamily="18" charset="0"/>
            </a:rPr>
            <a:t> </a:t>
          </a:r>
          <a:r>
            <a:rPr lang="ru-RU" sz="2600" b="1" kern="1200" dirty="0" smtClean="0">
              <a:latin typeface="Times New Roman" panose="02020603050405020304" pitchFamily="18" charset="0"/>
              <a:cs typeface="Times New Roman" panose="02020603050405020304" pitchFamily="18" charset="0"/>
            </a:rPr>
            <a:t>ю</a:t>
          </a:r>
          <a:r>
            <a:rPr lang="uz-Cyrl-UZ" sz="2600" b="1" kern="1200" dirty="0" smtClean="0">
              <a:latin typeface="Times New Roman" panose="02020603050405020304" pitchFamily="18" charset="0"/>
              <a:cs typeface="Times New Roman" panose="02020603050405020304" pitchFamily="18" charset="0"/>
            </a:rPr>
            <a:t>қ</a:t>
          </a:r>
          <a:r>
            <a:rPr lang="ru-RU" sz="2600" b="1" kern="1200" dirty="0" smtClean="0">
              <a:latin typeface="Times New Roman" panose="02020603050405020304" pitchFamily="18" charset="0"/>
              <a:cs typeface="Times New Roman" panose="02020603050405020304" pitchFamily="18" charset="0"/>
            </a:rPr>
            <a:t>ори, </a:t>
          </a:r>
          <a:r>
            <a:rPr lang="uz-Cyrl-UZ" sz="2600" b="1" kern="1200" dirty="0" smtClean="0">
              <a:latin typeface="Times New Roman" panose="02020603050405020304" pitchFamily="18" charset="0"/>
              <a:cs typeface="Times New Roman" panose="02020603050405020304" pitchFamily="18" charset="0"/>
            </a:rPr>
            <a:t>ў</a:t>
          </a:r>
          <a:r>
            <a:rPr lang="ru-RU" sz="2600" b="1" kern="1200" dirty="0" smtClean="0">
              <a:latin typeface="Times New Roman" panose="02020603050405020304" pitchFamily="18" charset="0"/>
              <a:cs typeface="Times New Roman" panose="02020603050405020304" pitchFamily="18" charset="0"/>
            </a:rPr>
            <a:t>рта </a:t>
          </a:r>
          <a:r>
            <a:rPr lang="ru-RU" sz="2600" b="1" kern="1200" dirty="0" err="1" smtClean="0">
              <a:latin typeface="Times New Roman" panose="02020603050405020304" pitchFamily="18" charset="0"/>
              <a:cs typeface="Times New Roman" panose="02020603050405020304" pitchFamily="18" charset="0"/>
            </a:rPr>
            <a:t>ва</a:t>
          </a:r>
          <a:r>
            <a:rPr lang="ru-RU" sz="2600" b="1" kern="1200" dirty="0" smtClean="0">
              <a:latin typeface="Times New Roman" panose="02020603050405020304" pitchFamily="18" charset="0"/>
              <a:cs typeface="Times New Roman" panose="02020603050405020304" pitchFamily="18" charset="0"/>
            </a:rPr>
            <a:t> паст</a:t>
          </a:r>
          <a:r>
            <a:rPr lang="ru-RU" sz="2600" kern="1200" dirty="0" smtClean="0">
              <a:latin typeface="Times New Roman" panose="02020603050405020304" pitchFamily="18" charset="0"/>
              <a:cs typeface="Times New Roman" panose="02020603050405020304" pitchFamily="18" charset="0"/>
            </a:rPr>
            <a:t> к</a:t>
          </a:r>
          <a:r>
            <a:rPr lang="uz-Cyrl-UZ" sz="2600" kern="1200" dirty="0" smtClean="0">
              <a:latin typeface="Times New Roman" panose="02020603050405020304" pitchFamily="18" charset="0"/>
              <a:cs typeface="Times New Roman" panose="02020603050405020304" pitchFamily="18" charset="0"/>
            </a:rPr>
            <a:t>ў</a:t>
          </a:r>
          <a:r>
            <a:rPr lang="ru-RU" sz="2600" kern="1200" dirty="0" err="1" smtClean="0">
              <a:latin typeface="Times New Roman" panose="02020603050405020304" pitchFamily="18" charset="0"/>
              <a:cs typeface="Times New Roman" panose="02020603050405020304" pitchFamily="18" charset="0"/>
            </a:rPr>
            <a:t>рсаткичга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эга</a:t>
          </a:r>
          <a:r>
            <a:rPr lang="ru-RU" sz="2600" b="1"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мамлакатларга</a:t>
          </a:r>
          <a:r>
            <a:rPr lang="ru-RU" sz="2600" kern="1200" dirty="0" smtClean="0">
              <a:latin typeface="Times New Roman" panose="02020603050405020304" pitchFamily="18" charset="0"/>
              <a:cs typeface="Times New Roman" panose="02020603050405020304" pitchFamily="18" charset="0"/>
            </a:rPr>
            <a:t> б</a:t>
          </a:r>
          <a:r>
            <a:rPr lang="uz-Cyrl-UZ" sz="2600" kern="1200" dirty="0" smtClean="0">
              <a:latin typeface="Times New Roman" panose="02020603050405020304" pitchFamily="18" charset="0"/>
              <a:cs typeface="Times New Roman" panose="02020603050405020304" pitchFamily="18" charset="0"/>
            </a:rPr>
            <a:t>ў</a:t>
          </a:r>
          <a:r>
            <a:rPr lang="ru-RU" sz="2600" kern="1200" dirty="0" err="1" smtClean="0">
              <a:latin typeface="Times New Roman" panose="02020603050405020304" pitchFamily="18" charset="0"/>
              <a:cs typeface="Times New Roman" panose="02020603050405020304" pitchFamily="18" charset="0"/>
            </a:rPr>
            <a:t>линган</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103949" y="2404370"/>
        <a:ext cx="8021702" cy="1921502"/>
      </dsp:txXfrm>
    </dsp:sp>
  </dsp:spTree>
</dsp:drawing>
</file>

<file path=ppt/diagrams/drawing7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E4961C-7DBE-4549-8A02-468C11AC26BF}">
      <dsp:nvSpPr>
        <dsp:cNvPr id="0" name=""/>
        <dsp:cNvSpPr/>
      </dsp:nvSpPr>
      <dsp:spPr>
        <a:xfrm>
          <a:off x="0" y="374315"/>
          <a:ext cx="8229600" cy="14671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63538" algn="just" defTabSz="1689100" rtl="0">
            <a:lnSpc>
              <a:spcPct val="90000"/>
            </a:lnSpc>
            <a:spcBef>
              <a:spcPct val="0"/>
            </a:spcBef>
            <a:spcAft>
              <a:spcPct val="35000"/>
            </a:spcAft>
          </a:pPr>
          <a:r>
            <a:rPr lang="ru-RU" sz="3800" kern="1200" dirty="0" err="1" smtClean="0">
              <a:latin typeface="Times New Roman" panose="02020603050405020304" pitchFamily="18" charset="0"/>
              <a:cs typeface="Times New Roman" panose="02020603050405020304" pitchFamily="18" charset="0"/>
            </a:rPr>
            <a:t>Мамлакатлар</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инсон</a:t>
          </a:r>
          <a:r>
            <a:rPr lang="ru-RU" sz="3800" kern="1200" dirty="0" smtClean="0">
              <a:latin typeface="Times New Roman" panose="02020603050405020304" pitchFamily="18" charset="0"/>
              <a:cs typeface="Times New Roman" panose="02020603050405020304" pitchFamily="18" charset="0"/>
            </a:rPr>
            <a:t> сало</a:t>
          </a:r>
          <a:r>
            <a:rPr lang="uz-Cyrl-UZ" sz="3800" kern="1200" dirty="0" smtClean="0">
              <a:latin typeface="Times New Roman" panose="02020603050405020304" pitchFamily="18" charset="0"/>
              <a:cs typeface="Times New Roman" panose="02020603050405020304" pitchFamily="18" charset="0"/>
            </a:rPr>
            <a:t>ҳ</a:t>
          </a:r>
          <a:r>
            <a:rPr lang="ru-RU" sz="3800" kern="1200" dirty="0" err="1" smtClean="0">
              <a:latin typeface="Times New Roman" panose="02020603050405020304" pitchFamily="18" charset="0"/>
              <a:cs typeface="Times New Roman" panose="02020603050405020304" pitchFamily="18" charset="0"/>
            </a:rPr>
            <a:t>иятининг</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ривожланиш</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даражасига</a:t>
          </a:r>
          <a:r>
            <a:rPr lang="ru-RU" sz="3800" kern="1200" dirty="0" smtClean="0">
              <a:latin typeface="Times New Roman" panose="02020603050405020304" pitchFamily="18" charset="0"/>
              <a:cs typeface="Times New Roman" panose="02020603050405020304" pitchFamily="18" charset="0"/>
            </a:rPr>
            <a:t> к</a:t>
          </a:r>
          <a:r>
            <a:rPr lang="uz-Cyrl-UZ" sz="3800" kern="1200" dirty="0" smtClean="0">
              <a:latin typeface="Times New Roman" panose="02020603050405020304" pitchFamily="18" charset="0"/>
              <a:cs typeface="Times New Roman" panose="02020603050405020304" pitchFamily="18" charset="0"/>
            </a:rPr>
            <a:t>ў</a:t>
          </a:r>
          <a:r>
            <a:rPr lang="ru-RU" sz="3800" kern="1200" dirty="0" err="1" smtClean="0">
              <a:latin typeface="Times New Roman" panose="02020603050405020304" pitchFamily="18" charset="0"/>
              <a:cs typeface="Times New Roman" panose="02020603050405020304" pitchFamily="18" charset="0"/>
            </a:rPr>
            <a:t>ра</a:t>
          </a:r>
          <a:r>
            <a:rPr lang="ru-RU" sz="3800" kern="1200" dirty="0" smtClean="0">
              <a:latin typeface="Times New Roman" panose="02020603050405020304" pitchFamily="18" charset="0"/>
              <a:cs typeface="Times New Roman" panose="02020603050405020304" pitchFamily="18" charset="0"/>
            </a:rPr>
            <a:t>:</a:t>
          </a:r>
          <a:endParaRPr lang="ru-RU" sz="3800" kern="1200" dirty="0">
            <a:latin typeface="Times New Roman" panose="02020603050405020304" pitchFamily="18" charset="0"/>
            <a:cs typeface="Times New Roman" panose="02020603050405020304" pitchFamily="18" charset="0"/>
          </a:endParaRPr>
        </a:p>
      </dsp:txBody>
      <dsp:txXfrm>
        <a:off x="71622" y="445937"/>
        <a:ext cx="8086356" cy="1323936"/>
      </dsp:txXfrm>
    </dsp:sp>
    <dsp:sp modelId="{36B9AB07-404F-42BB-ADF4-8FD381C8A4D0}">
      <dsp:nvSpPr>
        <dsp:cNvPr id="0" name=""/>
        <dsp:cNvSpPr/>
      </dsp:nvSpPr>
      <dsp:spPr>
        <a:xfrm>
          <a:off x="0" y="1841495"/>
          <a:ext cx="8229600" cy="1966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48260" rIns="270256" bIns="48260" numCol="1" spcCol="1270" anchor="t" anchorCtr="0">
          <a:noAutofit/>
        </a:bodyPr>
        <a:lstStyle/>
        <a:p>
          <a:pPr marL="0" lvl="1" indent="363538" algn="just" defTabSz="1333500" rtl="0">
            <a:lnSpc>
              <a:spcPct val="90000"/>
            </a:lnSpc>
            <a:spcBef>
              <a:spcPct val="0"/>
            </a:spcBef>
            <a:spcAft>
              <a:spcPct val="20000"/>
            </a:spcAft>
            <a:buChar char="••"/>
          </a:pP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жуда</a:t>
          </a:r>
          <a:r>
            <a:rPr lang="ru-RU" sz="3000" kern="1200" dirty="0" smtClean="0">
              <a:latin typeface="Times New Roman" panose="02020603050405020304" pitchFamily="18" charset="0"/>
              <a:cs typeface="Times New Roman" panose="02020603050405020304" pitchFamily="18" charset="0"/>
            </a:rPr>
            <a:t> ю</a:t>
          </a:r>
          <a:r>
            <a:rPr lang="uz-Cyrl-UZ" sz="3000" kern="1200" dirty="0" smtClean="0">
              <a:latin typeface="Times New Roman" panose="02020603050405020304" pitchFamily="18" charset="0"/>
              <a:cs typeface="Times New Roman" panose="02020603050405020304" pitchFamily="18" charset="0"/>
            </a:rPr>
            <a:t>қ</a:t>
          </a:r>
          <a:r>
            <a:rPr lang="ru-RU" sz="3000" kern="1200" dirty="0" smtClean="0">
              <a:latin typeface="Times New Roman" panose="02020603050405020304" pitchFamily="18" charset="0"/>
              <a:cs typeface="Times New Roman" panose="02020603050405020304" pitchFamily="18" charset="0"/>
            </a:rPr>
            <a:t>ори (42 та </a:t>
          </a:r>
          <a:r>
            <a:rPr lang="ru-RU" sz="3000" kern="1200" dirty="0" err="1" smtClean="0">
              <a:latin typeface="Times New Roman" panose="02020603050405020304" pitchFamily="18" charset="0"/>
              <a:cs typeface="Times New Roman" panose="02020603050405020304" pitchFamily="18" charset="0"/>
            </a:rPr>
            <a:t>мамлакат</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a:p>
          <a:pPr marL="0" lvl="1" indent="363538" algn="just" defTabSz="1333500" rtl="0">
            <a:lnSpc>
              <a:spcPct val="90000"/>
            </a:lnSpc>
            <a:spcBef>
              <a:spcPct val="0"/>
            </a:spcBef>
            <a:spcAft>
              <a:spcPct val="20000"/>
            </a:spcAft>
            <a:buChar char="••"/>
          </a:pPr>
          <a:r>
            <a:rPr lang="ru-RU" sz="3000" kern="1200" dirty="0" smtClean="0">
              <a:latin typeface="Times New Roman" panose="02020603050405020304" pitchFamily="18" charset="0"/>
              <a:cs typeface="Times New Roman" panose="02020603050405020304" pitchFamily="18" charset="0"/>
            </a:rPr>
            <a:t>- ю</a:t>
          </a:r>
          <a:r>
            <a:rPr lang="uz-Cyrl-UZ" sz="3000" kern="1200" dirty="0" smtClean="0">
              <a:latin typeface="Times New Roman" panose="02020603050405020304" pitchFamily="18" charset="0"/>
              <a:cs typeface="Times New Roman" panose="02020603050405020304" pitchFamily="18" charset="0"/>
            </a:rPr>
            <a:t>қ</a:t>
          </a:r>
          <a:r>
            <a:rPr lang="ru-RU" sz="3000" kern="1200" dirty="0" smtClean="0">
              <a:latin typeface="Times New Roman" panose="02020603050405020304" pitchFamily="18" charset="0"/>
              <a:cs typeface="Times New Roman" panose="02020603050405020304" pitchFamily="18" charset="0"/>
            </a:rPr>
            <a:t>ори (43 та </a:t>
          </a:r>
          <a:r>
            <a:rPr lang="ru-RU" sz="3000" kern="1200" dirty="0" err="1" smtClean="0">
              <a:latin typeface="Times New Roman" panose="02020603050405020304" pitchFamily="18" charset="0"/>
              <a:cs typeface="Times New Roman" panose="02020603050405020304" pitchFamily="18" charset="0"/>
            </a:rPr>
            <a:t>мамлакат</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a:p>
          <a:pPr marL="0" lvl="1" indent="363538" algn="just" defTabSz="1333500" rtl="0">
            <a:lnSpc>
              <a:spcPct val="90000"/>
            </a:lnSpc>
            <a:spcBef>
              <a:spcPct val="0"/>
            </a:spcBef>
            <a:spcAft>
              <a:spcPct val="20000"/>
            </a:spcAft>
            <a:buChar char="••"/>
          </a:pPr>
          <a:r>
            <a:rPr lang="uz-Cyrl-UZ" sz="3000" kern="1200" dirty="0" smtClean="0">
              <a:latin typeface="Times New Roman" panose="02020603050405020304" pitchFamily="18" charset="0"/>
              <a:cs typeface="Times New Roman" panose="02020603050405020304" pitchFamily="18" charset="0"/>
            </a:rPr>
            <a:t>- ў</a:t>
          </a:r>
          <a:r>
            <a:rPr lang="ru-RU" sz="3000" kern="1200" dirty="0" err="1" smtClean="0">
              <a:latin typeface="Times New Roman" panose="02020603050405020304" pitchFamily="18" charset="0"/>
              <a:cs typeface="Times New Roman" panose="02020603050405020304" pitchFamily="18" charset="0"/>
            </a:rPr>
            <a:t>ртача</a:t>
          </a:r>
          <a:r>
            <a:rPr lang="ru-RU" sz="3000" kern="1200" dirty="0" smtClean="0">
              <a:latin typeface="Times New Roman" panose="02020603050405020304" pitchFamily="18" charset="0"/>
              <a:cs typeface="Times New Roman" panose="02020603050405020304" pitchFamily="18" charset="0"/>
            </a:rPr>
            <a:t> (42 та </a:t>
          </a:r>
          <a:r>
            <a:rPr lang="ru-RU" sz="3000" kern="1200" dirty="0" err="1" smtClean="0">
              <a:latin typeface="Times New Roman" panose="02020603050405020304" pitchFamily="18" charset="0"/>
              <a:cs typeface="Times New Roman" panose="02020603050405020304" pitchFamily="18" charset="0"/>
            </a:rPr>
            <a:t>мамлакат</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a:p>
          <a:pPr marL="0" lvl="1" indent="363538" algn="just" defTabSz="1333500" rtl="0">
            <a:lnSpc>
              <a:spcPct val="90000"/>
            </a:lnSpc>
            <a:spcBef>
              <a:spcPct val="0"/>
            </a:spcBef>
            <a:spcAft>
              <a:spcPct val="20000"/>
            </a:spcAft>
            <a:buChar char="••"/>
          </a:pPr>
          <a:r>
            <a:rPr lang="ru-RU" sz="3000" kern="1200" dirty="0" smtClean="0">
              <a:latin typeface="Times New Roman" panose="02020603050405020304" pitchFamily="18" charset="0"/>
              <a:cs typeface="Times New Roman" panose="02020603050405020304" pitchFamily="18" charset="0"/>
            </a:rPr>
            <a:t>- паст (42 та </a:t>
          </a:r>
          <a:r>
            <a:rPr lang="ru-RU" sz="3000" kern="1200" dirty="0" err="1" smtClean="0">
              <a:latin typeface="Times New Roman" panose="02020603050405020304" pitchFamily="18" charset="0"/>
              <a:cs typeface="Times New Roman" panose="02020603050405020304" pitchFamily="18" charset="0"/>
            </a:rPr>
            <a:t>мамлакат</a:t>
          </a:r>
          <a:r>
            <a:rPr lang="ru-RU" sz="3000" kern="1200" dirty="0" smtClean="0">
              <a:latin typeface="Times New Roman" panose="02020603050405020304" pitchFamily="18" charset="0"/>
              <a:cs typeface="Times New Roman" panose="02020603050405020304" pitchFamily="18" charset="0"/>
            </a:rPr>
            <a:t>)</a:t>
          </a:r>
          <a:endParaRPr lang="ru-RU" sz="3000" kern="1200" dirty="0">
            <a:latin typeface="Times New Roman" panose="02020603050405020304" pitchFamily="18" charset="0"/>
            <a:cs typeface="Times New Roman" panose="02020603050405020304" pitchFamily="18" charset="0"/>
          </a:endParaRPr>
        </a:p>
      </dsp:txBody>
      <dsp:txXfrm>
        <a:off x="0" y="1841495"/>
        <a:ext cx="8229600" cy="1966500"/>
      </dsp:txXfrm>
    </dsp:sp>
    <dsp:sp modelId="{809467EC-4556-4135-B3C2-8D267B01060C}">
      <dsp:nvSpPr>
        <dsp:cNvPr id="0" name=""/>
        <dsp:cNvSpPr/>
      </dsp:nvSpPr>
      <dsp:spPr>
        <a:xfrm>
          <a:off x="0" y="3807995"/>
          <a:ext cx="8229600" cy="14671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63538" algn="just" defTabSz="1689100" rtl="0">
            <a:lnSpc>
              <a:spcPct val="90000"/>
            </a:lnSpc>
            <a:spcBef>
              <a:spcPct val="0"/>
            </a:spcBef>
            <a:spcAft>
              <a:spcPct val="35000"/>
            </a:spcAft>
          </a:pPr>
          <a:r>
            <a:rPr lang="ru-RU" sz="3800" kern="1200" smtClean="0">
              <a:latin typeface="Times New Roman" panose="02020603050405020304" pitchFamily="18" charset="0"/>
              <a:cs typeface="Times New Roman" panose="02020603050405020304" pitchFamily="18" charset="0"/>
            </a:rPr>
            <a:t>к</a:t>
          </a:r>
          <a:r>
            <a:rPr lang="uz-Cyrl-UZ" sz="3800" kern="1200" dirty="0" smtClean="0">
              <a:latin typeface="Times New Roman" panose="02020603050405020304" pitchFamily="18" charset="0"/>
              <a:cs typeface="Times New Roman" panose="02020603050405020304" pitchFamily="18" charset="0"/>
            </a:rPr>
            <a:t>ў</a:t>
          </a:r>
          <a:r>
            <a:rPr lang="ru-RU" sz="3800" kern="1200" dirty="0" err="1" smtClean="0">
              <a:latin typeface="Times New Roman" panose="02020603050405020304" pitchFamily="18" charset="0"/>
              <a:cs typeface="Times New Roman" panose="02020603050405020304" pitchFamily="18" charset="0"/>
            </a:rPr>
            <a:t>рсаткичга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эга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мамлакатларга</a:t>
          </a:r>
          <a:r>
            <a:rPr lang="ru-RU" sz="3800" kern="1200" dirty="0" smtClean="0">
              <a:latin typeface="Times New Roman" panose="02020603050405020304" pitchFamily="18" charset="0"/>
              <a:cs typeface="Times New Roman" panose="02020603050405020304" pitchFamily="18" charset="0"/>
            </a:rPr>
            <a:t> б</a:t>
          </a:r>
          <a:r>
            <a:rPr lang="uz-Cyrl-UZ" sz="3800" kern="1200" dirty="0" smtClean="0">
              <a:latin typeface="Times New Roman" panose="02020603050405020304" pitchFamily="18" charset="0"/>
              <a:cs typeface="Times New Roman" panose="02020603050405020304" pitchFamily="18" charset="0"/>
            </a:rPr>
            <a:t>ў</a:t>
          </a:r>
          <a:r>
            <a:rPr lang="ru-RU" sz="3800" kern="1200" dirty="0" err="1" smtClean="0">
              <a:latin typeface="Times New Roman" panose="02020603050405020304" pitchFamily="18" charset="0"/>
              <a:cs typeface="Times New Roman" panose="02020603050405020304" pitchFamily="18" charset="0"/>
            </a:rPr>
            <a:t>линади</a:t>
          </a:r>
          <a:r>
            <a:rPr lang="ru-RU" sz="3800" kern="1200" dirty="0" smtClean="0">
              <a:latin typeface="Times New Roman" panose="02020603050405020304" pitchFamily="18" charset="0"/>
              <a:cs typeface="Times New Roman" panose="02020603050405020304" pitchFamily="18" charset="0"/>
            </a:rPr>
            <a:t>.</a:t>
          </a:r>
          <a:endParaRPr lang="ru-RU" sz="3800" kern="1200" dirty="0">
            <a:latin typeface="Times New Roman" panose="02020603050405020304" pitchFamily="18" charset="0"/>
            <a:cs typeface="Times New Roman" panose="02020603050405020304" pitchFamily="18" charset="0"/>
          </a:endParaRPr>
        </a:p>
      </dsp:txBody>
      <dsp:txXfrm>
        <a:off x="71622" y="3879617"/>
        <a:ext cx="8086356" cy="1323936"/>
      </dsp:txXfrm>
    </dsp:sp>
  </dsp:spTree>
</dsp:drawing>
</file>

<file path=ppt/diagrams/drawing7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25B068-B78B-4B29-841C-443728470EAE}">
      <dsp:nvSpPr>
        <dsp:cNvPr id="0" name=""/>
        <dsp:cNvSpPr/>
      </dsp:nvSpPr>
      <dsp:spPr>
        <a:xfrm>
          <a:off x="0" y="65885"/>
          <a:ext cx="8229600" cy="37416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63538" algn="just" defTabSz="1733550" rtl="0">
            <a:lnSpc>
              <a:spcPct val="90000"/>
            </a:lnSpc>
            <a:spcBef>
              <a:spcPct val="0"/>
            </a:spcBef>
            <a:spcAft>
              <a:spcPct val="35000"/>
            </a:spcAft>
          </a:pPr>
          <a:r>
            <a:rPr lang="ru-RU" sz="3900" b="1" kern="1200" dirty="0" err="1" smtClean="0">
              <a:latin typeface="Times New Roman" panose="02020603050405020304" pitchFamily="18" charset="0"/>
              <a:cs typeface="Times New Roman" panose="02020603050405020304" pitchFamily="18" charset="0"/>
            </a:rPr>
            <a:t>БМТнинг</a:t>
          </a:r>
          <a:r>
            <a:rPr lang="ru-RU" sz="3900" b="1" kern="1200" dirty="0" smtClean="0">
              <a:latin typeface="Times New Roman" panose="02020603050405020304" pitchFamily="18" charset="0"/>
              <a:cs typeface="Times New Roman" panose="02020603050405020304" pitchFamily="18" charset="0"/>
            </a:rPr>
            <a:t> </a:t>
          </a:r>
          <a:r>
            <a:rPr lang="ru-RU" sz="3900" b="1" kern="1200" dirty="0" err="1" smtClean="0">
              <a:latin typeface="Times New Roman" panose="02020603050405020304" pitchFamily="18" charset="0"/>
              <a:cs typeface="Times New Roman" panose="02020603050405020304" pitchFamily="18" charset="0"/>
            </a:rPr>
            <a:t>Инсон</a:t>
          </a:r>
          <a:r>
            <a:rPr lang="ru-RU" sz="3900" b="1" kern="1200" dirty="0" smtClean="0">
              <a:latin typeface="Times New Roman" panose="02020603050405020304" pitchFamily="18" charset="0"/>
              <a:cs typeface="Times New Roman" panose="02020603050405020304" pitchFamily="18" charset="0"/>
            </a:rPr>
            <a:t> тара</a:t>
          </a:r>
          <a:r>
            <a:rPr lang="uz-Cyrl-UZ" sz="3900" b="1" kern="1200" dirty="0" smtClean="0">
              <a:latin typeface="Times New Roman" panose="02020603050405020304" pitchFamily="18" charset="0"/>
              <a:cs typeface="Times New Roman" panose="02020603050405020304" pitchFamily="18" charset="0"/>
            </a:rPr>
            <a:t>ққ</a:t>
          </a:r>
          <a:r>
            <a:rPr lang="ru-RU" sz="3900" b="1" kern="1200" dirty="0" err="1" smtClean="0">
              <a:latin typeface="Times New Roman" panose="02020603050405020304" pitchFamily="18" charset="0"/>
              <a:cs typeface="Times New Roman" panose="02020603050405020304" pitchFamily="18" charset="0"/>
            </a:rPr>
            <a:t>иёт</a:t>
          </a:r>
          <a:r>
            <a:rPr lang="uz-Cyrl-UZ" sz="3900" b="1" kern="1200" dirty="0" smtClean="0">
              <a:latin typeface="Times New Roman" panose="02020603050405020304" pitchFamily="18" charset="0"/>
              <a:cs typeface="Times New Roman" panose="02020603050405020304" pitchFamily="18" charset="0"/>
            </a:rPr>
            <a:t>и</a:t>
          </a:r>
          <a:r>
            <a:rPr lang="ru-RU" sz="3900" b="1" kern="1200" dirty="0" smtClean="0">
              <a:latin typeface="Times New Roman" panose="02020603050405020304" pitchFamily="18" charset="0"/>
              <a:cs typeface="Times New Roman" panose="02020603050405020304" pitchFamily="18" charset="0"/>
            </a:rPr>
            <a:t> т</a:t>
          </a:r>
          <a:r>
            <a:rPr lang="uz-Cyrl-UZ" sz="3900" b="1" kern="1200" dirty="0" smtClean="0">
              <a:latin typeface="Times New Roman" panose="02020603050405020304" pitchFamily="18" charset="0"/>
              <a:cs typeface="Times New Roman" panose="02020603050405020304" pitchFamily="18" charset="0"/>
            </a:rPr>
            <a:t>ўғ</a:t>
          </a:r>
          <a:r>
            <a:rPr lang="ru-RU" sz="3900" b="1" kern="1200" dirty="0" err="1" smtClean="0">
              <a:latin typeface="Times New Roman" panose="02020603050405020304" pitchFamily="18" charset="0"/>
              <a:cs typeface="Times New Roman" panose="02020603050405020304" pitchFamily="18" charset="0"/>
            </a:rPr>
            <a:t>рисидаги</a:t>
          </a:r>
          <a:r>
            <a:rPr lang="ru-RU" sz="3900" b="1" kern="1200" dirty="0" smtClean="0">
              <a:latin typeface="Times New Roman" panose="02020603050405020304" pitchFamily="18" charset="0"/>
              <a:cs typeface="Times New Roman" panose="02020603050405020304" pitchFamily="18" charset="0"/>
            </a:rPr>
            <a:t> </a:t>
          </a:r>
          <a:r>
            <a:rPr lang="ru-RU" sz="3900" b="1" kern="1200" dirty="0" err="1" smtClean="0">
              <a:latin typeface="Times New Roman" panose="02020603050405020304" pitchFamily="18" charset="0"/>
              <a:cs typeface="Times New Roman" panose="02020603050405020304" pitchFamily="18" charset="0"/>
            </a:rPr>
            <a:t>маърузасида</a:t>
          </a:r>
          <a:r>
            <a:rPr lang="ru-RU" sz="3900" b="1" kern="1200" dirty="0" smtClean="0">
              <a:latin typeface="Times New Roman" panose="02020603050405020304" pitchFamily="18" charset="0"/>
              <a:cs typeface="Times New Roman" panose="02020603050405020304" pitchFamily="18" charset="0"/>
            </a:rPr>
            <a:t> </a:t>
          </a:r>
          <a:r>
            <a:rPr lang="ru-RU" sz="3900" b="1" kern="1200" dirty="0" err="1" smtClean="0">
              <a:latin typeface="Times New Roman" panose="02020603050405020304" pitchFamily="18" charset="0"/>
              <a:cs typeface="Times New Roman" panose="02020603050405020304" pitchFamily="18" charset="0"/>
            </a:rPr>
            <a:t>мамлакатлар</a:t>
          </a:r>
          <a:r>
            <a:rPr lang="ru-RU" sz="3900" b="1" kern="1200" dirty="0" smtClean="0">
              <a:latin typeface="Times New Roman" panose="02020603050405020304" pitchFamily="18" charset="0"/>
              <a:cs typeface="Times New Roman" panose="02020603050405020304" pitchFamily="18" charset="0"/>
            </a:rPr>
            <a:t> </a:t>
          </a:r>
          <a:r>
            <a:rPr lang="ru-RU" sz="3900" b="1" kern="1200" dirty="0" err="1" smtClean="0">
              <a:latin typeface="Times New Roman" panose="02020603050405020304" pitchFamily="18" charset="0"/>
              <a:cs typeface="Times New Roman" panose="02020603050405020304" pitchFamily="18" charset="0"/>
            </a:rPr>
            <a:t>асосий</a:t>
          </a:r>
          <a:r>
            <a:rPr lang="ru-RU" sz="3900" b="1" kern="1200" dirty="0" smtClean="0">
              <a:latin typeface="Times New Roman" panose="02020603050405020304" pitchFamily="18" charset="0"/>
              <a:cs typeface="Times New Roman" panose="02020603050405020304" pitchFamily="18" charset="0"/>
            </a:rPr>
            <a:t> агрегат к</a:t>
          </a:r>
          <a:r>
            <a:rPr lang="uz-Cyrl-UZ" sz="3900" b="1" kern="1200" dirty="0" smtClean="0">
              <a:latin typeface="Times New Roman" panose="02020603050405020304" pitchFamily="18" charset="0"/>
              <a:cs typeface="Times New Roman" panose="02020603050405020304" pitchFamily="18" charset="0"/>
            </a:rPr>
            <a:t>ў</a:t>
          </a:r>
          <a:r>
            <a:rPr lang="ru-RU" sz="3900" b="1" kern="1200" dirty="0" err="1" smtClean="0">
              <a:latin typeface="Times New Roman" panose="02020603050405020304" pitchFamily="18" charset="0"/>
              <a:cs typeface="Times New Roman" panose="02020603050405020304" pitchFamily="18" charset="0"/>
            </a:rPr>
            <a:t>рсаткичлар</a:t>
          </a:r>
          <a:r>
            <a:rPr lang="ru-RU" sz="3900" b="1" kern="1200" dirty="0" smtClean="0">
              <a:latin typeface="Times New Roman" panose="02020603050405020304" pitchFamily="18" charset="0"/>
              <a:cs typeface="Times New Roman" panose="02020603050405020304" pitchFamily="18" charset="0"/>
            </a:rPr>
            <a:t> </a:t>
          </a:r>
          <a:r>
            <a:rPr lang="ru-RU" sz="3900" b="1" kern="1200" dirty="0" err="1" smtClean="0">
              <a:latin typeface="Times New Roman" panose="02020603050405020304" pitchFamily="18" charset="0"/>
              <a:cs typeface="Times New Roman" panose="02020603050405020304" pitchFamily="18" charset="0"/>
            </a:rPr>
            <a:t>ва</a:t>
          </a:r>
          <a:r>
            <a:rPr lang="ru-RU" sz="3900" b="1" kern="1200" dirty="0" smtClean="0">
              <a:latin typeface="Times New Roman" panose="02020603050405020304" pitchFamily="18" charset="0"/>
              <a:cs typeface="Times New Roman" panose="02020603050405020304" pitchFamily="18" charset="0"/>
            </a:rPr>
            <a:t> </a:t>
          </a:r>
          <a:r>
            <a:rPr lang="ru-RU" sz="3900" b="1" kern="1200" dirty="0" err="1" smtClean="0">
              <a:latin typeface="Times New Roman" panose="02020603050405020304" pitchFamily="18" charset="0"/>
              <a:cs typeface="Times New Roman" panose="02020603050405020304" pitchFamily="18" charset="0"/>
            </a:rPr>
            <a:t>географик</a:t>
          </a:r>
          <a:r>
            <a:rPr lang="ru-RU" sz="3900" b="1" kern="1200" dirty="0" smtClean="0">
              <a:latin typeface="Times New Roman" panose="02020603050405020304" pitchFamily="18" charset="0"/>
              <a:cs typeface="Times New Roman" panose="02020603050405020304" pitchFamily="18" charset="0"/>
            </a:rPr>
            <a:t> </a:t>
          </a:r>
          <a:r>
            <a:rPr lang="ru-RU" sz="3900" b="1" kern="1200" dirty="0" err="1" smtClean="0">
              <a:latin typeface="Times New Roman" panose="02020603050405020304" pitchFamily="18" charset="0"/>
              <a:cs typeface="Times New Roman" panose="02020603050405020304" pitchFamily="18" charset="0"/>
            </a:rPr>
            <a:t>жойлашуви</a:t>
          </a:r>
          <a:r>
            <a:rPr lang="ru-RU" sz="3900" b="1" kern="1200" dirty="0" smtClean="0">
              <a:latin typeface="Times New Roman" panose="02020603050405020304" pitchFamily="18" charset="0"/>
              <a:cs typeface="Times New Roman" panose="02020603050405020304" pitchFamily="18" charset="0"/>
            </a:rPr>
            <a:t> б</a:t>
          </a:r>
          <a:r>
            <a:rPr lang="uz-Cyrl-UZ" sz="3900" b="1" kern="1200" dirty="0" smtClean="0">
              <a:latin typeface="Times New Roman" panose="02020603050405020304" pitchFamily="18" charset="0"/>
              <a:cs typeface="Times New Roman" panose="02020603050405020304" pitchFamily="18" charset="0"/>
            </a:rPr>
            <a:t>ў</a:t>
          </a:r>
          <a:r>
            <a:rPr lang="ru-RU" sz="3900" b="1" kern="1200" dirty="0" err="1" smtClean="0">
              <a:latin typeface="Times New Roman" panose="02020603050405020304" pitchFamily="18" charset="0"/>
              <a:cs typeface="Times New Roman" panose="02020603050405020304" pitchFamily="18" charset="0"/>
            </a:rPr>
            <a:t>йича</a:t>
          </a:r>
          <a:r>
            <a:rPr lang="ru-RU" sz="3900" b="1" kern="1200" dirty="0" smtClean="0">
              <a:latin typeface="Times New Roman" panose="02020603050405020304" pitchFamily="18" charset="0"/>
              <a:cs typeface="Times New Roman" panose="02020603050405020304" pitchFamily="18" charset="0"/>
            </a:rPr>
            <a:t> </a:t>
          </a:r>
          <a:r>
            <a:rPr lang="uz-Cyrl-UZ" sz="3900" b="1" kern="1200" dirty="0" smtClean="0">
              <a:latin typeface="Times New Roman" panose="02020603050405020304" pitchFamily="18" charset="0"/>
              <a:cs typeface="Times New Roman" panose="02020603050405020304" pitchFamily="18" charset="0"/>
            </a:rPr>
            <a:t>қ</a:t>
          </a:r>
          <a:r>
            <a:rPr lang="ru-RU" sz="3900" b="1" kern="1200" dirty="0" err="1" smtClean="0">
              <a:latin typeface="Times New Roman" panose="02020603050405020304" pitchFamily="18" charset="0"/>
              <a:cs typeface="Times New Roman" panose="02020603050405020304" pitchFamily="18" charset="0"/>
            </a:rPr>
            <a:t>уйидаги</a:t>
          </a:r>
          <a:r>
            <a:rPr lang="ru-RU" sz="3900" b="1" kern="1200" dirty="0" smtClean="0">
              <a:latin typeface="Times New Roman" panose="02020603050405020304" pitchFamily="18" charset="0"/>
              <a:cs typeface="Times New Roman" panose="02020603050405020304" pitchFamily="18" charset="0"/>
            </a:rPr>
            <a:t> </a:t>
          </a:r>
          <a:r>
            <a:rPr lang="ru-RU" sz="3900" b="1" kern="1200" dirty="0" err="1" smtClean="0">
              <a:latin typeface="Times New Roman" panose="02020603050405020304" pitchFamily="18" charset="0"/>
              <a:cs typeface="Times New Roman" panose="02020603050405020304" pitchFamily="18" charset="0"/>
            </a:rPr>
            <a:t>уч</a:t>
          </a:r>
          <a:r>
            <a:rPr lang="ru-RU" sz="3900" b="1" kern="1200" dirty="0" smtClean="0">
              <a:latin typeface="Times New Roman" panose="02020603050405020304" pitchFamily="18" charset="0"/>
              <a:cs typeface="Times New Roman" panose="02020603050405020304" pitchFamily="18" charset="0"/>
            </a:rPr>
            <a:t> гуру</a:t>
          </a:r>
          <a:r>
            <a:rPr lang="uz-Cyrl-UZ" sz="3900" b="1" kern="1200" dirty="0" smtClean="0">
              <a:latin typeface="Times New Roman" panose="02020603050405020304" pitchFamily="18" charset="0"/>
              <a:cs typeface="Times New Roman" panose="02020603050405020304" pitchFamily="18" charset="0"/>
            </a:rPr>
            <a:t>ҳ</a:t>
          </a:r>
          <a:r>
            <a:rPr lang="ru-RU" sz="3900" b="1" kern="1200" dirty="0" smtClean="0">
              <a:latin typeface="Times New Roman" panose="02020603050405020304" pitchFamily="18" charset="0"/>
              <a:cs typeface="Times New Roman" panose="02020603050405020304" pitchFamily="18" charset="0"/>
            </a:rPr>
            <a:t>га </a:t>
          </a:r>
          <a:r>
            <a:rPr lang="ru-RU" sz="3900" b="1" kern="1200" dirty="0" err="1" smtClean="0">
              <a:latin typeface="Times New Roman" panose="02020603050405020304" pitchFamily="18" charset="0"/>
              <a:cs typeface="Times New Roman" panose="02020603050405020304" pitchFamily="18" charset="0"/>
            </a:rPr>
            <a:t>ажратилади</a:t>
          </a:r>
          <a:r>
            <a:rPr lang="ru-RU" sz="3900" b="1" kern="1200" dirty="0" smtClean="0">
              <a:latin typeface="Times New Roman" panose="02020603050405020304" pitchFamily="18" charset="0"/>
              <a:cs typeface="Times New Roman" panose="02020603050405020304" pitchFamily="18" charset="0"/>
            </a:rPr>
            <a:t>:</a:t>
          </a:r>
          <a:endParaRPr lang="ru-RU" sz="3900" b="1" kern="1200" dirty="0">
            <a:latin typeface="Times New Roman" panose="02020603050405020304" pitchFamily="18" charset="0"/>
            <a:cs typeface="Times New Roman" panose="02020603050405020304" pitchFamily="18" charset="0"/>
          </a:endParaRPr>
        </a:p>
      </dsp:txBody>
      <dsp:txXfrm>
        <a:off x="182653" y="248538"/>
        <a:ext cx="7864294" cy="3376354"/>
      </dsp:txXfrm>
    </dsp:sp>
    <dsp:sp modelId="{0E1A3F17-36D2-4DD8-95AC-5A218E8D16BA}">
      <dsp:nvSpPr>
        <dsp:cNvPr id="0" name=""/>
        <dsp:cNvSpPr/>
      </dsp:nvSpPr>
      <dsp:spPr>
        <a:xfrm>
          <a:off x="0" y="3807545"/>
          <a:ext cx="8229600" cy="17760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49530" rIns="277368" bIns="49530" numCol="1" spcCol="1270" anchor="t" anchorCtr="0">
          <a:noAutofit/>
        </a:bodyPr>
        <a:lstStyle/>
        <a:p>
          <a:pPr marL="285750" lvl="1" indent="-285750" algn="just" defTabSz="1333500" rtl="0">
            <a:lnSpc>
              <a:spcPct val="90000"/>
            </a:lnSpc>
            <a:spcBef>
              <a:spcPct val="0"/>
            </a:spcBef>
            <a:spcAft>
              <a:spcPct val="20000"/>
            </a:spcAft>
            <a:buChar char="••"/>
          </a:pP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ривожланган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мамлакатлар</a:t>
          </a:r>
          <a:r>
            <a:rPr lang="ru-RU" sz="3000" kern="1200" dirty="0" smtClean="0">
              <a:latin typeface="Times New Roman" panose="02020603050405020304" pitchFamily="18" charset="0"/>
              <a:cs typeface="Times New Roman" panose="02020603050405020304" pitchFamily="18" charset="0"/>
            </a:rPr>
            <a:t>, шу </a:t>
          </a:r>
          <a:r>
            <a:rPr lang="ru-RU" sz="3000" kern="1200" dirty="0" err="1" smtClean="0">
              <a:latin typeface="Times New Roman" panose="02020603050405020304" pitchFamily="18" charset="0"/>
              <a:cs typeface="Times New Roman" panose="02020603050405020304" pitchFamily="18" charset="0"/>
            </a:rPr>
            <a:t>жумладан</a:t>
          </a:r>
          <a:r>
            <a:rPr lang="ru-RU" sz="3000" kern="1200" dirty="0" smtClean="0">
              <a:latin typeface="Times New Roman" panose="02020603050405020304" pitchFamily="18" charset="0"/>
              <a:cs typeface="Times New Roman" panose="02020603050405020304" pitchFamily="18" charset="0"/>
            </a:rPr>
            <a:t> И</a:t>
          </a:r>
          <a:r>
            <a:rPr lang="uz-Cyrl-UZ" sz="3000" kern="1200" dirty="0" smtClean="0">
              <a:latin typeface="Times New Roman" panose="02020603050405020304" pitchFamily="18" charset="0"/>
              <a:cs typeface="Times New Roman" panose="02020603050405020304" pitchFamily="18" charset="0"/>
            </a:rPr>
            <a:t>қ</a:t>
          </a:r>
          <a:r>
            <a:rPr lang="ru-RU" sz="3000" kern="1200" dirty="0" err="1" smtClean="0">
              <a:latin typeface="Times New Roman" panose="02020603050405020304" pitchFamily="18" charset="0"/>
              <a:cs typeface="Times New Roman" panose="02020603050405020304" pitchFamily="18" charset="0"/>
            </a:rPr>
            <a:t>тисодий</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ҳ</a:t>
          </a:r>
          <a:r>
            <a:rPr lang="ru-RU" sz="3000" kern="1200" dirty="0" err="1" smtClean="0">
              <a:latin typeface="Times New Roman" panose="02020603050405020304" pitchFamily="18" charset="0"/>
              <a:cs typeface="Times New Roman" panose="02020603050405020304" pitchFamily="18" charset="0"/>
            </a:rPr>
            <a:t>амкорлик</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ва</a:t>
          </a:r>
          <a:r>
            <a:rPr lang="ru-RU" sz="3000" kern="1200" dirty="0" smtClean="0">
              <a:latin typeface="Times New Roman" panose="02020603050405020304" pitchFamily="18" charset="0"/>
              <a:cs typeface="Times New Roman" panose="02020603050405020304" pitchFamily="18" charset="0"/>
            </a:rPr>
            <a:t> тара</a:t>
          </a:r>
          <a:r>
            <a:rPr lang="uz-Cyrl-UZ" sz="3000" kern="1200" dirty="0" smtClean="0">
              <a:latin typeface="Times New Roman" panose="02020603050405020304" pitchFamily="18" charset="0"/>
              <a:cs typeface="Times New Roman" panose="02020603050405020304" pitchFamily="18" charset="0"/>
            </a:rPr>
            <a:t>ққ</a:t>
          </a:r>
          <a:r>
            <a:rPr lang="ru-RU" sz="3000" kern="1200" dirty="0" err="1" smtClean="0">
              <a:latin typeface="Times New Roman" panose="02020603050405020304" pitchFamily="18" charset="0"/>
              <a:cs typeface="Times New Roman" panose="02020603050405020304" pitchFamily="18" charset="0"/>
            </a:rPr>
            <a:t>иёт</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ташкилотига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аъзо</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мамлакатлар</a:t>
          </a:r>
          <a:r>
            <a:rPr lang="ru-RU" sz="3000" kern="1200" dirty="0" smtClean="0">
              <a:latin typeface="Times New Roman" panose="02020603050405020304" pitchFamily="18" charset="0"/>
              <a:cs typeface="Times New Roman" panose="02020603050405020304" pitchFamily="18" charset="0"/>
            </a:rPr>
            <a:t> (И</a:t>
          </a:r>
          <a:r>
            <a:rPr lang="uz-Cyrl-UZ" sz="3000" kern="1200" dirty="0" smtClean="0">
              <a:latin typeface="Times New Roman" panose="02020603050405020304" pitchFamily="18" charset="0"/>
              <a:cs typeface="Times New Roman" panose="02020603050405020304" pitchFamily="18" charset="0"/>
            </a:rPr>
            <a:t>Ҳ</a:t>
          </a:r>
          <a:r>
            <a:rPr lang="ru-RU" sz="3000" kern="1200" dirty="0" smtClean="0">
              <a:latin typeface="Times New Roman" panose="02020603050405020304" pitchFamily="18" charset="0"/>
              <a:cs typeface="Times New Roman" panose="02020603050405020304" pitchFamily="18" charset="0"/>
            </a:rPr>
            <a:t>ТТ) (28</a:t>
          </a:r>
          <a:r>
            <a:rPr lang="uz-Cyrl-UZ" sz="3000" kern="1200" dirty="0" smtClean="0">
              <a:latin typeface="Times New Roman" panose="02020603050405020304" pitchFamily="18" charset="0"/>
              <a:cs typeface="Times New Roman" panose="02020603050405020304" pitchFamily="18" charset="0"/>
            </a:rPr>
            <a:t>);</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a:p>
          <a:pPr marL="285750" lvl="1" indent="-285750" algn="just" defTabSz="1333500" rtl="0">
            <a:lnSpc>
              <a:spcPct val="90000"/>
            </a:lnSpc>
            <a:spcBef>
              <a:spcPct val="0"/>
            </a:spcBef>
            <a:spcAft>
              <a:spcPct val="20000"/>
            </a:spcAft>
            <a:buChar char="••"/>
          </a:pPr>
          <a:r>
            <a:rPr lang="ru-RU" sz="3000" kern="1200" dirty="0" smtClean="0">
              <a:latin typeface="Times New Roman" panose="02020603050405020304" pitchFamily="18" charset="0"/>
              <a:cs typeface="Times New Roman" panose="02020603050405020304" pitchFamily="18" charset="0"/>
            </a:rPr>
            <a:t>- И</a:t>
          </a:r>
          <a:r>
            <a:rPr lang="uz-Cyrl-UZ" sz="3000" kern="1200" dirty="0" smtClean="0">
              <a:latin typeface="Times New Roman" panose="02020603050405020304" pitchFamily="18" charset="0"/>
              <a:cs typeface="Times New Roman" panose="02020603050405020304" pitchFamily="18" charset="0"/>
            </a:rPr>
            <a:t>Ҳ</a:t>
          </a:r>
          <a:r>
            <a:rPr lang="ru-RU" sz="3000" kern="1200" dirty="0" err="1" smtClean="0">
              <a:latin typeface="Times New Roman" panose="02020603050405020304" pitchFamily="18" charset="0"/>
              <a:cs typeface="Times New Roman" panose="02020603050405020304" pitchFamily="18" charset="0"/>
            </a:rPr>
            <a:t>ТТга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аъзо</a:t>
          </a:r>
          <a:r>
            <a:rPr lang="ru-RU" sz="3000" kern="1200" dirty="0" smtClean="0">
              <a:latin typeface="Times New Roman" panose="02020603050405020304" pitchFamily="18" charset="0"/>
              <a:cs typeface="Times New Roman" panose="02020603050405020304" pitchFamily="18" charset="0"/>
            </a:rPr>
            <a:t> б</a:t>
          </a:r>
          <a:r>
            <a:rPr lang="uz-Cyrl-UZ" sz="3000" kern="1200" dirty="0" smtClean="0">
              <a:latin typeface="Times New Roman" panose="02020603050405020304" pitchFamily="18" charset="0"/>
              <a:cs typeface="Times New Roman" panose="02020603050405020304" pitchFamily="18" charset="0"/>
            </a:rPr>
            <a:t>ў</a:t>
          </a:r>
          <a:r>
            <a:rPr lang="ru-RU" sz="3000" kern="1200" dirty="0" err="1" smtClean="0">
              <a:latin typeface="Times New Roman" panose="02020603050405020304" pitchFamily="18" charset="0"/>
              <a:cs typeface="Times New Roman" panose="02020603050405020304" pitchFamily="18" charset="0"/>
            </a:rPr>
            <a:t>лмаган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мамлакатлар</a:t>
          </a:r>
          <a:r>
            <a:rPr lang="ru-RU" sz="3000" kern="1200" dirty="0" smtClean="0">
              <a:latin typeface="Times New Roman" panose="02020603050405020304" pitchFamily="18" charset="0"/>
              <a:cs typeface="Times New Roman" panose="02020603050405020304" pitchFamily="18" charset="0"/>
            </a:rPr>
            <a:t> (16); </a:t>
          </a:r>
          <a:endParaRPr lang="ru-RU" sz="3000" kern="1200" dirty="0">
            <a:latin typeface="Times New Roman" panose="02020603050405020304" pitchFamily="18" charset="0"/>
            <a:cs typeface="Times New Roman" panose="02020603050405020304" pitchFamily="18" charset="0"/>
          </a:endParaRPr>
        </a:p>
      </dsp:txBody>
      <dsp:txXfrm>
        <a:off x="0" y="3807545"/>
        <a:ext cx="8229600" cy="1776060"/>
      </dsp:txXfrm>
    </dsp:sp>
  </dsp:spTree>
</dsp:drawing>
</file>

<file path=ppt/diagrams/drawing8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9F55F3-0C4F-4872-8951-691A0A46ACAE}">
      <dsp:nvSpPr>
        <dsp:cNvPr id="0" name=""/>
        <dsp:cNvSpPr/>
      </dsp:nvSpPr>
      <dsp:spPr>
        <a:xfrm>
          <a:off x="0" y="312665"/>
          <a:ext cx="8229600" cy="16286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rtl="0">
            <a:lnSpc>
              <a:spcPct val="90000"/>
            </a:lnSpc>
            <a:spcBef>
              <a:spcPct val="0"/>
            </a:spcBef>
            <a:spcAft>
              <a:spcPct val="35000"/>
            </a:spcAft>
          </a:pPr>
          <a:r>
            <a:rPr lang="ru-RU" sz="2400" kern="1200" dirty="0" smtClean="0">
              <a:latin typeface="Times New Roman" panose="02020603050405020304" pitchFamily="18" charset="0"/>
              <a:cs typeface="Times New Roman" panose="02020603050405020304" pitchFamily="18" charset="0"/>
            </a:rPr>
            <a:t>- Р</a:t>
          </a:r>
          <a:r>
            <a:rPr lang="uz-Cyrl-UZ" sz="2400" kern="1200" dirty="0" smtClean="0">
              <a:latin typeface="Times New Roman" panose="02020603050405020304" pitchFamily="18" charset="0"/>
              <a:cs typeface="Times New Roman" panose="02020603050405020304" pitchFamily="18" charset="0"/>
            </a:rPr>
            <a:t>и</a:t>
          </a:r>
          <a:r>
            <a:rPr lang="ru-RU" sz="2400" kern="1200" dirty="0" err="1" smtClean="0">
              <a:latin typeface="Times New Roman" panose="02020603050405020304" pitchFamily="18" charset="0"/>
              <a:cs typeface="Times New Roman" panose="02020603050405020304" pitchFamily="18" charset="0"/>
            </a:rPr>
            <a:t>вожланаётга</a:t>
          </a:r>
          <a:r>
            <a:rPr lang="uz-Cyrl-UZ" sz="2400" kern="1200" dirty="0" smtClean="0">
              <a:latin typeface="Times New Roman" panose="02020603050405020304" pitchFamily="18" charset="0"/>
              <a:cs typeface="Times New Roman" panose="02020603050405020304" pitchFamily="18" charset="0"/>
            </a:rPr>
            <a:t>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мамлакатлар</a:t>
          </a:r>
          <a:r>
            <a:rPr lang="ru-RU" sz="2400" kern="1200" dirty="0" smtClean="0">
              <a:latin typeface="Times New Roman" panose="02020603050405020304" pitchFamily="18" charset="0"/>
              <a:cs typeface="Times New Roman" panose="02020603050405020304" pitchFamily="18" charset="0"/>
            </a:rPr>
            <a:t>, шу </a:t>
          </a:r>
          <a:r>
            <a:rPr lang="ru-RU" sz="2400" kern="1200" dirty="0" err="1" smtClean="0">
              <a:latin typeface="Times New Roman" panose="02020603050405020304" pitchFamily="18" charset="0"/>
              <a:cs typeface="Times New Roman" panose="02020603050405020304" pitchFamily="18" charset="0"/>
            </a:rPr>
            <a:t>жумладан</a:t>
          </a:r>
          <a:r>
            <a:rPr lang="uz-Cyrl-UZ" sz="2400" kern="1200" dirty="0" smtClean="0">
              <a:latin typeface="Times New Roman" panose="02020603050405020304" pitchFamily="18" charset="0"/>
              <a:cs typeface="Times New Roman" panose="02020603050405020304" pitchFamily="18" charset="0"/>
            </a:rPr>
            <a:t>,</a:t>
          </a:r>
          <a:r>
            <a:rPr lang="ru-RU" sz="2400" kern="1200" dirty="0" smtClean="0">
              <a:latin typeface="Times New Roman" panose="02020603050405020304" pitchFamily="18" charset="0"/>
              <a:cs typeface="Times New Roman" panose="02020603050405020304" pitchFamily="18" charset="0"/>
            </a:rPr>
            <a:t> Араб да</a:t>
          </a:r>
          <a:r>
            <a:rPr lang="uz-Cyrl-UZ" sz="2400" kern="1200" dirty="0" smtClean="0">
              <a:latin typeface="Times New Roman" panose="02020603050405020304" pitchFamily="18" charset="0"/>
              <a:cs typeface="Times New Roman" panose="02020603050405020304" pitchFamily="18" charset="0"/>
            </a:rPr>
            <a:t>в</a:t>
          </a:r>
          <a:r>
            <a:rPr lang="ru-RU" sz="2400" kern="1200" dirty="0" err="1" smtClean="0">
              <a:latin typeface="Times New Roman" panose="02020603050405020304" pitchFamily="18" charset="0"/>
              <a:cs typeface="Times New Roman" panose="02020603050405020304" pitchFamily="18" charset="0"/>
            </a:rPr>
            <a:t>латлар</a:t>
          </a:r>
          <a:r>
            <a:rPr lang="uz-Cyrl-UZ" sz="2400" kern="1200" dirty="0" smtClean="0">
              <a:latin typeface="Times New Roman" panose="02020603050405020304" pitchFamily="18" charset="0"/>
              <a:cs typeface="Times New Roman" panose="02020603050405020304" pitchFamily="18" charset="0"/>
            </a:rPr>
            <a:t>и</a:t>
          </a:r>
          <a:r>
            <a:rPr lang="ru-RU" sz="2400" kern="1200" dirty="0" smtClean="0">
              <a:latin typeface="Times New Roman" panose="02020603050405020304" pitchFamily="18" charset="0"/>
              <a:cs typeface="Times New Roman" panose="02020603050405020304" pitchFamily="18" charset="0"/>
            </a:rPr>
            <a:t> (16), Шар</a:t>
          </a:r>
          <a:r>
            <a:rPr lang="uz-Cyrl-UZ" sz="2400" kern="1200" dirty="0" smtClean="0">
              <a:latin typeface="Times New Roman" panose="02020603050405020304" pitchFamily="18" charset="0"/>
              <a:cs typeface="Times New Roman" panose="02020603050405020304" pitchFamily="18" charset="0"/>
            </a:rPr>
            <a:t>қ</a:t>
          </a:r>
          <a:r>
            <a:rPr lang="ru-RU" sz="2400" kern="1200" dirty="0" err="1" smtClean="0">
              <a:latin typeface="Times New Roman" panose="02020603050405020304" pitchFamily="18" charset="0"/>
              <a:cs typeface="Times New Roman" panose="02020603050405020304" pitchFamily="18" charset="0"/>
            </a:rPr>
            <a:t>ий</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Осиё</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Тинч</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Океани</a:t>
          </a:r>
          <a:r>
            <a:rPr lang="ru-RU" sz="2400" kern="1200" dirty="0" smtClean="0">
              <a:latin typeface="Times New Roman" panose="02020603050405020304" pitchFamily="18" charset="0"/>
              <a:cs typeface="Times New Roman" panose="02020603050405020304" pitchFamily="18" charset="0"/>
            </a:rPr>
            <a:t> </a:t>
          </a:r>
          <a:r>
            <a:rPr lang="uz-Cyrl-UZ" sz="2400" kern="1200" dirty="0" smtClean="0">
              <a:latin typeface="Times New Roman" panose="02020603050405020304" pitchFamily="18" charset="0"/>
              <a:cs typeface="Times New Roman" panose="02020603050405020304" pitchFamily="18" charset="0"/>
            </a:rPr>
            <a:t>ҳ</a:t>
          </a:r>
          <a:r>
            <a:rPr lang="ru-RU" sz="2400" kern="1200" dirty="0" err="1" smtClean="0">
              <a:latin typeface="Times New Roman" panose="02020603050405020304" pitchFamily="18" charset="0"/>
              <a:cs typeface="Times New Roman" panose="02020603050405020304" pitchFamily="18" charset="0"/>
            </a:rPr>
            <a:t>удуди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мамлакатлари</a:t>
          </a:r>
          <a:r>
            <a:rPr lang="ru-RU" sz="2400" kern="1200" dirty="0" smtClean="0">
              <a:latin typeface="Times New Roman" panose="02020603050405020304" pitchFamily="18" charset="0"/>
              <a:cs typeface="Times New Roman" panose="02020603050405020304" pitchFamily="18" charset="0"/>
            </a:rPr>
            <a:t> (24), Европа </a:t>
          </a:r>
          <a:r>
            <a:rPr lang="ru-RU" sz="2400" kern="1200" dirty="0" err="1" smtClean="0">
              <a:latin typeface="Times New Roman" panose="02020603050405020304" pitchFamily="18" charset="0"/>
              <a:cs typeface="Times New Roman" panose="02020603050405020304" pitchFamily="18" charset="0"/>
            </a:rPr>
            <a:t>ва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Марказий</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Осиё</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мамлакатлари</a:t>
          </a:r>
          <a:r>
            <a:rPr lang="ru-RU" sz="2400" kern="1200" dirty="0" smtClean="0">
              <a:latin typeface="Times New Roman" panose="02020603050405020304" pitchFamily="18" charset="0"/>
              <a:cs typeface="Times New Roman" panose="02020603050405020304" pitchFamily="18" charset="0"/>
            </a:rPr>
            <a:t> (23), </a:t>
          </a:r>
          <a:r>
            <a:rPr lang="ru-RU" sz="2400" kern="1200" dirty="0" err="1" smtClean="0">
              <a:latin typeface="Times New Roman" panose="02020603050405020304" pitchFamily="18" charset="0"/>
              <a:cs typeface="Times New Roman" panose="02020603050405020304" pitchFamily="18" charset="0"/>
            </a:rPr>
            <a:t>Лотин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Америкаси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Кариб</a:t>
          </a:r>
          <a:r>
            <a:rPr lang="ru-RU" sz="2400" kern="1200" dirty="0" smtClean="0">
              <a:latin typeface="Times New Roman" panose="02020603050405020304" pitchFamily="18" charset="0"/>
              <a:cs typeface="Times New Roman" panose="02020603050405020304" pitchFamily="18" charset="0"/>
            </a:rPr>
            <a:t> </a:t>
          </a:r>
          <a:r>
            <a:rPr lang="uz-Cyrl-UZ" sz="2400" kern="1200" dirty="0" smtClean="0">
              <a:latin typeface="Times New Roman" panose="02020603050405020304" pitchFamily="18" charset="0"/>
              <a:cs typeface="Times New Roman" panose="02020603050405020304" pitchFamily="18" charset="0"/>
            </a:rPr>
            <a:t>ҳ</a:t>
          </a:r>
          <a:r>
            <a:rPr lang="ru-RU" sz="2400" kern="1200" dirty="0" err="1" smtClean="0">
              <a:latin typeface="Times New Roman" panose="02020603050405020304" pitchFamily="18" charset="0"/>
              <a:cs typeface="Times New Roman" panose="02020603050405020304" pitchFamily="18" charset="0"/>
            </a:rPr>
            <a:t>авзаси</a:t>
          </a:r>
          <a:r>
            <a:rPr lang="ru-RU" sz="2400" kern="1200" dirty="0" smtClean="0">
              <a:latin typeface="Times New Roman" panose="02020603050405020304" pitchFamily="18" charset="0"/>
              <a:cs typeface="Times New Roman" panose="02020603050405020304" pitchFamily="18" charset="0"/>
            </a:rPr>
            <a:t> (32). </a:t>
          </a:r>
          <a:endParaRPr lang="ru-RU" sz="2400" kern="1200" dirty="0">
            <a:latin typeface="Times New Roman" panose="02020603050405020304" pitchFamily="18" charset="0"/>
            <a:cs typeface="Times New Roman" panose="02020603050405020304" pitchFamily="18" charset="0"/>
          </a:endParaRPr>
        </a:p>
      </dsp:txBody>
      <dsp:txXfrm>
        <a:off x="79504" y="392169"/>
        <a:ext cx="8070592" cy="1469631"/>
      </dsp:txXfrm>
    </dsp:sp>
    <dsp:sp modelId="{B6302264-8A20-480E-8603-5CA8A0151240}">
      <dsp:nvSpPr>
        <dsp:cNvPr id="0" name=""/>
        <dsp:cNvSpPr/>
      </dsp:nvSpPr>
      <dsp:spPr>
        <a:xfrm>
          <a:off x="0" y="2010425"/>
          <a:ext cx="8229600" cy="16286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rtl="0">
            <a:lnSpc>
              <a:spcPct val="90000"/>
            </a:lnSpc>
            <a:spcBef>
              <a:spcPct val="0"/>
            </a:spcBef>
            <a:spcAft>
              <a:spcPct val="35000"/>
            </a:spcAft>
          </a:pP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Жанубий</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Осиё</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мамлакатлари</a:t>
          </a:r>
          <a:r>
            <a:rPr lang="ru-RU" sz="2400" kern="1200" dirty="0" smtClean="0">
              <a:latin typeface="Times New Roman" panose="02020603050405020304" pitchFamily="18" charset="0"/>
              <a:cs typeface="Times New Roman" panose="02020603050405020304" pitchFamily="18" charset="0"/>
            </a:rPr>
            <a:t> (8), </a:t>
          </a:r>
          <a:r>
            <a:rPr lang="ru-RU" sz="2400" kern="1200" dirty="0" err="1" smtClean="0">
              <a:latin typeface="Times New Roman" panose="02020603050405020304" pitchFamily="18" charset="0"/>
              <a:cs typeface="Times New Roman" panose="02020603050405020304" pitchFamily="18" charset="0"/>
            </a:rPr>
            <a:t>Африканииг</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Са</a:t>
          </a:r>
          <a:r>
            <a:rPr lang="uz-Cyrl-UZ" sz="2400" kern="1200" dirty="0" smtClean="0">
              <a:latin typeface="Times New Roman" panose="02020603050405020304" pitchFamily="18" charset="0"/>
              <a:cs typeface="Times New Roman" panose="02020603050405020304" pitchFamily="18" charset="0"/>
            </a:rPr>
            <a:t>ҳ</a:t>
          </a:r>
          <a:r>
            <a:rPr lang="ru-RU" sz="2400" kern="1200" dirty="0" smtClean="0">
              <a:latin typeface="Times New Roman" panose="02020603050405020304" pitchFamily="18" charset="0"/>
              <a:cs typeface="Times New Roman" panose="02020603050405020304" pitchFamily="18" charset="0"/>
            </a:rPr>
            <a:t>рои </a:t>
          </a:r>
          <a:r>
            <a:rPr lang="ru-RU" sz="2400" kern="1200" dirty="0" err="1" smtClean="0">
              <a:latin typeface="Times New Roman" panose="02020603050405020304" pitchFamily="18" charset="0"/>
              <a:cs typeface="Times New Roman" panose="02020603050405020304" pitchFamily="18" charset="0"/>
            </a:rPr>
            <a:t>Кабирдан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жанубда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жойлашган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мамлакатлар</a:t>
          </a:r>
          <a:r>
            <a:rPr lang="ru-RU" sz="2400" kern="1200" dirty="0" smtClean="0">
              <a:latin typeface="Times New Roman" panose="02020603050405020304" pitchFamily="18" charset="0"/>
              <a:cs typeface="Times New Roman" panose="02020603050405020304" pitchFamily="18" charset="0"/>
            </a:rPr>
            <a:t> (45);</a:t>
          </a:r>
          <a:endParaRPr lang="ru-RU" sz="2400" kern="1200" dirty="0">
            <a:latin typeface="Times New Roman" panose="02020603050405020304" pitchFamily="18" charset="0"/>
            <a:cs typeface="Times New Roman" panose="02020603050405020304" pitchFamily="18" charset="0"/>
          </a:endParaRPr>
        </a:p>
      </dsp:txBody>
      <dsp:txXfrm>
        <a:off x="79504" y="2089929"/>
        <a:ext cx="8070592" cy="1469631"/>
      </dsp:txXfrm>
    </dsp:sp>
    <dsp:sp modelId="{70AFF7F9-003C-4400-82F0-CCB5889EEDBE}">
      <dsp:nvSpPr>
        <dsp:cNvPr id="0" name=""/>
        <dsp:cNvSpPr/>
      </dsp:nvSpPr>
      <dsp:spPr>
        <a:xfrm>
          <a:off x="0" y="3708185"/>
          <a:ext cx="8229600" cy="16286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rtl="0">
            <a:lnSpc>
              <a:spcPct val="90000"/>
            </a:lnSpc>
            <a:spcBef>
              <a:spcPct val="0"/>
            </a:spcBef>
            <a:spcAft>
              <a:spcPct val="35000"/>
            </a:spcAft>
          </a:pPr>
          <a:r>
            <a:rPr lang="uz-Cyrl-UZ" sz="2400" kern="1200" dirty="0" smtClean="0">
              <a:latin typeface="Times New Roman" panose="02020603050405020304" pitchFamily="18" charset="0"/>
              <a:cs typeface="Times New Roman" panose="02020603050405020304" pitchFamily="18" charset="0"/>
            </a:rPr>
            <a:t>- қ</a:t>
          </a:r>
          <a:r>
            <a:rPr lang="ru-RU" sz="2400" kern="1200" dirty="0" err="1" smtClean="0">
              <a:latin typeface="Times New Roman" panose="02020603050405020304" pitchFamily="18" charset="0"/>
              <a:cs typeface="Times New Roman" panose="02020603050405020304" pitchFamily="18" charset="0"/>
            </a:rPr>
            <a:t>оло</a:t>
          </a:r>
          <a:r>
            <a:rPr lang="uz-Cyrl-UZ" sz="2400" kern="1200" dirty="0" smtClean="0">
              <a:latin typeface="Times New Roman" panose="02020603050405020304" pitchFamily="18" charset="0"/>
              <a:cs typeface="Times New Roman" panose="02020603050405020304" pitchFamily="18" charset="0"/>
            </a:rPr>
            <a:t>қ</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мамлакатлар</a:t>
          </a:r>
          <a:r>
            <a:rPr lang="ru-RU" sz="2400" kern="1200" dirty="0" smtClean="0">
              <a:latin typeface="Times New Roman" panose="02020603050405020304" pitchFamily="18" charset="0"/>
              <a:cs typeface="Times New Roman" panose="02020603050405020304" pitchFamily="18" charset="0"/>
            </a:rPr>
            <a:t> (23). </a:t>
          </a:r>
          <a:endParaRPr lang="ru-RU" sz="2400" kern="1200" dirty="0">
            <a:latin typeface="Times New Roman" panose="02020603050405020304" pitchFamily="18" charset="0"/>
            <a:cs typeface="Times New Roman" panose="02020603050405020304" pitchFamily="18" charset="0"/>
          </a:endParaRPr>
        </a:p>
      </dsp:txBody>
      <dsp:txXfrm>
        <a:off x="79504" y="3787689"/>
        <a:ext cx="8070592" cy="1469631"/>
      </dsp:txXfrm>
    </dsp:sp>
  </dsp:spTree>
</dsp:drawing>
</file>

<file path=ppt/diagrams/drawing8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613A20-B9AA-4FFD-ACFA-B790609676A7}">
      <dsp:nvSpPr>
        <dsp:cNvPr id="0" name=""/>
        <dsp:cNvSpPr/>
      </dsp:nvSpPr>
      <dsp:spPr>
        <a:xfrm>
          <a:off x="0" y="241568"/>
          <a:ext cx="8229600" cy="246796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63538" algn="just" defTabSz="1333500" rtl="0">
            <a:lnSpc>
              <a:spcPct val="90000"/>
            </a:lnSpc>
            <a:spcBef>
              <a:spcPct val="0"/>
            </a:spcBef>
            <a:spcAft>
              <a:spcPct val="35000"/>
            </a:spcAft>
          </a:pPr>
          <a:r>
            <a:rPr lang="uz-Cyrl-UZ" sz="3000" b="1" kern="1200" dirty="0" smtClean="0">
              <a:latin typeface="Times New Roman" panose="02020603050405020304" pitchFamily="18" charset="0"/>
              <a:cs typeface="Times New Roman" panose="02020603050405020304" pitchFamily="18" charset="0"/>
            </a:rPr>
            <a:t>Қолоқ мамлакатлар. </a:t>
          </a:r>
          <a:r>
            <a:rPr lang="uz-Cyrl-UZ" sz="3000" kern="1200" dirty="0" smtClean="0">
              <a:latin typeface="Times New Roman" panose="02020603050405020304" pitchFamily="18" charset="0"/>
              <a:cs typeface="Times New Roman" panose="02020603050405020304" pitchFamily="18" charset="0"/>
            </a:rPr>
            <a:t>БМТ 1971 йилдан бошлаб расмий жиҳатдан қолоқ мамлакатлар гуруҳини ажратади. </a:t>
          </a:r>
          <a:endParaRPr lang="ru-RU" sz="3000" kern="1200" dirty="0">
            <a:latin typeface="Times New Roman" panose="02020603050405020304" pitchFamily="18" charset="0"/>
            <a:cs typeface="Times New Roman" panose="02020603050405020304" pitchFamily="18" charset="0"/>
          </a:endParaRPr>
        </a:p>
      </dsp:txBody>
      <dsp:txXfrm>
        <a:off x="120476" y="362044"/>
        <a:ext cx="7988648" cy="2227016"/>
      </dsp:txXfrm>
    </dsp:sp>
    <dsp:sp modelId="{A489C920-5589-4B74-A09B-5D0BCE90CFE2}">
      <dsp:nvSpPr>
        <dsp:cNvPr id="0" name=""/>
        <dsp:cNvSpPr/>
      </dsp:nvSpPr>
      <dsp:spPr>
        <a:xfrm>
          <a:off x="0" y="2795937"/>
          <a:ext cx="8229600" cy="246796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63538" algn="just" defTabSz="1333500" rtl="0">
            <a:lnSpc>
              <a:spcPct val="90000"/>
            </a:lnSpc>
            <a:spcBef>
              <a:spcPct val="0"/>
            </a:spcBef>
            <a:spcAft>
              <a:spcPct val="35000"/>
            </a:spcAft>
          </a:pPr>
          <a:r>
            <a:rPr lang="uz-Cyrl-UZ" sz="3000" kern="1200" dirty="0" smtClean="0">
              <a:latin typeface="Times New Roman" panose="02020603050405020304" pitchFamily="18" charset="0"/>
              <a:cs typeface="Times New Roman" panose="02020603050405020304" pitchFamily="18" charset="0"/>
            </a:rPr>
            <a:t>Ушбу гуруҳга дастлаб 24 та мамлакат кирган бўлса, ҳозирда уларнинг сони 49 тани ташкил этади ва мамлакатлар рўйхати ҳар уч йилда БМТнинг Иқтисодий ва ижтимоий Кенгаши ЭКОСОС томонидан қайта кўриб чиқилади.</a:t>
          </a:r>
          <a:endParaRPr lang="ru-RU" sz="3000" kern="1200" dirty="0">
            <a:latin typeface="Times New Roman" panose="02020603050405020304" pitchFamily="18" charset="0"/>
            <a:cs typeface="Times New Roman" panose="02020603050405020304" pitchFamily="18" charset="0"/>
          </a:endParaRPr>
        </a:p>
      </dsp:txBody>
      <dsp:txXfrm>
        <a:off x="120476" y="2916413"/>
        <a:ext cx="7988648" cy="2227016"/>
      </dsp:txXfrm>
    </dsp:sp>
  </dsp:spTree>
</dsp:drawing>
</file>

<file path=ppt/diagrams/drawing8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A90EAB-6F13-4EB9-9628-357BEAD8BB3B}">
      <dsp:nvSpPr>
        <dsp:cNvPr id="0" name=""/>
        <dsp:cNvSpPr/>
      </dsp:nvSpPr>
      <dsp:spPr>
        <a:xfrm>
          <a:off x="0" y="84245"/>
          <a:ext cx="8229600" cy="13513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uz-Cyrl-UZ" sz="3500" kern="1200" dirty="0" smtClean="0">
              <a:latin typeface="Times New Roman" panose="02020603050405020304" pitchFamily="18" charset="0"/>
              <a:cs typeface="Times New Roman" panose="02020603050405020304" pitchFamily="18" charset="0"/>
            </a:rPr>
            <a:t>Қ</a:t>
          </a:r>
          <a:r>
            <a:rPr lang="ru-RU" sz="3500" kern="1200" dirty="0" err="1" smtClean="0">
              <a:latin typeface="Times New Roman" panose="02020603050405020304" pitchFamily="18" charset="0"/>
              <a:cs typeface="Times New Roman" panose="02020603050405020304" pitchFamily="18" charset="0"/>
            </a:rPr>
            <a:t>оло</a:t>
          </a:r>
          <a:r>
            <a:rPr lang="uz-Cyrl-UZ" sz="3500" kern="1200" dirty="0" smtClean="0">
              <a:latin typeface="Times New Roman" panose="02020603050405020304" pitchFamily="18" charset="0"/>
              <a:cs typeface="Times New Roman" panose="02020603050405020304" pitchFamily="18" charset="0"/>
            </a:rPr>
            <a:t>қ </a:t>
          </a:r>
          <a:r>
            <a:rPr lang="ru-RU" sz="3500" kern="1200" dirty="0" err="1" smtClean="0">
              <a:latin typeface="Times New Roman" panose="02020603050405020304" pitchFamily="18" charset="0"/>
              <a:cs typeface="Times New Roman" panose="02020603050405020304" pitchFamily="18" charset="0"/>
            </a:rPr>
            <a:t>мамлакатларни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ани</a:t>
          </a:r>
          <a:r>
            <a:rPr lang="uz-Cyrl-UZ" sz="3500" kern="1200" dirty="0" smtClean="0">
              <a:latin typeface="Times New Roman" panose="02020603050405020304" pitchFamily="18" charset="0"/>
              <a:cs typeface="Times New Roman" panose="02020603050405020304" pitchFamily="18" charset="0"/>
            </a:rPr>
            <a:t>қ</a:t>
          </a:r>
          <a:r>
            <a:rPr lang="ru-RU" sz="3500" kern="1200" dirty="0" err="1" smtClean="0">
              <a:latin typeface="Times New Roman" panose="02020603050405020304" pitchFamily="18" charset="0"/>
              <a:cs typeface="Times New Roman" panose="02020603050405020304" pitchFamily="18" charset="0"/>
            </a:rPr>
            <a:t>лашда</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қ</a:t>
          </a:r>
          <a:r>
            <a:rPr lang="ru-RU" sz="3500" kern="1200" dirty="0" err="1" smtClean="0">
              <a:latin typeface="Times New Roman" panose="02020603050405020304" pitchFamily="18" charset="0"/>
              <a:cs typeface="Times New Roman" panose="02020603050405020304" pitchFamily="18" charset="0"/>
            </a:rPr>
            <a:t>уй</a:t>
          </a:r>
          <a:r>
            <a:rPr lang="uz-Cyrl-UZ" sz="3500" kern="1200" dirty="0" smtClean="0">
              <a:latin typeface="Times New Roman" panose="02020603050405020304" pitchFamily="18" charset="0"/>
              <a:cs typeface="Times New Roman" panose="02020603050405020304" pitchFamily="18" charset="0"/>
            </a:rPr>
            <a:t>и</a:t>
          </a:r>
          <a:r>
            <a:rPr lang="ru-RU" sz="3500" kern="1200" dirty="0" err="1" smtClean="0">
              <a:latin typeface="Times New Roman" panose="02020603050405020304" pitchFamily="18" charset="0"/>
              <a:cs typeface="Times New Roman" panose="02020603050405020304" pitchFamily="18" charset="0"/>
            </a:rPr>
            <a:t>даги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учта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мезондан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фойдаланилади</a:t>
          </a:r>
          <a:r>
            <a:rPr lang="ru-RU" sz="3500"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65967" y="150212"/>
        <a:ext cx="8097666" cy="1219415"/>
      </dsp:txXfrm>
    </dsp:sp>
    <dsp:sp modelId="{265605A7-299D-4886-84E2-80788B9CC21E}">
      <dsp:nvSpPr>
        <dsp:cNvPr id="0" name=""/>
        <dsp:cNvSpPr/>
      </dsp:nvSpPr>
      <dsp:spPr>
        <a:xfrm>
          <a:off x="0" y="1435595"/>
          <a:ext cx="8229600" cy="41296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44450" rIns="248920" bIns="44450" numCol="1" spcCol="1270" anchor="t" anchorCtr="0">
          <a:noAutofit/>
        </a:bodyPr>
        <a:lstStyle/>
        <a:p>
          <a:pPr marL="228600" lvl="1" indent="-228600" algn="just" defTabSz="1200150" rtl="0">
            <a:lnSpc>
              <a:spcPct val="90000"/>
            </a:lnSpc>
            <a:spcBef>
              <a:spcPct val="0"/>
            </a:spcBef>
            <a:spcAft>
              <a:spcPct val="20000"/>
            </a:spcAft>
            <a:buChar char="••"/>
          </a:pP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даромадларнинг</a:t>
          </a:r>
          <a:r>
            <a:rPr lang="ru-RU" sz="2700" kern="1200" dirty="0" smtClean="0">
              <a:latin typeface="Times New Roman" panose="02020603050405020304" pitchFamily="18" charset="0"/>
              <a:cs typeface="Times New Roman" panose="02020603050405020304" pitchFamily="18" charset="0"/>
            </a:rPr>
            <a:t> паст </a:t>
          </a:r>
          <a:r>
            <a:rPr lang="ru-RU" sz="2700" kern="1200" dirty="0" err="1" smtClean="0">
              <a:latin typeface="Times New Roman" panose="02020603050405020304" pitchFamily="18" charset="0"/>
              <a:cs typeface="Times New Roman" panose="02020603050405020304" pitchFamily="18" charset="0"/>
            </a:rPr>
            <a:t>даражаси</a:t>
          </a:r>
          <a:r>
            <a:rPr lang="ru-RU" sz="2700" kern="1200" dirty="0" smtClean="0">
              <a:latin typeface="Times New Roman" panose="02020603050405020304" pitchFamily="18" charset="0"/>
              <a:cs typeface="Times New Roman" panose="02020603050405020304" pitchFamily="18" charset="0"/>
            </a:rPr>
            <a:t> - а</a:t>
          </a:r>
          <a:r>
            <a:rPr lang="uz-Cyrl-UZ" sz="2700" kern="1200" dirty="0" smtClean="0">
              <a:latin typeface="Times New Roman" panose="02020603050405020304" pitchFamily="18" charset="0"/>
              <a:cs typeface="Times New Roman" panose="02020603050405020304" pitchFamily="18" charset="0"/>
            </a:rPr>
            <a:t>ҳ</a:t>
          </a:r>
          <a:r>
            <a:rPr lang="ru-RU" sz="2700" kern="1200" dirty="0" err="1" smtClean="0">
              <a:latin typeface="Times New Roman" panose="02020603050405020304" pitchFamily="18" charset="0"/>
              <a:cs typeface="Times New Roman" panose="02020603050405020304" pitchFamily="18" charset="0"/>
            </a:rPr>
            <a:t>оли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жон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бошига</a:t>
          </a:r>
          <a:r>
            <a:rPr lang="ru-RU" sz="2700" kern="1200" dirty="0" smtClean="0">
              <a:latin typeface="Times New Roman" panose="02020603050405020304" pitchFamily="18" charset="0"/>
              <a:cs typeface="Times New Roman" panose="02020603050405020304" pitchFamily="18" charset="0"/>
            </a:rPr>
            <a:t> т</a:t>
          </a:r>
          <a:r>
            <a:rPr lang="uz-Cyrl-UZ" sz="2700" kern="1200" dirty="0" smtClean="0">
              <a:latin typeface="Times New Roman" panose="02020603050405020304" pitchFamily="18" charset="0"/>
              <a:cs typeface="Times New Roman" panose="02020603050405020304" pitchFamily="18" charset="0"/>
            </a:rPr>
            <a:t>ўғ</a:t>
          </a:r>
          <a:r>
            <a:rPr lang="ru-RU" sz="2700" kern="1200" dirty="0" err="1" smtClean="0">
              <a:latin typeface="Times New Roman" panose="02020603050405020304" pitchFamily="18" charset="0"/>
              <a:cs typeface="Times New Roman" panose="02020603050405020304" pitchFamily="18" charset="0"/>
            </a:rPr>
            <a:t>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келувчи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ялпи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ички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a:t>
          </a:r>
          <a:r>
            <a:rPr lang="uz-Cyrl-UZ" sz="2700" kern="1200" dirty="0" smtClean="0">
              <a:latin typeface="Times New Roman" panose="02020603050405020304" pitchFamily="18" charset="0"/>
              <a:cs typeface="Times New Roman" panose="02020603050405020304" pitchFamily="18" charset="0"/>
            </a:rPr>
            <a:t>ҳ</a:t>
          </a:r>
          <a:r>
            <a:rPr lang="ru-RU" sz="2700" kern="1200" dirty="0" err="1" smtClean="0">
              <a:latin typeface="Times New Roman" panose="02020603050405020304" pitchFamily="18" charset="0"/>
              <a:cs typeface="Times New Roman" panose="02020603050405020304" pitchFamily="18" charset="0"/>
            </a:rPr>
            <a:t>сулот</a:t>
          </a:r>
          <a:r>
            <a:rPr lang="ru-RU"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ҳ</a:t>
          </a:r>
          <a:r>
            <a:rPr lang="ru-RU" sz="2700" kern="1200" dirty="0" err="1" smtClean="0">
              <a:latin typeface="Times New Roman" panose="02020603050405020304" pitchFamily="18" charset="0"/>
              <a:cs typeface="Times New Roman" panose="02020603050405020304" pitchFamily="18" charset="0"/>
            </a:rPr>
            <a:t>ажмининг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уч</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йилдаги</a:t>
          </a:r>
          <a:r>
            <a:rPr lang="ru-RU"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ў</a:t>
          </a:r>
          <a:r>
            <a:rPr lang="ru-RU" sz="2700" kern="1200" dirty="0" err="1" smtClean="0">
              <a:latin typeface="Times New Roman" panose="02020603050405020304" pitchFamily="18" charset="0"/>
              <a:cs typeface="Times New Roman" panose="02020603050405020304" pitchFamily="18" charset="0"/>
            </a:rPr>
            <a:t>ртача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даражаси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сифатида</a:t>
          </a:r>
          <a:r>
            <a:rPr lang="ru-RU" sz="2700" kern="1200" dirty="0" smtClean="0">
              <a:latin typeface="Times New Roman" panose="02020603050405020304" pitchFamily="18" charset="0"/>
              <a:cs typeface="Times New Roman" panose="02020603050405020304" pitchFamily="18" charset="0"/>
            </a:rPr>
            <a:t> ба</a:t>
          </a:r>
          <a:r>
            <a:rPr lang="uz-Cyrl-UZ" sz="2700" kern="1200" dirty="0" smtClean="0">
              <a:latin typeface="Times New Roman" panose="02020603050405020304" pitchFamily="18" charset="0"/>
              <a:cs typeface="Times New Roman" panose="02020603050405020304" pitchFamily="18" charset="0"/>
            </a:rPr>
            <a:t>ҳ</a:t>
          </a:r>
          <a:r>
            <a:rPr lang="ru-RU" sz="2700" kern="1200" dirty="0" err="1" smtClean="0">
              <a:latin typeface="Times New Roman" panose="02020603050405020304" pitchFamily="18" charset="0"/>
              <a:cs typeface="Times New Roman" panose="02020603050405020304" pitchFamily="18" charset="0"/>
            </a:rPr>
            <a:t>оланади</a:t>
          </a:r>
          <a:r>
            <a:rPr lang="ru-RU" sz="2700" kern="1200" dirty="0" smtClean="0">
              <a:latin typeface="Times New Roman" panose="02020603050405020304" pitchFamily="18" charset="0"/>
              <a:cs typeface="Times New Roman" panose="02020603050405020304" pitchFamily="18" charset="0"/>
            </a:rPr>
            <a:t> (750 </a:t>
          </a:r>
          <a:r>
            <a:rPr lang="ru-RU" sz="2700" kern="1200" dirty="0" err="1" smtClean="0">
              <a:latin typeface="Times New Roman" panose="02020603050405020304" pitchFamily="18" charset="0"/>
              <a:cs typeface="Times New Roman" panose="02020603050405020304" pitchFamily="18" charset="0"/>
            </a:rPr>
            <a:t>долларгача</a:t>
          </a:r>
          <a:r>
            <a:rPr lang="ru-RU" sz="2700" kern="1200" dirty="0" smtClean="0">
              <a:latin typeface="Times New Roman" panose="02020603050405020304" pitchFamily="18" charset="0"/>
              <a:cs typeface="Times New Roman" panose="02020603050405020304" pitchFamily="18" charset="0"/>
            </a:rPr>
            <a:t> р</a:t>
          </a:r>
          <a:r>
            <a:rPr lang="uz-Cyrl-UZ" sz="2700" kern="1200" dirty="0" smtClean="0">
              <a:latin typeface="Times New Roman" panose="02020603050405020304" pitchFamily="18" charset="0"/>
              <a:cs typeface="Times New Roman" panose="02020603050405020304" pitchFamily="18" charset="0"/>
            </a:rPr>
            <a:t>ў</a:t>
          </a:r>
          <a:r>
            <a:rPr lang="ru-RU" sz="2700" kern="1200" dirty="0" err="1" smtClean="0">
              <a:latin typeface="Times New Roman" panose="02020603050405020304" pitchFamily="18" charset="0"/>
              <a:cs typeface="Times New Roman" panose="02020603050405020304" pitchFamily="18" charset="0"/>
            </a:rPr>
            <a:t>йхатга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киритиш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учун</a:t>
          </a:r>
          <a:r>
            <a:rPr lang="ru-RU" sz="2700" kern="1200" dirty="0" smtClean="0">
              <a:latin typeface="Times New Roman" panose="02020603050405020304" pitchFamily="18" charset="0"/>
              <a:cs typeface="Times New Roman" panose="02020603050405020304" pitchFamily="18" charset="0"/>
            </a:rPr>
            <a:t>, 900 </a:t>
          </a:r>
          <a:r>
            <a:rPr lang="ru-RU" sz="2700" kern="1200" dirty="0" err="1" smtClean="0">
              <a:latin typeface="Times New Roman" panose="02020603050405020304" pitchFamily="18" charset="0"/>
              <a:cs typeface="Times New Roman" panose="02020603050405020304" pitchFamily="18" charset="0"/>
            </a:rPr>
            <a:t>доллардан</a:t>
          </a:r>
          <a:r>
            <a:rPr lang="ru-RU" sz="2700" kern="1200" dirty="0" smtClean="0">
              <a:latin typeface="Times New Roman" panose="02020603050405020304" pitchFamily="18" charset="0"/>
              <a:cs typeface="Times New Roman" panose="02020603050405020304" pitchFamily="18" charset="0"/>
            </a:rPr>
            <a:t> ю</a:t>
          </a:r>
          <a:r>
            <a:rPr lang="uz-Cyrl-UZ" sz="2700" kern="1200" dirty="0" smtClean="0">
              <a:latin typeface="Times New Roman" panose="02020603050405020304" pitchFamily="18" charset="0"/>
              <a:cs typeface="Times New Roman" panose="02020603050405020304" pitchFamily="18" charset="0"/>
            </a:rPr>
            <a:t>қ</a:t>
          </a:r>
          <a:r>
            <a:rPr lang="ru-RU" sz="2700" kern="1200" dirty="0" smtClean="0">
              <a:latin typeface="Times New Roman" panose="02020603050405020304" pitchFamily="18" charset="0"/>
              <a:cs typeface="Times New Roman" panose="02020603050405020304" pitchFamily="18" charset="0"/>
            </a:rPr>
            <a:t>ори р</a:t>
          </a:r>
          <a:r>
            <a:rPr lang="uz-Cyrl-UZ" sz="2700" kern="1200" dirty="0" smtClean="0">
              <a:latin typeface="Times New Roman" panose="02020603050405020304" pitchFamily="18" charset="0"/>
              <a:cs typeface="Times New Roman" panose="02020603050405020304" pitchFamily="18" charset="0"/>
            </a:rPr>
            <a:t>ў</a:t>
          </a:r>
          <a:r>
            <a:rPr lang="ru-RU" sz="2700" kern="1200" dirty="0" err="1" smtClean="0">
              <a:latin typeface="Times New Roman" panose="02020603050405020304" pitchFamily="18" charset="0"/>
              <a:cs typeface="Times New Roman" panose="02020603050405020304" pitchFamily="18" charset="0"/>
            </a:rPr>
            <a:t>йхатдан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чи</a:t>
          </a:r>
          <a:r>
            <a:rPr lang="uz-Cyrl-UZ" sz="2700" kern="1200" dirty="0" smtClean="0">
              <a:latin typeface="Times New Roman" panose="02020603050405020304" pitchFamily="18" charset="0"/>
              <a:cs typeface="Times New Roman" panose="02020603050405020304" pitchFamily="18" charset="0"/>
            </a:rPr>
            <a:t>қ</a:t>
          </a:r>
          <a:r>
            <a:rPr lang="ru-RU" sz="2700" kern="1200" dirty="0" err="1" smtClean="0">
              <a:latin typeface="Times New Roman" panose="02020603050405020304" pitchFamily="18" charset="0"/>
              <a:cs typeface="Times New Roman" panose="02020603050405020304" pitchFamily="18" charset="0"/>
            </a:rPr>
            <a:t>ариш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учун</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ru-RU" sz="2700" kern="1200" dirty="0" smtClean="0">
              <a:latin typeface="Times New Roman" panose="02020603050405020304" pitchFamily="18" charset="0"/>
              <a:cs typeface="Times New Roman" panose="02020603050405020304" pitchFamily="18" charset="0"/>
            </a:rPr>
            <a:t>ин</a:t>
          </a:r>
          <a:r>
            <a:rPr lang="uz-Cyrl-UZ" sz="2700" kern="1200" dirty="0" smtClean="0">
              <a:latin typeface="Times New Roman" panose="02020603050405020304" pitchFamily="18" charset="0"/>
              <a:cs typeface="Times New Roman" panose="02020603050405020304" pitchFamily="18" charset="0"/>
            </a:rPr>
            <a:t>с</a:t>
          </a:r>
          <a:r>
            <a:rPr lang="ru-RU" sz="2700" kern="1200" dirty="0" smtClean="0">
              <a:latin typeface="Times New Roman" panose="02020603050405020304" pitchFamily="18" charset="0"/>
              <a:cs typeface="Times New Roman" panose="02020603050405020304" pitchFamily="18" charset="0"/>
            </a:rPr>
            <a:t>он </a:t>
          </a:r>
          <a:r>
            <a:rPr lang="ru-RU" sz="2700" kern="1200" dirty="0" err="1" smtClean="0">
              <a:latin typeface="Times New Roman" panose="02020603050405020304" pitchFamily="18" charset="0"/>
              <a:cs typeface="Times New Roman" panose="02020603050405020304" pitchFamily="18" charset="0"/>
            </a:rPr>
            <a:t>ресурслари</a:t>
          </a:r>
          <a:r>
            <a:rPr lang="uz-Cyrl-UZ" sz="2700" kern="1200" dirty="0" smtClean="0">
              <a:latin typeface="Times New Roman" panose="02020603050405020304" pitchFamily="18" charset="0"/>
              <a:cs typeface="Times New Roman" panose="02020603050405020304" pitchFamily="18" charset="0"/>
            </a:rPr>
            <a:t>нин</a:t>
          </a:r>
          <a:r>
            <a:rPr lang="ru-RU" sz="2700" kern="1200" dirty="0" smtClean="0">
              <a:latin typeface="Times New Roman" panose="02020603050405020304" pitchFamily="18" charset="0"/>
              <a:cs typeface="Times New Roman" panose="02020603050405020304" pitchFamily="18" charset="0"/>
            </a:rPr>
            <a:t>г </a:t>
          </a:r>
          <a:r>
            <a:rPr lang="uz-Cyrl-UZ" sz="2700" kern="1200" dirty="0" smtClean="0">
              <a:latin typeface="Times New Roman" panose="02020603050405020304" pitchFamily="18" charset="0"/>
              <a:cs typeface="Times New Roman" panose="02020603050405020304" pitchFamily="18" charset="0"/>
            </a:rPr>
            <a:t>ҳ</a:t>
          </a:r>
          <a:r>
            <a:rPr lang="ru-RU" sz="2700" kern="1200" dirty="0" err="1" smtClean="0">
              <a:latin typeface="Times New Roman" panose="02020603050405020304" pitchFamily="18" charset="0"/>
              <a:cs typeface="Times New Roman" panose="02020603050405020304" pitchFamily="18" charset="0"/>
            </a:rPr>
            <a:t>олати</a:t>
          </a:r>
          <a:r>
            <a:rPr lang="ru-RU" sz="2700" kern="1200" dirty="0" smtClean="0">
              <a:latin typeface="Times New Roman" panose="02020603050405020304" pitchFamily="18" charset="0"/>
              <a:cs typeface="Times New Roman" panose="02020603050405020304" pitchFamily="18" charset="0"/>
            </a:rPr>
            <a:t> - </a:t>
          </a:r>
          <a:r>
            <a:rPr lang="ru-RU" sz="2700" kern="1200" dirty="0" err="1" smtClean="0">
              <a:latin typeface="Times New Roman" panose="02020603050405020304" pitchFamily="18" charset="0"/>
              <a:cs typeface="Times New Roman" panose="02020603050405020304" pitchFamily="18" charset="0"/>
            </a:rPr>
            <a:t>ов</a:t>
          </a:r>
          <a:r>
            <a:rPr lang="uz-Cyrl-UZ" sz="2700" kern="1200" dirty="0" smtClean="0">
              <a:latin typeface="Times New Roman" panose="02020603050405020304" pitchFamily="18" charset="0"/>
              <a:cs typeface="Times New Roman" panose="02020603050405020304" pitchFamily="18" charset="0"/>
            </a:rPr>
            <a:t>қ</a:t>
          </a:r>
          <a:r>
            <a:rPr lang="ru-RU" sz="2700" kern="1200" dirty="0" err="1" smtClean="0">
              <a:latin typeface="Times New Roman" panose="02020603050405020304" pitchFamily="18" charset="0"/>
              <a:cs typeface="Times New Roman" panose="02020603050405020304" pitchFamily="18" charset="0"/>
            </a:rPr>
            <a:t>атланиш</a:t>
          </a:r>
          <a:r>
            <a:rPr lang="ru-RU" sz="2700" kern="1200" dirty="0" smtClean="0">
              <a:latin typeface="Times New Roman" panose="02020603050405020304" pitchFamily="18" charset="0"/>
              <a:cs typeface="Times New Roman" panose="02020603050405020304" pitchFamily="18" charset="0"/>
            </a:rPr>
            <a:t>, со</a:t>
          </a:r>
          <a:r>
            <a:rPr lang="uz-Cyrl-UZ" sz="2700" kern="1200" dirty="0" smtClean="0">
              <a:latin typeface="Times New Roman" panose="02020603050405020304" pitchFamily="18" charset="0"/>
              <a:cs typeface="Times New Roman" panose="02020603050405020304" pitchFamily="18" charset="0"/>
            </a:rPr>
            <a:t>ғ</a:t>
          </a:r>
          <a:r>
            <a:rPr lang="ru-RU" sz="2700" kern="1200" dirty="0" smtClean="0">
              <a:latin typeface="Times New Roman" panose="02020603050405020304" pitchFamily="18" charset="0"/>
              <a:cs typeface="Times New Roman" panose="02020603050405020304" pitchFamily="18" charset="0"/>
            </a:rPr>
            <a:t>ли</a:t>
          </a:r>
          <a:r>
            <a:rPr lang="uz-Cyrl-UZ" sz="2700" kern="1200" dirty="0" smtClean="0">
              <a:latin typeface="Times New Roman" panose="02020603050405020304" pitchFamily="18" charset="0"/>
              <a:cs typeface="Times New Roman" panose="02020603050405020304" pitchFamily="18" charset="0"/>
            </a:rPr>
            <a:t>қ</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таълим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катта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ёшдаги</a:t>
          </a:r>
          <a:r>
            <a:rPr lang="ru-RU" sz="2700" kern="1200" dirty="0" smtClean="0">
              <a:latin typeface="Times New Roman" panose="02020603050405020304" pitchFamily="18" charset="0"/>
              <a:cs typeface="Times New Roman" panose="02020603050405020304" pitchFamily="18" charset="0"/>
            </a:rPr>
            <a:t> а</a:t>
          </a:r>
          <a:r>
            <a:rPr lang="uz-Cyrl-UZ" sz="2700" kern="1200" dirty="0" smtClean="0">
              <a:latin typeface="Times New Roman" panose="02020603050405020304" pitchFamily="18" charset="0"/>
              <a:cs typeface="Times New Roman" panose="02020603050405020304" pitchFamily="18" charset="0"/>
            </a:rPr>
            <a:t>ҳ</a:t>
          </a:r>
          <a:r>
            <a:rPr lang="ru-RU" sz="2700" kern="1200" dirty="0" err="1" smtClean="0">
              <a:latin typeface="Times New Roman" panose="02020603050405020304" pitchFamily="18" charset="0"/>
              <a:cs typeface="Times New Roman" panose="02020603050405020304" pitchFamily="18" charset="0"/>
            </a:rPr>
            <a:t>олининг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саводхонлнгини</a:t>
          </a:r>
          <a:r>
            <a:rPr lang="ru-RU"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ҳ</a:t>
          </a:r>
          <a:r>
            <a:rPr lang="ru-RU" sz="2700" kern="1200" dirty="0" err="1" smtClean="0">
              <a:latin typeface="Times New Roman" panose="02020603050405020304" pitchFamily="18" charset="0"/>
              <a:cs typeface="Times New Roman" panose="02020603050405020304" pitchFamily="18" charset="0"/>
            </a:rPr>
            <a:t>исобга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олувчи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инсон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активлари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индекси</a:t>
          </a:r>
          <a:r>
            <a:rPr lang="ru-RU" sz="2700" kern="1200" dirty="0" smtClean="0">
              <a:latin typeface="Times New Roman" panose="02020603050405020304" pitchFamily="18" charset="0"/>
              <a:cs typeface="Times New Roman" panose="02020603050405020304" pitchFamily="18" charset="0"/>
            </a:rPr>
            <a:t> (</a:t>
          </a:r>
          <a:r>
            <a:rPr lang="en-US" sz="2700" kern="1200" dirty="0" smtClean="0">
              <a:latin typeface="Times New Roman" panose="02020603050405020304" pitchFamily="18" charset="0"/>
              <a:cs typeface="Times New Roman" panose="02020603050405020304" pitchFamily="18" charset="0"/>
            </a:rPr>
            <a:t>composite human index</a:t>
          </a:r>
          <a:r>
            <a:rPr lang="ru-RU" sz="2700" kern="1200" dirty="0" smtClean="0">
              <a:latin typeface="Times New Roman" panose="02020603050405020304" pitchFamily="18" charset="0"/>
              <a:cs typeface="Times New Roman" panose="02020603050405020304" pitchFamily="18" charset="0"/>
            </a:rPr>
            <a:t> - </a:t>
          </a:r>
          <a:r>
            <a:rPr lang="en-US" sz="2700" kern="1200" dirty="0" smtClean="0">
              <a:latin typeface="Times New Roman" panose="02020603050405020304" pitchFamily="18" charset="0"/>
              <a:cs typeface="Times New Roman" panose="02020603050405020304" pitchFamily="18" charset="0"/>
            </a:rPr>
            <a:t>HAT</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асосида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ани</a:t>
          </a:r>
          <a:r>
            <a:rPr lang="uz-Cyrl-UZ" sz="2700" kern="1200" dirty="0" smtClean="0">
              <a:latin typeface="Times New Roman" panose="02020603050405020304" pitchFamily="18" charset="0"/>
              <a:cs typeface="Times New Roman" panose="02020603050405020304" pitchFamily="18" charset="0"/>
            </a:rPr>
            <a:t>қ</a:t>
          </a:r>
          <a:r>
            <a:rPr lang="ru-RU" sz="2700" kern="1200" dirty="0" err="1" smtClean="0">
              <a:latin typeface="Times New Roman" panose="02020603050405020304" pitchFamily="18" charset="0"/>
              <a:cs typeface="Times New Roman" panose="02020603050405020304" pitchFamily="18" charset="0"/>
            </a:rPr>
            <a:t>ланади</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0" y="1435595"/>
        <a:ext cx="8229600" cy="4129650"/>
      </dsp:txXfrm>
    </dsp:sp>
  </dsp:spTree>
</dsp:drawing>
</file>

<file path=ppt/diagrams/drawing8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FA7DDB-D075-4600-9387-D6FB54D81635}">
      <dsp:nvSpPr>
        <dsp:cNvPr id="0" name=""/>
        <dsp:cNvSpPr/>
      </dsp:nvSpPr>
      <dsp:spPr>
        <a:xfrm>
          <a:off x="0" y="16745"/>
          <a:ext cx="8229600" cy="21715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uz-Cyrl-UZ" sz="3200" kern="1200" dirty="0" smtClean="0">
              <a:latin typeface="Times New Roman" panose="02020603050405020304" pitchFamily="18" charset="0"/>
              <a:cs typeface="Times New Roman" panose="02020603050405020304" pitchFamily="18" charset="0"/>
            </a:rPr>
            <a:t>Иқ</a:t>
          </a:r>
          <a:r>
            <a:rPr lang="ru-RU" sz="3200" kern="1200" dirty="0" err="1" smtClean="0">
              <a:latin typeface="Times New Roman" panose="02020603050405020304" pitchFamily="18" charset="0"/>
              <a:cs typeface="Times New Roman" panose="02020603050405020304" pitchFamily="18" charset="0"/>
            </a:rPr>
            <a:t>тисодий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бо</a:t>
          </a:r>
          <a:r>
            <a:rPr lang="uz-Cyrl-UZ" sz="3200" kern="1200" dirty="0" smtClean="0">
              <a:latin typeface="Times New Roman" panose="02020603050405020304" pitchFamily="18" charset="0"/>
              <a:cs typeface="Times New Roman" panose="02020603050405020304" pitchFamily="18" charset="0"/>
            </a:rPr>
            <a:t>ғ</a:t>
          </a:r>
          <a:r>
            <a:rPr lang="ru-RU" sz="3200" kern="1200" dirty="0" smtClean="0">
              <a:latin typeface="Times New Roman" panose="02020603050405020304" pitchFamily="18" charset="0"/>
              <a:cs typeface="Times New Roman" panose="02020603050405020304" pitchFamily="18" charset="0"/>
            </a:rPr>
            <a:t>ли</a:t>
          </a:r>
          <a:r>
            <a:rPr lang="uz-Cyrl-UZ" sz="3200" kern="1200" dirty="0" smtClean="0">
              <a:latin typeface="Times New Roman" panose="02020603050405020304" pitchFamily="18" charset="0"/>
              <a:cs typeface="Times New Roman" panose="02020603050405020304" pitchFamily="18" charset="0"/>
            </a:rPr>
            <a:t>қл</a:t>
          </a:r>
          <a:r>
            <a:rPr lang="ru-RU" sz="3200" kern="1200" dirty="0" err="1" smtClean="0">
              <a:latin typeface="Times New Roman" panose="02020603050405020304" pitchFamily="18" charset="0"/>
              <a:cs typeface="Times New Roman" panose="02020603050405020304" pitchFamily="18" charset="0"/>
            </a:rPr>
            <a:t>ик</a:t>
          </a:r>
          <a:r>
            <a:rPr lang="en-US" sz="3200" kern="1200" dirty="0" smtClean="0">
              <a:latin typeface="Times New Roman" panose="02020603050405020304" pitchFamily="18" charset="0"/>
              <a:cs typeface="Times New Roman" panose="02020603050405020304" pitchFamily="18" charset="0"/>
            </a:rPr>
            <a:t> - </a:t>
          </a:r>
          <a:r>
            <a:rPr lang="en-US" sz="3200" b="1" kern="1200" dirty="0" smtClean="0">
              <a:latin typeface="Times New Roman" panose="02020603050405020304" pitchFamily="18" charset="0"/>
              <a:cs typeface="Times New Roman" panose="02020603050405020304" pitchFamily="18" charset="0"/>
            </a:rPr>
            <a:t>(composite economic vulnerability index </a:t>
          </a:r>
          <a:r>
            <a:rPr lang="uz-Cyrl-UZ" sz="3200" b="1" kern="1200" dirty="0" smtClean="0">
              <a:latin typeface="Times New Roman" panose="02020603050405020304" pitchFamily="18" charset="0"/>
              <a:cs typeface="Times New Roman" panose="02020603050405020304" pitchFamily="18" charset="0"/>
            </a:rPr>
            <a:t>- </a:t>
          </a:r>
          <a:r>
            <a:rPr lang="en-US" sz="3200" b="1" kern="1200" dirty="0" smtClean="0">
              <a:latin typeface="Times New Roman" panose="02020603050405020304" pitchFamily="18" charset="0"/>
              <a:cs typeface="Times New Roman" panose="02020603050405020304" pitchFamily="18" charset="0"/>
            </a:rPr>
            <a:t>EM)</a:t>
          </a:r>
          <a:r>
            <a:rPr lang="en-US"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асосида</a:t>
          </a:r>
          <a:r>
            <a:rPr lang="ru-RU" sz="3200" kern="1200" dirty="0" smtClean="0">
              <a:latin typeface="Times New Roman" panose="02020603050405020304" pitchFamily="18" charset="0"/>
              <a:cs typeface="Times New Roman" panose="02020603050405020304" pitchFamily="18" charset="0"/>
            </a:rPr>
            <a:t> </a:t>
          </a:r>
          <a:r>
            <a:rPr lang="uz-Cyrl-UZ" sz="3200" kern="1200" dirty="0" smtClean="0">
              <a:latin typeface="Times New Roman" panose="02020603050405020304" pitchFamily="18" charset="0"/>
              <a:cs typeface="Times New Roman" panose="02020603050405020304" pitchFamily="18" charset="0"/>
            </a:rPr>
            <a:t>ҳ</a:t>
          </a:r>
          <a:r>
            <a:rPr lang="ru-RU" sz="3200" kern="1200" dirty="0" err="1" smtClean="0">
              <a:latin typeface="Times New Roman" panose="02020603050405020304" pitchFamily="18" charset="0"/>
              <a:cs typeface="Times New Roman" panose="02020603050405020304" pitchFamily="18" charset="0"/>
            </a:rPr>
            <a:t>исобланади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a:t>
          </a:r>
          <a:r>
            <a:rPr lang="uz-Cyrl-UZ" sz="3200" kern="1200" dirty="0" smtClean="0">
              <a:latin typeface="Times New Roman" panose="02020603050405020304" pitchFamily="18" charset="0"/>
              <a:cs typeface="Times New Roman" panose="02020603050405020304" pitchFamily="18" charset="0"/>
            </a:rPr>
            <a:t>қ</a:t>
          </a:r>
          <a:r>
            <a:rPr lang="ru-RU" sz="3200" kern="1200" dirty="0" err="1" smtClean="0">
              <a:latin typeface="Times New Roman" panose="02020603050405020304" pitchFamily="18" charset="0"/>
              <a:cs typeface="Times New Roman" panose="02020603050405020304" pitchFamily="18" charset="0"/>
            </a:rPr>
            <a:t>уйидаги</a:t>
          </a:r>
          <a:r>
            <a:rPr lang="ru-RU" sz="3200" kern="1200" dirty="0" smtClean="0">
              <a:latin typeface="Times New Roman" panose="02020603050405020304" pitchFamily="18" charset="0"/>
              <a:cs typeface="Times New Roman" panose="02020603050405020304" pitchFamily="18" charset="0"/>
            </a:rPr>
            <a:t> к</a:t>
          </a:r>
          <a:r>
            <a:rPr lang="uz-Cyrl-UZ" sz="3200" kern="1200" dirty="0" smtClean="0">
              <a:latin typeface="Times New Roman" panose="02020603050405020304" pitchFamily="18" charset="0"/>
              <a:cs typeface="Times New Roman" panose="02020603050405020304" pitchFamily="18" charset="0"/>
            </a:rPr>
            <a:t>ў</a:t>
          </a:r>
          <a:r>
            <a:rPr lang="ru-RU" sz="3200" kern="1200" dirty="0" err="1" smtClean="0">
              <a:latin typeface="Times New Roman" panose="02020603050405020304" pitchFamily="18" charset="0"/>
              <a:cs typeface="Times New Roman" panose="02020603050405020304" pitchFamily="18" charset="0"/>
            </a:rPr>
            <a:t>рсаткичлардан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ташкил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топади</a:t>
          </a:r>
          <a:r>
            <a:rPr lang="en-US"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106005" y="122750"/>
        <a:ext cx="8017590" cy="1959510"/>
      </dsp:txXfrm>
    </dsp:sp>
    <dsp:sp modelId="{EC4ECECC-8963-432A-A25A-758A08EE4F9F}">
      <dsp:nvSpPr>
        <dsp:cNvPr id="0" name=""/>
        <dsp:cNvSpPr/>
      </dsp:nvSpPr>
      <dsp:spPr>
        <a:xfrm>
          <a:off x="0" y="2188265"/>
          <a:ext cx="8229600" cy="3444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40640" rIns="227584" bIns="40640" numCol="1" spcCol="1270" anchor="t" anchorCtr="0">
          <a:noAutofit/>
        </a:bodyPr>
        <a:lstStyle/>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қ</a:t>
          </a:r>
          <a:r>
            <a:rPr lang="ru-RU" sz="2500" kern="1200" dirty="0" err="1" smtClean="0">
              <a:latin typeface="Times New Roman" panose="02020603050405020304" pitchFamily="18" charset="0"/>
              <a:cs typeface="Times New Roman" panose="02020603050405020304" pitchFamily="18" charset="0"/>
            </a:rPr>
            <a:t>ишло</a:t>
          </a:r>
          <a:r>
            <a:rPr lang="uz-Cyrl-UZ" sz="2500" kern="1200" dirty="0" smtClean="0">
              <a:latin typeface="Times New Roman" panose="02020603050405020304" pitchFamily="18" charset="0"/>
              <a:cs typeface="Times New Roman" panose="02020603050405020304" pitchFamily="18" charset="0"/>
            </a:rPr>
            <a:t>қ </a:t>
          </a:r>
          <a:r>
            <a:rPr lang="ru-RU" sz="2500" kern="1200" dirty="0" smtClean="0">
              <a:latin typeface="Times New Roman" panose="02020603050405020304" pitchFamily="18" charset="0"/>
              <a:cs typeface="Times New Roman" panose="02020603050405020304" pitchFamily="18" charset="0"/>
            </a:rPr>
            <a:t>х</a:t>
          </a:r>
          <a:r>
            <a:rPr lang="uz-Cyrl-UZ" sz="2500" kern="1200" dirty="0" smtClean="0">
              <a:latin typeface="Times New Roman" panose="02020603050405020304" pitchFamily="18" charset="0"/>
              <a:cs typeface="Times New Roman" panose="02020603050405020304" pitchFamily="18" charset="0"/>
            </a:rPr>
            <a:t>ў</a:t>
          </a:r>
          <a:r>
            <a:rPr lang="ru-RU" sz="2500" kern="1200" dirty="0" err="1" smtClean="0">
              <a:latin typeface="Times New Roman" panose="02020603050405020304" pitchFamily="18" charset="0"/>
              <a:cs typeface="Times New Roman" panose="02020603050405020304" pitchFamily="18" charset="0"/>
            </a:rPr>
            <a:t>жалик</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ишлаб</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чи</a:t>
          </a:r>
          <a:r>
            <a:rPr lang="uz-Cyrl-UZ" sz="2500" kern="1200" dirty="0" smtClean="0">
              <a:latin typeface="Times New Roman" panose="02020603050405020304" pitchFamily="18" charset="0"/>
              <a:cs typeface="Times New Roman" panose="02020603050405020304" pitchFamily="18" charset="0"/>
            </a:rPr>
            <a:t>қ</a:t>
          </a:r>
          <a:r>
            <a:rPr lang="ru-RU" sz="2500" kern="1200" dirty="0" err="1" smtClean="0">
              <a:latin typeface="Times New Roman" panose="02020603050405020304" pitchFamily="18" charset="0"/>
              <a:cs typeface="Times New Roman" panose="02020603050405020304" pitchFamily="18" charset="0"/>
            </a:rPr>
            <a:t>аришининг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бе</a:t>
          </a:r>
          <a:r>
            <a:rPr lang="uz-Cyrl-UZ" sz="2500" kern="1200" dirty="0" smtClean="0">
              <a:latin typeface="Times New Roman" panose="02020603050405020304" pitchFamily="18" charset="0"/>
              <a:cs typeface="Times New Roman" panose="02020603050405020304" pitchFamily="18" charset="0"/>
            </a:rPr>
            <a:t>қ</a:t>
          </a:r>
          <a:r>
            <a:rPr lang="ru-RU" sz="2500" kern="1200" dirty="0" err="1" smtClean="0">
              <a:latin typeface="Times New Roman" panose="02020603050405020304" pitchFamily="18" charset="0"/>
              <a:cs typeface="Times New Roman" panose="02020603050405020304" pitchFamily="18" charset="0"/>
            </a:rPr>
            <a:t>арорли</a:t>
          </a:r>
          <a:r>
            <a:rPr lang="uz-Cyrl-UZ" sz="2500" kern="1200" dirty="0" smtClean="0">
              <a:latin typeface="Times New Roman" panose="02020603050405020304" pitchFamily="18" charset="0"/>
              <a:cs typeface="Times New Roman" panose="02020603050405020304" pitchFamily="18" charset="0"/>
            </a:rPr>
            <a:t>ги</a:t>
          </a:r>
          <a:r>
            <a:rPr lang="en-US" sz="2500" kern="1200" dirty="0" smtClean="0">
              <a:latin typeface="Times New Roman" panose="02020603050405020304" pitchFamily="18" charset="0"/>
              <a:cs typeface="Times New Roman" panose="02020603050405020304" pitchFamily="18" charset="0"/>
            </a:rPr>
            <a:t>;</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ru-RU" sz="2500" kern="1200" dirty="0" err="1" smtClean="0">
              <a:latin typeface="Times New Roman" panose="02020603050405020304" pitchFamily="18" charset="0"/>
              <a:cs typeface="Times New Roman" panose="02020603050405020304" pitchFamily="18" charset="0"/>
            </a:rPr>
            <a:t>товарлар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хизматлар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экспорти</a:t>
          </a:r>
          <a:r>
            <a:rPr lang="uz-Cyrl-UZ" sz="2500" kern="1200" dirty="0" smtClean="0">
              <a:latin typeface="Times New Roman" panose="02020603050405020304" pitchFamily="18" charset="0"/>
              <a:cs typeface="Times New Roman" panose="02020603050405020304" pitchFamily="18" charset="0"/>
            </a:rPr>
            <a:t>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бе</a:t>
          </a:r>
          <a:r>
            <a:rPr lang="uz-Cyrl-UZ" sz="2500" kern="1200" dirty="0" smtClean="0">
              <a:latin typeface="Times New Roman" panose="02020603050405020304" pitchFamily="18" charset="0"/>
              <a:cs typeface="Times New Roman" panose="02020603050405020304" pitchFamily="18" charset="0"/>
            </a:rPr>
            <a:t>қ</a:t>
          </a:r>
          <a:r>
            <a:rPr lang="ru-RU" sz="2500" kern="1200" dirty="0" err="1" smtClean="0">
              <a:latin typeface="Times New Roman" panose="02020603050405020304" pitchFamily="18" charset="0"/>
              <a:cs typeface="Times New Roman" panose="02020603050405020304" pitchFamily="18" charset="0"/>
            </a:rPr>
            <a:t>арорлиги</a:t>
          </a:r>
          <a:r>
            <a:rPr lang="uz-Cyrl-UZ" sz="2500" kern="1200" dirty="0" smtClean="0">
              <a:latin typeface="Times New Roman" panose="02020603050405020304" pitchFamily="18" charset="0"/>
              <a:cs typeface="Times New Roman" panose="02020603050405020304" pitchFamily="18" charset="0"/>
            </a:rPr>
            <a:t>;</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ru-RU" sz="2500" kern="1200" dirty="0" err="1" smtClean="0">
              <a:latin typeface="Times New Roman" panose="02020603050405020304" pitchFamily="18" charset="0"/>
              <a:cs typeface="Times New Roman" panose="02020603050405020304" pitchFamily="18" charset="0"/>
            </a:rPr>
            <a:t>ноанъана</a:t>
          </a:r>
          <a:r>
            <a:rPr lang="uz-Cyrl-UZ" sz="2500" kern="1200" dirty="0" smtClean="0">
              <a:latin typeface="Times New Roman" panose="02020603050405020304" pitchFamily="18" charset="0"/>
              <a:cs typeface="Times New Roman" panose="02020603050405020304" pitchFamily="18" charset="0"/>
            </a:rPr>
            <a:t>в</a:t>
          </a:r>
          <a:r>
            <a:rPr lang="ru-RU" sz="2500" kern="1200" dirty="0" err="1" smtClean="0">
              <a:latin typeface="Times New Roman" panose="02020603050405020304" pitchFamily="18" charset="0"/>
              <a:cs typeface="Times New Roman" panose="02020603050405020304" pitchFamily="18" charset="0"/>
            </a:rPr>
            <a:t>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фаолият</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турларининг</a:t>
          </a:r>
          <a:r>
            <a:rPr lang="ru-RU" sz="2500" kern="1200" dirty="0" smtClean="0">
              <a:latin typeface="Times New Roman" panose="02020603050405020304" pitchFamily="18" charset="0"/>
              <a:cs typeface="Times New Roman" panose="02020603050405020304" pitchFamily="18" charset="0"/>
            </a:rPr>
            <a:t> и</a:t>
          </a:r>
          <a:r>
            <a:rPr lang="uz-Cyrl-UZ" sz="2500" kern="1200" dirty="0" smtClean="0">
              <a:latin typeface="Times New Roman" panose="02020603050405020304" pitchFamily="18" charset="0"/>
              <a:cs typeface="Times New Roman" panose="02020603050405020304" pitchFamily="18" charset="0"/>
            </a:rPr>
            <a:t>қ</a:t>
          </a:r>
          <a:r>
            <a:rPr lang="ru-RU" sz="2500" kern="1200" dirty="0" err="1" smtClean="0">
              <a:latin typeface="Times New Roman" panose="02020603050405020304" pitchFamily="18" charset="0"/>
              <a:cs typeface="Times New Roman" panose="02020603050405020304" pitchFamily="18" charset="0"/>
            </a:rPr>
            <a:t>тисодий</a:t>
          </a:r>
          <a:r>
            <a:rPr lang="ru-RU" sz="2500" kern="1200" dirty="0" smtClean="0">
              <a:latin typeface="Times New Roman" panose="02020603050405020304" pitchFamily="18" charset="0"/>
              <a:cs typeface="Times New Roman" panose="02020603050405020304" pitchFamily="18" charset="0"/>
            </a:rPr>
            <a:t> а</a:t>
          </a:r>
          <a:r>
            <a:rPr lang="uz-Cyrl-UZ" sz="2500" kern="1200" dirty="0" smtClean="0">
              <a:latin typeface="Times New Roman" panose="02020603050405020304" pitchFamily="18" charset="0"/>
              <a:cs typeface="Times New Roman" panose="02020603050405020304" pitchFamily="18" charset="0"/>
            </a:rPr>
            <a:t>ҳ</a:t>
          </a:r>
          <a:r>
            <a:rPr lang="ru-RU" sz="2500" kern="1200" dirty="0" err="1" smtClean="0">
              <a:latin typeface="Times New Roman" panose="02020603050405020304" pitchFamily="18" charset="0"/>
              <a:cs typeface="Times New Roman" panose="02020603050405020304" pitchFamily="18" charset="0"/>
            </a:rPr>
            <a:t>амияти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ялпи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ички</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ru-RU" sz="2500" kern="1200" dirty="0" err="1" smtClean="0">
              <a:latin typeface="Times New Roman" panose="02020603050405020304" pitchFamily="18" charset="0"/>
              <a:cs typeface="Times New Roman" panose="02020603050405020304" pitchFamily="18" charset="0"/>
            </a:rPr>
            <a:t>ма</a:t>
          </a:r>
          <a:r>
            <a:rPr lang="uz-Cyrl-UZ" sz="2500" kern="1200" dirty="0" smtClean="0">
              <a:latin typeface="Times New Roman" panose="02020603050405020304" pitchFamily="18" charset="0"/>
              <a:cs typeface="Times New Roman" panose="02020603050405020304" pitchFamily="18" charset="0"/>
            </a:rPr>
            <a:t>ҳ</a:t>
          </a:r>
          <a:r>
            <a:rPr lang="ru-RU" sz="2500" kern="1200" dirty="0" err="1" smtClean="0">
              <a:latin typeface="Times New Roman" panose="02020603050405020304" pitchFamily="18" charset="0"/>
              <a:cs typeface="Times New Roman" panose="02020603050405020304" pitchFamily="18" charset="0"/>
            </a:rPr>
            <a:t>сулотда</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қ</a:t>
          </a:r>
          <a:r>
            <a:rPr lang="ru-RU" sz="2500" kern="1200" dirty="0" err="1" smtClean="0">
              <a:latin typeface="Times New Roman" panose="02020603050405020304" pitchFamily="18" charset="0"/>
              <a:cs typeface="Times New Roman" panose="02020603050405020304" pitchFamily="18" charset="0"/>
            </a:rPr>
            <a:t>айта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ишлаш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замонавий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хизматлар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улуши</a:t>
          </a:r>
          <a:r>
            <a:rPr lang="ru-RU" sz="2500" kern="1200" dirty="0" smtClean="0">
              <a:latin typeface="Times New Roman" panose="02020603050405020304" pitchFamily="18" charset="0"/>
              <a:cs typeface="Times New Roman" panose="02020603050405020304" pitchFamily="18" charset="0"/>
            </a:rPr>
            <a:t>);</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ru-RU" sz="2500" kern="1200" dirty="0" err="1" smtClean="0">
              <a:latin typeface="Times New Roman" panose="02020603050405020304" pitchFamily="18" charset="0"/>
              <a:cs typeface="Times New Roman" panose="02020603050405020304" pitchFamily="18" charset="0"/>
            </a:rPr>
            <a:t>товарлар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экспортининг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концентрациялашуви</a:t>
          </a:r>
          <a:r>
            <a:rPr lang="ru-RU" sz="2500" kern="1200" dirty="0" smtClean="0">
              <a:latin typeface="Times New Roman" panose="02020603050405020304" pitchFamily="18" charset="0"/>
              <a:cs typeface="Times New Roman" panose="02020603050405020304" pitchFamily="18" charset="0"/>
            </a:rPr>
            <a:t>;</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ru-RU" sz="2500" kern="1200" dirty="0" smtClean="0">
              <a:latin typeface="Times New Roman" panose="02020603050405020304" pitchFamily="18" charset="0"/>
              <a:cs typeface="Times New Roman" panose="02020603050405020304" pitchFamily="18" charset="0"/>
            </a:rPr>
            <a:t>та</a:t>
          </a:r>
          <a:r>
            <a:rPr lang="uz-Cyrl-UZ" sz="2500" kern="1200" dirty="0" smtClean="0">
              <a:latin typeface="Times New Roman" panose="02020603050405020304" pitchFamily="18" charset="0"/>
              <a:cs typeface="Times New Roman" panose="02020603050405020304" pitchFamily="18" charset="0"/>
            </a:rPr>
            <a:t>б</a:t>
          </a:r>
          <a:r>
            <a:rPr lang="ru-RU" sz="2500" kern="1200" dirty="0" err="1" smtClean="0">
              <a:latin typeface="Times New Roman" panose="02020603050405020304" pitchFamily="18" charset="0"/>
              <a:cs typeface="Times New Roman" panose="02020603050405020304" pitchFamily="18" charset="0"/>
            </a:rPr>
            <a:t>иий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офатлар</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н</a:t>
          </a:r>
          <a:r>
            <a:rPr lang="ru-RU" sz="2500" kern="1200" dirty="0" err="1" smtClean="0">
              <a:latin typeface="Times New Roman" panose="02020603050405020304" pitchFamily="18" charset="0"/>
              <a:cs typeface="Times New Roman" panose="02020603050405020304" pitchFamily="18" charset="0"/>
            </a:rPr>
            <a:t>атижасида</a:t>
          </a:r>
          <a:r>
            <a:rPr lang="ru-RU" sz="2500" kern="1200" dirty="0" smtClean="0">
              <a:latin typeface="Times New Roman" panose="02020603050405020304" pitchFamily="18" charset="0"/>
              <a:cs typeface="Times New Roman" panose="02020603050405020304" pitchFamily="18" charset="0"/>
            </a:rPr>
            <a:t> к</a:t>
          </a:r>
          <a:r>
            <a:rPr lang="uz-Cyrl-UZ" sz="2500" kern="1200" dirty="0" smtClean="0">
              <a:latin typeface="Times New Roman" panose="02020603050405020304" pitchFamily="18" charset="0"/>
              <a:cs typeface="Times New Roman" panose="02020603050405020304" pitchFamily="18" charset="0"/>
            </a:rPr>
            <a:t>ў</a:t>
          </a:r>
          <a:r>
            <a:rPr lang="ru-RU" sz="2500" kern="1200" dirty="0" err="1" smtClean="0">
              <a:latin typeface="Times New Roman" panose="02020603050405020304" pitchFamily="18" charset="0"/>
              <a:cs typeface="Times New Roman" panose="02020603050405020304" pitchFamily="18" charset="0"/>
            </a:rPr>
            <a:t>чирилган</a:t>
          </a:r>
          <a:r>
            <a:rPr lang="ru-RU" sz="2500" kern="1200" dirty="0" smtClean="0">
              <a:latin typeface="Times New Roman" panose="02020603050405020304" pitchFamily="18" charset="0"/>
              <a:cs typeface="Times New Roman" panose="02020603050405020304" pitchFamily="18" charset="0"/>
            </a:rPr>
            <a:t> и</a:t>
          </a:r>
          <a:r>
            <a:rPr lang="uz-Cyrl-UZ" sz="2500" kern="1200" dirty="0" smtClean="0">
              <a:latin typeface="Times New Roman" panose="02020603050405020304" pitchFamily="18" charset="0"/>
              <a:cs typeface="Times New Roman" panose="02020603050405020304" pitchFamily="18" charset="0"/>
            </a:rPr>
            <a:t>қ</a:t>
          </a:r>
          <a:r>
            <a:rPr lang="ru-RU" sz="2500" kern="1200" dirty="0" err="1" smtClean="0">
              <a:latin typeface="Times New Roman" panose="02020603050405020304" pitchFamily="18" charset="0"/>
              <a:cs typeface="Times New Roman" panose="02020603050405020304" pitchFamily="18" charset="0"/>
            </a:rPr>
            <a:t>тисодий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базанинг</a:t>
          </a:r>
          <a:r>
            <a:rPr lang="uz-Cyrl-UZ" sz="2500" kern="1200" dirty="0" smtClean="0">
              <a:latin typeface="Times New Roman" panose="02020603050405020304" pitchFamily="18" charset="0"/>
              <a:cs typeface="Times New Roman" panose="02020603050405020304" pitchFamily="18" charset="0"/>
            </a:rPr>
            <a:t> торлиги ва аҳоли улушининг салбий таъсири.</a:t>
          </a:r>
          <a:endParaRPr lang="ru-RU" sz="2500" kern="1200" dirty="0">
            <a:latin typeface="Times New Roman" panose="02020603050405020304" pitchFamily="18" charset="0"/>
            <a:cs typeface="Times New Roman" panose="02020603050405020304" pitchFamily="18" charset="0"/>
          </a:endParaRPr>
        </a:p>
      </dsp:txBody>
      <dsp:txXfrm>
        <a:off x="0" y="2188265"/>
        <a:ext cx="8229600" cy="3444480"/>
      </dsp:txXfrm>
    </dsp:sp>
  </dsp:spTree>
</dsp:drawing>
</file>

<file path=ppt/diagrams/drawing8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402869-461A-47DA-8449-8F691453694A}">
      <dsp:nvSpPr>
        <dsp:cNvPr id="0" name=""/>
        <dsp:cNvSpPr/>
      </dsp:nvSpPr>
      <dsp:spPr>
        <a:xfrm>
          <a:off x="0" y="489781"/>
          <a:ext cx="8229600" cy="11969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63538" algn="just" defTabSz="1377950" rtl="0">
            <a:lnSpc>
              <a:spcPct val="90000"/>
            </a:lnSpc>
            <a:spcBef>
              <a:spcPct val="0"/>
            </a:spcBef>
            <a:spcAft>
              <a:spcPct val="35000"/>
            </a:spcAft>
          </a:pPr>
          <a:r>
            <a:rPr lang="uz-Cyrl-UZ" sz="3100" kern="1200" dirty="0" smtClean="0">
              <a:latin typeface="Times New Roman" panose="02020603050405020304" pitchFamily="18" charset="0"/>
              <a:cs typeface="Times New Roman" panose="02020603050405020304" pitchFamily="18" charset="0"/>
            </a:rPr>
            <a:t>Қ</a:t>
          </a:r>
          <a:r>
            <a:rPr lang="ru-RU" sz="3100" kern="1200" dirty="0" err="1" smtClean="0">
              <a:latin typeface="Times New Roman" panose="02020603050405020304" pitchFamily="18" charset="0"/>
              <a:cs typeface="Times New Roman" panose="02020603050405020304" pitchFamily="18" charset="0"/>
            </a:rPr>
            <a:t>оло</a:t>
          </a:r>
          <a:r>
            <a:rPr lang="uz-Cyrl-UZ" sz="3100" kern="1200" dirty="0" smtClean="0">
              <a:latin typeface="Times New Roman" panose="02020603050405020304" pitchFamily="18" charset="0"/>
              <a:cs typeface="Times New Roman" panose="02020603050405020304" pitchFamily="18" charset="0"/>
            </a:rPr>
            <a:t>қ</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мамлакат</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ма</a:t>
          </a:r>
          <a:r>
            <a:rPr lang="uz-Cyrl-UZ" sz="3100" kern="1200" dirty="0" smtClean="0">
              <a:latin typeface="Times New Roman" panose="02020603050405020304" pitchFamily="18" charset="0"/>
              <a:cs typeface="Times New Roman" panose="02020603050405020304" pitchFamily="18" charset="0"/>
            </a:rPr>
            <a:t>қ</a:t>
          </a:r>
          <a:r>
            <a:rPr lang="ru-RU" sz="3100" kern="1200" dirty="0" err="1" smtClean="0">
              <a:latin typeface="Times New Roman" panose="02020603050405020304" pitchFamily="18" charset="0"/>
              <a:cs typeface="Times New Roman" panose="02020603050405020304" pitchFamily="18" charset="0"/>
            </a:rPr>
            <a:t>оми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уш</a:t>
          </a:r>
          <a:r>
            <a:rPr lang="uz-Cyrl-UZ" sz="3100" kern="1200" dirty="0" smtClean="0">
              <a:latin typeface="Times New Roman" panose="02020603050405020304" pitchFamily="18" charset="0"/>
              <a:cs typeface="Times New Roman" panose="02020603050405020304" pitchFamily="18" charset="0"/>
            </a:rPr>
            <a:t>б</a:t>
          </a:r>
          <a:r>
            <a:rPr lang="ru-RU" sz="3100" kern="1200" dirty="0" smtClean="0">
              <a:latin typeface="Times New Roman" panose="02020603050405020304" pitchFamily="18" charset="0"/>
              <a:cs typeface="Times New Roman" panose="02020603050405020304" pitchFamily="18" charset="0"/>
            </a:rPr>
            <a:t>у </a:t>
          </a:r>
          <a:r>
            <a:rPr lang="ru-RU" sz="3100" kern="1200" dirty="0" err="1" smtClean="0">
              <a:latin typeface="Times New Roman" panose="02020603050405020304" pitchFamily="18" charset="0"/>
              <a:cs typeface="Times New Roman" panose="02020603050405020304" pitchFamily="18" charset="0"/>
            </a:rPr>
            <a:t>мамлакатлар</a:t>
          </a:r>
          <a:r>
            <a:rPr lang="ru-RU" sz="3100" kern="1200" dirty="0" smtClean="0">
              <a:latin typeface="Times New Roman" panose="02020603050405020304" pitchFamily="18" charset="0"/>
              <a:cs typeface="Times New Roman" panose="02020603050405020304" pitchFamily="18" charset="0"/>
            </a:rPr>
            <a:t> гуру</a:t>
          </a:r>
          <a:r>
            <a:rPr lang="uz-Cyrl-UZ" sz="3100" kern="1200" dirty="0" smtClean="0">
              <a:latin typeface="Times New Roman" panose="02020603050405020304" pitchFamily="18" charset="0"/>
              <a:cs typeface="Times New Roman" panose="02020603050405020304" pitchFamily="18" charset="0"/>
            </a:rPr>
            <a:t>ҳ</a:t>
          </a:r>
          <a:r>
            <a:rPr lang="ru-RU" sz="3100" kern="1200" dirty="0" smtClean="0">
              <a:latin typeface="Times New Roman" panose="02020603050405020304" pitchFamily="18" charset="0"/>
              <a:cs typeface="Times New Roman" panose="02020603050405020304" pitchFamily="18" charset="0"/>
            </a:rPr>
            <a:t>ига </a:t>
          </a:r>
          <a:r>
            <a:rPr lang="ru-RU" sz="3100" kern="1200" dirty="0" err="1" smtClean="0">
              <a:latin typeface="Times New Roman" panose="02020603050405020304" pitchFamily="18" charset="0"/>
              <a:cs typeface="Times New Roman" panose="02020603050405020304" pitchFamily="18" charset="0"/>
            </a:rPr>
            <a:t>муайян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афзалликлар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беради</a:t>
          </a:r>
          <a:r>
            <a:rPr lang="ru-RU" sz="3100" kern="1200" dirty="0" smtClean="0">
              <a:latin typeface="Times New Roman" panose="02020603050405020304" pitchFamily="18" charset="0"/>
              <a:cs typeface="Times New Roman" panose="02020603050405020304" pitchFamily="18" charset="0"/>
            </a:rPr>
            <a:t>:</a:t>
          </a:r>
          <a:endParaRPr lang="ru-RU" sz="3100" kern="1200" dirty="0">
            <a:latin typeface="Times New Roman" panose="02020603050405020304" pitchFamily="18" charset="0"/>
            <a:cs typeface="Times New Roman" panose="02020603050405020304" pitchFamily="18" charset="0"/>
          </a:endParaRPr>
        </a:p>
      </dsp:txBody>
      <dsp:txXfrm>
        <a:off x="58428" y="548209"/>
        <a:ext cx="8112744" cy="1080053"/>
      </dsp:txXfrm>
    </dsp:sp>
    <dsp:sp modelId="{C47FB582-C337-4C81-BD0F-29A838C6D09C}">
      <dsp:nvSpPr>
        <dsp:cNvPr id="0" name=""/>
        <dsp:cNvSpPr/>
      </dsp:nvSpPr>
      <dsp:spPr>
        <a:xfrm>
          <a:off x="0" y="1686691"/>
          <a:ext cx="8229600" cy="34010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9370" rIns="220472" bIns="39370" numCol="1" spcCol="1270" anchor="t" anchorCtr="0">
          <a:noAutofit/>
        </a:bodyPr>
        <a:lstStyle/>
        <a:p>
          <a:pPr marL="228600" lvl="1" indent="-228600" algn="just" defTabSz="1066800" rtl="0">
            <a:lnSpc>
              <a:spcPct val="90000"/>
            </a:lnSpc>
            <a:spcBef>
              <a:spcPct val="0"/>
            </a:spcBef>
            <a:spcAft>
              <a:spcPct val="20000"/>
            </a:spcAft>
            <a:buChar char="••"/>
          </a:pP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икки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томонлама</a:t>
          </a:r>
          <a:r>
            <a:rPr lang="ru-RU" sz="2400" kern="1200" dirty="0" smtClean="0">
              <a:latin typeface="Times New Roman" panose="02020603050405020304" pitchFamily="18" charset="0"/>
              <a:cs typeface="Times New Roman" panose="02020603050405020304" pitchFamily="18" charset="0"/>
            </a:rPr>
            <a:t>, </a:t>
          </a:r>
          <a:r>
            <a:rPr lang="uz-Cyrl-UZ" sz="2400" kern="1200" dirty="0" smtClean="0">
              <a:latin typeface="Times New Roman" panose="02020603050405020304" pitchFamily="18" charset="0"/>
              <a:cs typeface="Times New Roman" panose="02020603050405020304" pitchFamily="18" charset="0"/>
            </a:rPr>
            <a:t>ҳ</a:t>
          </a:r>
          <a:r>
            <a:rPr lang="ru-RU" sz="2400" kern="1200" dirty="0" err="1" smtClean="0">
              <a:latin typeface="Times New Roman" panose="02020603050405020304" pitchFamily="18" charset="0"/>
              <a:cs typeface="Times New Roman" panose="02020603050405020304" pitchFamily="18" charset="0"/>
            </a:rPr>
            <a:t>удудий</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ва</a:t>
          </a:r>
          <a:r>
            <a:rPr lang="ru-RU" sz="2400" kern="1200" dirty="0" smtClean="0">
              <a:latin typeface="Times New Roman" panose="02020603050405020304" pitchFamily="18" charset="0"/>
              <a:cs typeface="Times New Roman" panose="02020603050405020304" pitchFamily="18" charset="0"/>
            </a:rPr>
            <a:t> к</a:t>
          </a:r>
          <a:r>
            <a:rPr lang="uz-Cyrl-UZ" sz="2400" kern="1200" dirty="0" smtClean="0">
              <a:latin typeface="Times New Roman" panose="02020603050405020304" pitchFamily="18" charset="0"/>
              <a:cs typeface="Times New Roman" panose="02020603050405020304" pitchFamily="18" charset="0"/>
            </a:rPr>
            <a:t>ў</a:t>
          </a:r>
          <a:r>
            <a:rPr lang="ru-RU" sz="2400" kern="1200" dirty="0" smtClean="0">
              <a:latin typeface="Times New Roman" panose="02020603050405020304" pitchFamily="18" charset="0"/>
              <a:cs typeface="Times New Roman" panose="02020603050405020304" pitchFamily="18" charset="0"/>
            </a:rPr>
            <a:t>п </a:t>
          </a:r>
          <a:r>
            <a:rPr lang="ru-RU" sz="2400" kern="1200" dirty="0" err="1" smtClean="0">
              <a:latin typeface="Times New Roman" panose="02020603050405020304" pitchFamily="18" charset="0"/>
              <a:cs typeface="Times New Roman" panose="02020603050405020304" pitchFamily="18" charset="0"/>
            </a:rPr>
            <a:t>томонлама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келишувлар</a:t>
          </a:r>
          <a:r>
            <a:rPr lang="ru-RU" sz="2400" kern="1200" dirty="0" smtClean="0">
              <a:latin typeface="Times New Roman" panose="02020603050405020304" pitchFamily="18" charset="0"/>
              <a:cs typeface="Times New Roman" panose="02020603050405020304" pitchFamily="18" charset="0"/>
            </a:rPr>
            <a:t> </a:t>
          </a:r>
          <a:r>
            <a:rPr lang="uz-Cyrl-UZ" sz="2400" kern="1200" dirty="0" smtClean="0">
              <a:latin typeface="Times New Roman" panose="02020603050405020304" pitchFamily="18" charset="0"/>
              <a:cs typeface="Times New Roman" panose="02020603050405020304" pitchFamily="18" charset="0"/>
            </a:rPr>
            <a:t>ҳ</a:t>
          </a:r>
          <a:r>
            <a:rPr lang="ru-RU" sz="2400" kern="1200" dirty="0" err="1" smtClean="0">
              <a:latin typeface="Times New Roman" panose="02020603050405020304" pitchFamily="18" charset="0"/>
              <a:cs typeface="Times New Roman" panose="02020603050405020304" pitchFamily="18" charset="0"/>
            </a:rPr>
            <a:t>амда</a:t>
          </a:r>
          <a:r>
            <a:rPr lang="ru-RU" sz="2400" kern="1200" dirty="0" smtClean="0">
              <a:latin typeface="Times New Roman" panose="02020603050405020304" pitchFamily="18" charset="0"/>
              <a:cs typeface="Times New Roman" panose="02020603050405020304" pitchFamily="18" charset="0"/>
            </a:rPr>
            <a:t> хал</a:t>
          </a:r>
          <a:r>
            <a:rPr lang="uz-Cyrl-UZ" sz="2400" kern="1200" dirty="0" smtClean="0">
              <a:latin typeface="Times New Roman" panose="02020603050405020304" pitchFamily="18" charset="0"/>
              <a:cs typeface="Times New Roman" panose="02020603050405020304" pitchFamily="18" charset="0"/>
            </a:rPr>
            <a:t>қ</a:t>
          </a:r>
          <a:r>
            <a:rPr lang="ru-RU" sz="2400" kern="1200" dirty="0" err="1" smtClean="0">
              <a:latin typeface="Times New Roman" panose="02020603050405020304" pitchFamily="18" charset="0"/>
              <a:cs typeface="Times New Roman" panose="02020603050405020304" pitchFamily="18" charset="0"/>
            </a:rPr>
            <a:t>аро</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молия</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инст</a:t>
          </a:r>
          <a:r>
            <a:rPr lang="uz-Cyrl-UZ" sz="2400" kern="1200" dirty="0" smtClean="0">
              <a:latin typeface="Times New Roman" panose="02020603050405020304" pitchFamily="18" charset="0"/>
              <a:cs typeface="Times New Roman" panose="02020603050405020304" pitchFamily="18" charset="0"/>
            </a:rPr>
            <a:t>ит</a:t>
          </a:r>
          <a:r>
            <a:rPr lang="ru-RU" sz="2400" kern="1200" dirty="0" err="1" smtClean="0">
              <a:latin typeface="Times New Roman" panose="02020603050405020304" pitchFamily="18" charset="0"/>
              <a:cs typeface="Times New Roman" panose="02020603050405020304" pitchFamily="18" charset="0"/>
            </a:rPr>
            <a:t>утларидан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ривожланиш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учун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имтиёзли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молиявий</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мабла</a:t>
          </a:r>
          <a:r>
            <a:rPr lang="uz-Cyrl-UZ" sz="2400" kern="1200" dirty="0" smtClean="0">
              <a:latin typeface="Times New Roman" panose="02020603050405020304" pitchFamily="18" charset="0"/>
              <a:cs typeface="Times New Roman" panose="02020603050405020304" pitchFamily="18" charset="0"/>
            </a:rPr>
            <a:t>ғ</a:t>
          </a:r>
          <a:r>
            <a:rPr lang="ru-RU" sz="2400" kern="1200" dirty="0" err="1" smtClean="0">
              <a:latin typeface="Times New Roman" panose="02020603050405020304" pitchFamily="18" charset="0"/>
              <a:cs typeface="Times New Roman" panose="02020603050405020304" pitchFamily="18" charset="0"/>
            </a:rPr>
            <a:t>лар</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олиш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имконияти</a:t>
          </a:r>
          <a:r>
            <a:rPr lang="ru-RU" sz="2400" kern="1200" dirty="0" smtClean="0">
              <a:latin typeface="Times New Roman" panose="02020603050405020304" pitchFamily="18" charset="0"/>
              <a:cs typeface="Times New Roman" panose="02020603050405020304" pitchFamily="18" charset="0"/>
            </a:rPr>
            <a:t>;</a:t>
          </a:r>
          <a:endParaRPr lang="ru-RU" sz="2400" kern="1200" dirty="0">
            <a:latin typeface="Times New Roman" panose="02020603050405020304" pitchFamily="18" charset="0"/>
            <a:cs typeface="Times New Roman" panose="02020603050405020304" pitchFamily="18" charset="0"/>
          </a:endParaRPr>
        </a:p>
        <a:p>
          <a:pPr marL="228600" lvl="1" indent="-228600" algn="just" defTabSz="1066800" rtl="0">
            <a:lnSpc>
              <a:spcPct val="90000"/>
            </a:lnSpc>
            <a:spcBef>
              <a:spcPct val="0"/>
            </a:spcBef>
            <a:spcAft>
              <a:spcPct val="20000"/>
            </a:spcAft>
            <a:buChar char="••"/>
          </a:pP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ЖСТнинг</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муайян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келишувларига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мувофи</a:t>
          </a:r>
          <a:r>
            <a:rPr lang="uz-Cyrl-UZ" sz="2400" kern="1200" dirty="0" smtClean="0">
              <a:latin typeface="Times New Roman" panose="02020603050405020304" pitchFamily="18" charset="0"/>
              <a:cs typeface="Times New Roman" panose="02020603050405020304" pitchFamily="18" charset="0"/>
            </a:rPr>
            <a:t>қ</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махсус</a:t>
          </a:r>
          <a:r>
            <a:rPr lang="ru-RU" sz="2400" kern="1200" dirty="0" smtClean="0">
              <a:latin typeface="Times New Roman" panose="02020603050405020304" pitchFamily="18" charset="0"/>
              <a:cs typeface="Times New Roman" panose="02020603050405020304" pitchFamily="18" charset="0"/>
            </a:rPr>
            <a:t> кон</a:t>
          </a:r>
          <a:r>
            <a:rPr lang="uz-Cyrl-UZ" sz="2400" kern="1200" dirty="0" smtClean="0">
              <a:latin typeface="Times New Roman" panose="02020603050405020304" pitchFamily="18" charset="0"/>
              <a:cs typeface="Times New Roman" panose="02020603050405020304" pitchFamily="18" charset="0"/>
            </a:rPr>
            <a:t>ц</a:t>
          </a:r>
          <a:r>
            <a:rPr lang="ru-RU" sz="2400" kern="1200" dirty="0" err="1" smtClean="0">
              <a:latin typeface="Times New Roman" panose="02020603050405020304" pitchFamily="18" charset="0"/>
              <a:cs typeface="Times New Roman" panose="02020603050405020304" pitchFamily="18" charset="0"/>
            </a:rPr>
            <a:t>ес</a:t>
          </a:r>
          <a:r>
            <a:rPr lang="uz-Cyrl-UZ" sz="2400" kern="1200" dirty="0" smtClean="0">
              <a:latin typeface="Times New Roman" panose="02020603050405020304" pitchFamily="18" charset="0"/>
              <a:cs typeface="Times New Roman" panose="02020603050405020304" pitchFamily="18" charset="0"/>
            </a:rPr>
            <a:t>с</a:t>
          </a:r>
          <a:r>
            <a:rPr lang="ru-RU" sz="2400" kern="1200" dirty="0" err="1" smtClean="0">
              <a:latin typeface="Times New Roman" panose="02020603050405020304" pitchFamily="18" charset="0"/>
              <a:cs typeface="Times New Roman" panose="02020603050405020304" pitchFamily="18" charset="0"/>
            </a:rPr>
            <a:t>иялар</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шаклида</a:t>
          </a:r>
          <a:r>
            <a:rPr lang="ru-RU" sz="2400" kern="1200" dirty="0" smtClean="0">
              <a:latin typeface="Times New Roman" panose="02020603050405020304" pitchFamily="18" charset="0"/>
              <a:cs typeface="Times New Roman" panose="02020603050405020304" pitchFamily="18" charset="0"/>
            </a:rPr>
            <a:t> хал</a:t>
          </a:r>
          <a:r>
            <a:rPr lang="uz-Cyrl-UZ" sz="2400" kern="1200" dirty="0" smtClean="0">
              <a:latin typeface="Times New Roman" panose="02020603050405020304" pitchFamily="18" charset="0"/>
              <a:cs typeface="Times New Roman" panose="02020603050405020304" pitchFamily="18" charset="0"/>
            </a:rPr>
            <a:t>қ</a:t>
          </a:r>
          <a:r>
            <a:rPr lang="ru-RU" sz="2400" kern="1200" dirty="0" err="1" smtClean="0">
              <a:latin typeface="Times New Roman" panose="02020603050405020304" pitchFamily="18" charset="0"/>
              <a:cs typeface="Times New Roman" panose="02020603050405020304" pitchFamily="18" charset="0"/>
            </a:rPr>
            <a:t>аро</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савдо</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тизимида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имтиёзларга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эга</a:t>
          </a:r>
          <a:r>
            <a:rPr lang="ru-RU" sz="2400" kern="1200" dirty="0" smtClean="0">
              <a:latin typeface="Times New Roman" panose="02020603050405020304" pitchFamily="18" charset="0"/>
              <a:cs typeface="Times New Roman" panose="02020603050405020304" pitchFamily="18" charset="0"/>
            </a:rPr>
            <a:t> б</a:t>
          </a:r>
          <a:r>
            <a:rPr lang="uz-Cyrl-UZ" sz="2400" kern="1200" dirty="0" smtClean="0">
              <a:latin typeface="Times New Roman" panose="02020603050405020304" pitchFamily="18" charset="0"/>
              <a:cs typeface="Times New Roman" panose="02020603050405020304" pitchFamily="18" charset="0"/>
            </a:rPr>
            <a:t>ў</a:t>
          </a:r>
          <a:r>
            <a:rPr lang="ru-RU" sz="2400" kern="1200" dirty="0" err="1" smtClean="0">
              <a:latin typeface="Times New Roman" panose="02020603050405020304" pitchFamily="18" charset="0"/>
              <a:cs typeface="Times New Roman" panose="02020603050405020304" pitchFamily="18" charset="0"/>
            </a:rPr>
            <a:t>лиш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баъзи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савдо</a:t>
          </a:r>
          <a:r>
            <a:rPr lang="ru-RU" sz="2400" kern="1200" dirty="0" smtClean="0">
              <a:latin typeface="Times New Roman" panose="02020603050405020304" pitchFamily="18" charset="0"/>
              <a:cs typeface="Times New Roman" panose="02020603050405020304" pitchFamily="18" charset="0"/>
            </a:rPr>
            <a:t> </a:t>
          </a:r>
          <a:r>
            <a:rPr lang="uz-Cyrl-UZ" sz="2400" kern="1200" dirty="0" smtClean="0">
              <a:latin typeface="Times New Roman" panose="02020603050405020304" pitchFamily="18" charset="0"/>
              <a:cs typeface="Times New Roman" panose="02020603050405020304" pitchFamily="18" charset="0"/>
            </a:rPr>
            <a:t>ҳ</a:t>
          </a:r>
          <a:r>
            <a:rPr lang="ru-RU" sz="2400" kern="1200" dirty="0" err="1" smtClean="0">
              <a:latin typeface="Times New Roman" panose="02020603050405020304" pitchFamily="18" charset="0"/>
              <a:cs typeface="Times New Roman" panose="02020603050405020304" pitchFamily="18" charset="0"/>
            </a:rPr>
            <a:t>амкорлар</a:t>
          </a:r>
          <a:r>
            <a:rPr lang="ru-RU" sz="2400" kern="1200" dirty="0" smtClean="0">
              <a:latin typeface="Times New Roman" panose="02020603050405020304" pitchFamily="18" charset="0"/>
              <a:cs typeface="Times New Roman" panose="02020603050405020304" pitchFamily="18" charset="0"/>
            </a:rPr>
            <a:t> б</a:t>
          </a:r>
          <a:r>
            <a:rPr lang="uz-Cyrl-UZ" sz="2400" kern="1200" dirty="0" smtClean="0">
              <a:latin typeface="Times New Roman" panose="02020603050405020304" pitchFamily="18" charset="0"/>
              <a:cs typeface="Times New Roman" panose="02020603050405020304" pitchFamily="18" charset="0"/>
            </a:rPr>
            <a:t>ў</a:t>
          </a:r>
          <a:r>
            <a:rPr lang="ru-RU" sz="2400" kern="1200" dirty="0" err="1" smtClean="0">
              <a:latin typeface="Times New Roman" panose="02020603050405020304" pitchFamily="18" charset="0"/>
              <a:cs typeface="Times New Roman" panose="02020603050405020304" pitchFamily="18" charset="0"/>
            </a:rPr>
            <a:t>йича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бозорларга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имтиёзли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кириш</a:t>
          </a:r>
          <a:r>
            <a:rPr lang="ru-RU" sz="2400" kern="1200" dirty="0" smtClean="0">
              <a:latin typeface="Times New Roman" panose="02020603050405020304" pitchFamily="18" charset="0"/>
              <a:cs typeface="Times New Roman" panose="02020603050405020304" pitchFamily="18" charset="0"/>
            </a:rPr>
            <a:t> </a:t>
          </a:r>
          <a:r>
            <a:rPr lang="uz-Cyrl-UZ" sz="2400" kern="1200" dirty="0" smtClean="0">
              <a:latin typeface="Times New Roman" panose="02020603050405020304" pitchFamily="18" charset="0"/>
              <a:cs typeface="Times New Roman" panose="02020603050405020304" pitchFamily="18" charset="0"/>
            </a:rPr>
            <a:t>ҳ</a:t>
          </a:r>
          <a:r>
            <a:rPr lang="ru-RU" sz="2400" kern="1200" dirty="0" smtClean="0">
              <a:latin typeface="Times New Roman" panose="02020603050405020304" pitchFamily="18" charset="0"/>
              <a:cs typeface="Times New Roman" panose="02020603050405020304" pitchFamily="18" charset="0"/>
            </a:rPr>
            <a:t>у</a:t>
          </a:r>
          <a:r>
            <a:rPr lang="uz-Cyrl-UZ" sz="2400" kern="1200" dirty="0" smtClean="0">
              <a:latin typeface="Times New Roman" panose="02020603050405020304" pitchFamily="18" charset="0"/>
              <a:cs typeface="Times New Roman" panose="02020603050405020304" pitchFamily="18" charset="0"/>
            </a:rPr>
            <a:t>қ</a:t>
          </a:r>
          <a:r>
            <a:rPr lang="ru-RU" sz="2400" kern="1200" dirty="0" smtClean="0">
              <a:latin typeface="Times New Roman" panose="02020603050405020304" pitchFamily="18" charset="0"/>
              <a:cs typeface="Times New Roman" panose="02020603050405020304" pitchFamily="18" charset="0"/>
            </a:rPr>
            <a:t>у</a:t>
          </a:r>
          <a:r>
            <a:rPr lang="uz-Cyrl-UZ" sz="2400" kern="1200" dirty="0" smtClean="0">
              <a:latin typeface="Times New Roman" panose="02020603050405020304" pitchFamily="18" charset="0"/>
              <a:cs typeface="Times New Roman" panose="02020603050405020304" pitchFamily="18" charset="0"/>
            </a:rPr>
            <a:t>қ</a:t>
          </a:r>
          <a:r>
            <a:rPr lang="ru-RU" sz="2400" kern="1200" dirty="0" smtClean="0">
              <a:latin typeface="Times New Roman" panose="02020603050405020304" pitchFamily="18" charset="0"/>
              <a:cs typeface="Times New Roman" panose="02020603050405020304" pitchFamily="18" charset="0"/>
            </a:rPr>
            <a:t>и;</a:t>
          </a:r>
          <a:endParaRPr lang="ru-RU" sz="2400" kern="1200" dirty="0">
            <a:latin typeface="Times New Roman" panose="02020603050405020304" pitchFamily="18" charset="0"/>
            <a:cs typeface="Times New Roman" panose="02020603050405020304" pitchFamily="18" charset="0"/>
          </a:endParaRPr>
        </a:p>
        <a:p>
          <a:pPr marL="228600" lvl="1" indent="-228600" algn="just" defTabSz="1066800" rtl="0">
            <a:lnSpc>
              <a:spcPct val="90000"/>
            </a:lnSpc>
            <a:spcBef>
              <a:spcPct val="0"/>
            </a:spcBef>
            <a:spcAft>
              <a:spcPct val="20000"/>
            </a:spcAft>
            <a:buChar char="••"/>
          </a:pP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БМТнинг</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a:t>
          </a:r>
          <a:r>
            <a:rPr lang="uz-Cyrl-UZ" sz="2400" kern="1200" dirty="0" smtClean="0">
              <a:latin typeface="Times New Roman" panose="02020603050405020304" pitchFamily="18" charset="0"/>
              <a:cs typeface="Times New Roman" panose="02020603050405020304" pitchFamily="18" charset="0"/>
            </a:rPr>
            <a:t>қ</a:t>
          </a:r>
          <a:r>
            <a:rPr lang="ru-RU" sz="2400" kern="1200" dirty="0" err="1" smtClean="0">
              <a:latin typeface="Times New Roman" panose="02020603050405020304" pitchFamily="18" charset="0"/>
              <a:cs typeface="Times New Roman" panose="02020603050405020304" pitchFamily="18" charset="0"/>
            </a:rPr>
            <a:t>садли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дастурлари</a:t>
          </a:r>
          <a:r>
            <a:rPr lang="ru-RU" sz="2400" kern="1200" dirty="0" smtClean="0">
              <a:latin typeface="Times New Roman" panose="02020603050405020304" pitchFamily="18" charset="0"/>
              <a:cs typeface="Times New Roman" panose="02020603050405020304" pitchFamily="18" charset="0"/>
            </a:rPr>
            <a:t> </a:t>
          </a:r>
          <a:r>
            <a:rPr lang="uz-Cyrl-UZ" sz="2400" kern="1200" dirty="0" smtClean="0">
              <a:latin typeface="Times New Roman" panose="02020603050405020304" pitchFamily="18" charset="0"/>
              <a:cs typeface="Times New Roman" panose="02020603050405020304" pitchFamily="18" charset="0"/>
            </a:rPr>
            <a:t>ҳ</a:t>
          </a:r>
          <a:r>
            <a:rPr lang="ru-RU" sz="2400" kern="1200" dirty="0" err="1" smtClean="0">
              <a:latin typeface="Times New Roman" panose="02020603050405020304" pitchFamily="18" charset="0"/>
              <a:cs typeface="Times New Roman" panose="02020603050405020304" pitchFamily="18" charset="0"/>
            </a:rPr>
            <a:t>амда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икки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ва</a:t>
          </a:r>
          <a:r>
            <a:rPr lang="ru-RU" sz="2400" kern="1200" dirty="0" smtClean="0">
              <a:latin typeface="Times New Roman" panose="02020603050405020304" pitchFamily="18" charset="0"/>
              <a:cs typeface="Times New Roman" panose="02020603050405020304" pitchFamily="18" charset="0"/>
            </a:rPr>
            <a:t> к</a:t>
          </a:r>
          <a:r>
            <a:rPr lang="uz-Cyrl-UZ" sz="2400" kern="1200" dirty="0" smtClean="0">
              <a:latin typeface="Times New Roman" panose="02020603050405020304" pitchFamily="18" charset="0"/>
              <a:cs typeface="Times New Roman" panose="02020603050405020304" pitchFamily="18" charset="0"/>
            </a:rPr>
            <a:t>ў</a:t>
          </a:r>
          <a:r>
            <a:rPr lang="ru-RU" sz="2400" kern="1200" dirty="0" smtClean="0">
              <a:latin typeface="Times New Roman" panose="02020603050405020304" pitchFamily="18" charset="0"/>
              <a:cs typeface="Times New Roman" panose="02020603050405020304" pitchFamily="18" charset="0"/>
            </a:rPr>
            <a:t>п </a:t>
          </a:r>
          <a:r>
            <a:rPr lang="ru-RU" sz="2400" kern="1200" dirty="0" err="1" smtClean="0">
              <a:latin typeface="Times New Roman" panose="02020603050405020304" pitchFamily="18" charset="0"/>
              <a:cs typeface="Times New Roman" panose="02020603050405020304" pitchFamily="18" charset="0"/>
            </a:rPr>
            <a:t>томонлама</a:t>
          </a:r>
          <a:r>
            <a:rPr lang="uz-Cyrl-UZ" sz="2400" kern="1200" dirty="0" smtClean="0">
              <a:latin typeface="Times New Roman" panose="02020603050405020304" pitchFamily="18" charset="0"/>
              <a:cs typeface="Times New Roman" panose="02020603050405020304" pitchFamily="18" charset="0"/>
            </a:rPr>
            <a:t> ҳ</a:t>
          </a:r>
          <a:r>
            <a:rPr lang="ru-RU" sz="2400" kern="1200" dirty="0" err="1" smtClean="0">
              <a:latin typeface="Times New Roman" panose="02020603050405020304" pitchFamily="18" charset="0"/>
              <a:cs typeface="Times New Roman" panose="02020603050405020304" pitchFamily="18" charset="0"/>
            </a:rPr>
            <a:t>амкорликдаги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ривожланиш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дастурлари</a:t>
          </a:r>
          <a:r>
            <a:rPr lang="ru-RU" sz="2400" kern="1200" dirty="0" smtClean="0">
              <a:latin typeface="Times New Roman" panose="02020603050405020304" pitchFamily="18" charset="0"/>
              <a:cs typeface="Times New Roman" panose="02020603050405020304" pitchFamily="18" charset="0"/>
            </a:rPr>
            <a:t> б</a:t>
          </a:r>
          <a:r>
            <a:rPr lang="uz-Cyrl-UZ" sz="2400" kern="1200" dirty="0" smtClean="0">
              <a:latin typeface="Times New Roman" panose="02020603050405020304" pitchFamily="18" charset="0"/>
              <a:cs typeface="Times New Roman" panose="02020603050405020304" pitchFamily="18" charset="0"/>
            </a:rPr>
            <a:t>ў</a:t>
          </a:r>
          <a:r>
            <a:rPr lang="ru-RU" sz="2400" kern="1200" dirty="0" err="1" smtClean="0">
              <a:latin typeface="Times New Roman" panose="02020603050405020304" pitchFamily="18" charset="0"/>
              <a:cs typeface="Times New Roman" panose="02020603050405020304" pitchFamily="18" charset="0"/>
            </a:rPr>
            <a:t>йича</a:t>
          </a:r>
          <a:r>
            <a:rPr lang="ru-RU" sz="2400" kern="1200" dirty="0" smtClean="0">
              <a:latin typeface="Times New Roman" panose="02020603050405020304" pitchFamily="18" charset="0"/>
              <a:cs typeface="Times New Roman" panose="02020603050405020304" pitchFamily="18" charset="0"/>
            </a:rPr>
            <a:t> техник к</a:t>
          </a:r>
          <a:r>
            <a:rPr lang="uz-Cyrl-UZ" sz="2400" kern="1200" dirty="0" smtClean="0">
              <a:latin typeface="Times New Roman" panose="02020603050405020304" pitchFamily="18" charset="0"/>
              <a:cs typeface="Times New Roman" panose="02020603050405020304" pitchFamily="18" charset="0"/>
            </a:rPr>
            <a:t>ў</a:t>
          </a:r>
          <a:r>
            <a:rPr lang="ru-RU" sz="2400" kern="1200" dirty="0" smtClean="0">
              <a:latin typeface="Times New Roman" panose="02020603050405020304" pitchFamily="18" charset="0"/>
              <a:cs typeface="Times New Roman" panose="02020603050405020304" pitchFamily="18" charset="0"/>
            </a:rPr>
            <a:t>мак </a:t>
          </a:r>
          <a:r>
            <a:rPr lang="ru-RU" sz="2400" kern="1200" dirty="0" err="1" smtClean="0">
              <a:latin typeface="Times New Roman" panose="02020603050405020304" pitchFamily="18" charset="0"/>
              <a:cs typeface="Times New Roman" panose="02020603050405020304" pitchFamily="18" charset="0"/>
            </a:rPr>
            <a:t>олиш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имконияти</a:t>
          </a:r>
          <a:r>
            <a:rPr lang="ru-RU" sz="2400" kern="1200" dirty="0" smtClean="0">
              <a:latin typeface="Times New Roman" panose="02020603050405020304" pitchFamily="18" charset="0"/>
              <a:cs typeface="Times New Roman" panose="02020603050405020304" pitchFamily="18" charset="0"/>
            </a:rPr>
            <a:t>.</a:t>
          </a:r>
          <a:endParaRPr lang="ru-RU" sz="2400" kern="1200" dirty="0">
            <a:latin typeface="Times New Roman" panose="02020603050405020304" pitchFamily="18" charset="0"/>
            <a:cs typeface="Times New Roman" panose="02020603050405020304" pitchFamily="18" charset="0"/>
          </a:endParaRPr>
        </a:p>
      </dsp:txBody>
      <dsp:txXfrm>
        <a:off x="0" y="1686691"/>
        <a:ext cx="8229600" cy="3401010"/>
      </dsp:txXfrm>
    </dsp:sp>
  </dsp:spTree>
</dsp:drawing>
</file>

<file path=ppt/diagrams/drawing8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766D46-DFB9-4623-B4F1-58F21F28FCF0}">
      <dsp:nvSpPr>
        <dsp:cNvPr id="0" name=""/>
        <dsp:cNvSpPr/>
      </dsp:nvSpPr>
      <dsp:spPr>
        <a:xfrm>
          <a:off x="0" y="11654"/>
          <a:ext cx="8229600" cy="11196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ru-RU" sz="2900" b="1" kern="1200" dirty="0" err="1" smtClean="0">
              <a:latin typeface="Times New Roman" panose="02020603050405020304" pitchFamily="18" charset="0"/>
              <a:cs typeface="Times New Roman" panose="02020603050405020304" pitchFamily="18" charset="0"/>
            </a:rPr>
            <a:t>Денгизга</a:t>
          </a:r>
          <a:r>
            <a:rPr lang="ru-RU" sz="2900" b="1" kern="1200" dirty="0" smtClean="0">
              <a:latin typeface="Times New Roman" panose="02020603050405020304" pitchFamily="18" charset="0"/>
              <a:cs typeface="Times New Roman" panose="02020603050405020304" pitchFamily="18" charset="0"/>
            </a:rPr>
            <a:t> </a:t>
          </a:r>
          <a:r>
            <a:rPr lang="ru-RU" sz="2900" b="1" kern="1200" dirty="0" err="1" smtClean="0">
              <a:latin typeface="Times New Roman" panose="02020603050405020304" pitchFamily="18" charset="0"/>
              <a:cs typeface="Times New Roman" panose="02020603050405020304" pitchFamily="18" charset="0"/>
            </a:rPr>
            <a:t>чи</a:t>
          </a:r>
          <a:r>
            <a:rPr lang="uz-Cyrl-UZ" sz="2900" b="1" kern="1200" dirty="0" smtClean="0">
              <a:latin typeface="Times New Roman" panose="02020603050405020304" pitchFamily="18" charset="0"/>
              <a:cs typeface="Times New Roman" panose="02020603050405020304" pitchFamily="18" charset="0"/>
            </a:rPr>
            <a:t>қ</a:t>
          </a:r>
          <a:r>
            <a:rPr lang="ru-RU" sz="2900" b="1" kern="1200" dirty="0" err="1" smtClean="0">
              <a:latin typeface="Times New Roman" panose="02020603050405020304" pitchFamily="18" charset="0"/>
              <a:cs typeface="Times New Roman" panose="02020603050405020304" pitchFamily="18" charset="0"/>
            </a:rPr>
            <a:t>иш</a:t>
          </a:r>
          <a:r>
            <a:rPr lang="ru-RU" sz="2900" b="1" kern="1200" dirty="0" smtClean="0">
              <a:latin typeface="Times New Roman" panose="02020603050405020304" pitchFamily="18" charset="0"/>
              <a:cs typeface="Times New Roman" panose="02020603050405020304" pitchFamily="18" charset="0"/>
            </a:rPr>
            <a:t> й</a:t>
          </a:r>
          <a:r>
            <a:rPr lang="uz-Cyrl-UZ" sz="2900" b="1" kern="1200" dirty="0" smtClean="0">
              <a:latin typeface="Times New Roman" panose="02020603050405020304" pitchFamily="18" charset="0"/>
              <a:cs typeface="Times New Roman" panose="02020603050405020304" pitchFamily="18" charset="0"/>
            </a:rPr>
            <a:t>ў</a:t>
          </a:r>
          <a:r>
            <a:rPr lang="ru-RU" sz="2900" b="1" kern="1200" dirty="0" smtClean="0">
              <a:latin typeface="Times New Roman" panose="02020603050405020304" pitchFamily="18" charset="0"/>
              <a:cs typeface="Times New Roman" panose="02020603050405020304" pitchFamily="18" charset="0"/>
            </a:rPr>
            <a:t>лига э</a:t>
          </a:r>
          <a:r>
            <a:rPr lang="uz-Cyrl-UZ" sz="2900" b="1" kern="1200" dirty="0" smtClean="0">
              <a:latin typeface="Times New Roman" panose="02020603050405020304" pitchFamily="18" charset="0"/>
              <a:cs typeface="Times New Roman" panose="02020603050405020304" pitchFamily="18" charset="0"/>
            </a:rPr>
            <a:t>г</a:t>
          </a:r>
          <a:r>
            <a:rPr lang="ru-RU" sz="2900" b="1" kern="1200" dirty="0" smtClean="0">
              <a:latin typeface="Times New Roman" panose="02020603050405020304" pitchFamily="18" charset="0"/>
              <a:cs typeface="Times New Roman" panose="02020603050405020304" pitchFamily="18" charset="0"/>
            </a:rPr>
            <a:t>а б</a:t>
          </a:r>
          <a:r>
            <a:rPr lang="uz-Cyrl-UZ" sz="2900" b="1" kern="1200" dirty="0" smtClean="0">
              <a:latin typeface="Times New Roman" panose="02020603050405020304" pitchFamily="18" charset="0"/>
              <a:cs typeface="Times New Roman" panose="02020603050405020304" pitchFamily="18" charset="0"/>
            </a:rPr>
            <a:t>ў</a:t>
          </a:r>
          <a:r>
            <a:rPr lang="ru-RU" sz="2900" b="1" kern="1200" dirty="0" err="1" smtClean="0">
              <a:latin typeface="Times New Roman" panose="02020603050405020304" pitchFamily="18" charset="0"/>
              <a:cs typeface="Times New Roman" panose="02020603050405020304" pitchFamily="18" charset="0"/>
            </a:rPr>
            <a:t>лмаган</a:t>
          </a:r>
          <a:r>
            <a:rPr lang="ru-RU" sz="2900" b="1" kern="1200" dirty="0" smtClean="0">
              <a:latin typeface="Times New Roman" panose="02020603050405020304" pitchFamily="18" charset="0"/>
              <a:cs typeface="Times New Roman" panose="02020603050405020304" pitchFamily="18" charset="0"/>
            </a:rPr>
            <a:t> </a:t>
          </a:r>
          <a:r>
            <a:rPr lang="ru-RU" sz="2900" b="1" kern="1200" dirty="0" err="1" smtClean="0">
              <a:latin typeface="Times New Roman" panose="02020603050405020304" pitchFamily="18" charset="0"/>
              <a:cs typeface="Times New Roman" panose="02020603050405020304" pitchFamily="18" charset="0"/>
            </a:rPr>
            <a:t>ривожланаётган</a:t>
          </a:r>
          <a:r>
            <a:rPr lang="ru-RU" sz="2900" b="1" kern="1200" dirty="0" smtClean="0">
              <a:latin typeface="Times New Roman" panose="02020603050405020304" pitchFamily="18" charset="0"/>
              <a:cs typeface="Times New Roman" panose="02020603050405020304" pitchFamily="18" charset="0"/>
            </a:rPr>
            <a:t> </a:t>
          </a:r>
          <a:r>
            <a:rPr lang="ru-RU" sz="2900" b="1" kern="1200" dirty="0" err="1" smtClean="0">
              <a:latin typeface="Times New Roman" panose="02020603050405020304" pitchFamily="18" charset="0"/>
              <a:cs typeface="Times New Roman" panose="02020603050405020304" pitchFamily="18" charset="0"/>
            </a:rPr>
            <a:t>мамлакатлар</a:t>
          </a:r>
          <a:endParaRPr lang="ru-RU" sz="2900" kern="1200" dirty="0">
            <a:latin typeface="Times New Roman" panose="02020603050405020304" pitchFamily="18" charset="0"/>
            <a:cs typeface="Times New Roman" panose="02020603050405020304" pitchFamily="18" charset="0"/>
          </a:endParaRPr>
        </a:p>
      </dsp:txBody>
      <dsp:txXfrm>
        <a:off x="54659" y="66313"/>
        <a:ext cx="8120282" cy="1010372"/>
      </dsp:txXfrm>
    </dsp:sp>
  </dsp:spTree>
</dsp:drawing>
</file>

<file path=ppt/diagrams/drawing8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254EA2-3863-49C0-A2AE-A520F085E144}">
      <dsp:nvSpPr>
        <dsp:cNvPr id="0" name=""/>
        <dsp:cNvSpPr/>
      </dsp:nvSpPr>
      <dsp:spPr>
        <a:xfrm>
          <a:off x="0" y="10731"/>
          <a:ext cx="8229600" cy="4504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0" tIns="209550" rIns="209550" bIns="209550" numCol="1" spcCol="1270" anchor="ctr" anchorCtr="0">
          <a:noAutofit/>
        </a:bodyPr>
        <a:lstStyle/>
        <a:p>
          <a:pPr marL="0" lvl="0" indent="363538" algn="just" defTabSz="2444750" rtl="0">
            <a:lnSpc>
              <a:spcPct val="90000"/>
            </a:lnSpc>
            <a:spcBef>
              <a:spcPct val="0"/>
            </a:spcBef>
            <a:spcAft>
              <a:spcPct val="35000"/>
            </a:spcAft>
          </a:pPr>
          <a:r>
            <a:rPr lang="uz-Cyrl-UZ" sz="5500" kern="1200" dirty="0" smtClean="0">
              <a:latin typeface="Times New Roman" panose="02020603050405020304" pitchFamily="18" charset="0"/>
              <a:cs typeface="Times New Roman" panose="02020603050405020304" pitchFamily="18" charset="0"/>
            </a:rPr>
            <a:t>Ҳ</a:t>
          </a:r>
          <a:r>
            <a:rPr lang="ru-RU" sz="5500" kern="1200" dirty="0" err="1" smtClean="0">
              <a:latin typeface="Times New Roman" panose="02020603050405020304" pitchFamily="18" charset="0"/>
              <a:cs typeface="Times New Roman" panose="02020603050405020304" pitchFamily="18" charset="0"/>
            </a:rPr>
            <a:t>озирги</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ва</a:t>
          </a:r>
          <a:r>
            <a:rPr lang="uz-Cyrl-UZ" sz="5500" kern="1200" dirty="0" smtClean="0">
              <a:latin typeface="Times New Roman" panose="02020603050405020304" pitchFamily="18" charset="0"/>
              <a:cs typeface="Times New Roman" panose="02020603050405020304" pitchFamily="18" charset="0"/>
            </a:rPr>
            <a:t>қ</a:t>
          </a:r>
          <a:r>
            <a:rPr lang="ru-RU" sz="5500" kern="1200" dirty="0" err="1" smtClean="0">
              <a:latin typeface="Times New Roman" panose="02020603050405020304" pitchFamily="18" charset="0"/>
              <a:cs typeface="Times New Roman" panose="02020603050405020304" pitchFamily="18" charset="0"/>
            </a:rPr>
            <a:t>тда</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жа</a:t>
          </a:r>
          <a:r>
            <a:rPr lang="uz-Cyrl-UZ" sz="5500" kern="1200" dirty="0" smtClean="0">
              <a:latin typeface="Times New Roman" panose="02020603050405020304" pitchFamily="18" charset="0"/>
              <a:cs typeface="Times New Roman" panose="02020603050405020304" pitchFamily="18" charset="0"/>
            </a:rPr>
            <a:t>ҳ</a:t>
          </a:r>
          <a:r>
            <a:rPr lang="ru-RU" sz="5500" kern="1200" dirty="0" smtClean="0">
              <a:latin typeface="Times New Roman" panose="02020603050405020304" pitchFamily="18" charset="0"/>
              <a:cs typeface="Times New Roman" panose="02020603050405020304" pitchFamily="18" charset="0"/>
            </a:rPr>
            <a:t>он и</a:t>
          </a:r>
          <a:r>
            <a:rPr lang="uz-Cyrl-UZ" sz="5500" kern="1200" dirty="0" smtClean="0">
              <a:latin typeface="Times New Roman" panose="02020603050405020304" pitchFamily="18" charset="0"/>
              <a:cs typeface="Times New Roman" panose="02020603050405020304" pitchFamily="18" charset="0"/>
            </a:rPr>
            <a:t>қ</a:t>
          </a:r>
          <a:r>
            <a:rPr lang="ru-RU" sz="5500" kern="1200" dirty="0" err="1" smtClean="0">
              <a:latin typeface="Times New Roman" panose="02020603050405020304" pitchFamily="18" charset="0"/>
              <a:cs typeface="Times New Roman" panose="02020603050405020304" pitchFamily="18" charset="0"/>
            </a:rPr>
            <a:t>тисодиёт</a:t>
          </a:r>
          <a:r>
            <a:rPr lang="uz-Cyrl-UZ" sz="5500" kern="1200" dirty="0" smtClean="0">
              <a:latin typeface="Times New Roman" panose="02020603050405020304" pitchFamily="18" charset="0"/>
              <a:cs typeface="Times New Roman" panose="02020603050405020304" pitchFamily="18" charset="0"/>
            </a:rPr>
            <a:t>и</a:t>
          </a:r>
          <a:r>
            <a:rPr lang="ru-RU" sz="5500" kern="1200" dirty="0" smtClean="0">
              <a:latin typeface="Times New Roman" panose="02020603050405020304" pitchFamily="18" charset="0"/>
              <a:cs typeface="Times New Roman" panose="02020603050405020304" pitchFamily="18" charset="0"/>
            </a:rPr>
            <a:t>да 31 та </a:t>
          </a:r>
          <a:r>
            <a:rPr lang="ru-RU" sz="5500" kern="1200" dirty="0" err="1" smtClean="0">
              <a:latin typeface="Times New Roman" panose="02020603050405020304" pitchFamily="18" charset="0"/>
              <a:cs typeface="Times New Roman" panose="02020603050405020304" pitchFamily="18" charset="0"/>
            </a:rPr>
            <a:t>ривожланаётган</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мамлакат</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денгизга</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чи</a:t>
          </a:r>
          <a:r>
            <a:rPr lang="uz-Cyrl-UZ" sz="5500" kern="1200" dirty="0" smtClean="0">
              <a:latin typeface="Times New Roman" panose="02020603050405020304" pitchFamily="18" charset="0"/>
              <a:cs typeface="Times New Roman" panose="02020603050405020304" pitchFamily="18" charset="0"/>
            </a:rPr>
            <a:t>қ</a:t>
          </a:r>
          <a:r>
            <a:rPr lang="ru-RU" sz="5500" kern="1200" dirty="0" err="1" smtClean="0">
              <a:latin typeface="Times New Roman" panose="02020603050405020304" pitchFamily="18" charset="0"/>
              <a:cs typeface="Times New Roman" panose="02020603050405020304" pitchFamily="18" charset="0"/>
            </a:rPr>
            <a:t>иш</a:t>
          </a:r>
          <a:r>
            <a:rPr lang="ru-RU" sz="5500" kern="1200" dirty="0" smtClean="0">
              <a:latin typeface="Times New Roman" panose="02020603050405020304" pitchFamily="18" charset="0"/>
              <a:cs typeface="Times New Roman" panose="02020603050405020304" pitchFamily="18" charset="0"/>
            </a:rPr>
            <a:t> й</a:t>
          </a:r>
          <a:r>
            <a:rPr lang="uz-Cyrl-UZ" sz="5500" kern="1200" dirty="0" smtClean="0">
              <a:latin typeface="Times New Roman" panose="02020603050405020304" pitchFamily="18" charset="0"/>
              <a:cs typeface="Times New Roman" panose="02020603050405020304" pitchFamily="18" charset="0"/>
            </a:rPr>
            <a:t>ў</a:t>
          </a:r>
          <a:r>
            <a:rPr lang="ru-RU" sz="5500" kern="1200" dirty="0" smtClean="0">
              <a:latin typeface="Times New Roman" panose="02020603050405020304" pitchFamily="18" charset="0"/>
              <a:cs typeface="Times New Roman" panose="02020603050405020304" pitchFamily="18" charset="0"/>
            </a:rPr>
            <a:t>лига </a:t>
          </a:r>
          <a:r>
            <a:rPr lang="ru-RU" sz="5500" kern="1200" dirty="0" err="1" smtClean="0">
              <a:latin typeface="Times New Roman" panose="02020603050405020304" pitchFamily="18" charset="0"/>
              <a:cs typeface="Times New Roman" panose="02020603050405020304" pitchFamily="18" charset="0"/>
            </a:rPr>
            <a:t>эга</a:t>
          </a:r>
          <a:r>
            <a:rPr lang="ru-RU" sz="5500" kern="1200" dirty="0" smtClean="0">
              <a:latin typeface="Times New Roman" panose="02020603050405020304" pitchFamily="18" charset="0"/>
              <a:cs typeface="Times New Roman" panose="02020603050405020304" pitchFamily="18" charset="0"/>
            </a:rPr>
            <a:t> </a:t>
          </a:r>
          <a:r>
            <a:rPr lang="ru-RU" sz="5500" kern="1200" dirty="0" err="1" smtClean="0">
              <a:latin typeface="Times New Roman" panose="02020603050405020304" pitchFamily="18" charset="0"/>
              <a:cs typeface="Times New Roman" panose="02020603050405020304" pitchFamily="18" charset="0"/>
            </a:rPr>
            <a:t>эмас</a:t>
          </a:r>
          <a:r>
            <a:rPr lang="ru-RU" sz="5500" kern="1200" dirty="0" smtClean="0">
              <a:latin typeface="Times New Roman" panose="02020603050405020304" pitchFamily="18" charset="0"/>
              <a:cs typeface="Times New Roman" panose="02020603050405020304" pitchFamily="18" charset="0"/>
            </a:rPr>
            <a:t>.</a:t>
          </a:r>
          <a:endParaRPr lang="ru-RU" sz="5500" kern="1200" dirty="0">
            <a:latin typeface="Times New Roman" panose="02020603050405020304" pitchFamily="18" charset="0"/>
            <a:cs typeface="Times New Roman" panose="02020603050405020304" pitchFamily="18" charset="0"/>
          </a:endParaRPr>
        </a:p>
      </dsp:txBody>
      <dsp:txXfrm>
        <a:off x="219892" y="230623"/>
        <a:ext cx="7789816" cy="4064716"/>
      </dsp:txXfrm>
    </dsp:sp>
  </dsp:spTree>
</dsp:drawing>
</file>

<file path=ppt/diagrams/drawing8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0C0059-483B-4BFC-B544-A7220C782057}">
      <dsp:nvSpPr>
        <dsp:cNvPr id="0" name=""/>
        <dsp:cNvSpPr/>
      </dsp:nvSpPr>
      <dsp:spPr>
        <a:xfrm>
          <a:off x="0" y="6792"/>
          <a:ext cx="8229601" cy="7560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uz-Cyrl-UZ" sz="2000" b="1" kern="1200" dirty="0" smtClean="0">
              <a:latin typeface="Times New Roman" panose="02020603050405020304" pitchFamily="18" charset="0"/>
              <a:cs typeface="Times New Roman" panose="02020603050405020304" pitchFamily="18" charset="0"/>
            </a:rPr>
            <a:t>Денгизга чиқиш йўлига эга бўлмаган ривожланаётган мамлакатлар</a:t>
          </a:r>
          <a:endParaRPr lang="ru-RU" sz="2000" kern="1200" dirty="0">
            <a:latin typeface="Times New Roman" panose="02020603050405020304" pitchFamily="18" charset="0"/>
            <a:cs typeface="Times New Roman" panose="02020603050405020304" pitchFamily="18" charset="0"/>
          </a:endParaRPr>
        </a:p>
      </dsp:txBody>
      <dsp:txXfrm>
        <a:off x="36909" y="43701"/>
        <a:ext cx="8155783" cy="682262"/>
      </dsp:txXfrm>
    </dsp:sp>
  </dsp:spTree>
</dsp:drawing>
</file>

<file path=ppt/diagrams/drawing8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6EA1D8-6809-463D-9DD1-53DF6F5F8945}">
      <dsp:nvSpPr>
        <dsp:cNvPr id="0" name=""/>
        <dsp:cNvSpPr/>
      </dsp:nvSpPr>
      <dsp:spPr>
        <a:xfrm>
          <a:off x="0" y="84245"/>
          <a:ext cx="8229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63538" algn="just" defTabSz="1111250" rtl="0">
            <a:lnSpc>
              <a:spcPct val="90000"/>
            </a:lnSpc>
            <a:spcBef>
              <a:spcPct val="0"/>
            </a:spcBef>
            <a:spcAft>
              <a:spcPct val="35000"/>
            </a:spcAft>
          </a:pPr>
          <a:r>
            <a:rPr lang="ru-RU" sz="2500" kern="1200" dirty="0" err="1" smtClean="0">
              <a:latin typeface="Times New Roman" panose="02020603050405020304" pitchFamily="18" charset="0"/>
              <a:cs typeface="Times New Roman" panose="02020603050405020304" pitchFamily="18" charset="0"/>
            </a:rPr>
            <a:t>БМТнинг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Денгиз</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ҳ</a:t>
          </a:r>
          <a:r>
            <a:rPr lang="ru-RU" sz="2500" kern="1200" dirty="0" smtClean="0">
              <a:latin typeface="Times New Roman" panose="02020603050405020304" pitchFamily="18" charset="0"/>
              <a:cs typeface="Times New Roman" panose="02020603050405020304" pitchFamily="18" charset="0"/>
            </a:rPr>
            <a:t>у</a:t>
          </a:r>
          <a:r>
            <a:rPr lang="uz-Cyrl-UZ" sz="2500" kern="1200" dirty="0" smtClean="0">
              <a:latin typeface="Times New Roman" panose="02020603050405020304" pitchFamily="18" charset="0"/>
              <a:cs typeface="Times New Roman" panose="02020603050405020304" pitchFamily="18" charset="0"/>
            </a:rPr>
            <a:t>қ</a:t>
          </a:r>
          <a:r>
            <a:rPr lang="ru-RU" sz="2500" kern="1200" dirty="0" smtClean="0">
              <a:latin typeface="Times New Roman" panose="02020603050405020304" pitchFamily="18" charset="0"/>
              <a:cs typeface="Times New Roman" panose="02020603050405020304" pitchFamily="18" charset="0"/>
            </a:rPr>
            <a:t>у</a:t>
          </a:r>
          <a:r>
            <a:rPr lang="uz-Cyrl-UZ" sz="2500" kern="1200" dirty="0" smtClean="0">
              <a:latin typeface="Times New Roman" panose="02020603050405020304" pitchFamily="18" charset="0"/>
              <a:cs typeface="Times New Roman" panose="02020603050405020304" pitchFamily="18" charset="0"/>
            </a:rPr>
            <a:t>қ</a:t>
          </a:r>
          <a:r>
            <a:rPr lang="ru-RU" sz="2500" kern="1200" dirty="0" smtClean="0">
              <a:latin typeface="Times New Roman" panose="02020603050405020304" pitchFamily="18" charset="0"/>
              <a:cs typeface="Times New Roman" panose="02020603050405020304" pitchFamily="18" charset="0"/>
            </a:rPr>
            <a:t>и т</a:t>
          </a:r>
          <a:r>
            <a:rPr lang="uz-Cyrl-UZ" sz="2500" kern="1200" dirty="0" smtClean="0">
              <a:latin typeface="Times New Roman" panose="02020603050405020304" pitchFamily="18" charset="0"/>
              <a:cs typeface="Times New Roman" panose="02020603050405020304" pitchFamily="18" charset="0"/>
            </a:rPr>
            <a:t>ўғ</a:t>
          </a:r>
          <a:r>
            <a:rPr lang="ru-RU" sz="2500" kern="1200" dirty="0" err="1" smtClean="0">
              <a:latin typeface="Times New Roman" panose="02020603050405020304" pitchFamily="18" charset="0"/>
              <a:cs typeface="Times New Roman" panose="02020603050405020304" pitchFamily="18" charset="0"/>
            </a:rPr>
            <a:t>рисидаги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конвенциясига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мувофи</a:t>
          </a:r>
          <a:r>
            <a:rPr lang="uz-Cyrl-UZ" sz="2500" kern="1200" dirty="0" smtClean="0">
              <a:latin typeface="Times New Roman" panose="02020603050405020304" pitchFamily="18" charset="0"/>
              <a:cs typeface="Times New Roman" panose="02020603050405020304" pitchFamily="18" charset="0"/>
            </a:rPr>
            <a:t>қ</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ушбу</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мамлакатлар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денгиз</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қ</a:t>
          </a:r>
          <a:r>
            <a:rPr lang="ru-RU" sz="2500" kern="1200" dirty="0" err="1" smtClean="0">
              <a:latin typeface="Times New Roman" panose="02020603050405020304" pitchFamily="18" charset="0"/>
              <a:cs typeface="Times New Roman" panose="02020603050405020304" pitchFamily="18" charset="0"/>
            </a:rPr>
            <a:t>ир</a:t>
          </a:r>
          <a:r>
            <a:rPr lang="uz-Cyrl-UZ" sz="2500" kern="1200" dirty="0" smtClean="0">
              <a:latin typeface="Times New Roman" panose="02020603050405020304" pitchFamily="18" charset="0"/>
              <a:cs typeface="Times New Roman" panose="02020603050405020304" pitchFamily="18" charset="0"/>
            </a:rPr>
            <a:t>ғ</a:t>
          </a:r>
          <a:r>
            <a:rPr lang="ru-RU" sz="2500" kern="1200" dirty="0" smtClean="0">
              <a:latin typeface="Times New Roman" panose="02020603050405020304" pitchFamily="18" charset="0"/>
              <a:cs typeface="Times New Roman" panose="02020603050405020304" pitchFamily="18" charset="0"/>
            </a:rPr>
            <a:t>о</a:t>
          </a:r>
          <a:r>
            <a:rPr lang="uz-Cyrl-UZ" sz="2500" kern="1200" dirty="0" smtClean="0">
              <a:latin typeface="Times New Roman" panose="02020603050405020304" pitchFamily="18" charset="0"/>
              <a:cs typeface="Times New Roman" panose="02020603050405020304" pitchFamily="18" charset="0"/>
            </a:rPr>
            <a:t>ғ</a:t>
          </a:r>
          <a:r>
            <a:rPr lang="ru-RU" sz="2500" kern="1200" dirty="0" smtClean="0">
              <a:latin typeface="Times New Roman" panose="02020603050405020304" pitchFamily="18" charset="0"/>
              <a:cs typeface="Times New Roman" panose="02020603050405020304" pitchFamily="18" charset="0"/>
            </a:rPr>
            <a:t>ига </a:t>
          </a:r>
          <a:r>
            <a:rPr lang="ru-RU" sz="2500" kern="1200" dirty="0" err="1" smtClean="0">
              <a:latin typeface="Times New Roman" panose="02020603050405020304" pitchFamily="18" charset="0"/>
              <a:cs typeface="Times New Roman" panose="02020603050405020304" pitchFamily="18" charset="0"/>
            </a:rPr>
            <a:t>эга</a:t>
          </a:r>
          <a:r>
            <a:rPr lang="ru-RU" sz="2500" kern="1200" dirty="0" smtClean="0">
              <a:latin typeface="Times New Roman" panose="02020603050405020304" pitchFamily="18" charset="0"/>
              <a:cs typeface="Times New Roman" panose="02020603050405020304" pitchFamily="18" charset="0"/>
            </a:rPr>
            <a:t> б</a:t>
          </a:r>
          <a:r>
            <a:rPr lang="uz-Cyrl-UZ" sz="2500" kern="1200" dirty="0" smtClean="0">
              <a:latin typeface="Times New Roman" panose="02020603050405020304" pitchFamily="18" charset="0"/>
              <a:cs typeface="Times New Roman" panose="02020603050405020304" pitchFamily="18" charset="0"/>
            </a:rPr>
            <a:t>ў</a:t>
          </a:r>
          <a:r>
            <a:rPr lang="ru-RU" sz="2500" kern="1200" dirty="0" err="1" smtClean="0">
              <a:latin typeface="Times New Roman" panose="02020603050405020304" pitchFamily="18" charset="0"/>
              <a:cs typeface="Times New Roman" panose="02020603050405020304" pitchFamily="18" charset="0"/>
            </a:rPr>
            <a:t>лмаган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мамлакатлар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саналади</a:t>
          </a:r>
          <a:r>
            <a:rPr lang="ru-RU" sz="2500" kern="1200" dirty="0" smtClean="0">
              <a:latin typeface="Times New Roman" panose="02020603050405020304" pitchFamily="18" charset="0"/>
              <a:cs typeface="Times New Roman" panose="02020603050405020304" pitchFamily="18" charset="0"/>
            </a:rPr>
            <a:t>. </a:t>
          </a:r>
          <a:endParaRPr lang="ru-RU" sz="2500" kern="1200" dirty="0">
            <a:latin typeface="Times New Roman" panose="02020603050405020304" pitchFamily="18" charset="0"/>
            <a:cs typeface="Times New Roman" panose="02020603050405020304" pitchFamily="18" charset="0"/>
          </a:endParaRPr>
        </a:p>
      </dsp:txBody>
      <dsp:txXfrm>
        <a:off x="64254" y="148499"/>
        <a:ext cx="8101092" cy="1187742"/>
      </dsp:txXfrm>
    </dsp:sp>
    <dsp:sp modelId="{388D75DF-71B4-4463-919F-ACDC5E8CB910}">
      <dsp:nvSpPr>
        <dsp:cNvPr id="0" name=""/>
        <dsp:cNvSpPr/>
      </dsp:nvSpPr>
      <dsp:spPr>
        <a:xfrm>
          <a:off x="0" y="1472495"/>
          <a:ext cx="8229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63538" algn="just" defTabSz="1111250" rtl="0">
            <a:lnSpc>
              <a:spcPct val="90000"/>
            </a:lnSpc>
            <a:spcBef>
              <a:spcPct val="0"/>
            </a:spcBef>
            <a:spcAft>
              <a:spcPct val="35000"/>
            </a:spcAft>
          </a:pPr>
          <a:r>
            <a:rPr lang="uz-Cyrl-UZ" sz="2500" kern="1200" dirty="0" smtClean="0">
              <a:latin typeface="Times New Roman" panose="02020603050405020304" pitchFamily="18" charset="0"/>
              <a:cs typeface="Times New Roman" panose="02020603050405020304" pitchFamily="18" charset="0"/>
            </a:rPr>
            <a:t>Уларнинг 15 таси Африкада, 12 таси Осиёда, 2 таси Лотин Америкасида, 2 таси Европада жойлашган ва 16 таси кам тараққий этган мамлакатлар гуруҳига киради. </a:t>
          </a:r>
          <a:endParaRPr lang="ru-RU" sz="2500" kern="1200" dirty="0">
            <a:latin typeface="Times New Roman" panose="02020603050405020304" pitchFamily="18" charset="0"/>
            <a:cs typeface="Times New Roman" panose="02020603050405020304" pitchFamily="18" charset="0"/>
          </a:endParaRPr>
        </a:p>
      </dsp:txBody>
      <dsp:txXfrm>
        <a:off x="64254" y="1536749"/>
        <a:ext cx="8101092" cy="1187742"/>
      </dsp:txXfrm>
    </dsp:sp>
    <dsp:sp modelId="{6FE3B937-041C-470E-B4A1-8807EE4475A7}">
      <dsp:nvSpPr>
        <dsp:cNvPr id="0" name=""/>
        <dsp:cNvSpPr/>
      </dsp:nvSpPr>
      <dsp:spPr>
        <a:xfrm>
          <a:off x="0" y="2860745"/>
          <a:ext cx="8229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63538" algn="just" defTabSz="1111250" rtl="0">
            <a:lnSpc>
              <a:spcPct val="90000"/>
            </a:lnSpc>
            <a:spcBef>
              <a:spcPct val="0"/>
            </a:spcBef>
            <a:spcAft>
              <a:spcPct val="35000"/>
            </a:spcAft>
          </a:pPr>
          <a:r>
            <a:rPr lang="uz-Cyrl-UZ" sz="2500" kern="1200" dirty="0" smtClean="0">
              <a:latin typeface="Times New Roman" panose="02020603050405020304" pitchFamily="18" charset="0"/>
              <a:cs typeface="Times New Roman" panose="02020603050405020304" pitchFamily="18" charset="0"/>
            </a:rPr>
            <a:t>Осиёдаги 4 та мамлакат энг яқин денгиз портидан 3,5 минг км. узоқликда жойлашган. </a:t>
          </a:r>
          <a:endParaRPr lang="ru-RU" sz="2500" kern="1200" dirty="0">
            <a:latin typeface="Times New Roman" panose="02020603050405020304" pitchFamily="18" charset="0"/>
            <a:cs typeface="Times New Roman" panose="02020603050405020304" pitchFamily="18" charset="0"/>
          </a:endParaRPr>
        </a:p>
      </dsp:txBody>
      <dsp:txXfrm>
        <a:off x="64254" y="2924999"/>
        <a:ext cx="8101092" cy="1187742"/>
      </dsp:txXfrm>
    </dsp:sp>
    <dsp:sp modelId="{D7AC552B-FCAE-4401-A2E4-AF186CE57B75}">
      <dsp:nvSpPr>
        <dsp:cNvPr id="0" name=""/>
        <dsp:cNvSpPr/>
      </dsp:nvSpPr>
      <dsp:spPr>
        <a:xfrm>
          <a:off x="0" y="4248995"/>
          <a:ext cx="8229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63538" algn="just" defTabSz="1111250" rtl="0">
            <a:lnSpc>
              <a:spcPct val="90000"/>
            </a:lnSpc>
            <a:spcBef>
              <a:spcPct val="0"/>
            </a:spcBef>
            <a:spcAft>
              <a:spcPct val="35000"/>
            </a:spcAft>
          </a:pPr>
          <a:r>
            <a:rPr lang="uz-Cyrl-UZ" sz="2500" kern="1200" dirty="0" smtClean="0">
              <a:latin typeface="Times New Roman" panose="02020603050405020304" pitchFamily="18" charset="0"/>
              <a:cs typeface="Times New Roman" panose="02020603050405020304" pitchFamily="18" charset="0"/>
            </a:rPr>
            <a:t>Ушбу мамлакатларнинг 7 тасидан денгиз портларигача 1,5 минг км., 11 тасида эса 1 минг км. масофа мавжуд.</a:t>
          </a:r>
          <a:endParaRPr lang="ru-RU" sz="2500" kern="1200" dirty="0">
            <a:latin typeface="Times New Roman" panose="02020603050405020304" pitchFamily="18" charset="0"/>
            <a:cs typeface="Times New Roman" panose="02020603050405020304" pitchFamily="18" charset="0"/>
          </a:endParaRPr>
        </a:p>
      </dsp:txBody>
      <dsp:txXfrm>
        <a:off x="64254" y="4313249"/>
        <a:ext cx="8101092" cy="1187742"/>
      </dsp:txXfrm>
    </dsp:sp>
  </dsp:spTree>
</dsp:drawing>
</file>

<file path=ppt/diagrams/drawing8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B90EB0-A596-4D67-8E60-4B4F7C69E743}">
      <dsp:nvSpPr>
        <dsp:cNvPr id="0" name=""/>
        <dsp:cNvSpPr/>
      </dsp:nvSpPr>
      <dsp:spPr>
        <a:xfrm>
          <a:off x="0" y="54087"/>
          <a:ext cx="8229600" cy="26640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uz-Cyrl-UZ" sz="2400" kern="1200" dirty="0" smtClean="0">
              <a:latin typeface="Times New Roman" panose="02020603050405020304" pitchFamily="18" charset="0"/>
              <a:cs typeface="Times New Roman" panose="02020603050405020304" pitchFamily="18" charset="0"/>
            </a:rPr>
            <a:t>Ушбу мамлакатлар иқтисодиётига импорт қийматининг юқорилиги ҳам салбий таъсир кўрсатади. </a:t>
          </a:r>
          <a:endParaRPr lang="ru-RU" sz="2400" kern="1200" dirty="0">
            <a:latin typeface="Times New Roman" panose="02020603050405020304" pitchFamily="18" charset="0"/>
            <a:cs typeface="Times New Roman" panose="02020603050405020304" pitchFamily="18" charset="0"/>
          </a:endParaRPr>
        </a:p>
      </dsp:txBody>
      <dsp:txXfrm>
        <a:off x="130050" y="184137"/>
        <a:ext cx="7969500" cy="2403990"/>
      </dsp:txXfrm>
    </dsp:sp>
    <dsp:sp modelId="{2B8C3130-7F44-4DBE-9B92-8139B04106C9}">
      <dsp:nvSpPr>
        <dsp:cNvPr id="0" name=""/>
        <dsp:cNvSpPr/>
      </dsp:nvSpPr>
      <dsp:spPr>
        <a:xfrm>
          <a:off x="0" y="2787297"/>
          <a:ext cx="8229600" cy="26640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uz-Cyrl-UZ" sz="2400" kern="1200" dirty="0" smtClean="0">
              <a:latin typeface="Times New Roman" panose="02020603050405020304" pitchFamily="18" charset="0"/>
              <a:cs typeface="Times New Roman" panose="02020603050405020304" pitchFamily="18" charset="0"/>
            </a:rPr>
            <a:t>Шунга қарамасдан мамлакатларнинг транзит муаммоларини ҳал этиш учун миллий транспорт ва самарали транзит тизимини ривожлантириш, ҳудудий савдо ва иқтисодий интеграцияни кенгайтириш, узоқ масофа туфайли транспорт харажатлари ошиб кетмайдиган маҳсулотлар ишлаб чиқариладиган тармоқларни ривожлантириш зарур.</a:t>
          </a:r>
          <a:endParaRPr lang="ru-RU" sz="2400" kern="1200" dirty="0">
            <a:latin typeface="Times New Roman" panose="02020603050405020304" pitchFamily="18" charset="0"/>
            <a:cs typeface="Times New Roman" panose="02020603050405020304" pitchFamily="18" charset="0"/>
          </a:endParaRPr>
        </a:p>
      </dsp:txBody>
      <dsp:txXfrm>
        <a:off x="130050" y="2917347"/>
        <a:ext cx="7969500" cy="2403990"/>
      </dsp:txXfrm>
    </dsp:sp>
  </dsp:spTree>
</dsp:drawing>
</file>

<file path=ppt/diagrams/drawing9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CBA0E7-45D5-4618-BDC8-9445411E41E9}">
      <dsp:nvSpPr>
        <dsp:cNvPr id="0" name=""/>
        <dsp:cNvSpPr/>
      </dsp:nvSpPr>
      <dsp:spPr>
        <a:xfrm>
          <a:off x="0" y="0"/>
          <a:ext cx="8229600" cy="11196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ru-RU" sz="2900" b="1" kern="1200" dirty="0" err="1" smtClean="0">
              <a:latin typeface="Times New Roman" panose="02020603050405020304" pitchFamily="18" charset="0"/>
              <a:cs typeface="Times New Roman" panose="02020603050405020304" pitchFamily="18" charset="0"/>
            </a:rPr>
            <a:t>БМТнинг</a:t>
          </a:r>
          <a:r>
            <a:rPr lang="ru-RU" sz="2900" b="1" kern="1200" dirty="0" smtClean="0">
              <a:latin typeface="Times New Roman" panose="02020603050405020304" pitchFamily="18" charset="0"/>
              <a:cs typeface="Times New Roman" panose="02020603050405020304" pitchFamily="18" charset="0"/>
            </a:rPr>
            <a:t> </a:t>
          </a:r>
          <a:r>
            <a:rPr lang="ru-RU" sz="2900" b="1" kern="1200" dirty="0" err="1" smtClean="0">
              <a:latin typeface="Times New Roman" panose="02020603050405020304" pitchFamily="18" charset="0"/>
              <a:cs typeface="Times New Roman" panose="02020603050405020304" pitchFamily="18" charset="0"/>
            </a:rPr>
            <a:t>Савдо</a:t>
          </a:r>
          <a:r>
            <a:rPr lang="ru-RU" sz="2900" b="1" kern="1200" dirty="0" smtClean="0">
              <a:latin typeface="Times New Roman" panose="02020603050405020304" pitchFamily="18" charset="0"/>
              <a:cs typeface="Times New Roman" panose="02020603050405020304" pitchFamily="18" charset="0"/>
            </a:rPr>
            <a:t> </a:t>
          </a:r>
          <a:r>
            <a:rPr lang="ru-RU" sz="2900" b="1" kern="1200" dirty="0" err="1" smtClean="0">
              <a:latin typeface="Times New Roman" panose="02020603050405020304" pitchFamily="18" charset="0"/>
              <a:cs typeface="Times New Roman" panose="02020603050405020304" pitchFamily="18" charset="0"/>
            </a:rPr>
            <a:t>ва</a:t>
          </a:r>
          <a:r>
            <a:rPr lang="ru-RU" sz="2900" b="1" kern="1200" dirty="0" smtClean="0">
              <a:latin typeface="Times New Roman" panose="02020603050405020304" pitchFamily="18" charset="0"/>
              <a:cs typeface="Times New Roman" panose="02020603050405020304" pitchFamily="18" charset="0"/>
            </a:rPr>
            <a:t> </a:t>
          </a:r>
          <a:r>
            <a:rPr lang="ru-RU" sz="2900" b="1" kern="1200" dirty="0" err="1" smtClean="0">
              <a:latin typeface="Times New Roman" panose="02020603050405020304" pitchFamily="18" charset="0"/>
              <a:cs typeface="Times New Roman" panose="02020603050405020304" pitchFamily="18" charset="0"/>
            </a:rPr>
            <a:t>ривожланиш</a:t>
          </a:r>
          <a:r>
            <a:rPr lang="ru-RU" sz="2900" b="1" kern="1200" dirty="0" smtClean="0">
              <a:latin typeface="Times New Roman" panose="02020603050405020304" pitchFamily="18" charset="0"/>
              <a:cs typeface="Times New Roman" panose="02020603050405020304" pitchFamily="18" charset="0"/>
            </a:rPr>
            <a:t> б</a:t>
          </a:r>
          <a:r>
            <a:rPr lang="uz-Cyrl-UZ" sz="2900" b="1" kern="1200" dirty="0" smtClean="0">
              <a:latin typeface="Times New Roman" panose="02020603050405020304" pitchFamily="18" charset="0"/>
              <a:cs typeface="Times New Roman" panose="02020603050405020304" pitchFamily="18" charset="0"/>
            </a:rPr>
            <a:t>ў</a:t>
          </a:r>
          <a:r>
            <a:rPr lang="ru-RU" sz="2900" b="1" kern="1200" dirty="0" err="1" smtClean="0">
              <a:latin typeface="Times New Roman" panose="02020603050405020304" pitchFamily="18" charset="0"/>
              <a:cs typeface="Times New Roman" panose="02020603050405020304" pitchFamily="18" charset="0"/>
            </a:rPr>
            <a:t>йича</a:t>
          </a:r>
          <a:r>
            <a:rPr lang="ru-RU" sz="2900" b="1" kern="1200" dirty="0" smtClean="0">
              <a:latin typeface="Times New Roman" panose="02020603050405020304" pitchFamily="18" charset="0"/>
              <a:cs typeface="Times New Roman" panose="02020603050405020304" pitchFamily="18" charset="0"/>
            </a:rPr>
            <a:t> </a:t>
          </a:r>
          <a:r>
            <a:rPr lang="ru-RU" sz="2900" b="1" kern="1200" dirty="0" err="1" smtClean="0">
              <a:latin typeface="Times New Roman" panose="02020603050405020304" pitchFamily="18" charset="0"/>
              <a:cs typeface="Times New Roman" panose="02020603050405020304" pitchFamily="18" charset="0"/>
            </a:rPr>
            <a:t>конференцияси</a:t>
          </a:r>
          <a:r>
            <a:rPr lang="ru-RU" sz="2900" b="1" kern="1200" dirty="0" smtClean="0">
              <a:latin typeface="Times New Roman" panose="02020603050405020304" pitchFamily="18" charset="0"/>
              <a:cs typeface="Times New Roman" panose="02020603050405020304" pitchFamily="18" charset="0"/>
            </a:rPr>
            <a:t> (ЮНКТАД) </a:t>
          </a:r>
          <a:r>
            <a:rPr lang="ru-RU" sz="2900" b="1" kern="1200" dirty="0" err="1" smtClean="0">
              <a:latin typeface="Times New Roman" panose="02020603050405020304" pitchFamily="18" charset="0"/>
              <a:cs typeface="Times New Roman" panose="02020603050405020304" pitchFamily="18" charset="0"/>
            </a:rPr>
            <a:t>таснифи</a:t>
          </a:r>
          <a:endParaRPr lang="ru-RU" sz="2900" kern="1200" dirty="0">
            <a:latin typeface="Times New Roman" panose="02020603050405020304" pitchFamily="18" charset="0"/>
            <a:cs typeface="Times New Roman" panose="02020603050405020304" pitchFamily="18" charset="0"/>
          </a:endParaRPr>
        </a:p>
      </dsp:txBody>
      <dsp:txXfrm>
        <a:off x="54659" y="54659"/>
        <a:ext cx="8120282" cy="1010372"/>
      </dsp:txXfrm>
    </dsp:sp>
  </dsp:spTree>
</dsp:drawing>
</file>

<file path=ppt/diagrams/drawing9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4FEEF3-CE8D-49C3-A2FF-B60824A9125C}">
      <dsp:nvSpPr>
        <dsp:cNvPr id="0" name=""/>
        <dsp:cNvSpPr/>
      </dsp:nvSpPr>
      <dsp:spPr>
        <a:xfrm>
          <a:off x="0" y="72741"/>
          <a:ext cx="8229600" cy="43804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63538" algn="just" defTabSz="1733550" rtl="0">
            <a:lnSpc>
              <a:spcPct val="90000"/>
            </a:lnSpc>
            <a:spcBef>
              <a:spcPct val="0"/>
            </a:spcBef>
            <a:spcAft>
              <a:spcPct val="35000"/>
            </a:spcAft>
          </a:pPr>
          <a:r>
            <a:rPr lang="ru-RU" sz="3900" kern="1200" dirty="0" smtClean="0">
              <a:latin typeface="Times New Roman" panose="02020603050405020304" pitchFamily="18" charset="0"/>
              <a:cs typeface="Times New Roman" panose="02020603050405020304" pitchFamily="18" charset="0"/>
            </a:rPr>
            <a:t>ЮНКТАД</a:t>
          </a:r>
          <a:r>
            <a:rPr lang="ru-RU" sz="3900" b="1"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дунё</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мамлакатларини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БМТнинг</a:t>
          </a:r>
          <a:r>
            <a:rPr lang="ru-RU" sz="3900" kern="1200" dirty="0" smtClean="0">
              <a:latin typeface="Times New Roman" panose="02020603050405020304" pitchFamily="18" charset="0"/>
              <a:cs typeface="Times New Roman" panose="02020603050405020304" pitchFamily="18" charset="0"/>
            </a:rPr>
            <a:t> И</a:t>
          </a:r>
          <a:r>
            <a:rPr lang="uz-Cyrl-UZ" sz="3900" kern="1200" dirty="0" smtClean="0">
              <a:latin typeface="Times New Roman" panose="02020603050405020304" pitchFamily="18" charset="0"/>
              <a:cs typeface="Times New Roman" panose="02020603050405020304" pitchFamily="18" charset="0"/>
            </a:rPr>
            <a:t>қ</a:t>
          </a:r>
          <a:r>
            <a:rPr lang="ru-RU" sz="3900" kern="1200" dirty="0" err="1" smtClean="0">
              <a:latin typeface="Times New Roman" panose="02020603050405020304" pitchFamily="18" charset="0"/>
              <a:cs typeface="Times New Roman" panose="02020603050405020304" pitchFamily="18" charset="0"/>
            </a:rPr>
            <a:t>тисодий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ижтимоий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масалалар</a:t>
          </a:r>
          <a:r>
            <a:rPr lang="ru-RU" sz="3900" kern="1200" dirty="0" smtClean="0">
              <a:latin typeface="Times New Roman" panose="02020603050405020304" pitchFamily="18" charset="0"/>
              <a:cs typeface="Times New Roman" panose="02020603050405020304" pitchFamily="18" charset="0"/>
            </a:rPr>
            <a:t> департамент</a:t>
          </a:r>
          <a:r>
            <a:rPr lang="uz-Cyrl-UZ" sz="3900" kern="1200" dirty="0" smtClean="0">
              <a:latin typeface="Times New Roman" panose="02020603050405020304" pitchFamily="18" charset="0"/>
              <a:cs typeface="Times New Roman" panose="02020603050405020304" pitchFamily="18" charset="0"/>
            </a:rPr>
            <a:t>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мезонларига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мувофи</a:t>
          </a:r>
          <a:r>
            <a:rPr lang="uz-Cyrl-UZ" sz="3900" kern="1200" dirty="0" smtClean="0">
              <a:latin typeface="Times New Roman" panose="02020603050405020304" pitchFamily="18" charset="0"/>
              <a:cs typeface="Times New Roman" panose="02020603050405020304" pitchFamily="18" charset="0"/>
            </a:rPr>
            <a:t>қ </a:t>
          </a:r>
          <a:r>
            <a:rPr lang="ru-RU" sz="3900" kern="1200" dirty="0" err="1" smtClean="0">
              <a:latin typeface="Times New Roman" panose="02020603050405020304" pitchFamily="18" charset="0"/>
              <a:cs typeface="Times New Roman" panose="02020603050405020304" pitchFamily="18" charset="0"/>
            </a:rPr>
            <a:t>ривожланган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ривожланаётган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uz-Cyrl-UZ" sz="3900" kern="1200" dirty="0" smtClean="0">
              <a:latin typeface="Times New Roman" panose="02020603050405020304" pitchFamily="18" charset="0"/>
              <a:cs typeface="Times New Roman" panose="02020603050405020304" pitchFamily="18" charset="0"/>
            </a:rPr>
            <a:t>ў</a:t>
          </a:r>
          <a:r>
            <a:rPr lang="ru-RU" sz="3900" kern="1200" dirty="0" err="1" smtClean="0">
              <a:latin typeface="Times New Roman" panose="02020603050405020304" pitchFamily="18" charset="0"/>
              <a:cs typeface="Times New Roman" panose="02020603050405020304" pitchFamily="18" charset="0"/>
            </a:rPr>
            <a:t>тиш</a:t>
          </a:r>
          <a:r>
            <a:rPr lang="ru-RU" sz="3900" kern="1200" dirty="0" smtClean="0">
              <a:latin typeface="Times New Roman" panose="02020603050405020304" pitchFamily="18" charset="0"/>
              <a:cs typeface="Times New Roman" panose="02020603050405020304" pitchFamily="18" charset="0"/>
            </a:rPr>
            <a:t> и</a:t>
          </a:r>
          <a:r>
            <a:rPr lang="uz-Cyrl-UZ" sz="3900" kern="1200" dirty="0" smtClean="0">
              <a:latin typeface="Times New Roman" panose="02020603050405020304" pitchFamily="18" charset="0"/>
              <a:cs typeface="Times New Roman" panose="02020603050405020304" pitchFamily="18" charset="0"/>
            </a:rPr>
            <a:t>қ</a:t>
          </a:r>
          <a:r>
            <a:rPr lang="ru-RU" sz="3900" kern="1200" dirty="0" err="1" smtClean="0">
              <a:latin typeface="Times New Roman" panose="02020603050405020304" pitchFamily="18" charset="0"/>
              <a:cs typeface="Times New Roman" panose="02020603050405020304" pitchFamily="18" charset="0"/>
            </a:rPr>
            <a:t>тисодиёти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мамлакатлари</a:t>
          </a:r>
          <a:r>
            <a:rPr lang="ru-RU" sz="3900" kern="1200" dirty="0" smtClean="0">
              <a:latin typeface="Times New Roman" panose="02020603050405020304" pitchFamily="18" charset="0"/>
              <a:cs typeface="Times New Roman" panose="02020603050405020304" pitchFamily="18" charset="0"/>
            </a:rPr>
            <a:t> гуру</a:t>
          </a:r>
          <a:r>
            <a:rPr lang="uz-Cyrl-UZ" sz="3900" kern="1200" dirty="0" smtClean="0">
              <a:latin typeface="Times New Roman" panose="02020603050405020304" pitchFamily="18" charset="0"/>
              <a:cs typeface="Times New Roman" panose="02020603050405020304" pitchFamily="18" charset="0"/>
            </a:rPr>
            <a:t>ҳ</a:t>
          </a:r>
          <a:r>
            <a:rPr lang="ru-RU" sz="3900" kern="1200" dirty="0" err="1" smtClean="0">
              <a:latin typeface="Times New Roman" panose="02020603050405020304" pitchFamily="18" charset="0"/>
              <a:cs typeface="Times New Roman" panose="02020603050405020304" pitchFamily="18" charset="0"/>
            </a:rPr>
            <a:t>ларига</a:t>
          </a:r>
          <a:r>
            <a:rPr lang="ru-RU" sz="3900" kern="1200" dirty="0" smtClean="0">
              <a:latin typeface="Times New Roman" panose="02020603050405020304" pitchFamily="18" charset="0"/>
              <a:cs typeface="Times New Roman" panose="02020603050405020304" pitchFamily="18" charset="0"/>
            </a:rPr>
            <a:t> б</a:t>
          </a:r>
          <a:r>
            <a:rPr lang="uz-Cyrl-UZ" sz="3900" kern="1200" dirty="0" smtClean="0">
              <a:latin typeface="Times New Roman" panose="02020603050405020304" pitchFamily="18" charset="0"/>
              <a:cs typeface="Times New Roman" panose="02020603050405020304" pitchFamily="18" charset="0"/>
            </a:rPr>
            <a:t>ў</a:t>
          </a:r>
          <a:r>
            <a:rPr lang="ru-RU" sz="3900" kern="1200" dirty="0" smtClean="0">
              <a:latin typeface="Times New Roman" panose="02020603050405020304" pitchFamily="18" charset="0"/>
              <a:cs typeface="Times New Roman" panose="02020603050405020304" pitchFamily="18" charset="0"/>
            </a:rPr>
            <a:t>л</a:t>
          </a:r>
          <a:r>
            <a:rPr lang="uz-Cyrl-UZ" sz="3900" kern="1200" dirty="0" smtClean="0">
              <a:latin typeface="Times New Roman" panose="02020603050405020304" pitchFamily="18" charset="0"/>
              <a:cs typeface="Times New Roman" panose="02020603050405020304" pitchFamily="18" charset="0"/>
            </a:rPr>
            <a:t>ин</a:t>
          </a:r>
          <a:r>
            <a:rPr lang="ru-RU" sz="3900" kern="1200" dirty="0" err="1" smtClean="0">
              <a:latin typeface="Times New Roman" panose="02020603050405020304" pitchFamily="18" charset="0"/>
              <a:cs typeface="Times New Roman" panose="02020603050405020304" pitchFamily="18" charset="0"/>
            </a:rPr>
            <a:t>ади</a:t>
          </a:r>
          <a:r>
            <a:rPr lang="ru-RU"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213837" y="286578"/>
        <a:ext cx="7801926" cy="3952806"/>
      </dsp:txXfrm>
    </dsp:sp>
  </dsp:spTree>
</dsp:drawing>
</file>

<file path=ppt/diagrams/drawing9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AE36F8-E67B-4099-8E9D-AE3E15B17C25}">
      <dsp:nvSpPr>
        <dsp:cNvPr id="0" name=""/>
        <dsp:cNvSpPr/>
      </dsp:nvSpPr>
      <dsp:spPr>
        <a:xfrm>
          <a:off x="0" y="24845"/>
          <a:ext cx="8229600" cy="27845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en-US" sz="3400" kern="1200" dirty="0" err="1" smtClean="0">
              <a:latin typeface="Times New Roman" panose="02020603050405020304" pitchFamily="18" charset="0"/>
              <a:cs typeface="Times New Roman" panose="02020603050405020304" pitchFamily="18" charset="0"/>
            </a:rPr>
            <a:t>Бирлaшгaн</a:t>
          </a:r>
          <a:r>
            <a:rPr lang="en-US" sz="3400" kern="1200" dirty="0" smtClean="0">
              <a:latin typeface="Times New Roman" panose="02020603050405020304" pitchFamily="18" charset="0"/>
              <a:cs typeface="Times New Roman" panose="02020603050405020304" pitchFamily="18" charset="0"/>
            </a:rPr>
            <a:t> </a:t>
          </a:r>
          <a:r>
            <a:rPr lang="en-US" sz="3400" kern="1200" dirty="0" err="1" smtClean="0">
              <a:latin typeface="Times New Roman" panose="02020603050405020304" pitchFamily="18" charset="0"/>
              <a:cs typeface="Times New Roman" panose="02020603050405020304" pitchFamily="18" charset="0"/>
            </a:rPr>
            <a:t>Миллaтлaр</a:t>
          </a:r>
          <a:r>
            <a:rPr lang="en-US" sz="3400" kern="1200" dirty="0" smtClean="0">
              <a:latin typeface="Times New Roman" panose="02020603050405020304" pitchFamily="18" charset="0"/>
              <a:cs typeface="Times New Roman" panose="02020603050405020304" pitchFamily="18" charset="0"/>
            </a:rPr>
            <a:t> </a:t>
          </a:r>
          <a:r>
            <a:rPr lang="en-US" sz="3400" kern="1200" dirty="0" err="1" smtClean="0">
              <a:latin typeface="Times New Roman" panose="02020603050405020304" pitchFamily="18" charset="0"/>
              <a:cs typeface="Times New Roman" panose="02020603050405020304" pitchFamily="18" charset="0"/>
            </a:rPr>
            <a:t>Тaшкилoтининг</a:t>
          </a:r>
          <a:r>
            <a:rPr lang="en-US" sz="3400" kern="1200" dirty="0" smtClean="0">
              <a:latin typeface="Times New Roman" panose="02020603050405020304" pitchFamily="18" charset="0"/>
              <a:cs typeface="Times New Roman" panose="02020603050405020304" pitchFamily="18" charset="0"/>
            </a:rPr>
            <a:t> </a:t>
          </a:r>
          <a:r>
            <a:rPr lang="en-US" sz="3400" kern="1200" dirty="0" err="1" smtClean="0">
              <a:latin typeface="Times New Roman" panose="02020603050405020304" pitchFamily="18" charset="0"/>
              <a:cs typeface="Times New Roman" panose="02020603050405020304" pitchFamily="18" charset="0"/>
            </a:rPr>
            <a:t>Сaвдo</a:t>
          </a:r>
          <a:r>
            <a:rPr lang="en-US" sz="3400" kern="1200" dirty="0" smtClean="0">
              <a:latin typeface="Times New Roman" panose="02020603050405020304" pitchFamily="18" charset="0"/>
              <a:cs typeface="Times New Roman" panose="02020603050405020304" pitchFamily="18" charset="0"/>
            </a:rPr>
            <a:t> </a:t>
          </a:r>
          <a:r>
            <a:rPr lang="en-US" sz="3400" kern="1200" dirty="0" err="1" smtClean="0">
              <a:latin typeface="Times New Roman" panose="02020603050405020304" pitchFamily="18" charset="0"/>
              <a:cs typeface="Times New Roman" panose="02020603050405020304" pitchFamily="18" charset="0"/>
            </a:rPr>
            <a:t>вa</a:t>
          </a:r>
          <a:r>
            <a:rPr lang="en-US" sz="3400" kern="1200" dirty="0" smtClean="0">
              <a:latin typeface="Times New Roman" panose="02020603050405020304" pitchFamily="18" charset="0"/>
              <a:cs typeface="Times New Roman" panose="02020603050405020304" pitchFamily="18" charset="0"/>
            </a:rPr>
            <a:t> </a:t>
          </a:r>
          <a:r>
            <a:rPr lang="en-US" sz="3400" kern="1200" dirty="0" err="1" smtClean="0">
              <a:latin typeface="Times New Roman" panose="02020603050405020304" pitchFamily="18" charset="0"/>
              <a:cs typeface="Times New Roman" panose="02020603050405020304" pitchFamily="18" charset="0"/>
            </a:rPr>
            <a:t>тaрaққиёт</a:t>
          </a:r>
          <a:r>
            <a:rPr lang="en-US" sz="3400" kern="1200" dirty="0" smtClean="0">
              <a:latin typeface="Times New Roman" panose="02020603050405020304" pitchFamily="18" charset="0"/>
              <a:cs typeface="Times New Roman" panose="02020603050405020304" pitchFamily="18" charset="0"/>
            </a:rPr>
            <a:t> </a:t>
          </a:r>
          <a:r>
            <a:rPr lang="en-US" sz="3400" kern="1200" dirty="0" err="1" smtClean="0">
              <a:latin typeface="Times New Roman" panose="02020603050405020304" pitchFamily="18" charset="0"/>
              <a:cs typeface="Times New Roman" panose="02020603050405020304" pitchFamily="18" charset="0"/>
            </a:rPr>
            <a:t>кoнфeрeн</a:t>
          </a:r>
          <a:r>
            <a:rPr lang="uz-Cyrl-UZ" sz="3400" kern="1200" dirty="0" smtClean="0">
              <a:latin typeface="Times New Roman" panose="02020603050405020304" pitchFamily="18" charset="0"/>
              <a:cs typeface="Times New Roman" panose="02020603050405020304" pitchFamily="18" charset="0"/>
            </a:rPr>
            <a:t>ц</a:t>
          </a:r>
          <a:r>
            <a:rPr lang="en-US" sz="3400" kern="1200" dirty="0" err="1" smtClean="0">
              <a:latin typeface="Times New Roman" panose="02020603050405020304" pitchFamily="18" charset="0"/>
              <a:cs typeface="Times New Roman" panose="02020603050405020304" pitchFamily="18" charset="0"/>
            </a:rPr>
            <a:t>ияси</a:t>
          </a:r>
          <a:r>
            <a:rPr lang="en-US" sz="3400" kern="1200" dirty="0" smtClean="0">
              <a:latin typeface="Times New Roman" panose="02020603050405020304" pitchFamily="18" charset="0"/>
              <a:cs typeface="Times New Roman" panose="02020603050405020304" pitchFamily="18" charset="0"/>
            </a:rPr>
            <a:t> (</a:t>
          </a:r>
          <a:r>
            <a:rPr lang="uz-Cyrl-UZ" sz="3400" kern="1200" dirty="0" smtClean="0">
              <a:latin typeface="Times New Roman" panose="02020603050405020304" pitchFamily="18" charset="0"/>
              <a:cs typeface="Times New Roman" panose="02020603050405020304" pitchFamily="18" charset="0"/>
            </a:rPr>
            <a:t>ингл. </a:t>
          </a:r>
          <a:r>
            <a:rPr lang="en-US" sz="3400" b="1" kern="1200" dirty="0" smtClean="0">
              <a:latin typeface="Times New Roman" panose="02020603050405020304" pitchFamily="18" charset="0"/>
              <a:cs typeface="Times New Roman" panose="02020603050405020304" pitchFamily="18" charset="0"/>
            </a:rPr>
            <a:t>The </a:t>
          </a:r>
          <a:r>
            <a:rPr lang="ru-RU" sz="3400" b="1" kern="1200" dirty="0" err="1" smtClean="0">
              <a:latin typeface="Times New Roman" panose="02020603050405020304" pitchFamily="18" charset="0"/>
              <a:cs typeface="Times New Roman" panose="02020603050405020304" pitchFamily="18" charset="0"/>
            </a:rPr>
            <a:t>United</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Nations</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Conference</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on</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Trade</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and</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Development</a:t>
          </a:r>
          <a:r>
            <a:rPr lang="ru-RU" sz="3400" b="1" kern="1200" dirty="0" smtClean="0">
              <a:latin typeface="Times New Roman" panose="02020603050405020304" pitchFamily="18" charset="0"/>
              <a:cs typeface="Times New Roman" panose="02020603050405020304" pitchFamily="18" charset="0"/>
            </a:rPr>
            <a:t> (UNCTAD)</a:t>
          </a:r>
          <a:r>
            <a:rPr lang="en-US" sz="3400" kern="1200" dirty="0" smtClean="0">
              <a:latin typeface="Times New Roman" panose="02020603050405020304" pitchFamily="18" charset="0"/>
              <a:cs typeface="Times New Roman" panose="02020603050405020304" pitchFamily="18" charset="0"/>
            </a:rPr>
            <a:t>) БМТ </a:t>
          </a:r>
          <a:r>
            <a:rPr lang="en-US" sz="3400" kern="1200" dirty="0" err="1" smtClean="0">
              <a:latin typeface="Times New Roman" panose="02020603050405020304" pitchFamily="18" charset="0"/>
              <a:cs typeface="Times New Roman" panose="02020603050405020304" pitchFamily="18" charset="0"/>
            </a:rPr>
            <a:t>Бoш</a:t>
          </a:r>
          <a:r>
            <a:rPr lang="en-US" sz="3400" kern="1200" dirty="0" smtClean="0">
              <a:latin typeface="Times New Roman" panose="02020603050405020304" pitchFamily="18" charset="0"/>
              <a:cs typeface="Times New Roman" panose="02020603050405020304" pitchFamily="18" charset="0"/>
            </a:rPr>
            <a:t> </a:t>
          </a:r>
          <a:r>
            <a:rPr lang="en-US" sz="3400" kern="1200" dirty="0" err="1" smtClean="0">
              <a:latin typeface="Times New Roman" panose="02020603050405020304" pitchFamily="18" charset="0"/>
              <a:cs typeface="Times New Roman" panose="02020603050405020304" pitchFamily="18" charset="0"/>
            </a:rPr>
            <a:t>Aссaмблeяси</a:t>
          </a:r>
          <a:r>
            <a:rPr lang="en-US" sz="3400" kern="1200" dirty="0" smtClean="0">
              <a:latin typeface="Times New Roman" panose="02020603050405020304" pitchFamily="18" charset="0"/>
              <a:cs typeface="Times New Roman" panose="02020603050405020304" pitchFamily="18" charset="0"/>
            </a:rPr>
            <a:t> </a:t>
          </a:r>
          <a:r>
            <a:rPr lang="en-US" sz="3400" kern="1200" dirty="0" err="1" smtClean="0">
              <a:latin typeface="Times New Roman" panose="02020603050405020304" pitchFamily="18" charset="0"/>
              <a:cs typeface="Times New Roman" panose="02020603050405020304" pitchFamily="18" charset="0"/>
            </a:rPr>
            <a:t>oргaни</a:t>
          </a:r>
          <a:r>
            <a:rPr lang="en-US" sz="3400" kern="1200" dirty="0" smtClean="0">
              <a:latin typeface="Times New Roman" panose="02020603050405020304" pitchFamily="18" charset="0"/>
              <a:cs typeface="Times New Roman" panose="02020603050405020304" pitchFamily="18" charset="0"/>
            </a:rPr>
            <a:t>. </a:t>
          </a:r>
          <a:endParaRPr lang="ru-RU" sz="3400" kern="1200" dirty="0">
            <a:latin typeface="Times New Roman" panose="02020603050405020304" pitchFamily="18" charset="0"/>
            <a:cs typeface="Times New Roman" panose="02020603050405020304" pitchFamily="18" charset="0"/>
          </a:endParaRPr>
        </a:p>
      </dsp:txBody>
      <dsp:txXfrm>
        <a:off x="135933" y="160778"/>
        <a:ext cx="7957734" cy="2512733"/>
      </dsp:txXfrm>
    </dsp:sp>
    <dsp:sp modelId="{585F7A54-532A-43B2-A25C-3DF82ECF4C4E}">
      <dsp:nvSpPr>
        <dsp:cNvPr id="0" name=""/>
        <dsp:cNvSpPr/>
      </dsp:nvSpPr>
      <dsp:spPr>
        <a:xfrm>
          <a:off x="0" y="2809445"/>
          <a:ext cx="8229600" cy="2815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43180" rIns="241808" bIns="43180" numCol="1" spcCol="1270" anchor="t" anchorCtr="0">
          <a:noAutofit/>
        </a:bodyPr>
        <a:lstStyle/>
        <a:p>
          <a:pPr marL="0" lvl="1" indent="363538" algn="just" defTabSz="1200150" rtl="0">
            <a:lnSpc>
              <a:spcPct val="90000"/>
            </a:lnSpc>
            <a:spcBef>
              <a:spcPct val="0"/>
            </a:spcBef>
            <a:spcAft>
              <a:spcPct val="20000"/>
            </a:spcAft>
            <a:buChar char="••"/>
          </a:pPr>
          <a:r>
            <a:rPr lang="en-US" sz="2700" kern="1200" dirty="0" err="1" smtClean="0">
              <a:latin typeface="Times New Roman" panose="02020603050405020304" pitchFamily="18" charset="0"/>
              <a:cs typeface="Times New Roman" panose="02020603050405020304" pitchFamily="18" charset="0"/>
            </a:rPr>
            <a:t>Кoнфeрeн</a:t>
          </a:r>
          <a:r>
            <a:rPr lang="uz-Cyrl-UZ" sz="2700" kern="1200" dirty="0" smtClean="0">
              <a:latin typeface="Times New Roman" panose="02020603050405020304" pitchFamily="18" charset="0"/>
              <a:cs typeface="Times New Roman" panose="02020603050405020304" pitchFamily="18" charset="0"/>
            </a:rPr>
            <a:t>ц</a:t>
          </a:r>
          <a:r>
            <a:rPr lang="en-US" sz="2700" kern="1200" dirty="0" err="1" smtClean="0">
              <a:latin typeface="Times New Roman" panose="02020603050405020304" pitchFamily="18" charset="0"/>
              <a:cs typeface="Times New Roman" panose="02020603050405020304" pitchFamily="18" charset="0"/>
            </a:rPr>
            <a:t>ия</a:t>
          </a:r>
          <a:r>
            <a:rPr lang="en-US" sz="2700" kern="1200" dirty="0" smtClean="0">
              <a:latin typeface="Times New Roman" panose="02020603050405020304" pitchFamily="18" charset="0"/>
              <a:cs typeface="Times New Roman" panose="02020603050405020304" pitchFamily="18" charset="0"/>
            </a:rPr>
            <a:t> 1964 </a:t>
          </a:r>
          <a:r>
            <a:rPr lang="en-US" sz="2700" kern="1200" dirty="0" err="1" smtClean="0">
              <a:latin typeface="Times New Roman" panose="02020603050405020304" pitchFamily="18" charset="0"/>
              <a:cs typeface="Times New Roman" panose="02020603050405020304" pitchFamily="18" charset="0"/>
            </a:rPr>
            <a:t>йилдa</a:t>
          </a:r>
          <a:r>
            <a:rPr lang="en-US" sz="2700" kern="1200" dirty="0" smtClean="0">
              <a:latin typeface="Times New Roman" panose="02020603050405020304" pitchFamily="18" charset="0"/>
              <a:cs typeface="Times New Roman" panose="02020603050405020304" pitchFamily="18" charset="0"/>
            </a:rPr>
            <a:t> </a:t>
          </a:r>
          <a:r>
            <a:rPr lang="en-US" sz="2700" kern="1200" dirty="0" err="1" smtClean="0">
              <a:latin typeface="Times New Roman" panose="02020603050405020304" pitchFamily="18" charset="0"/>
              <a:cs typeface="Times New Roman" panose="02020603050405020304" pitchFamily="18" charset="0"/>
            </a:rPr>
            <a:t>тaшкил</a:t>
          </a:r>
          <a:r>
            <a:rPr lang="en-US"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э</a:t>
          </a:r>
          <a:r>
            <a:rPr lang="en-US" sz="2700" kern="1200" dirty="0" err="1" smtClean="0">
              <a:latin typeface="Times New Roman" panose="02020603050405020304" pitchFamily="18" charset="0"/>
              <a:cs typeface="Times New Roman" panose="02020603050405020304" pitchFamily="18" charset="0"/>
            </a:rPr>
            <a:t>тилгaн</a:t>
          </a:r>
          <a:r>
            <a:rPr lang="en-US"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a:p>
          <a:pPr marL="0" lvl="1" indent="363538"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ЮНК</a:t>
          </a:r>
          <a:r>
            <a:rPr lang="en-US" sz="2700" kern="1200" dirty="0" smtClean="0">
              <a:latin typeface="Times New Roman" panose="02020603050405020304" pitchFamily="18" charset="0"/>
              <a:cs typeface="Times New Roman" panose="02020603050405020304" pitchFamily="18" charset="0"/>
            </a:rPr>
            <a:t>ТAД </a:t>
          </a:r>
          <a:r>
            <a:rPr lang="en-US" sz="2700" kern="1200" dirty="0" err="1" smtClean="0">
              <a:latin typeface="Times New Roman" panose="02020603050405020304" pitchFamily="18" charset="0"/>
              <a:cs typeface="Times New Roman" panose="02020603050405020304" pitchFamily="18" charset="0"/>
            </a:rPr>
            <a:t>мaркaзи</a:t>
          </a:r>
          <a:r>
            <a:rPr lang="en-US" sz="2700" kern="1200" dirty="0" smtClean="0">
              <a:latin typeface="Times New Roman" panose="02020603050405020304" pitchFamily="18" charset="0"/>
              <a:cs typeface="Times New Roman" panose="02020603050405020304" pitchFamily="18" charset="0"/>
            </a:rPr>
            <a:t> </a:t>
          </a:r>
          <a:r>
            <a:rPr lang="en-US" sz="2700" kern="1200" dirty="0" err="1" smtClean="0">
              <a:latin typeface="Times New Roman" panose="02020603050405020304" pitchFamily="18" charset="0"/>
              <a:cs typeface="Times New Roman" panose="02020603050405020304" pitchFamily="18" charset="0"/>
            </a:rPr>
            <a:t>Жeнeвaдa</a:t>
          </a:r>
          <a:r>
            <a:rPr lang="uz-Cyrl-UZ" sz="2700" kern="1200" dirty="0" smtClean="0">
              <a:latin typeface="Times New Roman" panose="02020603050405020304" pitchFamily="18" charset="0"/>
              <a:cs typeface="Times New Roman" panose="02020603050405020304" pitchFamily="18" charset="0"/>
            </a:rPr>
            <a:t> (Швейцария)</a:t>
          </a:r>
          <a:r>
            <a:rPr lang="en-US" sz="2700" kern="1200" dirty="0" smtClean="0">
              <a:latin typeface="Times New Roman" panose="02020603050405020304" pitchFamily="18" charset="0"/>
              <a:cs typeface="Times New Roman" panose="02020603050405020304" pitchFamily="18" charset="0"/>
            </a:rPr>
            <a:t> </a:t>
          </a:r>
          <a:r>
            <a:rPr lang="en-US" sz="2700" kern="1200" dirty="0" err="1" smtClean="0">
              <a:latin typeface="Times New Roman" panose="02020603050405020304" pitchFamily="18" charset="0"/>
              <a:cs typeface="Times New Roman" panose="02020603050405020304" pitchFamily="18" charset="0"/>
            </a:rPr>
            <a:t>жoйлaшгaн</a:t>
          </a:r>
          <a:r>
            <a:rPr lang="en-US"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a:p>
          <a:pPr marL="0" lvl="1" indent="363538" algn="just" defTabSz="1200150" rtl="0">
            <a:lnSpc>
              <a:spcPct val="90000"/>
            </a:lnSpc>
            <a:spcBef>
              <a:spcPct val="0"/>
            </a:spcBef>
            <a:spcAft>
              <a:spcPct val="20000"/>
            </a:spcAft>
            <a:buChar char="••"/>
          </a:pPr>
          <a:r>
            <a:rPr lang="en-US" sz="2700" kern="1200" dirty="0" err="1" smtClean="0">
              <a:latin typeface="Times New Roman" panose="02020603050405020304" pitchFamily="18" charset="0"/>
              <a:cs typeface="Times New Roman" panose="02020603050405020304" pitchFamily="18" charset="0"/>
            </a:rPr>
            <a:t>Бугунги</a:t>
          </a:r>
          <a:r>
            <a:rPr lang="en-US" sz="2700" kern="1200" dirty="0" smtClean="0">
              <a:latin typeface="Times New Roman" panose="02020603050405020304" pitchFamily="18" charset="0"/>
              <a:cs typeface="Times New Roman" panose="02020603050405020304" pitchFamily="18" charset="0"/>
            </a:rPr>
            <a:t> </a:t>
          </a:r>
          <a:r>
            <a:rPr lang="en-US" sz="2700" kern="1200" dirty="0" err="1" smtClean="0">
              <a:latin typeface="Times New Roman" panose="02020603050405020304" pitchFamily="18" charset="0"/>
              <a:cs typeface="Times New Roman" panose="02020603050405020304" pitchFamily="18" charset="0"/>
            </a:rPr>
            <a:t>кундa</a:t>
          </a:r>
          <a:r>
            <a:rPr lang="en-US" sz="2700" kern="1200" dirty="0" smtClean="0">
              <a:latin typeface="Times New Roman" panose="02020603050405020304" pitchFamily="18" charset="0"/>
              <a:cs typeface="Times New Roman" panose="02020603050405020304" pitchFamily="18" charset="0"/>
            </a:rPr>
            <a:t> </a:t>
          </a:r>
          <a:r>
            <a:rPr lang="en-US" sz="2700" kern="1200" dirty="0" err="1" smtClean="0">
              <a:latin typeface="Times New Roman" panose="02020603050405020304" pitchFamily="18" charset="0"/>
              <a:cs typeface="Times New Roman" panose="02020603050405020304" pitchFamily="18" charset="0"/>
            </a:rPr>
            <a:t>кoнфeрeн</a:t>
          </a:r>
          <a:r>
            <a:rPr lang="uz-Cyrl-UZ" sz="2700" kern="1200" dirty="0" smtClean="0">
              <a:latin typeface="Times New Roman" panose="02020603050405020304" pitchFamily="18" charset="0"/>
              <a:cs typeface="Times New Roman" panose="02020603050405020304" pitchFamily="18" charset="0"/>
            </a:rPr>
            <a:t>ц</a:t>
          </a:r>
          <a:r>
            <a:rPr lang="en-US" sz="2700" kern="1200" dirty="0" err="1" smtClean="0">
              <a:latin typeface="Times New Roman" panose="02020603050405020304" pitchFamily="18" charset="0"/>
              <a:cs typeface="Times New Roman" panose="02020603050405020304" pitchFamily="18" charset="0"/>
            </a:rPr>
            <a:t>иядa</a:t>
          </a:r>
          <a:r>
            <a:rPr lang="en-US" sz="2700" kern="1200" dirty="0" smtClean="0">
              <a:latin typeface="Times New Roman" panose="02020603050405020304" pitchFamily="18" charset="0"/>
              <a:cs typeface="Times New Roman" panose="02020603050405020304" pitchFamily="18" charset="0"/>
            </a:rPr>
            <a:t> 194 </a:t>
          </a:r>
          <a:r>
            <a:rPr lang="en-US" sz="2700" kern="1200" dirty="0" err="1" smtClean="0">
              <a:latin typeface="Times New Roman" panose="02020603050405020304" pitchFamily="18" charset="0"/>
              <a:cs typeface="Times New Roman" panose="02020603050405020304" pitchFamily="18" charset="0"/>
            </a:rPr>
            <a:t>мaмлaкaт</a:t>
          </a:r>
          <a:r>
            <a:rPr lang="en-US"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мавжуд</a:t>
          </a:r>
          <a:r>
            <a:rPr lang="en-US"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a:p>
          <a:pPr marL="0" lvl="1" indent="363538"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Ю</a:t>
          </a:r>
          <a:r>
            <a:rPr lang="en-US" sz="2700" kern="1200" dirty="0" smtClean="0">
              <a:latin typeface="Times New Roman" panose="02020603050405020304" pitchFamily="18" charset="0"/>
              <a:cs typeface="Times New Roman" panose="02020603050405020304" pitchFamily="18" charset="0"/>
            </a:rPr>
            <a:t>НКТAД </a:t>
          </a:r>
          <a:r>
            <a:rPr lang="en-US" sz="2700" kern="1200" dirty="0" err="1" smtClean="0">
              <a:latin typeface="Times New Roman" panose="02020603050405020304" pitchFamily="18" charset="0"/>
              <a:cs typeface="Times New Roman" panose="02020603050405020304" pitchFamily="18" charset="0"/>
            </a:rPr>
            <a:t>қaрoр</a:t>
          </a:r>
          <a:r>
            <a:rPr lang="uz-Cyrl-UZ" sz="2700" kern="1200" dirty="0" smtClean="0">
              <a:latin typeface="Times New Roman" panose="02020603050405020304" pitchFamily="18" charset="0"/>
              <a:cs typeface="Times New Roman" panose="02020603050405020304" pitchFamily="18" charset="0"/>
            </a:rPr>
            <a:t>лар</a:t>
          </a:r>
          <a:r>
            <a:rPr lang="en-US" sz="2700" kern="1200" dirty="0" smtClean="0">
              <a:latin typeface="Times New Roman" panose="02020603050405020304" pitchFamily="18" charset="0"/>
              <a:cs typeface="Times New Roman" panose="02020603050405020304" pitchFamily="18" charset="0"/>
            </a:rPr>
            <a:t>и </a:t>
          </a:r>
          <a:r>
            <a:rPr lang="uz-Cyrl-UZ" sz="2700" kern="1200" dirty="0" smtClean="0">
              <a:latin typeface="Times New Roman" panose="02020603050405020304" pitchFamily="18" charset="0"/>
              <a:cs typeface="Times New Roman" panose="02020603050405020304" pitchFamily="18" charset="0"/>
            </a:rPr>
            <a:t>резолюция</a:t>
          </a:r>
          <a:r>
            <a:rPr lang="en-US" sz="2700" kern="1200" dirty="0" smtClean="0">
              <a:latin typeface="Times New Roman" panose="02020603050405020304" pitchFamily="18" charset="0"/>
              <a:cs typeface="Times New Roman" panose="02020603050405020304" pitchFamily="18" charset="0"/>
            </a:rPr>
            <a:t> </a:t>
          </a:r>
          <a:r>
            <a:rPr lang="en-US" sz="2700" kern="1200" dirty="0" err="1" smtClean="0">
              <a:latin typeface="Times New Roman" panose="02020603050405020304" pitchFamily="18" charset="0"/>
              <a:cs typeface="Times New Roman" panose="02020603050405020304" pitchFamily="18" charset="0"/>
            </a:rPr>
            <a:t>шaклидa</a:t>
          </a:r>
          <a:r>
            <a:rPr lang="en-US" sz="2700" kern="1200" dirty="0" smtClean="0">
              <a:latin typeface="Times New Roman" panose="02020603050405020304" pitchFamily="18" charset="0"/>
              <a:cs typeface="Times New Roman" panose="02020603050405020304" pitchFamily="18" charset="0"/>
            </a:rPr>
            <a:t> </a:t>
          </a:r>
          <a:r>
            <a:rPr lang="en-US" sz="2700" kern="1200" dirty="0" err="1" smtClean="0">
              <a:latin typeface="Times New Roman" panose="02020603050405020304" pitchFamily="18" charset="0"/>
              <a:cs typeface="Times New Roman" panose="02020603050405020304" pitchFamily="18" charset="0"/>
            </a:rPr>
            <a:t>aмaлгa</a:t>
          </a:r>
          <a:r>
            <a:rPr lang="en-US" sz="2700" kern="1200" dirty="0" smtClean="0">
              <a:latin typeface="Times New Roman" panose="02020603050405020304" pitchFamily="18" charset="0"/>
              <a:cs typeface="Times New Roman" panose="02020603050405020304" pitchFamily="18" charset="0"/>
            </a:rPr>
            <a:t> </a:t>
          </a:r>
          <a:r>
            <a:rPr lang="en-US" sz="2700" kern="1200" dirty="0" err="1" smtClean="0">
              <a:latin typeface="Times New Roman" panose="02020603050405020304" pitchFamily="18" charset="0"/>
              <a:cs typeface="Times New Roman" panose="02020603050405020304" pitchFamily="18" charset="0"/>
            </a:rPr>
            <a:t>oширилaди</a:t>
          </a:r>
          <a:r>
            <a:rPr lang="en-US" sz="2700" kern="1200" dirty="0" smtClean="0">
              <a:latin typeface="Times New Roman" panose="02020603050405020304" pitchFamily="18" charset="0"/>
              <a:cs typeface="Times New Roman" panose="02020603050405020304" pitchFamily="18" charset="0"/>
            </a:rPr>
            <a:t> </a:t>
          </a:r>
          <a:r>
            <a:rPr lang="en-US" sz="2700" kern="1200" dirty="0" err="1" smtClean="0">
              <a:latin typeface="Times New Roman" panose="02020603050405020304" pitchFamily="18" charset="0"/>
              <a:cs typeface="Times New Roman" panose="02020603050405020304" pitchFamily="18" charset="0"/>
            </a:rPr>
            <a:t>вa</a:t>
          </a:r>
          <a:r>
            <a:rPr lang="en-US"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тавсиявий характерга эга</a:t>
          </a:r>
          <a:r>
            <a:rPr lang="en-US"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0" y="2809445"/>
        <a:ext cx="8229600" cy="2815200"/>
      </dsp:txXfrm>
    </dsp:sp>
  </dsp:spTree>
</dsp:drawing>
</file>

<file path=ppt/diagrams/drawing9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AE36F8-E67B-4099-8E9D-AE3E15B17C25}">
      <dsp:nvSpPr>
        <dsp:cNvPr id="0" name=""/>
        <dsp:cNvSpPr/>
      </dsp:nvSpPr>
      <dsp:spPr>
        <a:xfrm>
          <a:off x="0" y="18905"/>
          <a:ext cx="8229600" cy="842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63538" algn="just" defTabSz="1600200" rtl="0">
            <a:lnSpc>
              <a:spcPct val="90000"/>
            </a:lnSpc>
            <a:spcBef>
              <a:spcPct val="0"/>
            </a:spcBef>
            <a:spcAft>
              <a:spcPct val="35000"/>
            </a:spcAft>
          </a:pPr>
          <a:r>
            <a:rPr lang="uz-Cyrl-UZ" sz="3600" kern="1200" dirty="0" smtClean="0">
              <a:latin typeface="Times New Roman" panose="02020603050405020304" pitchFamily="18" charset="0"/>
              <a:cs typeface="Times New Roman" panose="02020603050405020304" pitchFamily="18" charset="0"/>
            </a:rPr>
            <a:t>ЮНК</a:t>
          </a:r>
          <a:r>
            <a:rPr lang="en-US" sz="3600" kern="1200" dirty="0" err="1" smtClean="0">
              <a:latin typeface="Times New Roman" panose="02020603050405020304" pitchFamily="18" charset="0"/>
              <a:cs typeface="Times New Roman" panose="02020603050405020304" pitchFamily="18" charset="0"/>
            </a:rPr>
            <a:t>ТAДнинг</a:t>
          </a:r>
          <a:r>
            <a:rPr lang="en-US" sz="3600" kern="1200" dirty="0" smtClean="0">
              <a:latin typeface="Times New Roman" panose="02020603050405020304" pitchFamily="18" charset="0"/>
              <a:cs typeface="Times New Roman" panose="02020603050405020304" pitchFamily="18" charset="0"/>
            </a:rPr>
            <a:t> </a:t>
          </a:r>
          <a:r>
            <a:rPr lang="en-US" sz="3600" kern="1200" dirty="0" err="1" smtClean="0">
              <a:latin typeface="Times New Roman" panose="02020603050405020304" pitchFamily="18" charset="0"/>
              <a:cs typeface="Times New Roman" panose="02020603050405020304" pitchFamily="18" charset="0"/>
            </a:rPr>
            <a:t>aсoсий</a:t>
          </a:r>
          <a:r>
            <a:rPr lang="en-US" sz="3600" kern="1200" dirty="0" smtClean="0">
              <a:latin typeface="Times New Roman" panose="02020603050405020304" pitchFamily="18" charset="0"/>
              <a:cs typeface="Times New Roman" panose="02020603050405020304" pitchFamily="18" charset="0"/>
            </a:rPr>
            <a:t> </a:t>
          </a:r>
          <a:r>
            <a:rPr lang="en-US" sz="3600" kern="1200" dirty="0" err="1" smtClean="0">
              <a:latin typeface="Times New Roman" panose="02020603050405020304" pitchFamily="18" charset="0"/>
              <a:cs typeface="Times New Roman" panose="02020603050405020304" pitchFamily="18" charset="0"/>
            </a:rPr>
            <a:t>вaзифaлaри</a:t>
          </a:r>
          <a:r>
            <a:rPr lang="en-US" sz="3600" kern="1200" dirty="0" smtClean="0">
              <a:latin typeface="Times New Roman" panose="02020603050405020304" pitchFamily="18" charset="0"/>
              <a:cs typeface="Times New Roman" panose="02020603050405020304" pitchFamily="18" charset="0"/>
            </a:rPr>
            <a:t>:</a:t>
          </a:r>
          <a:endParaRPr lang="ru-RU" sz="3600" kern="1200" dirty="0">
            <a:latin typeface="Times New Roman" panose="02020603050405020304" pitchFamily="18" charset="0"/>
            <a:cs typeface="Times New Roman" panose="02020603050405020304" pitchFamily="18" charset="0"/>
          </a:endParaRPr>
        </a:p>
      </dsp:txBody>
      <dsp:txXfrm>
        <a:off x="41123" y="60028"/>
        <a:ext cx="8147354" cy="760154"/>
      </dsp:txXfrm>
    </dsp:sp>
    <dsp:sp modelId="{D27FCC9D-C69E-4A37-818C-D4EFC2282760}">
      <dsp:nvSpPr>
        <dsp:cNvPr id="0" name=""/>
        <dsp:cNvSpPr/>
      </dsp:nvSpPr>
      <dsp:spPr>
        <a:xfrm>
          <a:off x="0" y="861305"/>
          <a:ext cx="8229600" cy="4769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45720" rIns="256032" bIns="45720" numCol="1" spcCol="1270" anchor="t" anchorCtr="0">
          <a:noAutofit/>
        </a:bodyPr>
        <a:lstStyle/>
        <a:p>
          <a:pPr marL="285750" lvl="1" indent="-285750" algn="just" defTabSz="1244600" rtl="0">
            <a:lnSpc>
              <a:spcPct val="90000"/>
            </a:lnSpc>
            <a:spcBef>
              <a:spcPct val="0"/>
            </a:spcBef>
            <a:spcAft>
              <a:spcPct val="20000"/>
            </a:spcAft>
            <a:buChar char="••"/>
          </a:pPr>
          <a:r>
            <a:rPr lang="uz-Cyrl-UZ"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xaлқaрo</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сaвдoни</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ривoжлaнтириш</a:t>
          </a:r>
          <a:r>
            <a:rPr lang="en-US"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a:p>
          <a:pPr marL="285750" lvl="1" indent="-285750" algn="just" defTabSz="1244600" rtl="0">
            <a:lnSpc>
              <a:spcPct val="90000"/>
            </a:lnSpc>
            <a:spcBef>
              <a:spcPct val="0"/>
            </a:spcBef>
            <a:spcAft>
              <a:spcPct val="20000"/>
            </a:spcAft>
            <a:buChar char="••"/>
          </a:pPr>
          <a:r>
            <a:rPr lang="uz-Cyrl-UZ"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дaвлaтлaр</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ўртaсидa</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тeнг</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ўзaрo</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мaнфaaтли</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ҳaмкoрликни</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aмaлгa</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oшириш</a:t>
          </a:r>
          <a:r>
            <a:rPr lang="en-US"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a:p>
          <a:pPr marL="285750" lvl="1" indent="-285750" algn="just" defTabSz="1244600" rtl="0">
            <a:lnSpc>
              <a:spcPct val="90000"/>
            </a:lnSpc>
            <a:spcBef>
              <a:spcPct val="0"/>
            </a:spcBef>
            <a:spcAft>
              <a:spcPct val="20000"/>
            </a:spcAft>
            <a:buChar char="••"/>
          </a:pPr>
          <a:r>
            <a:rPr lang="uz-Cyrl-UZ"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зaмoнaвий</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xaлқaрo</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иқтисoдий</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мунoсaбaтлaрнинг</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фaoлият</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кўрсaтиши</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учун</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тaвсиялaр</a:t>
          </a:r>
          <a:r>
            <a:rPr lang="en-US"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тамойил</a:t>
          </a:r>
          <a:r>
            <a:rPr lang="en-US" sz="2800" kern="1200" dirty="0" err="1" smtClean="0">
              <a:latin typeface="Times New Roman" panose="02020603050405020304" pitchFamily="18" charset="0"/>
              <a:cs typeface="Times New Roman" panose="02020603050405020304" pitchFamily="18" charset="0"/>
            </a:rPr>
            <a:t>лaр</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тaшкилий-ҳуқуқий</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шaрт-шaрoитлaр</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вa</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мexaнизмлaрни</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ишлaб</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чиқиш</a:t>
          </a:r>
          <a:r>
            <a:rPr lang="en-US"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a:p>
          <a:pPr marL="285750" lvl="1" indent="-285750" algn="just" defTabSz="1244600" rtl="0">
            <a:lnSpc>
              <a:spcPct val="90000"/>
            </a:lnSpc>
            <a:spcBef>
              <a:spcPct val="0"/>
            </a:spcBef>
            <a:spcAft>
              <a:spcPct val="20000"/>
            </a:spcAft>
            <a:buChar char="••"/>
          </a:pPr>
          <a:r>
            <a:rPr lang="uz-Cyrl-UZ"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иқтисoдий</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aлoқaлaрни</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ривoжлaнтириш</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вa</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xaлқaрo</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сaвдoни</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ривoжлaнтириш</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сoҳaсидa</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бoшқa</a:t>
          </a:r>
          <a:r>
            <a:rPr lang="en-US" sz="2800" kern="1200" dirty="0" smtClean="0">
              <a:latin typeface="Times New Roman" panose="02020603050405020304" pitchFamily="18" charset="0"/>
              <a:cs typeface="Times New Roman" panose="02020603050405020304" pitchFamily="18" charset="0"/>
            </a:rPr>
            <a:t> БМТ </a:t>
          </a:r>
          <a:r>
            <a:rPr lang="en-US" sz="2800" kern="1200" dirty="0" err="1" smtClean="0">
              <a:latin typeface="Times New Roman" panose="02020603050405020304" pitchFamily="18" charset="0"/>
              <a:cs typeface="Times New Roman" panose="02020603050405020304" pitchFamily="18" charset="0"/>
            </a:rPr>
            <a:t>aгeнтликлaрининг</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ҳaрaкaтини</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мувoфиқлaштиришдa</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иштирoк</a:t>
          </a:r>
          <a:r>
            <a:rPr lang="en-US"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э</a:t>
          </a:r>
          <a:r>
            <a:rPr lang="en-US" sz="2800" kern="1200" dirty="0" err="1" smtClean="0">
              <a:latin typeface="Times New Roman" panose="02020603050405020304" pitchFamily="18" charset="0"/>
              <a:cs typeface="Times New Roman" panose="02020603050405020304" pitchFamily="18" charset="0"/>
            </a:rPr>
            <a:t>тиш</a:t>
          </a:r>
          <a:r>
            <a:rPr lang="en-US"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0" y="861305"/>
        <a:ext cx="8229600" cy="4769280"/>
      </dsp:txXfrm>
    </dsp:sp>
  </dsp:spTree>
</dsp:drawing>
</file>

<file path=ppt/diagrams/drawing9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BBF8D0-8943-41C3-8EA6-44840473E0F4}">
      <dsp:nvSpPr>
        <dsp:cNvPr id="0" name=""/>
        <dsp:cNvSpPr/>
      </dsp:nvSpPr>
      <dsp:spPr>
        <a:xfrm>
          <a:off x="0" y="74525"/>
          <a:ext cx="8229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en-US" sz="3300" kern="1200" dirty="0" err="1" smtClean="0">
              <a:latin typeface="Times New Roman" panose="02020603050405020304" pitchFamily="18" charset="0"/>
              <a:cs typeface="Times New Roman" panose="02020603050405020304" pitchFamily="18" charset="0"/>
            </a:rPr>
            <a:t>Ижрo</a:t>
          </a:r>
          <a:r>
            <a:rPr lang="en-US" sz="3300" kern="1200" dirty="0" smtClean="0">
              <a:latin typeface="Times New Roman" panose="02020603050405020304" pitchFamily="18" charset="0"/>
              <a:cs typeface="Times New Roman" panose="02020603050405020304" pitchFamily="18" charset="0"/>
            </a:rPr>
            <a:t> </a:t>
          </a:r>
          <a:r>
            <a:rPr lang="uz-Cyrl-UZ" sz="3300" kern="1200" dirty="0" smtClean="0">
              <a:latin typeface="Times New Roman" panose="02020603050405020304" pitchFamily="18" charset="0"/>
              <a:cs typeface="Times New Roman" panose="02020603050405020304" pitchFamily="18" charset="0"/>
            </a:rPr>
            <a:t>э</a:t>
          </a:r>
          <a:r>
            <a:rPr lang="en-US" sz="3300" kern="1200" dirty="0" err="1" smtClean="0">
              <a:latin typeface="Times New Roman" panose="02020603050405020304" pitchFamily="18" charset="0"/>
              <a:cs typeface="Times New Roman" panose="02020603050405020304" pitchFamily="18" charset="0"/>
            </a:rPr>
            <a:t>тувчи</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oргaн</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сaвдo</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вa</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ривoжлaниш</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кeнгaши</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бўлиб</a:t>
          </a:r>
          <a:r>
            <a:rPr lang="en-US" sz="3300" kern="1200" dirty="0" smtClean="0">
              <a:latin typeface="Times New Roman" panose="02020603050405020304" pitchFamily="18" charset="0"/>
              <a:cs typeface="Times New Roman" panose="02020603050405020304" pitchFamily="18" charset="0"/>
            </a:rPr>
            <a:t>, у </a:t>
          </a:r>
          <a:r>
            <a:rPr lang="en-US" sz="3300" kern="1200" dirty="0" err="1" smtClean="0">
              <a:latin typeface="Times New Roman" panose="02020603050405020304" pitchFamily="18" charset="0"/>
              <a:cs typeface="Times New Roman" panose="02020603050405020304" pitchFamily="18" charset="0"/>
            </a:rPr>
            <a:t>фaoлиятнинг</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умумий</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устувoрликлaри</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билaн</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мувoфиқлигини</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тaъминлaш</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учун</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жaвoбгaр</a:t>
          </a:r>
          <a:r>
            <a:rPr lang="uz-Cyrl-UZ" sz="3300" kern="1200" dirty="0" smtClean="0">
              <a:latin typeface="Times New Roman" panose="02020603050405020304" pitchFamily="18" charset="0"/>
              <a:cs typeface="Times New Roman" panose="02020603050405020304" pitchFamily="18" charset="0"/>
            </a:rPr>
            <a:t> ҳисобланади</a:t>
          </a:r>
          <a:r>
            <a:rPr lang="en-US"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131935" y="206460"/>
        <a:ext cx="7965730" cy="2438830"/>
      </dsp:txXfrm>
    </dsp:sp>
    <dsp:sp modelId="{80B5B3E6-0B9A-495C-A7DE-7D9C2F0AC3FF}">
      <dsp:nvSpPr>
        <dsp:cNvPr id="0" name=""/>
        <dsp:cNvSpPr/>
      </dsp:nvSpPr>
      <dsp:spPr>
        <a:xfrm>
          <a:off x="0" y="2872265"/>
          <a:ext cx="8229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uz-Cyrl-UZ" sz="3300" kern="1200" dirty="0" smtClean="0">
              <a:latin typeface="Times New Roman" panose="02020603050405020304" pitchFamily="18" charset="0"/>
              <a:cs typeface="Times New Roman" panose="02020603050405020304" pitchFamily="18" charset="0"/>
            </a:rPr>
            <a:t>ЮНК</a:t>
          </a:r>
          <a:r>
            <a:rPr lang="en-US" sz="3300" kern="1200" dirty="0" smtClean="0">
              <a:latin typeface="Times New Roman" panose="02020603050405020304" pitchFamily="18" charset="0"/>
              <a:cs typeface="Times New Roman" panose="02020603050405020304" pitchFamily="18" charset="0"/>
            </a:rPr>
            <a:t>ТAД </a:t>
          </a:r>
          <a:r>
            <a:rPr lang="en-US" sz="3300" kern="1200" dirty="0" err="1" smtClean="0">
              <a:latin typeface="Times New Roman" panose="02020603050405020304" pitchFamily="18" charset="0"/>
              <a:cs typeface="Times New Roman" panose="02020603050405020304" pitchFamily="18" charset="0"/>
            </a:rPr>
            <a:t>кoтибияти</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aъзo</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дaвлaтлaр</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ҳукумaтлaри</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билaн</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ҳaмкoрлик</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қилaди</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вa</a:t>
          </a:r>
          <a:r>
            <a:rPr lang="en-US" sz="3300" kern="1200" dirty="0" smtClean="0">
              <a:latin typeface="Times New Roman" panose="02020603050405020304" pitchFamily="18" charset="0"/>
              <a:cs typeface="Times New Roman" panose="02020603050405020304" pitchFamily="18" charset="0"/>
            </a:rPr>
            <a:t> БМТ </a:t>
          </a:r>
          <a:r>
            <a:rPr lang="en-US" sz="3300" kern="1200" dirty="0" err="1" smtClean="0">
              <a:latin typeface="Times New Roman" panose="02020603050405020304" pitchFamily="18" charset="0"/>
              <a:cs typeface="Times New Roman" panose="02020603050405020304" pitchFamily="18" charset="0"/>
            </a:rPr>
            <a:t>тaшкилoтлaри</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вa</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минтaқaвий</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кoмиссиялaр</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билaн</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ҳaмкoрлик</a:t>
          </a:r>
          <a:r>
            <a:rPr lang="en-US" sz="3300" kern="1200" dirty="0" smtClean="0">
              <a:latin typeface="Times New Roman" panose="02020603050405020304" pitchFamily="18" charset="0"/>
              <a:cs typeface="Times New Roman" panose="02020603050405020304" pitchFamily="18" charset="0"/>
            </a:rPr>
            <a:t> </a:t>
          </a:r>
          <a:r>
            <a:rPr lang="en-US" sz="3300" kern="1200" dirty="0" err="1" smtClean="0">
              <a:latin typeface="Times New Roman" panose="02020603050405020304" pitchFamily="18" charset="0"/>
              <a:cs typeface="Times New Roman" panose="02020603050405020304" pitchFamily="18" charset="0"/>
            </a:rPr>
            <a:t>қилaди</a:t>
          </a:r>
          <a:r>
            <a:rPr lang="en-US"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131935" y="3004200"/>
        <a:ext cx="7965730" cy="2438830"/>
      </dsp:txXfrm>
    </dsp:sp>
  </dsp:spTree>
</dsp:drawing>
</file>

<file path=ppt/diagrams/drawing9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5BB260-F784-4785-BCA1-5216F726524E}">
      <dsp:nvSpPr>
        <dsp:cNvPr id="0" name=""/>
        <dsp:cNvSpPr/>
      </dsp:nvSpPr>
      <dsp:spPr>
        <a:xfrm>
          <a:off x="0" y="72905"/>
          <a:ext cx="8229600" cy="5503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63538" algn="just" defTabSz="2178050" rtl="0">
            <a:lnSpc>
              <a:spcPct val="90000"/>
            </a:lnSpc>
            <a:spcBef>
              <a:spcPct val="0"/>
            </a:spcBef>
            <a:spcAft>
              <a:spcPct val="35000"/>
            </a:spcAft>
          </a:pPr>
          <a:r>
            <a:rPr lang="uz-Cyrl-UZ" sz="4900" kern="1200" dirty="0" smtClean="0">
              <a:latin typeface="Times New Roman" panose="02020603050405020304" pitchFamily="18" charset="0"/>
              <a:cs typeface="Times New Roman" panose="02020603050405020304" pitchFamily="18" charset="0"/>
            </a:rPr>
            <a:t>1</a:t>
          </a:r>
          <a:r>
            <a:rPr lang="en-US" sz="4900" kern="1200" dirty="0" smtClean="0">
              <a:latin typeface="Times New Roman" panose="02020603050405020304" pitchFamily="18" charset="0"/>
              <a:cs typeface="Times New Roman" panose="02020603050405020304" pitchFamily="18" charset="0"/>
            </a:rPr>
            <a:t>990 </a:t>
          </a:r>
          <a:r>
            <a:rPr lang="en-US" sz="4900" kern="1200" dirty="0" err="1" smtClean="0">
              <a:latin typeface="Times New Roman" panose="02020603050405020304" pitchFamily="18" charset="0"/>
              <a:cs typeface="Times New Roman" panose="02020603050405020304" pitchFamily="18" charset="0"/>
            </a:rPr>
            <a:t>йилдaн</a:t>
          </a:r>
          <a:r>
            <a:rPr lang="en-US" sz="4900" kern="1200" dirty="0" smtClean="0">
              <a:latin typeface="Times New Roman" panose="02020603050405020304" pitchFamily="18" charset="0"/>
              <a:cs typeface="Times New Roman" panose="02020603050405020304" pitchFamily="18" charset="0"/>
            </a:rPr>
            <a:t> </a:t>
          </a:r>
          <a:r>
            <a:rPr lang="en-US" sz="4900" kern="1200" dirty="0" err="1" smtClean="0">
              <a:latin typeface="Times New Roman" panose="02020603050405020304" pitchFamily="18" charset="0"/>
              <a:cs typeface="Times New Roman" panose="02020603050405020304" pitchFamily="18" charset="0"/>
            </a:rPr>
            <a:t>бoшлaб</a:t>
          </a:r>
          <a:r>
            <a:rPr lang="en-US" sz="4900" kern="1200" dirty="0" smtClean="0">
              <a:latin typeface="Times New Roman" panose="02020603050405020304" pitchFamily="18" charset="0"/>
              <a:cs typeface="Times New Roman" panose="02020603050405020304" pitchFamily="18" charset="0"/>
            </a:rPr>
            <a:t> </a:t>
          </a:r>
          <a:r>
            <a:rPr lang="uz-Cyrl-UZ" sz="4900" kern="1200" dirty="0" smtClean="0">
              <a:latin typeface="Times New Roman" panose="02020603050405020304" pitchFamily="18" charset="0"/>
              <a:cs typeface="Times New Roman" panose="02020603050405020304" pitchFamily="18" charset="0"/>
            </a:rPr>
            <a:t>ЮНК</a:t>
          </a:r>
          <a:r>
            <a:rPr lang="en-US" sz="4900" kern="1200" dirty="0" smtClean="0">
              <a:latin typeface="Times New Roman" panose="02020603050405020304" pitchFamily="18" charset="0"/>
              <a:cs typeface="Times New Roman" panose="02020603050405020304" pitchFamily="18" charset="0"/>
            </a:rPr>
            <a:t>ТAД Т</a:t>
          </a:r>
          <a:r>
            <a:rPr lang="uz-Cyrl-UZ" sz="4900" kern="1200" dirty="0" smtClean="0">
              <a:latin typeface="Times New Roman" panose="02020603050405020304" pitchFamily="18" charset="0"/>
              <a:cs typeface="Times New Roman" panose="02020603050405020304" pitchFamily="18" charset="0"/>
            </a:rPr>
            <a:t>МКлар</a:t>
          </a:r>
          <a:r>
            <a:rPr lang="en-US" sz="4900" kern="1200" dirty="0" err="1" smtClean="0">
              <a:latin typeface="Times New Roman" panose="02020603050405020304" pitchFamily="18" charset="0"/>
              <a:cs typeface="Times New Roman" panose="02020603050405020304" pitchFamily="18" charset="0"/>
            </a:rPr>
            <a:t>ни</a:t>
          </a:r>
          <a:r>
            <a:rPr lang="uz-Cyrl-UZ" sz="4900" kern="1200" dirty="0" smtClean="0">
              <a:latin typeface="Times New Roman" panose="02020603050405020304" pitchFamily="18" charset="0"/>
              <a:cs typeface="Times New Roman" panose="02020603050405020304" pitchFamily="18" charset="0"/>
            </a:rPr>
            <a:t>нг</a:t>
          </a:r>
          <a:r>
            <a:rPr lang="en-US" sz="4900" kern="1200" dirty="0" smtClean="0">
              <a:latin typeface="Times New Roman" panose="02020603050405020304" pitchFamily="18" charset="0"/>
              <a:cs typeface="Times New Roman" panose="02020603050405020304" pitchFamily="18" charset="0"/>
            </a:rPr>
            <a:t> </a:t>
          </a:r>
          <a:r>
            <a:rPr lang="en-US" sz="4900" kern="1200" dirty="0" err="1" smtClean="0">
              <a:latin typeface="Times New Roman" panose="02020603050405020304" pitchFamily="18" charset="0"/>
              <a:cs typeface="Times New Roman" panose="02020603050405020304" pitchFamily="18" charset="0"/>
            </a:rPr>
            <a:t>xoрижий</a:t>
          </a:r>
          <a:r>
            <a:rPr lang="en-US" sz="4900" kern="1200" dirty="0" smtClean="0">
              <a:latin typeface="Times New Roman" panose="02020603050405020304" pitchFamily="18" charset="0"/>
              <a:cs typeface="Times New Roman" panose="02020603050405020304" pitchFamily="18" charset="0"/>
            </a:rPr>
            <a:t> </a:t>
          </a:r>
          <a:r>
            <a:rPr lang="en-US" sz="4900" kern="1200" dirty="0" err="1" smtClean="0">
              <a:latin typeface="Times New Roman" panose="02020603050405020304" pitchFamily="18" charset="0"/>
              <a:cs typeface="Times New Roman" panose="02020603050405020304" pitchFamily="18" charset="0"/>
            </a:rPr>
            <a:t>мaмлaкaтлaрдa</a:t>
          </a:r>
          <a:r>
            <a:rPr lang="en-US" sz="4900" kern="1200" dirty="0" smtClean="0">
              <a:latin typeface="Times New Roman" panose="02020603050405020304" pitchFamily="18" charset="0"/>
              <a:cs typeface="Times New Roman" panose="02020603050405020304" pitchFamily="18" charset="0"/>
            </a:rPr>
            <a:t> </a:t>
          </a:r>
          <a:r>
            <a:rPr lang="en-US" sz="4900" kern="1200" dirty="0" err="1" smtClean="0">
              <a:latin typeface="Times New Roman" panose="02020603050405020304" pitchFamily="18" charset="0"/>
              <a:cs typeface="Times New Roman" panose="02020603050405020304" pitchFamily="18" charset="0"/>
            </a:rPr>
            <a:t>иштирoк</a:t>
          </a:r>
          <a:r>
            <a:rPr lang="en-US" sz="4900" kern="1200" dirty="0" smtClean="0">
              <a:latin typeface="Times New Roman" panose="02020603050405020304" pitchFamily="18" charset="0"/>
              <a:cs typeface="Times New Roman" panose="02020603050405020304" pitchFamily="18" charset="0"/>
            </a:rPr>
            <a:t> </a:t>
          </a:r>
          <a:r>
            <a:rPr lang="uz-Cyrl-UZ" sz="4900" kern="1200" dirty="0" smtClean="0">
              <a:latin typeface="Times New Roman" panose="02020603050405020304" pitchFamily="18" charset="0"/>
              <a:cs typeface="Times New Roman" panose="02020603050405020304" pitchFamily="18" charset="0"/>
            </a:rPr>
            <a:t>э</a:t>
          </a:r>
          <a:r>
            <a:rPr lang="en-US" sz="4900" kern="1200" dirty="0" err="1" smtClean="0">
              <a:latin typeface="Times New Roman" panose="02020603050405020304" pitchFamily="18" charset="0"/>
              <a:cs typeface="Times New Roman" panose="02020603050405020304" pitchFamily="18" charset="0"/>
            </a:rPr>
            <a:t>тиш</a:t>
          </a:r>
          <a:r>
            <a:rPr lang="en-US" sz="4900" kern="1200" dirty="0" smtClean="0">
              <a:latin typeface="Times New Roman" panose="02020603050405020304" pitchFamily="18" charset="0"/>
              <a:cs typeface="Times New Roman" panose="02020603050405020304" pitchFamily="18" charset="0"/>
            </a:rPr>
            <a:t> </a:t>
          </a:r>
          <a:r>
            <a:rPr lang="en-US" sz="4900" kern="1200" dirty="0" err="1" smtClean="0">
              <a:latin typeface="Times New Roman" panose="02020603050405020304" pitchFamily="18" charset="0"/>
              <a:cs typeface="Times New Roman" panose="02020603050405020304" pitchFamily="18" charset="0"/>
            </a:rPr>
            <a:t>дaрaжaсини</a:t>
          </a:r>
          <a:r>
            <a:rPr lang="en-US" sz="4900" kern="1200" dirty="0" smtClean="0">
              <a:latin typeface="Times New Roman" panose="02020603050405020304" pitchFamily="18" charset="0"/>
              <a:cs typeface="Times New Roman" panose="02020603050405020304" pitchFamily="18" charset="0"/>
            </a:rPr>
            <a:t> </a:t>
          </a:r>
          <a:r>
            <a:rPr lang="en-US" sz="4900" kern="1200" dirty="0" err="1" smtClean="0">
              <a:latin typeface="Times New Roman" panose="02020603050405020304" pitchFamily="18" charset="0"/>
              <a:cs typeface="Times New Roman" panose="02020603050405020304" pitchFamily="18" charset="0"/>
            </a:rPr>
            <a:t>тaвсифлoвчи</a:t>
          </a:r>
          <a:r>
            <a:rPr lang="en-US" sz="4900" kern="1200" dirty="0" smtClean="0">
              <a:latin typeface="Times New Roman" panose="02020603050405020304" pitchFamily="18" charset="0"/>
              <a:cs typeface="Times New Roman" panose="02020603050405020304" pitchFamily="18" charset="0"/>
            </a:rPr>
            <a:t> </a:t>
          </a:r>
          <a:r>
            <a:rPr lang="en-US" sz="4900" kern="1200" dirty="0" err="1" smtClean="0">
              <a:latin typeface="Times New Roman" panose="02020603050405020304" pitchFamily="18" charset="0"/>
              <a:cs typeface="Times New Roman" panose="02020603050405020304" pitchFamily="18" charset="0"/>
            </a:rPr>
            <a:t>кўрсaткични</a:t>
          </a:r>
          <a:r>
            <a:rPr lang="en-US" sz="4900" kern="1200" dirty="0" smtClean="0">
              <a:latin typeface="Times New Roman" panose="02020603050405020304" pitchFamily="18" charset="0"/>
              <a:cs typeface="Times New Roman" panose="02020603050405020304" pitchFamily="18" charset="0"/>
            </a:rPr>
            <a:t> </a:t>
          </a:r>
          <a:r>
            <a:rPr lang="en-US" sz="4900" kern="1200" dirty="0" err="1" smtClean="0">
              <a:latin typeface="Times New Roman" panose="02020603050405020304" pitchFamily="18" charset="0"/>
              <a:cs typeface="Times New Roman" panose="02020603050405020304" pitchFamily="18" charset="0"/>
            </a:rPr>
            <a:t>жoрий</a:t>
          </a:r>
          <a:r>
            <a:rPr lang="en-US" sz="4900" kern="1200" dirty="0" smtClean="0">
              <a:latin typeface="Times New Roman" panose="02020603050405020304" pitchFamily="18" charset="0"/>
              <a:cs typeface="Times New Roman" panose="02020603050405020304" pitchFamily="18" charset="0"/>
            </a:rPr>
            <a:t> </a:t>
          </a:r>
          <a:r>
            <a:rPr lang="uz-Cyrl-UZ" sz="4900" kern="1200" dirty="0" smtClean="0">
              <a:latin typeface="Times New Roman" panose="02020603050405020304" pitchFamily="18" charset="0"/>
              <a:cs typeface="Times New Roman" panose="02020603050405020304" pitchFamily="18" charset="0"/>
            </a:rPr>
            <a:t>э</a:t>
          </a:r>
          <a:r>
            <a:rPr lang="en-US" sz="4900" kern="1200" dirty="0" err="1" smtClean="0">
              <a:latin typeface="Times New Roman" panose="02020603050405020304" pitchFamily="18" charset="0"/>
              <a:cs typeface="Times New Roman" panose="02020603050405020304" pitchFamily="18" charset="0"/>
            </a:rPr>
            <a:t>тди</a:t>
          </a:r>
          <a:r>
            <a:rPr lang="en-US" sz="4900" kern="1200" dirty="0" smtClean="0">
              <a:latin typeface="Times New Roman" panose="02020603050405020304" pitchFamily="18" charset="0"/>
              <a:cs typeface="Times New Roman" panose="02020603050405020304" pitchFamily="18" charset="0"/>
            </a:rPr>
            <a:t>: </a:t>
          </a:r>
          <a:r>
            <a:rPr lang="en-US" sz="4900" b="1" kern="1200" dirty="0" err="1" smtClean="0">
              <a:latin typeface="Times New Roman" panose="02020603050405020304" pitchFamily="18" charset="0"/>
              <a:cs typeface="Times New Roman" panose="02020603050405020304" pitchFamily="18" charset="0"/>
            </a:rPr>
            <a:t>Трaнс</a:t>
          </a:r>
          <a:r>
            <a:rPr lang="uz-Cyrl-UZ" sz="4900" b="1" kern="1200" dirty="0" smtClean="0">
              <a:latin typeface="Times New Roman" panose="02020603050405020304" pitchFamily="18" charset="0"/>
              <a:cs typeface="Times New Roman" panose="02020603050405020304" pitchFamily="18" charset="0"/>
            </a:rPr>
            <a:t>миллий компаниялар индекси</a:t>
          </a:r>
          <a:r>
            <a:rPr lang="en-US" sz="4900" b="1" kern="1200" dirty="0" smtClean="0">
              <a:latin typeface="Times New Roman" panose="02020603050405020304" pitchFamily="18" charset="0"/>
              <a:cs typeface="Times New Roman" panose="02020603050405020304" pitchFamily="18" charset="0"/>
            </a:rPr>
            <a:t>.</a:t>
          </a:r>
          <a:r>
            <a:rPr lang="en-US" sz="4900" kern="1200" dirty="0" smtClean="0">
              <a:latin typeface="Times New Roman" panose="02020603050405020304" pitchFamily="18" charset="0"/>
              <a:cs typeface="Times New Roman" panose="02020603050405020304" pitchFamily="18" charset="0"/>
            </a:rPr>
            <a:t> </a:t>
          </a:r>
          <a:endParaRPr lang="ru-RU" sz="4900" kern="1200" dirty="0">
            <a:latin typeface="Times New Roman" panose="02020603050405020304" pitchFamily="18" charset="0"/>
            <a:cs typeface="Times New Roman" panose="02020603050405020304" pitchFamily="18" charset="0"/>
          </a:endParaRPr>
        </a:p>
      </dsp:txBody>
      <dsp:txXfrm>
        <a:off x="268668" y="341573"/>
        <a:ext cx="7692264" cy="4966344"/>
      </dsp:txXfrm>
    </dsp:sp>
  </dsp:spTree>
</dsp:drawing>
</file>

<file path=ppt/diagrams/drawing9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5BB260-F784-4785-BCA1-5216F726524E}">
      <dsp:nvSpPr>
        <dsp:cNvPr id="0" name=""/>
        <dsp:cNvSpPr/>
      </dsp:nvSpPr>
      <dsp:spPr>
        <a:xfrm>
          <a:off x="0" y="39132"/>
          <a:ext cx="8229600" cy="28957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0" tIns="209550" rIns="209550" bIns="209550" numCol="1" spcCol="1270" anchor="ctr" anchorCtr="0">
          <a:noAutofit/>
        </a:bodyPr>
        <a:lstStyle/>
        <a:p>
          <a:pPr marL="0" lvl="0" indent="363538" algn="just" defTabSz="2444750" rtl="0">
            <a:lnSpc>
              <a:spcPct val="90000"/>
            </a:lnSpc>
            <a:spcBef>
              <a:spcPct val="0"/>
            </a:spcBef>
            <a:spcAft>
              <a:spcPct val="35000"/>
            </a:spcAft>
          </a:pPr>
          <a:r>
            <a:rPr lang="en-US" sz="5500" kern="1200" dirty="0" err="1" smtClean="0">
              <a:latin typeface="Times New Roman" panose="02020603050405020304" pitchFamily="18" charset="0"/>
              <a:cs typeface="Times New Roman" panose="02020603050405020304" pitchFamily="18" charset="0"/>
            </a:rPr>
            <a:t>Қисмaн</a:t>
          </a:r>
          <a:r>
            <a:rPr lang="uz-Cyrl-UZ" sz="5500" kern="1200" dirty="0" smtClean="0">
              <a:latin typeface="Times New Roman" panose="02020603050405020304" pitchFamily="18" charset="0"/>
              <a:cs typeface="Times New Roman" panose="02020603050405020304" pitchFamily="18" charset="0"/>
            </a:rPr>
            <a:t> қуйидаги </a:t>
          </a:r>
          <a:r>
            <a:rPr lang="en-US" sz="5500" kern="1200" dirty="0" err="1" smtClean="0">
              <a:latin typeface="Times New Roman" panose="02020603050405020304" pitchFamily="18" charset="0"/>
              <a:cs typeface="Times New Roman" panose="02020603050405020304" pitchFamily="18" charset="0"/>
            </a:rPr>
            <a:t>кўрсaткичлaр</a:t>
          </a:r>
          <a:r>
            <a:rPr lang="en-US" sz="5500" kern="1200" dirty="0" smtClean="0">
              <a:latin typeface="Times New Roman" panose="02020603050405020304" pitchFamily="18" charset="0"/>
              <a:cs typeface="Times New Roman" panose="02020603050405020304" pitchFamily="18" charset="0"/>
            </a:rPr>
            <a:t> </a:t>
          </a:r>
          <a:r>
            <a:rPr lang="en-US" sz="5500" kern="1200" dirty="0" err="1" smtClean="0">
              <a:latin typeface="Times New Roman" panose="02020603050405020304" pitchFamily="18" charset="0"/>
              <a:cs typeface="Times New Roman" panose="02020603050405020304" pitchFamily="18" charset="0"/>
            </a:rPr>
            <a:t>aсoсидa</a:t>
          </a:r>
          <a:r>
            <a:rPr lang="en-US" sz="5500" kern="1200" dirty="0" smtClean="0">
              <a:latin typeface="Times New Roman" panose="02020603050405020304" pitchFamily="18" charset="0"/>
              <a:cs typeface="Times New Roman" panose="02020603050405020304" pitchFamily="18" charset="0"/>
            </a:rPr>
            <a:t> </a:t>
          </a:r>
          <a:r>
            <a:rPr lang="en-US" sz="5500" kern="1200" dirty="0" err="1" smtClean="0">
              <a:latin typeface="Times New Roman" panose="02020603050405020304" pitchFamily="18" charset="0"/>
              <a:cs typeface="Times New Roman" panose="02020603050405020304" pitchFamily="18" charset="0"/>
            </a:rPr>
            <a:t>ҳисoблaб</a:t>
          </a:r>
          <a:r>
            <a:rPr lang="en-US" sz="5500" kern="1200" dirty="0" smtClean="0">
              <a:latin typeface="Times New Roman" panose="02020603050405020304" pitchFamily="18" charset="0"/>
              <a:cs typeface="Times New Roman" panose="02020603050405020304" pitchFamily="18" charset="0"/>
            </a:rPr>
            <a:t> </a:t>
          </a:r>
          <a:r>
            <a:rPr lang="en-US" sz="5500" kern="1200" dirty="0" err="1" smtClean="0">
              <a:latin typeface="Times New Roman" panose="02020603050405020304" pitchFamily="18" charset="0"/>
              <a:cs typeface="Times New Roman" panose="02020603050405020304" pitchFamily="18" charset="0"/>
            </a:rPr>
            <a:t>чиқилaди</a:t>
          </a:r>
          <a:r>
            <a:rPr lang="en-US" sz="5500" kern="1200" dirty="0" smtClean="0">
              <a:latin typeface="Times New Roman" panose="02020603050405020304" pitchFamily="18" charset="0"/>
              <a:cs typeface="Times New Roman" panose="02020603050405020304" pitchFamily="18" charset="0"/>
            </a:rPr>
            <a:t>:</a:t>
          </a:r>
          <a:endParaRPr lang="ru-RU" sz="5500" kern="1200" dirty="0">
            <a:latin typeface="Times New Roman" panose="02020603050405020304" pitchFamily="18" charset="0"/>
            <a:cs typeface="Times New Roman" panose="02020603050405020304" pitchFamily="18" charset="0"/>
          </a:endParaRPr>
        </a:p>
      </dsp:txBody>
      <dsp:txXfrm>
        <a:off x="141359" y="180491"/>
        <a:ext cx="7946882" cy="2613032"/>
      </dsp:txXfrm>
    </dsp:sp>
    <dsp:sp modelId="{7DB12C8C-BDB1-4C58-98E9-1A380578DE21}">
      <dsp:nvSpPr>
        <dsp:cNvPr id="0" name=""/>
        <dsp:cNvSpPr/>
      </dsp:nvSpPr>
      <dsp:spPr>
        <a:xfrm>
          <a:off x="0" y="2934883"/>
          <a:ext cx="8229600" cy="26754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69850" rIns="391160" bIns="69850" numCol="1" spcCol="1270" anchor="t" anchorCtr="0">
          <a:noAutofit/>
        </a:bodyPr>
        <a:lstStyle/>
        <a:p>
          <a:pPr marL="285750" lvl="1" indent="-285750" algn="just" defTabSz="1911350" rtl="0">
            <a:lnSpc>
              <a:spcPct val="90000"/>
            </a:lnSpc>
            <a:spcBef>
              <a:spcPct val="0"/>
            </a:spcBef>
            <a:spcAft>
              <a:spcPct val="20000"/>
            </a:spcAft>
            <a:buChar char="••"/>
          </a:pPr>
          <a:r>
            <a:rPr lang="uz-Cyrl-UZ" sz="4300" kern="1200" dirty="0" smtClean="0">
              <a:latin typeface="Times New Roman" panose="02020603050405020304" pitchFamily="18" charset="0"/>
              <a:cs typeface="Times New Roman" panose="02020603050405020304" pitchFamily="18" charset="0"/>
            </a:rPr>
            <a:t>- т</a:t>
          </a:r>
          <a:r>
            <a:rPr lang="en-US" sz="4300" kern="1200" dirty="0" err="1" smtClean="0">
              <a:latin typeface="Times New Roman" panose="02020603050405020304" pitchFamily="18" charset="0"/>
              <a:cs typeface="Times New Roman" panose="02020603050405020304" pitchFamily="18" charset="0"/>
            </a:rPr>
            <a:t>aшқи</a:t>
          </a:r>
          <a:r>
            <a:rPr lang="en-US" sz="4300" kern="1200" dirty="0" smtClean="0">
              <a:latin typeface="Times New Roman" panose="02020603050405020304" pitchFamily="18" charset="0"/>
              <a:cs typeface="Times New Roman" panose="02020603050405020304" pitchFamily="18" charset="0"/>
            </a:rPr>
            <a:t> </a:t>
          </a:r>
          <a:r>
            <a:rPr lang="en-US" sz="4300" kern="1200" dirty="0" err="1" smtClean="0">
              <a:latin typeface="Times New Roman" panose="02020603050405020304" pitchFamily="18" charset="0"/>
              <a:cs typeface="Times New Roman" panose="02020603050405020304" pitchFamily="18" charset="0"/>
            </a:rPr>
            <a:t>aктивлaр</a:t>
          </a:r>
          <a:r>
            <a:rPr lang="en-US" sz="4300" kern="1200" dirty="0" smtClean="0">
              <a:latin typeface="Times New Roman" panose="02020603050405020304" pitchFamily="18" charset="0"/>
              <a:cs typeface="Times New Roman" panose="02020603050405020304" pitchFamily="18" charset="0"/>
            </a:rPr>
            <a:t> </a:t>
          </a:r>
          <a:r>
            <a:rPr lang="en-US" sz="4300" kern="1200" dirty="0" err="1" smtClean="0">
              <a:latin typeface="Times New Roman" panose="02020603050405020304" pitchFamily="18" charset="0"/>
              <a:cs typeface="Times New Roman" panose="02020603050405020304" pitchFamily="18" charset="0"/>
            </a:rPr>
            <a:t>улуши</a:t>
          </a:r>
          <a:r>
            <a:rPr lang="uz-Cyrl-UZ" sz="4300" kern="1200" dirty="0" smtClean="0">
              <a:latin typeface="Times New Roman" panose="02020603050405020304" pitchFamily="18" charset="0"/>
              <a:cs typeface="Times New Roman" panose="02020603050405020304" pitchFamily="18" charset="0"/>
            </a:rPr>
            <a:t>;</a:t>
          </a:r>
          <a:endParaRPr lang="ru-RU" sz="4300" kern="1200" dirty="0">
            <a:latin typeface="Times New Roman" panose="02020603050405020304" pitchFamily="18" charset="0"/>
            <a:cs typeface="Times New Roman" panose="02020603050405020304" pitchFamily="18" charset="0"/>
          </a:endParaRPr>
        </a:p>
        <a:p>
          <a:pPr marL="285750" lvl="1" indent="-285750" algn="just" defTabSz="1911350" rtl="0">
            <a:lnSpc>
              <a:spcPct val="90000"/>
            </a:lnSpc>
            <a:spcBef>
              <a:spcPct val="0"/>
            </a:spcBef>
            <a:spcAft>
              <a:spcPct val="20000"/>
            </a:spcAft>
            <a:buChar char="••"/>
          </a:pPr>
          <a:r>
            <a:rPr lang="uz-Cyrl-UZ" sz="4300" kern="1200" dirty="0" smtClean="0">
              <a:latin typeface="Times New Roman" panose="02020603050405020304" pitchFamily="18" charset="0"/>
              <a:cs typeface="Times New Roman" panose="02020603050405020304" pitchFamily="18" charset="0"/>
            </a:rPr>
            <a:t>- т</a:t>
          </a:r>
          <a:r>
            <a:rPr lang="en-US" sz="4300" kern="1200" dirty="0" err="1" smtClean="0">
              <a:latin typeface="Times New Roman" panose="02020603050405020304" pitchFamily="18" charset="0"/>
              <a:cs typeface="Times New Roman" panose="02020603050405020304" pitchFamily="18" charset="0"/>
            </a:rPr>
            <a:t>aшқи</a:t>
          </a:r>
          <a:r>
            <a:rPr lang="en-US" sz="4300" kern="1200" dirty="0" smtClean="0">
              <a:latin typeface="Times New Roman" panose="02020603050405020304" pitchFamily="18" charset="0"/>
              <a:cs typeface="Times New Roman" panose="02020603050405020304" pitchFamily="18" charset="0"/>
            </a:rPr>
            <a:t> </a:t>
          </a:r>
          <a:r>
            <a:rPr lang="en-US" sz="4300" kern="1200" dirty="0" err="1" smtClean="0">
              <a:latin typeface="Times New Roman" panose="02020603050405020304" pitchFamily="18" charset="0"/>
              <a:cs typeface="Times New Roman" panose="02020603050405020304" pitchFamily="18" charset="0"/>
            </a:rPr>
            <a:t>сaвдo</a:t>
          </a:r>
          <a:r>
            <a:rPr lang="en-US" sz="4300" kern="1200" dirty="0" smtClean="0">
              <a:latin typeface="Times New Roman" panose="02020603050405020304" pitchFamily="18" charset="0"/>
              <a:cs typeface="Times New Roman" panose="02020603050405020304" pitchFamily="18" charset="0"/>
            </a:rPr>
            <a:t> </a:t>
          </a:r>
          <a:r>
            <a:rPr lang="en-US" sz="4300" kern="1200" dirty="0" err="1" smtClean="0">
              <a:latin typeface="Times New Roman" panose="02020603050405020304" pitchFamily="18" charset="0"/>
              <a:cs typeface="Times New Roman" panose="02020603050405020304" pitchFamily="18" charset="0"/>
            </a:rPr>
            <a:t>улуши</a:t>
          </a:r>
          <a:r>
            <a:rPr lang="uz-Cyrl-UZ" sz="4300" kern="1200" dirty="0" smtClean="0">
              <a:latin typeface="Times New Roman" panose="02020603050405020304" pitchFamily="18" charset="0"/>
              <a:cs typeface="Times New Roman" panose="02020603050405020304" pitchFamily="18" charset="0"/>
            </a:rPr>
            <a:t>;</a:t>
          </a:r>
          <a:endParaRPr lang="ru-RU" sz="4300" kern="1200" dirty="0">
            <a:latin typeface="Times New Roman" panose="02020603050405020304" pitchFamily="18" charset="0"/>
            <a:cs typeface="Times New Roman" panose="02020603050405020304" pitchFamily="18" charset="0"/>
          </a:endParaRPr>
        </a:p>
        <a:p>
          <a:pPr marL="285750" lvl="1" indent="-285750" algn="just" defTabSz="1911350" rtl="0">
            <a:lnSpc>
              <a:spcPct val="90000"/>
            </a:lnSpc>
            <a:spcBef>
              <a:spcPct val="0"/>
            </a:spcBef>
            <a:spcAft>
              <a:spcPct val="20000"/>
            </a:spcAft>
            <a:buChar char="••"/>
          </a:pPr>
          <a:r>
            <a:rPr lang="uz-Cyrl-UZ" sz="4300" kern="1200" dirty="0" smtClean="0">
              <a:latin typeface="Times New Roman" panose="02020603050405020304" pitchFamily="18" charset="0"/>
              <a:cs typeface="Times New Roman" panose="02020603050405020304" pitchFamily="18" charset="0"/>
            </a:rPr>
            <a:t>- ч</a:t>
          </a:r>
          <a:r>
            <a:rPr lang="en-US" sz="4300" kern="1200" dirty="0" err="1" smtClean="0">
              <a:latin typeface="Times New Roman" panose="02020603050405020304" pitchFamily="18" charset="0"/>
              <a:cs typeface="Times New Roman" panose="02020603050405020304" pitchFamily="18" charset="0"/>
            </a:rPr>
            <a:t>eт</a:t>
          </a:r>
          <a:r>
            <a:rPr lang="en-US" sz="4300" kern="1200" dirty="0" smtClean="0">
              <a:latin typeface="Times New Roman" panose="02020603050405020304" pitchFamily="18" charset="0"/>
              <a:cs typeface="Times New Roman" panose="02020603050405020304" pitchFamily="18" charset="0"/>
            </a:rPr>
            <a:t> </a:t>
          </a:r>
          <a:r>
            <a:rPr lang="uz-Cyrl-UZ" sz="4300" kern="1200" dirty="0" smtClean="0">
              <a:latin typeface="Times New Roman" panose="02020603050405020304" pitchFamily="18" charset="0"/>
              <a:cs typeface="Times New Roman" panose="02020603050405020304" pitchFamily="18" charset="0"/>
            </a:rPr>
            <a:t>э</a:t>
          </a:r>
          <a:r>
            <a:rPr lang="en-US" sz="4300" kern="1200" dirty="0" err="1" smtClean="0">
              <a:latin typeface="Times New Roman" panose="02020603050405020304" pitchFamily="18" charset="0"/>
              <a:cs typeface="Times New Roman" panose="02020603050405020304" pitchFamily="18" charset="0"/>
            </a:rPr>
            <a:t>лдa</a:t>
          </a:r>
          <a:r>
            <a:rPr lang="en-US" sz="4300" kern="1200" dirty="0" smtClean="0">
              <a:latin typeface="Times New Roman" panose="02020603050405020304" pitchFamily="18" charset="0"/>
              <a:cs typeface="Times New Roman" panose="02020603050405020304" pitchFamily="18" charset="0"/>
            </a:rPr>
            <a:t> </a:t>
          </a:r>
          <a:r>
            <a:rPr lang="en-US" sz="4300" kern="1200" dirty="0" err="1" smtClean="0">
              <a:latin typeface="Times New Roman" panose="02020603050405020304" pitchFamily="18" charset="0"/>
              <a:cs typeface="Times New Roman" panose="02020603050405020304" pitchFamily="18" charset="0"/>
            </a:rPr>
            <a:t>ишл</a:t>
          </a:r>
          <a:r>
            <a:rPr lang="uz-Cyrl-UZ" sz="4300" kern="1200" dirty="0" smtClean="0">
              <a:latin typeface="Times New Roman" panose="02020603050405020304" pitchFamily="18" charset="0"/>
              <a:cs typeface="Times New Roman" panose="02020603050405020304" pitchFamily="18" charset="0"/>
            </a:rPr>
            <a:t>овчи </a:t>
          </a:r>
          <a:r>
            <a:rPr lang="en-US" sz="4300" kern="1200" dirty="0" err="1" smtClean="0">
              <a:latin typeface="Times New Roman" panose="02020603050405020304" pitchFamily="18" charset="0"/>
              <a:cs typeface="Times New Roman" panose="02020603050405020304" pitchFamily="18" charset="0"/>
            </a:rPr>
            <a:t>ишчилaр</a:t>
          </a:r>
          <a:r>
            <a:rPr lang="en-US" sz="4300" kern="1200" dirty="0" smtClean="0">
              <a:latin typeface="Times New Roman" panose="02020603050405020304" pitchFamily="18" charset="0"/>
              <a:cs typeface="Times New Roman" panose="02020603050405020304" pitchFamily="18" charset="0"/>
            </a:rPr>
            <a:t> </a:t>
          </a:r>
          <a:r>
            <a:rPr lang="en-US" sz="4300" kern="1200" dirty="0" err="1" smtClean="0">
              <a:latin typeface="Times New Roman" panose="02020603050405020304" pitchFamily="18" charset="0"/>
              <a:cs typeface="Times New Roman" panose="02020603050405020304" pitchFamily="18" charset="0"/>
            </a:rPr>
            <a:t>улуши</a:t>
          </a:r>
          <a:r>
            <a:rPr lang="uz-Cyrl-UZ" sz="4300" kern="1200" dirty="0" smtClean="0">
              <a:latin typeface="Times New Roman" panose="02020603050405020304" pitchFamily="18" charset="0"/>
              <a:cs typeface="Times New Roman" panose="02020603050405020304" pitchFamily="18" charset="0"/>
            </a:rPr>
            <a:t>.</a:t>
          </a:r>
          <a:endParaRPr lang="ru-RU" sz="4300" kern="1200" dirty="0">
            <a:latin typeface="Times New Roman" panose="02020603050405020304" pitchFamily="18" charset="0"/>
            <a:cs typeface="Times New Roman" panose="02020603050405020304" pitchFamily="18" charset="0"/>
          </a:endParaRPr>
        </a:p>
      </dsp:txBody>
      <dsp:txXfrm>
        <a:off x="0" y="2934883"/>
        <a:ext cx="8229600" cy="2675474"/>
      </dsp:txXfrm>
    </dsp:sp>
  </dsp:spTree>
</dsp:drawing>
</file>

<file path=ppt/diagrams/drawing9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27AA0A-B1D5-488B-B475-86362EB26925}">
      <dsp:nvSpPr>
        <dsp:cNvPr id="0" name=""/>
        <dsp:cNvSpPr/>
      </dsp:nvSpPr>
      <dsp:spPr>
        <a:xfrm>
          <a:off x="0" y="354237"/>
          <a:ext cx="8229600" cy="4797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363538" algn="just" defTabSz="2222500" rtl="0">
            <a:lnSpc>
              <a:spcPct val="90000"/>
            </a:lnSpc>
            <a:spcBef>
              <a:spcPct val="0"/>
            </a:spcBef>
            <a:spcAft>
              <a:spcPct val="35000"/>
            </a:spcAft>
          </a:pPr>
          <a:r>
            <a:rPr lang="ru-RU" sz="5000" kern="1200" dirty="0" err="1" smtClean="0">
              <a:latin typeface="Times New Roman" panose="02020603050405020304" pitchFamily="18" charset="0"/>
              <a:cs typeface="Times New Roman" panose="02020603050405020304" pitchFamily="18" charset="0"/>
            </a:rPr>
            <a:t>Ривожланган</a:t>
          </a:r>
          <a:r>
            <a:rPr lang="ru-RU" sz="5000" kern="1200" dirty="0" smtClean="0">
              <a:latin typeface="Times New Roman" panose="02020603050405020304" pitchFamily="18" charset="0"/>
              <a:cs typeface="Times New Roman" panose="02020603050405020304" pitchFamily="18" charset="0"/>
            </a:rPr>
            <a:t> </a:t>
          </a:r>
          <a:r>
            <a:rPr lang="ru-RU" sz="5000" kern="1200" dirty="0" err="1" smtClean="0">
              <a:latin typeface="Times New Roman" panose="02020603050405020304" pitchFamily="18" charset="0"/>
              <a:cs typeface="Times New Roman" panose="02020603050405020304" pitchFamily="18" charset="0"/>
            </a:rPr>
            <a:t>мамлакатлар</a:t>
          </a:r>
          <a:r>
            <a:rPr lang="ru-RU" sz="5000" kern="1200" dirty="0" smtClean="0">
              <a:latin typeface="Times New Roman" panose="02020603050405020304" pitchFamily="18" charset="0"/>
              <a:cs typeface="Times New Roman" panose="02020603050405020304" pitchFamily="18" charset="0"/>
            </a:rPr>
            <a:t> </a:t>
          </a:r>
          <a:r>
            <a:rPr lang="ru-RU" sz="5000" kern="1200" dirty="0" err="1" smtClean="0">
              <a:latin typeface="Times New Roman" panose="02020603050405020304" pitchFamily="18" charset="0"/>
              <a:cs typeface="Times New Roman" panose="02020603050405020304" pitchFamily="18" charset="0"/>
            </a:rPr>
            <a:t>географик</a:t>
          </a:r>
          <a:r>
            <a:rPr lang="ru-RU" sz="5000" kern="1200" dirty="0" smtClean="0">
              <a:latin typeface="Times New Roman" panose="02020603050405020304" pitchFamily="18" charset="0"/>
              <a:cs typeface="Times New Roman" panose="02020603050405020304" pitchFamily="18" charset="0"/>
            </a:rPr>
            <a:t> </a:t>
          </a:r>
          <a:r>
            <a:rPr lang="ru-RU" sz="5000" kern="1200" dirty="0" err="1" smtClean="0">
              <a:latin typeface="Times New Roman" panose="02020603050405020304" pitchFamily="18" charset="0"/>
              <a:cs typeface="Times New Roman" panose="02020603050405020304" pitchFamily="18" charset="0"/>
            </a:rPr>
            <a:t>жойлашувига</a:t>
          </a:r>
          <a:r>
            <a:rPr lang="ru-RU" sz="5000" kern="1200" dirty="0" smtClean="0">
              <a:latin typeface="Times New Roman" panose="02020603050405020304" pitchFamily="18" charset="0"/>
              <a:cs typeface="Times New Roman" panose="02020603050405020304" pitchFamily="18" charset="0"/>
            </a:rPr>
            <a:t> к</a:t>
          </a:r>
          <a:r>
            <a:rPr lang="uz-Cyrl-UZ" sz="5000" kern="1200" dirty="0" smtClean="0">
              <a:latin typeface="Times New Roman" panose="02020603050405020304" pitchFamily="18" charset="0"/>
              <a:cs typeface="Times New Roman" panose="02020603050405020304" pitchFamily="18" charset="0"/>
            </a:rPr>
            <a:t>ў</a:t>
          </a:r>
          <a:r>
            <a:rPr lang="ru-RU" sz="5000" kern="1200" dirty="0" err="1" smtClean="0">
              <a:latin typeface="Times New Roman" panose="02020603050405020304" pitchFamily="18" charset="0"/>
              <a:cs typeface="Times New Roman" panose="02020603050405020304" pitchFamily="18" charset="0"/>
            </a:rPr>
            <a:t>ра</a:t>
          </a:r>
          <a:r>
            <a:rPr lang="ru-RU" sz="5000" kern="1200" dirty="0" smtClean="0">
              <a:latin typeface="Times New Roman" panose="02020603050405020304" pitchFamily="18" charset="0"/>
              <a:cs typeface="Times New Roman" panose="02020603050405020304" pitchFamily="18" charset="0"/>
            </a:rPr>
            <a:t> Америка (5), </a:t>
          </a:r>
          <a:r>
            <a:rPr lang="ru-RU" sz="5000" kern="1200" dirty="0" err="1" smtClean="0">
              <a:latin typeface="Times New Roman" panose="02020603050405020304" pitchFamily="18" charset="0"/>
              <a:cs typeface="Times New Roman" panose="02020603050405020304" pitchFamily="18" charset="0"/>
            </a:rPr>
            <a:t>Осиё</a:t>
          </a:r>
          <a:r>
            <a:rPr lang="ru-RU" sz="5000" kern="1200" dirty="0" smtClean="0">
              <a:latin typeface="Times New Roman" panose="02020603050405020304" pitchFamily="18" charset="0"/>
              <a:cs typeface="Times New Roman" panose="02020603050405020304" pitchFamily="18" charset="0"/>
            </a:rPr>
            <a:t> (2)</a:t>
          </a:r>
          <a:r>
            <a:rPr lang="uz-Cyrl-UZ" sz="5000" kern="1200" dirty="0" smtClean="0">
              <a:latin typeface="Times New Roman" panose="02020603050405020304" pitchFamily="18" charset="0"/>
              <a:cs typeface="Times New Roman" panose="02020603050405020304" pitchFamily="18" charset="0"/>
            </a:rPr>
            <a:t>,</a:t>
          </a:r>
          <a:r>
            <a:rPr lang="ru-RU" sz="5000" kern="1200" dirty="0" smtClean="0">
              <a:latin typeface="Times New Roman" panose="02020603050405020304" pitchFamily="18" charset="0"/>
              <a:cs typeface="Times New Roman" panose="02020603050405020304" pitchFamily="18" charset="0"/>
            </a:rPr>
            <a:t> Европа (36) </a:t>
          </a:r>
          <a:r>
            <a:rPr lang="ru-RU" sz="5000" kern="1200" dirty="0" err="1" smtClean="0">
              <a:latin typeface="Times New Roman" panose="02020603050405020304" pitchFamily="18" charset="0"/>
              <a:cs typeface="Times New Roman" panose="02020603050405020304" pitchFamily="18" charset="0"/>
            </a:rPr>
            <a:t>ва</a:t>
          </a:r>
          <a:r>
            <a:rPr lang="ru-RU" sz="5000" kern="1200" dirty="0" smtClean="0">
              <a:latin typeface="Times New Roman" panose="02020603050405020304" pitchFamily="18" charset="0"/>
              <a:cs typeface="Times New Roman" panose="02020603050405020304" pitchFamily="18" charset="0"/>
            </a:rPr>
            <a:t> Океания (2) </a:t>
          </a:r>
          <a:r>
            <a:rPr lang="uz-Cyrl-UZ" sz="5000" kern="1200" dirty="0" smtClean="0">
              <a:latin typeface="Times New Roman" panose="02020603050405020304" pitchFamily="18" charset="0"/>
              <a:cs typeface="Times New Roman" panose="02020603050405020304" pitchFamily="18" charset="0"/>
            </a:rPr>
            <a:t>ҳ</a:t>
          </a:r>
          <a:r>
            <a:rPr lang="ru-RU" sz="5000" kern="1200" dirty="0" err="1" smtClean="0">
              <a:latin typeface="Times New Roman" panose="02020603050405020304" pitchFamily="18" charset="0"/>
              <a:cs typeface="Times New Roman" panose="02020603050405020304" pitchFamily="18" charset="0"/>
            </a:rPr>
            <a:t>удудларига</a:t>
          </a:r>
          <a:r>
            <a:rPr lang="ru-RU" sz="5000" kern="1200" dirty="0" smtClean="0">
              <a:latin typeface="Times New Roman" panose="02020603050405020304" pitchFamily="18" charset="0"/>
              <a:cs typeface="Times New Roman" panose="02020603050405020304" pitchFamily="18" charset="0"/>
            </a:rPr>
            <a:t> </a:t>
          </a:r>
          <a:r>
            <a:rPr lang="ru-RU" sz="5000" kern="1200" dirty="0" err="1" smtClean="0">
              <a:latin typeface="Times New Roman" panose="02020603050405020304" pitchFamily="18" charset="0"/>
              <a:cs typeface="Times New Roman" panose="02020603050405020304" pitchFamily="18" charset="0"/>
            </a:rPr>
            <a:t>ажратилади</a:t>
          </a:r>
          <a:r>
            <a:rPr lang="ru-RU" sz="5000" kern="1200" dirty="0" smtClean="0">
              <a:latin typeface="Times New Roman" panose="02020603050405020304" pitchFamily="18" charset="0"/>
              <a:cs typeface="Times New Roman" panose="02020603050405020304" pitchFamily="18" charset="0"/>
            </a:rPr>
            <a:t>.</a:t>
          </a:r>
          <a:endParaRPr lang="ru-RU" sz="5000" kern="1200" dirty="0">
            <a:latin typeface="Times New Roman" panose="02020603050405020304" pitchFamily="18" charset="0"/>
            <a:cs typeface="Times New Roman" panose="02020603050405020304" pitchFamily="18" charset="0"/>
          </a:endParaRPr>
        </a:p>
      </dsp:txBody>
      <dsp:txXfrm>
        <a:off x="234170" y="588407"/>
        <a:ext cx="7761260" cy="4328660"/>
      </dsp:txXfrm>
    </dsp:sp>
  </dsp:spTree>
</dsp:drawing>
</file>

<file path=ppt/diagrams/drawing9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687557-013A-4A92-A855-43199ADF4A2B}">
      <dsp:nvSpPr>
        <dsp:cNvPr id="0" name=""/>
        <dsp:cNvSpPr/>
      </dsp:nvSpPr>
      <dsp:spPr>
        <a:xfrm>
          <a:off x="0" y="30413"/>
          <a:ext cx="8229600" cy="53726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363538" algn="just" defTabSz="2489200" rtl="0">
            <a:lnSpc>
              <a:spcPct val="90000"/>
            </a:lnSpc>
            <a:spcBef>
              <a:spcPct val="0"/>
            </a:spcBef>
            <a:spcAft>
              <a:spcPct val="35000"/>
            </a:spcAft>
          </a:pPr>
          <a:r>
            <a:rPr lang="ru-RU" sz="5600" kern="1200" dirty="0" err="1" smtClean="0">
              <a:latin typeface="Times New Roman" panose="02020603050405020304" pitchFamily="18" charset="0"/>
              <a:cs typeface="Times New Roman" panose="02020603050405020304" pitchFamily="18" charset="0"/>
            </a:rPr>
            <a:t>Ривожланаётган</a:t>
          </a:r>
          <a:r>
            <a:rPr lang="ru-RU" sz="5600" kern="1200" dirty="0" smtClean="0">
              <a:latin typeface="Times New Roman" panose="02020603050405020304" pitchFamily="18" charset="0"/>
              <a:cs typeface="Times New Roman" panose="02020603050405020304" pitchFamily="18" charset="0"/>
            </a:rPr>
            <a:t> </a:t>
          </a:r>
          <a:r>
            <a:rPr lang="ru-RU" sz="5600" kern="1200" dirty="0" err="1" smtClean="0">
              <a:latin typeface="Times New Roman" panose="02020603050405020304" pitchFamily="18" charset="0"/>
              <a:cs typeface="Times New Roman" panose="02020603050405020304" pitchFamily="18" charset="0"/>
            </a:rPr>
            <a:t>мамлакатлар</a:t>
          </a:r>
          <a:r>
            <a:rPr lang="ru-RU" sz="5600" kern="1200" dirty="0" smtClean="0">
              <a:latin typeface="Times New Roman" panose="02020603050405020304" pitchFamily="18" charset="0"/>
              <a:cs typeface="Times New Roman" panose="02020603050405020304" pitchFamily="18" charset="0"/>
            </a:rPr>
            <a:t> </a:t>
          </a:r>
          <a:r>
            <a:rPr lang="ru-RU" sz="5600" kern="1200" dirty="0" err="1" smtClean="0">
              <a:latin typeface="Times New Roman" panose="02020603050405020304" pitchFamily="18" charset="0"/>
              <a:cs typeface="Times New Roman" panose="02020603050405020304" pitchFamily="18" charset="0"/>
            </a:rPr>
            <a:t>эса</a:t>
          </a:r>
          <a:r>
            <a:rPr lang="ru-RU" sz="5600" kern="1200" dirty="0" smtClean="0">
              <a:latin typeface="Times New Roman" panose="02020603050405020304" pitchFamily="18" charset="0"/>
              <a:cs typeface="Times New Roman" panose="02020603050405020304" pitchFamily="18" charset="0"/>
            </a:rPr>
            <a:t> Африка (56), Америка (41)</a:t>
          </a:r>
          <a:r>
            <a:rPr lang="uz-Cyrl-UZ" sz="5600" kern="1200" dirty="0" smtClean="0">
              <a:latin typeface="Times New Roman" panose="02020603050405020304" pitchFamily="18" charset="0"/>
              <a:cs typeface="Times New Roman" panose="02020603050405020304" pitchFamily="18" charset="0"/>
            </a:rPr>
            <a:t>,</a:t>
          </a:r>
          <a:r>
            <a:rPr lang="ru-RU" sz="5600" kern="1200" dirty="0" smtClean="0">
              <a:latin typeface="Times New Roman" panose="02020603050405020304" pitchFamily="18" charset="0"/>
              <a:cs typeface="Times New Roman" panose="02020603050405020304" pitchFamily="18" charset="0"/>
            </a:rPr>
            <a:t> </a:t>
          </a:r>
          <a:r>
            <a:rPr lang="ru-RU" sz="5600" kern="1200" dirty="0" err="1" smtClean="0">
              <a:latin typeface="Times New Roman" panose="02020603050405020304" pitchFamily="18" charset="0"/>
              <a:cs typeface="Times New Roman" panose="02020603050405020304" pitchFamily="18" charset="0"/>
            </a:rPr>
            <a:t>Осиё</a:t>
          </a:r>
          <a:r>
            <a:rPr lang="ru-RU" sz="5600" kern="1200" dirty="0" smtClean="0">
              <a:latin typeface="Times New Roman" panose="02020603050405020304" pitchFamily="18" charset="0"/>
              <a:cs typeface="Times New Roman" panose="02020603050405020304" pitchFamily="18" charset="0"/>
            </a:rPr>
            <a:t> (40) </a:t>
          </a:r>
          <a:r>
            <a:rPr lang="ru-RU" sz="5600" kern="1200" dirty="0" err="1" smtClean="0">
              <a:latin typeface="Times New Roman" panose="02020603050405020304" pitchFamily="18" charset="0"/>
              <a:cs typeface="Times New Roman" panose="02020603050405020304" pitchFamily="18" charset="0"/>
            </a:rPr>
            <a:t>ва</a:t>
          </a:r>
          <a:r>
            <a:rPr lang="ru-RU" sz="5600" kern="1200" dirty="0" smtClean="0">
              <a:latin typeface="Times New Roman" panose="02020603050405020304" pitchFamily="18" charset="0"/>
              <a:cs typeface="Times New Roman" panose="02020603050405020304" pitchFamily="18" charset="0"/>
            </a:rPr>
            <a:t> Океания (21) </a:t>
          </a:r>
          <a:r>
            <a:rPr lang="uz-Cyrl-UZ" sz="5600" kern="1200" dirty="0" smtClean="0">
              <a:latin typeface="Times New Roman" panose="02020603050405020304" pitchFamily="18" charset="0"/>
              <a:cs typeface="Times New Roman" panose="02020603050405020304" pitchFamily="18" charset="0"/>
            </a:rPr>
            <a:t>ҳ</a:t>
          </a:r>
          <a:r>
            <a:rPr lang="ru-RU" sz="5600" kern="1200" dirty="0" err="1" smtClean="0">
              <a:latin typeface="Times New Roman" panose="02020603050405020304" pitchFamily="18" charset="0"/>
              <a:cs typeface="Times New Roman" panose="02020603050405020304" pitchFamily="18" charset="0"/>
            </a:rPr>
            <a:t>удудларига</a:t>
          </a:r>
          <a:r>
            <a:rPr lang="ru-RU" sz="5600" kern="1200" dirty="0" smtClean="0">
              <a:latin typeface="Times New Roman" panose="02020603050405020304" pitchFamily="18" charset="0"/>
              <a:cs typeface="Times New Roman" panose="02020603050405020304" pitchFamily="18" charset="0"/>
            </a:rPr>
            <a:t> б</a:t>
          </a:r>
          <a:r>
            <a:rPr lang="uz-Cyrl-UZ" sz="5600" kern="1200" dirty="0" smtClean="0">
              <a:latin typeface="Times New Roman" panose="02020603050405020304" pitchFamily="18" charset="0"/>
              <a:cs typeface="Times New Roman" panose="02020603050405020304" pitchFamily="18" charset="0"/>
            </a:rPr>
            <a:t>ў</a:t>
          </a:r>
          <a:r>
            <a:rPr lang="ru-RU" sz="5600" kern="1200" dirty="0" err="1" smtClean="0">
              <a:latin typeface="Times New Roman" panose="02020603050405020304" pitchFamily="18" charset="0"/>
              <a:cs typeface="Times New Roman" panose="02020603050405020304" pitchFamily="18" charset="0"/>
            </a:rPr>
            <a:t>линади</a:t>
          </a:r>
          <a:r>
            <a:rPr lang="ru-RU" sz="5600" kern="1200" dirty="0" smtClean="0">
              <a:latin typeface="Times New Roman" panose="02020603050405020304" pitchFamily="18" charset="0"/>
              <a:cs typeface="Times New Roman" panose="02020603050405020304" pitchFamily="18" charset="0"/>
            </a:rPr>
            <a:t>.</a:t>
          </a:r>
          <a:endParaRPr lang="ru-RU" sz="5600" kern="1200" dirty="0">
            <a:latin typeface="Times New Roman" panose="02020603050405020304" pitchFamily="18" charset="0"/>
            <a:cs typeface="Times New Roman" panose="02020603050405020304" pitchFamily="18" charset="0"/>
          </a:endParaRPr>
        </a:p>
      </dsp:txBody>
      <dsp:txXfrm>
        <a:off x="262271" y="292684"/>
        <a:ext cx="7705058" cy="4848098"/>
      </dsp:txXfrm>
    </dsp:sp>
  </dsp:spTree>
</dsp:drawing>
</file>

<file path=ppt/diagrams/drawing9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FA5002-6435-45C9-A45C-D0280A50615D}">
      <dsp:nvSpPr>
        <dsp:cNvPr id="0" name=""/>
        <dsp:cNvSpPr/>
      </dsp:nvSpPr>
      <dsp:spPr>
        <a:xfrm>
          <a:off x="0" y="37036"/>
          <a:ext cx="8229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uz-Cyrl-UZ" sz="3300" kern="1200" dirty="0" smtClean="0">
              <a:latin typeface="Times New Roman" panose="02020603050405020304" pitchFamily="18" charset="0"/>
              <a:cs typeface="Times New Roman" panose="02020603050405020304" pitchFamily="18" charset="0"/>
            </a:rPr>
            <a:t>Ў</a:t>
          </a:r>
          <a:r>
            <a:rPr lang="ru-RU" sz="3300" kern="1200" dirty="0" err="1" smtClean="0">
              <a:latin typeface="Times New Roman" panose="02020603050405020304" pitchFamily="18" charset="0"/>
              <a:cs typeface="Times New Roman" panose="02020603050405020304" pitchFamily="18" charset="0"/>
            </a:rPr>
            <a:t>тиш</a:t>
          </a:r>
          <a:r>
            <a:rPr lang="ru-RU" sz="3300" kern="1200" dirty="0" smtClean="0">
              <a:latin typeface="Times New Roman" panose="02020603050405020304" pitchFamily="18" charset="0"/>
              <a:cs typeface="Times New Roman" panose="02020603050405020304" pitchFamily="18" charset="0"/>
            </a:rPr>
            <a:t> и</a:t>
          </a:r>
          <a:r>
            <a:rPr lang="uz-Cyrl-UZ" sz="3300" kern="1200" dirty="0" smtClean="0">
              <a:latin typeface="Times New Roman" panose="02020603050405020304" pitchFamily="18" charset="0"/>
              <a:cs typeface="Times New Roman" panose="02020603050405020304" pitchFamily="18" charset="0"/>
            </a:rPr>
            <a:t>қ</a:t>
          </a:r>
          <a:r>
            <a:rPr lang="ru-RU" sz="3300" kern="1200" dirty="0" err="1" smtClean="0">
              <a:latin typeface="Times New Roman" panose="02020603050405020304" pitchFamily="18" charset="0"/>
              <a:cs typeface="Times New Roman" panose="02020603050405020304" pitchFamily="18" charset="0"/>
            </a:rPr>
            <a:t>тисодиёти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мамлакатлари</a:t>
          </a:r>
          <a:r>
            <a:rPr lang="ru-RU" sz="3300" kern="1200" dirty="0" smtClean="0">
              <a:latin typeface="Times New Roman" panose="02020603050405020304" pitchFamily="18" charset="0"/>
              <a:cs typeface="Times New Roman" panose="02020603050405020304" pitchFamily="18" charset="0"/>
            </a:rPr>
            <a:t> гуру</a:t>
          </a:r>
          <a:r>
            <a:rPr lang="uz-Cyrl-UZ" sz="3300" kern="1200" dirty="0" smtClean="0">
              <a:latin typeface="Times New Roman" panose="02020603050405020304" pitchFamily="18" charset="0"/>
              <a:cs typeface="Times New Roman" panose="02020603050405020304" pitchFamily="18" charset="0"/>
            </a:rPr>
            <a:t>ҳ</a:t>
          </a:r>
          <a:r>
            <a:rPr lang="ru-RU" sz="3300" kern="1200" dirty="0" smtClean="0">
              <a:latin typeface="Times New Roman" panose="02020603050405020304" pitchFamily="18" charset="0"/>
              <a:cs typeface="Times New Roman" panose="02020603050405020304" pitchFamily="18" charset="0"/>
            </a:rPr>
            <a:t>ига Шар</a:t>
          </a:r>
          <a:r>
            <a:rPr lang="uz-Cyrl-UZ" sz="3300" kern="1200" dirty="0" smtClean="0">
              <a:latin typeface="Times New Roman" panose="02020603050405020304" pitchFamily="18" charset="0"/>
              <a:cs typeface="Times New Roman" panose="02020603050405020304" pitchFamily="18" charset="0"/>
            </a:rPr>
            <a:t>қ</a:t>
          </a:r>
          <a:r>
            <a:rPr lang="ru-RU" sz="3300" kern="1200" dirty="0" err="1" smtClean="0">
              <a:latin typeface="Times New Roman" panose="02020603050405020304" pitchFamily="18" charset="0"/>
              <a:cs typeface="Times New Roman" panose="02020603050405020304" pitchFamily="18" charset="0"/>
            </a:rPr>
            <a:t>ий</a:t>
          </a:r>
          <a:r>
            <a:rPr lang="ru-RU" sz="3300" kern="1200" dirty="0" smtClean="0">
              <a:latin typeface="Times New Roman" panose="02020603050405020304" pitchFamily="18" charset="0"/>
              <a:cs typeface="Times New Roman" panose="02020603050405020304" pitchFamily="18" charset="0"/>
            </a:rPr>
            <a:t> Европа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МИД </a:t>
          </a:r>
          <a:r>
            <a:rPr lang="ru-RU" sz="3300" kern="1200" dirty="0" err="1" smtClean="0">
              <a:latin typeface="Times New Roman" panose="02020603050405020304" pitchFamily="18" charset="0"/>
              <a:cs typeface="Times New Roman" panose="02020603050405020304" pitchFamily="18" charset="0"/>
            </a:rPr>
            <a:t>мамлакатлари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киритилади</a:t>
          </a:r>
          <a:r>
            <a:rPr lang="ru-RU" sz="3300" kern="1200" dirty="0" smtClean="0">
              <a:latin typeface="Times New Roman" panose="02020603050405020304" pitchFamily="18" charset="0"/>
              <a:cs typeface="Times New Roman" panose="02020603050405020304" pitchFamily="18" charset="0"/>
            </a:rPr>
            <a:t>. ЮНКТАД </a:t>
          </a:r>
          <a:r>
            <a:rPr lang="ru-RU" sz="3300" kern="1200" dirty="0" err="1" smtClean="0">
              <a:latin typeface="Times New Roman" panose="02020603050405020304" pitchFamily="18" charset="0"/>
              <a:cs typeface="Times New Roman" panose="02020603050405020304" pitchFamily="18" charset="0"/>
            </a:rPr>
            <a:t>ривожланаётган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мамлакатларни</a:t>
          </a:r>
          <a:r>
            <a:rPr lang="ru-RU" sz="3300" kern="1200" dirty="0" smtClean="0">
              <a:latin typeface="Times New Roman" panose="02020603050405020304" pitchFamily="18" charset="0"/>
              <a:cs typeface="Times New Roman" panose="02020603050405020304" pitchFamily="18" charset="0"/>
            </a:rPr>
            <a:t> </a:t>
          </a:r>
          <a:r>
            <a:rPr lang="uz-Cyrl-UZ" sz="3300" kern="1200" dirty="0" smtClean="0">
              <a:latin typeface="Times New Roman" panose="02020603050405020304" pitchFamily="18" charset="0"/>
              <a:cs typeface="Times New Roman" panose="02020603050405020304" pitchFamily="18" charset="0"/>
            </a:rPr>
            <a:t>қ</a:t>
          </a:r>
          <a:r>
            <a:rPr lang="ru-RU" sz="3300" kern="1200" dirty="0" err="1" smtClean="0">
              <a:latin typeface="Times New Roman" panose="02020603050405020304" pitchFamily="18" charset="0"/>
              <a:cs typeface="Times New Roman" panose="02020603050405020304" pitchFamily="18" charset="0"/>
            </a:rPr>
            <a:t>уйидаги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мезонлар</a:t>
          </a:r>
          <a:r>
            <a:rPr lang="ru-RU" sz="3300" kern="1200" dirty="0" smtClean="0">
              <a:latin typeface="Times New Roman" panose="02020603050405020304" pitchFamily="18" charset="0"/>
              <a:cs typeface="Times New Roman" panose="02020603050405020304" pitchFamily="18" charset="0"/>
            </a:rPr>
            <a:t> б</a:t>
          </a:r>
          <a:r>
            <a:rPr lang="uz-Cyrl-UZ" sz="3300" kern="1200" dirty="0" smtClean="0">
              <a:latin typeface="Times New Roman" panose="02020603050405020304" pitchFamily="18" charset="0"/>
              <a:cs typeface="Times New Roman" panose="02020603050405020304" pitchFamily="18" charset="0"/>
            </a:rPr>
            <a:t>ў</a:t>
          </a:r>
          <a:r>
            <a:rPr lang="ru-RU" sz="3300" kern="1200" dirty="0" err="1" smtClean="0">
              <a:latin typeface="Times New Roman" panose="02020603050405020304" pitchFamily="18" charset="0"/>
              <a:cs typeface="Times New Roman" panose="02020603050405020304" pitchFamily="18" charset="0"/>
            </a:rPr>
            <a:t>йича</a:t>
          </a:r>
          <a:r>
            <a:rPr lang="ru-RU" sz="3300" kern="1200" dirty="0" smtClean="0">
              <a:latin typeface="Times New Roman" panose="02020603050405020304" pitchFamily="18" charset="0"/>
              <a:cs typeface="Times New Roman" panose="02020603050405020304" pitchFamily="18" charset="0"/>
            </a:rPr>
            <a:t> гуру</a:t>
          </a:r>
          <a:r>
            <a:rPr lang="uz-Cyrl-UZ" sz="3300" kern="1200" dirty="0" smtClean="0">
              <a:latin typeface="Times New Roman" panose="02020603050405020304" pitchFamily="18" charset="0"/>
              <a:cs typeface="Times New Roman" panose="02020603050405020304" pitchFamily="18" charset="0"/>
            </a:rPr>
            <a:t>ҳ</a:t>
          </a:r>
          <a:r>
            <a:rPr lang="ru-RU" sz="3300" kern="1200" dirty="0" err="1" smtClean="0">
              <a:latin typeface="Times New Roman" panose="02020603050405020304" pitchFamily="18" charset="0"/>
              <a:cs typeface="Times New Roman" panose="02020603050405020304" pitchFamily="18" charset="0"/>
            </a:rPr>
            <a:t>лайди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131935" y="168971"/>
        <a:ext cx="7965730" cy="2438830"/>
      </dsp:txXfrm>
    </dsp:sp>
    <dsp:sp modelId="{56BFB437-158F-48C4-82A8-44D21FDD1FEE}">
      <dsp:nvSpPr>
        <dsp:cNvPr id="0" name=""/>
        <dsp:cNvSpPr/>
      </dsp:nvSpPr>
      <dsp:spPr>
        <a:xfrm>
          <a:off x="0" y="2739736"/>
          <a:ext cx="8229600" cy="28007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41910" rIns="234696" bIns="41910" numCol="1" spcCol="1270" anchor="t" anchorCtr="0">
          <a:noAutofit/>
        </a:bodyPr>
        <a:lstStyle/>
        <a:p>
          <a:pPr marL="228600" lvl="1" indent="-228600"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экспортнинг ихтисослашуви:</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ru-RU" sz="2600" kern="1200" dirty="0" smtClean="0">
              <a:latin typeface="Times New Roman" panose="02020603050405020304" pitchFamily="18" charset="0"/>
              <a:cs typeface="Times New Roman" panose="02020603050405020304" pitchFamily="18" charset="0"/>
            </a:rPr>
            <a:t>нефть экспорт </a:t>
          </a:r>
          <a:r>
            <a:rPr lang="uz-Cyrl-UZ" sz="2600" kern="1200" dirty="0" smtClean="0">
              <a:latin typeface="Times New Roman" panose="02020603050405020304" pitchFamily="18" charset="0"/>
              <a:cs typeface="Times New Roman" panose="02020603050405020304" pitchFamily="18" charset="0"/>
            </a:rPr>
            <a:t>қ</a:t>
          </a:r>
          <a:r>
            <a:rPr lang="ru-RU" sz="2600" kern="1200" dirty="0" err="1" smtClean="0">
              <a:latin typeface="Times New Roman" panose="02020603050405020304" pitchFamily="18" charset="0"/>
              <a:cs typeface="Times New Roman" panose="02020603050405020304" pitchFamily="18" charset="0"/>
            </a:rPr>
            <a:t>илувчи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мамлакатлар</a:t>
          </a:r>
          <a:r>
            <a:rPr lang="ru-RU" sz="2600" kern="1200" dirty="0" smtClean="0">
              <a:latin typeface="Times New Roman" panose="02020603050405020304" pitchFamily="18" charset="0"/>
              <a:cs typeface="Times New Roman" panose="02020603050405020304" pitchFamily="18" charset="0"/>
            </a:rPr>
            <a:t> - 22 та </a:t>
          </a:r>
          <a:r>
            <a:rPr lang="ru-RU" sz="2600" kern="1200" dirty="0" err="1" smtClean="0">
              <a:latin typeface="Times New Roman" panose="02020603050405020304" pitchFamily="18" charset="0"/>
              <a:cs typeface="Times New Roman" panose="02020603050405020304" pitchFamily="18" charset="0"/>
            </a:rPr>
            <a:t>мамлакат</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ru-RU" sz="2600" kern="1200" dirty="0" err="1" smtClean="0">
              <a:latin typeface="Times New Roman" panose="02020603050405020304" pitchFamily="18" charset="0"/>
              <a:cs typeface="Times New Roman" panose="02020603050405020304" pitchFamily="18" charset="0"/>
            </a:rPr>
            <a:t>саноат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a:t>
          </a:r>
          <a:r>
            <a:rPr lang="uz-Cyrl-UZ" sz="2600" kern="1200" dirty="0" smtClean="0">
              <a:latin typeface="Times New Roman" panose="02020603050405020304" pitchFamily="18" charset="0"/>
              <a:cs typeface="Times New Roman" panose="02020603050405020304" pitchFamily="18" charset="0"/>
            </a:rPr>
            <a:t>ҳ</a:t>
          </a:r>
          <a:r>
            <a:rPr lang="ru-RU" sz="2600" kern="1200" dirty="0" err="1" smtClean="0">
              <a:latin typeface="Times New Roman" panose="02020603050405020304" pitchFamily="18" charset="0"/>
              <a:cs typeface="Times New Roman" panose="02020603050405020304" pitchFamily="18" charset="0"/>
            </a:rPr>
            <a:t>сулотларини</a:t>
          </a:r>
          <a:r>
            <a:rPr lang="ru-RU" sz="2600" kern="1200" dirty="0" smtClean="0">
              <a:latin typeface="Times New Roman" panose="02020603050405020304" pitchFamily="18" charset="0"/>
              <a:cs typeface="Times New Roman" panose="02020603050405020304" pitchFamily="18" charset="0"/>
            </a:rPr>
            <a:t> экспорт </a:t>
          </a:r>
          <a:r>
            <a:rPr lang="uz-Cyrl-UZ" sz="2600" kern="1200" dirty="0" smtClean="0">
              <a:latin typeface="Times New Roman" panose="02020603050405020304" pitchFamily="18" charset="0"/>
              <a:cs typeface="Times New Roman" panose="02020603050405020304" pitchFamily="18" charset="0"/>
            </a:rPr>
            <a:t>қ</a:t>
          </a:r>
          <a:r>
            <a:rPr lang="ru-RU" sz="2600" kern="1200" dirty="0" err="1" smtClean="0">
              <a:latin typeface="Times New Roman" panose="02020603050405020304" pitchFamily="18" charset="0"/>
              <a:cs typeface="Times New Roman" panose="02020603050405020304" pitchFamily="18" charset="0"/>
            </a:rPr>
            <a:t>илувчи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мамлакатлар</a:t>
          </a:r>
          <a:r>
            <a:rPr lang="ru-RU" sz="2600" kern="1200" dirty="0" smtClean="0">
              <a:latin typeface="Times New Roman" panose="02020603050405020304" pitchFamily="18" charset="0"/>
              <a:cs typeface="Times New Roman" panose="02020603050405020304" pitchFamily="18" charset="0"/>
            </a:rPr>
            <a:t> </a:t>
          </a:r>
          <a:r>
            <a:rPr lang="uz-Cyrl-UZ" sz="2600" kern="1200" dirty="0" smtClean="0">
              <a:latin typeface="Times New Roman" panose="02020603050405020304" pitchFamily="18" charset="0"/>
              <a:cs typeface="Times New Roman" panose="02020603050405020304" pitchFamily="18" charset="0"/>
            </a:rPr>
            <a:t>-</a:t>
          </a:r>
          <a:r>
            <a:rPr lang="ru-RU" sz="2600" kern="1200" dirty="0" smtClean="0">
              <a:latin typeface="Times New Roman" panose="02020603050405020304" pitchFamily="18" charset="0"/>
              <a:cs typeface="Times New Roman" panose="02020603050405020304" pitchFamily="18" charset="0"/>
            </a:rPr>
            <a:t> 12 та </a:t>
          </a:r>
          <a:r>
            <a:rPr lang="ru-RU" sz="2600" kern="1200" dirty="0" err="1" smtClean="0">
              <a:latin typeface="Times New Roman" panose="02020603050405020304" pitchFamily="18" charset="0"/>
              <a:cs typeface="Times New Roman" panose="02020603050405020304" pitchFamily="18" charset="0"/>
            </a:rPr>
            <a:t>мамлакат</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ru-RU" sz="2600" kern="1200" dirty="0" err="1" smtClean="0">
              <a:latin typeface="Times New Roman" panose="02020603050405020304" pitchFamily="18" charset="0"/>
              <a:cs typeface="Times New Roman" panose="02020603050405020304" pitchFamily="18" charset="0"/>
            </a:rPr>
            <a:t>ривожланаётган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мамлакатлар</a:t>
          </a:r>
          <a:r>
            <a:rPr lang="ru-RU" sz="2600" kern="1200" dirty="0" smtClean="0">
              <a:latin typeface="Times New Roman" panose="02020603050405020304" pitchFamily="18" charset="0"/>
              <a:cs typeface="Times New Roman" panose="02020603050405020304" pitchFamily="18" charset="0"/>
            </a:rPr>
            <a:t> - 10 та </a:t>
          </a:r>
          <a:r>
            <a:rPr lang="ru-RU" sz="2600" kern="1200" dirty="0" err="1" smtClean="0">
              <a:latin typeface="Times New Roman" panose="02020603050405020304" pitchFamily="18" charset="0"/>
              <a:cs typeface="Times New Roman" panose="02020603050405020304" pitchFamily="18" charset="0"/>
            </a:rPr>
            <a:t>мамлакат</a:t>
          </a:r>
          <a:r>
            <a:rPr lang="uz-Cyrl-UZ"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ru-RU" sz="2600" kern="1200" dirty="0" err="1" smtClean="0">
              <a:latin typeface="Times New Roman" panose="02020603050405020304" pitchFamily="18" charset="0"/>
              <a:cs typeface="Times New Roman" panose="02020603050405020304" pitchFamily="18" charset="0"/>
            </a:rPr>
            <a:t>янги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индустриал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мамлакатлар</a:t>
          </a:r>
          <a:r>
            <a:rPr lang="ru-RU" sz="2600" kern="1200" dirty="0" smtClean="0">
              <a:latin typeface="Times New Roman" panose="02020603050405020304" pitchFamily="18" charset="0"/>
              <a:cs typeface="Times New Roman" panose="02020603050405020304" pitchFamily="18" charset="0"/>
            </a:rPr>
            <a:t> - 8 та </a:t>
          </a:r>
          <a:r>
            <a:rPr lang="ru-RU" sz="2600" kern="1200" dirty="0" err="1" smtClean="0">
              <a:latin typeface="Times New Roman" panose="02020603050405020304" pitchFamily="18" charset="0"/>
              <a:cs typeface="Times New Roman" panose="02020603050405020304" pitchFamily="18" charset="0"/>
            </a:rPr>
            <a:t>мамлакат</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0" y="2739736"/>
        <a:ext cx="8229600" cy="2800710"/>
      </dsp:txXfrm>
    </dsp:sp>
  </dsp:spTree>
</dsp:drawing>
</file>

<file path=ppt/diagrams/drawing10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28C812-36F1-4B69-94EF-6A7D97B1BC2E}">
      <dsp:nvSpPr>
        <dsp:cNvPr id="0" name=""/>
        <dsp:cNvSpPr/>
      </dsp:nvSpPr>
      <dsp:spPr>
        <a:xfrm>
          <a:off x="0" y="97921"/>
          <a:ext cx="8229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ru-RU" sz="3300" kern="1200" dirty="0" smtClean="0">
              <a:latin typeface="Times New Roman" panose="02020603050405020304" pitchFamily="18" charset="0"/>
              <a:cs typeface="Times New Roman" panose="02020603050405020304" pitchFamily="18" charset="0"/>
            </a:rPr>
            <a:t>И</a:t>
          </a:r>
          <a:r>
            <a:rPr lang="uz-Cyrl-UZ" sz="3300" kern="1200" dirty="0" smtClean="0">
              <a:latin typeface="Times New Roman" panose="02020603050405020304" pitchFamily="18" charset="0"/>
              <a:cs typeface="Times New Roman" panose="02020603050405020304" pitchFamily="18" charset="0"/>
            </a:rPr>
            <a:t>қ</a:t>
          </a:r>
          <a:r>
            <a:rPr lang="ru-RU" sz="3300" kern="1200" dirty="0" err="1" smtClean="0">
              <a:latin typeface="Times New Roman" panose="02020603050405020304" pitchFamily="18" charset="0"/>
              <a:cs typeface="Times New Roman" panose="02020603050405020304" pitchFamily="18" charset="0"/>
            </a:rPr>
            <a:t>тисодий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ривожланиш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даражаси</a:t>
          </a:r>
          <a:r>
            <a:rPr lang="ru-RU" sz="3300" kern="1200" dirty="0" smtClean="0">
              <a:latin typeface="Times New Roman" panose="02020603050405020304" pitchFamily="18" charset="0"/>
              <a:cs typeface="Times New Roman" panose="02020603050405020304" pitchFamily="18" charset="0"/>
            </a:rPr>
            <a:t> (а</a:t>
          </a:r>
          <a:r>
            <a:rPr lang="uz-Cyrl-UZ" sz="3300" kern="1200" dirty="0" smtClean="0">
              <a:latin typeface="Times New Roman" panose="02020603050405020304" pitchFamily="18" charset="0"/>
              <a:cs typeface="Times New Roman" panose="02020603050405020304" pitchFamily="18" charset="0"/>
            </a:rPr>
            <a:t>ҳ</a:t>
          </a:r>
          <a:r>
            <a:rPr lang="ru-RU" sz="3300" kern="1200" dirty="0" err="1" smtClean="0">
              <a:latin typeface="Times New Roman" panose="02020603050405020304" pitchFamily="18" charset="0"/>
              <a:cs typeface="Times New Roman" panose="02020603050405020304" pitchFamily="18" charset="0"/>
            </a:rPr>
            <a:t>оли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жон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бошига</a:t>
          </a:r>
          <a:r>
            <a:rPr lang="ru-RU" sz="3300" kern="1200" dirty="0" smtClean="0">
              <a:latin typeface="Times New Roman" panose="02020603050405020304" pitchFamily="18" charset="0"/>
              <a:cs typeface="Times New Roman" panose="02020603050405020304" pitchFamily="18" charset="0"/>
            </a:rPr>
            <a:t> ЯИМ </a:t>
          </a:r>
          <a:r>
            <a:rPr lang="ru-RU" sz="3300" kern="1200" dirty="0" err="1" smtClean="0">
              <a:latin typeface="Times New Roman" panose="02020603050405020304" pitchFamily="18" charset="0"/>
              <a:cs typeface="Times New Roman" panose="02020603050405020304" pitchFamily="18" charset="0"/>
            </a:rPr>
            <a:t>ишлаб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чи</a:t>
          </a:r>
          <a:r>
            <a:rPr lang="uz-Cyrl-UZ" sz="3300" kern="1200" dirty="0" smtClean="0">
              <a:latin typeface="Times New Roman" panose="02020603050405020304" pitchFamily="18" charset="0"/>
              <a:cs typeface="Times New Roman" panose="02020603050405020304" pitchFamily="18" charset="0"/>
            </a:rPr>
            <a:t>қ</a:t>
          </a:r>
          <a:r>
            <a:rPr lang="ru-RU" sz="3300" kern="1200" dirty="0" err="1" smtClean="0">
              <a:latin typeface="Times New Roman" panose="02020603050405020304" pitchFamily="18" charset="0"/>
              <a:cs typeface="Times New Roman" panose="02020603050405020304" pitchFamily="18" charset="0"/>
            </a:rPr>
            <a:t>ариш</a:t>
          </a:r>
          <a:r>
            <a:rPr lang="uz-Cyrl-UZ" sz="3300" kern="1200" dirty="0" smtClean="0">
              <a:latin typeface="Times New Roman" panose="02020603050405020304" pitchFamily="18" charset="0"/>
              <a:cs typeface="Times New Roman" panose="02020603050405020304" pitchFamily="18" charset="0"/>
            </a:rPr>
            <a:t>)</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62198" y="160119"/>
        <a:ext cx="8105204" cy="1149734"/>
      </dsp:txXfrm>
    </dsp:sp>
    <dsp:sp modelId="{8CA77B7E-CB53-464F-BF4A-232734AAA435}">
      <dsp:nvSpPr>
        <dsp:cNvPr id="0" name=""/>
        <dsp:cNvSpPr/>
      </dsp:nvSpPr>
      <dsp:spPr>
        <a:xfrm>
          <a:off x="0" y="1467091"/>
          <a:ext cx="8229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ru-RU" sz="3300" kern="1200" dirty="0" smtClean="0">
              <a:latin typeface="Times New Roman" panose="02020603050405020304" pitchFamily="18" charset="0"/>
              <a:cs typeface="Times New Roman" panose="02020603050405020304" pitchFamily="18" charset="0"/>
            </a:rPr>
            <a:t>ю</a:t>
          </a:r>
          <a:r>
            <a:rPr lang="uz-Cyrl-UZ" sz="3300" kern="1200" dirty="0" smtClean="0">
              <a:latin typeface="Times New Roman" panose="02020603050405020304" pitchFamily="18" charset="0"/>
              <a:cs typeface="Times New Roman" panose="02020603050405020304" pitchFamily="18" charset="0"/>
            </a:rPr>
            <a:t>қ</a:t>
          </a:r>
          <a:r>
            <a:rPr lang="ru-RU" sz="3300" kern="1200" dirty="0" smtClean="0">
              <a:latin typeface="Times New Roman" panose="02020603050405020304" pitchFamily="18" charset="0"/>
              <a:cs typeface="Times New Roman" panose="02020603050405020304" pitchFamily="18" charset="0"/>
            </a:rPr>
            <a:t>ори - 4500 </a:t>
          </a:r>
          <a:r>
            <a:rPr lang="ru-RU" sz="3300" kern="1200" dirty="0" err="1" smtClean="0">
              <a:latin typeface="Times New Roman" panose="02020603050405020304" pitchFamily="18" charset="0"/>
              <a:cs typeface="Times New Roman" panose="02020603050405020304" pitchFamily="18" charset="0"/>
            </a:rPr>
            <a:t>доллардан</a:t>
          </a:r>
          <a:r>
            <a:rPr lang="ru-RU" sz="3300" kern="1200" dirty="0" smtClean="0">
              <a:latin typeface="Times New Roman" panose="02020603050405020304" pitchFamily="18" charset="0"/>
              <a:cs typeface="Times New Roman" panose="02020603050405020304" pitchFamily="18" charset="0"/>
            </a:rPr>
            <a:t> ю</a:t>
          </a:r>
          <a:r>
            <a:rPr lang="uz-Cyrl-UZ" sz="3300" kern="1200" dirty="0" smtClean="0">
              <a:latin typeface="Times New Roman" panose="02020603050405020304" pitchFamily="18" charset="0"/>
              <a:cs typeface="Times New Roman" panose="02020603050405020304" pitchFamily="18" charset="0"/>
            </a:rPr>
            <a:t>қ</a:t>
          </a:r>
          <a:r>
            <a:rPr lang="ru-RU" sz="3300" kern="1200" dirty="0" smtClean="0">
              <a:latin typeface="Times New Roman" panose="02020603050405020304" pitchFamily="18" charset="0"/>
              <a:cs typeface="Times New Roman" panose="02020603050405020304" pitchFamily="18" charset="0"/>
            </a:rPr>
            <a:t>ори (41 та </a:t>
          </a:r>
          <a:r>
            <a:rPr lang="ru-RU" sz="3300" kern="1200" dirty="0" err="1" smtClean="0">
              <a:latin typeface="Times New Roman" panose="02020603050405020304" pitchFamily="18" charset="0"/>
              <a:cs typeface="Times New Roman" panose="02020603050405020304" pitchFamily="18" charset="0"/>
            </a:rPr>
            <a:t>мамлакат</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62198" y="1529289"/>
        <a:ext cx="8105204" cy="1149734"/>
      </dsp:txXfrm>
    </dsp:sp>
    <dsp:sp modelId="{053BEA7C-1EF3-4425-86A6-E918961E01C3}">
      <dsp:nvSpPr>
        <dsp:cNvPr id="0" name=""/>
        <dsp:cNvSpPr/>
      </dsp:nvSpPr>
      <dsp:spPr>
        <a:xfrm>
          <a:off x="0" y="2836261"/>
          <a:ext cx="8229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uz-Cyrl-UZ" sz="3300" kern="1200" dirty="0" smtClean="0">
              <a:latin typeface="Times New Roman" panose="02020603050405020304" pitchFamily="18" charset="0"/>
              <a:cs typeface="Times New Roman" panose="02020603050405020304" pitchFamily="18" charset="0"/>
            </a:rPr>
            <a:t>ў</a:t>
          </a:r>
          <a:r>
            <a:rPr lang="ru-RU" sz="3300" kern="1200" dirty="0" smtClean="0">
              <a:latin typeface="Times New Roman" panose="02020603050405020304" pitchFamily="18" charset="0"/>
              <a:cs typeface="Times New Roman" panose="02020603050405020304" pitchFamily="18" charset="0"/>
            </a:rPr>
            <a:t>рта - 1000 </a:t>
          </a:r>
          <a:r>
            <a:rPr lang="ru-RU" sz="3300" kern="1200" dirty="0" err="1" smtClean="0">
              <a:latin typeface="Times New Roman" panose="02020603050405020304" pitchFamily="18" charset="0"/>
              <a:cs typeface="Times New Roman" panose="02020603050405020304" pitchFamily="18" charset="0"/>
            </a:rPr>
            <a:t>доллардан</a:t>
          </a:r>
          <a:r>
            <a:rPr lang="ru-RU" sz="3300" kern="1200" dirty="0" smtClean="0">
              <a:latin typeface="Times New Roman" panose="02020603050405020304" pitchFamily="18" charset="0"/>
              <a:cs typeface="Times New Roman" panose="02020603050405020304" pitchFamily="18" charset="0"/>
            </a:rPr>
            <a:t> 4500 </a:t>
          </a:r>
          <a:r>
            <a:rPr lang="ru-RU" sz="3300" kern="1200" dirty="0" err="1" smtClean="0">
              <a:latin typeface="Times New Roman" panose="02020603050405020304" pitchFamily="18" charset="0"/>
              <a:cs typeface="Times New Roman" panose="02020603050405020304" pitchFamily="18" charset="0"/>
            </a:rPr>
            <a:t>долларгача</a:t>
          </a:r>
          <a:r>
            <a:rPr lang="ru-RU" sz="3300" kern="1200" dirty="0" smtClean="0">
              <a:latin typeface="Times New Roman" panose="02020603050405020304" pitchFamily="18" charset="0"/>
              <a:cs typeface="Times New Roman" panose="02020603050405020304" pitchFamily="18" charset="0"/>
            </a:rPr>
            <a:t> (52 та </a:t>
          </a:r>
          <a:r>
            <a:rPr lang="ru-RU" sz="3300" kern="1200" dirty="0" err="1" smtClean="0">
              <a:latin typeface="Times New Roman" panose="02020603050405020304" pitchFamily="18" charset="0"/>
              <a:cs typeface="Times New Roman" panose="02020603050405020304" pitchFamily="18" charset="0"/>
            </a:rPr>
            <a:t>мамлакат</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62198" y="2898459"/>
        <a:ext cx="8105204" cy="1149734"/>
      </dsp:txXfrm>
    </dsp:sp>
    <dsp:sp modelId="{07BC8FD6-0198-4F45-A3A0-AD76CD55D637}">
      <dsp:nvSpPr>
        <dsp:cNvPr id="0" name=""/>
        <dsp:cNvSpPr/>
      </dsp:nvSpPr>
      <dsp:spPr>
        <a:xfrm>
          <a:off x="0" y="4205431"/>
          <a:ext cx="8229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ru-RU" sz="3300" kern="1200" dirty="0" smtClean="0">
              <a:latin typeface="Times New Roman" panose="02020603050405020304" pitchFamily="18" charset="0"/>
              <a:cs typeface="Times New Roman" panose="02020603050405020304" pitchFamily="18" charset="0"/>
            </a:rPr>
            <a:t>паст </a:t>
          </a:r>
          <a:r>
            <a:rPr lang="uz-Cyrl-UZ" sz="3300" kern="1200" dirty="0" smtClean="0">
              <a:latin typeface="Times New Roman" panose="02020603050405020304" pitchFamily="18" charset="0"/>
              <a:cs typeface="Times New Roman" panose="02020603050405020304" pitchFamily="18" charset="0"/>
            </a:rPr>
            <a:t>-</a:t>
          </a:r>
          <a:r>
            <a:rPr lang="ru-RU" sz="3300" kern="1200" dirty="0" smtClean="0">
              <a:latin typeface="Times New Roman" panose="02020603050405020304" pitchFamily="18" charset="0"/>
              <a:cs typeface="Times New Roman" panose="02020603050405020304" pitchFamily="18" charset="0"/>
            </a:rPr>
            <a:t> 1000 </a:t>
          </a:r>
          <a:r>
            <a:rPr lang="ru-RU" sz="3300" kern="1200" dirty="0" err="1" smtClean="0">
              <a:latin typeface="Times New Roman" panose="02020603050405020304" pitchFamily="18" charset="0"/>
              <a:cs typeface="Times New Roman" panose="02020603050405020304" pitchFamily="18" charset="0"/>
            </a:rPr>
            <a:t>долларгача</a:t>
          </a:r>
          <a:r>
            <a:rPr lang="ru-RU" sz="3300" kern="1200" dirty="0" smtClean="0">
              <a:latin typeface="Times New Roman" panose="02020603050405020304" pitchFamily="18" charset="0"/>
              <a:cs typeface="Times New Roman" panose="02020603050405020304" pitchFamily="18" charset="0"/>
            </a:rPr>
            <a:t> (63 та </a:t>
          </a:r>
          <a:r>
            <a:rPr lang="ru-RU" sz="3300" kern="1200" dirty="0" err="1" smtClean="0">
              <a:latin typeface="Times New Roman" panose="02020603050405020304" pitchFamily="18" charset="0"/>
              <a:cs typeface="Times New Roman" panose="02020603050405020304" pitchFamily="18" charset="0"/>
            </a:rPr>
            <a:t>мамлакат</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62198" y="4267629"/>
        <a:ext cx="8105204" cy="1149734"/>
      </dsp:txXfrm>
    </dsp:sp>
  </dsp:spTree>
</dsp:drawing>
</file>

<file path=ppt/diagrams/drawing10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25FAD8-ABE7-4493-A11F-4523A306E862}">
      <dsp:nvSpPr>
        <dsp:cNvPr id="0" name=""/>
        <dsp:cNvSpPr/>
      </dsp:nvSpPr>
      <dsp:spPr>
        <a:xfrm>
          <a:off x="0" y="68400"/>
          <a:ext cx="8229600" cy="10062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rtl="0">
            <a:lnSpc>
              <a:spcPct val="90000"/>
            </a:lnSpc>
            <a:spcBef>
              <a:spcPct val="0"/>
            </a:spcBef>
            <a:spcAft>
              <a:spcPct val="35000"/>
            </a:spcAft>
          </a:pPr>
          <a:r>
            <a:rPr lang="uz-Cyrl-UZ" sz="4300" b="1" kern="1200" dirty="0" smtClean="0">
              <a:latin typeface="Times New Roman" panose="02020603050405020304" pitchFamily="18" charset="0"/>
              <a:cs typeface="Times New Roman" panose="02020603050405020304" pitchFamily="18" charset="0"/>
            </a:rPr>
            <a:t>5-савол. Халқаро ташкилотлар</a:t>
          </a:r>
          <a:endParaRPr lang="ru-RU" sz="4300" b="1" kern="1200" dirty="0">
            <a:latin typeface="Times New Roman" panose="02020603050405020304" pitchFamily="18" charset="0"/>
            <a:cs typeface="Times New Roman" panose="02020603050405020304" pitchFamily="18" charset="0"/>
          </a:endParaRPr>
        </a:p>
      </dsp:txBody>
      <dsp:txXfrm>
        <a:off x="49119" y="117519"/>
        <a:ext cx="8131362" cy="907962"/>
      </dsp:txXfrm>
    </dsp:sp>
  </dsp:spTree>
</dsp:drawing>
</file>

<file path=ppt/diagrams/drawing10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328525-E0F3-4E6B-8781-DA05CE01B260}">
      <dsp:nvSpPr>
        <dsp:cNvPr id="0" name=""/>
        <dsp:cNvSpPr/>
      </dsp:nvSpPr>
      <dsp:spPr>
        <a:xfrm>
          <a:off x="0" y="575211"/>
          <a:ext cx="8229600" cy="79852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uz-Cyrl-UZ" sz="2100" b="0" i="0" kern="1200" baseline="0" dirty="0" smtClean="0">
              <a:latin typeface="Times New Roman" panose="02020603050405020304" pitchFamily="18" charset="0"/>
              <a:cs typeface="Times New Roman" panose="02020603050405020304" pitchFamily="18" charset="0"/>
            </a:rPr>
            <a:t>1. Жаҳон савдо ташкилоти</a:t>
          </a:r>
          <a:r>
            <a:rPr lang="en-US" sz="2100" b="0" i="0" kern="1200" baseline="0" dirty="0" smtClean="0">
              <a:latin typeface="Times New Roman" panose="02020603050405020304" pitchFamily="18" charset="0"/>
              <a:cs typeface="Times New Roman" panose="02020603050405020304" pitchFamily="18" charset="0"/>
            </a:rPr>
            <a:t> </a:t>
          </a:r>
          <a:r>
            <a:rPr lang="uz-Cyrl-UZ" sz="2100" b="1" i="0" kern="1200" baseline="0" dirty="0" smtClean="0">
              <a:latin typeface="Times New Roman" panose="02020603050405020304" pitchFamily="18" charset="0"/>
              <a:cs typeface="Times New Roman" panose="02020603050405020304" pitchFamily="18" charset="0"/>
            </a:rPr>
            <a:t>(</a:t>
          </a:r>
          <a:r>
            <a:rPr lang="ru-RU" sz="2100" b="1" i="0" kern="1200" baseline="0" dirty="0" err="1" smtClean="0">
              <a:latin typeface="Times New Roman" panose="02020603050405020304" pitchFamily="18" charset="0"/>
              <a:cs typeface="Times New Roman" panose="02020603050405020304" pitchFamily="18" charset="0"/>
            </a:rPr>
            <a:t>ингл</a:t>
          </a:r>
          <a:r>
            <a:rPr lang="ru-RU" sz="2100" b="1" i="0" kern="1200" baseline="0" dirty="0" smtClean="0">
              <a:latin typeface="Times New Roman" panose="02020603050405020304" pitchFamily="18" charset="0"/>
              <a:cs typeface="Times New Roman" panose="02020603050405020304" pitchFamily="18" charset="0"/>
            </a:rPr>
            <a:t>. </a:t>
          </a:r>
          <a:r>
            <a:rPr lang="uz-Cyrl-UZ" sz="2100" b="1" i="0" kern="1200" baseline="0" dirty="0" smtClean="0">
              <a:latin typeface="Times New Roman" panose="02020603050405020304" pitchFamily="18" charset="0"/>
              <a:cs typeface="Times New Roman" panose="02020603050405020304" pitchFamily="18" charset="0"/>
            </a:rPr>
            <a:t>World Trade Organization (WTO))</a:t>
          </a:r>
          <a:r>
            <a:rPr lang="uz-Cyrl-UZ" sz="2100" b="0" i="0" kern="1200" baseline="0" dirty="0" smtClean="0">
              <a:latin typeface="Times New Roman" panose="02020603050405020304" pitchFamily="18" charset="0"/>
              <a:cs typeface="Times New Roman" panose="02020603050405020304" pitchFamily="18" charset="0"/>
            </a:rPr>
            <a:t>;</a:t>
          </a:r>
          <a:endParaRPr lang="ru-RU" sz="2100" kern="1200" dirty="0">
            <a:latin typeface="Times New Roman" panose="02020603050405020304" pitchFamily="18" charset="0"/>
            <a:cs typeface="Times New Roman" panose="02020603050405020304" pitchFamily="18" charset="0"/>
          </a:endParaRPr>
        </a:p>
      </dsp:txBody>
      <dsp:txXfrm>
        <a:off x="38981" y="614192"/>
        <a:ext cx="8151638" cy="720562"/>
      </dsp:txXfrm>
    </dsp:sp>
    <dsp:sp modelId="{267645B1-12A7-43EC-8A33-FE4D66515DD5}">
      <dsp:nvSpPr>
        <dsp:cNvPr id="0" name=""/>
        <dsp:cNvSpPr/>
      </dsp:nvSpPr>
      <dsp:spPr>
        <a:xfrm>
          <a:off x="0" y="1434216"/>
          <a:ext cx="8229600" cy="79852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uz-Cyrl-UZ" sz="2100" b="0" i="0" kern="1200" baseline="0" dirty="0" smtClean="0">
              <a:latin typeface="Times New Roman" panose="02020603050405020304" pitchFamily="18" charset="0"/>
              <a:cs typeface="Times New Roman" panose="02020603050405020304" pitchFamily="18" charset="0"/>
            </a:rPr>
            <a:t>2. Иқтисодий ҳамкорлик ва ривожланиш ташкилоти</a:t>
          </a:r>
          <a:r>
            <a:rPr lang="ru-RU" sz="2100" b="0" i="0" kern="1200" baseline="0" dirty="0" smtClean="0">
              <a:latin typeface="Times New Roman" panose="02020603050405020304" pitchFamily="18" charset="0"/>
              <a:cs typeface="Times New Roman" panose="02020603050405020304" pitchFamily="18" charset="0"/>
            </a:rPr>
            <a:t> </a:t>
          </a:r>
          <a:r>
            <a:rPr lang="uz-Cyrl-UZ" sz="2100" b="1" i="0" kern="1200" baseline="0" dirty="0" smtClean="0">
              <a:latin typeface="Times New Roman" panose="02020603050405020304" pitchFamily="18" charset="0"/>
              <a:cs typeface="Times New Roman" panose="02020603050405020304" pitchFamily="18" charset="0"/>
            </a:rPr>
            <a:t>(ингл. Organisation for Economic Co-operation and Development, OECD)</a:t>
          </a:r>
          <a:r>
            <a:rPr lang="uz-Cyrl-UZ" sz="2100" b="0" i="0" kern="1200" baseline="0" dirty="0" smtClean="0">
              <a:latin typeface="Times New Roman" panose="02020603050405020304" pitchFamily="18" charset="0"/>
              <a:cs typeface="Times New Roman" panose="02020603050405020304" pitchFamily="18" charset="0"/>
            </a:rPr>
            <a:t>;</a:t>
          </a:r>
          <a:endParaRPr lang="ru-RU" sz="2100" kern="1200" dirty="0">
            <a:latin typeface="Times New Roman" panose="02020603050405020304" pitchFamily="18" charset="0"/>
            <a:cs typeface="Times New Roman" panose="02020603050405020304" pitchFamily="18" charset="0"/>
          </a:endParaRPr>
        </a:p>
      </dsp:txBody>
      <dsp:txXfrm>
        <a:off x="38981" y="1473197"/>
        <a:ext cx="8151638" cy="720562"/>
      </dsp:txXfrm>
    </dsp:sp>
    <dsp:sp modelId="{2284EF36-0B76-4733-A8A2-01995FB29F98}">
      <dsp:nvSpPr>
        <dsp:cNvPr id="0" name=""/>
        <dsp:cNvSpPr/>
      </dsp:nvSpPr>
      <dsp:spPr>
        <a:xfrm>
          <a:off x="0" y="2293221"/>
          <a:ext cx="8229600" cy="79852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uz-Cyrl-UZ" sz="2100" b="0" i="0" kern="1200" baseline="0" dirty="0" smtClean="0">
              <a:latin typeface="Times New Roman" panose="02020603050405020304" pitchFamily="18" charset="0"/>
              <a:cs typeface="Times New Roman" panose="02020603050405020304" pitchFamily="18" charset="0"/>
            </a:rPr>
            <a:t>3. Халқаро валюта фонди </a:t>
          </a:r>
          <a:r>
            <a:rPr lang="uz-Cyrl-UZ" sz="2100" b="1" i="0" kern="1200" baseline="0" dirty="0" smtClean="0">
              <a:latin typeface="Times New Roman" panose="02020603050405020304" pitchFamily="18" charset="0"/>
              <a:cs typeface="Times New Roman" panose="02020603050405020304" pitchFamily="18" charset="0"/>
            </a:rPr>
            <a:t>(ингл. International Monetary Fund, IMF)</a:t>
          </a:r>
          <a:r>
            <a:rPr lang="uz-Cyrl-UZ" sz="2100" b="0" i="0" kern="1200" baseline="0" dirty="0" smtClean="0">
              <a:latin typeface="Times New Roman" panose="02020603050405020304" pitchFamily="18" charset="0"/>
              <a:cs typeface="Times New Roman" panose="02020603050405020304" pitchFamily="18" charset="0"/>
            </a:rPr>
            <a:t>;</a:t>
          </a:r>
          <a:endParaRPr lang="ru-RU" sz="2100" kern="1200" dirty="0">
            <a:latin typeface="Times New Roman" panose="02020603050405020304" pitchFamily="18" charset="0"/>
            <a:cs typeface="Times New Roman" panose="02020603050405020304" pitchFamily="18" charset="0"/>
          </a:endParaRPr>
        </a:p>
      </dsp:txBody>
      <dsp:txXfrm>
        <a:off x="38981" y="2332202"/>
        <a:ext cx="8151638" cy="720562"/>
      </dsp:txXfrm>
    </dsp:sp>
    <dsp:sp modelId="{6929BA85-A260-4F45-BE34-AE066A2F0525}">
      <dsp:nvSpPr>
        <dsp:cNvPr id="0" name=""/>
        <dsp:cNvSpPr/>
      </dsp:nvSpPr>
      <dsp:spPr>
        <a:xfrm>
          <a:off x="0" y="3152226"/>
          <a:ext cx="8229600" cy="79852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uz-Cyrl-UZ" sz="2100" b="0" i="0" kern="1200" baseline="0" dirty="0" smtClean="0">
              <a:latin typeface="Times New Roman" panose="02020603050405020304" pitchFamily="18" charset="0"/>
              <a:cs typeface="Times New Roman" panose="02020603050405020304" pitchFamily="18" charset="0"/>
            </a:rPr>
            <a:t>4. БМТнинг саноатни ривожлантириш ташкилоти</a:t>
          </a:r>
          <a:r>
            <a:rPr lang="en-US" sz="2100" b="0" i="0" kern="1200" baseline="0" dirty="0" smtClean="0">
              <a:latin typeface="Times New Roman" panose="02020603050405020304" pitchFamily="18" charset="0"/>
              <a:cs typeface="Times New Roman" panose="02020603050405020304" pitchFamily="18" charset="0"/>
            </a:rPr>
            <a:t> </a:t>
          </a:r>
          <a:r>
            <a:rPr lang="uz-Cyrl-UZ" sz="2100" b="1" i="0" kern="1200" baseline="0" dirty="0" smtClean="0">
              <a:latin typeface="Times New Roman" panose="02020603050405020304" pitchFamily="18" charset="0"/>
              <a:cs typeface="Times New Roman" panose="02020603050405020304" pitchFamily="18" charset="0"/>
            </a:rPr>
            <a:t>(</a:t>
          </a:r>
          <a:r>
            <a:rPr lang="ru-RU" sz="2100" b="1" i="0" kern="1200" baseline="0" dirty="0" err="1" smtClean="0">
              <a:latin typeface="Times New Roman" panose="02020603050405020304" pitchFamily="18" charset="0"/>
              <a:cs typeface="Times New Roman" panose="02020603050405020304" pitchFamily="18" charset="0"/>
            </a:rPr>
            <a:t>ингл</a:t>
          </a:r>
          <a:r>
            <a:rPr lang="ru-RU" sz="2100" b="1" i="0" kern="1200" baseline="0" dirty="0" smtClean="0">
              <a:latin typeface="Times New Roman" panose="02020603050405020304" pitchFamily="18" charset="0"/>
              <a:cs typeface="Times New Roman" panose="02020603050405020304" pitchFamily="18" charset="0"/>
            </a:rPr>
            <a:t>. </a:t>
          </a:r>
          <a:r>
            <a:rPr lang="uz-Cyrl-UZ" sz="2100" b="1" i="0" kern="1200" baseline="0" dirty="0" smtClean="0">
              <a:latin typeface="Times New Roman" panose="02020603050405020304" pitchFamily="18" charset="0"/>
              <a:cs typeface="Times New Roman" panose="02020603050405020304" pitchFamily="18" charset="0"/>
            </a:rPr>
            <a:t>UNIDO - </a:t>
          </a:r>
          <a:r>
            <a:rPr lang="ru-RU" sz="2100" b="1" i="0" kern="1200" baseline="0" dirty="0" err="1" smtClean="0">
              <a:latin typeface="Times New Roman" panose="02020603050405020304" pitchFamily="18" charset="0"/>
              <a:cs typeface="Times New Roman" panose="02020603050405020304" pitchFamily="18" charset="0"/>
            </a:rPr>
            <a:t>United</a:t>
          </a:r>
          <a:r>
            <a:rPr lang="ru-RU" sz="2100" b="1" i="0" kern="1200" baseline="0" dirty="0" smtClean="0">
              <a:latin typeface="Times New Roman" panose="02020603050405020304" pitchFamily="18" charset="0"/>
              <a:cs typeface="Times New Roman" panose="02020603050405020304" pitchFamily="18" charset="0"/>
            </a:rPr>
            <a:t> </a:t>
          </a:r>
          <a:r>
            <a:rPr lang="ru-RU" sz="2100" b="1" i="0" kern="1200" baseline="0" dirty="0" err="1" smtClean="0">
              <a:latin typeface="Times New Roman" panose="02020603050405020304" pitchFamily="18" charset="0"/>
              <a:cs typeface="Times New Roman" panose="02020603050405020304" pitchFamily="18" charset="0"/>
            </a:rPr>
            <a:t>Nations</a:t>
          </a:r>
          <a:r>
            <a:rPr lang="ru-RU" sz="2100" b="1" i="0" kern="1200" baseline="0" dirty="0" smtClean="0">
              <a:latin typeface="Times New Roman" panose="02020603050405020304" pitchFamily="18" charset="0"/>
              <a:cs typeface="Times New Roman" panose="02020603050405020304" pitchFamily="18" charset="0"/>
            </a:rPr>
            <a:t> </a:t>
          </a:r>
          <a:r>
            <a:rPr lang="ru-RU" sz="2100" b="1" i="0" kern="1200" baseline="0" dirty="0" err="1" smtClean="0">
              <a:latin typeface="Times New Roman" panose="02020603050405020304" pitchFamily="18" charset="0"/>
              <a:cs typeface="Times New Roman" panose="02020603050405020304" pitchFamily="18" charset="0"/>
            </a:rPr>
            <a:t>Industrial</a:t>
          </a:r>
          <a:r>
            <a:rPr lang="ru-RU" sz="2100" b="1" i="0" kern="1200" baseline="0" dirty="0" smtClean="0">
              <a:latin typeface="Times New Roman" panose="02020603050405020304" pitchFamily="18" charset="0"/>
              <a:cs typeface="Times New Roman" panose="02020603050405020304" pitchFamily="18" charset="0"/>
            </a:rPr>
            <a:t> </a:t>
          </a:r>
          <a:r>
            <a:rPr lang="ru-RU" sz="2100" b="1" i="0" kern="1200" baseline="0" dirty="0" err="1" smtClean="0">
              <a:latin typeface="Times New Roman" panose="02020603050405020304" pitchFamily="18" charset="0"/>
              <a:cs typeface="Times New Roman" panose="02020603050405020304" pitchFamily="18" charset="0"/>
            </a:rPr>
            <a:t>Development</a:t>
          </a:r>
          <a:r>
            <a:rPr lang="ru-RU" sz="2100" b="1" i="0" kern="1200" baseline="0" dirty="0" smtClean="0">
              <a:latin typeface="Times New Roman" panose="02020603050405020304" pitchFamily="18" charset="0"/>
              <a:cs typeface="Times New Roman" panose="02020603050405020304" pitchFamily="18" charset="0"/>
            </a:rPr>
            <a:t> </a:t>
          </a:r>
          <a:r>
            <a:rPr lang="ru-RU" sz="2100" b="1" i="0" kern="1200" baseline="0" dirty="0" err="1" smtClean="0">
              <a:latin typeface="Times New Roman" panose="02020603050405020304" pitchFamily="18" charset="0"/>
              <a:cs typeface="Times New Roman" panose="02020603050405020304" pitchFamily="18" charset="0"/>
            </a:rPr>
            <a:t>Organization</a:t>
          </a:r>
          <a:r>
            <a:rPr lang="ru-RU" sz="2100" b="1" i="0" kern="1200" baseline="0" dirty="0" smtClean="0">
              <a:latin typeface="Times New Roman" panose="02020603050405020304" pitchFamily="18" charset="0"/>
              <a:cs typeface="Times New Roman" panose="02020603050405020304" pitchFamily="18" charset="0"/>
            </a:rPr>
            <a:t>)</a:t>
          </a:r>
          <a:r>
            <a:rPr lang="ru-RU" sz="2100" b="0" i="0" kern="1200" baseline="0" dirty="0" smtClean="0">
              <a:latin typeface="Times New Roman" panose="02020603050405020304" pitchFamily="18" charset="0"/>
              <a:cs typeface="Times New Roman" panose="02020603050405020304" pitchFamily="18" charset="0"/>
            </a:rPr>
            <a:t>; </a:t>
          </a:r>
          <a:endParaRPr lang="ru-RU" sz="2100" kern="1200" dirty="0">
            <a:latin typeface="Times New Roman" panose="02020603050405020304" pitchFamily="18" charset="0"/>
            <a:cs typeface="Times New Roman" panose="02020603050405020304" pitchFamily="18" charset="0"/>
          </a:endParaRPr>
        </a:p>
      </dsp:txBody>
      <dsp:txXfrm>
        <a:off x="38981" y="3191207"/>
        <a:ext cx="8151638" cy="720562"/>
      </dsp:txXfrm>
    </dsp:sp>
  </dsp:spTree>
</dsp:drawing>
</file>

<file path=ppt/diagrams/drawing10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29BA85-A260-4F45-BE34-AE066A2F0525}">
      <dsp:nvSpPr>
        <dsp:cNvPr id="0" name=""/>
        <dsp:cNvSpPr/>
      </dsp:nvSpPr>
      <dsp:spPr>
        <a:xfrm>
          <a:off x="0" y="743041"/>
          <a:ext cx="8229600" cy="772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rtl="0">
            <a:lnSpc>
              <a:spcPct val="90000"/>
            </a:lnSpc>
            <a:spcBef>
              <a:spcPct val="0"/>
            </a:spcBef>
            <a:spcAft>
              <a:spcPct val="35000"/>
            </a:spcAft>
          </a:pPr>
          <a:r>
            <a:rPr lang="uz-Cyrl-UZ" sz="2000" b="0" i="0" kern="1200" baseline="0" dirty="0" smtClean="0">
              <a:latin typeface="Times New Roman" panose="02020603050405020304" pitchFamily="18" charset="0"/>
              <a:cs typeface="Times New Roman" panose="02020603050405020304" pitchFamily="18" charset="0"/>
            </a:rPr>
            <a:t>5. БМТнинг Қочоқлар бўйича Олий комиссари </a:t>
          </a:r>
          <a:r>
            <a:rPr lang="uz-Cyrl-UZ" sz="2000" b="1" i="0" kern="1200" baseline="0" dirty="0" smtClean="0">
              <a:latin typeface="Times New Roman" panose="02020603050405020304" pitchFamily="18" charset="0"/>
              <a:cs typeface="Times New Roman" panose="02020603050405020304" pitchFamily="18" charset="0"/>
            </a:rPr>
            <a:t>(ингл. The United Nations High Commissioner for Refugees (</a:t>
          </a:r>
          <a:r>
            <a:rPr lang="ru-RU" sz="2000" b="1" i="0" kern="1200" baseline="0" dirty="0" smtClean="0">
              <a:latin typeface="Times New Roman" panose="02020603050405020304" pitchFamily="18" charset="0"/>
              <a:cs typeface="Times New Roman" panose="02020603050405020304" pitchFamily="18" charset="0"/>
            </a:rPr>
            <a:t>UNHCR))</a:t>
          </a:r>
          <a:r>
            <a:rPr lang="ru-RU" sz="2000" b="0" i="0" kern="1200" baseline="0" dirty="0" smtClean="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a:off x="37696" y="780737"/>
        <a:ext cx="8154208" cy="696808"/>
      </dsp:txXfrm>
    </dsp:sp>
    <dsp:sp modelId="{80AAF32B-33AF-4DE4-9917-FC4E8FC3AD77}">
      <dsp:nvSpPr>
        <dsp:cNvPr id="0" name=""/>
        <dsp:cNvSpPr/>
      </dsp:nvSpPr>
      <dsp:spPr>
        <a:xfrm>
          <a:off x="0" y="1572841"/>
          <a:ext cx="8229600" cy="772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rtl="0">
            <a:lnSpc>
              <a:spcPct val="90000"/>
            </a:lnSpc>
            <a:spcBef>
              <a:spcPct val="0"/>
            </a:spcBef>
            <a:spcAft>
              <a:spcPct val="35000"/>
            </a:spcAft>
          </a:pPr>
          <a:r>
            <a:rPr lang="uz-Cyrl-UZ" sz="2000" b="0" i="0" kern="1200" baseline="0" dirty="0" smtClean="0">
              <a:latin typeface="Times New Roman" panose="02020603050405020304" pitchFamily="18" charset="0"/>
              <a:cs typeface="Times New Roman" panose="02020603050405020304" pitchFamily="18" charset="0"/>
            </a:rPr>
            <a:t>6. БМТнинг атроф-муҳит дастури </a:t>
          </a:r>
          <a:r>
            <a:rPr lang="uz-Cyrl-UZ" sz="2000" b="1" i="0" kern="1200" baseline="0" dirty="0" smtClean="0">
              <a:latin typeface="Times New Roman" panose="02020603050405020304" pitchFamily="18" charset="0"/>
              <a:cs typeface="Times New Roman" panose="02020603050405020304" pitchFamily="18" charset="0"/>
            </a:rPr>
            <a:t>(ингл. UNEP, United Nations Environment Programme)</a:t>
          </a:r>
          <a:r>
            <a:rPr lang="uz-Cyrl-UZ" sz="2000" b="0" i="0" kern="1200" baseline="0" dirty="0" smtClean="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a:off x="37696" y="1610537"/>
        <a:ext cx="8154208" cy="696808"/>
      </dsp:txXfrm>
    </dsp:sp>
    <dsp:sp modelId="{C680A7D4-60C7-4343-A675-22820D1EB76B}">
      <dsp:nvSpPr>
        <dsp:cNvPr id="0" name=""/>
        <dsp:cNvSpPr/>
      </dsp:nvSpPr>
      <dsp:spPr>
        <a:xfrm>
          <a:off x="0" y="2402641"/>
          <a:ext cx="8229600" cy="772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rtl="0">
            <a:lnSpc>
              <a:spcPct val="90000"/>
            </a:lnSpc>
            <a:spcBef>
              <a:spcPct val="0"/>
            </a:spcBef>
            <a:spcAft>
              <a:spcPct val="35000"/>
            </a:spcAft>
          </a:pPr>
          <a:r>
            <a:rPr lang="uz-Cyrl-UZ" sz="2000" b="0" i="0" kern="1200" baseline="0" dirty="0" smtClean="0">
              <a:latin typeface="Times New Roman" panose="02020603050405020304" pitchFamily="18" charset="0"/>
              <a:cs typeface="Times New Roman" panose="02020603050405020304" pitchFamily="18" charset="0"/>
            </a:rPr>
            <a:t>7. ЮНЕСКО – БМТнинг таълим, фан ва маданият бўйича ташкилоти </a:t>
          </a:r>
          <a:r>
            <a:rPr lang="uz-Cyrl-UZ" sz="2000" b="1" i="0" kern="1200" baseline="0" dirty="0" smtClean="0">
              <a:latin typeface="Times New Roman" panose="02020603050405020304" pitchFamily="18" charset="0"/>
              <a:cs typeface="Times New Roman" panose="02020603050405020304" pitchFamily="18" charset="0"/>
            </a:rPr>
            <a:t>(ингл.United Nations Educational, Scientific and Cultural Organization</a:t>
          </a:r>
          <a:r>
            <a:rPr lang="ru-RU" sz="2000" b="1" i="0" kern="1200" baseline="0" dirty="0" smtClean="0">
              <a:latin typeface="Times New Roman" panose="02020603050405020304" pitchFamily="18" charset="0"/>
              <a:cs typeface="Times New Roman" panose="02020603050405020304" pitchFamily="18" charset="0"/>
            </a:rPr>
            <a:t>)</a:t>
          </a:r>
          <a:r>
            <a:rPr lang="ru-RU" sz="2000" b="0" i="0" kern="1200" baseline="0" dirty="0" smtClean="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a:off x="37696" y="2440337"/>
        <a:ext cx="8154208" cy="696808"/>
      </dsp:txXfrm>
    </dsp:sp>
    <dsp:sp modelId="{A91D6C72-D672-4E91-A144-E440B300712D}">
      <dsp:nvSpPr>
        <dsp:cNvPr id="0" name=""/>
        <dsp:cNvSpPr/>
      </dsp:nvSpPr>
      <dsp:spPr>
        <a:xfrm>
          <a:off x="0" y="3232441"/>
          <a:ext cx="8229600" cy="772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rtl="0">
            <a:lnSpc>
              <a:spcPct val="90000"/>
            </a:lnSpc>
            <a:spcBef>
              <a:spcPct val="0"/>
            </a:spcBef>
            <a:spcAft>
              <a:spcPct val="35000"/>
            </a:spcAft>
          </a:pPr>
          <a:r>
            <a:rPr lang="uz-Cyrl-UZ" sz="2000" b="0" i="0" kern="1200" baseline="0" dirty="0" smtClean="0">
              <a:latin typeface="Times New Roman" panose="02020603050405020304" pitchFamily="18" charset="0"/>
              <a:cs typeface="Times New Roman" panose="02020603050405020304" pitchFamily="18" charset="0"/>
            </a:rPr>
            <a:t>8. Халқаро меҳнат ташкилоти </a:t>
          </a:r>
          <a:r>
            <a:rPr lang="uz-Cyrl-UZ" sz="2000" b="1" i="0" kern="1200" baseline="0" dirty="0" smtClean="0">
              <a:latin typeface="Times New Roman" panose="02020603050405020304" pitchFamily="18" charset="0"/>
              <a:cs typeface="Times New Roman" panose="02020603050405020304" pitchFamily="18" charset="0"/>
            </a:rPr>
            <a:t>(</a:t>
          </a:r>
          <a:r>
            <a:rPr lang="ru-RU" sz="2000" b="1" i="0" kern="1200" baseline="0" dirty="0" err="1" smtClean="0">
              <a:latin typeface="Times New Roman" panose="02020603050405020304" pitchFamily="18" charset="0"/>
              <a:cs typeface="Times New Roman" panose="02020603050405020304" pitchFamily="18" charset="0"/>
            </a:rPr>
            <a:t>ингл</a:t>
          </a:r>
          <a:r>
            <a:rPr lang="ru-RU" sz="2000" b="1" i="0" kern="1200" baseline="0" dirty="0" smtClean="0">
              <a:latin typeface="Times New Roman" panose="02020603050405020304" pitchFamily="18" charset="0"/>
              <a:cs typeface="Times New Roman" panose="02020603050405020304" pitchFamily="18" charset="0"/>
            </a:rPr>
            <a:t>. </a:t>
          </a:r>
          <a:r>
            <a:rPr lang="ru-RU" sz="2000" b="1" i="0" kern="1200" baseline="0" dirty="0" err="1" smtClean="0">
              <a:latin typeface="Times New Roman" panose="02020603050405020304" pitchFamily="18" charset="0"/>
              <a:cs typeface="Times New Roman" panose="02020603050405020304" pitchFamily="18" charset="0"/>
            </a:rPr>
            <a:t>International</a:t>
          </a:r>
          <a:r>
            <a:rPr lang="ru-RU" sz="2000" b="1" i="0" kern="1200" baseline="0" dirty="0" smtClean="0">
              <a:latin typeface="Times New Roman" panose="02020603050405020304" pitchFamily="18" charset="0"/>
              <a:cs typeface="Times New Roman" panose="02020603050405020304" pitchFamily="18" charset="0"/>
            </a:rPr>
            <a:t> </a:t>
          </a:r>
          <a:r>
            <a:rPr lang="ru-RU" sz="2000" b="1" i="0" kern="1200" baseline="0" dirty="0" err="1" smtClean="0">
              <a:latin typeface="Times New Roman" panose="02020603050405020304" pitchFamily="18" charset="0"/>
              <a:cs typeface="Times New Roman" panose="02020603050405020304" pitchFamily="18" charset="0"/>
            </a:rPr>
            <a:t>Labour</a:t>
          </a:r>
          <a:r>
            <a:rPr lang="ru-RU" sz="2000" b="1" i="0" kern="1200" baseline="0" dirty="0" smtClean="0">
              <a:latin typeface="Times New Roman" panose="02020603050405020304" pitchFamily="18" charset="0"/>
              <a:cs typeface="Times New Roman" panose="02020603050405020304" pitchFamily="18" charset="0"/>
            </a:rPr>
            <a:t> </a:t>
          </a:r>
          <a:r>
            <a:rPr lang="ru-RU" sz="2000" b="1" i="0" kern="1200" baseline="0" dirty="0" err="1" smtClean="0">
              <a:latin typeface="Times New Roman" panose="02020603050405020304" pitchFamily="18" charset="0"/>
              <a:cs typeface="Times New Roman" panose="02020603050405020304" pitchFamily="18" charset="0"/>
            </a:rPr>
            <a:t>Organization</a:t>
          </a:r>
          <a:r>
            <a:rPr lang="ru-RU" sz="2000" b="1" i="0" kern="1200" baseline="0" dirty="0" smtClean="0">
              <a:latin typeface="Times New Roman" panose="02020603050405020304" pitchFamily="18" charset="0"/>
              <a:cs typeface="Times New Roman" panose="02020603050405020304" pitchFamily="18" charset="0"/>
            </a:rPr>
            <a:t>, </a:t>
          </a:r>
          <a:r>
            <a:rPr lang="uz-Cyrl-UZ" sz="2000" b="1" i="0" kern="1200" baseline="0" dirty="0" smtClean="0">
              <a:latin typeface="Times New Roman" panose="02020603050405020304" pitchFamily="18" charset="0"/>
              <a:cs typeface="Times New Roman" panose="02020603050405020304" pitchFamily="18" charset="0"/>
            </a:rPr>
            <a:t>ILO)</a:t>
          </a:r>
          <a:r>
            <a:rPr lang="uz-Cyrl-UZ" sz="2000" b="0" i="0" kern="1200" baseline="0" dirty="0" smtClean="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a:off x="37696" y="3270137"/>
        <a:ext cx="8154208" cy="696808"/>
      </dsp:txXfrm>
    </dsp:sp>
    <dsp:sp modelId="{EF8F0890-4246-4C9E-A7F8-FDA7380ACB3F}">
      <dsp:nvSpPr>
        <dsp:cNvPr id="0" name=""/>
        <dsp:cNvSpPr/>
      </dsp:nvSpPr>
      <dsp:spPr>
        <a:xfrm>
          <a:off x="0" y="4062241"/>
          <a:ext cx="8229600" cy="772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rtl="0">
            <a:lnSpc>
              <a:spcPct val="90000"/>
            </a:lnSpc>
            <a:spcBef>
              <a:spcPct val="0"/>
            </a:spcBef>
            <a:spcAft>
              <a:spcPct val="35000"/>
            </a:spcAft>
          </a:pPr>
          <a:r>
            <a:rPr lang="ru-RU" sz="2000" b="0" i="0" kern="1200" baseline="0" dirty="0" smtClean="0">
              <a:latin typeface="Times New Roman" panose="02020603050405020304" pitchFamily="18" charset="0"/>
              <a:cs typeface="Times New Roman" panose="02020603050405020304" pitchFamily="18" charset="0"/>
            </a:rPr>
            <a:t>9. ЮНИСЕФ</a:t>
          </a:r>
          <a:r>
            <a:rPr lang="uz-Cyrl-UZ" sz="2000" b="0" i="0" kern="1200" baseline="0" dirty="0" smtClean="0">
              <a:latin typeface="Times New Roman" panose="02020603050405020304" pitchFamily="18" charset="0"/>
              <a:cs typeface="Times New Roman" panose="02020603050405020304" pitchFamily="18" charset="0"/>
            </a:rPr>
            <a:t> – БМТнинг ёш болалар фонди </a:t>
          </a:r>
          <a:r>
            <a:rPr lang="uz-Cyrl-UZ" sz="2000" b="1" i="0" kern="1200" baseline="0" dirty="0" smtClean="0">
              <a:latin typeface="Times New Roman" panose="02020603050405020304" pitchFamily="18" charset="0"/>
              <a:cs typeface="Times New Roman" panose="02020603050405020304" pitchFamily="18" charset="0"/>
            </a:rPr>
            <a:t>(ингл. United Nations International Children's Emergency Fund. UNICEF)</a:t>
          </a:r>
          <a:r>
            <a:rPr lang="uz-Cyrl-UZ" sz="2000" b="0" i="0" kern="1200" baseline="0" dirty="0" smtClean="0">
              <a:latin typeface="Times New Roman" panose="02020603050405020304" pitchFamily="18" charset="0"/>
              <a:cs typeface="Times New Roman" panose="02020603050405020304" pitchFamily="18" charset="0"/>
            </a:rPr>
            <a:t>;</a:t>
          </a:r>
          <a:r>
            <a:rPr lang="ru-RU" sz="2000" b="0" i="0" kern="1200" baseline="0" dirty="0" smtClean="0">
              <a:latin typeface="Times New Roman" panose="02020603050405020304" pitchFamily="18" charset="0"/>
              <a:cs typeface="Times New Roman" panose="02020603050405020304" pitchFamily="18" charset="0"/>
            </a:rPr>
            <a:t> </a:t>
          </a:r>
          <a:endParaRPr lang="ru-RU" sz="2000" kern="1200" dirty="0">
            <a:latin typeface="Times New Roman" panose="02020603050405020304" pitchFamily="18" charset="0"/>
            <a:cs typeface="Times New Roman" panose="02020603050405020304" pitchFamily="18" charset="0"/>
          </a:endParaRPr>
        </a:p>
      </dsp:txBody>
      <dsp:txXfrm>
        <a:off x="37696" y="4099937"/>
        <a:ext cx="8154208" cy="696808"/>
      </dsp:txXfrm>
    </dsp:sp>
  </dsp:spTree>
</dsp:drawing>
</file>

<file path=ppt/diagrams/drawing10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8F0890-4246-4C9E-A7F8-FDA7380ACB3F}">
      <dsp:nvSpPr>
        <dsp:cNvPr id="0" name=""/>
        <dsp:cNvSpPr/>
      </dsp:nvSpPr>
      <dsp:spPr>
        <a:xfrm>
          <a:off x="0" y="743477"/>
          <a:ext cx="8229600" cy="79852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uz-Cyrl-UZ" sz="2100" b="0" i="0" kern="1200" baseline="0" dirty="0" smtClean="0">
              <a:latin typeface="Times New Roman" panose="02020603050405020304" pitchFamily="18" charset="0"/>
              <a:cs typeface="Times New Roman" panose="02020603050405020304" pitchFamily="18" charset="0"/>
            </a:rPr>
            <a:t>10. Бирлашган миллатлар ташкилоти </a:t>
          </a:r>
          <a:r>
            <a:rPr lang="uz-Cyrl-UZ" sz="2100" b="1" i="0" kern="1200" baseline="0" dirty="0" smtClean="0">
              <a:latin typeface="Times New Roman" panose="02020603050405020304" pitchFamily="18" charset="0"/>
              <a:cs typeface="Times New Roman" panose="02020603050405020304" pitchFamily="18" charset="0"/>
            </a:rPr>
            <a:t>(ингл. United Nations (UN)</a:t>
          </a:r>
          <a:r>
            <a:rPr lang="ru-RU" sz="2100" b="1" i="0" kern="1200" baseline="0" dirty="0" smtClean="0">
              <a:latin typeface="Times New Roman" panose="02020603050405020304" pitchFamily="18" charset="0"/>
              <a:cs typeface="Times New Roman" panose="02020603050405020304" pitchFamily="18" charset="0"/>
            </a:rPr>
            <a:t>)</a:t>
          </a:r>
          <a:r>
            <a:rPr lang="ru-RU" sz="2100" b="0" i="0" kern="1200" baseline="0" dirty="0" smtClean="0">
              <a:latin typeface="Times New Roman" panose="02020603050405020304" pitchFamily="18" charset="0"/>
              <a:cs typeface="Times New Roman" panose="02020603050405020304" pitchFamily="18" charset="0"/>
            </a:rPr>
            <a:t>;</a:t>
          </a:r>
          <a:endParaRPr lang="ru-RU" sz="2100" kern="1200" dirty="0">
            <a:latin typeface="Times New Roman" panose="02020603050405020304" pitchFamily="18" charset="0"/>
            <a:cs typeface="Times New Roman" panose="02020603050405020304" pitchFamily="18" charset="0"/>
          </a:endParaRPr>
        </a:p>
      </dsp:txBody>
      <dsp:txXfrm>
        <a:off x="38981" y="782458"/>
        <a:ext cx="8151638" cy="720562"/>
      </dsp:txXfrm>
    </dsp:sp>
    <dsp:sp modelId="{71B62736-877E-4D7A-92EC-B1946CD4CC3F}">
      <dsp:nvSpPr>
        <dsp:cNvPr id="0" name=""/>
        <dsp:cNvSpPr/>
      </dsp:nvSpPr>
      <dsp:spPr>
        <a:xfrm>
          <a:off x="0" y="1602481"/>
          <a:ext cx="8229600" cy="79852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uz-Cyrl-UZ" sz="2100" b="0" i="0" kern="1200" baseline="0" dirty="0" smtClean="0">
              <a:latin typeface="Times New Roman" panose="02020603050405020304" pitchFamily="18" charset="0"/>
              <a:cs typeface="Times New Roman" panose="02020603050405020304" pitchFamily="18" charset="0"/>
            </a:rPr>
            <a:t>11. Жаҳон банки </a:t>
          </a:r>
          <a:r>
            <a:rPr lang="uz-Cyrl-UZ" sz="2100" b="1" i="0" kern="1200" baseline="0" dirty="0" smtClean="0">
              <a:latin typeface="Times New Roman" panose="02020603050405020304" pitchFamily="18" charset="0"/>
              <a:cs typeface="Times New Roman" panose="02020603050405020304" pitchFamily="18" charset="0"/>
            </a:rPr>
            <a:t>(ингл. The World Bank)</a:t>
          </a:r>
          <a:r>
            <a:rPr lang="uz-Cyrl-UZ" sz="2100" b="0" i="0" kern="1200" baseline="0" dirty="0" smtClean="0">
              <a:latin typeface="Times New Roman" panose="02020603050405020304" pitchFamily="18" charset="0"/>
              <a:cs typeface="Times New Roman" panose="02020603050405020304" pitchFamily="18" charset="0"/>
            </a:rPr>
            <a:t>;</a:t>
          </a:r>
          <a:endParaRPr lang="ru-RU" sz="2100" kern="1200" dirty="0">
            <a:latin typeface="Times New Roman" panose="02020603050405020304" pitchFamily="18" charset="0"/>
            <a:cs typeface="Times New Roman" panose="02020603050405020304" pitchFamily="18" charset="0"/>
          </a:endParaRPr>
        </a:p>
      </dsp:txBody>
      <dsp:txXfrm>
        <a:off x="38981" y="1641462"/>
        <a:ext cx="8151638" cy="720562"/>
      </dsp:txXfrm>
    </dsp:sp>
    <dsp:sp modelId="{1DCC3AFD-ACC6-4B51-A57B-FED4D9EA48FC}">
      <dsp:nvSpPr>
        <dsp:cNvPr id="0" name=""/>
        <dsp:cNvSpPr/>
      </dsp:nvSpPr>
      <dsp:spPr>
        <a:xfrm>
          <a:off x="0" y="2461486"/>
          <a:ext cx="8229600" cy="79852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uz-Cyrl-UZ" sz="2100" b="0" i="0" kern="1200" baseline="0" dirty="0" smtClean="0">
              <a:latin typeface="Times New Roman" panose="02020603050405020304" pitchFamily="18" charset="0"/>
              <a:cs typeface="Times New Roman" panose="02020603050405020304" pitchFamily="18" charset="0"/>
            </a:rPr>
            <a:t>12. БМТнинг Озиқ-овқат ва қишлоқ хўжалиги ташкилоти </a:t>
          </a:r>
          <a:r>
            <a:rPr lang="uz-Cyrl-UZ" sz="2100" b="1" i="0" kern="1200" baseline="0" dirty="0" smtClean="0">
              <a:latin typeface="Times New Roman" panose="02020603050405020304" pitchFamily="18" charset="0"/>
              <a:cs typeface="Times New Roman" panose="02020603050405020304" pitchFamily="18" charset="0"/>
            </a:rPr>
            <a:t>(ингл. Food and Agriculture Organization, FAO)</a:t>
          </a:r>
          <a:r>
            <a:rPr lang="uz-Cyrl-UZ" sz="2100" b="0" i="0" kern="1200" baseline="0" dirty="0" smtClean="0">
              <a:latin typeface="Times New Roman" panose="02020603050405020304" pitchFamily="18" charset="0"/>
              <a:cs typeface="Times New Roman" panose="02020603050405020304" pitchFamily="18" charset="0"/>
            </a:rPr>
            <a:t>;</a:t>
          </a:r>
          <a:endParaRPr lang="ru-RU" sz="2100" kern="1200" dirty="0">
            <a:latin typeface="Times New Roman" panose="02020603050405020304" pitchFamily="18" charset="0"/>
            <a:cs typeface="Times New Roman" panose="02020603050405020304" pitchFamily="18" charset="0"/>
          </a:endParaRPr>
        </a:p>
      </dsp:txBody>
      <dsp:txXfrm>
        <a:off x="38981" y="2500467"/>
        <a:ext cx="8151638" cy="720562"/>
      </dsp:txXfrm>
    </dsp:sp>
    <dsp:sp modelId="{A6F58399-5564-4271-B6C2-E5042D841CE3}">
      <dsp:nvSpPr>
        <dsp:cNvPr id="0" name=""/>
        <dsp:cNvSpPr/>
      </dsp:nvSpPr>
      <dsp:spPr>
        <a:xfrm>
          <a:off x="0" y="3320492"/>
          <a:ext cx="8229600" cy="79852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uz-Cyrl-UZ" sz="2100" b="0" i="0" kern="1200" baseline="0" dirty="0" smtClean="0">
              <a:latin typeface="Times New Roman" panose="02020603050405020304" pitchFamily="18" charset="0"/>
              <a:cs typeface="Times New Roman" panose="02020603050405020304" pitchFamily="18" charset="0"/>
            </a:rPr>
            <a:t>13. БМТ тараққиёт дастури </a:t>
          </a:r>
          <a:r>
            <a:rPr lang="uz-Cyrl-UZ" sz="2100" b="1" i="0" kern="1200" baseline="0" dirty="0" smtClean="0">
              <a:latin typeface="Times New Roman" panose="02020603050405020304" pitchFamily="18" charset="0"/>
              <a:cs typeface="Times New Roman" panose="02020603050405020304" pitchFamily="18" charset="0"/>
            </a:rPr>
            <a:t>(ингл. United Nations Development Program, UNDP)</a:t>
          </a:r>
          <a:r>
            <a:rPr lang="ru-RU" sz="2100" b="0" i="0" kern="1200" baseline="0" dirty="0" smtClean="0">
              <a:latin typeface="Times New Roman" panose="02020603050405020304" pitchFamily="18" charset="0"/>
              <a:cs typeface="Times New Roman" panose="02020603050405020304" pitchFamily="18" charset="0"/>
            </a:rPr>
            <a:t>;</a:t>
          </a:r>
          <a:endParaRPr lang="ru-RU" sz="2100" kern="1200" dirty="0">
            <a:latin typeface="Times New Roman" panose="02020603050405020304" pitchFamily="18" charset="0"/>
            <a:cs typeface="Times New Roman" panose="02020603050405020304" pitchFamily="18" charset="0"/>
          </a:endParaRPr>
        </a:p>
      </dsp:txBody>
      <dsp:txXfrm>
        <a:off x="38981" y="3359473"/>
        <a:ext cx="8151638" cy="720562"/>
      </dsp:txXfrm>
    </dsp:sp>
    <dsp:sp modelId="{0F4D77AC-E859-454D-9536-134BD0BE4E2D}">
      <dsp:nvSpPr>
        <dsp:cNvPr id="0" name=""/>
        <dsp:cNvSpPr/>
      </dsp:nvSpPr>
      <dsp:spPr>
        <a:xfrm>
          <a:off x="0" y="4179496"/>
          <a:ext cx="8229600" cy="79852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ru-RU" sz="2100" b="0" i="0" kern="1200" baseline="0" dirty="0" smtClean="0">
              <a:latin typeface="Times New Roman" panose="02020603050405020304" pitchFamily="18" charset="0"/>
              <a:cs typeface="Times New Roman" panose="02020603050405020304" pitchFamily="18" charset="0"/>
            </a:rPr>
            <a:t>14. </a:t>
          </a:r>
          <a:r>
            <a:rPr lang="ru-RU" sz="2100" b="0" i="0" kern="1200" baseline="0" dirty="0" err="1" smtClean="0">
              <a:latin typeface="Times New Roman" panose="02020603050405020304" pitchFamily="18" charset="0"/>
              <a:cs typeface="Times New Roman" panose="02020603050405020304" pitchFamily="18" charset="0"/>
            </a:rPr>
            <a:t>БМТнинг</a:t>
          </a:r>
          <a:r>
            <a:rPr lang="ru-RU" sz="2100" b="0" i="0" kern="1200" baseline="0" dirty="0" smtClean="0">
              <a:latin typeface="Times New Roman" panose="02020603050405020304" pitchFamily="18" charset="0"/>
              <a:cs typeface="Times New Roman" panose="02020603050405020304" pitchFamily="18" charset="0"/>
            </a:rPr>
            <a:t> </a:t>
          </a:r>
          <a:r>
            <a:rPr lang="ru-RU" sz="2100" b="0" i="0" kern="1200" baseline="0" dirty="0" err="1" smtClean="0">
              <a:latin typeface="Times New Roman" panose="02020603050405020304" pitchFamily="18" charset="0"/>
              <a:cs typeface="Times New Roman" panose="02020603050405020304" pitchFamily="18" charset="0"/>
            </a:rPr>
            <a:t>Халқаро</a:t>
          </a:r>
          <a:r>
            <a:rPr lang="ru-RU" sz="2100" b="0" i="0" kern="1200" baseline="0" dirty="0" smtClean="0">
              <a:latin typeface="Times New Roman" panose="02020603050405020304" pitchFamily="18" charset="0"/>
              <a:cs typeface="Times New Roman" panose="02020603050405020304" pitchFamily="18" charset="0"/>
            </a:rPr>
            <a:t> </a:t>
          </a:r>
          <a:r>
            <a:rPr lang="ru-RU" sz="2100" b="0" i="0" kern="1200" baseline="0" dirty="0" err="1" smtClean="0">
              <a:latin typeface="Times New Roman" panose="02020603050405020304" pitchFamily="18" charset="0"/>
              <a:cs typeface="Times New Roman" panose="02020603050405020304" pitchFamily="18" charset="0"/>
            </a:rPr>
            <a:t>савдо</a:t>
          </a:r>
          <a:r>
            <a:rPr lang="ru-RU" sz="2100" b="0" i="0" kern="1200" baseline="0" dirty="0" smtClean="0">
              <a:latin typeface="Times New Roman" panose="02020603050405020304" pitchFamily="18" charset="0"/>
              <a:cs typeface="Times New Roman" panose="02020603050405020304" pitchFamily="18" charset="0"/>
            </a:rPr>
            <a:t> </a:t>
          </a:r>
          <a:r>
            <a:rPr lang="ru-RU" sz="2100" b="0" i="0" kern="1200" baseline="0" dirty="0" err="1" smtClean="0">
              <a:latin typeface="Times New Roman" panose="02020603050405020304" pitchFamily="18" charset="0"/>
              <a:cs typeface="Times New Roman" panose="02020603050405020304" pitchFamily="18" charset="0"/>
            </a:rPr>
            <a:t>ҳуқуқи</a:t>
          </a:r>
          <a:r>
            <a:rPr lang="ru-RU" sz="2100" b="0" i="0" kern="1200" baseline="0" dirty="0" smtClean="0">
              <a:latin typeface="Times New Roman" panose="02020603050405020304" pitchFamily="18" charset="0"/>
              <a:cs typeface="Times New Roman" panose="02020603050405020304" pitchFamily="18" charset="0"/>
            </a:rPr>
            <a:t> </a:t>
          </a:r>
          <a:r>
            <a:rPr lang="ru-RU" sz="2100" b="0" i="0" kern="1200" baseline="0" dirty="0" err="1" smtClean="0">
              <a:latin typeface="Times New Roman" panose="02020603050405020304" pitchFamily="18" charset="0"/>
              <a:cs typeface="Times New Roman" panose="02020603050405020304" pitchFamily="18" charset="0"/>
            </a:rPr>
            <a:t>бўйича</a:t>
          </a:r>
          <a:r>
            <a:rPr lang="ru-RU" sz="2100" b="0" i="0" kern="1200" baseline="0" dirty="0" smtClean="0">
              <a:latin typeface="Times New Roman" panose="02020603050405020304" pitchFamily="18" charset="0"/>
              <a:cs typeface="Times New Roman" panose="02020603050405020304" pitchFamily="18" charset="0"/>
            </a:rPr>
            <a:t> </a:t>
          </a:r>
          <a:r>
            <a:rPr lang="ru-RU" sz="2100" b="0" i="0" kern="1200" baseline="0" dirty="0" err="1" smtClean="0">
              <a:latin typeface="Times New Roman" panose="02020603050405020304" pitchFamily="18" charset="0"/>
              <a:cs typeface="Times New Roman" panose="02020603050405020304" pitchFamily="18" charset="0"/>
            </a:rPr>
            <a:t>комиссияси</a:t>
          </a:r>
          <a:r>
            <a:rPr lang="ru-RU" sz="2100" b="0" i="0" kern="1200" baseline="0" dirty="0" smtClean="0">
              <a:latin typeface="Times New Roman" panose="02020603050405020304" pitchFamily="18" charset="0"/>
              <a:cs typeface="Times New Roman" panose="02020603050405020304" pitchFamily="18" charset="0"/>
            </a:rPr>
            <a:t> </a:t>
          </a:r>
          <a:r>
            <a:rPr lang="uz-Cyrl-UZ" sz="2100" b="1" i="0" kern="1200" baseline="0" dirty="0" smtClean="0">
              <a:latin typeface="Times New Roman" panose="02020603050405020304" pitchFamily="18" charset="0"/>
              <a:cs typeface="Times New Roman" panose="02020603050405020304" pitchFamily="18" charset="0"/>
            </a:rPr>
            <a:t>(ингл. United Nations Commission on International Trade Law, UNCITRAL)</a:t>
          </a:r>
          <a:r>
            <a:rPr lang="uz-Cyrl-UZ" sz="2100" b="0" i="0" kern="1200" baseline="0" dirty="0" smtClean="0">
              <a:latin typeface="Times New Roman" panose="02020603050405020304" pitchFamily="18" charset="0"/>
              <a:cs typeface="Times New Roman" panose="02020603050405020304" pitchFamily="18" charset="0"/>
            </a:rPr>
            <a:t>;</a:t>
          </a:r>
          <a:r>
            <a:rPr lang="ru-RU" sz="2100" b="0" i="0" kern="1200" baseline="0" dirty="0" smtClean="0">
              <a:latin typeface="Times New Roman" panose="02020603050405020304" pitchFamily="18" charset="0"/>
              <a:cs typeface="Times New Roman" panose="02020603050405020304" pitchFamily="18" charset="0"/>
            </a:rPr>
            <a:t> </a:t>
          </a:r>
          <a:endParaRPr lang="ru-RU" sz="2100" kern="1200" dirty="0">
            <a:latin typeface="Times New Roman" panose="02020603050405020304" pitchFamily="18" charset="0"/>
            <a:cs typeface="Times New Roman" panose="02020603050405020304" pitchFamily="18" charset="0"/>
          </a:endParaRPr>
        </a:p>
      </dsp:txBody>
      <dsp:txXfrm>
        <a:off x="38981" y="4218477"/>
        <a:ext cx="8151638" cy="720562"/>
      </dsp:txXfrm>
    </dsp:sp>
  </dsp:spTree>
</dsp:drawing>
</file>

<file path=ppt/diagrams/drawing10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4D77AC-E859-454D-9536-134BD0BE4E2D}">
      <dsp:nvSpPr>
        <dsp:cNvPr id="0" name=""/>
        <dsp:cNvSpPr/>
      </dsp:nvSpPr>
      <dsp:spPr>
        <a:xfrm>
          <a:off x="0" y="436186"/>
          <a:ext cx="8229600" cy="8880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rtl="0">
            <a:lnSpc>
              <a:spcPct val="90000"/>
            </a:lnSpc>
            <a:spcBef>
              <a:spcPct val="0"/>
            </a:spcBef>
            <a:spcAft>
              <a:spcPct val="35000"/>
            </a:spcAft>
          </a:pPr>
          <a:r>
            <a:rPr lang="uz-Cyrl-UZ" sz="2300" b="0" i="0" kern="1200" baseline="0" dirty="0" smtClean="0">
              <a:latin typeface="Times New Roman" panose="02020603050405020304" pitchFamily="18" charset="0"/>
              <a:cs typeface="Times New Roman" panose="02020603050405020304" pitchFamily="18" charset="0"/>
            </a:rPr>
            <a:t>15. Жаҳон интеллектуал мулк ташкилоти</a:t>
          </a:r>
          <a:r>
            <a:rPr lang="en-US" sz="2300" b="0" i="0" kern="1200" baseline="0" dirty="0" smtClean="0">
              <a:latin typeface="Times New Roman" panose="02020603050405020304" pitchFamily="18" charset="0"/>
              <a:cs typeface="Times New Roman" panose="02020603050405020304" pitchFamily="18" charset="0"/>
            </a:rPr>
            <a:t> </a:t>
          </a:r>
          <a:r>
            <a:rPr lang="uz-Cyrl-UZ" sz="2300" b="1" i="0" kern="1200" baseline="0" dirty="0" smtClean="0">
              <a:latin typeface="Times New Roman" panose="02020603050405020304" pitchFamily="18" charset="0"/>
              <a:cs typeface="Times New Roman" panose="02020603050405020304" pitchFamily="18" charset="0"/>
            </a:rPr>
            <a:t>(WIPO – World Intellectual Property Organization)</a:t>
          </a:r>
          <a:r>
            <a:rPr lang="uz-Cyrl-UZ" sz="2300" b="0" i="0" kern="1200" baseline="0" dirty="0" smtClean="0">
              <a:latin typeface="Times New Roman" panose="02020603050405020304" pitchFamily="18" charset="0"/>
              <a:cs typeface="Times New Roman" panose="02020603050405020304" pitchFamily="18" charset="0"/>
            </a:rPr>
            <a:t>;</a:t>
          </a:r>
          <a:endParaRPr lang="ru-RU" sz="2300" kern="1200" dirty="0">
            <a:latin typeface="Times New Roman" panose="02020603050405020304" pitchFamily="18" charset="0"/>
            <a:cs typeface="Times New Roman" panose="02020603050405020304" pitchFamily="18" charset="0"/>
          </a:endParaRPr>
        </a:p>
      </dsp:txBody>
      <dsp:txXfrm>
        <a:off x="43350" y="479536"/>
        <a:ext cx="8142900" cy="801330"/>
      </dsp:txXfrm>
    </dsp:sp>
    <dsp:sp modelId="{B1F0669F-E619-4209-9110-4F5DB3C8C492}">
      <dsp:nvSpPr>
        <dsp:cNvPr id="0" name=""/>
        <dsp:cNvSpPr/>
      </dsp:nvSpPr>
      <dsp:spPr>
        <a:xfrm>
          <a:off x="0" y="1390456"/>
          <a:ext cx="8229600" cy="8880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rtl="0">
            <a:lnSpc>
              <a:spcPct val="90000"/>
            </a:lnSpc>
            <a:spcBef>
              <a:spcPct val="0"/>
            </a:spcBef>
            <a:spcAft>
              <a:spcPct val="35000"/>
            </a:spcAft>
          </a:pPr>
          <a:r>
            <a:rPr lang="ru-RU" sz="2300" b="0" i="0" kern="1200" baseline="0" dirty="0" smtClean="0">
              <a:latin typeface="Times New Roman" panose="02020603050405020304" pitchFamily="18" charset="0"/>
              <a:cs typeface="Times New Roman" panose="02020603050405020304" pitchFamily="18" charset="0"/>
            </a:rPr>
            <a:t>16. </a:t>
          </a:r>
          <a:r>
            <a:rPr lang="ru-RU" sz="2300" b="0" i="0" kern="1200" baseline="0" dirty="0" err="1" smtClean="0">
              <a:latin typeface="Times New Roman" panose="02020603050405020304" pitchFamily="18" charset="0"/>
              <a:cs typeface="Times New Roman" panose="02020603050405020304" pitchFamily="18" charset="0"/>
            </a:rPr>
            <a:t>Халқаро</a:t>
          </a:r>
          <a:r>
            <a:rPr lang="ru-RU" sz="2300" b="0" i="0" kern="1200" baseline="0" dirty="0" smtClean="0">
              <a:latin typeface="Times New Roman" panose="02020603050405020304" pitchFamily="18" charset="0"/>
              <a:cs typeface="Times New Roman" panose="02020603050405020304" pitchFamily="18" charset="0"/>
            </a:rPr>
            <a:t> Атом </a:t>
          </a:r>
          <a:r>
            <a:rPr lang="ru-RU" sz="2300" b="0" i="0" kern="1200" baseline="0" dirty="0" err="1" smtClean="0">
              <a:latin typeface="Times New Roman" panose="02020603050405020304" pitchFamily="18" charset="0"/>
              <a:cs typeface="Times New Roman" panose="02020603050405020304" pitchFamily="18" charset="0"/>
            </a:rPr>
            <a:t>энергияси</a:t>
          </a:r>
          <a:r>
            <a:rPr lang="ru-RU" sz="2300" b="0" i="0" kern="1200" baseline="0" dirty="0" smtClean="0">
              <a:latin typeface="Times New Roman" panose="02020603050405020304" pitchFamily="18" charset="0"/>
              <a:cs typeface="Times New Roman" panose="02020603050405020304" pitchFamily="18" charset="0"/>
            </a:rPr>
            <a:t> </a:t>
          </a:r>
          <a:r>
            <a:rPr lang="ru-RU" sz="2300" b="0" i="0" kern="1200" baseline="0" dirty="0" err="1" smtClean="0">
              <a:latin typeface="Times New Roman" panose="02020603050405020304" pitchFamily="18" charset="0"/>
              <a:cs typeface="Times New Roman" panose="02020603050405020304" pitchFamily="18" charset="0"/>
            </a:rPr>
            <a:t>агентлиги</a:t>
          </a:r>
          <a:r>
            <a:rPr lang="uz-Cyrl-UZ" sz="2300" b="0" i="0" kern="1200" baseline="0" dirty="0" smtClean="0">
              <a:latin typeface="Times New Roman" panose="02020603050405020304" pitchFamily="18" charset="0"/>
              <a:cs typeface="Times New Roman" panose="02020603050405020304" pitchFamily="18" charset="0"/>
            </a:rPr>
            <a:t> </a:t>
          </a:r>
          <a:r>
            <a:rPr lang="uz-Cyrl-UZ" sz="2300" b="1" i="0" kern="1200" baseline="0" dirty="0" smtClean="0">
              <a:latin typeface="Times New Roman" panose="02020603050405020304" pitchFamily="18" charset="0"/>
              <a:cs typeface="Times New Roman" panose="02020603050405020304" pitchFamily="18" charset="0"/>
            </a:rPr>
            <a:t>(ингл. International Atomic Energy Agency, IAEA)</a:t>
          </a:r>
          <a:r>
            <a:rPr lang="uz-Cyrl-UZ" sz="2300" b="0" i="0" kern="1200" baseline="0" dirty="0" smtClean="0">
              <a:latin typeface="Times New Roman" panose="02020603050405020304" pitchFamily="18" charset="0"/>
              <a:cs typeface="Times New Roman" panose="02020603050405020304" pitchFamily="18" charset="0"/>
            </a:rPr>
            <a:t>;</a:t>
          </a:r>
          <a:endParaRPr lang="ru-RU" sz="2300" kern="1200" dirty="0">
            <a:latin typeface="Times New Roman" panose="02020603050405020304" pitchFamily="18" charset="0"/>
            <a:cs typeface="Times New Roman" panose="02020603050405020304" pitchFamily="18" charset="0"/>
          </a:endParaRPr>
        </a:p>
      </dsp:txBody>
      <dsp:txXfrm>
        <a:off x="43350" y="1433806"/>
        <a:ext cx="8142900" cy="801330"/>
      </dsp:txXfrm>
    </dsp:sp>
    <dsp:sp modelId="{7C70F8E3-91FA-4490-90E9-DDED06E7B81C}">
      <dsp:nvSpPr>
        <dsp:cNvPr id="0" name=""/>
        <dsp:cNvSpPr/>
      </dsp:nvSpPr>
      <dsp:spPr>
        <a:xfrm>
          <a:off x="0" y="2344726"/>
          <a:ext cx="8229600" cy="8880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rtl="0">
            <a:lnSpc>
              <a:spcPct val="90000"/>
            </a:lnSpc>
            <a:spcBef>
              <a:spcPct val="0"/>
            </a:spcBef>
            <a:spcAft>
              <a:spcPct val="35000"/>
            </a:spcAft>
          </a:pPr>
          <a:r>
            <a:rPr lang="ru-RU" sz="2300" b="0" i="0" kern="1200" baseline="0" dirty="0" smtClean="0">
              <a:latin typeface="Times New Roman" panose="02020603050405020304" pitchFamily="18" charset="0"/>
              <a:cs typeface="Times New Roman" panose="02020603050405020304" pitchFamily="18" charset="0"/>
            </a:rPr>
            <a:t>17. </a:t>
          </a:r>
          <a:r>
            <a:rPr lang="ru-RU" sz="2300" b="0" i="0" kern="1200" baseline="0" dirty="0" err="1" smtClean="0">
              <a:latin typeface="Times New Roman" panose="02020603050405020304" pitchFamily="18" charset="0"/>
              <a:cs typeface="Times New Roman" panose="02020603050405020304" pitchFamily="18" charset="0"/>
            </a:rPr>
            <a:t>Жаҳон</a:t>
          </a:r>
          <a:r>
            <a:rPr lang="ru-RU" sz="2300" b="0" i="0" kern="1200" baseline="0" dirty="0" smtClean="0">
              <a:latin typeface="Times New Roman" panose="02020603050405020304" pitchFamily="18" charset="0"/>
              <a:cs typeface="Times New Roman" panose="02020603050405020304" pitchFamily="18" charset="0"/>
            </a:rPr>
            <a:t> </a:t>
          </a:r>
          <a:r>
            <a:rPr lang="ru-RU" sz="2300" b="0" i="0" kern="1200" baseline="0" dirty="0" err="1" smtClean="0">
              <a:latin typeface="Times New Roman" panose="02020603050405020304" pitchFamily="18" charset="0"/>
              <a:cs typeface="Times New Roman" panose="02020603050405020304" pitchFamily="18" charset="0"/>
            </a:rPr>
            <a:t>тикланиш</a:t>
          </a:r>
          <a:r>
            <a:rPr lang="ru-RU" sz="2300" b="0" i="0" kern="1200" baseline="0" dirty="0" smtClean="0">
              <a:latin typeface="Times New Roman" panose="02020603050405020304" pitchFamily="18" charset="0"/>
              <a:cs typeface="Times New Roman" panose="02020603050405020304" pitchFamily="18" charset="0"/>
            </a:rPr>
            <a:t> </a:t>
          </a:r>
          <a:r>
            <a:rPr lang="ru-RU" sz="2300" b="0" i="0" kern="1200" baseline="0" dirty="0" err="1" smtClean="0">
              <a:latin typeface="Times New Roman" panose="02020603050405020304" pitchFamily="18" charset="0"/>
              <a:cs typeface="Times New Roman" panose="02020603050405020304" pitchFamily="18" charset="0"/>
            </a:rPr>
            <a:t>ва</a:t>
          </a:r>
          <a:r>
            <a:rPr lang="ru-RU" sz="2300" b="0" i="0" kern="1200" baseline="0" dirty="0" smtClean="0">
              <a:latin typeface="Times New Roman" panose="02020603050405020304" pitchFamily="18" charset="0"/>
              <a:cs typeface="Times New Roman" panose="02020603050405020304" pitchFamily="18" charset="0"/>
            </a:rPr>
            <a:t> </a:t>
          </a:r>
          <a:r>
            <a:rPr lang="ru-RU" sz="2300" b="0" i="0" kern="1200" baseline="0" dirty="0" err="1" smtClean="0">
              <a:latin typeface="Times New Roman" panose="02020603050405020304" pitchFamily="18" charset="0"/>
              <a:cs typeface="Times New Roman" panose="02020603050405020304" pitchFamily="18" charset="0"/>
            </a:rPr>
            <a:t>тараққиёт</a:t>
          </a:r>
          <a:r>
            <a:rPr lang="ru-RU" sz="2300" b="0" i="0" kern="1200" baseline="0" dirty="0" smtClean="0">
              <a:latin typeface="Times New Roman" panose="02020603050405020304" pitchFamily="18" charset="0"/>
              <a:cs typeface="Times New Roman" panose="02020603050405020304" pitchFamily="18" charset="0"/>
            </a:rPr>
            <a:t> банки </a:t>
          </a:r>
          <a:r>
            <a:rPr lang="ru-RU" sz="2300" b="1" i="0" kern="1200" baseline="0" dirty="0" smtClean="0">
              <a:latin typeface="Times New Roman" panose="02020603050405020304" pitchFamily="18" charset="0"/>
              <a:cs typeface="Times New Roman" panose="02020603050405020304" pitchFamily="18" charset="0"/>
            </a:rPr>
            <a:t>(</a:t>
          </a:r>
          <a:r>
            <a:rPr lang="ru-RU" sz="2300" b="1" i="0" kern="1200" baseline="0" dirty="0" err="1" smtClean="0">
              <a:latin typeface="Times New Roman" panose="02020603050405020304" pitchFamily="18" charset="0"/>
              <a:cs typeface="Times New Roman" panose="02020603050405020304" pitchFamily="18" charset="0"/>
            </a:rPr>
            <a:t>ингл</a:t>
          </a:r>
          <a:r>
            <a:rPr lang="ru-RU" sz="2300" b="1" i="0" kern="1200" baseline="0" dirty="0" smtClean="0">
              <a:latin typeface="Times New Roman" panose="02020603050405020304" pitchFamily="18" charset="0"/>
              <a:cs typeface="Times New Roman" panose="02020603050405020304" pitchFamily="18" charset="0"/>
            </a:rPr>
            <a:t>. </a:t>
          </a:r>
          <a:r>
            <a:rPr lang="ru-RU" sz="2300" b="1" i="0" kern="1200" baseline="0" dirty="0" err="1" smtClean="0">
              <a:latin typeface="Times New Roman" panose="02020603050405020304" pitchFamily="18" charset="0"/>
              <a:cs typeface="Times New Roman" panose="02020603050405020304" pitchFamily="18" charset="0"/>
            </a:rPr>
            <a:t>International</a:t>
          </a:r>
          <a:r>
            <a:rPr lang="ru-RU" sz="2300" b="1" i="0" kern="1200" baseline="0" dirty="0" smtClean="0">
              <a:latin typeface="Times New Roman" panose="02020603050405020304" pitchFamily="18" charset="0"/>
              <a:cs typeface="Times New Roman" panose="02020603050405020304" pitchFamily="18" charset="0"/>
            </a:rPr>
            <a:t> </a:t>
          </a:r>
          <a:r>
            <a:rPr lang="ru-RU" sz="2300" b="1" i="0" kern="1200" baseline="0" dirty="0" err="1" smtClean="0">
              <a:latin typeface="Times New Roman" panose="02020603050405020304" pitchFamily="18" charset="0"/>
              <a:cs typeface="Times New Roman" panose="02020603050405020304" pitchFamily="18" charset="0"/>
            </a:rPr>
            <a:t>Bank</a:t>
          </a:r>
          <a:r>
            <a:rPr lang="ru-RU" sz="2300" b="1" i="0" kern="1200" baseline="0" dirty="0" smtClean="0">
              <a:latin typeface="Times New Roman" panose="02020603050405020304" pitchFamily="18" charset="0"/>
              <a:cs typeface="Times New Roman" panose="02020603050405020304" pitchFamily="18" charset="0"/>
            </a:rPr>
            <a:t> </a:t>
          </a:r>
          <a:r>
            <a:rPr lang="ru-RU" sz="2300" b="1" i="0" kern="1200" baseline="0" dirty="0" err="1" smtClean="0">
              <a:latin typeface="Times New Roman" panose="02020603050405020304" pitchFamily="18" charset="0"/>
              <a:cs typeface="Times New Roman" panose="02020603050405020304" pitchFamily="18" charset="0"/>
            </a:rPr>
            <a:t>for</a:t>
          </a:r>
          <a:r>
            <a:rPr lang="ru-RU" sz="2300" b="1" i="0" kern="1200" baseline="0" dirty="0" smtClean="0">
              <a:latin typeface="Times New Roman" panose="02020603050405020304" pitchFamily="18" charset="0"/>
              <a:cs typeface="Times New Roman" panose="02020603050405020304" pitchFamily="18" charset="0"/>
            </a:rPr>
            <a:t> </a:t>
          </a:r>
          <a:r>
            <a:rPr lang="ru-RU" sz="2300" b="1" i="0" kern="1200" baseline="0" dirty="0" err="1" smtClean="0">
              <a:latin typeface="Times New Roman" panose="02020603050405020304" pitchFamily="18" charset="0"/>
              <a:cs typeface="Times New Roman" panose="02020603050405020304" pitchFamily="18" charset="0"/>
            </a:rPr>
            <a:t>Reconstruction</a:t>
          </a:r>
          <a:r>
            <a:rPr lang="ru-RU" sz="2300" b="1" i="0" kern="1200" baseline="0" dirty="0" smtClean="0">
              <a:latin typeface="Times New Roman" panose="02020603050405020304" pitchFamily="18" charset="0"/>
              <a:cs typeface="Times New Roman" panose="02020603050405020304" pitchFamily="18" charset="0"/>
            </a:rPr>
            <a:t> </a:t>
          </a:r>
          <a:r>
            <a:rPr lang="ru-RU" sz="2300" b="1" i="0" kern="1200" baseline="0" dirty="0" err="1" smtClean="0">
              <a:latin typeface="Times New Roman" panose="02020603050405020304" pitchFamily="18" charset="0"/>
              <a:cs typeface="Times New Roman" panose="02020603050405020304" pitchFamily="18" charset="0"/>
            </a:rPr>
            <a:t>and</a:t>
          </a:r>
          <a:r>
            <a:rPr lang="ru-RU" sz="2300" b="1" i="0" kern="1200" baseline="0" dirty="0" smtClean="0">
              <a:latin typeface="Times New Roman" panose="02020603050405020304" pitchFamily="18" charset="0"/>
              <a:cs typeface="Times New Roman" panose="02020603050405020304" pitchFamily="18" charset="0"/>
            </a:rPr>
            <a:t> </a:t>
          </a:r>
          <a:r>
            <a:rPr lang="ru-RU" sz="2300" b="1" i="0" kern="1200" baseline="0" dirty="0" err="1" smtClean="0">
              <a:latin typeface="Times New Roman" panose="02020603050405020304" pitchFamily="18" charset="0"/>
              <a:cs typeface="Times New Roman" panose="02020603050405020304" pitchFamily="18" charset="0"/>
            </a:rPr>
            <a:t>Development</a:t>
          </a:r>
          <a:r>
            <a:rPr lang="ru-RU" sz="2300" b="1" i="0" kern="1200" baseline="0" dirty="0" smtClean="0">
              <a:latin typeface="Times New Roman" panose="02020603050405020304" pitchFamily="18" charset="0"/>
              <a:cs typeface="Times New Roman" panose="02020603050405020304" pitchFamily="18" charset="0"/>
            </a:rPr>
            <a:t>)</a:t>
          </a:r>
          <a:r>
            <a:rPr lang="ru-RU" sz="2300" b="0" i="0" kern="1200" baseline="0" dirty="0" smtClean="0">
              <a:latin typeface="Times New Roman" panose="02020603050405020304" pitchFamily="18" charset="0"/>
              <a:cs typeface="Times New Roman" panose="02020603050405020304" pitchFamily="18" charset="0"/>
            </a:rPr>
            <a:t>;</a:t>
          </a:r>
          <a:endParaRPr lang="ru-RU" sz="2300" kern="1200" dirty="0">
            <a:latin typeface="Times New Roman" panose="02020603050405020304" pitchFamily="18" charset="0"/>
            <a:cs typeface="Times New Roman" panose="02020603050405020304" pitchFamily="18" charset="0"/>
          </a:endParaRPr>
        </a:p>
      </dsp:txBody>
      <dsp:txXfrm>
        <a:off x="43350" y="2388076"/>
        <a:ext cx="8142900" cy="801330"/>
      </dsp:txXfrm>
    </dsp:sp>
    <dsp:sp modelId="{DA01FE38-D497-4E69-B19D-F2533F867F8D}">
      <dsp:nvSpPr>
        <dsp:cNvPr id="0" name=""/>
        <dsp:cNvSpPr/>
      </dsp:nvSpPr>
      <dsp:spPr>
        <a:xfrm>
          <a:off x="0" y="3298996"/>
          <a:ext cx="8229600" cy="8880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rtl="0">
            <a:lnSpc>
              <a:spcPct val="90000"/>
            </a:lnSpc>
            <a:spcBef>
              <a:spcPct val="0"/>
            </a:spcBef>
            <a:spcAft>
              <a:spcPct val="35000"/>
            </a:spcAft>
          </a:pPr>
          <a:r>
            <a:rPr lang="ru-RU" sz="2300" b="0" i="0" kern="1200" baseline="0" dirty="0" smtClean="0">
              <a:latin typeface="Times New Roman" panose="02020603050405020304" pitchFamily="18" charset="0"/>
              <a:cs typeface="Times New Roman" panose="02020603050405020304" pitchFamily="18" charset="0"/>
            </a:rPr>
            <a:t>18. Нефть экспорт </a:t>
          </a:r>
          <a:r>
            <a:rPr lang="ru-RU" sz="2300" b="0" i="0" kern="1200" baseline="0" dirty="0" err="1" smtClean="0">
              <a:latin typeface="Times New Roman" panose="02020603050405020304" pitchFamily="18" charset="0"/>
              <a:cs typeface="Times New Roman" panose="02020603050405020304" pitchFamily="18" charset="0"/>
            </a:rPr>
            <a:t>қилувчи</a:t>
          </a:r>
          <a:r>
            <a:rPr lang="ru-RU" sz="2300" b="0" i="0" kern="1200" baseline="0" dirty="0" smtClean="0">
              <a:latin typeface="Times New Roman" panose="02020603050405020304" pitchFamily="18" charset="0"/>
              <a:cs typeface="Times New Roman" panose="02020603050405020304" pitchFamily="18" charset="0"/>
            </a:rPr>
            <a:t> </a:t>
          </a:r>
          <a:r>
            <a:rPr lang="ru-RU" sz="2300" b="0" i="0" kern="1200" baseline="0" dirty="0" err="1" smtClean="0">
              <a:latin typeface="Times New Roman" panose="02020603050405020304" pitchFamily="18" charset="0"/>
              <a:cs typeface="Times New Roman" panose="02020603050405020304" pitchFamily="18" charset="0"/>
            </a:rPr>
            <a:t>мамлакатлар</a:t>
          </a:r>
          <a:r>
            <a:rPr lang="ru-RU" sz="2300" b="0" i="0" kern="1200" baseline="0" dirty="0" smtClean="0">
              <a:latin typeface="Times New Roman" panose="02020603050405020304" pitchFamily="18" charset="0"/>
              <a:cs typeface="Times New Roman" panose="02020603050405020304" pitchFamily="18" charset="0"/>
            </a:rPr>
            <a:t> </a:t>
          </a:r>
          <a:r>
            <a:rPr lang="ru-RU" sz="2300" b="0" i="0" kern="1200" baseline="0" dirty="0" err="1" smtClean="0">
              <a:latin typeface="Times New Roman" panose="02020603050405020304" pitchFamily="18" charset="0"/>
              <a:cs typeface="Times New Roman" panose="02020603050405020304" pitchFamily="18" charset="0"/>
            </a:rPr>
            <a:t>ташкилоти</a:t>
          </a:r>
          <a:r>
            <a:rPr lang="ru-RU" sz="2300" b="0" i="0" kern="1200" baseline="0" dirty="0" smtClean="0">
              <a:latin typeface="Times New Roman" panose="02020603050405020304" pitchFamily="18" charset="0"/>
              <a:cs typeface="Times New Roman" panose="02020603050405020304" pitchFamily="18" charset="0"/>
            </a:rPr>
            <a:t> </a:t>
          </a:r>
          <a:r>
            <a:rPr lang="ru-RU" sz="2300" b="1" i="0" kern="1200" baseline="0" dirty="0" smtClean="0">
              <a:latin typeface="Times New Roman" panose="02020603050405020304" pitchFamily="18" charset="0"/>
              <a:cs typeface="Times New Roman" panose="02020603050405020304" pitchFamily="18" charset="0"/>
            </a:rPr>
            <a:t>(</a:t>
          </a:r>
          <a:r>
            <a:rPr lang="ru-RU" sz="2300" b="1" i="0" kern="1200" baseline="0" dirty="0" err="1" smtClean="0">
              <a:latin typeface="Times New Roman" panose="02020603050405020304" pitchFamily="18" charset="0"/>
              <a:cs typeface="Times New Roman" panose="02020603050405020304" pitchFamily="18" charset="0"/>
            </a:rPr>
            <a:t>ингл</a:t>
          </a:r>
          <a:r>
            <a:rPr lang="ru-RU" sz="2300" b="1" i="0" kern="1200" baseline="0" dirty="0" smtClean="0">
              <a:latin typeface="Times New Roman" panose="02020603050405020304" pitchFamily="18" charset="0"/>
              <a:cs typeface="Times New Roman" panose="02020603050405020304" pitchFamily="18" charset="0"/>
            </a:rPr>
            <a:t>. </a:t>
          </a:r>
          <a:r>
            <a:rPr lang="ru-RU" sz="2300" b="1" i="0" kern="1200" baseline="0" dirty="0" err="1" smtClean="0">
              <a:latin typeface="Times New Roman" panose="02020603050405020304" pitchFamily="18" charset="0"/>
              <a:cs typeface="Times New Roman" panose="02020603050405020304" pitchFamily="18" charset="0"/>
            </a:rPr>
            <a:t>The</a:t>
          </a:r>
          <a:r>
            <a:rPr lang="ru-RU" sz="2300" b="1" i="0" kern="1200" baseline="0" dirty="0" smtClean="0">
              <a:latin typeface="Times New Roman" panose="02020603050405020304" pitchFamily="18" charset="0"/>
              <a:cs typeface="Times New Roman" panose="02020603050405020304" pitchFamily="18" charset="0"/>
            </a:rPr>
            <a:t> </a:t>
          </a:r>
          <a:r>
            <a:rPr lang="ru-RU" sz="2300" b="1" i="0" kern="1200" baseline="0" dirty="0" err="1" smtClean="0">
              <a:latin typeface="Times New Roman" panose="02020603050405020304" pitchFamily="18" charset="0"/>
              <a:cs typeface="Times New Roman" panose="02020603050405020304" pitchFamily="18" charset="0"/>
            </a:rPr>
            <a:t>Organization</a:t>
          </a:r>
          <a:r>
            <a:rPr lang="ru-RU" sz="2300" b="1" i="0" kern="1200" baseline="0" dirty="0" smtClean="0">
              <a:latin typeface="Times New Roman" panose="02020603050405020304" pitchFamily="18" charset="0"/>
              <a:cs typeface="Times New Roman" panose="02020603050405020304" pitchFamily="18" charset="0"/>
            </a:rPr>
            <a:t> </a:t>
          </a:r>
          <a:r>
            <a:rPr lang="ru-RU" sz="2300" b="1" i="0" kern="1200" baseline="0" dirty="0" err="1" smtClean="0">
              <a:latin typeface="Times New Roman" panose="02020603050405020304" pitchFamily="18" charset="0"/>
              <a:cs typeface="Times New Roman" panose="02020603050405020304" pitchFamily="18" charset="0"/>
            </a:rPr>
            <a:t>of</a:t>
          </a:r>
          <a:r>
            <a:rPr lang="ru-RU" sz="2300" b="1" i="0" kern="1200" baseline="0" dirty="0" smtClean="0">
              <a:latin typeface="Times New Roman" panose="02020603050405020304" pitchFamily="18" charset="0"/>
              <a:cs typeface="Times New Roman" panose="02020603050405020304" pitchFamily="18" charset="0"/>
            </a:rPr>
            <a:t> </a:t>
          </a:r>
          <a:r>
            <a:rPr lang="ru-RU" sz="2300" b="1" i="0" kern="1200" baseline="0" dirty="0" err="1" smtClean="0">
              <a:latin typeface="Times New Roman" panose="02020603050405020304" pitchFamily="18" charset="0"/>
              <a:cs typeface="Times New Roman" panose="02020603050405020304" pitchFamily="18" charset="0"/>
            </a:rPr>
            <a:t>the</a:t>
          </a:r>
          <a:r>
            <a:rPr lang="ru-RU" sz="2300" b="1" i="0" kern="1200" baseline="0" dirty="0" smtClean="0">
              <a:latin typeface="Times New Roman" panose="02020603050405020304" pitchFamily="18" charset="0"/>
              <a:cs typeface="Times New Roman" panose="02020603050405020304" pitchFamily="18" charset="0"/>
            </a:rPr>
            <a:t> </a:t>
          </a:r>
          <a:r>
            <a:rPr lang="ru-RU" sz="2300" b="1" i="0" kern="1200" baseline="0" dirty="0" err="1" smtClean="0">
              <a:latin typeface="Times New Roman" panose="02020603050405020304" pitchFamily="18" charset="0"/>
              <a:cs typeface="Times New Roman" panose="02020603050405020304" pitchFamily="18" charset="0"/>
            </a:rPr>
            <a:t>Petroleum</a:t>
          </a:r>
          <a:r>
            <a:rPr lang="ru-RU" sz="2300" b="1" i="0" kern="1200" baseline="0" dirty="0" smtClean="0">
              <a:latin typeface="Times New Roman" panose="02020603050405020304" pitchFamily="18" charset="0"/>
              <a:cs typeface="Times New Roman" panose="02020603050405020304" pitchFamily="18" charset="0"/>
            </a:rPr>
            <a:t> </a:t>
          </a:r>
          <a:r>
            <a:rPr lang="ru-RU" sz="2300" b="1" i="0" kern="1200" baseline="0" dirty="0" err="1" smtClean="0">
              <a:latin typeface="Times New Roman" panose="02020603050405020304" pitchFamily="18" charset="0"/>
              <a:cs typeface="Times New Roman" panose="02020603050405020304" pitchFamily="18" charset="0"/>
            </a:rPr>
            <a:t>Exporting</a:t>
          </a:r>
          <a:r>
            <a:rPr lang="ru-RU" sz="2300" b="1" i="0" kern="1200" baseline="0" dirty="0" smtClean="0">
              <a:latin typeface="Times New Roman" panose="02020603050405020304" pitchFamily="18" charset="0"/>
              <a:cs typeface="Times New Roman" panose="02020603050405020304" pitchFamily="18" charset="0"/>
            </a:rPr>
            <a:t> </a:t>
          </a:r>
          <a:r>
            <a:rPr lang="ru-RU" sz="2300" b="1" i="0" kern="1200" baseline="0" dirty="0" err="1" smtClean="0">
              <a:latin typeface="Times New Roman" panose="02020603050405020304" pitchFamily="18" charset="0"/>
              <a:cs typeface="Times New Roman" panose="02020603050405020304" pitchFamily="18" charset="0"/>
            </a:rPr>
            <a:t>Countries</a:t>
          </a:r>
          <a:r>
            <a:rPr lang="ru-RU" sz="2300" b="1" i="0" kern="1200" baseline="0" dirty="0" smtClean="0">
              <a:latin typeface="Times New Roman" panose="02020603050405020304" pitchFamily="18" charset="0"/>
              <a:cs typeface="Times New Roman" panose="02020603050405020304" pitchFamily="18" charset="0"/>
            </a:rPr>
            <a:t>, OPEC)</a:t>
          </a:r>
          <a:r>
            <a:rPr lang="ru-RU" sz="2300" b="0" i="0" kern="1200" baseline="0" dirty="0" smtClean="0">
              <a:latin typeface="Times New Roman" panose="02020603050405020304" pitchFamily="18" charset="0"/>
              <a:cs typeface="Times New Roman" panose="02020603050405020304" pitchFamily="18" charset="0"/>
            </a:rPr>
            <a:t>;</a:t>
          </a:r>
          <a:endParaRPr lang="ru-RU" sz="2300" kern="1200" dirty="0">
            <a:latin typeface="Times New Roman" panose="02020603050405020304" pitchFamily="18" charset="0"/>
            <a:cs typeface="Times New Roman" panose="02020603050405020304" pitchFamily="18" charset="0"/>
          </a:endParaRPr>
        </a:p>
      </dsp:txBody>
      <dsp:txXfrm>
        <a:off x="43350" y="3342346"/>
        <a:ext cx="8142900" cy="801330"/>
      </dsp:txXfrm>
    </dsp:sp>
    <dsp:sp modelId="{983E4096-609C-45D9-BE23-D29EE6984AEB}">
      <dsp:nvSpPr>
        <dsp:cNvPr id="0" name=""/>
        <dsp:cNvSpPr/>
      </dsp:nvSpPr>
      <dsp:spPr>
        <a:xfrm>
          <a:off x="0" y="4253266"/>
          <a:ext cx="8229600" cy="8880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rtl="0">
            <a:lnSpc>
              <a:spcPct val="90000"/>
            </a:lnSpc>
            <a:spcBef>
              <a:spcPct val="0"/>
            </a:spcBef>
            <a:spcAft>
              <a:spcPct val="35000"/>
            </a:spcAft>
          </a:pPr>
          <a:r>
            <a:rPr lang="ru-RU" sz="2300" b="0" i="0" kern="1200" baseline="0" dirty="0" smtClean="0">
              <a:latin typeface="Times New Roman" panose="02020603050405020304" pitchFamily="18" charset="0"/>
              <a:cs typeface="Times New Roman" panose="02020603050405020304" pitchFamily="18" charset="0"/>
            </a:rPr>
            <a:t>19. </a:t>
          </a:r>
          <a:r>
            <a:rPr lang="ru-RU" sz="2300" b="0" i="0" kern="1200" baseline="0" dirty="0" err="1" smtClean="0">
              <a:latin typeface="Times New Roman" panose="02020603050405020304" pitchFamily="18" charset="0"/>
              <a:cs typeface="Times New Roman" panose="02020603050405020304" pitchFamily="18" charset="0"/>
            </a:rPr>
            <a:t>Халқаро</a:t>
          </a:r>
          <a:r>
            <a:rPr lang="ru-RU" sz="2300" b="0" i="0" kern="1200" baseline="0" dirty="0" smtClean="0">
              <a:latin typeface="Times New Roman" panose="02020603050405020304" pitchFamily="18" charset="0"/>
              <a:cs typeface="Times New Roman" panose="02020603050405020304" pitchFamily="18" charset="0"/>
            </a:rPr>
            <a:t> </a:t>
          </a:r>
          <a:r>
            <a:rPr lang="ru-RU" sz="2300" b="0" i="0" kern="1200" baseline="0" dirty="0" err="1" smtClean="0">
              <a:latin typeface="Times New Roman" panose="02020603050405020304" pitchFamily="18" charset="0"/>
              <a:cs typeface="Times New Roman" panose="02020603050405020304" pitchFamily="18" charset="0"/>
            </a:rPr>
            <a:t>электралоқа</a:t>
          </a:r>
          <a:r>
            <a:rPr lang="ru-RU" sz="2300" b="0" i="0" kern="1200" baseline="0" dirty="0" smtClean="0">
              <a:latin typeface="Times New Roman" panose="02020603050405020304" pitchFamily="18" charset="0"/>
              <a:cs typeface="Times New Roman" panose="02020603050405020304" pitchFamily="18" charset="0"/>
            </a:rPr>
            <a:t> </a:t>
          </a:r>
          <a:r>
            <a:rPr lang="ru-RU" sz="2300" b="0" i="0" kern="1200" baseline="0" dirty="0" err="1" smtClean="0">
              <a:latin typeface="Times New Roman" panose="02020603050405020304" pitchFamily="18" charset="0"/>
              <a:cs typeface="Times New Roman" panose="02020603050405020304" pitchFamily="18" charset="0"/>
            </a:rPr>
            <a:t>иттифоқи</a:t>
          </a:r>
          <a:r>
            <a:rPr lang="ru-RU" sz="2300" b="0" i="0" kern="1200" baseline="0" dirty="0" smtClean="0">
              <a:latin typeface="Times New Roman" panose="02020603050405020304" pitchFamily="18" charset="0"/>
              <a:cs typeface="Times New Roman" panose="02020603050405020304" pitchFamily="18" charset="0"/>
            </a:rPr>
            <a:t> </a:t>
          </a:r>
          <a:r>
            <a:rPr lang="ru-RU" sz="2300" b="1" i="0" kern="1200" baseline="0" dirty="0" smtClean="0">
              <a:latin typeface="Times New Roman" panose="02020603050405020304" pitchFamily="18" charset="0"/>
              <a:cs typeface="Times New Roman" panose="02020603050405020304" pitchFamily="18" charset="0"/>
            </a:rPr>
            <a:t>(</a:t>
          </a:r>
          <a:r>
            <a:rPr lang="ru-RU" sz="2300" b="1" i="0" kern="1200" baseline="0" dirty="0" err="1" smtClean="0">
              <a:latin typeface="Times New Roman" panose="02020603050405020304" pitchFamily="18" charset="0"/>
              <a:cs typeface="Times New Roman" panose="02020603050405020304" pitchFamily="18" charset="0"/>
            </a:rPr>
            <a:t>ингл</a:t>
          </a:r>
          <a:r>
            <a:rPr lang="ru-RU" sz="2300" b="1" i="0" kern="1200" baseline="0" dirty="0" smtClean="0">
              <a:latin typeface="Times New Roman" panose="02020603050405020304" pitchFamily="18" charset="0"/>
              <a:cs typeface="Times New Roman" panose="02020603050405020304" pitchFamily="18" charset="0"/>
            </a:rPr>
            <a:t>. </a:t>
          </a:r>
          <a:r>
            <a:rPr lang="ru-RU" sz="2300" b="1" i="0" kern="1200" baseline="0" dirty="0" err="1" smtClean="0">
              <a:latin typeface="Times New Roman" panose="02020603050405020304" pitchFamily="18" charset="0"/>
              <a:cs typeface="Times New Roman" panose="02020603050405020304" pitchFamily="18" charset="0"/>
            </a:rPr>
            <a:t>International</a:t>
          </a:r>
          <a:r>
            <a:rPr lang="ru-RU" sz="2300" b="1" i="0" kern="1200" baseline="0" dirty="0" smtClean="0">
              <a:latin typeface="Times New Roman" panose="02020603050405020304" pitchFamily="18" charset="0"/>
              <a:cs typeface="Times New Roman" panose="02020603050405020304" pitchFamily="18" charset="0"/>
            </a:rPr>
            <a:t> </a:t>
          </a:r>
          <a:r>
            <a:rPr lang="ru-RU" sz="2300" b="1" i="0" kern="1200" baseline="0" dirty="0" err="1" smtClean="0">
              <a:latin typeface="Times New Roman" panose="02020603050405020304" pitchFamily="18" charset="0"/>
              <a:cs typeface="Times New Roman" panose="02020603050405020304" pitchFamily="18" charset="0"/>
            </a:rPr>
            <a:t>Telecommunication</a:t>
          </a:r>
          <a:r>
            <a:rPr lang="ru-RU" sz="2300" b="1" i="0" kern="1200" baseline="0" dirty="0" smtClean="0">
              <a:latin typeface="Times New Roman" panose="02020603050405020304" pitchFamily="18" charset="0"/>
              <a:cs typeface="Times New Roman" panose="02020603050405020304" pitchFamily="18" charset="0"/>
            </a:rPr>
            <a:t> </a:t>
          </a:r>
          <a:r>
            <a:rPr lang="ru-RU" sz="2300" b="1" i="0" kern="1200" baseline="0" dirty="0" err="1" smtClean="0">
              <a:latin typeface="Times New Roman" panose="02020603050405020304" pitchFamily="18" charset="0"/>
              <a:cs typeface="Times New Roman" panose="02020603050405020304" pitchFamily="18" charset="0"/>
            </a:rPr>
            <a:t>Union</a:t>
          </a:r>
          <a:r>
            <a:rPr lang="ru-RU" sz="2300" b="1" i="0" kern="1200" baseline="0" dirty="0" smtClean="0">
              <a:latin typeface="Times New Roman" panose="02020603050405020304" pitchFamily="18" charset="0"/>
              <a:cs typeface="Times New Roman" panose="02020603050405020304" pitchFamily="18" charset="0"/>
            </a:rPr>
            <a:t>, ITU)</a:t>
          </a:r>
          <a:r>
            <a:rPr lang="ru-RU" sz="2300" b="0" i="0" kern="1200" baseline="0" dirty="0" smtClean="0">
              <a:latin typeface="Times New Roman" panose="02020603050405020304" pitchFamily="18" charset="0"/>
              <a:cs typeface="Times New Roman" panose="02020603050405020304" pitchFamily="18" charset="0"/>
            </a:rPr>
            <a:t>; </a:t>
          </a:r>
          <a:endParaRPr lang="ru-RU" sz="2300" kern="1200" dirty="0">
            <a:latin typeface="Times New Roman" panose="02020603050405020304" pitchFamily="18" charset="0"/>
            <a:cs typeface="Times New Roman" panose="02020603050405020304" pitchFamily="18" charset="0"/>
          </a:endParaRPr>
        </a:p>
      </dsp:txBody>
      <dsp:txXfrm>
        <a:off x="43350" y="4296616"/>
        <a:ext cx="8142900" cy="801330"/>
      </dsp:txXfrm>
    </dsp:sp>
  </dsp:spTree>
</dsp:drawing>
</file>

<file path=ppt/diagrams/drawing10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3E4096-609C-45D9-BE23-D29EE6984AEB}">
      <dsp:nvSpPr>
        <dsp:cNvPr id="0" name=""/>
        <dsp:cNvSpPr/>
      </dsp:nvSpPr>
      <dsp:spPr>
        <a:xfrm>
          <a:off x="0" y="55107"/>
          <a:ext cx="8229600" cy="10617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rtl="0">
            <a:lnSpc>
              <a:spcPct val="90000"/>
            </a:lnSpc>
            <a:spcBef>
              <a:spcPct val="0"/>
            </a:spcBef>
            <a:spcAft>
              <a:spcPct val="35000"/>
            </a:spcAft>
          </a:pPr>
          <a:r>
            <a:rPr lang="ru-RU" sz="2000" b="0" i="0" kern="1200" baseline="0" dirty="0" smtClean="0">
              <a:latin typeface="Times New Roman" panose="02020603050405020304" pitchFamily="18" charset="0"/>
              <a:cs typeface="Times New Roman" panose="02020603050405020304" pitchFamily="18" charset="0"/>
            </a:rPr>
            <a:t>20. </a:t>
          </a:r>
          <a:r>
            <a:rPr lang="ru-RU" sz="2000" b="0" i="0" kern="1200" baseline="0" dirty="0" err="1" smtClean="0">
              <a:latin typeface="Times New Roman" panose="02020603050405020304" pitchFamily="18" charset="0"/>
              <a:cs typeface="Times New Roman" panose="02020603050405020304" pitchFamily="18" charset="0"/>
            </a:rPr>
            <a:t>Жаҳон</a:t>
          </a:r>
          <a:r>
            <a:rPr lang="ru-RU" sz="2000" b="0" i="0" kern="1200" baseline="0" dirty="0" smtClean="0">
              <a:latin typeface="Times New Roman" panose="02020603050405020304" pitchFamily="18" charset="0"/>
              <a:cs typeface="Times New Roman" panose="02020603050405020304" pitchFamily="18" charset="0"/>
            </a:rPr>
            <a:t> </a:t>
          </a:r>
          <a:r>
            <a:rPr lang="ru-RU" sz="2000" b="0" i="0" kern="1200" baseline="0" dirty="0" err="1" smtClean="0">
              <a:latin typeface="Times New Roman" panose="02020603050405020304" pitchFamily="18" charset="0"/>
              <a:cs typeface="Times New Roman" panose="02020603050405020304" pitchFamily="18" charset="0"/>
            </a:rPr>
            <a:t>соғлиқни</a:t>
          </a:r>
          <a:r>
            <a:rPr lang="ru-RU" sz="2000" b="0" i="0" kern="1200" baseline="0" dirty="0" smtClean="0">
              <a:latin typeface="Times New Roman" panose="02020603050405020304" pitchFamily="18" charset="0"/>
              <a:cs typeface="Times New Roman" panose="02020603050405020304" pitchFamily="18" charset="0"/>
            </a:rPr>
            <a:t> </a:t>
          </a:r>
          <a:r>
            <a:rPr lang="ru-RU" sz="2000" b="0" i="0" kern="1200" baseline="0" dirty="0" err="1" smtClean="0">
              <a:latin typeface="Times New Roman" panose="02020603050405020304" pitchFamily="18" charset="0"/>
              <a:cs typeface="Times New Roman" panose="02020603050405020304" pitchFamily="18" charset="0"/>
            </a:rPr>
            <a:t>сақлаш</a:t>
          </a:r>
          <a:r>
            <a:rPr lang="ru-RU" sz="2000" b="0" i="0" kern="1200" baseline="0" dirty="0" smtClean="0">
              <a:latin typeface="Times New Roman" panose="02020603050405020304" pitchFamily="18" charset="0"/>
              <a:cs typeface="Times New Roman" panose="02020603050405020304" pitchFamily="18" charset="0"/>
            </a:rPr>
            <a:t> </a:t>
          </a:r>
          <a:r>
            <a:rPr lang="ru-RU" sz="2000" b="0" i="0" kern="1200" baseline="0" dirty="0" err="1" smtClean="0">
              <a:latin typeface="Times New Roman" panose="02020603050405020304" pitchFamily="18" charset="0"/>
              <a:cs typeface="Times New Roman" panose="02020603050405020304" pitchFamily="18" charset="0"/>
            </a:rPr>
            <a:t>ташкилоти</a:t>
          </a:r>
          <a:r>
            <a:rPr lang="ru-RU" sz="2000" b="0" i="0" kern="1200" baseline="0" dirty="0" smtClean="0">
              <a:latin typeface="Times New Roman" panose="02020603050405020304" pitchFamily="18" charset="0"/>
              <a:cs typeface="Times New Roman" panose="02020603050405020304" pitchFamily="18" charset="0"/>
            </a:rPr>
            <a:t> </a:t>
          </a:r>
          <a:r>
            <a:rPr lang="ru-RU" sz="2000" b="1" i="0" kern="1200" baseline="0" dirty="0" smtClean="0">
              <a:latin typeface="Times New Roman" panose="02020603050405020304" pitchFamily="18" charset="0"/>
              <a:cs typeface="Times New Roman" panose="02020603050405020304" pitchFamily="18" charset="0"/>
            </a:rPr>
            <a:t>(</a:t>
          </a:r>
          <a:r>
            <a:rPr lang="ru-RU" sz="2000" b="1" i="0" kern="1200" baseline="0" dirty="0" err="1" smtClean="0">
              <a:latin typeface="Times New Roman" panose="02020603050405020304" pitchFamily="18" charset="0"/>
              <a:cs typeface="Times New Roman" panose="02020603050405020304" pitchFamily="18" charset="0"/>
            </a:rPr>
            <a:t>ингл</a:t>
          </a:r>
          <a:r>
            <a:rPr lang="ru-RU" sz="2000" b="1" i="0" kern="1200" baseline="0" dirty="0" smtClean="0">
              <a:latin typeface="Times New Roman" panose="02020603050405020304" pitchFamily="18" charset="0"/>
              <a:cs typeface="Times New Roman" panose="02020603050405020304" pitchFamily="18" charset="0"/>
            </a:rPr>
            <a:t>. </a:t>
          </a:r>
          <a:r>
            <a:rPr lang="ru-RU" sz="2000" b="1" i="0" kern="1200" baseline="0" dirty="0" err="1" smtClean="0">
              <a:latin typeface="Times New Roman" panose="02020603050405020304" pitchFamily="18" charset="0"/>
              <a:cs typeface="Times New Roman" panose="02020603050405020304" pitchFamily="18" charset="0"/>
            </a:rPr>
            <a:t>World</a:t>
          </a:r>
          <a:r>
            <a:rPr lang="ru-RU" sz="2000" b="1" i="0" kern="1200" baseline="0" dirty="0" smtClean="0">
              <a:latin typeface="Times New Roman" panose="02020603050405020304" pitchFamily="18" charset="0"/>
              <a:cs typeface="Times New Roman" panose="02020603050405020304" pitchFamily="18" charset="0"/>
            </a:rPr>
            <a:t> </a:t>
          </a:r>
          <a:r>
            <a:rPr lang="ru-RU" sz="2000" b="1" i="0" kern="1200" baseline="0" dirty="0" err="1" smtClean="0">
              <a:latin typeface="Times New Roman" panose="02020603050405020304" pitchFamily="18" charset="0"/>
              <a:cs typeface="Times New Roman" panose="02020603050405020304" pitchFamily="18" charset="0"/>
            </a:rPr>
            <a:t>Health</a:t>
          </a:r>
          <a:r>
            <a:rPr lang="ru-RU" sz="2000" b="1" i="0" kern="1200" baseline="0" dirty="0" smtClean="0">
              <a:latin typeface="Times New Roman" panose="02020603050405020304" pitchFamily="18" charset="0"/>
              <a:cs typeface="Times New Roman" panose="02020603050405020304" pitchFamily="18" charset="0"/>
            </a:rPr>
            <a:t> </a:t>
          </a:r>
          <a:r>
            <a:rPr lang="ru-RU" sz="2000" b="1" i="0" kern="1200" baseline="0" dirty="0" err="1" smtClean="0">
              <a:latin typeface="Times New Roman" panose="02020603050405020304" pitchFamily="18" charset="0"/>
              <a:cs typeface="Times New Roman" panose="02020603050405020304" pitchFamily="18" charset="0"/>
            </a:rPr>
            <a:t>Organization</a:t>
          </a:r>
          <a:r>
            <a:rPr lang="ru-RU" sz="2000" b="1" i="0" kern="1200" baseline="0" dirty="0" smtClean="0">
              <a:latin typeface="Times New Roman" panose="02020603050405020304" pitchFamily="18" charset="0"/>
              <a:cs typeface="Times New Roman" panose="02020603050405020304" pitchFamily="18" charset="0"/>
            </a:rPr>
            <a:t>, WHO)</a:t>
          </a:r>
          <a:r>
            <a:rPr lang="ru-RU" sz="2000" b="0" i="0" kern="1200" baseline="0" dirty="0" smtClean="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a:off x="51832" y="106939"/>
        <a:ext cx="8125936" cy="958111"/>
      </dsp:txXfrm>
    </dsp:sp>
    <dsp:sp modelId="{4143CAB7-7DF0-4F49-A01F-7803BE43FC36}">
      <dsp:nvSpPr>
        <dsp:cNvPr id="0" name=""/>
        <dsp:cNvSpPr/>
      </dsp:nvSpPr>
      <dsp:spPr>
        <a:xfrm>
          <a:off x="0" y="1174482"/>
          <a:ext cx="8229600" cy="10617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rtl="0">
            <a:lnSpc>
              <a:spcPct val="90000"/>
            </a:lnSpc>
            <a:spcBef>
              <a:spcPct val="0"/>
            </a:spcBef>
            <a:spcAft>
              <a:spcPct val="35000"/>
            </a:spcAft>
          </a:pPr>
          <a:r>
            <a:rPr lang="ru-RU" sz="2000" b="0" i="0" kern="1200" baseline="0" dirty="0" smtClean="0">
              <a:latin typeface="Times New Roman" panose="02020603050405020304" pitchFamily="18" charset="0"/>
              <a:cs typeface="Times New Roman" panose="02020603050405020304" pitchFamily="18" charset="0"/>
            </a:rPr>
            <a:t>21. </a:t>
          </a:r>
          <a:r>
            <a:rPr lang="ru-RU" sz="2000" b="0" i="0" kern="1200" baseline="0" dirty="0" err="1" smtClean="0">
              <a:latin typeface="Times New Roman" panose="02020603050405020304" pitchFamily="18" charset="0"/>
              <a:cs typeface="Times New Roman" panose="02020603050405020304" pitchFamily="18" charset="0"/>
            </a:rPr>
            <a:t>Лотин</a:t>
          </a:r>
          <a:r>
            <a:rPr lang="ru-RU" sz="2000" b="0" i="0" kern="1200" baseline="0" dirty="0" smtClean="0">
              <a:latin typeface="Times New Roman" panose="02020603050405020304" pitchFamily="18" charset="0"/>
              <a:cs typeface="Times New Roman" panose="02020603050405020304" pitchFamily="18" charset="0"/>
            </a:rPr>
            <a:t> </a:t>
          </a:r>
          <a:r>
            <a:rPr lang="ru-RU" sz="2000" b="0" i="0" kern="1200" baseline="0" dirty="0" err="1" smtClean="0">
              <a:latin typeface="Times New Roman" panose="02020603050405020304" pitchFamily="18" charset="0"/>
              <a:cs typeface="Times New Roman" panose="02020603050405020304" pitchFamily="18" charset="0"/>
            </a:rPr>
            <a:t>Америкаси</a:t>
          </a:r>
          <a:r>
            <a:rPr lang="ru-RU" sz="2000" b="0" i="0" kern="1200" baseline="0" dirty="0" smtClean="0">
              <a:latin typeface="Times New Roman" panose="02020603050405020304" pitchFamily="18" charset="0"/>
              <a:cs typeface="Times New Roman" panose="02020603050405020304" pitchFamily="18" charset="0"/>
            </a:rPr>
            <a:t> </a:t>
          </a:r>
          <a:r>
            <a:rPr lang="ru-RU" sz="2000" b="0" i="0" kern="1200" baseline="0" dirty="0" err="1" smtClean="0">
              <a:latin typeface="Times New Roman" panose="02020603050405020304" pitchFamily="18" charset="0"/>
              <a:cs typeface="Times New Roman" panose="02020603050405020304" pitchFamily="18" charset="0"/>
            </a:rPr>
            <a:t>ва</a:t>
          </a:r>
          <a:r>
            <a:rPr lang="ru-RU" sz="2000" b="0" i="0" kern="1200" baseline="0" dirty="0" smtClean="0">
              <a:latin typeface="Times New Roman" panose="02020603050405020304" pitchFamily="18" charset="0"/>
              <a:cs typeface="Times New Roman" panose="02020603050405020304" pitchFamily="18" charset="0"/>
            </a:rPr>
            <a:t> </a:t>
          </a:r>
          <a:r>
            <a:rPr lang="ru-RU" sz="2000" b="0" i="0" kern="1200" baseline="0" dirty="0" err="1" smtClean="0">
              <a:latin typeface="Times New Roman" panose="02020603050405020304" pitchFamily="18" charset="0"/>
              <a:cs typeface="Times New Roman" panose="02020603050405020304" pitchFamily="18" charset="0"/>
            </a:rPr>
            <a:t>Кариб</a:t>
          </a:r>
          <a:r>
            <a:rPr lang="ru-RU" sz="2000" b="0" i="0" kern="1200" baseline="0" dirty="0" smtClean="0">
              <a:latin typeface="Times New Roman" panose="02020603050405020304" pitchFamily="18" charset="0"/>
              <a:cs typeface="Times New Roman" panose="02020603050405020304" pitchFamily="18" charset="0"/>
            </a:rPr>
            <a:t> </a:t>
          </a:r>
          <a:r>
            <a:rPr lang="ru-RU" sz="2000" b="0" i="0" kern="1200" baseline="0" dirty="0" err="1" smtClean="0">
              <a:latin typeface="Times New Roman" panose="02020603050405020304" pitchFamily="18" charset="0"/>
              <a:cs typeface="Times New Roman" panose="02020603050405020304" pitchFamily="18" charset="0"/>
            </a:rPr>
            <a:t>денгизи</a:t>
          </a:r>
          <a:r>
            <a:rPr lang="ru-RU" sz="2000" b="0" i="0" kern="1200" baseline="0" dirty="0" smtClean="0">
              <a:latin typeface="Times New Roman" panose="02020603050405020304" pitchFamily="18" charset="0"/>
              <a:cs typeface="Times New Roman" panose="02020603050405020304" pitchFamily="18" charset="0"/>
            </a:rPr>
            <a:t> </a:t>
          </a:r>
          <a:r>
            <a:rPr lang="ru-RU" sz="2000" b="0" i="0" kern="1200" baseline="0" dirty="0" err="1" smtClean="0">
              <a:latin typeface="Times New Roman" panose="02020603050405020304" pitchFamily="18" charset="0"/>
              <a:cs typeface="Times New Roman" panose="02020603050405020304" pitchFamily="18" charset="0"/>
            </a:rPr>
            <a:t>учун</a:t>
          </a:r>
          <a:r>
            <a:rPr lang="ru-RU" sz="2000" b="0" i="0" kern="1200" baseline="0" dirty="0" smtClean="0">
              <a:latin typeface="Times New Roman" panose="02020603050405020304" pitchFamily="18" charset="0"/>
              <a:cs typeface="Times New Roman" panose="02020603050405020304" pitchFamily="18" charset="0"/>
            </a:rPr>
            <a:t> </a:t>
          </a:r>
          <a:r>
            <a:rPr lang="ru-RU" sz="2000" b="0" i="0" kern="1200" baseline="0" dirty="0" err="1" smtClean="0">
              <a:latin typeface="Times New Roman" panose="02020603050405020304" pitchFamily="18" charset="0"/>
              <a:cs typeface="Times New Roman" panose="02020603050405020304" pitchFamily="18" charset="0"/>
            </a:rPr>
            <a:t>иқтисодий</a:t>
          </a:r>
          <a:r>
            <a:rPr lang="ru-RU" sz="2000" b="0" i="0" kern="1200" baseline="0" dirty="0" smtClean="0">
              <a:latin typeface="Times New Roman" panose="02020603050405020304" pitchFamily="18" charset="0"/>
              <a:cs typeface="Times New Roman" panose="02020603050405020304" pitchFamily="18" charset="0"/>
            </a:rPr>
            <a:t> комиссия </a:t>
          </a:r>
          <a:r>
            <a:rPr lang="ru-RU" sz="2000" b="1" i="0" kern="1200" baseline="0" dirty="0" smtClean="0">
              <a:latin typeface="Times New Roman" panose="02020603050405020304" pitchFamily="18" charset="0"/>
              <a:cs typeface="Times New Roman" panose="02020603050405020304" pitchFamily="18" charset="0"/>
            </a:rPr>
            <a:t>(</a:t>
          </a:r>
          <a:r>
            <a:rPr lang="ru-RU" sz="2000" b="1" i="0" kern="1200" baseline="0" dirty="0" err="1" smtClean="0">
              <a:latin typeface="Times New Roman" panose="02020603050405020304" pitchFamily="18" charset="0"/>
              <a:cs typeface="Times New Roman" panose="02020603050405020304" pitchFamily="18" charset="0"/>
            </a:rPr>
            <a:t>ингл</a:t>
          </a:r>
          <a:r>
            <a:rPr lang="ru-RU" sz="2000" b="1" i="0" kern="1200" baseline="0" dirty="0" smtClean="0">
              <a:latin typeface="Times New Roman" panose="02020603050405020304" pitchFamily="18" charset="0"/>
              <a:cs typeface="Times New Roman" panose="02020603050405020304" pitchFamily="18" charset="0"/>
            </a:rPr>
            <a:t>. </a:t>
          </a:r>
          <a:r>
            <a:rPr lang="ru-RU" sz="2000" b="1" i="0" kern="1200" baseline="0" dirty="0" err="1" smtClean="0">
              <a:latin typeface="Times New Roman" panose="02020603050405020304" pitchFamily="18" charset="0"/>
              <a:cs typeface="Times New Roman" panose="02020603050405020304" pitchFamily="18" charset="0"/>
            </a:rPr>
            <a:t>United</a:t>
          </a:r>
          <a:r>
            <a:rPr lang="ru-RU" sz="2000" b="1" i="0" kern="1200" baseline="0" dirty="0" smtClean="0">
              <a:latin typeface="Times New Roman" panose="02020603050405020304" pitchFamily="18" charset="0"/>
              <a:cs typeface="Times New Roman" panose="02020603050405020304" pitchFamily="18" charset="0"/>
            </a:rPr>
            <a:t> </a:t>
          </a:r>
          <a:r>
            <a:rPr lang="ru-RU" sz="2000" b="1" i="0" kern="1200" baseline="0" dirty="0" err="1" smtClean="0">
              <a:latin typeface="Times New Roman" panose="02020603050405020304" pitchFamily="18" charset="0"/>
              <a:cs typeface="Times New Roman" panose="02020603050405020304" pitchFamily="18" charset="0"/>
            </a:rPr>
            <a:t>Nations</a:t>
          </a:r>
          <a:r>
            <a:rPr lang="ru-RU" sz="2000" b="1" i="0" kern="1200" baseline="0" dirty="0" smtClean="0">
              <a:latin typeface="Times New Roman" panose="02020603050405020304" pitchFamily="18" charset="0"/>
              <a:cs typeface="Times New Roman" panose="02020603050405020304" pitchFamily="18" charset="0"/>
            </a:rPr>
            <a:t> </a:t>
          </a:r>
          <a:r>
            <a:rPr lang="ru-RU" sz="2000" b="1" i="0" kern="1200" baseline="0" dirty="0" err="1" smtClean="0">
              <a:latin typeface="Times New Roman" panose="02020603050405020304" pitchFamily="18" charset="0"/>
              <a:cs typeface="Times New Roman" panose="02020603050405020304" pitchFamily="18" charset="0"/>
            </a:rPr>
            <a:t>Economic</a:t>
          </a:r>
          <a:r>
            <a:rPr lang="ru-RU" sz="2000" b="1" i="0" kern="1200" baseline="0" dirty="0" smtClean="0">
              <a:latin typeface="Times New Roman" panose="02020603050405020304" pitchFamily="18" charset="0"/>
              <a:cs typeface="Times New Roman" panose="02020603050405020304" pitchFamily="18" charset="0"/>
            </a:rPr>
            <a:t> </a:t>
          </a:r>
          <a:r>
            <a:rPr lang="ru-RU" sz="2000" b="1" i="0" kern="1200" baseline="0" dirty="0" err="1" smtClean="0">
              <a:latin typeface="Times New Roman" panose="02020603050405020304" pitchFamily="18" charset="0"/>
              <a:cs typeface="Times New Roman" panose="02020603050405020304" pitchFamily="18" charset="0"/>
            </a:rPr>
            <a:t>Commission</a:t>
          </a:r>
          <a:r>
            <a:rPr lang="ru-RU" sz="2000" b="1" i="0" kern="1200" baseline="0" dirty="0" smtClean="0">
              <a:latin typeface="Times New Roman" panose="02020603050405020304" pitchFamily="18" charset="0"/>
              <a:cs typeface="Times New Roman" panose="02020603050405020304" pitchFamily="18" charset="0"/>
            </a:rPr>
            <a:t> </a:t>
          </a:r>
          <a:r>
            <a:rPr lang="ru-RU" sz="2000" b="1" i="0" kern="1200" baseline="0" dirty="0" err="1" smtClean="0">
              <a:latin typeface="Times New Roman" panose="02020603050405020304" pitchFamily="18" charset="0"/>
              <a:cs typeface="Times New Roman" panose="02020603050405020304" pitchFamily="18" charset="0"/>
            </a:rPr>
            <a:t>for</a:t>
          </a:r>
          <a:r>
            <a:rPr lang="ru-RU" sz="2000" b="1" i="0" kern="1200" baseline="0" dirty="0" smtClean="0">
              <a:latin typeface="Times New Roman" panose="02020603050405020304" pitchFamily="18" charset="0"/>
              <a:cs typeface="Times New Roman" panose="02020603050405020304" pitchFamily="18" charset="0"/>
            </a:rPr>
            <a:t> </a:t>
          </a:r>
          <a:r>
            <a:rPr lang="ru-RU" sz="2000" b="1" i="0" kern="1200" baseline="0" dirty="0" err="1" smtClean="0">
              <a:latin typeface="Times New Roman" panose="02020603050405020304" pitchFamily="18" charset="0"/>
              <a:cs typeface="Times New Roman" panose="02020603050405020304" pitchFamily="18" charset="0"/>
            </a:rPr>
            <a:t>Latin</a:t>
          </a:r>
          <a:r>
            <a:rPr lang="ru-RU" sz="2000" b="1" i="0" kern="1200" baseline="0" dirty="0" smtClean="0">
              <a:latin typeface="Times New Roman" panose="02020603050405020304" pitchFamily="18" charset="0"/>
              <a:cs typeface="Times New Roman" panose="02020603050405020304" pitchFamily="18" charset="0"/>
            </a:rPr>
            <a:t> </a:t>
          </a:r>
          <a:r>
            <a:rPr lang="ru-RU" sz="2000" b="1" i="0" kern="1200" baseline="0" dirty="0" err="1" smtClean="0">
              <a:latin typeface="Times New Roman" panose="02020603050405020304" pitchFamily="18" charset="0"/>
              <a:cs typeface="Times New Roman" panose="02020603050405020304" pitchFamily="18" charset="0"/>
            </a:rPr>
            <a:t>America</a:t>
          </a:r>
          <a:r>
            <a:rPr lang="ru-RU" sz="2000" b="1" i="0" kern="1200" baseline="0" dirty="0" smtClean="0">
              <a:latin typeface="Times New Roman" panose="02020603050405020304" pitchFamily="18" charset="0"/>
              <a:cs typeface="Times New Roman" panose="02020603050405020304" pitchFamily="18" charset="0"/>
            </a:rPr>
            <a:t> </a:t>
          </a:r>
          <a:r>
            <a:rPr lang="ru-RU" sz="2000" b="1" i="0" kern="1200" baseline="0" dirty="0" err="1" smtClean="0">
              <a:latin typeface="Times New Roman" panose="02020603050405020304" pitchFamily="18" charset="0"/>
              <a:cs typeface="Times New Roman" panose="02020603050405020304" pitchFamily="18" charset="0"/>
            </a:rPr>
            <a:t>and</a:t>
          </a:r>
          <a:r>
            <a:rPr lang="ru-RU" sz="2000" b="1" i="0" kern="1200" baseline="0" dirty="0" smtClean="0">
              <a:latin typeface="Times New Roman" panose="02020603050405020304" pitchFamily="18" charset="0"/>
              <a:cs typeface="Times New Roman" panose="02020603050405020304" pitchFamily="18" charset="0"/>
            </a:rPr>
            <a:t> </a:t>
          </a:r>
          <a:r>
            <a:rPr lang="ru-RU" sz="2000" b="1" i="0" kern="1200" baseline="0" dirty="0" err="1" smtClean="0">
              <a:latin typeface="Times New Roman" panose="02020603050405020304" pitchFamily="18" charset="0"/>
              <a:cs typeface="Times New Roman" panose="02020603050405020304" pitchFamily="18" charset="0"/>
            </a:rPr>
            <a:t>the</a:t>
          </a:r>
          <a:r>
            <a:rPr lang="ru-RU" sz="2000" b="1" i="0" kern="1200" baseline="0" dirty="0" smtClean="0">
              <a:latin typeface="Times New Roman" panose="02020603050405020304" pitchFamily="18" charset="0"/>
              <a:cs typeface="Times New Roman" panose="02020603050405020304" pitchFamily="18" charset="0"/>
            </a:rPr>
            <a:t> </a:t>
          </a:r>
          <a:r>
            <a:rPr lang="ru-RU" sz="2000" b="1" i="0" kern="1200" baseline="0" dirty="0" err="1" smtClean="0">
              <a:latin typeface="Times New Roman" panose="02020603050405020304" pitchFamily="18" charset="0"/>
              <a:cs typeface="Times New Roman" panose="02020603050405020304" pitchFamily="18" charset="0"/>
            </a:rPr>
            <a:t>Caribbean</a:t>
          </a:r>
          <a:r>
            <a:rPr lang="ru-RU" sz="2000" b="1" i="0" kern="1200" baseline="0" dirty="0" smtClean="0">
              <a:latin typeface="Times New Roman" panose="02020603050405020304" pitchFamily="18" charset="0"/>
              <a:cs typeface="Times New Roman" panose="02020603050405020304" pitchFamily="18" charset="0"/>
            </a:rPr>
            <a:t> (ECLAC))</a:t>
          </a:r>
          <a:r>
            <a:rPr lang="ru-RU" sz="2000" b="0" i="0" kern="1200" baseline="0" dirty="0" smtClean="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a:off x="51832" y="1226314"/>
        <a:ext cx="8125936" cy="958111"/>
      </dsp:txXfrm>
    </dsp:sp>
    <dsp:sp modelId="{3F168BB5-826E-46BF-9802-D9B4B013E54A}">
      <dsp:nvSpPr>
        <dsp:cNvPr id="0" name=""/>
        <dsp:cNvSpPr/>
      </dsp:nvSpPr>
      <dsp:spPr>
        <a:xfrm>
          <a:off x="0" y="2293857"/>
          <a:ext cx="8229600" cy="10617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rtl="0">
            <a:lnSpc>
              <a:spcPct val="90000"/>
            </a:lnSpc>
            <a:spcBef>
              <a:spcPct val="0"/>
            </a:spcBef>
            <a:spcAft>
              <a:spcPct val="35000"/>
            </a:spcAft>
          </a:pPr>
          <a:r>
            <a:rPr lang="uz-Cyrl-UZ" sz="2000" b="0" i="0" kern="1200" baseline="0" dirty="0" smtClean="0">
              <a:latin typeface="Times New Roman" panose="02020603050405020304" pitchFamily="18" charset="0"/>
              <a:cs typeface="Times New Roman" panose="02020603050405020304" pitchFamily="18" charset="0"/>
            </a:rPr>
            <a:t>22. Осиё ва Тинч Океани учун иқтисодий ва ижтимоий комиссия </a:t>
          </a:r>
          <a:r>
            <a:rPr lang="uz-Cyrl-UZ" sz="2000" b="1" i="0" kern="1200" baseline="0" dirty="0" smtClean="0">
              <a:latin typeface="Times New Roman" panose="02020603050405020304" pitchFamily="18" charset="0"/>
              <a:cs typeface="Times New Roman" panose="02020603050405020304" pitchFamily="18" charset="0"/>
            </a:rPr>
            <a:t>(ингл. The United Nations Economic and Social Commission for Asia and the Pacific (UNESCAP)</a:t>
          </a:r>
          <a:r>
            <a:rPr lang="ru-RU" sz="2000" b="1" i="0" kern="1200" baseline="0" dirty="0" smtClean="0">
              <a:latin typeface="Times New Roman" panose="02020603050405020304" pitchFamily="18" charset="0"/>
              <a:cs typeface="Times New Roman" panose="02020603050405020304" pitchFamily="18" charset="0"/>
            </a:rPr>
            <a:t>)</a:t>
          </a:r>
          <a:r>
            <a:rPr lang="ru-RU" sz="2000" b="0" i="0" kern="1200" baseline="0" dirty="0" smtClean="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a:off x="51832" y="2345689"/>
        <a:ext cx="8125936" cy="958111"/>
      </dsp:txXfrm>
    </dsp:sp>
    <dsp:sp modelId="{55522449-79EC-4371-9221-773060EF6AE2}">
      <dsp:nvSpPr>
        <dsp:cNvPr id="0" name=""/>
        <dsp:cNvSpPr/>
      </dsp:nvSpPr>
      <dsp:spPr>
        <a:xfrm>
          <a:off x="0" y="3413233"/>
          <a:ext cx="8229600" cy="10617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rtl="0">
            <a:lnSpc>
              <a:spcPct val="90000"/>
            </a:lnSpc>
            <a:spcBef>
              <a:spcPct val="0"/>
            </a:spcBef>
            <a:spcAft>
              <a:spcPct val="35000"/>
            </a:spcAft>
          </a:pPr>
          <a:r>
            <a:rPr lang="uz-Cyrl-UZ" sz="2000" b="0" i="0" kern="1200" baseline="0" dirty="0" smtClean="0">
              <a:latin typeface="Times New Roman" panose="02020603050405020304" pitchFamily="18" charset="0"/>
              <a:cs typeface="Times New Roman" panose="02020603050405020304" pitchFamily="18" charset="0"/>
            </a:rPr>
            <a:t>23. «Группа 77» </a:t>
          </a:r>
          <a:r>
            <a:rPr lang="uz-Cyrl-UZ" sz="2000" b="1" i="0" kern="1200" baseline="0" dirty="0" smtClean="0">
              <a:latin typeface="Times New Roman" panose="02020603050405020304" pitchFamily="18" charset="0"/>
              <a:cs typeface="Times New Roman" panose="02020603050405020304" pitchFamily="18" charset="0"/>
            </a:rPr>
            <a:t>(G-77, Group of Seventy Seven)</a:t>
          </a:r>
          <a:r>
            <a:rPr lang="uz-Cyrl-UZ" sz="2000" b="0" i="0" kern="1200" baseline="0" dirty="0" smtClean="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a:off x="51832" y="3465065"/>
        <a:ext cx="8125936" cy="958111"/>
      </dsp:txXfrm>
    </dsp:sp>
    <dsp:sp modelId="{6D099892-E835-4131-837A-9E6D3D582215}">
      <dsp:nvSpPr>
        <dsp:cNvPr id="0" name=""/>
        <dsp:cNvSpPr/>
      </dsp:nvSpPr>
      <dsp:spPr>
        <a:xfrm>
          <a:off x="0" y="4532608"/>
          <a:ext cx="8229600" cy="10617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rtl="0">
            <a:lnSpc>
              <a:spcPct val="90000"/>
            </a:lnSpc>
            <a:spcBef>
              <a:spcPct val="0"/>
            </a:spcBef>
            <a:spcAft>
              <a:spcPct val="35000"/>
            </a:spcAft>
          </a:pPr>
          <a:r>
            <a:rPr lang="ru-RU" sz="2000" b="0" i="0" kern="1200" baseline="0" dirty="0" smtClean="0">
              <a:latin typeface="Times New Roman" panose="02020603050405020304" pitchFamily="18" charset="0"/>
              <a:cs typeface="Times New Roman" panose="02020603050405020304" pitchFamily="18" charset="0"/>
            </a:rPr>
            <a:t>24. </a:t>
          </a:r>
          <a:r>
            <a:rPr lang="ru-RU" sz="2000" b="0" i="0" kern="1200" baseline="0" dirty="0" err="1" smtClean="0">
              <a:latin typeface="Times New Roman" panose="02020603050405020304" pitchFamily="18" charset="0"/>
              <a:cs typeface="Times New Roman" panose="02020603050405020304" pitchFamily="18" charset="0"/>
            </a:rPr>
            <a:t>Жаҳон</a:t>
          </a:r>
          <a:r>
            <a:rPr lang="ru-RU" sz="2000" b="0" i="0" kern="1200" baseline="0" dirty="0" smtClean="0">
              <a:latin typeface="Times New Roman" panose="02020603050405020304" pitchFamily="18" charset="0"/>
              <a:cs typeface="Times New Roman" panose="02020603050405020304" pitchFamily="18" charset="0"/>
            </a:rPr>
            <a:t> метеорология </a:t>
          </a:r>
          <a:r>
            <a:rPr lang="ru-RU" sz="2000" b="0" i="0" kern="1200" baseline="0" dirty="0" err="1" smtClean="0">
              <a:latin typeface="Times New Roman" panose="02020603050405020304" pitchFamily="18" charset="0"/>
              <a:cs typeface="Times New Roman" panose="02020603050405020304" pitchFamily="18" charset="0"/>
            </a:rPr>
            <a:t>ташкилоти</a:t>
          </a:r>
          <a:r>
            <a:rPr lang="uz-Cyrl-UZ" sz="2000" b="0" i="0" kern="1200" baseline="0" dirty="0" smtClean="0">
              <a:latin typeface="Times New Roman" panose="02020603050405020304" pitchFamily="18" charset="0"/>
              <a:cs typeface="Times New Roman" panose="02020603050405020304" pitchFamily="18" charset="0"/>
            </a:rPr>
            <a:t> </a:t>
          </a:r>
          <a:r>
            <a:rPr lang="uz-Cyrl-UZ" sz="2000" b="1" i="0" kern="1200" baseline="0" dirty="0" smtClean="0">
              <a:latin typeface="Times New Roman" panose="02020603050405020304" pitchFamily="18" charset="0"/>
              <a:cs typeface="Times New Roman" panose="02020603050405020304" pitchFamily="18" charset="0"/>
            </a:rPr>
            <a:t>(</a:t>
          </a:r>
          <a:r>
            <a:rPr lang="ru-RU" sz="2000" b="1" i="0" kern="1200" baseline="0" dirty="0" err="1" smtClean="0">
              <a:latin typeface="Times New Roman" panose="02020603050405020304" pitchFamily="18" charset="0"/>
              <a:cs typeface="Times New Roman" panose="02020603050405020304" pitchFamily="18" charset="0"/>
            </a:rPr>
            <a:t>ингл</a:t>
          </a:r>
          <a:r>
            <a:rPr lang="ru-RU" sz="2000" b="1" i="0" kern="1200" baseline="0" dirty="0" smtClean="0">
              <a:latin typeface="Times New Roman" panose="02020603050405020304" pitchFamily="18" charset="0"/>
              <a:cs typeface="Times New Roman" panose="02020603050405020304" pitchFamily="18" charset="0"/>
            </a:rPr>
            <a:t>. </a:t>
          </a:r>
          <a:r>
            <a:rPr lang="uz-Cyrl-UZ" sz="2000" b="1" i="0" kern="1200" baseline="0" dirty="0" smtClean="0">
              <a:latin typeface="Times New Roman" panose="02020603050405020304" pitchFamily="18" charset="0"/>
              <a:cs typeface="Times New Roman" panose="02020603050405020304" pitchFamily="18" charset="0"/>
            </a:rPr>
            <a:t>World Meteorological Organization, WMO)</a:t>
          </a:r>
          <a:r>
            <a:rPr lang="uz-Cyrl-UZ" sz="2000" b="0" i="0" kern="1200" baseline="0" dirty="0" smtClean="0">
              <a:latin typeface="Times New Roman" panose="02020603050405020304" pitchFamily="18" charset="0"/>
              <a:cs typeface="Times New Roman" panose="02020603050405020304" pitchFamily="18" charset="0"/>
            </a:rPr>
            <a:t>.</a:t>
          </a:r>
          <a:r>
            <a:rPr lang="ru-RU" sz="2000" b="0" i="0" kern="1200" baseline="0" dirty="0" smtClean="0">
              <a:latin typeface="Times New Roman" panose="02020603050405020304" pitchFamily="18" charset="0"/>
              <a:cs typeface="Times New Roman" panose="02020603050405020304" pitchFamily="18" charset="0"/>
            </a:rPr>
            <a:t> </a:t>
          </a:r>
          <a:endParaRPr lang="ru-RU" sz="2000" kern="1200" dirty="0">
            <a:latin typeface="Times New Roman" panose="02020603050405020304" pitchFamily="18" charset="0"/>
            <a:cs typeface="Times New Roman" panose="02020603050405020304" pitchFamily="18" charset="0"/>
          </a:endParaRPr>
        </a:p>
      </dsp:txBody>
      <dsp:txXfrm>
        <a:off x="51832" y="4584440"/>
        <a:ext cx="8125936" cy="958111"/>
      </dsp:txXfrm>
    </dsp:sp>
  </dsp:spTree>
</dsp:drawing>
</file>

<file path=ppt/diagrams/drawing10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DEBB0B-84FD-4F44-9A5A-DA823C67F8BF}">
      <dsp:nvSpPr>
        <dsp:cNvPr id="0" name=""/>
        <dsp:cNvSpPr/>
      </dsp:nvSpPr>
      <dsp:spPr>
        <a:xfrm>
          <a:off x="0" y="2233"/>
          <a:ext cx="11019098" cy="982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lvl="0" algn="ctr" defTabSz="1866900" rtl="0">
            <a:lnSpc>
              <a:spcPct val="90000"/>
            </a:lnSpc>
            <a:spcBef>
              <a:spcPct val="0"/>
            </a:spcBef>
            <a:spcAft>
              <a:spcPct val="35000"/>
            </a:spcAft>
          </a:pPr>
          <a:r>
            <a:rPr lang="uz-Cyrl-UZ" sz="4200" b="1" kern="1200" dirty="0" smtClean="0">
              <a:latin typeface="Times New Roman" panose="02020603050405020304" pitchFamily="18" charset="0"/>
              <a:cs typeface="Times New Roman" panose="02020603050405020304" pitchFamily="18" charset="0"/>
            </a:rPr>
            <a:t>Фойдаланилган адабиётлар рўйхати:</a:t>
          </a:r>
          <a:endParaRPr lang="ru-RU" sz="4200" b="1" kern="1200" dirty="0">
            <a:latin typeface="Times New Roman" panose="02020603050405020304" pitchFamily="18" charset="0"/>
            <a:cs typeface="Times New Roman" panose="02020603050405020304" pitchFamily="18" charset="0"/>
          </a:endParaRPr>
        </a:p>
      </dsp:txBody>
      <dsp:txXfrm>
        <a:off x="47976" y="50209"/>
        <a:ext cx="10923146" cy="886847"/>
      </dsp:txXfrm>
    </dsp:sp>
  </dsp:spTree>
</dsp:drawing>
</file>

<file path=ppt/diagrams/drawing10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4DB9B0-5F3B-49A8-B726-C00E49CEECB1}">
      <dsp:nvSpPr>
        <dsp:cNvPr id="0" name=""/>
        <dsp:cNvSpPr/>
      </dsp:nvSpPr>
      <dsp:spPr>
        <a:xfrm>
          <a:off x="0" y="2237"/>
          <a:ext cx="11019098" cy="50383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dirty="0" smtClean="0">
              <a:latin typeface="Times New Roman" panose="02020603050405020304" pitchFamily="18" charset="0"/>
              <a:cs typeface="Times New Roman" panose="02020603050405020304" pitchFamily="18" charset="0"/>
            </a:rPr>
            <a:t>1. </a:t>
          </a:r>
          <a:r>
            <a:rPr lang="en-US" sz="1300" kern="1200" dirty="0" err="1" smtClean="0">
              <a:latin typeface="Times New Roman" panose="02020603050405020304" pitchFamily="18" charset="0"/>
              <a:cs typeface="Times New Roman" panose="02020603050405020304" pitchFamily="18" charset="0"/>
            </a:rPr>
            <a:t>Sh.Sh.Shodmonov</a:t>
          </a:r>
          <a:r>
            <a:rPr lang="en-US" sz="1300" kern="1200" dirty="0" smtClean="0">
              <a:latin typeface="Times New Roman" panose="02020603050405020304" pitchFamily="18" charset="0"/>
              <a:cs typeface="Times New Roman" panose="02020603050405020304" pitchFamily="18" charset="0"/>
            </a:rPr>
            <a:t>,</a:t>
          </a:r>
          <a:r>
            <a:rPr lang="uz-Cyrl-UZ"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B.D.Xajiy</a:t>
          </a:r>
          <a:r>
            <a:rPr lang="ru-RU" sz="1300" kern="1200" dirty="0" smtClean="0">
              <a:latin typeface="Times New Roman" panose="02020603050405020304" pitchFamily="18" charset="0"/>
              <a:cs typeface="Times New Roman" panose="02020603050405020304" pitchFamily="18" charset="0"/>
            </a:rPr>
            <a:t>е</a:t>
          </a:r>
          <a:r>
            <a:rPr lang="en-US" sz="1300" kern="1200" dirty="0" smtClean="0">
              <a:latin typeface="Times New Roman" panose="02020603050405020304" pitchFamily="18" charset="0"/>
              <a:cs typeface="Times New Roman" panose="02020603050405020304" pitchFamily="18" charset="0"/>
            </a:rPr>
            <a:t>v,  </a:t>
          </a:r>
          <a:r>
            <a:rPr lang="en-US" sz="1300" kern="1200" dirty="0" err="1" smtClean="0">
              <a:latin typeface="Times New Roman" panose="02020603050405020304" pitchFamily="18" charset="0"/>
              <a:cs typeface="Times New Roman" panose="02020603050405020304" pitchFamily="18" charset="0"/>
            </a:rPr>
            <a:t>R.A.Yusupov</a:t>
          </a:r>
          <a:r>
            <a:rPr lang="en-US" sz="1300" kern="1200" dirty="0" smtClean="0">
              <a:latin typeface="Times New Roman" panose="02020603050405020304" pitchFamily="18" charset="0"/>
              <a:cs typeface="Times New Roman" panose="02020603050405020304" pitchFamily="18" charset="0"/>
            </a:rPr>
            <a:t>.</a:t>
          </a:r>
          <a:r>
            <a:rPr lang="uz-Cyrl-UZ"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Iqtis</a:t>
          </a:r>
          <a:r>
            <a:rPr lang="ru-RU" sz="1300" kern="1200" dirty="0" smtClean="0">
              <a:latin typeface="Times New Roman" panose="02020603050405020304" pitchFamily="18" charset="0"/>
              <a:cs typeface="Times New Roman" panose="02020603050405020304" pitchFamily="18" charset="0"/>
            </a:rPr>
            <a:t>о</a:t>
          </a:r>
          <a:r>
            <a:rPr lang="en-US" sz="1300" kern="1200" dirty="0" err="1" smtClean="0">
              <a:latin typeface="Times New Roman" panose="02020603050405020304" pitchFamily="18" charset="0"/>
              <a:cs typeface="Times New Roman" panose="02020603050405020304" pitchFamily="18" charset="0"/>
            </a:rPr>
            <a:t>diy</a:t>
          </a:r>
          <a:r>
            <a:rPr lang="uz-Cyrl-UZ"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taraqqiyot</a:t>
          </a:r>
          <a:r>
            <a:rPr lang="uz-Cyrl-UZ"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jadallashuvi</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O‘quv</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qo‘llanma</a:t>
          </a:r>
          <a:r>
            <a:rPr lang="en-US" sz="1300" kern="1200" dirty="0" smtClean="0">
              <a:latin typeface="Times New Roman" panose="02020603050405020304" pitchFamily="18" charset="0"/>
              <a:cs typeface="Times New Roman" panose="02020603050405020304" pitchFamily="18" charset="0"/>
            </a:rPr>
            <a:t>. – T.: «</a:t>
          </a:r>
          <a:r>
            <a:rPr lang="en-US" sz="1300" kern="1200" dirty="0" err="1" smtClean="0">
              <a:latin typeface="Times New Roman" panose="02020603050405020304" pitchFamily="18" charset="0"/>
              <a:cs typeface="Times New Roman" panose="02020603050405020304" pitchFamily="18" charset="0"/>
            </a:rPr>
            <a:t>Innovatsion</a:t>
          </a:r>
          <a:r>
            <a:rPr lang="uz-Cyrl-UZ"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rivojlanish</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nashriyot-matbaa</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uyi</a:t>
          </a:r>
          <a:r>
            <a:rPr lang="en-US" sz="1300" kern="1200" dirty="0" smtClean="0">
              <a:latin typeface="Times New Roman" panose="02020603050405020304" pitchFamily="18" charset="0"/>
              <a:cs typeface="Times New Roman" panose="02020603050405020304" pitchFamily="18" charset="0"/>
            </a:rPr>
            <a:t>», 2021</a:t>
          </a:r>
          <a:r>
            <a:rPr lang="uz-Cyrl-UZ" sz="1300" kern="1200" dirty="0" smtClean="0">
              <a:latin typeface="Times New Roman" panose="02020603050405020304" pitchFamily="18" charset="0"/>
              <a:cs typeface="Times New Roman" panose="02020603050405020304" pitchFamily="18" charset="0"/>
            </a:rPr>
            <a:t>.</a:t>
          </a:r>
          <a:endParaRPr lang="ru-RU" sz="1300" kern="1200" dirty="0">
            <a:latin typeface="Times New Roman" panose="02020603050405020304" pitchFamily="18" charset="0"/>
            <a:cs typeface="Times New Roman" panose="02020603050405020304" pitchFamily="18" charset="0"/>
          </a:endParaRPr>
        </a:p>
      </dsp:txBody>
      <dsp:txXfrm>
        <a:off x="24595" y="26832"/>
        <a:ext cx="10969908" cy="454641"/>
      </dsp:txXfrm>
    </dsp:sp>
    <dsp:sp modelId="{2CFAD294-A821-4497-B249-38D472DADD08}">
      <dsp:nvSpPr>
        <dsp:cNvPr id="0" name=""/>
        <dsp:cNvSpPr/>
      </dsp:nvSpPr>
      <dsp:spPr>
        <a:xfrm>
          <a:off x="0" y="543509"/>
          <a:ext cx="11019098" cy="50383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a:lnSpc>
              <a:spcPct val="90000"/>
            </a:lnSpc>
            <a:spcBef>
              <a:spcPct val="0"/>
            </a:spcBef>
            <a:spcAft>
              <a:spcPct val="35000"/>
            </a:spcAft>
          </a:pPr>
          <a:r>
            <a:rPr lang="ms-MY" sz="1300" kern="1200" dirty="0" smtClean="0">
              <a:latin typeface="Times New Roman" panose="02020603050405020304" pitchFamily="18" charset="0"/>
              <a:cs typeface="Times New Roman" panose="02020603050405020304" pitchFamily="18" charset="0"/>
            </a:rPr>
            <a:t> </a:t>
          </a:r>
          <a:r>
            <a:rPr lang="uz-Cyrl-UZ" sz="1300" kern="1200" dirty="0" smtClean="0">
              <a:latin typeface="Times New Roman" panose="02020603050405020304" pitchFamily="18" charset="0"/>
              <a:cs typeface="Times New Roman" panose="02020603050405020304" pitchFamily="18" charset="0"/>
            </a:rPr>
            <a:t>2. </a:t>
          </a:r>
          <a:r>
            <a:rPr lang="en-US" sz="1300" kern="1200" dirty="0" err="1" smtClean="0">
              <a:latin typeface="Times New Roman" panose="02020603050405020304" pitchFamily="18" charset="0"/>
              <a:cs typeface="Times New Roman" panose="02020603050405020304" pitchFamily="18" charset="0"/>
            </a:rPr>
            <a:t>Razzoqov</a:t>
          </a:r>
          <a:r>
            <a:rPr lang="en-US" sz="1300" kern="1200" dirty="0" smtClean="0">
              <a:latin typeface="Times New Roman" panose="02020603050405020304" pitchFamily="18" charset="0"/>
              <a:cs typeface="Times New Roman" panose="02020603050405020304" pitchFamily="18" charset="0"/>
            </a:rPr>
            <a:t> A. </a:t>
          </a:r>
          <a:r>
            <a:rPr lang="en-US" sz="1300" kern="1200" dirty="0" err="1" smtClean="0">
              <a:latin typeface="Times New Roman" panose="02020603050405020304" pitchFamily="18" charset="0"/>
              <a:cs typeface="Times New Roman" panose="02020603050405020304" pitchFamily="18" charset="0"/>
            </a:rPr>
            <a:t>Iqtisodiy</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ta’limotlar</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tarixi</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Oliy</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ta’lim</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muassasalarining</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talabalari</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uchun</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darslik</a:t>
          </a:r>
          <a:r>
            <a:rPr lang="en-US" sz="1300" kern="1200" dirty="0" smtClean="0">
              <a:latin typeface="Times New Roman" panose="02020603050405020304" pitchFamily="18" charset="0"/>
              <a:cs typeface="Times New Roman" panose="02020603050405020304" pitchFamily="18" charset="0"/>
            </a:rPr>
            <a:t> / </a:t>
          </a:r>
          <a:r>
            <a:rPr lang="en-US" sz="1300" kern="1200" dirty="0" err="1" smtClean="0">
              <a:latin typeface="Times New Roman" panose="02020603050405020304" pitchFamily="18" charset="0"/>
              <a:cs typeface="Times New Roman" panose="02020603050405020304" pitchFamily="18" charset="0"/>
            </a:rPr>
            <a:t>A.A.Razzoqov</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Sh.H.Tashmatov</a:t>
          </a:r>
          <a:r>
            <a:rPr lang="en-US" sz="1300" kern="1200" dirty="0" smtClean="0">
              <a:latin typeface="Times New Roman" panose="02020603050405020304" pitchFamily="18" charset="0"/>
              <a:cs typeface="Times New Roman" panose="02020603050405020304" pitchFamily="18" charset="0"/>
            </a:rPr>
            <a:t>, </a:t>
          </a:r>
          <a:r>
            <a:rPr lang="en-US" sz="1300" kern="1200" dirty="0" err="1" smtClean="0">
              <a:latin typeface="Times New Roman" panose="02020603050405020304" pitchFamily="18" charset="0"/>
              <a:cs typeface="Times New Roman" panose="02020603050405020304" pitchFamily="18" charset="0"/>
            </a:rPr>
            <a:t>N.T.O’rmonov</a:t>
          </a:r>
          <a:r>
            <a:rPr lang="en-US" sz="1300" kern="1200" dirty="0" smtClean="0">
              <a:latin typeface="Times New Roman" panose="02020603050405020304" pitchFamily="18" charset="0"/>
              <a:cs typeface="Times New Roman" panose="02020603050405020304" pitchFamily="18" charset="0"/>
            </a:rPr>
            <a:t>. – T.: </a:t>
          </a:r>
          <a:r>
            <a:rPr lang="en-US" sz="1300" kern="1200" dirty="0" err="1" smtClean="0">
              <a:latin typeface="Times New Roman" panose="02020603050405020304" pitchFamily="18" charset="0"/>
              <a:cs typeface="Times New Roman" panose="02020603050405020304" pitchFamily="18" charset="0"/>
            </a:rPr>
            <a:t>Iqtisod-moliya</a:t>
          </a:r>
          <a:r>
            <a:rPr lang="en-US" sz="1300" kern="1200" dirty="0" smtClean="0">
              <a:latin typeface="Times New Roman" panose="02020603050405020304" pitchFamily="18" charset="0"/>
              <a:cs typeface="Times New Roman" panose="02020603050405020304" pitchFamily="18" charset="0"/>
            </a:rPr>
            <a:t>, 2007.</a:t>
          </a:r>
          <a:r>
            <a:rPr lang="ms-MY" sz="1300" kern="1200" dirty="0" smtClean="0">
              <a:latin typeface="Times New Roman" panose="02020603050405020304" pitchFamily="18" charset="0"/>
              <a:cs typeface="Times New Roman" panose="02020603050405020304" pitchFamily="18" charset="0"/>
            </a:rPr>
            <a:t> </a:t>
          </a:r>
          <a:endParaRPr lang="ru-RU" sz="1300" kern="1200" dirty="0"/>
        </a:p>
      </dsp:txBody>
      <dsp:txXfrm>
        <a:off x="24595" y="568104"/>
        <a:ext cx="10969908" cy="454641"/>
      </dsp:txXfrm>
    </dsp:sp>
    <dsp:sp modelId="{B3A74D21-630C-4070-84C4-7248284F5907}">
      <dsp:nvSpPr>
        <dsp:cNvPr id="0" name=""/>
        <dsp:cNvSpPr/>
      </dsp:nvSpPr>
      <dsp:spPr>
        <a:xfrm>
          <a:off x="0" y="1084780"/>
          <a:ext cx="11019098" cy="50383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dirty="0" smtClean="0">
              <a:latin typeface="Times New Roman" panose="02020603050405020304" pitchFamily="18" charset="0"/>
              <a:cs typeface="Times New Roman" panose="02020603050405020304" pitchFamily="18" charset="0"/>
            </a:rPr>
            <a:t>3. Ўлмасов А., Ваҳобов А. Иқтисодиёт назарияси: Дарслик. – Т.: «Шарқ» нашриёт-матбаа акциядорлик компанияси Бош таҳририяти, 2006.</a:t>
          </a:r>
          <a:endParaRPr lang="ru-RU" sz="1300" kern="1200" dirty="0">
            <a:latin typeface="Times New Roman" panose="02020603050405020304" pitchFamily="18" charset="0"/>
            <a:cs typeface="Times New Roman" panose="02020603050405020304" pitchFamily="18" charset="0"/>
          </a:endParaRPr>
        </a:p>
      </dsp:txBody>
      <dsp:txXfrm>
        <a:off x="24595" y="1109375"/>
        <a:ext cx="10969908" cy="454641"/>
      </dsp:txXfrm>
    </dsp:sp>
    <dsp:sp modelId="{78F82FDC-B8A7-4B8F-A94E-1181A43A4744}">
      <dsp:nvSpPr>
        <dsp:cNvPr id="0" name=""/>
        <dsp:cNvSpPr/>
      </dsp:nvSpPr>
      <dsp:spPr>
        <a:xfrm>
          <a:off x="0" y="1626051"/>
          <a:ext cx="11019098" cy="50383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dirty="0" smtClean="0">
              <a:latin typeface="Times New Roman" panose="02020603050405020304" pitchFamily="18" charset="0"/>
              <a:cs typeface="Times New Roman" panose="02020603050405020304" pitchFamily="18" charset="0"/>
            </a:rPr>
            <a:t>4. </a:t>
          </a:r>
          <a:r>
            <a:rPr lang="ru-RU" sz="1300" kern="1200" dirty="0" smtClean="0">
              <a:latin typeface="Times New Roman" panose="02020603050405020304" pitchFamily="18" charset="0"/>
              <a:cs typeface="Times New Roman" panose="02020603050405020304" pitchFamily="18" charset="0"/>
            </a:rPr>
            <a:t>Симкина Л.Г. Экономическая теория. 2-е изд. – СПб.: Питер, 2008.</a:t>
          </a:r>
          <a:r>
            <a:rPr lang="ms-MY" sz="1300" kern="1200" dirty="0" smtClean="0">
              <a:latin typeface="Times New Roman" panose="02020603050405020304" pitchFamily="18" charset="0"/>
              <a:cs typeface="Times New Roman" panose="02020603050405020304" pitchFamily="18" charset="0"/>
            </a:rPr>
            <a:t> </a:t>
          </a:r>
          <a:endParaRPr lang="ru-RU" sz="1300" kern="1200" dirty="0">
            <a:latin typeface="Times New Roman" panose="02020603050405020304" pitchFamily="18" charset="0"/>
            <a:cs typeface="Times New Roman" panose="02020603050405020304" pitchFamily="18" charset="0"/>
          </a:endParaRPr>
        </a:p>
      </dsp:txBody>
      <dsp:txXfrm>
        <a:off x="24595" y="1650646"/>
        <a:ext cx="10969908" cy="454641"/>
      </dsp:txXfrm>
    </dsp:sp>
    <dsp:sp modelId="{A7E388BC-C0DA-457B-AB86-7AAF736E7014}">
      <dsp:nvSpPr>
        <dsp:cNvPr id="0" name=""/>
        <dsp:cNvSpPr/>
      </dsp:nvSpPr>
      <dsp:spPr>
        <a:xfrm>
          <a:off x="0" y="2167322"/>
          <a:ext cx="11019098" cy="50383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ru-RU" sz="1300" kern="1200" dirty="0" smtClean="0">
              <a:latin typeface="Times New Roman" panose="02020603050405020304" pitchFamily="18" charset="0"/>
              <a:cs typeface="Times New Roman" panose="02020603050405020304" pitchFamily="18" charset="0"/>
            </a:rPr>
            <a:t>5. </a:t>
          </a:r>
          <a:r>
            <a:rPr lang="ru-RU" sz="1300" kern="1200" dirty="0" err="1" smtClean="0">
              <a:latin typeface="Times New Roman" panose="02020603050405020304" pitchFamily="18" charset="0"/>
              <a:cs typeface="Times New Roman" panose="02020603050405020304" pitchFamily="18" charset="0"/>
            </a:rPr>
            <a:t>Станковская</a:t>
          </a:r>
          <a:r>
            <a:rPr lang="ru-RU" sz="1300" kern="1200" dirty="0" smtClean="0">
              <a:latin typeface="Times New Roman" panose="02020603050405020304" pitchFamily="18" charset="0"/>
              <a:cs typeface="Times New Roman" panose="02020603050405020304" pitchFamily="18" charset="0"/>
            </a:rPr>
            <a:t> И.К., Стрелец И.А. Экономическая теория: учебник / </a:t>
          </a:r>
          <a:r>
            <a:rPr lang="ru-RU" sz="1300" kern="1200" dirty="0" err="1" smtClean="0">
              <a:latin typeface="Times New Roman" panose="02020603050405020304" pitchFamily="18" charset="0"/>
              <a:cs typeface="Times New Roman" panose="02020603050405020304" pitchFamily="18" charset="0"/>
            </a:rPr>
            <a:t>И.А.Стрелец</a:t>
          </a:r>
          <a:r>
            <a:rPr lang="ru-RU" sz="1300" kern="1200" dirty="0" smtClean="0">
              <a:latin typeface="Times New Roman" panose="02020603050405020304" pitchFamily="18" charset="0"/>
              <a:cs typeface="Times New Roman" panose="02020603050405020304" pitchFamily="18" charset="0"/>
            </a:rPr>
            <a:t>. – 3-е изд., </a:t>
          </a:r>
          <a:r>
            <a:rPr lang="ru-RU" sz="1300" kern="1200" dirty="0" err="1" smtClean="0">
              <a:latin typeface="Times New Roman" panose="02020603050405020304" pitchFamily="18" charset="0"/>
              <a:cs typeface="Times New Roman" panose="02020603050405020304" pitchFamily="18" charset="0"/>
            </a:rPr>
            <a:t>испр</a:t>
          </a:r>
          <a:r>
            <a:rPr lang="ru-RU" sz="1300" kern="1200" dirty="0" smtClean="0">
              <a:latin typeface="Times New Roman" panose="02020603050405020304" pitchFamily="18" charset="0"/>
              <a:cs typeface="Times New Roman" panose="02020603050405020304" pitchFamily="18" charset="0"/>
            </a:rPr>
            <a:t>. – М.: </a:t>
          </a:r>
          <a:r>
            <a:rPr lang="ru-RU" sz="1300" kern="1200" dirty="0" err="1" smtClean="0">
              <a:latin typeface="Times New Roman" panose="02020603050405020304" pitchFamily="18" charset="0"/>
              <a:cs typeface="Times New Roman" panose="02020603050405020304" pitchFamily="18" charset="0"/>
            </a:rPr>
            <a:t>Эксмо</a:t>
          </a:r>
          <a:r>
            <a:rPr lang="ru-RU" sz="1300" kern="1200" dirty="0" smtClean="0">
              <a:latin typeface="Times New Roman" panose="02020603050405020304" pitchFamily="18" charset="0"/>
              <a:cs typeface="Times New Roman" panose="02020603050405020304" pitchFamily="18" charset="0"/>
            </a:rPr>
            <a:t>, 2008.</a:t>
          </a:r>
          <a:endParaRPr lang="ru-RU" sz="1300" kern="1200" dirty="0">
            <a:latin typeface="Times New Roman" panose="02020603050405020304" pitchFamily="18" charset="0"/>
            <a:cs typeface="Times New Roman" panose="02020603050405020304" pitchFamily="18" charset="0"/>
          </a:endParaRPr>
        </a:p>
      </dsp:txBody>
      <dsp:txXfrm>
        <a:off x="24595" y="2191917"/>
        <a:ext cx="10969908" cy="454641"/>
      </dsp:txXfrm>
    </dsp:sp>
    <dsp:sp modelId="{3B170F8B-FF42-48E7-AF70-BFBBEE7BE6A4}">
      <dsp:nvSpPr>
        <dsp:cNvPr id="0" name=""/>
        <dsp:cNvSpPr/>
      </dsp:nvSpPr>
      <dsp:spPr>
        <a:xfrm>
          <a:off x="0" y="2708594"/>
          <a:ext cx="11019098" cy="50383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ru-RU" sz="1300" kern="1200" dirty="0" smtClean="0">
              <a:latin typeface="Times New Roman" panose="02020603050405020304" pitchFamily="18" charset="0"/>
              <a:cs typeface="Times New Roman" panose="02020603050405020304" pitchFamily="18" charset="0"/>
            </a:rPr>
            <a:t>6. Экономическая теория / Под ред. </a:t>
          </a:r>
          <a:r>
            <a:rPr lang="ru-RU" sz="1300" kern="1200" dirty="0" err="1" smtClean="0">
              <a:latin typeface="Times New Roman" panose="02020603050405020304" pitchFamily="18" charset="0"/>
              <a:cs typeface="Times New Roman" panose="02020603050405020304" pitchFamily="18" charset="0"/>
            </a:rPr>
            <a:t>А.И.Добрынина</a:t>
          </a:r>
          <a:r>
            <a:rPr lang="ru-RU" sz="1300" kern="1200" dirty="0" smtClean="0">
              <a:latin typeface="Times New Roman" panose="02020603050405020304" pitchFamily="18" charset="0"/>
              <a:cs typeface="Times New Roman" panose="02020603050405020304" pitchFamily="18" charset="0"/>
            </a:rPr>
            <a:t>, </a:t>
          </a:r>
          <a:r>
            <a:rPr lang="ru-RU" sz="1300" kern="1200" dirty="0" err="1" smtClean="0">
              <a:latin typeface="Times New Roman" panose="02020603050405020304" pitchFamily="18" charset="0"/>
              <a:cs typeface="Times New Roman" panose="02020603050405020304" pitchFamily="18" charset="0"/>
            </a:rPr>
            <a:t>Л.С.Тарасевича</a:t>
          </a:r>
          <a:r>
            <a:rPr lang="ru-RU" sz="1300" kern="1200" dirty="0" smtClean="0">
              <a:latin typeface="Times New Roman" panose="02020603050405020304" pitchFamily="18" charset="0"/>
              <a:cs typeface="Times New Roman" panose="02020603050405020304" pitchFamily="18" charset="0"/>
            </a:rPr>
            <a:t>, 3-е изд. – СПб.: Изд. </a:t>
          </a:r>
          <a:r>
            <a:rPr lang="ru-RU" sz="1300" kern="1200" dirty="0" err="1" smtClean="0">
              <a:latin typeface="Times New Roman" panose="02020603050405020304" pitchFamily="18" charset="0"/>
              <a:cs typeface="Times New Roman" panose="02020603050405020304" pitchFamily="18" charset="0"/>
            </a:rPr>
            <a:t>СПбГУЭФ</a:t>
          </a:r>
          <a:r>
            <a:rPr lang="ru-RU" sz="1300" kern="1200" dirty="0" smtClean="0">
              <a:latin typeface="Times New Roman" panose="02020603050405020304" pitchFamily="18" charset="0"/>
              <a:cs typeface="Times New Roman" panose="02020603050405020304" pitchFamily="18" charset="0"/>
            </a:rPr>
            <a:t>; Питер, 2008.</a:t>
          </a:r>
          <a:endParaRPr lang="ru-RU" sz="1300" kern="1200" dirty="0">
            <a:latin typeface="Times New Roman" panose="02020603050405020304" pitchFamily="18" charset="0"/>
            <a:cs typeface="Times New Roman" panose="02020603050405020304" pitchFamily="18" charset="0"/>
          </a:endParaRPr>
        </a:p>
      </dsp:txBody>
      <dsp:txXfrm>
        <a:off x="24595" y="2733189"/>
        <a:ext cx="10969908" cy="454641"/>
      </dsp:txXfrm>
    </dsp:sp>
    <dsp:sp modelId="{8E1EE6FB-4C07-40EA-95D7-0F61620E03B0}">
      <dsp:nvSpPr>
        <dsp:cNvPr id="0" name=""/>
        <dsp:cNvSpPr/>
      </dsp:nvSpPr>
      <dsp:spPr>
        <a:xfrm>
          <a:off x="0" y="3249865"/>
          <a:ext cx="11019098" cy="50383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dirty="0" smtClean="0">
              <a:latin typeface="Times New Roman" panose="02020603050405020304" pitchFamily="18" charset="0"/>
              <a:cs typeface="Times New Roman" panose="02020603050405020304" pitchFamily="18" charset="0"/>
            </a:rPr>
            <a:t>7. </a:t>
          </a:r>
          <a:r>
            <a:rPr lang="ru-RU" sz="1300" kern="1200" dirty="0" err="1" smtClean="0">
              <a:latin typeface="Times New Roman" panose="02020603050405020304" pitchFamily="18" charset="0"/>
              <a:cs typeface="Times New Roman" panose="02020603050405020304" pitchFamily="18" charset="0"/>
            </a:rPr>
            <a:t>Камаев</a:t>
          </a:r>
          <a:r>
            <a:rPr lang="ru-RU" sz="1300" kern="1200" dirty="0" smtClean="0">
              <a:latin typeface="Times New Roman" panose="02020603050405020304" pitchFamily="18" charset="0"/>
              <a:cs typeface="Times New Roman" panose="02020603050405020304" pitchFamily="18" charset="0"/>
            </a:rPr>
            <a:t> В.Д. Экономическая теория: Краткий курс: учебник / </a:t>
          </a:r>
          <a:r>
            <a:rPr lang="ru-RU" sz="1300" kern="1200" dirty="0" err="1" smtClean="0">
              <a:latin typeface="Times New Roman" panose="02020603050405020304" pitchFamily="18" charset="0"/>
              <a:cs typeface="Times New Roman" panose="02020603050405020304" pitchFamily="18" charset="0"/>
            </a:rPr>
            <a:t>В.Д.Камаев</a:t>
          </a:r>
          <a:r>
            <a:rPr lang="ru-RU" sz="1300" kern="1200" dirty="0" smtClean="0">
              <a:latin typeface="Times New Roman" panose="02020603050405020304" pitchFamily="18" charset="0"/>
              <a:cs typeface="Times New Roman" panose="02020603050405020304" pitchFamily="18" charset="0"/>
            </a:rPr>
            <a:t>, </a:t>
          </a:r>
          <a:r>
            <a:rPr lang="ru-RU" sz="1300" kern="1200" dirty="0" err="1" smtClean="0">
              <a:latin typeface="Times New Roman" panose="02020603050405020304" pitchFamily="18" charset="0"/>
              <a:cs typeface="Times New Roman" panose="02020603050405020304" pitchFamily="18" charset="0"/>
            </a:rPr>
            <a:t>М.З.Ильчиков</a:t>
          </a:r>
          <a:r>
            <a:rPr lang="ru-RU" sz="1300" kern="1200" dirty="0" smtClean="0">
              <a:latin typeface="Times New Roman" panose="02020603050405020304" pitchFamily="18" charset="0"/>
              <a:cs typeface="Times New Roman" panose="02020603050405020304" pitchFamily="18" charset="0"/>
            </a:rPr>
            <a:t>, </a:t>
          </a:r>
          <a:r>
            <a:rPr lang="ru-RU" sz="1300" kern="1200" dirty="0" err="1" smtClean="0">
              <a:latin typeface="Times New Roman" panose="02020603050405020304" pitchFamily="18" charset="0"/>
              <a:cs typeface="Times New Roman" panose="02020603050405020304" pitchFamily="18" charset="0"/>
            </a:rPr>
            <a:t>Т.А.Борисовская</a:t>
          </a:r>
          <a:r>
            <a:rPr lang="ru-RU" sz="1300" kern="1200" dirty="0" smtClean="0">
              <a:latin typeface="Times New Roman" panose="02020603050405020304" pitchFamily="18" charset="0"/>
              <a:cs typeface="Times New Roman" panose="02020603050405020304" pitchFamily="18" charset="0"/>
            </a:rPr>
            <a:t>. – 2-е изд., стер. – М.: КНОРУС, 2007.</a:t>
          </a:r>
          <a:endParaRPr lang="ru-RU" sz="1300" kern="1200" dirty="0">
            <a:latin typeface="Times New Roman" panose="02020603050405020304" pitchFamily="18" charset="0"/>
            <a:cs typeface="Times New Roman" panose="02020603050405020304" pitchFamily="18" charset="0"/>
          </a:endParaRPr>
        </a:p>
      </dsp:txBody>
      <dsp:txXfrm>
        <a:off x="24595" y="3274460"/>
        <a:ext cx="10969908" cy="454641"/>
      </dsp:txXfrm>
    </dsp:sp>
    <dsp:sp modelId="{CE8C773F-56AF-4881-BE9B-AF88F1D4A1EF}">
      <dsp:nvSpPr>
        <dsp:cNvPr id="0" name=""/>
        <dsp:cNvSpPr/>
      </dsp:nvSpPr>
      <dsp:spPr>
        <a:xfrm>
          <a:off x="0" y="3791136"/>
          <a:ext cx="11019098" cy="50383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dirty="0" smtClean="0">
              <a:latin typeface="Times New Roman" panose="02020603050405020304" pitchFamily="18" charset="0"/>
              <a:cs typeface="Times New Roman" panose="02020603050405020304" pitchFamily="18" charset="0"/>
            </a:rPr>
            <a:t>8. </a:t>
          </a:r>
          <a:r>
            <a:rPr lang="ru-RU" sz="1300" kern="1200" dirty="0" smtClean="0">
              <a:latin typeface="Times New Roman" panose="02020603050405020304" pitchFamily="18" charset="0"/>
              <a:cs typeface="Times New Roman" panose="02020603050405020304" pitchFamily="18" charset="0"/>
            </a:rPr>
            <a:t>Экономическая теория (политэкономия): Учебник/ Под общ. ред. акад. </a:t>
          </a:r>
          <a:r>
            <a:rPr lang="ru-RU" sz="1300" kern="1200" dirty="0" err="1" smtClean="0">
              <a:latin typeface="Times New Roman" panose="02020603050405020304" pitchFamily="18" charset="0"/>
              <a:cs typeface="Times New Roman" panose="02020603050405020304" pitchFamily="18" charset="0"/>
            </a:rPr>
            <a:t>В.И.Видяпина</a:t>
          </a:r>
          <a:r>
            <a:rPr lang="ru-RU" sz="1300" kern="1200" dirty="0" smtClean="0">
              <a:latin typeface="Times New Roman" panose="02020603050405020304" pitchFamily="18" charset="0"/>
              <a:cs typeface="Times New Roman" panose="02020603050405020304" pitchFamily="18" charset="0"/>
            </a:rPr>
            <a:t>, акад. </a:t>
          </a:r>
          <a:r>
            <a:rPr lang="ru-RU" sz="1300" kern="1200" dirty="0" err="1" smtClean="0">
              <a:latin typeface="Times New Roman" panose="02020603050405020304" pitchFamily="18" charset="0"/>
              <a:cs typeface="Times New Roman" panose="02020603050405020304" pitchFamily="18" charset="0"/>
            </a:rPr>
            <a:t>Г.П.Журавлевой</a:t>
          </a:r>
          <a:r>
            <a:rPr lang="ru-RU" sz="1300" kern="1200" dirty="0" smtClean="0">
              <a:latin typeface="Times New Roman" panose="02020603050405020304" pitchFamily="18" charset="0"/>
              <a:cs typeface="Times New Roman" panose="02020603050405020304" pitchFamily="18" charset="0"/>
            </a:rPr>
            <a:t>. – 4-е изд. - М.: ИНФРА-М, 2004.</a:t>
          </a:r>
          <a:endParaRPr lang="ru-RU" sz="1300" kern="1200" dirty="0">
            <a:latin typeface="Times New Roman" panose="02020603050405020304" pitchFamily="18" charset="0"/>
            <a:cs typeface="Times New Roman" panose="02020603050405020304" pitchFamily="18" charset="0"/>
          </a:endParaRPr>
        </a:p>
      </dsp:txBody>
      <dsp:txXfrm>
        <a:off x="24595" y="3815731"/>
        <a:ext cx="10969908" cy="454641"/>
      </dsp:txXfrm>
    </dsp:sp>
    <dsp:sp modelId="{BE408142-A62D-49B5-BAA8-F4DC1C60351A}">
      <dsp:nvSpPr>
        <dsp:cNvPr id="0" name=""/>
        <dsp:cNvSpPr/>
      </dsp:nvSpPr>
      <dsp:spPr>
        <a:xfrm>
          <a:off x="0" y="4332407"/>
          <a:ext cx="11019098" cy="50383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dirty="0" smtClean="0">
              <a:latin typeface="Times New Roman" panose="02020603050405020304" pitchFamily="18" charset="0"/>
              <a:cs typeface="Times New Roman" panose="02020603050405020304" pitchFamily="18" charset="0"/>
            </a:rPr>
            <a:t>9. </a:t>
          </a:r>
          <a:r>
            <a:rPr lang="ru-RU" sz="1300" kern="1200" dirty="0" err="1" smtClean="0">
              <a:latin typeface="Times New Roman" panose="02020603050405020304" pitchFamily="18" charset="0"/>
              <a:cs typeface="Times New Roman" panose="02020603050405020304" pitchFamily="18" charset="0"/>
            </a:rPr>
            <a:t>Макконнелл</a:t>
          </a:r>
          <a:r>
            <a:rPr lang="ru-RU" sz="1300" kern="1200" dirty="0" smtClean="0">
              <a:latin typeface="Times New Roman" panose="02020603050405020304" pitchFamily="18" charset="0"/>
              <a:cs typeface="Times New Roman" panose="02020603050405020304" pitchFamily="18" charset="0"/>
            </a:rPr>
            <a:t> К., </a:t>
          </a:r>
          <a:r>
            <a:rPr lang="ru-RU" sz="1300" kern="1200" dirty="0" err="1" smtClean="0">
              <a:latin typeface="Times New Roman" panose="02020603050405020304" pitchFamily="18" charset="0"/>
              <a:cs typeface="Times New Roman" panose="02020603050405020304" pitchFamily="18" charset="0"/>
            </a:rPr>
            <a:t>Брю</a:t>
          </a:r>
          <a:r>
            <a:rPr lang="ru-RU" sz="1300" kern="1200" dirty="0" smtClean="0">
              <a:latin typeface="Times New Roman" panose="02020603050405020304" pitchFamily="18" charset="0"/>
              <a:cs typeface="Times New Roman" panose="02020603050405020304" pitchFamily="18" charset="0"/>
            </a:rPr>
            <a:t> С. Экономика. Принципы, проблемы и политика. -М.: Республика, 1992.</a:t>
          </a:r>
          <a:endParaRPr lang="ru-RU" sz="1300" kern="1200" dirty="0">
            <a:latin typeface="Times New Roman" panose="02020603050405020304" pitchFamily="18" charset="0"/>
            <a:cs typeface="Times New Roman" panose="02020603050405020304" pitchFamily="18" charset="0"/>
          </a:endParaRPr>
        </a:p>
      </dsp:txBody>
      <dsp:txXfrm>
        <a:off x="24595" y="4357002"/>
        <a:ext cx="10969908" cy="454641"/>
      </dsp:txXfrm>
    </dsp:sp>
  </dsp:spTree>
</dsp:drawing>
</file>

<file path=ppt/diagrams/drawing10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30DD35-ED87-4784-8D1A-BC9582E964B5}">
      <dsp:nvSpPr>
        <dsp:cNvPr id="0" name=""/>
        <dsp:cNvSpPr/>
      </dsp:nvSpPr>
      <dsp:spPr>
        <a:xfrm>
          <a:off x="0" y="67716"/>
          <a:ext cx="10453914" cy="1330658"/>
        </a:xfrm>
        <a:prstGeom prst="roundRect">
          <a:avLst/>
        </a:prstGeom>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0">
          <a:schemeClr val="accent1"/>
        </a:lnRef>
        <a:fillRef idx="3">
          <a:schemeClr val="accent1"/>
        </a:fillRef>
        <a:effectRef idx="3">
          <a:schemeClr val="accent1"/>
        </a:effectRef>
        <a:fontRef idx="minor">
          <a:schemeClr val="lt1"/>
        </a:fontRef>
      </dsp:style>
      <dsp:txBody>
        <a:bodyPr spcFirstLastPara="0" vert="horz" wrap="square" lIns="167640" tIns="167640" rIns="167640" bIns="167640" numCol="1" spcCol="1270" anchor="ctr" anchorCtr="0">
          <a:noAutofit/>
        </a:bodyPr>
        <a:lstStyle/>
        <a:p>
          <a:pPr lvl="0" algn="ctr" defTabSz="1955800" rtl="0">
            <a:lnSpc>
              <a:spcPct val="90000"/>
            </a:lnSpc>
            <a:spcBef>
              <a:spcPct val="0"/>
            </a:spcBef>
            <a:spcAft>
              <a:spcPct val="35000"/>
            </a:spcAft>
          </a:pPr>
          <a:r>
            <a:rPr lang="uz-Cyrl-UZ" sz="4400" b="0" i="0" kern="1200" dirty="0" smtClean="0">
              <a:latin typeface="Times New Roman" pitchFamily="18" charset="0"/>
              <a:cs typeface="Times New Roman" pitchFamily="18" charset="0"/>
            </a:rPr>
            <a:t>Эътиборингиз учун рахмат!</a:t>
          </a:r>
          <a:endParaRPr lang="ru-RU" sz="4400" b="0" i="0" kern="1200" dirty="0">
            <a:latin typeface="Times New Roman" pitchFamily="18" charset="0"/>
            <a:cs typeface="Times New Roman" pitchFamily="18" charset="0"/>
          </a:endParaRPr>
        </a:p>
      </dsp:txBody>
      <dsp:txXfrm>
        <a:off x="64957" y="132673"/>
        <a:ext cx="10324000" cy="120074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E0F4AC-1625-4730-B3C5-E10F0BBB41E6}" type="datetimeFigureOut">
              <a:rPr lang="ru-RU" smtClean="0"/>
              <a:t>06.06.2022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F42C5F-672F-4EF1-8DEB-791A3778D920}" type="slidenum">
              <a:rPr lang="ru-RU" smtClean="0"/>
              <a:t>‹#›</a:t>
            </a:fld>
            <a:endParaRPr lang="ru-RU"/>
          </a:p>
        </p:txBody>
      </p:sp>
    </p:spTree>
    <p:extLst>
      <p:ext uri="{BB962C8B-B14F-4D97-AF65-F5344CB8AC3E}">
        <p14:creationId xmlns:p14="http://schemas.microsoft.com/office/powerpoint/2010/main" val="38407077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410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59B2B91-FD2A-4295-B354-2F858DFDE97C}" type="slidenum">
              <a:rPr lang="ru-RU" altLang="ru-RU" smtClean="0"/>
              <a:pPr>
                <a:spcBef>
                  <a:spcPct val="0"/>
                </a:spcBef>
              </a:pPr>
              <a:t>2</a:t>
            </a:fld>
            <a:endParaRPr lang="ru-RU" altLang="ru-RU" smtClean="0"/>
          </a:p>
        </p:txBody>
      </p:sp>
    </p:spTree>
    <p:extLst>
      <p:ext uri="{BB962C8B-B14F-4D97-AF65-F5344CB8AC3E}">
        <p14:creationId xmlns:p14="http://schemas.microsoft.com/office/powerpoint/2010/main" val="3766389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0595"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ru-RU" altLang="ru-RU" smtClean="0"/>
          </a:p>
        </p:txBody>
      </p:sp>
      <p:sp>
        <p:nvSpPr>
          <p:cNvPr id="110596" name="Нижний колонтитул 3"/>
          <p:cNvSpPr txBox="1">
            <a:spLocks noGrp="1"/>
          </p:cNvSpPr>
          <p:nvPr/>
        </p:nvSpPr>
        <p:spPr bwMode="auto">
          <a:xfrm>
            <a:off x="0" y="6397625"/>
            <a:ext cx="42767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809" tIns="45405" rIns="90809" bIns="45405"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endParaRPr lang="ru-RU" altLang="ru-RU">
              <a:latin typeface="Arial" panose="020B0604020202020204" pitchFamily="34" charset="0"/>
              <a:cs typeface="Arial" panose="020B0604020202020204" pitchFamily="34" charset="0"/>
            </a:endParaRPr>
          </a:p>
        </p:txBody>
      </p:sp>
      <p:sp>
        <p:nvSpPr>
          <p:cNvPr id="110597" name="Верхний колонтитул 4"/>
          <p:cNvSpPr txBox="1">
            <a:spLocks noGrp="1"/>
          </p:cNvSpPr>
          <p:nvPr/>
        </p:nvSpPr>
        <p:spPr bwMode="auto">
          <a:xfrm>
            <a:off x="0" y="0"/>
            <a:ext cx="42767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809" tIns="45405" rIns="90809" bIns="45405"/>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endParaRPr lang="ru-RU" altLang="ru-RU">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361958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65FDF092-E846-43E8-923D-96D2229B0EB0}"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1267309-224B-451A-9818-99BED5D54EAB}" type="slidenum">
              <a:rPr lang="ru-RU" smtClean="0"/>
              <a:t>‹#›</a:t>
            </a:fld>
            <a:endParaRPr lang="ru-RU"/>
          </a:p>
        </p:txBody>
      </p:sp>
    </p:spTree>
    <p:extLst>
      <p:ext uri="{BB962C8B-B14F-4D97-AF65-F5344CB8AC3E}">
        <p14:creationId xmlns:p14="http://schemas.microsoft.com/office/powerpoint/2010/main" val="17676941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5FDF092-E846-43E8-923D-96D2229B0EB0}"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1267309-224B-451A-9818-99BED5D54EAB}" type="slidenum">
              <a:rPr lang="ru-RU" smtClean="0"/>
              <a:t>‹#›</a:t>
            </a:fld>
            <a:endParaRPr lang="ru-RU"/>
          </a:p>
        </p:txBody>
      </p:sp>
    </p:spTree>
    <p:extLst>
      <p:ext uri="{BB962C8B-B14F-4D97-AF65-F5344CB8AC3E}">
        <p14:creationId xmlns:p14="http://schemas.microsoft.com/office/powerpoint/2010/main" val="31287595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65FDF092-E846-43E8-923D-96D2229B0EB0}"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1267309-224B-451A-9818-99BED5D54EAB}" type="slidenum">
              <a:rPr lang="ru-RU" smtClean="0"/>
              <a:t>‹#›</a:t>
            </a:fld>
            <a:endParaRPr lang="ru-RU"/>
          </a:p>
        </p:txBody>
      </p:sp>
    </p:spTree>
    <p:extLst>
      <p:ext uri="{BB962C8B-B14F-4D97-AF65-F5344CB8AC3E}">
        <p14:creationId xmlns:p14="http://schemas.microsoft.com/office/powerpoint/2010/main" val="4156078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65FDF092-E846-43E8-923D-96D2229B0EB0}" type="datetimeFigureOut">
              <a:rPr lang="ru-RU" smtClean="0"/>
              <a:t>06.06.2022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1267309-224B-451A-9818-99BED5D54EAB}" type="slidenum">
              <a:rPr lang="ru-RU" smtClean="0"/>
              <a:t>‹#›</a:t>
            </a:fld>
            <a:endParaRPr lang="ru-RU"/>
          </a:p>
        </p:txBody>
      </p:sp>
    </p:spTree>
    <p:extLst>
      <p:ext uri="{BB962C8B-B14F-4D97-AF65-F5344CB8AC3E}">
        <p14:creationId xmlns:p14="http://schemas.microsoft.com/office/powerpoint/2010/main" val="3878342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65FDF092-E846-43E8-923D-96D2229B0EB0}" type="datetimeFigureOut">
              <a:rPr lang="ru-RU" smtClean="0"/>
              <a:t>06.06.2022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A1267309-224B-451A-9818-99BED5D54EAB}" type="slidenum">
              <a:rPr lang="ru-RU" smtClean="0"/>
              <a:t>‹#›</a:t>
            </a:fld>
            <a:endParaRPr lang="ru-RU"/>
          </a:p>
        </p:txBody>
      </p:sp>
    </p:spTree>
    <p:extLst>
      <p:ext uri="{BB962C8B-B14F-4D97-AF65-F5344CB8AC3E}">
        <p14:creationId xmlns:p14="http://schemas.microsoft.com/office/powerpoint/2010/main" val="3344217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65FDF092-E846-43E8-923D-96D2229B0EB0}" type="datetimeFigureOut">
              <a:rPr lang="ru-RU" smtClean="0"/>
              <a:t>06.06.2022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A1267309-224B-451A-9818-99BED5D54EAB}" type="slidenum">
              <a:rPr lang="ru-RU" smtClean="0"/>
              <a:t>‹#›</a:t>
            </a:fld>
            <a:endParaRPr lang="ru-RU"/>
          </a:p>
        </p:txBody>
      </p:sp>
    </p:spTree>
    <p:extLst>
      <p:ext uri="{BB962C8B-B14F-4D97-AF65-F5344CB8AC3E}">
        <p14:creationId xmlns:p14="http://schemas.microsoft.com/office/powerpoint/2010/main" val="23377818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5FDF092-E846-43E8-923D-96D2229B0EB0}" type="datetimeFigureOut">
              <a:rPr lang="ru-RU" smtClean="0"/>
              <a:t>06.06.2022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A1267309-224B-451A-9818-99BED5D54EAB}" type="slidenum">
              <a:rPr lang="ru-RU" smtClean="0"/>
              <a:t>‹#›</a:t>
            </a:fld>
            <a:endParaRPr lang="ru-RU"/>
          </a:p>
        </p:txBody>
      </p:sp>
    </p:spTree>
    <p:extLst>
      <p:ext uri="{BB962C8B-B14F-4D97-AF65-F5344CB8AC3E}">
        <p14:creationId xmlns:p14="http://schemas.microsoft.com/office/powerpoint/2010/main" val="29662948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65FDF092-E846-43E8-923D-96D2229B0EB0}" type="datetimeFigureOut">
              <a:rPr lang="ru-RU" smtClean="0"/>
              <a:t>06.06.2022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1267309-224B-451A-9818-99BED5D54EAB}" type="slidenum">
              <a:rPr lang="ru-RU" smtClean="0"/>
              <a:t>‹#›</a:t>
            </a:fld>
            <a:endParaRPr lang="ru-RU"/>
          </a:p>
        </p:txBody>
      </p:sp>
    </p:spTree>
    <p:extLst>
      <p:ext uri="{BB962C8B-B14F-4D97-AF65-F5344CB8AC3E}">
        <p14:creationId xmlns:p14="http://schemas.microsoft.com/office/powerpoint/2010/main" val="2068570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65FDF092-E846-43E8-923D-96D2229B0EB0}" type="datetimeFigureOut">
              <a:rPr lang="ru-RU" smtClean="0"/>
              <a:t>06.06.2022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1267309-224B-451A-9818-99BED5D54EAB}" type="slidenum">
              <a:rPr lang="ru-RU" smtClean="0"/>
              <a:t>‹#›</a:t>
            </a:fld>
            <a:endParaRPr lang="ru-RU"/>
          </a:p>
        </p:txBody>
      </p:sp>
    </p:spTree>
    <p:extLst>
      <p:ext uri="{BB962C8B-B14F-4D97-AF65-F5344CB8AC3E}">
        <p14:creationId xmlns:p14="http://schemas.microsoft.com/office/powerpoint/2010/main" val="27618554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5FDF092-E846-43E8-923D-96D2229B0EB0}"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1267309-224B-451A-9818-99BED5D54EAB}" type="slidenum">
              <a:rPr lang="ru-RU" smtClean="0"/>
              <a:t>‹#›</a:t>
            </a:fld>
            <a:endParaRPr lang="ru-RU"/>
          </a:p>
        </p:txBody>
      </p:sp>
    </p:spTree>
    <p:extLst>
      <p:ext uri="{BB962C8B-B14F-4D97-AF65-F5344CB8AC3E}">
        <p14:creationId xmlns:p14="http://schemas.microsoft.com/office/powerpoint/2010/main" val="3979952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5FDF092-E846-43E8-923D-96D2229B0EB0}" type="datetimeFigureOut">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1267309-224B-451A-9818-99BED5D54EAB}" type="slidenum">
              <a:rPr lang="ru-RU" smtClean="0"/>
              <a:t>‹#›</a:t>
            </a:fld>
            <a:endParaRPr lang="ru-RU"/>
          </a:p>
        </p:txBody>
      </p:sp>
    </p:spTree>
    <p:extLst>
      <p:ext uri="{BB962C8B-B14F-4D97-AF65-F5344CB8AC3E}">
        <p14:creationId xmlns:p14="http://schemas.microsoft.com/office/powerpoint/2010/main" val="31291048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FDF092-E846-43E8-923D-96D2229B0EB0}" type="datetimeFigureOut">
              <a:rPr lang="ru-RU" smtClean="0"/>
              <a:t>06.06.2022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267309-224B-451A-9818-99BED5D54EAB}" type="slidenum">
              <a:rPr lang="ru-RU" smtClean="0"/>
              <a:t>‹#›</a:t>
            </a:fld>
            <a:endParaRPr lang="ru-RU"/>
          </a:p>
        </p:txBody>
      </p:sp>
    </p:spTree>
    <p:extLst>
      <p:ext uri="{BB962C8B-B14F-4D97-AF65-F5344CB8AC3E}">
        <p14:creationId xmlns:p14="http://schemas.microsoft.com/office/powerpoint/2010/main" val="40170435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diagramLayout" Target="../diagrams/layout6.xml"/><Relationship Id="rId7" Type="http://schemas.openxmlformats.org/officeDocument/2006/relationships/diagramData" Target="../diagrams/data7.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11" Type="http://schemas.microsoft.com/office/2007/relationships/diagramDrawing" Target="../diagrams/drawing7.xml"/><Relationship Id="rId5" Type="http://schemas.openxmlformats.org/officeDocument/2006/relationships/diagramColors" Target="../diagrams/colors6.xml"/><Relationship Id="rId10" Type="http://schemas.openxmlformats.org/officeDocument/2006/relationships/diagramColors" Target="../diagrams/colors7.xml"/><Relationship Id="rId4" Type="http://schemas.openxmlformats.org/officeDocument/2006/relationships/diagramQuickStyle" Target="../diagrams/quickStyle6.xml"/><Relationship Id="rId9" Type="http://schemas.openxmlformats.org/officeDocument/2006/relationships/diagramQuickStyle" Target="../diagrams/quickStyle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9.xml"/><Relationship Id="rId3" Type="http://schemas.openxmlformats.org/officeDocument/2006/relationships/diagramLayout" Target="../diagrams/layout8.xml"/><Relationship Id="rId7" Type="http://schemas.openxmlformats.org/officeDocument/2006/relationships/diagramData" Target="../diagrams/data9.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11" Type="http://schemas.microsoft.com/office/2007/relationships/diagramDrawing" Target="../diagrams/drawing9.xml"/><Relationship Id="rId5" Type="http://schemas.openxmlformats.org/officeDocument/2006/relationships/diagramColors" Target="../diagrams/colors8.xml"/><Relationship Id="rId10" Type="http://schemas.openxmlformats.org/officeDocument/2006/relationships/diagramColors" Target="../diagrams/colors9.xml"/><Relationship Id="rId4" Type="http://schemas.openxmlformats.org/officeDocument/2006/relationships/diagramQuickStyle" Target="../diagrams/quickStyle8.xml"/><Relationship Id="rId9" Type="http://schemas.openxmlformats.org/officeDocument/2006/relationships/diagramQuickStyle" Target="../diagrams/quickStyle9.xml"/></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11.xml"/><Relationship Id="rId3" Type="http://schemas.openxmlformats.org/officeDocument/2006/relationships/diagramLayout" Target="../diagrams/layout10.xml"/><Relationship Id="rId7" Type="http://schemas.openxmlformats.org/officeDocument/2006/relationships/diagramData" Target="../diagrams/data11.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11" Type="http://schemas.microsoft.com/office/2007/relationships/diagramDrawing" Target="../diagrams/drawing11.xml"/><Relationship Id="rId5" Type="http://schemas.openxmlformats.org/officeDocument/2006/relationships/diagramColors" Target="../diagrams/colors10.xml"/><Relationship Id="rId10" Type="http://schemas.openxmlformats.org/officeDocument/2006/relationships/diagramColors" Target="../diagrams/colors11.xml"/><Relationship Id="rId4" Type="http://schemas.openxmlformats.org/officeDocument/2006/relationships/diagramQuickStyle" Target="../diagrams/quickStyle10.xml"/><Relationship Id="rId9" Type="http://schemas.openxmlformats.org/officeDocument/2006/relationships/diagramQuickStyle" Target="../diagrams/quickStyle1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0.xml.rels><?xml version="1.0" encoding="UTF-8" standalone="yes"?>
<Relationships xmlns="http://schemas.openxmlformats.org/package/2006/relationships"><Relationship Id="rId8" Type="http://schemas.openxmlformats.org/officeDocument/2006/relationships/diagramLayout" Target="../diagrams/layout22.xml"/><Relationship Id="rId3" Type="http://schemas.openxmlformats.org/officeDocument/2006/relationships/diagramLayout" Target="../diagrams/layout21.xml"/><Relationship Id="rId7" Type="http://schemas.openxmlformats.org/officeDocument/2006/relationships/diagramData" Target="../diagrams/data22.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11" Type="http://schemas.microsoft.com/office/2007/relationships/diagramDrawing" Target="../diagrams/drawing22.xml"/><Relationship Id="rId5" Type="http://schemas.openxmlformats.org/officeDocument/2006/relationships/diagramColors" Target="../diagrams/colors21.xml"/><Relationship Id="rId10" Type="http://schemas.openxmlformats.org/officeDocument/2006/relationships/diagramColors" Target="../diagrams/colors22.xml"/><Relationship Id="rId4" Type="http://schemas.openxmlformats.org/officeDocument/2006/relationships/diagramQuickStyle" Target="../diagrams/quickStyle21.xml"/><Relationship Id="rId9" Type="http://schemas.openxmlformats.org/officeDocument/2006/relationships/diagramQuickStyle" Target="../diagrams/quickStyle2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22.xml.rels><?xml version="1.0" encoding="UTF-8" standalone="yes"?>
<Relationships xmlns="http://schemas.openxmlformats.org/package/2006/relationships"><Relationship Id="rId8" Type="http://schemas.openxmlformats.org/officeDocument/2006/relationships/diagramLayout" Target="../diagrams/layout25.xml"/><Relationship Id="rId3" Type="http://schemas.openxmlformats.org/officeDocument/2006/relationships/diagramLayout" Target="../diagrams/layout24.xml"/><Relationship Id="rId7" Type="http://schemas.openxmlformats.org/officeDocument/2006/relationships/diagramData" Target="../diagrams/data25.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11" Type="http://schemas.microsoft.com/office/2007/relationships/diagramDrawing" Target="../diagrams/drawing25.xml"/><Relationship Id="rId5" Type="http://schemas.openxmlformats.org/officeDocument/2006/relationships/diagramColors" Target="../diagrams/colors24.xml"/><Relationship Id="rId10" Type="http://schemas.openxmlformats.org/officeDocument/2006/relationships/diagramColors" Target="../diagrams/colors25.xml"/><Relationship Id="rId4" Type="http://schemas.openxmlformats.org/officeDocument/2006/relationships/diagramQuickStyle" Target="../diagrams/quickStyle24.xml"/><Relationship Id="rId9" Type="http://schemas.openxmlformats.org/officeDocument/2006/relationships/diagramQuickStyle" Target="../diagrams/quickStyle25.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24.xml.rels><?xml version="1.0" encoding="UTF-8" standalone="yes"?>
<Relationships xmlns="http://schemas.openxmlformats.org/package/2006/relationships"><Relationship Id="rId8" Type="http://schemas.openxmlformats.org/officeDocument/2006/relationships/diagramLayout" Target="../diagrams/layout28.xml"/><Relationship Id="rId3" Type="http://schemas.openxmlformats.org/officeDocument/2006/relationships/diagramLayout" Target="../diagrams/layout27.xml"/><Relationship Id="rId7" Type="http://schemas.openxmlformats.org/officeDocument/2006/relationships/diagramData" Target="../diagrams/data28.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11" Type="http://schemas.microsoft.com/office/2007/relationships/diagramDrawing" Target="../diagrams/drawing28.xml"/><Relationship Id="rId5" Type="http://schemas.openxmlformats.org/officeDocument/2006/relationships/diagramColors" Target="../diagrams/colors27.xml"/><Relationship Id="rId10" Type="http://schemas.openxmlformats.org/officeDocument/2006/relationships/diagramColors" Target="../diagrams/colors28.xml"/><Relationship Id="rId4" Type="http://schemas.openxmlformats.org/officeDocument/2006/relationships/diagramQuickStyle" Target="../diagrams/quickStyle27.xml"/><Relationship Id="rId9" Type="http://schemas.openxmlformats.org/officeDocument/2006/relationships/diagramQuickStyle" Target="../diagrams/quickStyle28.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2.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2.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2.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2.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35.xml.rels><?xml version="1.0" encoding="UTF-8" standalone="yes"?>
<Relationships xmlns="http://schemas.openxmlformats.org/package/2006/relationships"><Relationship Id="rId8" Type="http://schemas.openxmlformats.org/officeDocument/2006/relationships/diagramLayout" Target="../diagrams/layout40.xml"/><Relationship Id="rId3" Type="http://schemas.openxmlformats.org/officeDocument/2006/relationships/diagramLayout" Target="../diagrams/layout39.xml"/><Relationship Id="rId7" Type="http://schemas.openxmlformats.org/officeDocument/2006/relationships/diagramData" Target="../diagrams/data40.xml"/><Relationship Id="rId2" Type="http://schemas.openxmlformats.org/officeDocument/2006/relationships/diagramData" Target="../diagrams/data39.xml"/><Relationship Id="rId1" Type="http://schemas.openxmlformats.org/officeDocument/2006/relationships/slideLayout" Target="../slideLayouts/slideLayout2.xml"/><Relationship Id="rId6" Type="http://schemas.microsoft.com/office/2007/relationships/diagramDrawing" Target="../diagrams/drawing39.xml"/><Relationship Id="rId11" Type="http://schemas.microsoft.com/office/2007/relationships/diagramDrawing" Target="../diagrams/drawing40.xml"/><Relationship Id="rId5" Type="http://schemas.openxmlformats.org/officeDocument/2006/relationships/diagramColors" Target="../diagrams/colors39.xml"/><Relationship Id="rId10" Type="http://schemas.openxmlformats.org/officeDocument/2006/relationships/diagramColors" Target="../diagrams/colors40.xml"/><Relationship Id="rId4" Type="http://schemas.openxmlformats.org/officeDocument/2006/relationships/diagramQuickStyle" Target="../diagrams/quickStyle39.xml"/><Relationship Id="rId9" Type="http://schemas.openxmlformats.org/officeDocument/2006/relationships/diagramQuickStyle" Target="../diagrams/quickStyle40.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37.xml.rels><?xml version="1.0" encoding="UTF-8" standalone="yes"?>
<Relationships xmlns="http://schemas.openxmlformats.org/package/2006/relationships"><Relationship Id="rId8" Type="http://schemas.openxmlformats.org/officeDocument/2006/relationships/diagramLayout" Target="../diagrams/layout43.xml"/><Relationship Id="rId3" Type="http://schemas.openxmlformats.org/officeDocument/2006/relationships/diagramLayout" Target="../diagrams/layout42.xml"/><Relationship Id="rId7" Type="http://schemas.openxmlformats.org/officeDocument/2006/relationships/diagramData" Target="../diagrams/data43.xml"/><Relationship Id="rId2" Type="http://schemas.openxmlformats.org/officeDocument/2006/relationships/diagramData" Target="../diagrams/data42.xml"/><Relationship Id="rId1" Type="http://schemas.openxmlformats.org/officeDocument/2006/relationships/slideLayout" Target="../slideLayouts/slideLayout2.xml"/><Relationship Id="rId6" Type="http://schemas.microsoft.com/office/2007/relationships/diagramDrawing" Target="../diagrams/drawing42.xml"/><Relationship Id="rId11" Type="http://schemas.microsoft.com/office/2007/relationships/diagramDrawing" Target="../diagrams/drawing43.xml"/><Relationship Id="rId5" Type="http://schemas.openxmlformats.org/officeDocument/2006/relationships/diagramColors" Target="../diagrams/colors42.xml"/><Relationship Id="rId10" Type="http://schemas.openxmlformats.org/officeDocument/2006/relationships/diagramColors" Target="../diagrams/colors43.xml"/><Relationship Id="rId4" Type="http://schemas.openxmlformats.org/officeDocument/2006/relationships/diagramQuickStyle" Target="../diagrams/quickStyle42.xml"/><Relationship Id="rId9" Type="http://schemas.openxmlformats.org/officeDocument/2006/relationships/diagramQuickStyle" Target="../diagrams/quickStyle43.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44.xml"/><Relationship Id="rId2" Type="http://schemas.openxmlformats.org/officeDocument/2006/relationships/diagramData" Target="../diagrams/data44.xml"/><Relationship Id="rId1" Type="http://schemas.openxmlformats.org/officeDocument/2006/relationships/slideLayout" Target="../slideLayouts/slideLayout2.xml"/><Relationship Id="rId6" Type="http://schemas.microsoft.com/office/2007/relationships/diagramDrawing" Target="../diagrams/drawing44.xml"/><Relationship Id="rId5" Type="http://schemas.openxmlformats.org/officeDocument/2006/relationships/diagramColors" Target="../diagrams/colors44.xml"/><Relationship Id="rId4" Type="http://schemas.openxmlformats.org/officeDocument/2006/relationships/diagramQuickStyle" Target="../diagrams/quickStyle44.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45.xml"/><Relationship Id="rId2" Type="http://schemas.openxmlformats.org/officeDocument/2006/relationships/diagramData" Target="../diagrams/data45.xml"/><Relationship Id="rId1" Type="http://schemas.openxmlformats.org/officeDocument/2006/relationships/slideLayout" Target="../slideLayouts/slideLayout2.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40.xml.rels><?xml version="1.0" encoding="UTF-8" standalone="yes"?>
<Relationships xmlns="http://schemas.openxmlformats.org/package/2006/relationships"><Relationship Id="rId8" Type="http://schemas.openxmlformats.org/officeDocument/2006/relationships/diagramLayout" Target="../diagrams/layout47.xml"/><Relationship Id="rId3" Type="http://schemas.openxmlformats.org/officeDocument/2006/relationships/diagramLayout" Target="../diagrams/layout46.xml"/><Relationship Id="rId7" Type="http://schemas.openxmlformats.org/officeDocument/2006/relationships/diagramData" Target="../diagrams/data47.xml"/><Relationship Id="rId2" Type="http://schemas.openxmlformats.org/officeDocument/2006/relationships/diagramData" Target="../diagrams/data46.xml"/><Relationship Id="rId1" Type="http://schemas.openxmlformats.org/officeDocument/2006/relationships/slideLayout" Target="../slideLayouts/slideLayout2.xml"/><Relationship Id="rId6" Type="http://schemas.microsoft.com/office/2007/relationships/diagramDrawing" Target="../diagrams/drawing46.xml"/><Relationship Id="rId11" Type="http://schemas.microsoft.com/office/2007/relationships/diagramDrawing" Target="../diagrams/drawing47.xml"/><Relationship Id="rId5" Type="http://schemas.openxmlformats.org/officeDocument/2006/relationships/diagramColors" Target="../diagrams/colors46.xml"/><Relationship Id="rId10" Type="http://schemas.openxmlformats.org/officeDocument/2006/relationships/diagramColors" Target="../diagrams/colors47.xml"/><Relationship Id="rId4" Type="http://schemas.openxmlformats.org/officeDocument/2006/relationships/diagramQuickStyle" Target="../diagrams/quickStyle46.xml"/><Relationship Id="rId9" Type="http://schemas.openxmlformats.org/officeDocument/2006/relationships/diagramQuickStyle" Target="../diagrams/quickStyle47.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48.xml"/><Relationship Id="rId2" Type="http://schemas.openxmlformats.org/officeDocument/2006/relationships/diagramData" Target="../diagrams/data48.xml"/><Relationship Id="rId1" Type="http://schemas.openxmlformats.org/officeDocument/2006/relationships/slideLayout" Target="../slideLayouts/slideLayout2.xml"/><Relationship Id="rId6" Type="http://schemas.microsoft.com/office/2007/relationships/diagramDrawing" Target="../diagrams/drawing48.xml"/><Relationship Id="rId5" Type="http://schemas.openxmlformats.org/officeDocument/2006/relationships/diagramColors" Target="../diagrams/colors48.xml"/><Relationship Id="rId4" Type="http://schemas.openxmlformats.org/officeDocument/2006/relationships/diagramQuickStyle" Target="../diagrams/quickStyle48.xml"/></Relationships>
</file>

<file path=ppt/slides/_rels/slide42.xml.rels><?xml version="1.0" encoding="UTF-8" standalone="yes"?>
<Relationships xmlns="http://schemas.openxmlformats.org/package/2006/relationships"><Relationship Id="rId8" Type="http://schemas.openxmlformats.org/officeDocument/2006/relationships/diagramLayout" Target="../diagrams/layout50.xml"/><Relationship Id="rId3" Type="http://schemas.openxmlformats.org/officeDocument/2006/relationships/diagramLayout" Target="../diagrams/layout49.xml"/><Relationship Id="rId7" Type="http://schemas.openxmlformats.org/officeDocument/2006/relationships/diagramData" Target="../diagrams/data50.xml"/><Relationship Id="rId2" Type="http://schemas.openxmlformats.org/officeDocument/2006/relationships/diagramData" Target="../diagrams/data49.xml"/><Relationship Id="rId1" Type="http://schemas.openxmlformats.org/officeDocument/2006/relationships/slideLayout" Target="../slideLayouts/slideLayout2.xml"/><Relationship Id="rId6" Type="http://schemas.microsoft.com/office/2007/relationships/diagramDrawing" Target="../diagrams/drawing49.xml"/><Relationship Id="rId11" Type="http://schemas.microsoft.com/office/2007/relationships/diagramDrawing" Target="../diagrams/drawing50.xml"/><Relationship Id="rId5" Type="http://schemas.openxmlformats.org/officeDocument/2006/relationships/diagramColors" Target="../diagrams/colors49.xml"/><Relationship Id="rId10" Type="http://schemas.openxmlformats.org/officeDocument/2006/relationships/diagramColors" Target="../diagrams/colors50.xml"/><Relationship Id="rId4" Type="http://schemas.openxmlformats.org/officeDocument/2006/relationships/diagramQuickStyle" Target="../diagrams/quickStyle49.xml"/><Relationship Id="rId9" Type="http://schemas.openxmlformats.org/officeDocument/2006/relationships/diagramQuickStyle" Target="../diagrams/quickStyle50.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51.xml"/><Relationship Id="rId2" Type="http://schemas.openxmlformats.org/officeDocument/2006/relationships/diagramData" Target="../diagrams/data51.xml"/><Relationship Id="rId1" Type="http://schemas.openxmlformats.org/officeDocument/2006/relationships/slideLayout" Target="../slideLayouts/slideLayout2.xml"/><Relationship Id="rId6" Type="http://schemas.microsoft.com/office/2007/relationships/diagramDrawing" Target="../diagrams/drawing51.xml"/><Relationship Id="rId5" Type="http://schemas.openxmlformats.org/officeDocument/2006/relationships/diagramColors" Target="../diagrams/colors51.xml"/><Relationship Id="rId4" Type="http://schemas.openxmlformats.org/officeDocument/2006/relationships/diagramQuickStyle" Target="../diagrams/quickStyle51.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52.xml"/><Relationship Id="rId2" Type="http://schemas.openxmlformats.org/officeDocument/2006/relationships/diagramData" Target="../diagrams/data52.xml"/><Relationship Id="rId1" Type="http://schemas.openxmlformats.org/officeDocument/2006/relationships/slideLayout" Target="../slideLayouts/slideLayout2.xml"/><Relationship Id="rId6" Type="http://schemas.microsoft.com/office/2007/relationships/diagramDrawing" Target="../diagrams/drawing52.xml"/><Relationship Id="rId5" Type="http://schemas.openxmlformats.org/officeDocument/2006/relationships/diagramColors" Target="../diagrams/colors52.xml"/><Relationship Id="rId4" Type="http://schemas.openxmlformats.org/officeDocument/2006/relationships/diagramQuickStyle" Target="../diagrams/quickStyle52.xml"/></Relationships>
</file>

<file path=ppt/slides/_rels/slide45.xml.rels><?xml version="1.0" encoding="UTF-8" standalone="yes"?>
<Relationships xmlns="http://schemas.openxmlformats.org/package/2006/relationships"><Relationship Id="rId8" Type="http://schemas.openxmlformats.org/officeDocument/2006/relationships/diagramLayout" Target="../diagrams/layout54.xml"/><Relationship Id="rId3" Type="http://schemas.openxmlformats.org/officeDocument/2006/relationships/diagramLayout" Target="../diagrams/layout53.xml"/><Relationship Id="rId7" Type="http://schemas.openxmlformats.org/officeDocument/2006/relationships/diagramData" Target="../diagrams/data54.xml"/><Relationship Id="rId2" Type="http://schemas.openxmlformats.org/officeDocument/2006/relationships/diagramData" Target="../diagrams/data53.xml"/><Relationship Id="rId1" Type="http://schemas.openxmlformats.org/officeDocument/2006/relationships/slideLayout" Target="../slideLayouts/slideLayout2.xml"/><Relationship Id="rId6" Type="http://schemas.microsoft.com/office/2007/relationships/diagramDrawing" Target="../diagrams/drawing53.xml"/><Relationship Id="rId11" Type="http://schemas.microsoft.com/office/2007/relationships/diagramDrawing" Target="../diagrams/drawing54.xml"/><Relationship Id="rId5" Type="http://schemas.openxmlformats.org/officeDocument/2006/relationships/diagramColors" Target="../diagrams/colors53.xml"/><Relationship Id="rId10" Type="http://schemas.openxmlformats.org/officeDocument/2006/relationships/diagramColors" Target="../diagrams/colors54.xml"/><Relationship Id="rId4" Type="http://schemas.openxmlformats.org/officeDocument/2006/relationships/diagramQuickStyle" Target="../diagrams/quickStyle53.xml"/><Relationship Id="rId9" Type="http://schemas.openxmlformats.org/officeDocument/2006/relationships/diagramQuickStyle" Target="../diagrams/quickStyle54.xml"/></Relationships>
</file>

<file path=ppt/slides/_rels/slide46.xml.rels><?xml version="1.0" encoding="UTF-8" standalone="yes"?>
<Relationships xmlns="http://schemas.openxmlformats.org/package/2006/relationships"><Relationship Id="rId8" Type="http://schemas.openxmlformats.org/officeDocument/2006/relationships/diagramLayout" Target="../diagrams/layout56.xml"/><Relationship Id="rId3" Type="http://schemas.openxmlformats.org/officeDocument/2006/relationships/diagramLayout" Target="../diagrams/layout55.xml"/><Relationship Id="rId7" Type="http://schemas.openxmlformats.org/officeDocument/2006/relationships/diagramData" Target="../diagrams/data56.xml"/><Relationship Id="rId2" Type="http://schemas.openxmlformats.org/officeDocument/2006/relationships/diagramData" Target="../diagrams/data55.xml"/><Relationship Id="rId1" Type="http://schemas.openxmlformats.org/officeDocument/2006/relationships/slideLayout" Target="../slideLayouts/slideLayout2.xml"/><Relationship Id="rId6" Type="http://schemas.microsoft.com/office/2007/relationships/diagramDrawing" Target="../diagrams/drawing55.xml"/><Relationship Id="rId11" Type="http://schemas.microsoft.com/office/2007/relationships/diagramDrawing" Target="../diagrams/drawing56.xml"/><Relationship Id="rId5" Type="http://schemas.openxmlformats.org/officeDocument/2006/relationships/diagramColors" Target="../diagrams/colors55.xml"/><Relationship Id="rId10" Type="http://schemas.openxmlformats.org/officeDocument/2006/relationships/diagramColors" Target="../diagrams/colors56.xml"/><Relationship Id="rId4" Type="http://schemas.openxmlformats.org/officeDocument/2006/relationships/diagramQuickStyle" Target="../diagrams/quickStyle55.xml"/><Relationship Id="rId9" Type="http://schemas.openxmlformats.org/officeDocument/2006/relationships/diagramQuickStyle" Target="../diagrams/quickStyle56.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57.xml"/><Relationship Id="rId2" Type="http://schemas.openxmlformats.org/officeDocument/2006/relationships/diagramData" Target="../diagrams/data57.xml"/><Relationship Id="rId1" Type="http://schemas.openxmlformats.org/officeDocument/2006/relationships/slideLayout" Target="../slideLayouts/slideLayout2.xml"/><Relationship Id="rId6" Type="http://schemas.microsoft.com/office/2007/relationships/diagramDrawing" Target="../diagrams/drawing57.xml"/><Relationship Id="rId5" Type="http://schemas.openxmlformats.org/officeDocument/2006/relationships/diagramColors" Target="../diagrams/colors57.xml"/><Relationship Id="rId4" Type="http://schemas.openxmlformats.org/officeDocument/2006/relationships/diagramQuickStyle" Target="../diagrams/quickStyle57.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58.xml"/><Relationship Id="rId2" Type="http://schemas.openxmlformats.org/officeDocument/2006/relationships/diagramData" Target="../diagrams/data58.xml"/><Relationship Id="rId1" Type="http://schemas.openxmlformats.org/officeDocument/2006/relationships/slideLayout" Target="../slideLayouts/slideLayout2.xml"/><Relationship Id="rId6" Type="http://schemas.microsoft.com/office/2007/relationships/diagramDrawing" Target="../diagrams/drawing58.xml"/><Relationship Id="rId5" Type="http://schemas.openxmlformats.org/officeDocument/2006/relationships/diagramColors" Target="../diagrams/colors58.xml"/><Relationship Id="rId4" Type="http://schemas.openxmlformats.org/officeDocument/2006/relationships/diagramQuickStyle" Target="../diagrams/quickStyle58.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59.xml"/><Relationship Id="rId2" Type="http://schemas.openxmlformats.org/officeDocument/2006/relationships/diagramData" Target="../diagrams/data59.xml"/><Relationship Id="rId1" Type="http://schemas.openxmlformats.org/officeDocument/2006/relationships/slideLayout" Target="../slideLayouts/slideLayout7.xml"/><Relationship Id="rId6" Type="http://schemas.microsoft.com/office/2007/relationships/diagramDrawing" Target="../diagrams/drawing59.xml"/><Relationship Id="rId5" Type="http://schemas.openxmlformats.org/officeDocument/2006/relationships/diagramColors" Target="../diagrams/colors59.xml"/><Relationship Id="rId4" Type="http://schemas.openxmlformats.org/officeDocument/2006/relationships/diagramQuickStyle" Target="../diagrams/quickStyle59.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60.xml"/><Relationship Id="rId2" Type="http://schemas.openxmlformats.org/officeDocument/2006/relationships/diagramData" Target="../diagrams/data60.xml"/><Relationship Id="rId1" Type="http://schemas.openxmlformats.org/officeDocument/2006/relationships/slideLayout" Target="../slideLayouts/slideLayout2.xml"/><Relationship Id="rId6" Type="http://schemas.microsoft.com/office/2007/relationships/diagramDrawing" Target="../diagrams/drawing60.xml"/><Relationship Id="rId5" Type="http://schemas.openxmlformats.org/officeDocument/2006/relationships/diagramColors" Target="../diagrams/colors60.xml"/><Relationship Id="rId4" Type="http://schemas.openxmlformats.org/officeDocument/2006/relationships/diagramQuickStyle" Target="../diagrams/quickStyle60.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61.xml"/><Relationship Id="rId2" Type="http://schemas.openxmlformats.org/officeDocument/2006/relationships/diagramData" Target="../diagrams/data61.xml"/><Relationship Id="rId1" Type="http://schemas.openxmlformats.org/officeDocument/2006/relationships/slideLayout" Target="../slideLayouts/slideLayout2.xml"/><Relationship Id="rId6" Type="http://schemas.microsoft.com/office/2007/relationships/diagramDrawing" Target="../diagrams/drawing61.xml"/><Relationship Id="rId5" Type="http://schemas.openxmlformats.org/officeDocument/2006/relationships/diagramColors" Target="../diagrams/colors61.xml"/><Relationship Id="rId4" Type="http://schemas.openxmlformats.org/officeDocument/2006/relationships/diagramQuickStyle" Target="../diagrams/quickStyle61.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62.xml"/><Relationship Id="rId2" Type="http://schemas.openxmlformats.org/officeDocument/2006/relationships/diagramData" Target="../diagrams/data62.xml"/><Relationship Id="rId1" Type="http://schemas.openxmlformats.org/officeDocument/2006/relationships/slideLayout" Target="../slideLayouts/slideLayout7.xml"/><Relationship Id="rId6" Type="http://schemas.microsoft.com/office/2007/relationships/diagramDrawing" Target="../diagrams/drawing62.xml"/><Relationship Id="rId5" Type="http://schemas.openxmlformats.org/officeDocument/2006/relationships/diagramColors" Target="../diagrams/colors62.xml"/><Relationship Id="rId4" Type="http://schemas.openxmlformats.org/officeDocument/2006/relationships/diagramQuickStyle" Target="../diagrams/quickStyle62.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63.xml"/><Relationship Id="rId2" Type="http://schemas.openxmlformats.org/officeDocument/2006/relationships/diagramData" Target="../diagrams/data63.xml"/><Relationship Id="rId1" Type="http://schemas.openxmlformats.org/officeDocument/2006/relationships/slideLayout" Target="../slideLayouts/slideLayout2.xml"/><Relationship Id="rId6" Type="http://schemas.microsoft.com/office/2007/relationships/diagramDrawing" Target="../diagrams/drawing63.xml"/><Relationship Id="rId5" Type="http://schemas.openxmlformats.org/officeDocument/2006/relationships/diagramColors" Target="../diagrams/colors63.xml"/><Relationship Id="rId4" Type="http://schemas.openxmlformats.org/officeDocument/2006/relationships/diagramQuickStyle" Target="../diagrams/quickStyle63.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64.xml"/><Relationship Id="rId2" Type="http://schemas.openxmlformats.org/officeDocument/2006/relationships/diagramData" Target="../diagrams/data64.xml"/><Relationship Id="rId1" Type="http://schemas.openxmlformats.org/officeDocument/2006/relationships/slideLayout" Target="../slideLayouts/slideLayout2.xml"/><Relationship Id="rId6" Type="http://schemas.microsoft.com/office/2007/relationships/diagramDrawing" Target="../diagrams/drawing64.xml"/><Relationship Id="rId5" Type="http://schemas.openxmlformats.org/officeDocument/2006/relationships/diagramColors" Target="../diagrams/colors64.xml"/><Relationship Id="rId4" Type="http://schemas.openxmlformats.org/officeDocument/2006/relationships/diagramQuickStyle" Target="../diagrams/quickStyle64.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65.xml"/><Relationship Id="rId2" Type="http://schemas.openxmlformats.org/officeDocument/2006/relationships/diagramData" Target="../diagrams/data65.xml"/><Relationship Id="rId1" Type="http://schemas.openxmlformats.org/officeDocument/2006/relationships/slideLayout" Target="../slideLayouts/slideLayout2.xml"/><Relationship Id="rId6" Type="http://schemas.microsoft.com/office/2007/relationships/diagramDrawing" Target="../diagrams/drawing65.xml"/><Relationship Id="rId5" Type="http://schemas.openxmlformats.org/officeDocument/2006/relationships/diagramColors" Target="../diagrams/colors65.xml"/><Relationship Id="rId4" Type="http://schemas.openxmlformats.org/officeDocument/2006/relationships/diagramQuickStyle" Target="../diagrams/quickStyle65.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66.xml"/><Relationship Id="rId2" Type="http://schemas.openxmlformats.org/officeDocument/2006/relationships/diagramData" Target="../diagrams/data66.xml"/><Relationship Id="rId1" Type="http://schemas.openxmlformats.org/officeDocument/2006/relationships/slideLayout" Target="../slideLayouts/slideLayout2.xml"/><Relationship Id="rId6" Type="http://schemas.microsoft.com/office/2007/relationships/diagramDrawing" Target="../diagrams/drawing66.xml"/><Relationship Id="rId5" Type="http://schemas.openxmlformats.org/officeDocument/2006/relationships/diagramColors" Target="../diagrams/colors66.xml"/><Relationship Id="rId4" Type="http://schemas.openxmlformats.org/officeDocument/2006/relationships/diagramQuickStyle" Target="../diagrams/quickStyle66.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67.xml"/><Relationship Id="rId2" Type="http://schemas.openxmlformats.org/officeDocument/2006/relationships/diagramData" Target="../diagrams/data67.xml"/><Relationship Id="rId1" Type="http://schemas.openxmlformats.org/officeDocument/2006/relationships/slideLayout" Target="../slideLayouts/slideLayout2.xml"/><Relationship Id="rId6" Type="http://schemas.microsoft.com/office/2007/relationships/diagramDrawing" Target="../diagrams/drawing67.xml"/><Relationship Id="rId5" Type="http://schemas.openxmlformats.org/officeDocument/2006/relationships/diagramColors" Target="../diagrams/colors67.xml"/><Relationship Id="rId4" Type="http://schemas.openxmlformats.org/officeDocument/2006/relationships/diagramQuickStyle" Target="../diagrams/quickStyle67.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68.xml"/><Relationship Id="rId2" Type="http://schemas.openxmlformats.org/officeDocument/2006/relationships/diagramData" Target="../diagrams/data68.xml"/><Relationship Id="rId1" Type="http://schemas.openxmlformats.org/officeDocument/2006/relationships/slideLayout" Target="../slideLayouts/slideLayout2.xml"/><Relationship Id="rId6" Type="http://schemas.microsoft.com/office/2007/relationships/diagramDrawing" Target="../diagrams/drawing68.xml"/><Relationship Id="rId5" Type="http://schemas.openxmlformats.org/officeDocument/2006/relationships/diagramColors" Target="../diagrams/colors68.xml"/><Relationship Id="rId4" Type="http://schemas.openxmlformats.org/officeDocument/2006/relationships/diagramQuickStyle" Target="../diagrams/quickStyle68.xm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69.xml"/><Relationship Id="rId2" Type="http://schemas.openxmlformats.org/officeDocument/2006/relationships/diagramData" Target="../diagrams/data69.xml"/><Relationship Id="rId1" Type="http://schemas.openxmlformats.org/officeDocument/2006/relationships/slideLayout" Target="../slideLayouts/slideLayout2.xml"/><Relationship Id="rId6" Type="http://schemas.microsoft.com/office/2007/relationships/diagramDrawing" Target="../diagrams/drawing69.xml"/><Relationship Id="rId5" Type="http://schemas.openxmlformats.org/officeDocument/2006/relationships/diagramColors" Target="../diagrams/colors69.xml"/><Relationship Id="rId4" Type="http://schemas.openxmlformats.org/officeDocument/2006/relationships/diagramQuickStyle" Target="../diagrams/quickStyle69.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70.xml"/><Relationship Id="rId2" Type="http://schemas.openxmlformats.org/officeDocument/2006/relationships/diagramData" Target="../diagrams/data70.xml"/><Relationship Id="rId1" Type="http://schemas.openxmlformats.org/officeDocument/2006/relationships/slideLayout" Target="../slideLayouts/slideLayout2.xml"/><Relationship Id="rId6" Type="http://schemas.microsoft.com/office/2007/relationships/diagramDrawing" Target="../diagrams/drawing70.xml"/><Relationship Id="rId5" Type="http://schemas.openxmlformats.org/officeDocument/2006/relationships/diagramColors" Target="../diagrams/colors70.xml"/><Relationship Id="rId4" Type="http://schemas.openxmlformats.org/officeDocument/2006/relationships/diagramQuickStyle" Target="../diagrams/quickStyle70.xml"/></Relationships>
</file>

<file path=ppt/slides/_rels/slide61.xml.rels><?xml version="1.0" encoding="UTF-8" standalone="yes"?>
<Relationships xmlns="http://schemas.openxmlformats.org/package/2006/relationships"><Relationship Id="rId3" Type="http://schemas.openxmlformats.org/officeDocument/2006/relationships/diagramLayout" Target="../diagrams/layout71.xml"/><Relationship Id="rId2" Type="http://schemas.openxmlformats.org/officeDocument/2006/relationships/diagramData" Target="../diagrams/data71.xml"/><Relationship Id="rId1" Type="http://schemas.openxmlformats.org/officeDocument/2006/relationships/slideLayout" Target="../slideLayouts/slideLayout2.xml"/><Relationship Id="rId6" Type="http://schemas.microsoft.com/office/2007/relationships/diagramDrawing" Target="../diagrams/drawing71.xml"/><Relationship Id="rId5" Type="http://schemas.openxmlformats.org/officeDocument/2006/relationships/diagramColors" Target="../diagrams/colors71.xml"/><Relationship Id="rId4" Type="http://schemas.openxmlformats.org/officeDocument/2006/relationships/diagramQuickStyle" Target="../diagrams/quickStyle71.xml"/></Relationships>
</file>

<file path=ppt/slides/_rels/slide62.xml.rels><?xml version="1.0" encoding="UTF-8" standalone="yes"?>
<Relationships xmlns="http://schemas.openxmlformats.org/package/2006/relationships"><Relationship Id="rId8" Type="http://schemas.openxmlformats.org/officeDocument/2006/relationships/diagramLayout" Target="../diagrams/layout73.xml"/><Relationship Id="rId3" Type="http://schemas.openxmlformats.org/officeDocument/2006/relationships/diagramLayout" Target="../diagrams/layout72.xml"/><Relationship Id="rId7" Type="http://schemas.openxmlformats.org/officeDocument/2006/relationships/diagramData" Target="../diagrams/data73.xml"/><Relationship Id="rId2" Type="http://schemas.openxmlformats.org/officeDocument/2006/relationships/diagramData" Target="../diagrams/data72.xml"/><Relationship Id="rId1" Type="http://schemas.openxmlformats.org/officeDocument/2006/relationships/slideLayout" Target="../slideLayouts/slideLayout2.xml"/><Relationship Id="rId6" Type="http://schemas.microsoft.com/office/2007/relationships/diagramDrawing" Target="../diagrams/drawing72.xml"/><Relationship Id="rId11" Type="http://schemas.microsoft.com/office/2007/relationships/diagramDrawing" Target="../diagrams/drawing73.xml"/><Relationship Id="rId5" Type="http://schemas.openxmlformats.org/officeDocument/2006/relationships/diagramColors" Target="../diagrams/colors72.xml"/><Relationship Id="rId10" Type="http://schemas.openxmlformats.org/officeDocument/2006/relationships/diagramColors" Target="../diagrams/colors73.xml"/><Relationship Id="rId4" Type="http://schemas.openxmlformats.org/officeDocument/2006/relationships/diagramQuickStyle" Target="../diagrams/quickStyle72.xml"/><Relationship Id="rId9" Type="http://schemas.openxmlformats.org/officeDocument/2006/relationships/diagramQuickStyle" Target="../diagrams/quickStyle73.xml"/></Relationships>
</file>

<file path=ppt/slides/_rels/slide63.xml.rels><?xml version="1.0" encoding="UTF-8" standalone="yes"?>
<Relationships xmlns="http://schemas.openxmlformats.org/package/2006/relationships"><Relationship Id="rId3" Type="http://schemas.openxmlformats.org/officeDocument/2006/relationships/diagramLayout" Target="../diagrams/layout74.xml"/><Relationship Id="rId2" Type="http://schemas.openxmlformats.org/officeDocument/2006/relationships/diagramData" Target="../diagrams/data74.xml"/><Relationship Id="rId1" Type="http://schemas.openxmlformats.org/officeDocument/2006/relationships/slideLayout" Target="../slideLayouts/slideLayout2.xml"/><Relationship Id="rId6" Type="http://schemas.microsoft.com/office/2007/relationships/diagramDrawing" Target="../diagrams/drawing74.xml"/><Relationship Id="rId5" Type="http://schemas.openxmlformats.org/officeDocument/2006/relationships/diagramColors" Target="../diagrams/colors74.xml"/><Relationship Id="rId4" Type="http://schemas.openxmlformats.org/officeDocument/2006/relationships/diagramQuickStyle" Target="../diagrams/quickStyle74.xml"/></Relationships>
</file>

<file path=ppt/slides/_rels/slide64.xml.rels><?xml version="1.0" encoding="UTF-8" standalone="yes"?>
<Relationships xmlns="http://schemas.openxmlformats.org/package/2006/relationships"><Relationship Id="rId3" Type="http://schemas.openxmlformats.org/officeDocument/2006/relationships/diagramLayout" Target="../diagrams/layout75.xml"/><Relationship Id="rId2" Type="http://schemas.openxmlformats.org/officeDocument/2006/relationships/diagramData" Target="../diagrams/data75.xml"/><Relationship Id="rId1" Type="http://schemas.openxmlformats.org/officeDocument/2006/relationships/slideLayout" Target="../slideLayouts/slideLayout2.xml"/><Relationship Id="rId6" Type="http://schemas.microsoft.com/office/2007/relationships/diagramDrawing" Target="../diagrams/drawing75.xml"/><Relationship Id="rId5" Type="http://schemas.openxmlformats.org/officeDocument/2006/relationships/diagramColors" Target="../diagrams/colors75.xml"/><Relationship Id="rId4" Type="http://schemas.openxmlformats.org/officeDocument/2006/relationships/diagramQuickStyle" Target="../diagrams/quickStyle75.xml"/></Relationships>
</file>

<file path=ppt/slides/_rels/slide65.xml.rels><?xml version="1.0" encoding="UTF-8" standalone="yes"?>
<Relationships xmlns="http://schemas.openxmlformats.org/package/2006/relationships"><Relationship Id="rId8" Type="http://schemas.openxmlformats.org/officeDocument/2006/relationships/diagramLayout" Target="../diagrams/layout77.xml"/><Relationship Id="rId3" Type="http://schemas.openxmlformats.org/officeDocument/2006/relationships/diagramLayout" Target="../diagrams/layout76.xml"/><Relationship Id="rId7" Type="http://schemas.openxmlformats.org/officeDocument/2006/relationships/diagramData" Target="../diagrams/data77.xml"/><Relationship Id="rId2" Type="http://schemas.openxmlformats.org/officeDocument/2006/relationships/diagramData" Target="../diagrams/data76.xml"/><Relationship Id="rId1" Type="http://schemas.openxmlformats.org/officeDocument/2006/relationships/slideLayout" Target="../slideLayouts/slideLayout2.xml"/><Relationship Id="rId6" Type="http://schemas.microsoft.com/office/2007/relationships/diagramDrawing" Target="../diagrams/drawing76.xml"/><Relationship Id="rId11" Type="http://schemas.microsoft.com/office/2007/relationships/diagramDrawing" Target="../diagrams/drawing77.xml"/><Relationship Id="rId5" Type="http://schemas.openxmlformats.org/officeDocument/2006/relationships/diagramColors" Target="../diagrams/colors76.xml"/><Relationship Id="rId10" Type="http://schemas.openxmlformats.org/officeDocument/2006/relationships/diagramColors" Target="../diagrams/colors77.xml"/><Relationship Id="rId4" Type="http://schemas.openxmlformats.org/officeDocument/2006/relationships/diagramQuickStyle" Target="../diagrams/quickStyle76.xml"/><Relationship Id="rId9" Type="http://schemas.openxmlformats.org/officeDocument/2006/relationships/diagramQuickStyle" Target="../diagrams/quickStyle77.xml"/></Relationships>
</file>

<file path=ppt/slides/_rels/slide66.xml.rels><?xml version="1.0" encoding="UTF-8" standalone="yes"?>
<Relationships xmlns="http://schemas.openxmlformats.org/package/2006/relationships"><Relationship Id="rId3" Type="http://schemas.openxmlformats.org/officeDocument/2006/relationships/diagramLayout" Target="../diagrams/layout78.xml"/><Relationship Id="rId2" Type="http://schemas.openxmlformats.org/officeDocument/2006/relationships/diagramData" Target="../diagrams/data78.xml"/><Relationship Id="rId1" Type="http://schemas.openxmlformats.org/officeDocument/2006/relationships/slideLayout" Target="../slideLayouts/slideLayout2.xml"/><Relationship Id="rId6" Type="http://schemas.microsoft.com/office/2007/relationships/diagramDrawing" Target="../diagrams/drawing78.xml"/><Relationship Id="rId5" Type="http://schemas.openxmlformats.org/officeDocument/2006/relationships/diagramColors" Target="../diagrams/colors78.xml"/><Relationship Id="rId4" Type="http://schemas.openxmlformats.org/officeDocument/2006/relationships/diagramQuickStyle" Target="../diagrams/quickStyle78.xml"/></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79.xml"/><Relationship Id="rId2" Type="http://schemas.openxmlformats.org/officeDocument/2006/relationships/diagramData" Target="../diagrams/data79.xml"/><Relationship Id="rId1" Type="http://schemas.openxmlformats.org/officeDocument/2006/relationships/slideLayout" Target="../slideLayouts/slideLayout2.xml"/><Relationship Id="rId6" Type="http://schemas.microsoft.com/office/2007/relationships/diagramDrawing" Target="../diagrams/drawing79.xml"/><Relationship Id="rId5" Type="http://schemas.openxmlformats.org/officeDocument/2006/relationships/diagramColors" Target="../diagrams/colors79.xml"/><Relationship Id="rId4" Type="http://schemas.openxmlformats.org/officeDocument/2006/relationships/diagramQuickStyle" Target="../diagrams/quickStyle79.xml"/></Relationships>
</file>

<file path=ppt/slides/_rels/slide68.xml.rels><?xml version="1.0" encoding="UTF-8" standalone="yes"?>
<Relationships xmlns="http://schemas.openxmlformats.org/package/2006/relationships"><Relationship Id="rId3" Type="http://schemas.openxmlformats.org/officeDocument/2006/relationships/diagramLayout" Target="../diagrams/layout80.xml"/><Relationship Id="rId2" Type="http://schemas.openxmlformats.org/officeDocument/2006/relationships/diagramData" Target="../diagrams/data80.xml"/><Relationship Id="rId1" Type="http://schemas.openxmlformats.org/officeDocument/2006/relationships/slideLayout" Target="../slideLayouts/slideLayout2.xml"/><Relationship Id="rId6" Type="http://schemas.microsoft.com/office/2007/relationships/diagramDrawing" Target="../diagrams/drawing80.xml"/><Relationship Id="rId5" Type="http://schemas.openxmlformats.org/officeDocument/2006/relationships/diagramColors" Target="../diagrams/colors80.xml"/><Relationship Id="rId4" Type="http://schemas.openxmlformats.org/officeDocument/2006/relationships/diagramQuickStyle" Target="../diagrams/quickStyle80.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81.xml"/><Relationship Id="rId2" Type="http://schemas.openxmlformats.org/officeDocument/2006/relationships/diagramData" Target="../diagrams/data81.xml"/><Relationship Id="rId1" Type="http://schemas.openxmlformats.org/officeDocument/2006/relationships/slideLayout" Target="../slideLayouts/slideLayout2.xml"/><Relationship Id="rId6" Type="http://schemas.microsoft.com/office/2007/relationships/diagramDrawing" Target="../diagrams/drawing81.xml"/><Relationship Id="rId5" Type="http://schemas.openxmlformats.org/officeDocument/2006/relationships/diagramColors" Target="../diagrams/colors81.xml"/><Relationship Id="rId4" Type="http://schemas.openxmlformats.org/officeDocument/2006/relationships/diagramQuickStyle" Target="../diagrams/quickStyle81.xml"/></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82.xml"/><Relationship Id="rId2" Type="http://schemas.openxmlformats.org/officeDocument/2006/relationships/diagramData" Target="../diagrams/data82.xml"/><Relationship Id="rId1" Type="http://schemas.openxmlformats.org/officeDocument/2006/relationships/slideLayout" Target="../slideLayouts/slideLayout2.xml"/><Relationship Id="rId6" Type="http://schemas.microsoft.com/office/2007/relationships/diagramDrawing" Target="../diagrams/drawing82.xml"/><Relationship Id="rId5" Type="http://schemas.openxmlformats.org/officeDocument/2006/relationships/diagramColors" Target="../diagrams/colors82.xml"/><Relationship Id="rId4" Type="http://schemas.openxmlformats.org/officeDocument/2006/relationships/diagramQuickStyle" Target="../diagrams/quickStyle82.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83.xml"/><Relationship Id="rId2" Type="http://schemas.openxmlformats.org/officeDocument/2006/relationships/diagramData" Target="../diagrams/data83.xml"/><Relationship Id="rId1" Type="http://schemas.openxmlformats.org/officeDocument/2006/relationships/slideLayout" Target="../slideLayouts/slideLayout2.xml"/><Relationship Id="rId6" Type="http://schemas.microsoft.com/office/2007/relationships/diagramDrawing" Target="../diagrams/drawing83.xml"/><Relationship Id="rId5" Type="http://schemas.openxmlformats.org/officeDocument/2006/relationships/diagramColors" Target="../diagrams/colors83.xml"/><Relationship Id="rId4" Type="http://schemas.openxmlformats.org/officeDocument/2006/relationships/diagramQuickStyle" Target="../diagrams/quickStyle83.xml"/></Relationships>
</file>

<file path=ppt/slides/_rels/slide72.xml.rels><?xml version="1.0" encoding="UTF-8" standalone="yes"?>
<Relationships xmlns="http://schemas.openxmlformats.org/package/2006/relationships"><Relationship Id="rId3" Type="http://schemas.openxmlformats.org/officeDocument/2006/relationships/diagramLayout" Target="../diagrams/layout84.xml"/><Relationship Id="rId2" Type="http://schemas.openxmlformats.org/officeDocument/2006/relationships/diagramData" Target="../diagrams/data84.xml"/><Relationship Id="rId1" Type="http://schemas.openxmlformats.org/officeDocument/2006/relationships/slideLayout" Target="../slideLayouts/slideLayout2.xml"/><Relationship Id="rId6" Type="http://schemas.microsoft.com/office/2007/relationships/diagramDrawing" Target="../diagrams/drawing84.xml"/><Relationship Id="rId5" Type="http://schemas.openxmlformats.org/officeDocument/2006/relationships/diagramColors" Target="../diagrams/colors84.xml"/><Relationship Id="rId4" Type="http://schemas.openxmlformats.org/officeDocument/2006/relationships/diagramQuickStyle" Target="../diagrams/quickStyle84.xml"/></Relationships>
</file>

<file path=ppt/slides/_rels/slide73.xml.rels><?xml version="1.0" encoding="UTF-8" standalone="yes"?>
<Relationships xmlns="http://schemas.openxmlformats.org/package/2006/relationships"><Relationship Id="rId8" Type="http://schemas.openxmlformats.org/officeDocument/2006/relationships/diagramLayout" Target="../diagrams/layout86.xml"/><Relationship Id="rId3" Type="http://schemas.openxmlformats.org/officeDocument/2006/relationships/diagramLayout" Target="../diagrams/layout85.xml"/><Relationship Id="rId7" Type="http://schemas.openxmlformats.org/officeDocument/2006/relationships/diagramData" Target="../diagrams/data86.xml"/><Relationship Id="rId2" Type="http://schemas.openxmlformats.org/officeDocument/2006/relationships/diagramData" Target="../diagrams/data85.xml"/><Relationship Id="rId1" Type="http://schemas.openxmlformats.org/officeDocument/2006/relationships/slideLayout" Target="../slideLayouts/slideLayout2.xml"/><Relationship Id="rId6" Type="http://schemas.microsoft.com/office/2007/relationships/diagramDrawing" Target="../diagrams/drawing85.xml"/><Relationship Id="rId11" Type="http://schemas.microsoft.com/office/2007/relationships/diagramDrawing" Target="../diagrams/drawing86.xml"/><Relationship Id="rId5" Type="http://schemas.openxmlformats.org/officeDocument/2006/relationships/diagramColors" Target="../diagrams/colors85.xml"/><Relationship Id="rId10" Type="http://schemas.openxmlformats.org/officeDocument/2006/relationships/diagramColors" Target="../diagrams/colors86.xml"/><Relationship Id="rId4" Type="http://schemas.openxmlformats.org/officeDocument/2006/relationships/diagramQuickStyle" Target="../diagrams/quickStyle85.xml"/><Relationship Id="rId9" Type="http://schemas.openxmlformats.org/officeDocument/2006/relationships/diagramQuickStyle" Target="../diagrams/quickStyle86.xml"/></Relationships>
</file>

<file path=ppt/slides/_rels/slide74.xml.rels><?xml version="1.0" encoding="UTF-8" standalone="yes"?>
<Relationships xmlns="http://schemas.openxmlformats.org/package/2006/relationships"><Relationship Id="rId3" Type="http://schemas.openxmlformats.org/officeDocument/2006/relationships/diagramLayout" Target="../diagrams/layout87.xml"/><Relationship Id="rId2" Type="http://schemas.openxmlformats.org/officeDocument/2006/relationships/diagramData" Target="../diagrams/data87.xml"/><Relationship Id="rId1" Type="http://schemas.openxmlformats.org/officeDocument/2006/relationships/slideLayout" Target="../slideLayouts/slideLayout7.xml"/><Relationship Id="rId6" Type="http://schemas.microsoft.com/office/2007/relationships/diagramDrawing" Target="../diagrams/drawing87.xml"/><Relationship Id="rId5" Type="http://schemas.openxmlformats.org/officeDocument/2006/relationships/diagramColors" Target="../diagrams/colors87.xml"/><Relationship Id="rId4" Type="http://schemas.openxmlformats.org/officeDocument/2006/relationships/diagramQuickStyle" Target="../diagrams/quickStyle87.xml"/></Relationships>
</file>

<file path=ppt/slides/_rels/slide75.xml.rels><?xml version="1.0" encoding="UTF-8" standalone="yes"?>
<Relationships xmlns="http://schemas.openxmlformats.org/package/2006/relationships"><Relationship Id="rId3" Type="http://schemas.openxmlformats.org/officeDocument/2006/relationships/diagramLayout" Target="../diagrams/layout88.xml"/><Relationship Id="rId2" Type="http://schemas.openxmlformats.org/officeDocument/2006/relationships/diagramData" Target="../diagrams/data88.xml"/><Relationship Id="rId1" Type="http://schemas.openxmlformats.org/officeDocument/2006/relationships/slideLayout" Target="../slideLayouts/slideLayout2.xml"/><Relationship Id="rId6" Type="http://schemas.microsoft.com/office/2007/relationships/diagramDrawing" Target="../diagrams/drawing88.xml"/><Relationship Id="rId5" Type="http://schemas.openxmlformats.org/officeDocument/2006/relationships/diagramColors" Target="../diagrams/colors88.xml"/><Relationship Id="rId4" Type="http://schemas.openxmlformats.org/officeDocument/2006/relationships/diagramQuickStyle" Target="../diagrams/quickStyle88.xml"/></Relationships>
</file>

<file path=ppt/slides/_rels/slide76.xml.rels><?xml version="1.0" encoding="UTF-8" standalone="yes"?>
<Relationships xmlns="http://schemas.openxmlformats.org/package/2006/relationships"><Relationship Id="rId3" Type="http://schemas.openxmlformats.org/officeDocument/2006/relationships/diagramLayout" Target="../diagrams/layout89.xml"/><Relationship Id="rId2" Type="http://schemas.openxmlformats.org/officeDocument/2006/relationships/diagramData" Target="../diagrams/data89.xml"/><Relationship Id="rId1" Type="http://schemas.openxmlformats.org/officeDocument/2006/relationships/slideLayout" Target="../slideLayouts/slideLayout2.xml"/><Relationship Id="rId6" Type="http://schemas.microsoft.com/office/2007/relationships/diagramDrawing" Target="../diagrams/drawing89.xml"/><Relationship Id="rId5" Type="http://schemas.openxmlformats.org/officeDocument/2006/relationships/diagramColors" Target="../diagrams/colors89.xml"/><Relationship Id="rId4" Type="http://schemas.openxmlformats.org/officeDocument/2006/relationships/diagramQuickStyle" Target="../diagrams/quickStyle89.xml"/></Relationships>
</file>

<file path=ppt/slides/_rels/slide77.xml.rels><?xml version="1.0" encoding="UTF-8" standalone="yes"?>
<Relationships xmlns="http://schemas.openxmlformats.org/package/2006/relationships"><Relationship Id="rId8" Type="http://schemas.openxmlformats.org/officeDocument/2006/relationships/diagramLayout" Target="../diagrams/layout91.xml"/><Relationship Id="rId3" Type="http://schemas.openxmlformats.org/officeDocument/2006/relationships/diagramLayout" Target="../diagrams/layout90.xml"/><Relationship Id="rId7" Type="http://schemas.openxmlformats.org/officeDocument/2006/relationships/diagramData" Target="../diagrams/data91.xml"/><Relationship Id="rId2" Type="http://schemas.openxmlformats.org/officeDocument/2006/relationships/diagramData" Target="../diagrams/data90.xml"/><Relationship Id="rId1" Type="http://schemas.openxmlformats.org/officeDocument/2006/relationships/slideLayout" Target="../slideLayouts/slideLayout2.xml"/><Relationship Id="rId6" Type="http://schemas.microsoft.com/office/2007/relationships/diagramDrawing" Target="../diagrams/drawing90.xml"/><Relationship Id="rId11" Type="http://schemas.microsoft.com/office/2007/relationships/diagramDrawing" Target="../diagrams/drawing91.xml"/><Relationship Id="rId5" Type="http://schemas.openxmlformats.org/officeDocument/2006/relationships/diagramColors" Target="../diagrams/colors90.xml"/><Relationship Id="rId10" Type="http://schemas.openxmlformats.org/officeDocument/2006/relationships/diagramColors" Target="../diagrams/colors91.xml"/><Relationship Id="rId4" Type="http://schemas.openxmlformats.org/officeDocument/2006/relationships/diagramQuickStyle" Target="../diagrams/quickStyle90.xml"/><Relationship Id="rId9" Type="http://schemas.openxmlformats.org/officeDocument/2006/relationships/diagramQuickStyle" Target="../diagrams/quickStyle91.xml"/></Relationships>
</file>

<file path=ppt/slides/_rels/slide78.xml.rels><?xml version="1.0" encoding="UTF-8" standalone="yes"?>
<Relationships xmlns="http://schemas.openxmlformats.org/package/2006/relationships"><Relationship Id="rId3" Type="http://schemas.openxmlformats.org/officeDocument/2006/relationships/diagramLayout" Target="../diagrams/layout92.xml"/><Relationship Id="rId2" Type="http://schemas.openxmlformats.org/officeDocument/2006/relationships/diagramData" Target="../diagrams/data92.xml"/><Relationship Id="rId1" Type="http://schemas.openxmlformats.org/officeDocument/2006/relationships/slideLayout" Target="../slideLayouts/slideLayout2.xml"/><Relationship Id="rId6" Type="http://schemas.microsoft.com/office/2007/relationships/diagramDrawing" Target="../diagrams/drawing92.xml"/><Relationship Id="rId5" Type="http://schemas.openxmlformats.org/officeDocument/2006/relationships/diagramColors" Target="../diagrams/colors92.xml"/><Relationship Id="rId4" Type="http://schemas.openxmlformats.org/officeDocument/2006/relationships/diagramQuickStyle" Target="../diagrams/quickStyle92.xml"/></Relationships>
</file>

<file path=ppt/slides/_rels/slide79.xml.rels><?xml version="1.0" encoding="UTF-8" standalone="yes"?>
<Relationships xmlns="http://schemas.openxmlformats.org/package/2006/relationships"><Relationship Id="rId3" Type="http://schemas.openxmlformats.org/officeDocument/2006/relationships/diagramLayout" Target="../diagrams/layout93.xml"/><Relationship Id="rId2" Type="http://schemas.openxmlformats.org/officeDocument/2006/relationships/diagramData" Target="../diagrams/data93.xml"/><Relationship Id="rId1" Type="http://schemas.openxmlformats.org/officeDocument/2006/relationships/slideLayout" Target="../slideLayouts/slideLayout2.xml"/><Relationship Id="rId6" Type="http://schemas.microsoft.com/office/2007/relationships/diagramDrawing" Target="../diagrams/drawing93.xml"/><Relationship Id="rId5" Type="http://schemas.openxmlformats.org/officeDocument/2006/relationships/diagramColors" Target="../diagrams/colors93.xml"/><Relationship Id="rId4" Type="http://schemas.openxmlformats.org/officeDocument/2006/relationships/diagramQuickStyle" Target="../diagrams/quickStyle93.xml"/></Relationships>
</file>

<file path=ppt/slides/_rels/slide80.xml.rels><?xml version="1.0" encoding="UTF-8" standalone="yes"?>
<Relationships xmlns="http://schemas.openxmlformats.org/package/2006/relationships"><Relationship Id="rId3" Type="http://schemas.openxmlformats.org/officeDocument/2006/relationships/diagramLayout" Target="../diagrams/layout94.xml"/><Relationship Id="rId2" Type="http://schemas.openxmlformats.org/officeDocument/2006/relationships/diagramData" Target="../diagrams/data94.xml"/><Relationship Id="rId1" Type="http://schemas.openxmlformats.org/officeDocument/2006/relationships/slideLayout" Target="../slideLayouts/slideLayout2.xml"/><Relationship Id="rId6" Type="http://schemas.microsoft.com/office/2007/relationships/diagramDrawing" Target="../diagrams/drawing94.xml"/><Relationship Id="rId5" Type="http://schemas.openxmlformats.org/officeDocument/2006/relationships/diagramColors" Target="../diagrams/colors94.xml"/><Relationship Id="rId4" Type="http://schemas.openxmlformats.org/officeDocument/2006/relationships/diagramQuickStyle" Target="../diagrams/quickStyle94.xml"/></Relationships>
</file>

<file path=ppt/slides/_rels/slide81.xml.rels><?xml version="1.0" encoding="UTF-8" standalone="yes"?>
<Relationships xmlns="http://schemas.openxmlformats.org/package/2006/relationships"><Relationship Id="rId3" Type="http://schemas.openxmlformats.org/officeDocument/2006/relationships/diagramLayout" Target="../diagrams/layout95.xml"/><Relationship Id="rId2" Type="http://schemas.openxmlformats.org/officeDocument/2006/relationships/diagramData" Target="../diagrams/data95.xml"/><Relationship Id="rId1" Type="http://schemas.openxmlformats.org/officeDocument/2006/relationships/slideLayout" Target="../slideLayouts/slideLayout2.xml"/><Relationship Id="rId6" Type="http://schemas.microsoft.com/office/2007/relationships/diagramDrawing" Target="../diagrams/drawing95.xml"/><Relationship Id="rId5" Type="http://schemas.openxmlformats.org/officeDocument/2006/relationships/diagramColors" Target="../diagrams/colors95.xml"/><Relationship Id="rId4" Type="http://schemas.openxmlformats.org/officeDocument/2006/relationships/diagramQuickStyle" Target="../diagrams/quickStyle95.xml"/></Relationships>
</file>

<file path=ppt/slides/_rels/slide82.xml.rels><?xml version="1.0" encoding="UTF-8" standalone="yes"?>
<Relationships xmlns="http://schemas.openxmlformats.org/package/2006/relationships"><Relationship Id="rId3" Type="http://schemas.openxmlformats.org/officeDocument/2006/relationships/diagramLayout" Target="../diagrams/layout96.xml"/><Relationship Id="rId2" Type="http://schemas.openxmlformats.org/officeDocument/2006/relationships/diagramData" Target="../diagrams/data96.xml"/><Relationship Id="rId1" Type="http://schemas.openxmlformats.org/officeDocument/2006/relationships/slideLayout" Target="../slideLayouts/slideLayout2.xml"/><Relationship Id="rId6" Type="http://schemas.microsoft.com/office/2007/relationships/diagramDrawing" Target="../diagrams/drawing96.xml"/><Relationship Id="rId5" Type="http://schemas.openxmlformats.org/officeDocument/2006/relationships/diagramColors" Target="../diagrams/colors96.xml"/><Relationship Id="rId4" Type="http://schemas.openxmlformats.org/officeDocument/2006/relationships/diagramQuickStyle" Target="../diagrams/quickStyle96.xml"/></Relationships>
</file>

<file path=ppt/slides/_rels/slide83.xml.rels><?xml version="1.0" encoding="UTF-8" standalone="yes"?>
<Relationships xmlns="http://schemas.openxmlformats.org/package/2006/relationships"><Relationship Id="rId3" Type="http://schemas.openxmlformats.org/officeDocument/2006/relationships/diagramLayout" Target="../diagrams/layout97.xml"/><Relationship Id="rId2" Type="http://schemas.openxmlformats.org/officeDocument/2006/relationships/diagramData" Target="../diagrams/data97.xml"/><Relationship Id="rId1" Type="http://schemas.openxmlformats.org/officeDocument/2006/relationships/slideLayout" Target="../slideLayouts/slideLayout2.xml"/><Relationship Id="rId6" Type="http://schemas.microsoft.com/office/2007/relationships/diagramDrawing" Target="../diagrams/drawing97.xml"/><Relationship Id="rId5" Type="http://schemas.openxmlformats.org/officeDocument/2006/relationships/diagramColors" Target="../diagrams/colors97.xml"/><Relationship Id="rId4" Type="http://schemas.openxmlformats.org/officeDocument/2006/relationships/diagramQuickStyle" Target="../diagrams/quickStyle97.xml"/></Relationships>
</file>

<file path=ppt/slides/_rels/slide84.xml.rels><?xml version="1.0" encoding="UTF-8" standalone="yes"?>
<Relationships xmlns="http://schemas.openxmlformats.org/package/2006/relationships"><Relationship Id="rId3" Type="http://schemas.openxmlformats.org/officeDocument/2006/relationships/diagramLayout" Target="../diagrams/layout98.xml"/><Relationship Id="rId2" Type="http://schemas.openxmlformats.org/officeDocument/2006/relationships/diagramData" Target="../diagrams/data98.xml"/><Relationship Id="rId1" Type="http://schemas.openxmlformats.org/officeDocument/2006/relationships/slideLayout" Target="../slideLayouts/slideLayout2.xml"/><Relationship Id="rId6" Type="http://schemas.microsoft.com/office/2007/relationships/diagramDrawing" Target="../diagrams/drawing98.xml"/><Relationship Id="rId5" Type="http://schemas.openxmlformats.org/officeDocument/2006/relationships/diagramColors" Target="../diagrams/colors98.xml"/><Relationship Id="rId4" Type="http://schemas.openxmlformats.org/officeDocument/2006/relationships/diagramQuickStyle" Target="../diagrams/quickStyle98.xml"/></Relationships>
</file>

<file path=ppt/slides/_rels/slide85.xml.rels><?xml version="1.0" encoding="UTF-8" standalone="yes"?>
<Relationships xmlns="http://schemas.openxmlformats.org/package/2006/relationships"><Relationship Id="rId3" Type="http://schemas.openxmlformats.org/officeDocument/2006/relationships/diagramLayout" Target="../diagrams/layout99.xml"/><Relationship Id="rId2" Type="http://schemas.openxmlformats.org/officeDocument/2006/relationships/diagramData" Target="../diagrams/data99.xml"/><Relationship Id="rId1" Type="http://schemas.openxmlformats.org/officeDocument/2006/relationships/slideLayout" Target="../slideLayouts/slideLayout2.xml"/><Relationship Id="rId6" Type="http://schemas.microsoft.com/office/2007/relationships/diagramDrawing" Target="../diagrams/drawing99.xml"/><Relationship Id="rId5" Type="http://schemas.openxmlformats.org/officeDocument/2006/relationships/diagramColors" Target="../diagrams/colors99.xml"/><Relationship Id="rId4" Type="http://schemas.openxmlformats.org/officeDocument/2006/relationships/diagramQuickStyle" Target="../diagrams/quickStyle99.xml"/></Relationships>
</file>

<file path=ppt/slides/_rels/slide86.xml.rels><?xml version="1.0" encoding="UTF-8" standalone="yes"?>
<Relationships xmlns="http://schemas.openxmlformats.org/package/2006/relationships"><Relationship Id="rId3" Type="http://schemas.openxmlformats.org/officeDocument/2006/relationships/diagramLayout" Target="../diagrams/layout100.xml"/><Relationship Id="rId2" Type="http://schemas.openxmlformats.org/officeDocument/2006/relationships/diagramData" Target="../diagrams/data100.xml"/><Relationship Id="rId1" Type="http://schemas.openxmlformats.org/officeDocument/2006/relationships/slideLayout" Target="../slideLayouts/slideLayout2.xml"/><Relationship Id="rId6" Type="http://schemas.microsoft.com/office/2007/relationships/diagramDrawing" Target="../diagrams/drawing100.xml"/><Relationship Id="rId5" Type="http://schemas.openxmlformats.org/officeDocument/2006/relationships/diagramColors" Target="../diagrams/colors100.xml"/><Relationship Id="rId4" Type="http://schemas.openxmlformats.org/officeDocument/2006/relationships/diagramQuickStyle" Target="../diagrams/quickStyle100.xml"/></Relationships>
</file>

<file path=ppt/slides/_rels/slide87.xml.rels><?xml version="1.0" encoding="UTF-8" standalone="yes"?>
<Relationships xmlns="http://schemas.openxmlformats.org/package/2006/relationships"><Relationship Id="rId8" Type="http://schemas.openxmlformats.org/officeDocument/2006/relationships/diagramLayout" Target="../diagrams/layout102.xml"/><Relationship Id="rId3" Type="http://schemas.openxmlformats.org/officeDocument/2006/relationships/diagramLayout" Target="../diagrams/layout101.xml"/><Relationship Id="rId7" Type="http://schemas.openxmlformats.org/officeDocument/2006/relationships/diagramData" Target="../diagrams/data102.xml"/><Relationship Id="rId2" Type="http://schemas.openxmlformats.org/officeDocument/2006/relationships/diagramData" Target="../diagrams/data101.xml"/><Relationship Id="rId1" Type="http://schemas.openxmlformats.org/officeDocument/2006/relationships/slideLayout" Target="../slideLayouts/slideLayout2.xml"/><Relationship Id="rId6" Type="http://schemas.microsoft.com/office/2007/relationships/diagramDrawing" Target="../diagrams/drawing101.xml"/><Relationship Id="rId11" Type="http://schemas.microsoft.com/office/2007/relationships/diagramDrawing" Target="../diagrams/drawing102.xml"/><Relationship Id="rId5" Type="http://schemas.openxmlformats.org/officeDocument/2006/relationships/diagramColors" Target="../diagrams/colors101.xml"/><Relationship Id="rId10" Type="http://schemas.openxmlformats.org/officeDocument/2006/relationships/diagramColors" Target="../diagrams/colors102.xml"/><Relationship Id="rId4" Type="http://schemas.openxmlformats.org/officeDocument/2006/relationships/diagramQuickStyle" Target="../diagrams/quickStyle101.xml"/><Relationship Id="rId9" Type="http://schemas.openxmlformats.org/officeDocument/2006/relationships/diagramQuickStyle" Target="../diagrams/quickStyle102.xml"/></Relationships>
</file>

<file path=ppt/slides/_rels/slide88.xml.rels><?xml version="1.0" encoding="UTF-8" standalone="yes"?>
<Relationships xmlns="http://schemas.openxmlformats.org/package/2006/relationships"><Relationship Id="rId3" Type="http://schemas.openxmlformats.org/officeDocument/2006/relationships/diagramLayout" Target="../diagrams/layout103.xml"/><Relationship Id="rId2" Type="http://schemas.openxmlformats.org/officeDocument/2006/relationships/diagramData" Target="../diagrams/data103.xml"/><Relationship Id="rId1" Type="http://schemas.openxmlformats.org/officeDocument/2006/relationships/slideLayout" Target="../slideLayouts/slideLayout2.xml"/><Relationship Id="rId6" Type="http://schemas.microsoft.com/office/2007/relationships/diagramDrawing" Target="../diagrams/drawing103.xml"/><Relationship Id="rId5" Type="http://schemas.openxmlformats.org/officeDocument/2006/relationships/diagramColors" Target="../diagrams/colors103.xml"/><Relationship Id="rId4" Type="http://schemas.openxmlformats.org/officeDocument/2006/relationships/diagramQuickStyle" Target="../diagrams/quickStyle103.xml"/></Relationships>
</file>

<file path=ppt/slides/_rels/slide89.xml.rels><?xml version="1.0" encoding="UTF-8" standalone="yes"?>
<Relationships xmlns="http://schemas.openxmlformats.org/package/2006/relationships"><Relationship Id="rId3" Type="http://schemas.openxmlformats.org/officeDocument/2006/relationships/diagramLayout" Target="../diagrams/layout104.xml"/><Relationship Id="rId2" Type="http://schemas.openxmlformats.org/officeDocument/2006/relationships/diagramData" Target="../diagrams/data104.xml"/><Relationship Id="rId1" Type="http://schemas.openxmlformats.org/officeDocument/2006/relationships/slideLayout" Target="../slideLayouts/slideLayout2.xml"/><Relationship Id="rId6" Type="http://schemas.microsoft.com/office/2007/relationships/diagramDrawing" Target="../diagrams/drawing104.xml"/><Relationship Id="rId5" Type="http://schemas.openxmlformats.org/officeDocument/2006/relationships/diagramColors" Target="../diagrams/colors104.xml"/><Relationship Id="rId4" Type="http://schemas.openxmlformats.org/officeDocument/2006/relationships/diagramQuickStyle" Target="../diagrams/quickStyle104.xml"/></Relationships>
</file>

<file path=ppt/slides/_rels/slide90.xml.rels><?xml version="1.0" encoding="UTF-8" standalone="yes"?>
<Relationships xmlns="http://schemas.openxmlformats.org/package/2006/relationships"><Relationship Id="rId3" Type="http://schemas.openxmlformats.org/officeDocument/2006/relationships/diagramLayout" Target="../diagrams/layout105.xml"/><Relationship Id="rId2" Type="http://schemas.openxmlformats.org/officeDocument/2006/relationships/diagramData" Target="../diagrams/data105.xml"/><Relationship Id="rId1" Type="http://schemas.openxmlformats.org/officeDocument/2006/relationships/slideLayout" Target="../slideLayouts/slideLayout2.xml"/><Relationship Id="rId6" Type="http://schemas.microsoft.com/office/2007/relationships/diagramDrawing" Target="../diagrams/drawing105.xml"/><Relationship Id="rId5" Type="http://schemas.openxmlformats.org/officeDocument/2006/relationships/diagramColors" Target="../diagrams/colors105.xml"/><Relationship Id="rId4" Type="http://schemas.openxmlformats.org/officeDocument/2006/relationships/diagramQuickStyle" Target="../diagrams/quickStyle105.xml"/></Relationships>
</file>

<file path=ppt/slides/_rels/slide91.xml.rels><?xml version="1.0" encoding="UTF-8" standalone="yes"?>
<Relationships xmlns="http://schemas.openxmlformats.org/package/2006/relationships"><Relationship Id="rId3" Type="http://schemas.openxmlformats.org/officeDocument/2006/relationships/diagramLayout" Target="../diagrams/layout106.xml"/><Relationship Id="rId2" Type="http://schemas.openxmlformats.org/officeDocument/2006/relationships/diagramData" Target="../diagrams/data106.xml"/><Relationship Id="rId1" Type="http://schemas.openxmlformats.org/officeDocument/2006/relationships/slideLayout" Target="../slideLayouts/slideLayout2.xml"/><Relationship Id="rId6" Type="http://schemas.microsoft.com/office/2007/relationships/diagramDrawing" Target="../diagrams/drawing106.xml"/><Relationship Id="rId5" Type="http://schemas.openxmlformats.org/officeDocument/2006/relationships/diagramColors" Target="../diagrams/colors106.xml"/><Relationship Id="rId4" Type="http://schemas.openxmlformats.org/officeDocument/2006/relationships/diagramQuickStyle" Target="../diagrams/quickStyle106.xml"/></Relationships>
</file>

<file path=ppt/slides/_rels/slide92.xml.rels><?xml version="1.0" encoding="UTF-8" standalone="yes"?>
<Relationships xmlns="http://schemas.openxmlformats.org/package/2006/relationships"><Relationship Id="rId8" Type="http://schemas.openxmlformats.org/officeDocument/2006/relationships/diagramLayout" Target="../diagrams/layout108.xml"/><Relationship Id="rId3" Type="http://schemas.openxmlformats.org/officeDocument/2006/relationships/diagramLayout" Target="../diagrams/layout107.xml"/><Relationship Id="rId7" Type="http://schemas.openxmlformats.org/officeDocument/2006/relationships/diagramData" Target="../diagrams/data108.xml"/><Relationship Id="rId2" Type="http://schemas.openxmlformats.org/officeDocument/2006/relationships/diagramData" Target="../diagrams/data107.xml"/><Relationship Id="rId1" Type="http://schemas.openxmlformats.org/officeDocument/2006/relationships/slideLayout" Target="../slideLayouts/slideLayout2.xml"/><Relationship Id="rId6" Type="http://schemas.microsoft.com/office/2007/relationships/diagramDrawing" Target="../diagrams/drawing107.xml"/><Relationship Id="rId11" Type="http://schemas.microsoft.com/office/2007/relationships/diagramDrawing" Target="../diagrams/drawing108.xml"/><Relationship Id="rId5" Type="http://schemas.openxmlformats.org/officeDocument/2006/relationships/diagramColors" Target="../diagrams/colors107.xml"/><Relationship Id="rId10" Type="http://schemas.openxmlformats.org/officeDocument/2006/relationships/diagramColors" Target="../diagrams/colors108.xml"/><Relationship Id="rId4" Type="http://schemas.openxmlformats.org/officeDocument/2006/relationships/diagramQuickStyle" Target="../diagrams/quickStyle107.xml"/><Relationship Id="rId9" Type="http://schemas.openxmlformats.org/officeDocument/2006/relationships/diagramQuickStyle" Target="../diagrams/quickStyle108.xml"/></Relationships>
</file>

<file path=ppt/slides/_rels/slide93.xml.rels><?xml version="1.0" encoding="UTF-8" standalone="yes"?>
<Relationships xmlns="http://schemas.openxmlformats.org/package/2006/relationships"><Relationship Id="rId3" Type="http://schemas.openxmlformats.org/officeDocument/2006/relationships/diagramData" Target="../diagrams/data109.xml"/><Relationship Id="rId7" Type="http://schemas.microsoft.com/office/2007/relationships/diagramDrawing" Target="../diagrams/drawing109.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109.xml"/><Relationship Id="rId5" Type="http://schemas.openxmlformats.org/officeDocument/2006/relationships/diagramQuickStyle" Target="../diagrams/quickStyle109.xml"/><Relationship Id="rId4" Type="http://schemas.openxmlformats.org/officeDocument/2006/relationships/diagramLayout" Target="../diagrams/layout10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2334350196"/>
              </p:ext>
            </p:extLst>
          </p:nvPr>
        </p:nvGraphicFramePr>
        <p:xfrm>
          <a:off x="509285" y="520861"/>
          <a:ext cx="11123271" cy="57884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709736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Номер слайда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96694472-C41E-420E-8F5A-8AB28E0FB936}" type="slidenum">
              <a:rPr lang="ru-RU" altLang="ru-RU" sz="1200">
                <a:solidFill>
                  <a:srgbClr val="898989"/>
                </a:solidFill>
              </a:rPr>
              <a:pPr>
                <a:spcBef>
                  <a:spcPct val="0"/>
                </a:spcBef>
                <a:buFontTx/>
                <a:buNone/>
              </a:pPr>
              <a:t>2</a:t>
            </a:fld>
            <a:endParaRPr lang="ru-RU" altLang="ru-RU" sz="1200">
              <a:solidFill>
                <a:srgbClr val="898989"/>
              </a:solidFill>
            </a:endParaRPr>
          </a:p>
        </p:txBody>
      </p:sp>
      <p:graphicFrame>
        <p:nvGraphicFramePr>
          <p:cNvPr id="5" name="Схема 4"/>
          <p:cNvGraphicFramePr/>
          <p:nvPr>
            <p:extLst>
              <p:ext uri="{D42A27DB-BD31-4B8C-83A1-F6EECF244321}">
                <p14:modId xmlns:p14="http://schemas.microsoft.com/office/powerpoint/2010/main" val="1094592015"/>
              </p:ext>
            </p:extLst>
          </p:nvPr>
        </p:nvGraphicFramePr>
        <p:xfrm>
          <a:off x="595085" y="246743"/>
          <a:ext cx="10958285" cy="11819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Схема 6"/>
          <p:cNvGraphicFramePr/>
          <p:nvPr/>
        </p:nvGraphicFramePr>
        <p:xfrm>
          <a:off x="595085" y="1611086"/>
          <a:ext cx="10958285" cy="496118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467636088"/>
      </p:ext>
    </p:extLst>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Объект 6"/>
          <p:cNvGraphicFramePr>
            <a:graphicFrameLocks noGrp="1"/>
          </p:cNvGraphicFramePr>
          <p:nvPr>
            <p:ph idx="1"/>
          </p:nvPr>
        </p:nvGraphicFramePr>
        <p:xfrm>
          <a:off x="1981200" y="1772817"/>
          <a:ext cx="8229600" cy="4353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123"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370F8BFE-D514-4469-A67D-6FDFB0D201C2}" type="slidenum">
              <a:rPr lang="ru-RU" altLang="ru-RU" sz="1200">
                <a:solidFill>
                  <a:srgbClr val="898989"/>
                </a:solidFill>
              </a:rPr>
              <a:pPr>
                <a:spcBef>
                  <a:spcPct val="0"/>
                </a:spcBef>
                <a:buFontTx/>
                <a:buNone/>
              </a:pPr>
              <a:t>3</a:t>
            </a:fld>
            <a:endParaRPr lang="ru-RU" altLang="ru-RU" sz="1200">
              <a:solidFill>
                <a:srgbClr val="898989"/>
              </a:solidFill>
            </a:endParaRPr>
          </a:p>
        </p:txBody>
      </p:sp>
      <p:graphicFrame>
        <p:nvGraphicFramePr>
          <p:cNvPr id="6" name="Схема 5"/>
          <p:cNvGraphicFramePr/>
          <p:nvPr>
            <p:extLst>
              <p:ext uri="{D42A27DB-BD31-4B8C-83A1-F6EECF244321}">
                <p14:modId xmlns:p14="http://schemas.microsoft.com/office/powerpoint/2010/main" val="2302349528"/>
              </p:ext>
            </p:extLst>
          </p:nvPr>
        </p:nvGraphicFramePr>
        <p:xfrm>
          <a:off x="509285" y="435429"/>
          <a:ext cx="11015057" cy="133738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 name="Прямоугольник 4"/>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7-</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4352325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Объект 5"/>
          <p:cNvGraphicFramePr>
            <a:graphicFrameLocks noGrp="1"/>
          </p:cNvGraphicFramePr>
          <p:nvPr>
            <p:ph idx="1"/>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148"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66DA0C7B-0E86-476C-BFEC-B30BEECD1866}" type="slidenum">
              <a:rPr lang="ru-RU" altLang="ru-RU" sz="1200">
                <a:solidFill>
                  <a:srgbClr val="898989"/>
                </a:solidFill>
              </a:rPr>
              <a:pPr>
                <a:spcBef>
                  <a:spcPct val="0"/>
                </a:spcBef>
                <a:buFontTx/>
                <a:buNone/>
              </a:pPr>
              <a:t>4</a:t>
            </a:fld>
            <a:endParaRPr lang="ru-RU" altLang="ru-RU" sz="1200">
              <a:solidFill>
                <a:srgbClr val="898989"/>
              </a:solidFill>
            </a:endParaRPr>
          </a:p>
        </p:txBody>
      </p:sp>
      <p:sp>
        <p:nvSpPr>
          <p:cNvPr id="7" name="Прямоугольник 6"/>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7-</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6417796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008438" y="404813"/>
            <a:ext cx="4608512" cy="863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400" b="1" dirty="0">
                <a:solidFill>
                  <a:schemeClr val="tx1"/>
                </a:solidFill>
                <a:latin typeface="Times New Roman" pitchFamily="18" charset="0"/>
                <a:cs typeface="Times New Roman" pitchFamily="18" charset="0"/>
              </a:rPr>
              <a:t>Жаҳон иқтисодиёти – халқаро иқисодий муносабатлар тизими орқали ўзаро алоқада бўлган миллий иқтисодиётлар йиғиндиси</a:t>
            </a:r>
          </a:p>
        </p:txBody>
      </p:sp>
      <p:sp>
        <p:nvSpPr>
          <p:cNvPr id="6" name="Стрелка вниз 5"/>
          <p:cNvSpPr/>
          <p:nvPr/>
        </p:nvSpPr>
        <p:spPr>
          <a:xfrm>
            <a:off x="6069014" y="1268413"/>
            <a:ext cx="485775" cy="4889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7" name="Овал 6"/>
          <p:cNvSpPr/>
          <p:nvPr/>
        </p:nvSpPr>
        <p:spPr>
          <a:xfrm>
            <a:off x="4702175" y="1757363"/>
            <a:ext cx="3265488"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600" dirty="0">
                <a:latin typeface="Times New Roman" pitchFamily="18" charset="0"/>
                <a:cs typeface="Times New Roman" pitchFamily="18" charset="0"/>
              </a:rPr>
              <a:t>Жаҳон иқтисодиёти ва халқаро иқтисодий муносабатлар</a:t>
            </a:r>
            <a:endParaRPr lang="ru-RU" sz="1600" dirty="0">
              <a:latin typeface="Times New Roman" pitchFamily="18" charset="0"/>
              <a:cs typeface="Times New Roman" pitchFamily="18" charset="0"/>
            </a:endParaRPr>
          </a:p>
        </p:txBody>
      </p:sp>
      <p:sp>
        <p:nvSpPr>
          <p:cNvPr id="8" name="Прямоугольник 7"/>
          <p:cNvSpPr/>
          <p:nvPr/>
        </p:nvSpPr>
        <p:spPr>
          <a:xfrm>
            <a:off x="4008438" y="2852738"/>
            <a:ext cx="4608512" cy="4318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400" b="1" dirty="0">
                <a:solidFill>
                  <a:schemeClr val="tx1"/>
                </a:solidFill>
                <a:latin typeface="Times New Roman" pitchFamily="18" charset="0"/>
                <a:cs typeface="Times New Roman" pitchFamily="18" charset="0"/>
              </a:rPr>
              <a:t>Жаҳон иқтисодиёти таркиби</a:t>
            </a:r>
          </a:p>
        </p:txBody>
      </p:sp>
      <p:sp>
        <p:nvSpPr>
          <p:cNvPr id="9" name="Овал 8"/>
          <p:cNvSpPr/>
          <p:nvPr/>
        </p:nvSpPr>
        <p:spPr>
          <a:xfrm>
            <a:off x="7967663" y="3803650"/>
            <a:ext cx="2449512"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600" dirty="0">
                <a:latin typeface="Times New Roman" pitchFamily="18" charset="0"/>
                <a:cs typeface="Times New Roman" pitchFamily="18" charset="0"/>
              </a:rPr>
              <a:t>Ўтиш иқтисодиёти мамлакатлари</a:t>
            </a:r>
            <a:endParaRPr lang="ru-RU" sz="1600" dirty="0">
              <a:latin typeface="Times New Roman" pitchFamily="18" charset="0"/>
              <a:cs typeface="Times New Roman" pitchFamily="18" charset="0"/>
            </a:endParaRPr>
          </a:p>
        </p:txBody>
      </p:sp>
      <p:sp>
        <p:nvSpPr>
          <p:cNvPr id="10" name="Овал 9"/>
          <p:cNvSpPr/>
          <p:nvPr/>
        </p:nvSpPr>
        <p:spPr>
          <a:xfrm>
            <a:off x="5016500" y="3765550"/>
            <a:ext cx="2592388"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600" dirty="0">
                <a:latin typeface="Times New Roman" pitchFamily="18" charset="0"/>
                <a:cs typeface="Times New Roman" pitchFamily="18" charset="0"/>
              </a:rPr>
              <a:t>Ривожланаётган мамлакатлар</a:t>
            </a:r>
            <a:endParaRPr lang="ru-RU" sz="1600" dirty="0">
              <a:latin typeface="Times New Roman" pitchFamily="18" charset="0"/>
              <a:cs typeface="Times New Roman" pitchFamily="18" charset="0"/>
            </a:endParaRPr>
          </a:p>
        </p:txBody>
      </p:sp>
      <p:sp>
        <p:nvSpPr>
          <p:cNvPr id="11" name="Овал 10"/>
          <p:cNvSpPr/>
          <p:nvPr/>
        </p:nvSpPr>
        <p:spPr>
          <a:xfrm>
            <a:off x="2135189" y="3743325"/>
            <a:ext cx="2566987"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600" dirty="0">
                <a:latin typeface="Times New Roman" pitchFamily="18" charset="0"/>
                <a:cs typeface="Times New Roman" pitchFamily="18" charset="0"/>
              </a:rPr>
              <a:t>Ривожланган мамлакатлар</a:t>
            </a:r>
            <a:endParaRPr lang="ru-RU" sz="1600" dirty="0">
              <a:latin typeface="Times New Roman" pitchFamily="18" charset="0"/>
              <a:cs typeface="Times New Roman" pitchFamily="18" charset="0"/>
            </a:endParaRPr>
          </a:p>
        </p:txBody>
      </p:sp>
      <p:cxnSp>
        <p:nvCxnSpPr>
          <p:cNvPr id="13" name="Прямая со стрелкой 12"/>
          <p:cNvCxnSpPr/>
          <p:nvPr/>
        </p:nvCxnSpPr>
        <p:spPr>
          <a:xfrm flipH="1">
            <a:off x="3503614" y="3284538"/>
            <a:ext cx="1512887" cy="360362"/>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5" name="Прямая со стрелкой 14"/>
          <p:cNvCxnSpPr>
            <a:stCxn id="8" idx="2"/>
            <a:endCxn id="10" idx="0"/>
          </p:cNvCxnSpPr>
          <p:nvPr/>
        </p:nvCxnSpPr>
        <p:spPr>
          <a:xfrm>
            <a:off x="6311900" y="3284538"/>
            <a:ext cx="0" cy="481012"/>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7" name="Прямая со стрелкой 16"/>
          <p:cNvCxnSpPr/>
          <p:nvPr/>
        </p:nvCxnSpPr>
        <p:spPr>
          <a:xfrm>
            <a:off x="7608889" y="3284539"/>
            <a:ext cx="1582737" cy="458787"/>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graphicFrame>
        <p:nvGraphicFramePr>
          <p:cNvPr id="30" name="Таблица 29"/>
          <p:cNvGraphicFramePr>
            <a:graphicFrameLocks noGrp="1"/>
          </p:cNvGraphicFramePr>
          <p:nvPr/>
        </p:nvGraphicFramePr>
        <p:xfrm>
          <a:off x="2208214" y="4941888"/>
          <a:ext cx="8135938" cy="1111251"/>
        </p:xfrm>
        <a:graphic>
          <a:graphicData uri="http://schemas.openxmlformats.org/drawingml/2006/table">
            <a:tbl>
              <a:tblPr firstRow="1" bandRow="1">
                <a:tableStyleId>{5C22544A-7EE6-4342-B048-85BDC9FD1C3A}</a:tableStyleId>
              </a:tblPr>
              <a:tblGrid>
                <a:gridCol w="4067969">
                  <a:extLst>
                    <a:ext uri="{9D8B030D-6E8A-4147-A177-3AD203B41FA5}">
                      <a16:colId xmlns:a16="http://schemas.microsoft.com/office/drawing/2014/main" val="20000"/>
                    </a:ext>
                  </a:extLst>
                </a:gridCol>
                <a:gridCol w="4067969">
                  <a:extLst>
                    <a:ext uri="{9D8B030D-6E8A-4147-A177-3AD203B41FA5}">
                      <a16:colId xmlns:a16="http://schemas.microsoft.com/office/drawing/2014/main" val="20001"/>
                    </a:ext>
                  </a:extLst>
                </a:gridCol>
              </a:tblGrid>
              <a:tr h="370417">
                <a:tc gridSpan="2">
                  <a:txBody>
                    <a:bodyPr/>
                    <a:lstStyle/>
                    <a:p>
                      <a:pPr algn="ctr"/>
                      <a:r>
                        <a:rPr lang="uz-Cyrl-UZ" sz="1800" dirty="0" smtClean="0">
                          <a:latin typeface="Times New Roman" pitchFamily="18" charset="0"/>
                          <a:cs typeface="Times New Roman" pitchFamily="18" charset="0"/>
                        </a:rPr>
                        <a:t>Мамлакатлар гуруҳланиш сабаблари</a:t>
                      </a:r>
                      <a:endParaRPr lang="ru-RU" sz="1800" dirty="0">
                        <a:latin typeface="Times New Roman" pitchFamily="18" charset="0"/>
                        <a:cs typeface="Times New Roman" pitchFamily="18" charset="0"/>
                      </a:endParaRPr>
                    </a:p>
                  </a:txBody>
                  <a:tcPr marL="91429" marR="91429" marT="45668" marB="45668">
                    <a:solidFill>
                      <a:srgbClr val="00B050"/>
                    </a:solidFill>
                  </a:tcPr>
                </a:tc>
                <a:tc hMerge="1">
                  <a:txBody>
                    <a:bodyPr/>
                    <a:lstStyle/>
                    <a:p>
                      <a:endParaRPr lang="ru-RU" dirty="0"/>
                    </a:p>
                  </a:txBody>
                  <a:tcPr/>
                </a:tc>
                <a:extLst>
                  <a:ext uri="{0D108BD9-81ED-4DB2-BD59-A6C34878D82A}">
                    <a16:rowId xmlns:a16="http://schemas.microsoft.com/office/drawing/2014/main" val="10000"/>
                  </a:ext>
                </a:extLst>
              </a:tr>
              <a:tr h="370417">
                <a:tc>
                  <a:txBody>
                    <a:bodyPr/>
                    <a:lstStyle/>
                    <a:p>
                      <a:r>
                        <a:rPr lang="uz-Cyrl-UZ" sz="1800" dirty="0" smtClean="0">
                          <a:latin typeface="Times New Roman" pitchFamily="18" charset="0"/>
                          <a:cs typeface="Times New Roman" pitchFamily="18" charset="0"/>
                        </a:rPr>
                        <a:t>Иқтисодий ривожланиш даражаси</a:t>
                      </a:r>
                      <a:endParaRPr lang="ru-RU" sz="1800" dirty="0">
                        <a:latin typeface="Times New Roman" pitchFamily="18" charset="0"/>
                        <a:cs typeface="Times New Roman" pitchFamily="18" charset="0"/>
                      </a:endParaRPr>
                    </a:p>
                  </a:txBody>
                  <a:tcPr marL="91429" marR="91429" marT="45668" marB="45668"/>
                </a:tc>
                <a:tc>
                  <a:txBody>
                    <a:bodyPr/>
                    <a:lstStyle/>
                    <a:p>
                      <a:r>
                        <a:rPr lang="uz-Cyrl-UZ" sz="1800" dirty="0" smtClean="0">
                          <a:latin typeface="Times New Roman" pitchFamily="18" charset="0"/>
                          <a:cs typeface="Times New Roman" pitchFamily="18" charset="0"/>
                        </a:rPr>
                        <a:t>Иқтисодётнинг ўсиш шакли</a:t>
                      </a:r>
                      <a:endParaRPr lang="ru-RU" sz="1800" dirty="0">
                        <a:latin typeface="Times New Roman" pitchFamily="18" charset="0"/>
                        <a:cs typeface="Times New Roman" pitchFamily="18" charset="0"/>
                      </a:endParaRPr>
                    </a:p>
                  </a:txBody>
                  <a:tcPr marL="91429" marR="91429" marT="45668" marB="45668"/>
                </a:tc>
                <a:extLst>
                  <a:ext uri="{0D108BD9-81ED-4DB2-BD59-A6C34878D82A}">
                    <a16:rowId xmlns:a16="http://schemas.microsoft.com/office/drawing/2014/main" val="10001"/>
                  </a:ext>
                </a:extLst>
              </a:tr>
              <a:tr h="370417">
                <a:tc>
                  <a:txBody>
                    <a:bodyPr/>
                    <a:lstStyle/>
                    <a:p>
                      <a:r>
                        <a:rPr lang="uz-Cyrl-UZ" sz="1800" dirty="0" smtClean="0">
                          <a:latin typeface="Times New Roman" pitchFamily="18" charset="0"/>
                          <a:cs typeface="Times New Roman" pitchFamily="18" charset="0"/>
                        </a:rPr>
                        <a:t>Иқтисодиётнинг ўсиш таркиби</a:t>
                      </a:r>
                      <a:endParaRPr lang="ru-RU" sz="1800" dirty="0">
                        <a:latin typeface="Times New Roman" pitchFamily="18" charset="0"/>
                        <a:cs typeface="Times New Roman" pitchFamily="18" charset="0"/>
                      </a:endParaRPr>
                    </a:p>
                  </a:txBody>
                  <a:tcPr marL="91429" marR="91429" marT="45668" marB="45668"/>
                </a:tc>
                <a:tc>
                  <a:txBody>
                    <a:bodyPr/>
                    <a:lstStyle/>
                    <a:p>
                      <a:r>
                        <a:rPr lang="uz-Cyrl-UZ" sz="1800" dirty="0" smtClean="0">
                          <a:latin typeface="Times New Roman" pitchFamily="18" charset="0"/>
                          <a:cs typeface="Times New Roman" pitchFamily="18" charset="0"/>
                        </a:rPr>
                        <a:t>Ташқи иқтисодий алоқалар</a:t>
                      </a:r>
                      <a:r>
                        <a:rPr lang="uz-Cyrl-UZ" sz="1800" baseline="0" dirty="0" smtClean="0">
                          <a:latin typeface="Times New Roman" pitchFamily="18" charset="0"/>
                          <a:cs typeface="Times New Roman" pitchFamily="18" charset="0"/>
                        </a:rPr>
                        <a:t> характери</a:t>
                      </a:r>
                      <a:endParaRPr lang="ru-RU" sz="1800" dirty="0">
                        <a:latin typeface="Times New Roman" pitchFamily="18" charset="0"/>
                        <a:cs typeface="Times New Roman" pitchFamily="18" charset="0"/>
                      </a:endParaRPr>
                    </a:p>
                  </a:txBody>
                  <a:tcPr marL="91429" marR="91429" marT="45668" marB="45668"/>
                </a:tc>
                <a:extLst>
                  <a:ext uri="{0D108BD9-81ED-4DB2-BD59-A6C34878D82A}">
                    <a16:rowId xmlns:a16="http://schemas.microsoft.com/office/drawing/2014/main" val="10002"/>
                  </a:ext>
                </a:extLst>
              </a:tr>
            </a:tbl>
          </a:graphicData>
        </a:graphic>
      </p:graphicFrame>
      <p:sp>
        <p:nvSpPr>
          <p:cNvPr id="14" name="Прямоугольник 1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7-</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1779335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вал 3"/>
          <p:cNvSpPr/>
          <p:nvPr/>
        </p:nvSpPr>
        <p:spPr>
          <a:xfrm>
            <a:off x="2014538" y="481014"/>
            <a:ext cx="1873250" cy="504825"/>
          </a:xfrm>
          <a:prstGeom prst="ellipse">
            <a:avLst/>
          </a:prstGeom>
          <a:ln>
            <a:prstDash val="dashDot"/>
          </a:ln>
        </p:spPr>
        <p:style>
          <a:lnRef idx="2">
            <a:schemeClr val="dk1"/>
          </a:lnRef>
          <a:fillRef idx="1">
            <a:schemeClr val="lt1"/>
          </a:fillRef>
          <a:effectRef idx="0">
            <a:schemeClr val="dk1"/>
          </a:effectRef>
          <a:fontRef idx="minor">
            <a:schemeClr val="dk1"/>
          </a:fontRef>
        </p:style>
        <p:txBody>
          <a:bodyPr anchor="ctr"/>
          <a:lstStyle/>
          <a:p>
            <a:pPr algn="ctr">
              <a:defRPr/>
            </a:pPr>
            <a:r>
              <a:rPr lang="uz-Cyrl-UZ" sz="1600" b="1" dirty="0">
                <a:solidFill>
                  <a:schemeClr val="tx1"/>
                </a:solidFill>
                <a:latin typeface="Times New Roman" pitchFamily="18" charset="0"/>
                <a:cs typeface="Times New Roman" pitchFamily="18" charset="0"/>
              </a:rPr>
              <a:t>Босқичлари</a:t>
            </a:r>
            <a:endParaRPr lang="ru-RU" sz="1600" b="1" dirty="0">
              <a:solidFill>
                <a:schemeClr val="tx1"/>
              </a:solidFill>
              <a:latin typeface="Times New Roman" pitchFamily="18" charset="0"/>
              <a:cs typeface="Times New Roman" pitchFamily="18" charset="0"/>
            </a:endParaRPr>
          </a:p>
        </p:txBody>
      </p:sp>
      <p:graphicFrame>
        <p:nvGraphicFramePr>
          <p:cNvPr id="5" name="Таблица 4"/>
          <p:cNvGraphicFramePr>
            <a:graphicFrameLocks noGrp="1"/>
          </p:cNvGraphicFramePr>
          <p:nvPr/>
        </p:nvGraphicFramePr>
        <p:xfrm>
          <a:off x="1703389" y="1196975"/>
          <a:ext cx="2376487" cy="579438"/>
        </p:xfrm>
        <a:graphic>
          <a:graphicData uri="http://schemas.openxmlformats.org/drawingml/2006/table">
            <a:tbl>
              <a:tblPr firstRow="1" bandRow="1">
                <a:tableStyleId>{5C22544A-7EE6-4342-B048-85BDC9FD1C3A}</a:tableStyleId>
              </a:tblPr>
              <a:tblGrid>
                <a:gridCol w="486178">
                  <a:extLst>
                    <a:ext uri="{9D8B030D-6E8A-4147-A177-3AD203B41FA5}">
                      <a16:colId xmlns:a16="http://schemas.microsoft.com/office/drawing/2014/main" val="20000"/>
                    </a:ext>
                  </a:extLst>
                </a:gridCol>
                <a:gridCol w="1890309">
                  <a:extLst>
                    <a:ext uri="{9D8B030D-6E8A-4147-A177-3AD203B41FA5}">
                      <a16:colId xmlns:a16="http://schemas.microsoft.com/office/drawing/2014/main" val="20001"/>
                    </a:ext>
                  </a:extLst>
                </a:gridCol>
              </a:tblGrid>
              <a:tr h="579438">
                <a:tc>
                  <a:txBody>
                    <a:bodyPr/>
                    <a:lstStyle/>
                    <a:p>
                      <a:pPr algn="ctr"/>
                      <a:r>
                        <a:rPr lang="en-US" sz="1600" b="0" kern="1200" dirty="0" smtClean="0">
                          <a:solidFill>
                            <a:schemeClr val="dk1"/>
                          </a:solidFill>
                          <a:latin typeface="Times New Roman" pitchFamily="18" charset="0"/>
                          <a:ea typeface="+mn-ea"/>
                          <a:cs typeface="Times New Roman" pitchFamily="18" charset="0"/>
                        </a:rPr>
                        <a:t>I</a:t>
                      </a:r>
                      <a:endParaRPr lang="ru-RU" sz="1600" b="0" dirty="0">
                        <a:solidFill>
                          <a:schemeClr val="tx1"/>
                        </a:solidFill>
                      </a:endParaRPr>
                    </a:p>
                  </a:txBody>
                  <a:tcPr marL="91449" marR="91449" marT="45745" marB="4574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b="0" dirty="0" smtClean="0">
                          <a:solidFill>
                            <a:schemeClr val="tx1"/>
                          </a:solidFill>
                          <a:latin typeface="Times New Roman" pitchFamily="18" charset="0"/>
                          <a:cs typeface="Times New Roman" pitchFamily="18" charset="0"/>
                        </a:rPr>
                        <a:t>XV-XVI</a:t>
                      </a:r>
                      <a:r>
                        <a:rPr lang="en-US" sz="1600" b="0" baseline="0" dirty="0" smtClean="0">
                          <a:solidFill>
                            <a:schemeClr val="tx1"/>
                          </a:solidFill>
                          <a:latin typeface="Times New Roman" pitchFamily="18" charset="0"/>
                          <a:cs typeface="Times New Roman" pitchFamily="18" charset="0"/>
                        </a:rPr>
                        <a:t> </a:t>
                      </a:r>
                      <a:endParaRPr lang="uz-Cyrl-UZ" sz="1600" b="0" baseline="0" dirty="0" smtClean="0">
                        <a:solidFill>
                          <a:schemeClr val="tx1"/>
                        </a:solidFill>
                        <a:latin typeface="Times New Roman" pitchFamily="18" charset="0"/>
                        <a:cs typeface="Times New Roman" pitchFamily="18" charset="0"/>
                      </a:endParaRPr>
                    </a:p>
                    <a:p>
                      <a:pPr algn="ctr"/>
                      <a:r>
                        <a:rPr lang="uz-Cyrl-UZ" sz="1600" b="0" baseline="0" dirty="0" smtClean="0">
                          <a:solidFill>
                            <a:schemeClr val="tx1"/>
                          </a:solidFill>
                          <a:latin typeface="Times New Roman" pitchFamily="18" charset="0"/>
                          <a:cs typeface="Times New Roman" pitchFamily="18" charset="0"/>
                        </a:rPr>
                        <a:t>ас</a:t>
                      </a:r>
                      <a:r>
                        <a:rPr lang="ru-RU" sz="1600" b="0" baseline="0" dirty="0" err="1" smtClean="0">
                          <a:solidFill>
                            <a:schemeClr val="tx1"/>
                          </a:solidFill>
                          <a:latin typeface="Times New Roman" pitchFamily="18" charset="0"/>
                          <a:cs typeface="Times New Roman" pitchFamily="18" charset="0"/>
                        </a:rPr>
                        <a:t>рлар</a:t>
                      </a:r>
                      <a:endParaRPr lang="ru-RU" sz="1600" b="0" dirty="0">
                        <a:solidFill>
                          <a:schemeClr val="tx1"/>
                        </a:solidFill>
                        <a:latin typeface="Times New Roman" pitchFamily="18" charset="0"/>
                        <a:cs typeface="Times New Roman" pitchFamily="18" charset="0"/>
                      </a:endParaRPr>
                    </a:p>
                  </a:txBody>
                  <a:tcPr marL="91449" marR="91449" marT="45745" marB="4574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6" name="Таблица 5"/>
          <p:cNvGraphicFramePr>
            <a:graphicFrameLocks noGrp="1"/>
          </p:cNvGraphicFramePr>
          <p:nvPr/>
        </p:nvGraphicFramePr>
        <p:xfrm>
          <a:off x="1703388" y="1989139"/>
          <a:ext cx="2400300" cy="822772"/>
        </p:xfrm>
        <a:graphic>
          <a:graphicData uri="http://schemas.openxmlformats.org/drawingml/2006/table">
            <a:tbl>
              <a:tblPr firstRow="1" bandRow="1">
                <a:tableStyleId>{5C22544A-7EE6-4342-B048-85BDC9FD1C3A}</a:tableStyleId>
              </a:tblPr>
              <a:tblGrid>
                <a:gridCol w="432115">
                  <a:extLst>
                    <a:ext uri="{9D8B030D-6E8A-4147-A177-3AD203B41FA5}">
                      <a16:colId xmlns:a16="http://schemas.microsoft.com/office/drawing/2014/main" val="20000"/>
                    </a:ext>
                  </a:extLst>
                </a:gridCol>
                <a:gridCol w="1968185">
                  <a:extLst>
                    <a:ext uri="{9D8B030D-6E8A-4147-A177-3AD203B41FA5}">
                      <a16:colId xmlns:a16="http://schemas.microsoft.com/office/drawing/2014/main" val="20001"/>
                    </a:ext>
                  </a:extLst>
                </a:gridCol>
              </a:tblGrid>
              <a:tr h="822325">
                <a:tc>
                  <a:txBody>
                    <a:bodyPr/>
                    <a:lstStyle/>
                    <a:p>
                      <a:pPr algn="ctr"/>
                      <a:r>
                        <a:rPr lang="en-US" sz="1600" b="0" kern="1200" dirty="0" smtClean="0">
                          <a:solidFill>
                            <a:schemeClr val="dk1"/>
                          </a:solidFill>
                          <a:latin typeface="Times New Roman" pitchFamily="18" charset="0"/>
                          <a:ea typeface="+mn-ea"/>
                          <a:cs typeface="Times New Roman" pitchFamily="18" charset="0"/>
                        </a:rPr>
                        <a:t>II</a:t>
                      </a:r>
                      <a:endParaRPr lang="ru-RU" sz="1600" b="0" kern="1200" dirty="0">
                        <a:solidFill>
                          <a:schemeClr val="dk1"/>
                        </a:solidFill>
                        <a:latin typeface="Times New Roman" pitchFamily="18" charset="0"/>
                        <a:ea typeface="+mn-ea"/>
                        <a:cs typeface="Times New Roman" pitchFamily="18" charset="0"/>
                      </a:endParaRPr>
                    </a:p>
                  </a:txBody>
                  <a:tcPr marL="91454" marR="91454" marT="45626" marB="4562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b="0" kern="1200" dirty="0" smtClean="0">
                          <a:solidFill>
                            <a:schemeClr val="dk1"/>
                          </a:solidFill>
                          <a:latin typeface="Times New Roman" pitchFamily="18" charset="0"/>
                          <a:ea typeface="+mn-ea"/>
                          <a:cs typeface="Times New Roman" pitchFamily="18" charset="0"/>
                        </a:rPr>
                        <a:t>XVII </a:t>
                      </a:r>
                      <a:r>
                        <a:rPr lang="uz-Cyrl-UZ" sz="1600" b="0" kern="1200" dirty="0" smtClean="0">
                          <a:solidFill>
                            <a:schemeClr val="dk1"/>
                          </a:solidFill>
                          <a:latin typeface="Times New Roman" pitchFamily="18" charset="0"/>
                          <a:ea typeface="+mn-ea"/>
                          <a:cs typeface="Times New Roman" pitchFamily="18" charset="0"/>
                        </a:rPr>
                        <a:t>асрнинг биринчи ярми</a:t>
                      </a:r>
                      <a:r>
                        <a:rPr lang="en-US" sz="1600" b="0" kern="1200" dirty="0" smtClean="0">
                          <a:solidFill>
                            <a:schemeClr val="dk1"/>
                          </a:solidFill>
                          <a:latin typeface="Times New Roman" pitchFamily="18" charset="0"/>
                          <a:ea typeface="+mn-ea"/>
                          <a:cs typeface="Times New Roman" pitchFamily="18" charset="0"/>
                        </a:rPr>
                        <a:t> XIX</a:t>
                      </a:r>
                      <a:r>
                        <a:rPr lang="uz-Cyrl-UZ" sz="1600" b="0" kern="1200" dirty="0" smtClean="0">
                          <a:solidFill>
                            <a:schemeClr val="dk1"/>
                          </a:solidFill>
                          <a:latin typeface="Times New Roman" pitchFamily="18" charset="0"/>
                          <a:ea typeface="+mn-ea"/>
                          <a:cs typeface="Times New Roman" pitchFamily="18" charset="0"/>
                        </a:rPr>
                        <a:t> аср</a:t>
                      </a:r>
                      <a:endParaRPr lang="ru-RU" sz="1600" b="0" kern="1200" dirty="0">
                        <a:solidFill>
                          <a:schemeClr val="dk1"/>
                        </a:solidFill>
                        <a:latin typeface="Times New Roman" pitchFamily="18" charset="0"/>
                        <a:ea typeface="+mn-ea"/>
                        <a:cs typeface="Times New Roman" pitchFamily="18" charset="0"/>
                      </a:endParaRPr>
                    </a:p>
                  </a:txBody>
                  <a:tcPr marL="91454" marR="91454" marT="45626" marB="4562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7" name="Таблица 6"/>
          <p:cNvGraphicFramePr>
            <a:graphicFrameLocks noGrp="1"/>
          </p:cNvGraphicFramePr>
          <p:nvPr/>
        </p:nvGraphicFramePr>
        <p:xfrm>
          <a:off x="1703388" y="2997200"/>
          <a:ext cx="2400300" cy="579438"/>
        </p:xfrm>
        <a:graphic>
          <a:graphicData uri="http://schemas.openxmlformats.org/drawingml/2006/table">
            <a:tbl>
              <a:tblPr firstRow="1" bandRow="1">
                <a:tableStyleId>{5C22544A-7EE6-4342-B048-85BDC9FD1C3A}</a:tableStyleId>
              </a:tblPr>
              <a:tblGrid>
                <a:gridCol w="599786">
                  <a:extLst>
                    <a:ext uri="{9D8B030D-6E8A-4147-A177-3AD203B41FA5}">
                      <a16:colId xmlns:a16="http://schemas.microsoft.com/office/drawing/2014/main" val="20000"/>
                    </a:ext>
                  </a:extLst>
                </a:gridCol>
                <a:gridCol w="1800514">
                  <a:extLst>
                    <a:ext uri="{9D8B030D-6E8A-4147-A177-3AD203B41FA5}">
                      <a16:colId xmlns:a16="http://schemas.microsoft.com/office/drawing/2014/main" val="20001"/>
                    </a:ext>
                  </a:extLst>
                </a:gridCol>
              </a:tblGrid>
              <a:tr h="579438">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kern="1200" dirty="0" smtClean="0">
                          <a:solidFill>
                            <a:schemeClr val="dk1"/>
                          </a:solidFill>
                          <a:latin typeface="Times New Roman" pitchFamily="18" charset="0"/>
                          <a:ea typeface="+mn-ea"/>
                          <a:cs typeface="Times New Roman" pitchFamily="18" charset="0"/>
                        </a:rPr>
                        <a:t>III</a:t>
                      </a:r>
                      <a:endParaRPr lang="ru-RU" sz="1600" b="0" kern="1200" dirty="0" smtClean="0">
                        <a:solidFill>
                          <a:schemeClr val="dk1"/>
                        </a:solidFill>
                        <a:latin typeface="Times New Roman" pitchFamily="18" charset="0"/>
                        <a:ea typeface="+mn-ea"/>
                        <a:cs typeface="Times New Roman" pitchFamily="18" charset="0"/>
                      </a:endParaRPr>
                    </a:p>
                  </a:txBody>
                  <a:tcPr marL="91454" marR="91454" marT="45745" marB="4574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b="0" kern="1200" dirty="0" smtClean="0">
                          <a:solidFill>
                            <a:schemeClr val="dk1"/>
                          </a:solidFill>
                          <a:latin typeface="Times New Roman" pitchFamily="18" charset="0"/>
                          <a:ea typeface="+mn-ea"/>
                          <a:cs typeface="Times New Roman" pitchFamily="18" charset="0"/>
                        </a:rPr>
                        <a:t>I </a:t>
                      </a:r>
                      <a:r>
                        <a:rPr lang="uz-Cyrl-UZ" sz="1600" b="0" kern="1200" dirty="0" smtClean="0">
                          <a:solidFill>
                            <a:schemeClr val="dk1"/>
                          </a:solidFill>
                          <a:latin typeface="Times New Roman" pitchFamily="18" charset="0"/>
                          <a:ea typeface="+mn-ea"/>
                          <a:cs typeface="Times New Roman" pitchFamily="18" charset="0"/>
                        </a:rPr>
                        <a:t>ва </a:t>
                      </a:r>
                      <a:r>
                        <a:rPr lang="en-US" sz="1600" b="0" kern="1200" dirty="0" smtClean="0">
                          <a:solidFill>
                            <a:schemeClr val="dk1"/>
                          </a:solidFill>
                          <a:latin typeface="Times New Roman" pitchFamily="18" charset="0"/>
                          <a:ea typeface="+mn-ea"/>
                          <a:cs typeface="Times New Roman" pitchFamily="18" charset="0"/>
                        </a:rPr>
                        <a:t>II</a:t>
                      </a:r>
                      <a:r>
                        <a:rPr lang="uz-Cyrl-UZ" sz="1600" b="0" kern="1200" dirty="0" smtClean="0">
                          <a:solidFill>
                            <a:schemeClr val="dk1"/>
                          </a:solidFill>
                          <a:latin typeface="Times New Roman" pitchFamily="18" charset="0"/>
                          <a:ea typeface="+mn-ea"/>
                          <a:cs typeface="Times New Roman" pitchFamily="18" charset="0"/>
                        </a:rPr>
                        <a:t> жаҳон</a:t>
                      </a:r>
                      <a:r>
                        <a:rPr lang="uz-Cyrl-UZ" sz="1600" b="0" kern="1200" baseline="0" dirty="0" smtClean="0">
                          <a:solidFill>
                            <a:schemeClr val="dk1"/>
                          </a:solidFill>
                          <a:latin typeface="Times New Roman" pitchFamily="18" charset="0"/>
                          <a:ea typeface="+mn-ea"/>
                          <a:cs typeface="Times New Roman" pitchFamily="18" charset="0"/>
                        </a:rPr>
                        <a:t> урушлари даври</a:t>
                      </a:r>
                      <a:endParaRPr lang="ru-RU" sz="1600" b="0" kern="1200" dirty="0">
                        <a:solidFill>
                          <a:schemeClr val="dk1"/>
                        </a:solidFill>
                        <a:latin typeface="Times New Roman" pitchFamily="18" charset="0"/>
                        <a:ea typeface="+mn-ea"/>
                        <a:cs typeface="Times New Roman" pitchFamily="18" charset="0"/>
                      </a:endParaRPr>
                    </a:p>
                  </a:txBody>
                  <a:tcPr marL="91454" marR="91454" marT="45745" marB="4574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8" name="Таблица 7"/>
          <p:cNvGraphicFramePr>
            <a:graphicFrameLocks noGrp="1"/>
          </p:cNvGraphicFramePr>
          <p:nvPr/>
        </p:nvGraphicFramePr>
        <p:xfrm>
          <a:off x="1703388" y="3789364"/>
          <a:ext cx="2400300" cy="579437"/>
        </p:xfrm>
        <a:graphic>
          <a:graphicData uri="http://schemas.openxmlformats.org/drawingml/2006/table">
            <a:tbl>
              <a:tblPr firstRow="1" bandRow="1">
                <a:tableStyleId>{5C22544A-7EE6-4342-B048-85BDC9FD1C3A}</a:tableStyleId>
              </a:tblPr>
              <a:tblGrid>
                <a:gridCol w="599786">
                  <a:extLst>
                    <a:ext uri="{9D8B030D-6E8A-4147-A177-3AD203B41FA5}">
                      <a16:colId xmlns:a16="http://schemas.microsoft.com/office/drawing/2014/main" val="20000"/>
                    </a:ext>
                  </a:extLst>
                </a:gridCol>
                <a:gridCol w="1800514">
                  <a:extLst>
                    <a:ext uri="{9D8B030D-6E8A-4147-A177-3AD203B41FA5}">
                      <a16:colId xmlns:a16="http://schemas.microsoft.com/office/drawing/2014/main" val="20001"/>
                    </a:ext>
                  </a:extLst>
                </a:gridCol>
              </a:tblGrid>
              <a:tr h="579437">
                <a:tc>
                  <a:txBody>
                    <a:bodyPr/>
                    <a:lstStyle/>
                    <a:p>
                      <a:pPr algn="ctr"/>
                      <a:r>
                        <a:rPr lang="en-US" sz="1600" b="0" kern="1200" dirty="0" smtClean="0">
                          <a:solidFill>
                            <a:schemeClr val="dk1"/>
                          </a:solidFill>
                          <a:latin typeface="Times New Roman" pitchFamily="18" charset="0"/>
                          <a:ea typeface="+mn-ea"/>
                          <a:cs typeface="Times New Roman" pitchFamily="18" charset="0"/>
                        </a:rPr>
                        <a:t>IV</a:t>
                      </a:r>
                      <a:endParaRPr lang="ru-RU" sz="1600" b="0" kern="1200" dirty="0">
                        <a:solidFill>
                          <a:schemeClr val="dk1"/>
                        </a:solidFill>
                        <a:latin typeface="Times New Roman" pitchFamily="18" charset="0"/>
                        <a:ea typeface="+mn-ea"/>
                        <a:cs typeface="Times New Roman" pitchFamily="18" charset="0"/>
                      </a:endParaRPr>
                    </a:p>
                  </a:txBody>
                  <a:tcPr marL="91454" marR="91454" marT="45745" marB="4574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b="0" kern="1200" dirty="0" smtClean="0">
                          <a:solidFill>
                            <a:schemeClr val="dk1"/>
                          </a:solidFill>
                          <a:latin typeface="Times New Roman" pitchFamily="18" charset="0"/>
                          <a:ea typeface="+mn-ea"/>
                          <a:cs typeface="Times New Roman" pitchFamily="18" charset="0"/>
                        </a:rPr>
                        <a:t>XX</a:t>
                      </a:r>
                      <a:r>
                        <a:rPr lang="uz-Cyrl-UZ" sz="1600" b="0" kern="1200" dirty="0" smtClean="0">
                          <a:solidFill>
                            <a:schemeClr val="dk1"/>
                          </a:solidFill>
                          <a:latin typeface="Times New Roman" pitchFamily="18" charset="0"/>
                          <a:ea typeface="+mn-ea"/>
                          <a:cs typeface="Times New Roman" pitchFamily="18" charset="0"/>
                        </a:rPr>
                        <a:t> асрнинг 50-90-йиллари</a:t>
                      </a:r>
                      <a:endParaRPr lang="ru-RU" sz="1600" b="0" kern="1200" dirty="0">
                        <a:solidFill>
                          <a:schemeClr val="dk1"/>
                        </a:solidFill>
                        <a:latin typeface="Times New Roman" pitchFamily="18" charset="0"/>
                        <a:ea typeface="+mn-ea"/>
                        <a:cs typeface="Times New Roman" pitchFamily="18" charset="0"/>
                      </a:endParaRPr>
                    </a:p>
                  </a:txBody>
                  <a:tcPr marL="91454" marR="91454" marT="45745" marB="4574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9" name="Таблица 8"/>
          <p:cNvGraphicFramePr>
            <a:graphicFrameLocks noGrp="1"/>
          </p:cNvGraphicFramePr>
          <p:nvPr/>
        </p:nvGraphicFramePr>
        <p:xfrm>
          <a:off x="1703389" y="4508501"/>
          <a:ext cx="2376487" cy="823913"/>
        </p:xfrm>
        <a:graphic>
          <a:graphicData uri="http://schemas.openxmlformats.org/drawingml/2006/table">
            <a:tbl>
              <a:tblPr firstRow="1" bandRow="1">
                <a:tableStyleId>{5C22544A-7EE6-4342-B048-85BDC9FD1C3A}</a:tableStyleId>
              </a:tblPr>
              <a:tblGrid>
                <a:gridCol w="593835">
                  <a:extLst>
                    <a:ext uri="{9D8B030D-6E8A-4147-A177-3AD203B41FA5}">
                      <a16:colId xmlns:a16="http://schemas.microsoft.com/office/drawing/2014/main" val="20000"/>
                    </a:ext>
                  </a:extLst>
                </a:gridCol>
                <a:gridCol w="1782652">
                  <a:extLst>
                    <a:ext uri="{9D8B030D-6E8A-4147-A177-3AD203B41FA5}">
                      <a16:colId xmlns:a16="http://schemas.microsoft.com/office/drawing/2014/main" val="20001"/>
                    </a:ext>
                  </a:extLst>
                </a:gridCol>
              </a:tblGrid>
              <a:tr h="82391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kern="1200" dirty="0" smtClean="0">
                          <a:solidFill>
                            <a:schemeClr val="dk1"/>
                          </a:solidFill>
                          <a:latin typeface="Times New Roman" pitchFamily="18" charset="0"/>
                          <a:ea typeface="+mn-ea"/>
                          <a:cs typeface="Times New Roman" pitchFamily="18" charset="0"/>
                        </a:rPr>
                        <a:t>V</a:t>
                      </a:r>
                      <a:endParaRPr lang="ru-RU" sz="1600" b="0" kern="1200" dirty="0" smtClean="0">
                        <a:solidFill>
                          <a:schemeClr val="dk1"/>
                        </a:solidFill>
                        <a:latin typeface="Times New Roman" pitchFamily="18" charset="0"/>
                        <a:ea typeface="+mn-ea"/>
                        <a:cs typeface="Times New Roman" pitchFamily="18" charset="0"/>
                      </a:endParaRPr>
                    </a:p>
                  </a:txBody>
                  <a:tcPr marL="91458" marR="91458" marT="45773" marB="4577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b="0" kern="1200" dirty="0" smtClean="0">
                          <a:solidFill>
                            <a:schemeClr val="dk1"/>
                          </a:solidFill>
                          <a:latin typeface="Times New Roman" pitchFamily="18" charset="0"/>
                          <a:ea typeface="+mn-ea"/>
                          <a:cs typeface="Times New Roman" pitchFamily="18" charset="0"/>
                        </a:rPr>
                        <a:t>XX</a:t>
                      </a:r>
                      <a:r>
                        <a:rPr lang="uz-Cyrl-UZ" sz="1600" b="0" kern="1200" dirty="0" smtClean="0">
                          <a:solidFill>
                            <a:schemeClr val="dk1"/>
                          </a:solidFill>
                          <a:latin typeface="Times New Roman" pitchFamily="18" charset="0"/>
                          <a:ea typeface="+mn-ea"/>
                          <a:cs typeface="Times New Roman" pitchFamily="18" charset="0"/>
                        </a:rPr>
                        <a:t> асрнинг 90 йилларидан</a:t>
                      </a:r>
                      <a:r>
                        <a:rPr lang="uz-Cyrl-UZ" sz="1600" b="0" kern="1200" baseline="0" dirty="0" smtClean="0">
                          <a:solidFill>
                            <a:schemeClr val="dk1"/>
                          </a:solidFill>
                          <a:latin typeface="Times New Roman" pitchFamily="18" charset="0"/>
                          <a:ea typeface="+mn-ea"/>
                          <a:cs typeface="Times New Roman" pitchFamily="18" charset="0"/>
                        </a:rPr>
                        <a:t> хозирга қадар</a:t>
                      </a:r>
                      <a:endParaRPr lang="ru-RU" sz="1600" b="0" kern="1200" dirty="0">
                        <a:solidFill>
                          <a:schemeClr val="dk1"/>
                        </a:solidFill>
                        <a:latin typeface="Times New Roman" pitchFamily="18" charset="0"/>
                        <a:ea typeface="+mn-ea"/>
                        <a:cs typeface="Times New Roman" pitchFamily="18" charset="0"/>
                      </a:endParaRPr>
                    </a:p>
                  </a:txBody>
                  <a:tcPr marL="91458" marR="91458" marT="45773" marB="4577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10" name="Таблица 9"/>
          <p:cNvGraphicFramePr>
            <a:graphicFrameLocks noGrp="1"/>
          </p:cNvGraphicFramePr>
          <p:nvPr/>
        </p:nvGraphicFramePr>
        <p:xfrm>
          <a:off x="6024563" y="547689"/>
          <a:ext cx="2374900" cy="371475"/>
        </p:xfrm>
        <a:graphic>
          <a:graphicData uri="http://schemas.openxmlformats.org/drawingml/2006/table">
            <a:tbl>
              <a:tblPr firstRow="1" bandRow="1">
                <a:tableStyleId>{5C22544A-7EE6-4342-B048-85BDC9FD1C3A}</a:tableStyleId>
              </a:tblPr>
              <a:tblGrid>
                <a:gridCol w="2374900">
                  <a:extLst>
                    <a:ext uri="{9D8B030D-6E8A-4147-A177-3AD203B41FA5}">
                      <a16:colId xmlns:a16="http://schemas.microsoft.com/office/drawing/2014/main" val="20000"/>
                    </a:ext>
                  </a:extLst>
                </a:gridCol>
              </a:tblGrid>
              <a:tr h="371475">
                <a:tc>
                  <a:txBody>
                    <a:bodyPr/>
                    <a:lstStyle/>
                    <a:p>
                      <a:pPr algn="ctr"/>
                      <a:r>
                        <a:rPr lang="uz-Cyrl-UZ" sz="1600" b="1" dirty="0" smtClean="0">
                          <a:solidFill>
                            <a:schemeClr val="tx1"/>
                          </a:solidFill>
                          <a:latin typeface="Times New Roman" pitchFamily="18" charset="0"/>
                          <a:cs typeface="Times New Roman" pitchFamily="18" charset="0"/>
                        </a:rPr>
                        <a:t>Хусусиятлари</a:t>
                      </a:r>
                      <a:endParaRPr lang="ru-RU" sz="1600" b="1" dirty="0">
                        <a:solidFill>
                          <a:schemeClr val="tx1"/>
                        </a:solidFill>
                        <a:latin typeface="Times New Roman" pitchFamily="18" charset="0"/>
                        <a:cs typeface="Times New Roman" pitchFamily="18" charset="0"/>
                      </a:endParaRPr>
                    </a:p>
                  </a:txBody>
                  <a:tcPr marL="91388" marR="91388" marT="45798" marB="457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11" name="Таблица 10"/>
          <p:cNvGraphicFramePr>
            <a:graphicFrameLocks noGrp="1"/>
          </p:cNvGraphicFramePr>
          <p:nvPr/>
        </p:nvGraphicFramePr>
        <p:xfrm>
          <a:off x="4440239" y="1196976"/>
          <a:ext cx="6048375" cy="576263"/>
        </p:xfrm>
        <a:graphic>
          <a:graphicData uri="http://schemas.openxmlformats.org/drawingml/2006/table">
            <a:tbl>
              <a:tblPr firstRow="1" bandRow="1">
                <a:tableStyleId>{5C22544A-7EE6-4342-B048-85BDC9FD1C3A}</a:tableStyleId>
              </a:tblPr>
              <a:tblGrid>
                <a:gridCol w="6048375">
                  <a:extLst>
                    <a:ext uri="{9D8B030D-6E8A-4147-A177-3AD203B41FA5}">
                      <a16:colId xmlns:a16="http://schemas.microsoft.com/office/drawing/2014/main" val="20000"/>
                    </a:ext>
                  </a:extLst>
                </a:gridCol>
              </a:tblGrid>
              <a:tr h="576263">
                <a:tc>
                  <a:txBody>
                    <a:bodyPr/>
                    <a:lstStyle/>
                    <a:p>
                      <a:pPr algn="just"/>
                      <a:r>
                        <a:rPr lang="uz-Cyrl-UZ" sz="1400" b="0" dirty="0" smtClean="0">
                          <a:solidFill>
                            <a:schemeClr val="tx1"/>
                          </a:solidFill>
                          <a:latin typeface="Times New Roman" pitchFamily="18" charset="0"/>
                          <a:cs typeface="Times New Roman" pitchFamily="18" charset="0"/>
                        </a:rPr>
                        <a:t>Буюк географик кашфиётлар. Жаҳон мустамлака тизимининг шаклланиши. Жаҳон капиталистик бозорининг пайдо</a:t>
                      </a:r>
                      <a:r>
                        <a:rPr lang="uz-Cyrl-UZ" sz="1400" b="0" baseline="0" dirty="0" smtClean="0">
                          <a:solidFill>
                            <a:schemeClr val="tx1"/>
                          </a:solidFill>
                          <a:latin typeface="Times New Roman" pitchFamily="18" charset="0"/>
                          <a:cs typeface="Times New Roman" pitchFamily="18" charset="0"/>
                        </a:rPr>
                        <a:t> бўлиши. Мануфактура</a:t>
                      </a:r>
                      <a:r>
                        <a:rPr lang="uz-Cyrl-UZ" sz="1400" b="1" baseline="0" dirty="0" smtClean="0">
                          <a:solidFill>
                            <a:schemeClr val="tx1"/>
                          </a:solidFill>
                          <a:latin typeface="Times New Roman" pitchFamily="18" charset="0"/>
                          <a:cs typeface="Times New Roman" pitchFamily="18" charset="0"/>
                        </a:rPr>
                        <a:t>.</a:t>
                      </a:r>
                      <a:endParaRPr lang="ru-RU" sz="1400" b="1" dirty="0">
                        <a:solidFill>
                          <a:schemeClr val="tx1"/>
                        </a:solidFill>
                        <a:latin typeface="Times New Roman" pitchFamily="18" charset="0"/>
                        <a:cs typeface="Times New Roman" pitchFamily="18" charset="0"/>
                      </a:endParaRPr>
                    </a:p>
                  </a:txBody>
                  <a:tcPr marL="91436" marR="91436" marT="45736" marB="4573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12" name="Таблица 11"/>
          <p:cNvGraphicFramePr>
            <a:graphicFrameLocks noGrp="1"/>
          </p:cNvGraphicFramePr>
          <p:nvPr/>
        </p:nvGraphicFramePr>
        <p:xfrm>
          <a:off x="4440239" y="1989138"/>
          <a:ext cx="6048375" cy="792162"/>
        </p:xfrm>
        <a:graphic>
          <a:graphicData uri="http://schemas.openxmlformats.org/drawingml/2006/table">
            <a:tbl>
              <a:tblPr firstRow="1" bandRow="1">
                <a:tableStyleId>{5C22544A-7EE6-4342-B048-85BDC9FD1C3A}</a:tableStyleId>
              </a:tblPr>
              <a:tblGrid>
                <a:gridCol w="6048375">
                  <a:extLst>
                    <a:ext uri="{9D8B030D-6E8A-4147-A177-3AD203B41FA5}">
                      <a16:colId xmlns:a16="http://schemas.microsoft.com/office/drawing/2014/main" val="20000"/>
                    </a:ext>
                  </a:extLst>
                </a:gridCol>
              </a:tblGrid>
              <a:tr h="792162">
                <a:tc>
                  <a:txBody>
                    <a:bodyPr/>
                    <a:lstStyle/>
                    <a:p>
                      <a:pPr marL="0" algn="just" defTabSz="914400" rtl="0" eaLnBrk="1" latinLnBrk="0" hangingPunct="1"/>
                      <a:r>
                        <a:rPr lang="uz-Cyrl-UZ" sz="1400" b="0" kern="1200" dirty="0" smtClean="0">
                          <a:solidFill>
                            <a:schemeClr val="tx1"/>
                          </a:solidFill>
                          <a:latin typeface="Times New Roman" pitchFamily="18" charset="0"/>
                          <a:ea typeface="+mn-ea"/>
                          <a:cs typeface="Times New Roman" pitchFamily="18" charset="0"/>
                        </a:rPr>
                        <a:t>Жаҳон капиталистик бозорининг шаклланиши. Халқаро меҳнат тақсимотининг ривожланиши (саноат тўнтариши буржуазия инқилоби, мануфактурадан фабрикали ишлаб чиқариш)</a:t>
                      </a:r>
                      <a:endParaRPr lang="ru-RU" sz="1400" b="0" kern="1200" dirty="0">
                        <a:solidFill>
                          <a:schemeClr val="tx1"/>
                        </a:solidFill>
                        <a:latin typeface="Times New Roman" pitchFamily="18" charset="0"/>
                        <a:ea typeface="+mn-ea"/>
                        <a:cs typeface="Times New Roman" pitchFamily="18" charset="0"/>
                      </a:endParaRPr>
                    </a:p>
                  </a:txBody>
                  <a:tcPr marL="91436" marR="91436" marT="45724" marB="457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13" name="Таблица 12"/>
          <p:cNvGraphicFramePr>
            <a:graphicFrameLocks noGrp="1"/>
          </p:cNvGraphicFramePr>
          <p:nvPr/>
        </p:nvGraphicFramePr>
        <p:xfrm>
          <a:off x="4440239" y="2997201"/>
          <a:ext cx="6048375" cy="576263"/>
        </p:xfrm>
        <a:graphic>
          <a:graphicData uri="http://schemas.openxmlformats.org/drawingml/2006/table">
            <a:tbl>
              <a:tblPr firstRow="1" bandRow="1">
                <a:tableStyleId>{5C22544A-7EE6-4342-B048-85BDC9FD1C3A}</a:tableStyleId>
              </a:tblPr>
              <a:tblGrid>
                <a:gridCol w="6048375">
                  <a:extLst>
                    <a:ext uri="{9D8B030D-6E8A-4147-A177-3AD203B41FA5}">
                      <a16:colId xmlns:a16="http://schemas.microsoft.com/office/drawing/2014/main" val="20000"/>
                    </a:ext>
                  </a:extLst>
                </a:gridCol>
              </a:tblGrid>
              <a:tr h="576263">
                <a:tc>
                  <a:txBody>
                    <a:bodyPr/>
                    <a:lstStyle/>
                    <a:p>
                      <a:pPr algn="just"/>
                      <a:r>
                        <a:rPr lang="uz-Cyrl-UZ" sz="1400" b="0" kern="1200" dirty="0" smtClean="0">
                          <a:solidFill>
                            <a:schemeClr val="tx1"/>
                          </a:solidFill>
                          <a:latin typeface="Times New Roman" pitchFamily="18" charset="0"/>
                          <a:ea typeface="+mn-ea"/>
                          <a:cs typeface="Times New Roman" pitchFamily="18" charset="0"/>
                        </a:rPr>
                        <a:t>Халқаро молия тизимининг беқарорлиги, саноат жиҳатдан тараққий этган мамлакатлардан узоқ муддатли капиталларниннг чиқиб кетиши.</a:t>
                      </a:r>
                      <a:endParaRPr lang="ru-RU" sz="1400" b="0" kern="1200" dirty="0">
                        <a:solidFill>
                          <a:schemeClr val="tx1"/>
                        </a:solidFill>
                        <a:latin typeface="Times New Roman" pitchFamily="18" charset="0"/>
                        <a:ea typeface="+mn-ea"/>
                        <a:cs typeface="Times New Roman" pitchFamily="18" charset="0"/>
                      </a:endParaRPr>
                    </a:p>
                  </a:txBody>
                  <a:tcPr marL="91436" marR="91436" marT="45736" marB="4573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14" name="Таблица 13"/>
          <p:cNvGraphicFramePr>
            <a:graphicFrameLocks noGrp="1"/>
          </p:cNvGraphicFramePr>
          <p:nvPr/>
        </p:nvGraphicFramePr>
        <p:xfrm>
          <a:off x="4440239" y="3789363"/>
          <a:ext cx="5976937" cy="576262"/>
        </p:xfrm>
        <a:graphic>
          <a:graphicData uri="http://schemas.openxmlformats.org/drawingml/2006/table">
            <a:tbl>
              <a:tblPr firstRow="1" bandRow="1">
                <a:tableStyleId>{5C22544A-7EE6-4342-B048-85BDC9FD1C3A}</a:tableStyleId>
              </a:tblPr>
              <a:tblGrid>
                <a:gridCol w="5976937">
                  <a:extLst>
                    <a:ext uri="{9D8B030D-6E8A-4147-A177-3AD203B41FA5}">
                      <a16:colId xmlns:a16="http://schemas.microsoft.com/office/drawing/2014/main" val="20000"/>
                    </a:ext>
                  </a:extLst>
                </a:gridCol>
              </a:tblGrid>
              <a:tr h="576262">
                <a:tc>
                  <a:txBody>
                    <a:bodyPr/>
                    <a:lstStyle/>
                    <a:p>
                      <a:pPr algn="just"/>
                      <a:r>
                        <a:rPr lang="uz-Cyrl-UZ" sz="1400" b="0" kern="1200" dirty="0" smtClean="0">
                          <a:solidFill>
                            <a:schemeClr val="tx1"/>
                          </a:solidFill>
                          <a:latin typeface="Times New Roman" pitchFamily="18" charset="0"/>
                          <a:ea typeface="+mn-ea"/>
                          <a:cs typeface="Times New Roman" pitchFamily="18" charset="0"/>
                        </a:rPr>
                        <a:t>Халқаро иқтисодий муносабатларни</a:t>
                      </a:r>
                      <a:r>
                        <a:rPr lang="uz-Cyrl-UZ" sz="1400" b="0" kern="1200" baseline="0" dirty="0" smtClean="0">
                          <a:solidFill>
                            <a:schemeClr val="tx1"/>
                          </a:solidFill>
                          <a:latin typeface="Times New Roman" pitchFamily="18" charset="0"/>
                          <a:ea typeface="+mn-ea"/>
                          <a:cs typeface="Times New Roman" pitchFamily="18" charset="0"/>
                        </a:rPr>
                        <a:t> қайтадан йўлга қўйиш ёки янги халқаро иқтисодий тартибни ишлаб чиқиш даври</a:t>
                      </a:r>
                      <a:endParaRPr lang="ru-RU" sz="1400" b="0" kern="1200" dirty="0">
                        <a:solidFill>
                          <a:schemeClr val="tx1"/>
                        </a:solidFill>
                        <a:latin typeface="Times New Roman" pitchFamily="18" charset="0"/>
                        <a:ea typeface="+mn-ea"/>
                        <a:cs typeface="Times New Roman" pitchFamily="18" charset="0"/>
                      </a:endParaRPr>
                    </a:p>
                  </a:txBody>
                  <a:tcPr marL="91444" marR="91444" marT="45736" marB="4573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15" name="Таблица 14"/>
          <p:cNvGraphicFramePr>
            <a:graphicFrameLocks noGrp="1"/>
          </p:cNvGraphicFramePr>
          <p:nvPr/>
        </p:nvGraphicFramePr>
        <p:xfrm>
          <a:off x="4440239" y="4508501"/>
          <a:ext cx="5976937" cy="792163"/>
        </p:xfrm>
        <a:graphic>
          <a:graphicData uri="http://schemas.openxmlformats.org/drawingml/2006/table">
            <a:tbl>
              <a:tblPr firstRow="1" bandRow="1">
                <a:tableStyleId>{5C22544A-7EE6-4342-B048-85BDC9FD1C3A}</a:tableStyleId>
              </a:tblPr>
              <a:tblGrid>
                <a:gridCol w="5976937">
                  <a:extLst>
                    <a:ext uri="{9D8B030D-6E8A-4147-A177-3AD203B41FA5}">
                      <a16:colId xmlns:a16="http://schemas.microsoft.com/office/drawing/2014/main" val="20000"/>
                    </a:ext>
                  </a:extLst>
                </a:gridCol>
              </a:tblGrid>
              <a:tr h="792163">
                <a:tc>
                  <a:txBody>
                    <a:bodyPr/>
                    <a:lstStyle/>
                    <a:p>
                      <a:pPr algn="just"/>
                      <a:r>
                        <a:rPr lang="uz-Cyrl-UZ" sz="1400" b="0" kern="1200" dirty="0" smtClean="0">
                          <a:solidFill>
                            <a:schemeClr val="tx1"/>
                          </a:solidFill>
                          <a:latin typeface="Times New Roman" pitchFamily="18" charset="0"/>
                          <a:ea typeface="+mn-ea"/>
                          <a:cs typeface="Times New Roman" pitchFamily="18" charset="0"/>
                        </a:rPr>
                        <a:t>Жаҳон иқтисодиётининг глобаллашуви, ТМК ва ТМБ</a:t>
                      </a:r>
                      <a:r>
                        <a:rPr lang="uz-Cyrl-UZ" sz="1400" b="0" kern="1200" baseline="0" dirty="0" smtClean="0">
                          <a:solidFill>
                            <a:schemeClr val="tx1"/>
                          </a:solidFill>
                          <a:latin typeface="Times New Roman" pitchFamily="18" charset="0"/>
                          <a:ea typeface="+mn-ea"/>
                          <a:cs typeface="Times New Roman" pitchFamily="18" charset="0"/>
                        </a:rPr>
                        <a:t> ролининг кучайиши. Жаҳон бозорларининг кучайиши.</a:t>
                      </a:r>
                      <a:endParaRPr lang="ru-RU" sz="1400" b="0" kern="1200" dirty="0">
                        <a:solidFill>
                          <a:schemeClr val="tx1"/>
                        </a:solidFill>
                        <a:latin typeface="Times New Roman" pitchFamily="18" charset="0"/>
                        <a:ea typeface="+mn-ea"/>
                        <a:cs typeface="Times New Roman" pitchFamily="18" charset="0"/>
                      </a:endParaRPr>
                    </a:p>
                  </a:txBody>
                  <a:tcPr marL="91444" marR="91444" marT="45724" marB="457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16" name="Таблица 15"/>
          <p:cNvGraphicFramePr>
            <a:graphicFrameLocks noGrp="1"/>
          </p:cNvGraphicFramePr>
          <p:nvPr/>
        </p:nvGraphicFramePr>
        <p:xfrm>
          <a:off x="3359150" y="5732464"/>
          <a:ext cx="6192838" cy="371475"/>
        </p:xfrm>
        <a:graphic>
          <a:graphicData uri="http://schemas.openxmlformats.org/drawingml/2006/table">
            <a:tbl>
              <a:tblPr firstRow="1" bandRow="1">
                <a:tableStyleId>{5C22544A-7EE6-4342-B048-85BDC9FD1C3A}</a:tableStyleId>
              </a:tblPr>
              <a:tblGrid>
                <a:gridCol w="6192838">
                  <a:extLst>
                    <a:ext uri="{9D8B030D-6E8A-4147-A177-3AD203B41FA5}">
                      <a16:colId xmlns:a16="http://schemas.microsoft.com/office/drawing/2014/main" val="20000"/>
                    </a:ext>
                  </a:extLst>
                </a:gridCol>
              </a:tblGrid>
              <a:tr h="371475">
                <a:tc>
                  <a:txBody>
                    <a:bodyPr/>
                    <a:lstStyle/>
                    <a:p>
                      <a:pPr algn="ctr"/>
                      <a:r>
                        <a:rPr lang="uz-Cyrl-UZ" sz="1600" b="1" i="1" dirty="0" smtClean="0">
                          <a:solidFill>
                            <a:schemeClr val="tx1"/>
                          </a:solidFill>
                          <a:latin typeface="Times New Roman" pitchFamily="18" charset="0"/>
                          <a:cs typeface="Times New Roman" pitchFamily="18" charset="0"/>
                        </a:rPr>
                        <a:t>Жаҳон иқтисодиётининг ривожланиш босқичлари</a:t>
                      </a:r>
                      <a:endParaRPr lang="ru-RU" sz="1600" b="1" i="1" dirty="0">
                        <a:solidFill>
                          <a:schemeClr val="tx1"/>
                        </a:solidFill>
                        <a:latin typeface="Times New Roman" pitchFamily="18" charset="0"/>
                        <a:cs typeface="Times New Roman" pitchFamily="18" charset="0"/>
                      </a:endParaRPr>
                    </a:p>
                  </a:txBody>
                  <a:tcPr marL="91442" marR="91442" marT="45798" marB="457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
        <p:nvSpPr>
          <p:cNvPr id="17" name="Прямоугольник 16"/>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8-</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4133266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510214" y="250825"/>
            <a:ext cx="1603375" cy="1092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400" b="1" dirty="0">
                <a:solidFill>
                  <a:schemeClr val="tx1"/>
                </a:solidFill>
                <a:latin typeface="Times New Roman" panose="02020603050405020304" pitchFamily="18" charset="0"/>
                <a:cs typeface="Times New Roman" panose="02020603050405020304" pitchFamily="18" charset="0"/>
              </a:rPr>
              <a:t>Ишлаб чиқаришнинг интеграция-лашуви</a:t>
            </a:r>
            <a:endParaRPr lang="ru-RU" sz="1400" b="1" dirty="0">
              <a:solidFill>
                <a:schemeClr val="tx1"/>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3000375" y="2554289"/>
            <a:ext cx="1562100" cy="115252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400" b="1" dirty="0">
                <a:solidFill>
                  <a:schemeClr val="tx1"/>
                </a:solidFill>
                <a:latin typeface="Times New Roman" panose="02020603050405020304" pitchFamily="18" charset="0"/>
                <a:cs typeface="Times New Roman" panose="02020603050405020304" pitchFamily="18" charset="0"/>
              </a:rPr>
              <a:t>Атроф-муҳитга таъсирнинг кучайиши</a:t>
            </a:r>
            <a:endParaRPr lang="ru-RU" sz="1400" b="1" dirty="0">
              <a:solidFill>
                <a:schemeClr val="tx1"/>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7931150" y="836613"/>
            <a:ext cx="1549400" cy="100806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400" b="1" dirty="0">
                <a:solidFill>
                  <a:schemeClr val="tx1"/>
                </a:solidFill>
                <a:latin typeface="Times New Roman" panose="02020603050405020304" pitchFamily="18" charset="0"/>
                <a:cs typeface="Times New Roman" panose="02020603050405020304" pitchFamily="18" charset="0"/>
              </a:rPr>
              <a:t>Халқаро ишчи кучи миграцияси суръатларининг ўсиб бориши </a:t>
            </a:r>
            <a:endParaRPr lang="ru-RU" sz="1400" b="1" dirty="0">
              <a:solidFill>
                <a:schemeClr val="tx1"/>
              </a:solidFill>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8042275" y="2097088"/>
            <a:ext cx="1550988" cy="103346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400" b="1" dirty="0">
                <a:solidFill>
                  <a:schemeClr val="tx1"/>
                </a:solidFill>
                <a:latin typeface="Times New Roman" panose="02020603050405020304" pitchFamily="18" charset="0"/>
                <a:cs typeface="Times New Roman" panose="02020603050405020304" pitchFamily="18" charset="0"/>
              </a:rPr>
              <a:t>Халқаро капиталлар миграцияси хажмининг ортиб бориши</a:t>
            </a:r>
            <a:endParaRPr lang="ru-RU" sz="1400" b="1" dirty="0">
              <a:solidFill>
                <a:schemeClr val="tx1"/>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5016501" y="3922714"/>
            <a:ext cx="1603375" cy="11509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400" b="1" dirty="0">
                <a:solidFill>
                  <a:schemeClr val="tx1"/>
                </a:solidFill>
                <a:latin typeface="Times New Roman" panose="02020603050405020304" pitchFamily="18" charset="0"/>
                <a:cs typeface="Times New Roman" panose="02020603050405020304" pitchFamily="18" charset="0"/>
              </a:rPr>
              <a:t>Глобал инфратузилманинг шаклланиши</a:t>
            </a:r>
            <a:endParaRPr lang="ru-RU" sz="1400" b="1" dirty="0">
              <a:solidFill>
                <a:schemeClr val="tx1"/>
              </a:solidFill>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7391401" y="3922714"/>
            <a:ext cx="1584325" cy="11509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400" b="1" dirty="0">
                <a:solidFill>
                  <a:schemeClr val="tx1"/>
                </a:solidFill>
                <a:latin typeface="Times New Roman" panose="02020603050405020304" pitchFamily="18" charset="0"/>
                <a:cs typeface="Times New Roman" panose="02020603050405020304" pitchFamily="18" charset="0"/>
              </a:rPr>
              <a:t>Ишлаб чиқариш омилларидан фойдаланишнинг глобаллашуви</a:t>
            </a:r>
            <a:endParaRPr lang="ru-RU" sz="1400" b="1" dirty="0">
              <a:solidFill>
                <a:schemeClr val="tx1"/>
              </a:solidFill>
              <a:latin typeface="Times New Roman" panose="02020603050405020304" pitchFamily="18" charset="0"/>
              <a:cs typeface="Times New Roman" panose="02020603050405020304" pitchFamily="18" charset="0"/>
            </a:endParaRPr>
          </a:p>
        </p:txBody>
      </p:sp>
      <p:sp>
        <p:nvSpPr>
          <p:cNvPr id="11" name="Прямоугольник 10"/>
          <p:cNvSpPr/>
          <p:nvPr/>
        </p:nvSpPr>
        <p:spPr>
          <a:xfrm>
            <a:off x="3000375" y="885825"/>
            <a:ext cx="1562100" cy="1092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400" b="1" dirty="0">
                <a:solidFill>
                  <a:schemeClr val="tx1"/>
                </a:solidFill>
                <a:latin typeface="Times New Roman" panose="02020603050405020304" pitchFamily="18" charset="0"/>
                <a:cs typeface="Times New Roman" panose="02020603050405020304" pitchFamily="18" charset="0"/>
              </a:rPr>
              <a:t>Халқаро товарлар ва хизматлар савдосининг фаоллашуви</a:t>
            </a:r>
            <a:endParaRPr lang="ru-RU" sz="1400" b="1" dirty="0">
              <a:solidFill>
                <a:schemeClr val="tx1"/>
              </a:solidFill>
              <a:latin typeface="Times New Roman" panose="02020603050405020304" pitchFamily="18" charset="0"/>
              <a:cs typeface="Times New Roman" panose="02020603050405020304" pitchFamily="18" charset="0"/>
            </a:endParaRPr>
          </a:p>
        </p:txBody>
      </p:sp>
      <p:sp>
        <p:nvSpPr>
          <p:cNvPr id="12" name="Прямоугольник 11"/>
          <p:cNvSpPr/>
          <p:nvPr/>
        </p:nvSpPr>
        <p:spPr>
          <a:xfrm>
            <a:off x="5087939" y="2097089"/>
            <a:ext cx="2160587" cy="147637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b"/>
          <a:lstStyle/>
          <a:p>
            <a:pPr algn="ctr">
              <a:defRPr/>
            </a:pPr>
            <a:r>
              <a:rPr lang="uz-Cyrl-UZ" sz="1400" b="1" dirty="0">
                <a:solidFill>
                  <a:schemeClr val="tx1"/>
                </a:solidFill>
                <a:latin typeface="Times New Roman" panose="02020603050405020304" pitchFamily="18" charset="0"/>
                <a:cs typeface="Times New Roman" panose="02020603050405020304" pitchFamily="18" charset="0"/>
              </a:rPr>
              <a:t>Жаҳон иқтисодиётининг глобаллашуви</a:t>
            </a:r>
            <a:endParaRPr lang="ru-RU" sz="1400" b="1" dirty="0">
              <a:solidFill>
                <a:schemeClr val="tx1"/>
              </a:solidFill>
              <a:latin typeface="Times New Roman" panose="02020603050405020304" pitchFamily="18" charset="0"/>
              <a:cs typeface="Times New Roman" panose="02020603050405020304"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7929" y="2097316"/>
            <a:ext cx="1341512" cy="792088"/>
          </a:xfrm>
          <a:prstGeom prst="ellipse">
            <a:avLst/>
          </a:prstGeom>
          <a:ln>
            <a:noFill/>
          </a:ln>
          <a:effectLst>
            <a:outerShdw dist="35921" dir="2700000" algn="ctr" rotWithShape="0">
              <a:schemeClr val="bg2"/>
            </a:outerShdw>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4" name="Прямая соединительная линия 13"/>
          <p:cNvCxnSpPr>
            <a:stCxn id="12" idx="0"/>
            <a:endCxn id="4" idx="2"/>
          </p:cNvCxnSpPr>
          <p:nvPr/>
        </p:nvCxnSpPr>
        <p:spPr>
          <a:xfrm flipV="1">
            <a:off x="6167438" y="1343026"/>
            <a:ext cx="144462" cy="7540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Прямая соединительная линия 15"/>
          <p:cNvCxnSpPr>
            <a:endCxn id="7" idx="1"/>
          </p:cNvCxnSpPr>
          <p:nvPr/>
        </p:nvCxnSpPr>
        <p:spPr>
          <a:xfrm flipV="1">
            <a:off x="6888164" y="1341438"/>
            <a:ext cx="1042987" cy="75565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Прямая соединительная линия 17"/>
          <p:cNvCxnSpPr>
            <a:stCxn id="12" idx="3"/>
            <a:endCxn id="8" idx="1"/>
          </p:cNvCxnSpPr>
          <p:nvPr/>
        </p:nvCxnSpPr>
        <p:spPr>
          <a:xfrm flipV="1">
            <a:off x="7248525" y="2614613"/>
            <a:ext cx="793750" cy="220662"/>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Прямая соединительная линия 19"/>
          <p:cNvCxnSpPr>
            <a:endCxn id="10" idx="0"/>
          </p:cNvCxnSpPr>
          <p:nvPr/>
        </p:nvCxnSpPr>
        <p:spPr>
          <a:xfrm>
            <a:off x="7032625" y="3346451"/>
            <a:ext cx="1150938" cy="576263"/>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Прямая соединительная линия 21"/>
          <p:cNvCxnSpPr>
            <a:stCxn id="12" idx="2"/>
            <a:endCxn id="9" idx="0"/>
          </p:cNvCxnSpPr>
          <p:nvPr/>
        </p:nvCxnSpPr>
        <p:spPr>
          <a:xfrm flipH="1">
            <a:off x="5818188" y="3573463"/>
            <a:ext cx="349250" cy="3492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Прямая соединительная линия 23"/>
          <p:cNvCxnSpPr>
            <a:stCxn id="12" idx="1"/>
            <a:endCxn id="6" idx="3"/>
          </p:cNvCxnSpPr>
          <p:nvPr/>
        </p:nvCxnSpPr>
        <p:spPr>
          <a:xfrm flipH="1">
            <a:off x="4562476" y="2835276"/>
            <a:ext cx="525463" cy="295275"/>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Прямая соединительная линия 25"/>
          <p:cNvCxnSpPr>
            <a:endCxn id="11" idx="3"/>
          </p:cNvCxnSpPr>
          <p:nvPr/>
        </p:nvCxnSpPr>
        <p:spPr>
          <a:xfrm flipH="1" flipV="1">
            <a:off x="4562476" y="1431925"/>
            <a:ext cx="669925" cy="762000"/>
          </a:xfrm>
          <a:prstGeom prst="line">
            <a:avLst/>
          </a:prstGeom>
        </p:spPr>
        <p:style>
          <a:lnRef idx="1">
            <a:schemeClr val="accent1"/>
          </a:lnRef>
          <a:fillRef idx="0">
            <a:schemeClr val="accent1"/>
          </a:fillRef>
          <a:effectRef idx="0">
            <a:schemeClr val="accent1"/>
          </a:effectRef>
          <a:fontRef idx="minor">
            <a:schemeClr val="tx1"/>
          </a:fontRef>
        </p:style>
      </p:cxnSp>
      <p:sp>
        <p:nvSpPr>
          <p:cNvPr id="19" name="Прямоугольник 18"/>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8-</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59425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вал 3"/>
          <p:cNvSpPr/>
          <p:nvPr/>
        </p:nvSpPr>
        <p:spPr>
          <a:xfrm>
            <a:off x="2014538" y="481014"/>
            <a:ext cx="1873250" cy="504825"/>
          </a:xfrm>
          <a:prstGeom prst="ellipse">
            <a:avLst/>
          </a:prstGeom>
          <a:ln>
            <a:prstDash val="dashDot"/>
          </a:ln>
        </p:spPr>
        <p:style>
          <a:lnRef idx="2">
            <a:schemeClr val="dk1"/>
          </a:lnRef>
          <a:fillRef idx="1">
            <a:schemeClr val="lt1"/>
          </a:fillRef>
          <a:effectRef idx="0">
            <a:schemeClr val="dk1"/>
          </a:effectRef>
          <a:fontRef idx="minor">
            <a:schemeClr val="dk1"/>
          </a:fontRef>
        </p:style>
        <p:txBody>
          <a:bodyPr anchor="ctr"/>
          <a:lstStyle/>
          <a:p>
            <a:pPr algn="ctr">
              <a:defRPr/>
            </a:pPr>
            <a:r>
              <a:rPr lang="uz-Cyrl-UZ" sz="1600" b="1" dirty="0">
                <a:solidFill>
                  <a:schemeClr val="tx1"/>
                </a:solidFill>
                <a:latin typeface="Times New Roman" pitchFamily="18" charset="0"/>
                <a:cs typeface="Times New Roman" pitchFamily="18" charset="0"/>
              </a:rPr>
              <a:t>Босқичлари</a:t>
            </a:r>
            <a:endParaRPr lang="ru-RU" sz="1600" b="1" dirty="0">
              <a:solidFill>
                <a:schemeClr val="tx1"/>
              </a:solidFill>
              <a:latin typeface="Times New Roman" pitchFamily="18" charset="0"/>
              <a:cs typeface="Times New Roman" pitchFamily="18" charset="0"/>
            </a:endParaRPr>
          </a:p>
        </p:txBody>
      </p:sp>
      <p:graphicFrame>
        <p:nvGraphicFramePr>
          <p:cNvPr id="5" name="Таблица 4"/>
          <p:cNvGraphicFramePr>
            <a:graphicFrameLocks noGrp="1"/>
          </p:cNvGraphicFramePr>
          <p:nvPr/>
        </p:nvGraphicFramePr>
        <p:xfrm>
          <a:off x="1703389" y="1196975"/>
          <a:ext cx="2376487" cy="719138"/>
        </p:xfrm>
        <a:graphic>
          <a:graphicData uri="http://schemas.openxmlformats.org/drawingml/2006/table">
            <a:tbl>
              <a:tblPr firstRow="1" bandRow="1">
                <a:tableStyleId>{5C22544A-7EE6-4342-B048-85BDC9FD1C3A}</a:tableStyleId>
              </a:tblPr>
              <a:tblGrid>
                <a:gridCol w="486178">
                  <a:extLst>
                    <a:ext uri="{9D8B030D-6E8A-4147-A177-3AD203B41FA5}">
                      <a16:colId xmlns:a16="http://schemas.microsoft.com/office/drawing/2014/main" val="20000"/>
                    </a:ext>
                  </a:extLst>
                </a:gridCol>
                <a:gridCol w="1890309">
                  <a:extLst>
                    <a:ext uri="{9D8B030D-6E8A-4147-A177-3AD203B41FA5}">
                      <a16:colId xmlns:a16="http://schemas.microsoft.com/office/drawing/2014/main" val="20001"/>
                    </a:ext>
                  </a:extLst>
                </a:gridCol>
              </a:tblGrid>
              <a:tr h="719138">
                <a:tc>
                  <a:txBody>
                    <a:bodyPr/>
                    <a:lstStyle/>
                    <a:p>
                      <a:pPr algn="ctr"/>
                      <a:r>
                        <a:rPr lang="en-US" sz="1600" b="0" kern="1200" dirty="0" smtClean="0">
                          <a:solidFill>
                            <a:schemeClr val="dk1"/>
                          </a:solidFill>
                          <a:latin typeface="Times New Roman" pitchFamily="18" charset="0"/>
                          <a:ea typeface="+mn-ea"/>
                          <a:cs typeface="Times New Roman" pitchFamily="18" charset="0"/>
                        </a:rPr>
                        <a:t>I</a:t>
                      </a:r>
                      <a:endParaRPr lang="ru-RU" sz="1600" b="0" dirty="0">
                        <a:solidFill>
                          <a:schemeClr val="tx1"/>
                        </a:solidFill>
                      </a:endParaRPr>
                    </a:p>
                  </a:txBody>
                  <a:tcPr marL="91449" marR="91449" marT="45660" marB="45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uz-Cyrl-UZ" sz="1600" b="0" dirty="0" smtClean="0">
                          <a:solidFill>
                            <a:schemeClr val="tx1"/>
                          </a:solidFill>
                          <a:latin typeface="Times New Roman" pitchFamily="18" charset="0"/>
                          <a:cs typeface="Times New Roman" pitchFamily="18" charset="0"/>
                        </a:rPr>
                        <a:t>1890-1920</a:t>
                      </a:r>
                      <a:r>
                        <a:rPr lang="uz-Cyrl-UZ" sz="1600" b="0" baseline="0" dirty="0" smtClean="0">
                          <a:solidFill>
                            <a:schemeClr val="tx1"/>
                          </a:solidFill>
                          <a:latin typeface="Times New Roman" pitchFamily="18" charset="0"/>
                          <a:cs typeface="Times New Roman" pitchFamily="18" charset="0"/>
                        </a:rPr>
                        <a:t> й.й</a:t>
                      </a:r>
                      <a:endParaRPr lang="ru-RU" sz="1600" b="0" dirty="0">
                        <a:solidFill>
                          <a:schemeClr val="tx1"/>
                        </a:solidFill>
                        <a:latin typeface="Times New Roman" pitchFamily="18" charset="0"/>
                        <a:cs typeface="Times New Roman" pitchFamily="18" charset="0"/>
                      </a:endParaRPr>
                    </a:p>
                  </a:txBody>
                  <a:tcPr marL="91449" marR="91449" marT="45660" marB="4566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6" name="Таблица 5"/>
          <p:cNvGraphicFramePr>
            <a:graphicFrameLocks noGrp="1"/>
          </p:cNvGraphicFramePr>
          <p:nvPr/>
        </p:nvGraphicFramePr>
        <p:xfrm>
          <a:off x="1703388" y="1989139"/>
          <a:ext cx="2400300" cy="1152525"/>
        </p:xfrm>
        <a:graphic>
          <a:graphicData uri="http://schemas.openxmlformats.org/drawingml/2006/table">
            <a:tbl>
              <a:tblPr firstRow="1" bandRow="1">
                <a:tableStyleId>{5C22544A-7EE6-4342-B048-85BDC9FD1C3A}</a:tableStyleId>
              </a:tblPr>
              <a:tblGrid>
                <a:gridCol w="432115">
                  <a:extLst>
                    <a:ext uri="{9D8B030D-6E8A-4147-A177-3AD203B41FA5}">
                      <a16:colId xmlns:a16="http://schemas.microsoft.com/office/drawing/2014/main" val="20000"/>
                    </a:ext>
                  </a:extLst>
                </a:gridCol>
                <a:gridCol w="1968185">
                  <a:extLst>
                    <a:ext uri="{9D8B030D-6E8A-4147-A177-3AD203B41FA5}">
                      <a16:colId xmlns:a16="http://schemas.microsoft.com/office/drawing/2014/main" val="20001"/>
                    </a:ext>
                  </a:extLst>
                </a:gridCol>
              </a:tblGrid>
              <a:tr h="1152525">
                <a:tc>
                  <a:txBody>
                    <a:bodyPr/>
                    <a:lstStyle/>
                    <a:p>
                      <a:pPr algn="ctr"/>
                      <a:r>
                        <a:rPr lang="en-US" sz="1600" b="0" kern="1200" dirty="0" smtClean="0">
                          <a:solidFill>
                            <a:schemeClr val="dk1"/>
                          </a:solidFill>
                          <a:latin typeface="Times New Roman" pitchFamily="18" charset="0"/>
                          <a:ea typeface="+mn-ea"/>
                          <a:cs typeface="Times New Roman" pitchFamily="18" charset="0"/>
                        </a:rPr>
                        <a:t>II</a:t>
                      </a:r>
                      <a:endParaRPr lang="ru-RU" sz="1600" b="0" kern="1200" dirty="0">
                        <a:solidFill>
                          <a:schemeClr val="dk1"/>
                        </a:solidFill>
                        <a:latin typeface="Times New Roman" pitchFamily="18" charset="0"/>
                        <a:ea typeface="+mn-ea"/>
                        <a:cs typeface="Times New Roman" pitchFamily="18" charset="0"/>
                      </a:endParaRPr>
                    </a:p>
                  </a:txBody>
                  <a:tcPr marL="91454" marR="91454" marT="45736" marB="4573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uz-Cyrl-UZ" sz="1600" b="0" dirty="0" smtClean="0">
                          <a:solidFill>
                            <a:schemeClr val="tx1"/>
                          </a:solidFill>
                          <a:latin typeface="Times New Roman" pitchFamily="18" charset="0"/>
                          <a:cs typeface="Times New Roman" pitchFamily="18" charset="0"/>
                        </a:rPr>
                        <a:t>1920-1970</a:t>
                      </a:r>
                      <a:r>
                        <a:rPr lang="uz-Cyrl-UZ" sz="1600" b="0" baseline="0" dirty="0" smtClean="0">
                          <a:solidFill>
                            <a:schemeClr val="tx1"/>
                          </a:solidFill>
                          <a:latin typeface="Times New Roman" pitchFamily="18" charset="0"/>
                          <a:cs typeface="Times New Roman" pitchFamily="18" charset="0"/>
                        </a:rPr>
                        <a:t> й.й</a:t>
                      </a:r>
                      <a:endParaRPr lang="ru-RU" sz="1600" b="0" dirty="0">
                        <a:solidFill>
                          <a:schemeClr val="tx1"/>
                        </a:solidFill>
                        <a:latin typeface="Times New Roman" pitchFamily="18" charset="0"/>
                        <a:cs typeface="Times New Roman" pitchFamily="18" charset="0"/>
                      </a:endParaRPr>
                    </a:p>
                  </a:txBody>
                  <a:tcPr marL="91454" marR="91454" marT="45736" marB="4573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7" name="Таблица 6"/>
          <p:cNvGraphicFramePr>
            <a:graphicFrameLocks noGrp="1"/>
          </p:cNvGraphicFramePr>
          <p:nvPr/>
        </p:nvGraphicFramePr>
        <p:xfrm>
          <a:off x="1751013" y="3284539"/>
          <a:ext cx="2400300" cy="1584325"/>
        </p:xfrm>
        <a:graphic>
          <a:graphicData uri="http://schemas.openxmlformats.org/drawingml/2006/table">
            <a:tbl>
              <a:tblPr firstRow="1" bandRow="1">
                <a:tableStyleId>{5C22544A-7EE6-4342-B048-85BDC9FD1C3A}</a:tableStyleId>
              </a:tblPr>
              <a:tblGrid>
                <a:gridCol w="599786">
                  <a:extLst>
                    <a:ext uri="{9D8B030D-6E8A-4147-A177-3AD203B41FA5}">
                      <a16:colId xmlns:a16="http://schemas.microsoft.com/office/drawing/2014/main" val="20000"/>
                    </a:ext>
                  </a:extLst>
                </a:gridCol>
                <a:gridCol w="1800514">
                  <a:extLst>
                    <a:ext uri="{9D8B030D-6E8A-4147-A177-3AD203B41FA5}">
                      <a16:colId xmlns:a16="http://schemas.microsoft.com/office/drawing/2014/main" val="20001"/>
                    </a:ext>
                  </a:extLst>
                </a:gridCol>
              </a:tblGrid>
              <a:tr h="158432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kern="1200" dirty="0" smtClean="0">
                          <a:solidFill>
                            <a:schemeClr val="dk1"/>
                          </a:solidFill>
                          <a:latin typeface="Times New Roman" pitchFamily="18" charset="0"/>
                          <a:ea typeface="+mn-ea"/>
                          <a:cs typeface="Times New Roman" pitchFamily="18" charset="0"/>
                        </a:rPr>
                        <a:t>III</a:t>
                      </a:r>
                      <a:endParaRPr lang="ru-RU" sz="1600" b="0" kern="1200" dirty="0" smtClean="0">
                        <a:solidFill>
                          <a:schemeClr val="dk1"/>
                        </a:solidFill>
                        <a:latin typeface="Times New Roman" pitchFamily="18" charset="0"/>
                        <a:ea typeface="+mn-ea"/>
                        <a:cs typeface="Times New Roman" pitchFamily="18" charset="0"/>
                      </a:endParaRPr>
                    </a:p>
                  </a:txBody>
                  <a:tcPr marL="91454" marR="91454" marT="45724" marB="457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uz-Cyrl-UZ" sz="1600" b="0" kern="1200" dirty="0" smtClean="0">
                          <a:solidFill>
                            <a:schemeClr val="dk1"/>
                          </a:solidFill>
                          <a:latin typeface="Times New Roman" pitchFamily="18" charset="0"/>
                          <a:ea typeface="+mn-ea"/>
                          <a:cs typeface="Times New Roman" pitchFamily="18" charset="0"/>
                        </a:rPr>
                        <a:t>1970 йилдан хозирга қадар</a:t>
                      </a:r>
                      <a:endParaRPr lang="ru-RU" sz="1600" b="0" kern="1200" dirty="0">
                        <a:solidFill>
                          <a:schemeClr val="dk1"/>
                        </a:solidFill>
                        <a:latin typeface="Times New Roman" pitchFamily="18" charset="0"/>
                        <a:ea typeface="+mn-ea"/>
                        <a:cs typeface="Times New Roman" pitchFamily="18" charset="0"/>
                      </a:endParaRPr>
                    </a:p>
                  </a:txBody>
                  <a:tcPr marL="91454" marR="91454" marT="45724" marB="457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10" name="Таблица 9"/>
          <p:cNvGraphicFramePr>
            <a:graphicFrameLocks noGrp="1"/>
          </p:cNvGraphicFramePr>
          <p:nvPr/>
        </p:nvGraphicFramePr>
        <p:xfrm>
          <a:off x="6024563" y="547689"/>
          <a:ext cx="2374900" cy="371475"/>
        </p:xfrm>
        <a:graphic>
          <a:graphicData uri="http://schemas.openxmlformats.org/drawingml/2006/table">
            <a:tbl>
              <a:tblPr firstRow="1" bandRow="1">
                <a:tableStyleId>{5C22544A-7EE6-4342-B048-85BDC9FD1C3A}</a:tableStyleId>
              </a:tblPr>
              <a:tblGrid>
                <a:gridCol w="2374900">
                  <a:extLst>
                    <a:ext uri="{9D8B030D-6E8A-4147-A177-3AD203B41FA5}">
                      <a16:colId xmlns:a16="http://schemas.microsoft.com/office/drawing/2014/main" val="20000"/>
                    </a:ext>
                  </a:extLst>
                </a:gridCol>
              </a:tblGrid>
              <a:tr h="371475">
                <a:tc>
                  <a:txBody>
                    <a:bodyPr/>
                    <a:lstStyle/>
                    <a:p>
                      <a:pPr algn="ctr"/>
                      <a:r>
                        <a:rPr lang="uz-Cyrl-UZ" sz="1600" b="1" dirty="0" smtClean="0">
                          <a:solidFill>
                            <a:schemeClr val="tx1"/>
                          </a:solidFill>
                          <a:latin typeface="Times New Roman" pitchFamily="18" charset="0"/>
                          <a:cs typeface="Times New Roman" pitchFamily="18" charset="0"/>
                        </a:rPr>
                        <a:t>Хусусиятлари</a:t>
                      </a:r>
                      <a:endParaRPr lang="ru-RU" sz="1600" b="1" dirty="0">
                        <a:solidFill>
                          <a:schemeClr val="tx1"/>
                        </a:solidFill>
                        <a:latin typeface="Times New Roman" pitchFamily="18" charset="0"/>
                        <a:cs typeface="Times New Roman" pitchFamily="18" charset="0"/>
                      </a:endParaRPr>
                    </a:p>
                  </a:txBody>
                  <a:tcPr marL="91388" marR="91388" marT="45798" marB="457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11" name="Таблица 10"/>
          <p:cNvGraphicFramePr>
            <a:graphicFrameLocks noGrp="1"/>
          </p:cNvGraphicFramePr>
          <p:nvPr/>
        </p:nvGraphicFramePr>
        <p:xfrm>
          <a:off x="4440239" y="1196975"/>
          <a:ext cx="6048375" cy="731838"/>
        </p:xfrm>
        <a:graphic>
          <a:graphicData uri="http://schemas.openxmlformats.org/drawingml/2006/table">
            <a:tbl>
              <a:tblPr firstRow="1" bandRow="1">
                <a:tableStyleId>{5C22544A-7EE6-4342-B048-85BDC9FD1C3A}</a:tableStyleId>
              </a:tblPr>
              <a:tblGrid>
                <a:gridCol w="6048375">
                  <a:extLst>
                    <a:ext uri="{9D8B030D-6E8A-4147-A177-3AD203B41FA5}">
                      <a16:colId xmlns:a16="http://schemas.microsoft.com/office/drawing/2014/main" val="20000"/>
                    </a:ext>
                  </a:extLst>
                </a:gridCol>
              </a:tblGrid>
              <a:tr h="731838">
                <a:tc>
                  <a:txBody>
                    <a:bodyPr/>
                    <a:lstStyle/>
                    <a:p>
                      <a:pPr algn="just"/>
                      <a:r>
                        <a:rPr lang="uz-Cyrl-UZ" sz="1400" b="1" dirty="0" smtClean="0">
                          <a:solidFill>
                            <a:schemeClr val="tx1"/>
                          </a:solidFill>
                          <a:latin typeface="Times New Roman" pitchFamily="18" charset="0"/>
                          <a:cs typeface="Times New Roman" pitchFamily="18" charset="0"/>
                        </a:rPr>
                        <a:t>Хом ашё манбаларини</a:t>
                      </a:r>
                      <a:r>
                        <a:rPr lang="uz-Cyrl-UZ" sz="1400" b="1" baseline="0" dirty="0" smtClean="0">
                          <a:solidFill>
                            <a:schemeClr val="tx1"/>
                          </a:solidFill>
                          <a:latin typeface="Times New Roman" pitchFamily="18" charset="0"/>
                          <a:cs typeface="Times New Roman" pitchFamily="18" charset="0"/>
                        </a:rPr>
                        <a:t> босиб олиш.</a:t>
                      </a:r>
                      <a:r>
                        <a:rPr lang="uz-Cyrl-UZ" sz="1400" b="0" baseline="0" dirty="0" smtClean="0">
                          <a:solidFill>
                            <a:schemeClr val="tx1"/>
                          </a:solidFill>
                          <a:latin typeface="Times New Roman" pitchFamily="18" charset="0"/>
                          <a:cs typeface="Times New Roman" pitchFamily="18" charset="0"/>
                        </a:rPr>
                        <a:t> Асосий мақсад капитал, тўғридан-тўғри инвестицияларни экспорт қилувчи мамлакатлар назорати остида бўлган худудларда табиий ресурсларни эксплуатация қилишдан иборат.</a:t>
                      </a:r>
                      <a:endParaRPr lang="ru-RU" sz="1400" b="1" dirty="0">
                        <a:solidFill>
                          <a:schemeClr val="tx1"/>
                        </a:solidFill>
                        <a:latin typeface="Times New Roman" pitchFamily="18" charset="0"/>
                        <a:cs typeface="Times New Roman" pitchFamily="18" charset="0"/>
                      </a:endParaRPr>
                    </a:p>
                  </a:txBody>
                  <a:tcPr marL="91436" marR="91436" marT="45740" marB="457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12" name="Таблица 11"/>
          <p:cNvGraphicFramePr>
            <a:graphicFrameLocks noGrp="1"/>
          </p:cNvGraphicFramePr>
          <p:nvPr/>
        </p:nvGraphicFramePr>
        <p:xfrm>
          <a:off x="4440239" y="1989139"/>
          <a:ext cx="6048375" cy="1158875"/>
        </p:xfrm>
        <a:graphic>
          <a:graphicData uri="http://schemas.openxmlformats.org/drawingml/2006/table">
            <a:tbl>
              <a:tblPr firstRow="1" bandRow="1">
                <a:tableStyleId>{5C22544A-7EE6-4342-B048-85BDC9FD1C3A}</a:tableStyleId>
              </a:tblPr>
              <a:tblGrid>
                <a:gridCol w="6048375">
                  <a:extLst>
                    <a:ext uri="{9D8B030D-6E8A-4147-A177-3AD203B41FA5}">
                      <a16:colId xmlns:a16="http://schemas.microsoft.com/office/drawing/2014/main" val="20000"/>
                    </a:ext>
                  </a:extLst>
                </a:gridCol>
              </a:tblGrid>
              <a:tr h="1158875">
                <a:tc>
                  <a:txBody>
                    <a:bodyPr/>
                    <a:lstStyle/>
                    <a:p>
                      <a:pPr marL="0" algn="just" defTabSz="914400" rtl="0" eaLnBrk="1" latinLnBrk="0" hangingPunct="1"/>
                      <a:r>
                        <a:rPr lang="uz-Cyrl-UZ" sz="1400" b="0" kern="1200" dirty="0" smtClean="0">
                          <a:solidFill>
                            <a:schemeClr val="tx1"/>
                          </a:solidFill>
                          <a:latin typeface="Times New Roman" pitchFamily="18" charset="0"/>
                          <a:ea typeface="+mn-ea"/>
                          <a:cs typeface="Times New Roman" pitchFamily="18" charset="0"/>
                        </a:rPr>
                        <a:t>Бозорларни эгаллаш. Тўғридан-тўғри инвестицияларни экспорт қилиш капитал экспорт қилувчи саноат жиҳатдан</a:t>
                      </a:r>
                      <a:r>
                        <a:rPr lang="uz-Cyrl-UZ" sz="1400" b="0" kern="1200" baseline="0" dirty="0" smtClean="0">
                          <a:solidFill>
                            <a:schemeClr val="tx1"/>
                          </a:solidFill>
                          <a:latin typeface="Times New Roman" pitchFamily="18" charset="0"/>
                          <a:ea typeface="+mn-ea"/>
                          <a:cs typeface="Times New Roman" pitchFamily="18" charset="0"/>
                        </a:rPr>
                        <a:t> тараққий этган мамлакатларда жадал иқтисодий ўсиш босқичини тугатиш имконини берувчи товарлар ва хизматлар ишлаб чиқаришнинг бошқа мамлакатларга кўчириб ўтказишга йўналтирилганлиги</a:t>
                      </a:r>
                      <a:r>
                        <a:rPr lang="uz-Cyrl-UZ" sz="1400" b="0" kern="1200" dirty="0" smtClean="0">
                          <a:solidFill>
                            <a:schemeClr val="tx1"/>
                          </a:solidFill>
                          <a:latin typeface="Times New Roman" pitchFamily="18" charset="0"/>
                          <a:ea typeface="+mn-ea"/>
                          <a:cs typeface="Times New Roman" pitchFamily="18" charset="0"/>
                        </a:rPr>
                        <a:t> </a:t>
                      </a:r>
                      <a:endParaRPr lang="ru-RU" sz="1400" b="0" kern="1200" dirty="0">
                        <a:solidFill>
                          <a:schemeClr val="tx1"/>
                        </a:solidFill>
                        <a:latin typeface="Times New Roman" pitchFamily="18" charset="0"/>
                        <a:ea typeface="+mn-ea"/>
                        <a:cs typeface="Times New Roman" pitchFamily="18" charset="0"/>
                      </a:endParaRPr>
                    </a:p>
                  </a:txBody>
                  <a:tcPr marL="91436" marR="91436" marT="45710" marB="4571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13" name="Таблица 12"/>
          <p:cNvGraphicFramePr>
            <a:graphicFrameLocks noGrp="1"/>
          </p:cNvGraphicFramePr>
          <p:nvPr/>
        </p:nvGraphicFramePr>
        <p:xfrm>
          <a:off x="4440239" y="3284538"/>
          <a:ext cx="6048375" cy="1585912"/>
        </p:xfrm>
        <a:graphic>
          <a:graphicData uri="http://schemas.openxmlformats.org/drawingml/2006/table">
            <a:tbl>
              <a:tblPr firstRow="1" bandRow="1">
                <a:tableStyleId>{5C22544A-7EE6-4342-B048-85BDC9FD1C3A}</a:tableStyleId>
              </a:tblPr>
              <a:tblGrid>
                <a:gridCol w="6048375">
                  <a:extLst>
                    <a:ext uri="{9D8B030D-6E8A-4147-A177-3AD203B41FA5}">
                      <a16:colId xmlns:a16="http://schemas.microsoft.com/office/drawing/2014/main" val="20000"/>
                    </a:ext>
                  </a:extLst>
                </a:gridCol>
              </a:tblGrid>
              <a:tr h="1585912">
                <a:tc>
                  <a:txBody>
                    <a:bodyPr/>
                    <a:lstStyle/>
                    <a:p>
                      <a:pPr algn="just"/>
                      <a:r>
                        <a:rPr lang="uz-Cyrl-UZ" sz="1400" b="0" kern="1200" dirty="0" smtClean="0">
                          <a:solidFill>
                            <a:schemeClr val="tx1"/>
                          </a:solidFill>
                          <a:latin typeface="Times New Roman" pitchFamily="18" charset="0"/>
                          <a:ea typeface="+mn-ea"/>
                          <a:cs typeface="Times New Roman" pitchFamily="18" charset="0"/>
                        </a:rPr>
                        <a:t>Саноат жиҳатдан тараққий этган мамлакатлар табиий ресурслар ёки бозорларга эга бўлишдан ташқари жадал суръатларда ўсиб бораётган бозорларда глобал рақобат афзалликларини самарали таъминлаш,</a:t>
                      </a:r>
                      <a:r>
                        <a:rPr lang="uz-Cyrl-UZ" sz="1400" b="0" kern="1200" baseline="0" dirty="0" smtClean="0">
                          <a:solidFill>
                            <a:schemeClr val="tx1"/>
                          </a:solidFill>
                          <a:latin typeface="Times New Roman" pitchFamily="18" charset="0"/>
                          <a:ea typeface="+mn-ea"/>
                          <a:cs typeface="Times New Roman" pitchFamily="18" charset="0"/>
                        </a:rPr>
                        <a:t> сақлаб қолиш ва оширишга эришишга ҳаракат қилишади:</a:t>
                      </a:r>
                    </a:p>
                    <a:p>
                      <a:pPr marL="285750" indent="-285750" algn="just">
                        <a:buFont typeface="Wingdings" pitchFamily="2" charset="2"/>
                        <a:buChar char="Ø"/>
                      </a:pPr>
                      <a:r>
                        <a:rPr lang="uz-Cyrl-UZ" sz="1400" b="0" kern="1200" baseline="0" dirty="0" smtClean="0">
                          <a:solidFill>
                            <a:schemeClr val="tx1"/>
                          </a:solidFill>
                          <a:latin typeface="Times New Roman" pitchFamily="18" charset="0"/>
                          <a:ea typeface="+mn-ea"/>
                          <a:cs typeface="Times New Roman" pitchFamily="18" charset="0"/>
                        </a:rPr>
                        <a:t>Инвестициялар таркибини такомиллаштириш;</a:t>
                      </a:r>
                    </a:p>
                    <a:p>
                      <a:pPr marL="285750" indent="-285750" algn="just">
                        <a:buFont typeface="Wingdings" pitchFamily="2" charset="2"/>
                        <a:buChar char="Ø"/>
                      </a:pPr>
                      <a:r>
                        <a:rPr lang="uz-Cyrl-UZ" sz="1400" b="0" kern="1200" baseline="0" dirty="0" smtClean="0">
                          <a:solidFill>
                            <a:schemeClr val="tx1"/>
                          </a:solidFill>
                          <a:latin typeface="Times New Roman" pitchFamily="18" charset="0"/>
                          <a:ea typeface="+mn-ea"/>
                          <a:cs typeface="Times New Roman" pitchFamily="18" charset="0"/>
                        </a:rPr>
                        <a:t>Глобал ёки ҳудудий халқаро интеграция афзалликларидан фойдаланиш;</a:t>
                      </a:r>
                    </a:p>
                    <a:p>
                      <a:pPr marL="285750" indent="-285750" algn="just">
                        <a:buFont typeface="Wingdings" pitchFamily="2" charset="2"/>
                        <a:buChar char="Ø"/>
                      </a:pPr>
                      <a:r>
                        <a:rPr lang="uz-Cyrl-UZ" sz="1400" b="0" kern="1200" baseline="0" dirty="0" smtClean="0">
                          <a:solidFill>
                            <a:schemeClr val="tx1"/>
                          </a:solidFill>
                          <a:latin typeface="Times New Roman" pitchFamily="18" charset="0"/>
                          <a:ea typeface="+mn-ea"/>
                          <a:cs typeface="Times New Roman" pitchFamily="18" charset="0"/>
                        </a:rPr>
                        <a:t>Қўшимча технологик, ташкилий ёки бозор имкониятларига эга бўлиш.</a:t>
                      </a:r>
                      <a:endParaRPr lang="ru-RU" sz="1400" b="0" kern="1200" dirty="0">
                        <a:solidFill>
                          <a:schemeClr val="tx1"/>
                        </a:solidFill>
                        <a:latin typeface="Times New Roman" pitchFamily="18" charset="0"/>
                        <a:ea typeface="+mn-ea"/>
                        <a:cs typeface="Times New Roman" pitchFamily="18" charset="0"/>
                      </a:endParaRPr>
                    </a:p>
                  </a:txBody>
                  <a:tcPr marL="91436" marR="91436" marT="45747" marB="457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16" name="Таблица 15"/>
          <p:cNvGraphicFramePr>
            <a:graphicFrameLocks noGrp="1"/>
          </p:cNvGraphicFramePr>
          <p:nvPr/>
        </p:nvGraphicFramePr>
        <p:xfrm>
          <a:off x="3359150" y="5732464"/>
          <a:ext cx="6192838" cy="371475"/>
        </p:xfrm>
        <a:graphic>
          <a:graphicData uri="http://schemas.openxmlformats.org/drawingml/2006/table">
            <a:tbl>
              <a:tblPr firstRow="1" bandRow="1">
                <a:tableStyleId>{5C22544A-7EE6-4342-B048-85BDC9FD1C3A}</a:tableStyleId>
              </a:tblPr>
              <a:tblGrid>
                <a:gridCol w="6192838">
                  <a:extLst>
                    <a:ext uri="{9D8B030D-6E8A-4147-A177-3AD203B41FA5}">
                      <a16:colId xmlns:a16="http://schemas.microsoft.com/office/drawing/2014/main" val="20000"/>
                    </a:ext>
                  </a:extLst>
                </a:gridCol>
              </a:tblGrid>
              <a:tr h="371475">
                <a:tc>
                  <a:txBody>
                    <a:bodyPr/>
                    <a:lstStyle/>
                    <a:p>
                      <a:pPr algn="ctr"/>
                      <a:r>
                        <a:rPr lang="uz-Cyrl-UZ" sz="1600" b="1" i="1" dirty="0" smtClean="0">
                          <a:solidFill>
                            <a:schemeClr val="tx1"/>
                          </a:solidFill>
                          <a:latin typeface="Times New Roman" pitchFamily="18" charset="0"/>
                          <a:cs typeface="Times New Roman" pitchFamily="18" charset="0"/>
                        </a:rPr>
                        <a:t>Жаҳон иқтисодиётининг глобаллашув босқичлари</a:t>
                      </a:r>
                      <a:endParaRPr lang="ru-RU" sz="1600" b="1" i="1" dirty="0">
                        <a:solidFill>
                          <a:schemeClr val="tx1"/>
                        </a:solidFill>
                        <a:latin typeface="Times New Roman" pitchFamily="18" charset="0"/>
                        <a:cs typeface="Times New Roman" pitchFamily="18" charset="0"/>
                      </a:endParaRPr>
                    </a:p>
                  </a:txBody>
                  <a:tcPr marL="91442" marR="91442" marT="45798" marB="457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
        <p:nvSpPr>
          <p:cNvPr id="14" name="Прямоугольник 1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8-</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1989361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Объект 5"/>
          <p:cNvGraphicFramePr>
            <a:graphicFrameLocks noGrp="1"/>
          </p:cNvGraphicFramePr>
          <p:nvPr>
            <p:ph idx="1"/>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1268"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9AEBA13C-AED5-455F-B8FB-E9BBE840A0D0}" type="slidenum">
              <a:rPr lang="ru-RU" altLang="ru-RU" sz="1200">
                <a:solidFill>
                  <a:srgbClr val="898989"/>
                </a:solidFill>
              </a:rPr>
              <a:pPr>
                <a:spcBef>
                  <a:spcPct val="0"/>
                </a:spcBef>
                <a:buFontTx/>
                <a:buNone/>
              </a:pPr>
              <a:t>9</a:t>
            </a:fld>
            <a:endParaRPr lang="ru-RU" altLang="ru-RU" sz="1200">
              <a:solidFill>
                <a:srgbClr val="898989"/>
              </a:solidFill>
            </a:endParaRPr>
          </a:p>
        </p:txBody>
      </p:sp>
      <p:sp>
        <p:nvSpPr>
          <p:cNvPr id="7" name="Прямоугольник 6"/>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1502342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Объект 5"/>
          <p:cNvGraphicFramePr>
            <a:graphicFrameLocks noGrp="1"/>
          </p:cNvGraphicFramePr>
          <p:nvPr>
            <p:ph idx="1"/>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4340"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8FD2685-07B2-4574-8AD1-BC8F693CB57A}" type="slidenum">
              <a:rPr lang="ru-RU" altLang="ru-RU" sz="1200">
                <a:solidFill>
                  <a:srgbClr val="898989"/>
                </a:solidFill>
              </a:rPr>
              <a:pPr>
                <a:spcBef>
                  <a:spcPct val="0"/>
                </a:spcBef>
                <a:buFontTx/>
                <a:buNone/>
              </a:pPr>
              <a:t>10</a:t>
            </a:fld>
            <a:endParaRPr lang="ru-RU" altLang="ru-RU" sz="1200">
              <a:solidFill>
                <a:srgbClr val="898989"/>
              </a:solidFill>
            </a:endParaRPr>
          </a:p>
        </p:txBody>
      </p:sp>
      <p:sp>
        <p:nvSpPr>
          <p:cNvPr id="7" name="Прямоугольник 6"/>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1086935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5363"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BF0D0BA4-2AC9-4CE2-A522-FE28C78D3409}" type="slidenum">
              <a:rPr lang="ru-RU" altLang="ru-RU" sz="1200">
                <a:solidFill>
                  <a:srgbClr val="898989"/>
                </a:solidFill>
              </a:rPr>
              <a:pPr>
                <a:spcBef>
                  <a:spcPct val="0"/>
                </a:spcBef>
                <a:buFontTx/>
                <a:buNone/>
              </a:pPr>
              <a:t>11</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3980482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387"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E3ABD35-2F0F-4F3A-8138-34B878F1F98F}" type="slidenum">
              <a:rPr lang="ru-RU" altLang="ru-RU" sz="1200">
                <a:solidFill>
                  <a:srgbClr val="898989"/>
                </a:solidFill>
              </a:rPr>
              <a:pPr>
                <a:spcBef>
                  <a:spcPct val="0"/>
                </a:spcBef>
                <a:buFontTx/>
                <a:buNone/>
              </a:pPr>
              <a:t>12</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0324816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7411"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3E36B83-EA87-4304-BC87-FCB7B03B68DC}" type="slidenum">
              <a:rPr lang="ru-RU" altLang="ru-RU" sz="1200">
                <a:solidFill>
                  <a:srgbClr val="898989"/>
                </a:solidFill>
              </a:rPr>
              <a:pPr>
                <a:spcBef>
                  <a:spcPct val="0"/>
                </a:spcBef>
                <a:buFontTx/>
                <a:buNone/>
              </a:pPr>
              <a:t>13</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9401102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8435"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B6C55F9-628A-4A2E-93A3-A0290540E703}" type="slidenum">
              <a:rPr lang="ru-RU" altLang="ru-RU" sz="1200">
                <a:solidFill>
                  <a:srgbClr val="898989"/>
                </a:solidFill>
              </a:rPr>
              <a:pPr>
                <a:spcBef>
                  <a:spcPct val="0"/>
                </a:spcBef>
                <a:buFontTx/>
                <a:buNone/>
              </a:pPr>
              <a:t>14</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5399492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9459"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48215E36-4755-4437-BF21-3745DEBFA2A4}" type="slidenum">
              <a:rPr lang="ru-RU" altLang="ru-RU" sz="1200">
                <a:solidFill>
                  <a:srgbClr val="898989"/>
                </a:solidFill>
              </a:rPr>
              <a:pPr>
                <a:spcBef>
                  <a:spcPct val="0"/>
                </a:spcBef>
                <a:buFontTx/>
                <a:buNone/>
              </a:pPr>
              <a:t>15</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95670036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0483"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9A5CE812-6A9F-4A8D-BEC2-D8EEED20464E}" type="slidenum">
              <a:rPr lang="ru-RU" altLang="ru-RU" sz="1200">
                <a:solidFill>
                  <a:srgbClr val="898989"/>
                </a:solidFill>
              </a:rPr>
              <a:pPr>
                <a:spcBef>
                  <a:spcPct val="0"/>
                </a:spcBef>
                <a:buFontTx/>
                <a:buNone/>
              </a:pPr>
              <a:t>16</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8494097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1507"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52C24291-0EA8-49DF-8827-B3B00C9BBDAF}" type="slidenum">
              <a:rPr lang="ru-RU" altLang="ru-RU" sz="1200">
                <a:solidFill>
                  <a:srgbClr val="898989"/>
                </a:solidFill>
              </a:rPr>
              <a:pPr>
                <a:spcBef>
                  <a:spcPct val="0"/>
                </a:spcBef>
                <a:buFontTx/>
                <a:buNone/>
              </a:pPr>
              <a:t>17</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6849956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2531"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BC90E57A-349A-4CEF-9606-BA2792EF44AD}" type="slidenum">
              <a:rPr lang="ru-RU" altLang="ru-RU" sz="1200">
                <a:solidFill>
                  <a:srgbClr val="898989"/>
                </a:solidFill>
              </a:rPr>
              <a:pPr>
                <a:spcBef>
                  <a:spcPct val="0"/>
                </a:spcBef>
                <a:buFontTx/>
                <a:buNone/>
              </a:pPr>
              <a:t>18</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637408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3555"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1E6A21F0-9DA9-4831-ACDB-C48C966225A5}" type="slidenum">
              <a:rPr lang="ru-RU" altLang="ru-RU" sz="1200">
                <a:solidFill>
                  <a:srgbClr val="898989"/>
                </a:solidFill>
              </a:rPr>
              <a:pPr>
                <a:spcBef>
                  <a:spcPct val="0"/>
                </a:spcBef>
                <a:buFontTx/>
                <a:buNone/>
              </a:pPr>
              <a:t>19</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76055096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Объект 5"/>
          <p:cNvGraphicFramePr>
            <a:graphicFrameLocks noGrp="1"/>
          </p:cNvGraphicFramePr>
          <p:nvPr>
            <p:ph idx="1"/>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4580"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726CEEB-33BB-46E0-8242-948ABE2FEB87}" type="slidenum">
              <a:rPr lang="ru-RU" altLang="ru-RU" sz="1200">
                <a:solidFill>
                  <a:srgbClr val="898989"/>
                </a:solidFill>
              </a:rPr>
              <a:pPr>
                <a:spcBef>
                  <a:spcPct val="0"/>
                </a:spcBef>
                <a:buFontTx/>
                <a:buNone/>
              </a:pPr>
              <a:t>20</a:t>
            </a:fld>
            <a:endParaRPr lang="ru-RU" altLang="ru-RU" sz="1200">
              <a:solidFill>
                <a:srgbClr val="898989"/>
              </a:solidFill>
            </a:endParaRPr>
          </a:p>
        </p:txBody>
      </p:sp>
      <p:sp>
        <p:nvSpPr>
          <p:cNvPr id="7" name="Прямоугольник 6"/>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8429261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Объект 5"/>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5603"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7BC64FC-76DD-4A52-9930-65850C8F605F}" type="slidenum">
              <a:rPr lang="ru-RU" altLang="ru-RU" sz="1200">
                <a:solidFill>
                  <a:srgbClr val="898989"/>
                </a:solidFill>
              </a:rPr>
              <a:pPr>
                <a:spcBef>
                  <a:spcPct val="0"/>
                </a:spcBef>
                <a:buFontTx/>
                <a:buNone/>
              </a:pPr>
              <a:t>21</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8662395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1196753"/>
          <a:ext cx="8229600" cy="49294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8675"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8990662-3986-4D69-9646-ED87F01AEE77}" type="slidenum">
              <a:rPr lang="ru-RU" altLang="ru-RU" sz="1200">
                <a:solidFill>
                  <a:srgbClr val="898989"/>
                </a:solidFill>
              </a:rPr>
              <a:pPr>
                <a:spcBef>
                  <a:spcPct val="0"/>
                </a:spcBef>
                <a:buFontTx/>
                <a:buNone/>
              </a:pPr>
              <a:t>22</a:t>
            </a:fld>
            <a:endParaRPr lang="ru-RU" altLang="ru-RU" sz="1200">
              <a:solidFill>
                <a:srgbClr val="898989"/>
              </a:solidFill>
            </a:endParaRPr>
          </a:p>
        </p:txBody>
      </p:sp>
      <p:graphicFrame>
        <p:nvGraphicFramePr>
          <p:cNvPr id="7" name="Схема 6"/>
          <p:cNvGraphicFramePr/>
          <p:nvPr/>
        </p:nvGraphicFramePr>
        <p:xfrm>
          <a:off x="1981200" y="548680"/>
          <a:ext cx="8229600" cy="64807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45433389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9699"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D282D9B5-D3D4-4A17-AC0C-EF50C6E0761C}" type="slidenum">
              <a:rPr lang="ru-RU" altLang="ru-RU" sz="1200">
                <a:solidFill>
                  <a:srgbClr val="898989"/>
                </a:solidFill>
              </a:rPr>
              <a:pPr>
                <a:spcBef>
                  <a:spcPct val="0"/>
                </a:spcBef>
                <a:buFontTx/>
                <a:buNone/>
              </a:pPr>
              <a:t>23</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39999491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Объект 5"/>
          <p:cNvGraphicFramePr>
            <a:graphicFrameLocks noGrp="1"/>
          </p:cNvGraphicFramePr>
          <p:nvPr>
            <p:ph idx="1"/>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2772"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B8D5AA0-F503-474A-B16B-4D084C46DB77}" type="slidenum">
              <a:rPr lang="ru-RU" altLang="ru-RU" sz="1200">
                <a:solidFill>
                  <a:srgbClr val="898989"/>
                </a:solidFill>
              </a:rPr>
              <a:pPr>
                <a:spcBef>
                  <a:spcPct val="0"/>
                </a:spcBef>
                <a:buFontTx/>
                <a:buNone/>
              </a:pPr>
              <a:t>24</a:t>
            </a:fld>
            <a:endParaRPr lang="ru-RU" altLang="ru-RU" sz="1200">
              <a:solidFill>
                <a:srgbClr val="898989"/>
              </a:solidFill>
            </a:endParaRPr>
          </a:p>
        </p:txBody>
      </p:sp>
      <p:sp>
        <p:nvSpPr>
          <p:cNvPr id="7" name="Прямоугольник 6"/>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95384664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3795"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95B9586-6898-4643-9D0B-66CF44DA60E8}" type="slidenum">
              <a:rPr lang="ru-RU" altLang="ru-RU" sz="1200">
                <a:solidFill>
                  <a:srgbClr val="898989"/>
                </a:solidFill>
              </a:rPr>
              <a:pPr>
                <a:spcBef>
                  <a:spcPct val="0"/>
                </a:spcBef>
                <a:buFontTx/>
                <a:buNone/>
              </a:pPr>
              <a:t>25</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5378634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6867"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3266812F-5656-4466-871B-8A2254CA2930}" type="slidenum">
              <a:rPr lang="ru-RU" altLang="ru-RU" sz="1200">
                <a:solidFill>
                  <a:srgbClr val="898989"/>
                </a:solidFill>
              </a:rPr>
              <a:pPr>
                <a:spcBef>
                  <a:spcPct val="0"/>
                </a:spcBef>
                <a:buFontTx/>
                <a:buNone/>
              </a:pPr>
              <a:t>26</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34470465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620689"/>
          <a:ext cx="8229600" cy="5505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7891"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F947ED31-066E-42E8-8B99-907BF0B3AEBB}" type="slidenum">
              <a:rPr lang="ru-RU" altLang="ru-RU" sz="1200">
                <a:solidFill>
                  <a:srgbClr val="898989"/>
                </a:solidFill>
              </a:rPr>
              <a:pPr>
                <a:spcBef>
                  <a:spcPct val="0"/>
                </a:spcBef>
                <a:buFontTx/>
                <a:buNone/>
              </a:pPr>
              <a:t>27</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08883736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620689"/>
          <a:ext cx="8229600" cy="5505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8915"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644F9EF-C9B8-432F-B1B3-1409F5450CAD}" type="slidenum">
              <a:rPr lang="ru-RU" altLang="ru-RU" sz="1200">
                <a:solidFill>
                  <a:srgbClr val="898989"/>
                </a:solidFill>
              </a:rPr>
              <a:pPr>
                <a:spcBef>
                  <a:spcPct val="0"/>
                </a:spcBef>
                <a:buFontTx/>
                <a:buNone/>
              </a:pPr>
              <a:t>28</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43839252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1987"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196BA4F-6FD0-493B-BBB7-83E492851779}" type="slidenum">
              <a:rPr lang="ru-RU" altLang="ru-RU" sz="1200">
                <a:solidFill>
                  <a:srgbClr val="898989"/>
                </a:solidFill>
              </a:rPr>
              <a:pPr>
                <a:spcBef>
                  <a:spcPct val="0"/>
                </a:spcBef>
                <a:buFontTx/>
                <a:buNone/>
              </a:pPr>
              <a:t>29</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42533185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3011"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CDBA614-743D-4D86-924E-E86C6661377A}" type="slidenum">
              <a:rPr lang="ru-RU" altLang="ru-RU" sz="1200">
                <a:solidFill>
                  <a:srgbClr val="898989"/>
                </a:solidFill>
              </a:rPr>
              <a:pPr>
                <a:spcBef>
                  <a:spcPct val="0"/>
                </a:spcBef>
                <a:buFontTx/>
                <a:buNone/>
              </a:pPr>
              <a:t>30</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13-</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4812676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4035"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AC5A25F3-0745-4577-83F0-01C23681FD4D}" type="slidenum">
              <a:rPr lang="ru-RU" altLang="ru-RU" sz="1200">
                <a:solidFill>
                  <a:srgbClr val="898989"/>
                </a:solidFill>
              </a:rPr>
              <a:pPr>
                <a:spcBef>
                  <a:spcPct val="0"/>
                </a:spcBef>
                <a:buFontTx/>
                <a:buNone/>
              </a:pPr>
              <a:t>31</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13-</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20914135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5059"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E49A5AD-4417-4DF3-986E-6692EA52335A}" type="slidenum">
              <a:rPr lang="ru-RU" altLang="ru-RU" sz="1200">
                <a:solidFill>
                  <a:srgbClr val="898989"/>
                </a:solidFill>
              </a:rPr>
              <a:pPr>
                <a:spcBef>
                  <a:spcPct val="0"/>
                </a:spcBef>
                <a:buFontTx/>
                <a:buNone/>
              </a:pPr>
              <a:t>32</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13-</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22109365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620689"/>
          <a:ext cx="8229600" cy="5505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6083"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AAB2A184-38E9-4AEF-B227-94B791031C0C}" type="slidenum">
              <a:rPr lang="ru-RU" altLang="ru-RU" sz="1200">
                <a:solidFill>
                  <a:srgbClr val="898989"/>
                </a:solidFill>
              </a:rPr>
              <a:pPr>
                <a:spcBef>
                  <a:spcPct val="0"/>
                </a:spcBef>
                <a:buFontTx/>
                <a:buNone/>
              </a:pPr>
              <a:t>33</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13-</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62924715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620689"/>
          <a:ext cx="8229600" cy="5505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7107"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99D6A7A2-69A2-4F5C-8C0B-A5A7B69F649C}" type="slidenum">
              <a:rPr lang="ru-RU" altLang="ru-RU" sz="1200">
                <a:solidFill>
                  <a:srgbClr val="898989"/>
                </a:solidFill>
              </a:rPr>
              <a:pPr>
                <a:spcBef>
                  <a:spcPct val="0"/>
                </a:spcBef>
                <a:buFontTx/>
                <a:buNone/>
              </a:pPr>
              <a:t>34</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13-</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28379761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Объект 5"/>
          <p:cNvGraphicFramePr>
            <a:graphicFrameLocks noGrp="1"/>
          </p:cNvGraphicFramePr>
          <p:nvPr>
            <p:ph idx="1"/>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8132"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35FADBFA-5C2A-4B7D-87B9-4553FE3CE94C}" type="slidenum">
              <a:rPr lang="ru-RU" altLang="ru-RU" sz="1200">
                <a:solidFill>
                  <a:srgbClr val="898989"/>
                </a:solidFill>
              </a:rPr>
              <a:pPr>
                <a:spcBef>
                  <a:spcPct val="0"/>
                </a:spcBef>
                <a:buFontTx/>
                <a:buNone/>
              </a:pPr>
              <a:t>35</a:t>
            </a:fld>
            <a:endParaRPr lang="ru-RU" altLang="ru-RU" sz="1200">
              <a:solidFill>
                <a:srgbClr val="898989"/>
              </a:solidFill>
            </a:endParaRPr>
          </a:p>
        </p:txBody>
      </p:sp>
      <p:sp>
        <p:nvSpPr>
          <p:cNvPr id="7" name="Прямоугольник 6"/>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14-</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64084492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Объект 5"/>
          <p:cNvGraphicFramePr>
            <a:graphicFrameLocks noGrp="1"/>
          </p:cNvGraphicFramePr>
          <p:nvPr>
            <p:ph idx="1"/>
          </p:nvPr>
        </p:nvGraphicFramePr>
        <p:xfrm>
          <a:off x="1981200" y="620689"/>
          <a:ext cx="8229600" cy="5505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9155"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1D988013-094B-446A-B000-976D524AF8D0}" type="slidenum">
              <a:rPr lang="ru-RU" altLang="ru-RU" sz="1200">
                <a:solidFill>
                  <a:srgbClr val="898989"/>
                </a:solidFill>
              </a:rPr>
              <a:pPr>
                <a:spcBef>
                  <a:spcPct val="0"/>
                </a:spcBef>
                <a:buFontTx/>
                <a:buNone/>
              </a:pPr>
              <a:t>36</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14-</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09934876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Объект 5"/>
          <p:cNvGraphicFramePr>
            <a:graphicFrameLocks noGrp="1"/>
          </p:cNvGraphicFramePr>
          <p:nvPr>
            <p:ph idx="1"/>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0180"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8211480-9FBF-4F94-8E16-BB89338B0039}" type="slidenum">
              <a:rPr lang="ru-RU" altLang="ru-RU" sz="1200">
                <a:solidFill>
                  <a:srgbClr val="898989"/>
                </a:solidFill>
              </a:rPr>
              <a:pPr>
                <a:spcBef>
                  <a:spcPct val="0"/>
                </a:spcBef>
                <a:buFontTx/>
                <a:buNone/>
              </a:pPr>
              <a:t>37</a:t>
            </a:fld>
            <a:endParaRPr lang="ru-RU" altLang="ru-RU" sz="1200">
              <a:solidFill>
                <a:srgbClr val="898989"/>
              </a:solidFill>
            </a:endParaRPr>
          </a:p>
        </p:txBody>
      </p:sp>
      <p:sp>
        <p:nvSpPr>
          <p:cNvPr id="7" name="Прямоугольник 6"/>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15-</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76638226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Объект 5"/>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1203"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B3A3F56-91C9-4683-81FC-9A58DDF529EF}" type="slidenum">
              <a:rPr lang="ru-RU" altLang="ru-RU" sz="1200">
                <a:solidFill>
                  <a:srgbClr val="898989"/>
                </a:solidFill>
              </a:rPr>
              <a:pPr>
                <a:spcBef>
                  <a:spcPct val="0"/>
                </a:spcBef>
                <a:buFontTx/>
                <a:buNone/>
              </a:pPr>
              <a:t>38</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15-</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9277032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Объект 5"/>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2227"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4781807F-C4DE-46A1-8337-580B34910B20}" type="slidenum">
              <a:rPr lang="ru-RU" altLang="ru-RU" sz="1200">
                <a:solidFill>
                  <a:srgbClr val="898989"/>
                </a:solidFill>
              </a:rPr>
              <a:pPr>
                <a:spcBef>
                  <a:spcPct val="0"/>
                </a:spcBef>
                <a:buFontTx/>
                <a:buNone/>
              </a:pPr>
              <a:t>39</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15-</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18810524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2520622177"/>
              </p:ext>
            </p:extLst>
          </p:nvPr>
        </p:nvGraphicFramePr>
        <p:xfrm>
          <a:off x="1981200" y="274638"/>
          <a:ext cx="8229600" cy="13255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2" name="Объект 1"/>
          <p:cNvGraphicFramePr>
            <a:graphicFrameLocks noGrp="1"/>
          </p:cNvGraphicFramePr>
          <p:nvPr>
            <p:ph idx="1"/>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5300"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6ABE811-EFE7-4EA7-A0B7-00EE55E484C4}" type="slidenum">
              <a:rPr lang="ru-RU" altLang="ru-RU" sz="1200">
                <a:solidFill>
                  <a:srgbClr val="898989"/>
                </a:solidFill>
              </a:rPr>
              <a:pPr>
                <a:spcBef>
                  <a:spcPct val="0"/>
                </a:spcBef>
                <a:buFontTx/>
                <a:buNone/>
              </a:pPr>
              <a:t>40</a:t>
            </a:fld>
            <a:endParaRPr lang="ru-RU" altLang="ru-RU" sz="1200">
              <a:solidFill>
                <a:srgbClr val="898989"/>
              </a:solidFill>
            </a:endParaRPr>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16-</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00692707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6323"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92CDF78D-C61F-4198-BC39-6E168B25EC59}" type="slidenum">
              <a:rPr lang="ru-RU" altLang="ru-RU" sz="1200">
                <a:solidFill>
                  <a:srgbClr val="898989"/>
                </a:solidFill>
              </a:rPr>
              <a:pPr>
                <a:spcBef>
                  <a:spcPct val="0"/>
                </a:spcBef>
                <a:buFontTx/>
                <a:buNone/>
              </a:pPr>
              <a:t>41</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17-</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74358262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Объект 5"/>
          <p:cNvGraphicFramePr>
            <a:graphicFrameLocks noGrp="1"/>
          </p:cNvGraphicFramePr>
          <p:nvPr>
            <p:ph idx="1"/>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7348"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8282F064-01BF-4BF7-A6ED-963A3D20D685}" type="slidenum">
              <a:rPr lang="ru-RU" altLang="ru-RU" sz="1200">
                <a:solidFill>
                  <a:srgbClr val="898989"/>
                </a:solidFill>
              </a:rPr>
              <a:pPr>
                <a:spcBef>
                  <a:spcPct val="0"/>
                </a:spcBef>
                <a:buFontTx/>
                <a:buNone/>
              </a:pPr>
              <a:t>42</a:t>
            </a:fld>
            <a:endParaRPr lang="ru-RU" altLang="ru-RU" sz="1200">
              <a:solidFill>
                <a:srgbClr val="898989"/>
              </a:solidFill>
            </a:endParaRPr>
          </a:p>
        </p:txBody>
      </p:sp>
      <p:sp>
        <p:nvSpPr>
          <p:cNvPr id="7" name="Прямоугольник 6"/>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18-</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14502389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8371"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86D0ED0B-A4B3-472D-9AAE-1E7A1014A644}" type="slidenum">
              <a:rPr lang="ru-RU" altLang="ru-RU" sz="1200">
                <a:solidFill>
                  <a:srgbClr val="898989"/>
                </a:solidFill>
              </a:rPr>
              <a:pPr>
                <a:spcBef>
                  <a:spcPct val="0"/>
                </a:spcBef>
                <a:buFontTx/>
                <a:buNone/>
              </a:pPr>
              <a:t>43</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19-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90095901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9395"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B6E856D3-9D70-41FC-80AC-F330015510D4}" type="slidenum">
              <a:rPr lang="ru-RU" altLang="ru-RU" sz="1200">
                <a:solidFill>
                  <a:srgbClr val="898989"/>
                </a:solidFill>
              </a:rPr>
              <a:pPr>
                <a:spcBef>
                  <a:spcPct val="0"/>
                </a:spcBef>
                <a:buFontTx/>
                <a:buNone/>
              </a:pPr>
              <a:t>44</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40713691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Объект 5"/>
          <p:cNvGraphicFramePr>
            <a:graphicFrameLocks noGrp="1"/>
          </p:cNvGraphicFramePr>
          <p:nvPr>
            <p:ph idx="1"/>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0420"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AFC5665C-0E7D-4EDA-B8E0-A060CDCFCE65}" type="slidenum">
              <a:rPr lang="ru-RU" altLang="ru-RU" sz="1200">
                <a:solidFill>
                  <a:srgbClr val="898989"/>
                </a:solidFill>
              </a:rPr>
              <a:pPr>
                <a:spcBef>
                  <a:spcPct val="0"/>
                </a:spcBef>
                <a:buFontTx/>
                <a:buNone/>
              </a:pPr>
              <a:t>45</a:t>
            </a:fld>
            <a:endParaRPr lang="ru-RU" altLang="ru-RU" sz="1200">
              <a:solidFill>
                <a:srgbClr val="898989"/>
              </a:solidFill>
            </a:endParaRPr>
          </a:p>
        </p:txBody>
      </p:sp>
      <p:sp>
        <p:nvSpPr>
          <p:cNvPr id="7" name="Прямоугольник 6"/>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75953560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2213836799"/>
              </p:ext>
            </p:extLst>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2" name="Объект 1"/>
          <p:cNvGraphicFramePr>
            <a:graphicFrameLocks noGrp="1"/>
          </p:cNvGraphicFramePr>
          <p:nvPr>
            <p:ph idx="1"/>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1444"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A47D7894-10BC-4D7D-B1E5-40B263676203}" type="slidenum">
              <a:rPr lang="ru-RU" altLang="ru-RU" sz="1200">
                <a:solidFill>
                  <a:srgbClr val="898989"/>
                </a:solidFill>
              </a:rPr>
              <a:pPr>
                <a:spcBef>
                  <a:spcPct val="0"/>
                </a:spcBef>
                <a:buFontTx/>
                <a:buNone/>
              </a:pPr>
              <a:t>46</a:t>
            </a:fld>
            <a:endParaRPr lang="ru-RU" altLang="ru-RU" sz="1200">
              <a:solidFill>
                <a:srgbClr val="898989"/>
              </a:solidFill>
            </a:endParaRPr>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31-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79630667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2467"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392B0277-7381-4731-AD6C-03BDFB31941D}" type="slidenum">
              <a:rPr lang="ru-RU" altLang="ru-RU" sz="1200">
                <a:solidFill>
                  <a:srgbClr val="898989"/>
                </a:solidFill>
              </a:rPr>
              <a:pPr>
                <a:spcBef>
                  <a:spcPct val="0"/>
                </a:spcBef>
                <a:buFontTx/>
                <a:buNone/>
              </a:pPr>
              <a:t>47</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32-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74356672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620689"/>
          <a:ext cx="8229600" cy="5505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3491"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8229982-F96C-401E-8DC5-6D80BDFD77B4}" type="slidenum">
              <a:rPr lang="ru-RU" altLang="ru-RU" sz="1200">
                <a:solidFill>
                  <a:srgbClr val="898989"/>
                </a:solidFill>
              </a:rPr>
              <a:pPr>
                <a:spcBef>
                  <a:spcPct val="0"/>
                </a:spcBef>
                <a:buFontTx/>
                <a:buNone/>
              </a:pPr>
              <a:t>48</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33-</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85493303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EFCAB9D-976C-4EC9-BDA0-319A20739B28}" type="slidenum">
              <a:rPr lang="ru-RU" altLang="ru-RU" sz="1200">
                <a:solidFill>
                  <a:srgbClr val="898989"/>
                </a:solidFill>
              </a:rPr>
              <a:pPr>
                <a:spcBef>
                  <a:spcPct val="0"/>
                </a:spcBef>
                <a:buFontTx/>
                <a:buNone/>
              </a:pPr>
              <a:t>49</a:t>
            </a:fld>
            <a:endParaRPr lang="ru-RU" altLang="ru-RU" sz="1200">
              <a:solidFill>
                <a:srgbClr val="898989"/>
              </a:solidFill>
            </a:endParaRPr>
          </a:p>
        </p:txBody>
      </p:sp>
      <p:graphicFrame>
        <p:nvGraphicFramePr>
          <p:cNvPr id="5" name="Таблица 4"/>
          <p:cNvGraphicFramePr>
            <a:graphicFrameLocks noGrp="1"/>
          </p:cNvGraphicFramePr>
          <p:nvPr/>
        </p:nvGraphicFramePr>
        <p:xfrm>
          <a:off x="2063751" y="908050"/>
          <a:ext cx="7993064" cy="5329238"/>
        </p:xfrm>
        <a:graphic>
          <a:graphicData uri="http://schemas.openxmlformats.org/drawingml/2006/table">
            <a:tbl>
              <a:tblPr firstRow="1" firstCol="1" bandRow="1">
                <a:tableStyleId>{5C22544A-7EE6-4342-B048-85BDC9FD1C3A}</a:tableStyleId>
              </a:tblPr>
              <a:tblGrid>
                <a:gridCol w="1259903">
                  <a:extLst>
                    <a:ext uri="{9D8B030D-6E8A-4147-A177-3AD203B41FA5}">
                      <a16:colId xmlns:a16="http://schemas.microsoft.com/office/drawing/2014/main" val="2175466604"/>
                    </a:ext>
                  </a:extLst>
                </a:gridCol>
                <a:gridCol w="931455">
                  <a:extLst>
                    <a:ext uri="{9D8B030D-6E8A-4147-A177-3AD203B41FA5}">
                      <a16:colId xmlns:a16="http://schemas.microsoft.com/office/drawing/2014/main" val="1920023621"/>
                    </a:ext>
                  </a:extLst>
                </a:gridCol>
                <a:gridCol w="892110">
                  <a:extLst>
                    <a:ext uri="{9D8B030D-6E8A-4147-A177-3AD203B41FA5}">
                      <a16:colId xmlns:a16="http://schemas.microsoft.com/office/drawing/2014/main" val="4093688597"/>
                    </a:ext>
                  </a:extLst>
                </a:gridCol>
                <a:gridCol w="1621707">
                  <a:extLst>
                    <a:ext uri="{9D8B030D-6E8A-4147-A177-3AD203B41FA5}">
                      <a16:colId xmlns:a16="http://schemas.microsoft.com/office/drawing/2014/main" val="1054930956"/>
                    </a:ext>
                  </a:extLst>
                </a:gridCol>
                <a:gridCol w="1621707">
                  <a:extLst>
                    <a:ext uri="{9D8B030D-6E8A-4147-A177-3AD203B41FA5}">
                      <a16:colId xmlns:a16="http://schemas.microsoft.com/office/drawing/2014/main" val="174058709"/>
                    </a:ext>
                  </a:extLst>
                </a:gridCol>
                <a:gridCol w="833091">
                  <a:extLst>
                    <a:ext uri="{9D8B030D-6E8A-4147-A177-3AD203B41FA5}">
                      <a16:colId xmlns:a16="http://schemas.microsoft.com/office/drawing/2014/main" val="1392183686"/>
                    </a:ext>
                  </a:extLst>
                </a:gridCol>
                <a:gridCol w="833091">
                  <a:extLst>
                    <a:ext uri="{9D8B030D-6E8A-4147-A177-3AD203B41FA5}">
                      <a16:colId xmlns:a16="http://schemas.microsoft.com/office/drawing/2014/main" val="3974229783"/>
                    </a:ext>
                  </a:extLst>
                </a:gridCol>
              </a:tblGrid>
              <a:tr h="848840">
                <a:tc>
                  <a:txBody>
                    <a:bodyPr/>
                    <a:lstStyle/>
                    <a:p>
                      <a:pPr algn="ctr">
                        <a:lnSpc>
                          <a:spcPct val="107000"/>
                        </a:lnSpc>
                        <a:spcAft>
                          <a:spcPts val="0"/>
                        </a:spcAft>
                      </a:pPr>
                      <a:r>
                        <a:rPr lang="uz-Cyrl-UZ" sz="1400" dirty="0">
                          <a:effectLst/>
                          <a:latin typeface="Times New Roman" panose="02020603050405020304" pitchFamily="18" charset="0"/>
                          <a:cs typeface="Times New Roman" panose="02020603050405020304" pitchFamily="18" charset="0"/>
                        </a:rPr>
                        <a:t>Асосий валюталар зонаси</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gridSpan="2">
                  <a:txBody>
                    <a:bodyPr/>
                    <a:lstStyle/>
                    <a:p>
                      <a:pPr algn="ctr">
                        <a:lnSpc>
                          <a:spcPct val="107000"/>
                        </a:lnSpc>
                        <a:spcAft>
                          <a:spcPts val="0"/>
                        </a:spcAft>
                      </a:pPr>
                      <a:r>
                        <a:rPr lang="uz-Cyrl-UZ" sz="1400" dirty="0">
                          <a:effectLst/>
                          <a:latin typeface="Times New Roman" panose="02020603050405020304" pitchFamily="18" charset="0"/>
                          <a:cs typeface="Times New Roman" panose="02020603050405020304" pitchFamily="18" charset="0"/>
                        </a:rPr>
                        <a:t>Евро зонаси</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hMerge="1">
                  <a:txBody>
                    <a:bodyPr/>
                    <a:lstStyle/>
                    <a:p>
                      <a:endParaRPr lang="ru-RU"/>
                    </a:p>
                  </a:txBody>
                  <a:tcPr/>
                </a:tc>
                <a:tc>
                  <a:txBody>
                    <a:bodyPr/>
                    <a:lstStyle/>
                    <a:p>
                      <a:pPr algn="ctr">
                        <a:lnSpc>
                          <a:spcPct val="107000"/>
                        </a:lnSpc>
                        <a:spcAft>
                          <a:spcPts val="0"/>
                        </a:spcAft>
                      </a:pPr>
                      <a:r>
                        <a:rPr lang="uz-Cyrl-UZ" sz="1400" dirty="0">
                          <a:effectLst/>
                          <a:latin typeface="Times New Roman" panose="02020603050405020304" pitchFamily="18" charset="0"/>
                          <a:cs typeface="Times New Roman" panose="02020603050405020304" pitchFamily="18" charset="0"/>
                        </a:rPr>
                        <a:t>Осиёнинг янги индустриал мамлакатлари</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dirty="0">
                          <a:effectLst/>
                          <a:latin typeface="Times New Roman" panose="02020603050405020304" pitchFamily="18" charset="0"/>
                          <a:cs typeface="Times New Roman" panose="02020603050405020304" pitchFamily="18" charset="0"/>
                        </a:rPr>
                        <a:t>“Катта еттилик” мамлакатлари</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gridSpan="2">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Бошқа ривожланган мамлакатлар</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hMerge="1">
                  <a:txBody>
                    <a:bodyPr/>
                    <a:lstStyle/>
                    <a:p>
                      <a:endParaRPr lang="ru-RU"/>
                    </a:p>
                  </a:txBody>
                  <a:tcPr/>
                </a:tc>
                <a:extLst>
                  <a:ext uri="{0D108BD9-81ED-4DB2-BD59-A6C34878D82A}">
                    <a16:rowId xmlns:a16="http://schemas.microsoft.com/office/drawing/2014/main" val="1937902859"/>
                  </a:ext>
                </a:extLst>
              </a:tr>
              <a:tr h="561644">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АҚШ</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dirty="0">
                          <a:effectLst/>
                          <a:latin typeface="Times New Roman" panose="02020603050405020304" pitchFamily="18" charset="0"/>
                          <a:cs typeface="Times New Roman" panose="02020603050405020304" pitchFamily="18" charset="0"/>
                        </a:rPr>
                        <a:t>Австрия</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dirty="0" smtClean="0">
                          <a:effectLst/>
                          <a:latin typeface="Times New Roman" panose="02020603050405020304" pitchFamily="18" charset="0"/>
                          <a:cs typeface="Times New Roman" panose="02020603050405020304" pitchFamily="18" charset="0"/>
                        </a:rPr>
                        <a:t>Люксем-бург</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Гонконг</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dirty="0">
                          <a:effectLst/>
                          <a:latin typeface="Times New Roman" panose="02020603050405020304" pitchFamily="18" charset="0"/>
                          <a:cs typeface="Times New Roman" panose="02020603050405020304" pitchFamily="18" charset="0"/>
                        </a:rPr>
                        <a:t>Германия</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dirty="0" smtClean="0">
                          <a:effectLst/>
                          <a:latin typeface="Times New Roman" panose="02020603050405020304" pitchFamily="18" charset="0"/>
                          <a:cs typeface="Times New Roman" panose="02020603050405020304" pitchFamily="18" charset="0"/>
                        </a:rPr>
                        <a:t>Австра-лия</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dirty="0" smtClean="0">
                          <a:effectLst/>
                          <a:latin typeface="Times New Roman" panose="02020603050405020304" pitchFamily="18" charset="0"/>
                          <a:cs typeface="Times New Roman" panose="02020603050405020304" pitchFamily="18" charset="0"/>
                        </a:rPr>
                        <a:t>Синга-пур</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extLst>
                  <a:ext uri="{0D108BD9-81ED-4DB2-BD59-A6C34878D82A}">
                    <a16:rowId xmlns:a16="http://schemas.microsoft.com/office/drawing/2014/main" val="3324514619"/>
                  </a:ext>
                </a:extLst>
              </a:tr>
              <a:tr h="274446">
                <a:tc>
                  <a:txBody>
                    <a:bodyPr/>
                    <a:lstStyle/>
                    <a:p>
                      <a:pPr algn="ctr">
                        <a:lnSpc>
                          <a:spcPct val="107000"/>
                        </a:lnSpc>
                        <a:spcAft>
                          <a:spcPts val="0"/>
                        </a:spcAft>
                      </a:pPr>
                      <a:r>
                        <a:rPr lang="uz-Cyrl-UZ" sz="1400" dirty="0">
                          <a:effectLst/>
                          <a:latin typeface="Times New Roman" panose="02020603050405020304" pitchFamily="18" charset="0"/>
                          <a:cs typeface="Times New Roman" panose="02020603050405020304" pitchFamily="18" charset="0"/>
                        </a:rPr>
                        <a:t>Евро зонаси</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Бельгия</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Мальта</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Корея</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Италия</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dirty="0">
                          <a:effectLst/>
                          <a:latin typeface="Times New Roman" panose="02020603050405020304" pitchFamily="18" charset="0"/>
                          <a:cs typeface="Times New Roman" panose="02020603050405020304" pitchFamily="18" charset="0"/>
                        </a:rPr>
                        <a:t>Гонконг</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dirty="0">
                          <a:effectLst/>
                          <a:latin typeface="Times New Roman" panose="02020603050405020304" pitchFamily="18" charset="0"/>
                          <a:cs typeface="Times New Roman" panose="02020603050405020304" pitchFamily="18" charset="0"/>
                        </a:rPr>
                        <a:t>Тайвань</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extLst>
                  <a:ext uri="{0D108BD9-81ED-4DB2-BD59-A6C34878D82A}">
                    <a16:rowId xmlns:a16="http://schemas.microsoft.com/office/drawing/2014/main" val="2873642984"/>
                  </a:ext>
                </a:extLst>
              </a:tr>
              <a:tr h="561644">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Япония</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Германия</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dirty="0" smtClean="0">
                          <a:effectLst/>
                          <a:latin typeface="Times New Roman" panose="02020603050405020304" pitchFamily="18" charset="0"/>
                          <a:cs typeface="Times New Roman" panose="02020603050405020304" pitchFamily="18" charset="0"/>
                        </a:rPr>
                        <a:t>Нидер-ландия</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Сингапур</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Канада</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Дания</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dirty="0">
                          <a:effectLst/>
                          <a:latin typeface="Times New Roman" panose="02020603050405020304" pitchFamily="18" charset="0"/>
                          <a:cs typeface="Times New Roman" panose="02020603050405020304" pitchFamily="18" charset="0"/>
                        </a:rPr>
                        <a:t>Чехия</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extLst>
                  <a:ext uri="{0D108BD9-81ED-4DB2-BD59-A6C34878D82A}">
                    <a16:rowId xmlns:a16="http://schemas.microsoft.com/office/drawing/2014/main" val="3642067606"/>
                  </a:ext>
                </a:extLst>
              </a:tr>
              <a:tr h="561644">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 </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Греция</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dirty="0" smtClean="0">
                          <a:effectLst/>
                          <a:latin typeface="Times New Roman" panose="02020603050405020304" pitchFamily="18" charset="0"/>
                          <a:cs typeface="Times New Roman" panose="02020603050405020304" pitchFamily="18" charset="0"/>
                        </a:rPr>
                        <a:t>Порту-галия</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Тайвань</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Буюк Британия</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Исроил</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dirty="0">
                          <a:effectLst/>
                          <a:latin typeface="Times New Roman" panose="02020603050405020304" pitchFamily="18" charset="0"/>
                          <a:cs typeface="Times New Roman" panose="02020603050405020304" pitchFamily="18" charset="0"/>
                        </a:rPr>
                        <a:t>Швеция</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extLst>
                  <a:ext uri="{0D108BD9-81ED-4DB2-BD59-A6C34878D82A}">
                    <a16:rowId xmlns:a16="http://schemas.microsoft.com/office/drawing/2014/main" val="668280772"/>
                  </a:ext>
                </a:extLst>
              </a:tr>
              <a:tr h="561644">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 </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Ирландия</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Словакия</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 </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АҚШ</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dirty="0" smtClean="0">
                          <a:effectLst/>
                          <a:latin typeface="Times New Roman" panose="02020603050405020304" pitchFamily="18" charset="0"/>
                          <a:cs typeface="Times New Roman" panose="02020603050405020304" pitchFamily="18" charset="0"/>
                        </a:rPr>
                        <a:t>Ислан-дия</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dirty="0" smtClean="0">
                          <a:effectLst/>
                          <a:latin typeface="Times New Roman" panose="02020603050405020304" pitchFamily="18" charset="0"/>
                          <a:cs typeface="Times New Roman" panose="02020603050405020304" pitchFamily="18" charset="0"/>
                        </a:rPr>
                        <a:t>Швей-цария</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extLst>
                  <a:ext uri="{0D108BD9-81ED-4DB2-BD59-A6C34878D82A}">
                    <a16:rowId xmlns:a16="http://schemas.microsoft.com/office/drawing/2014/main" val="901433347"/>
                  </a:ext>
                </a:extLst>
              </a:tr>
              <a:tr h="848840">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 </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Испания</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Словения</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 </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Франция</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dirty="0">
                          <a:effectLst/>
                          <a:latin typeface="Times New Roman" panose="02020603050405020304" pitchFamily="18" charset="0"/>
                          <a:cs typeface="Times New Roman" panose="02020603050405020304" pitchFamily="18" charset="0"/>
                        </a:rPr>
                        <a:t>Янги </a:t>
                      </a:r>
                      <a:r>
                        <a:rPr lang="uz-Cyrl-UZ" sz="1400" dirty="0" smtClean="0">
                          <a:effectLst/>
                          <a:latin typeface="Times New Roman" panose="02020603050405020304" pitchFamily="18" charset="0"/>
                          <a:cs typeface="Times New Roman" panose="02020603050405020304" pitchFamily="18" charset="0"/>
                        </a:rPr>
                        <a:t>Зелан-дия</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dirty="0" smtClean="0">
                          <a:effectLst/>
                          <a:latin typeface="Times New Roman" panose="02020603050405020304" pitchFamily="18" charset="0"/>
                          <a:cs typeface="Times New Roman" panose="02020603050405020304" pitchFamily="18" charset="0"/>
                        </a:rPr>
                        <a:t>Жану-бий </a:t>
                      </a:r>
                      <a:r>
                        <a:rPr lang="uz-Cyrl-UZ" sz="1400" dirty="0">
                          <a:effectLst/>
                          <a:latin typeface="Times New Roman" panose="02020603050405020304" pitchFamily="18" charset="0"/>
                          <a:cs typeface="Times New Roman" panose="02020603050405020304" pitchFamily="18" charset="0"/>
                        </a:rPr>
                        <a:t>Корея</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extLst>
                  <a:ext uri="{0D108BD9-81ED-4DB2-BD59-A6C34878D82A}">
                    <a16:rowId xmlns:a16="http://schemas.microsoft.com/office/drawing/2014/main" val="3983020483"/>
                  </a:ext>
                </a:extLst>
              </a:tr>
              <a:tr h="561644">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 </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Италия</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dirty="0" smtClean="0">
                          <a:effectLst/>
                          <a:latin typeface="Times New Roman" panose="02020603050405020304" pitchFamily="18" charset="0"/>
                          <a:cs typeface="Times New Roman" panose="02020603050405020304" pitchFamily="18" charset="0"/>
                        </a:rPr>
                        <a:t>Финлян-дия</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 </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Япония</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dirty="0" smtClean="0">
                          <a:effectLst/>
                          <a:latin typeface="Times New Roman" panose="02020603050405020304" pitchFamily="18" charset="0"/>
                          <a:cs typeface="Times New Roman" panose="02020603050405020304" pitchFamily="18" charset="0"/>
                        </a:rPr>
                        <a:t>Норве-гия</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dirty="0">
                          <a:effectLst/>
                          <a:latin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extLst>
                  <a:ext uri="{0D108BD9-81ED-4DB2-BD59-A6C34878D82A}">
                    <a16:rowId xmlns:a16="http://schemas.microsoft.com/office/drawing/2014/main" val="3803614890"/>
                  </a:ext>
                </a:extLst>
              </a:tr>
              <a:tr h="274446">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 </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Кипр</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Франция</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 </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 </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 </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dirty="0">
                          <a:effectLst/>
                          <a:latin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extLst>
                  <a:ext uri="{0D108BD9-81ED-4DB2-BD59-A6C34878D82A}">
                    <a16:rowId xmlns:a16="http://schemas.microsoft.com/office/drawing/2014/main" val="3744881989"/>
                  </a:ext>
                </a:extLst>
              </a:tr>
              <a:tr h="274446">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 </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Эстония</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 </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 </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 </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a:effectLst/>
                          <a:latin typeface="Times New Roman" panose="02020603050405020304" pitchFamily="18" charset="0"/>
                          <a:cs typeface="Times New Roman" panose="02020603050405020304" pitchFamily="18" charset="0"/>
                        </a:rPr>
                        <a:t> </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tc>
                  <a:txBody>
                    <a:bodyPr/>
                    <a:lstStyle/>
                    <a:p>
                      <a:pPr algn="ctr">
                        <a:lnSpc>
                          <a:spcPct val="107000"/>
                        </a:lnSpc>
                        <a:spcAft>
                          <a:spcPts val="0"/>
                        </a:spcAft>
                      </a:pPr>
                      <a:r>
                        <a:rPr lang="uz-Cyrl-UZ" sz="1400" dirty="0">
                          <a:effectLst/>
                          <a:latin typeface="Times New Roman" panose="02020603050405020304" pitchFamily="18" charset="0"/>
                          <a:cs typeface="Times New Roman" panose="02020603050405020304" pitchFamily="18" charset="0"/>
                        </a:rPr>
                        <a:t> </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2" marR="68582" marT="0" marB="0"/>
                </a:tc>
                <a:extLst>
                  <a:ext uri="{0D108BD9-81ED-4DB2-BD59-A6C34878D82A}">
                    <a16:rowId xmlns:a16="http://schemas.microsoft.com/office/drawing/2014/main" val="3031785724"/>
                  </a:ext>
                </a:extLst>
              </a:tr>
            </a:tbl>
          </a:graphicData>
        </a:graphic>
      </p:graphicFrame>
      <p:graphicFrame>
        <p:nvGraphicFramePr>
          <p:cNvPr id="7" name="Схема 6"/>
          <p:cNvGraphicFramePr/>
          <p:nvPr/>
        </p:nvGraphicFramePr>
        <p:xfrm>
          <a:off x="2063552" y="332657"/>
          <a:ext cx="7992888" cy="5760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34-</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12050353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620689"/>
          <a:ext cx="8229600" cy="5505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5539"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65511673-A6C4-4B0A-B346-251BA34CEFA2}" type="slidenum">
              <a:rPr lang="ru-RU" altLang="ru-RU" sz="1200">
                <a:solidFill>
                  <a:srgbClr val="898989"/>
                </a:solidFill>
              </a:rPr>
              <a:pPr>
                <a:spcBef>
                  <a:spcPct val="0"/>
                </a:spcBef>
                <a:buFontTx/>
                <a:buNone/>
              </a:pPr>
              <a:t>50</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35-</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88572465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6563"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5E73DBB-AE0D-4BB7-BBEC-E53FD3F829FD}" type="slidenum">
              <a:rPr lang="ru-RU" altLang="ru-RU" sz="1200">
                <a:solidFill>
                  <a:srgbClr val="898989"/>
                </a:solidFill>
              </a:rPr>
              <a:pPr>
                <a:spcBef>
                  <a:spcPct val="0"/>
                </a:spcBef>
                <a:buFontTx/>
                <a:buNone/>
              </a:pPr>
              <a:t>51</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36-</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11854418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35060727-0C99-40DD-BCAC-EE34A0885E90}" type="slidenum">
              <a:rPr lang="ru-RU" altLang="ru-RU" sz="1200">
                <a:solidFill>
                  <a:srgbClr val="898989"/>
                </a:solidFill>
              </a:rPr>
              <a:pPr>
                <a:spcBef>
                  <a:spcPct val="0"/>
                </a:spcBef>
                <a:buFontTx/>
                <a:buNone/>
              </a:pPr>
              <a:t>52</a:t>
            </a:fld>
            <a:endParaRPr lang="ru-RU" altLang="ru-RU" sz="1200">
              <a:solidFill>
                <a:srgbClr val="898989"/>
              </a:solidFill>
            </a:endParaRPr>
          </a:p>
        </p:txBody>
      </p:sp>
      <p:graphicFrame>
        <p:nvGraphicFramePr>
          <p:cNvPr id="5" name="Таблица 4"/>
          <p:cNvGraphicFramePr>
            <a:graphicFrameLocks noGrp="1"/>
          </p:cNvGraphicFramePr>
          <p:nvPr/>
        </p:nvGraphicFramePr>
        <p:xfrm>
          <a:off x="2208214" y="1147763"/>
          <a:ext cx="7775574" cy="5213350"/>
        </p:xfrm>
        <a:graphic>
          <a:graphicData uri="http://schemas.openxmlformats.org/drawingml/2006/table">
            <a:tbl>
              <a:tblPr firstRow="1" firstCol="1" bandRow="1">
                <a:tableStyleId>{5C22544A-7EE6-4342-B048-85BDC9FD1C3A}</a:tableStyleId>
              </a:tblPr>
              <a:tblGrid>
                <a:gridCol w="2591858">
                  <a:extLst>
                    <a:ext uri="{9D8B030D-6E8A-4147-A177-3AD203B41FA5}">
                      <a16:colId xmlns:a16="http://schemas.microsoft.com/office/drawing/2014/main" val="1222513542"/>
                    </a:ext>
                  </a:extLst>
                </a:gridCol>
                <a:gridCol w="2591858">
                  <a:extLst>
                    <a:ext uri="{9D8B030D-6E8A-4147-A177-3AD203B41FA5}">
                      <a16:colId xmlns:a16="http://schemas.microsoft.com/office/drawing/2014/main" val="4201420615"/>
                    </a:ext>
                  </a:extLst>
                </a:gridCol>
                <a:gridCol w="2591858">
                  <a:extLst>
                    <a:ext uri="{9D8B030D-6E8A-4147-A177-3AD203B41FA5}">
                      <a16:colId xmlns:a16="http://schemas.microsoft.com/office/drawing/2014/main" val="438283370"/>
                    </a:ext>
                  </a:extLst>
                </a:gridCol>
              </a:tblGrid>
              <a:tr h="541811">
                <a:tc>
                  <a:txBody>
                    <a:bodyPr/>
                    <a:lstStyle/>
                    <a:p>
                      <a:pPr algn="ctr">
                        <a:lnSpc>
                          <a:spcPct val="107000"/>
                        </a:lnSpc>
                        <a:spcAft>
                          <a:spcPts val="0"/>
                        </a:spcAft>
                      </a:pPr>
                      <a:r>
                        <a:rPr lang="uz-Cyrl-UZ" sz="1600">
                          <a:effectLst/>
                          <a:latin typeface="Times New Roman" panose="02020603050405020304" pitchFamily="18" charset="0"/>
                          <a:cs typeface="Times New Roman" panose="02020603050405020304" pitchFamily="18" charset="0"/>
                        </a:rPr>
                        <a:t>Мамлакатлар гуруҳи</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69" marR="68569" marT="0" marB="0"/>
                </a:tc>
                <a:tc>
                  <a:txBody>
                    <a:bodyPr/>
                    <a:lstStyle/>
                    <a:p>
                      <a:pPr algn="ctr">
                        <a:lnSpc>
                          <a:spcPct val="107000"/>
                        </a:lnSpc>
                        <a:spcAft>
                          <a:spcPts val="0"/>
                        </a:spcAft>
                      </a:pPr>
                      <a:r>
                        <a:rPr lang="uz-Cyrl-UZ" sz="1600">
                          <a:effectLst/>
                          <a:latin typeface="Times New Roman" panose="02020603050405020304" pitchFamily="18" charset="0"/>
                          <a:cs typeface="Times New Roman" panose="02020603050405020304" pitchFamily="18" charset="0"/>
                        </a:rPr>
                        <a:t>Ёқилғи</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69" marR="68569" marT="0" marB="0"/>
                </a:tc>
                <a:tc>
                  <a:txBody>
                    <a:bodyPr/>
                    <a:lstStyle/>
                    <a:p>
                      <a:pPr algn="ctr">
                        <a:lnSpc>
                          <a:spcPct val="107000"/>
                        </a:lnSpc>
                        <a:spcAft>
                          <a:spcPts val="0"/>
                        </a:spcAft>
                      </a:pPr>
                      <a:r>
                        <a:rPr lang="uz-Cyrl-UZ" sz="1600">
                          <a:effectLst/>
                          <a:latin typeface="Times New Roman" panose="02020603050405020304" pitchFamily="18" charset="0"/>
                          <a:cs typeface="Times New Roman" panose="02020603050405020304" pitchFamily="18" charset="0"/>
                        </a:rPr>
                        <a:t>Бирламчи маҳсулотлар (ёқилғидан ташқари)</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69" marR="68569" marT="0" marB="0"/>
                </a:tc>
                <a:extLst>
                  <a:ext uri="{0D108BD9-81ED-4DB2-BD59-A6C34878D82A}">
                    <a16:rowId xmlns:a16="http://schemas.microsoft.com/office/drawing/2014/main" val="537915201"/>
                  </a:ext>
                </a:extLst>
              </a:tr>
              <a:tr h="541811">
                <a:tc>
                  <a:txBody>
                    <a:bodyPr/>
                    <a:lstStyle/>
                    <a:p>
                      <a:pPr algn="just">
                        <a:lnSpc>
                          <a:spcPct val="107000"/>
                        </a:lnSpc>
                        <a:spcAft>
                          <a:spcPts val="0"/>
                        </a:spcAft>
                      </a:pPr>
                      <a:r>
                        <a:rPr lang="uz-Cyrl-UZ" sz="1600">
                          <a:effectLst/>
                          <a:latin typeface="Times New Roman" panose="02020603050405020304" pitchFamily="18" charset="0"/>
                          <a:cs typeface="Times New Roman" panose="02020603050405020304" pitchFamily="18" charset="0"/>
                        </a:rPr>
                        <a:t>МДҲ</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69" marR="68569" marT="0" marB="0"/>
                </a:tc>
                <a:tc>
                  <a:txBody>
                    <a:bodyPr/>
                    <a:lstStyle/>
                    <a:p>
                      <a:pPr algn="just">
                        <a:lnSpc>
                          <a:spcPct val="107000"/>
                        </a:lnSpc>
                        <a:spcAft>
                          <a:spcPts val="0"/>
                        </a:spcAft>
                      </a:pPr>
                      <a:r>
                        <a:rPr lang="uz-Cyrl-UZ" sz="1600">
                          <a:effectLst/>
                          <a:latin typeface="Times New Roman" panose="02020603050405020304" pitchFamily="18" charset="0"/>
                          <a:cs typeface="Times New Roman" panose="02020603050405020304" pitchFamily="18" charset="0"/>
                        </a:rPr>
                        <a:t>Озарбайжон, Қозоғистон, Россия, Туркманистон</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69" marR="68569" marT="0" marB="0"/>
                </a:tc>
                <a:tc>
                  <a:txBody>
                    <a:bodyPr/>
                    <a:lstStyle/>
                    <a:p>
                      <a:pPr algn="just">
                        <a:lnSpc>
                          <a:spcPct val="107000"/>
                        </a:lnSpc>
                        <a:spcAft>
                          <a:spcPts val="0"/>
                        </a:spcAft>
                      </a:pPr>
                      <a:r>
                        <a:rPr lang="uz-Cyrl-UZ" sz="1600">
                          <a:effectLst/>
                          <a:latin typeface="Times New Roman" panose="02020603050405020304" pitchFamily="18" charset="0"/>
                          <a:cs typeface="Times New Roman" panose="02020603050405020304" pitchFamily="18" charset="0"/>
                        </a:rPr>
                        <a:t>Монголия, Ўзбекистон</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69" marR="68569" marT="0" marB="0"/>
                </a:tc>
                <a:extLst>
                  <a:ext uri="{0D108BD9-81ED-4DB2-BD59-A6C34878D82A}">
                    <a16:rowId xmlns:a16="http://schemas.microsoft.com/office/drawing/2014/main" val="916687960"/>
                  </a:ext>
                </a:extLst>
              </a:tr>
              <a:tr h="822165">
                <a:tc>
                  <a:txBody>
                    <a:bodyPr/>
                    <a:lstStyle/>
                    <a:p>
                      <a:pPr algn="just">
                        <a:lnSpc>
                          <a:spcPct val="107000"/>
                        </a:lnSpc>
                        <a:spcAft>
                          <a:spcPts val="0"/>
                        </a:spcAft>
                      </a:pPr>
                      <a:r>
                        <a:rPr lang="uz-Cyrl-UZ" sz="1600">
                          <a:effectLst/>
                          <a:latin typeface="Times New Roman" panose="02020603050405020304" pitchFamily="18" charset="0"/>
                          <a:cs typeface="Times New Roman" panose="02020603050405020304" pitchFamily="18" charset="0"/>
                        </a:rPr>
                        <a:t>Осиёнинг ривожланаётган мамлакатлари</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69" marR="68569" marT="0" marB="0"/>
                </a:tc>
                <a:tc>
                  <a:txBody>
                    <a:bodyPr/>
                    <a:lstStyle/>
                    <a:p>
                      <a:pPr algn="just">
                        <a:lnSpc>
                          <a:spcPct val="107000"/>
                        </a:lnSpc>
                        <a:spcAft>
                          <a:spcPts val="0"/>
                        </a:spcAft>
                      </a:pPr>
                      <a:r>
                        <a:rPr lang="uz-Cyrl-UZ" sz="1600" dirty="0">
                          <a:effectLst/>
                          <a:latin typeface="Times New Roman" panose="02020603050405020304" pitchFamily="18" charset="0"/>
                          <a:cs typeface="Times New Roman" panose="02020603050405020304" pitchFamily="18" charset="0"/>
                        </a:rPr>
                        <a:t>Бруней-Даруссалам, Тимор-Леште</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69" marR="68569" marT="0" marB="0"/>
                </a:tc>
                <a:tc>
                  <a:txBody>
                    <a:bodyPr/>
                    <a:lstStyle/>
                    <a:p>
                      <a:pPr algn="just">
                        <a:lnSpc>
                          <a:spcPct val="107000"/>
                        </a:lnSpc>
                        <a:spcAft>
                          <a:spcPts val="0"/>
                        </a:spcAft>
                      </a:pPr>
                      <a:r>
                        <a:rPr lang="uz-Cyrl-UZ" sz="1600">
                          <a:effectLst/>
                          <a:latin typeface="Times New Roman" panose="02020603050405020304" pitchFamily="18" charset="0"/>
                          <a:cs typeface="Times New Roman" panose="02020603050405020304" pitchFamily="18" charset="0"/>
                        </a:rPr>
                        <a:t>Папуа-Янги Гвинея, Соломон ороллари</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69" marR="68569" marT="0" marB="0"/>
                </a:tc>
                <a:extLst>
                  <a:ext uri="{0D108BD9-81ED-4DB2-BD59-A6C34878D82A}">
                    <a16:rowId xmlns:a16="http://schemas.microsoft.com/office/drawing/2014/main" val="3714008494"/>
                  </a:ext>
                </a:extLst>
              </a:tr>
              <a:tr h="541811">
                <a:tc>
                  <a:txBody>
                    <a:bodyPr/>
                    <a:lstStyle/>
                    <a:p>
                      <a:pPr algn="just">
                        <a:lnSpc>
                          <a:spcPct val="107000"/>
                        </a:lnSpc>
                        <a:spcAft>
                          <a:spcPts val="0"/>
                        </a:spcAft>
                      </a:pPr>
                      <a:r>
                        <a:rPr lang="uz-Cyrl-UZ" sz="1600">
                          <a:effectLst/>
                          <a:latin typeface="Times New Roman" panose="02020603050405020304" pitchFamily="18" charset="0"/>
                          <a:cs typeface="Times New Roman" panose="02020603050405020304" pitchFamily="18" charset="0"/>
                        </a:rPr>
                        <a:t>Лотин Америкаси ва Шимолий Африка</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69" marR="68569" marT="0" marB="0"/>
                </a:tc>
                <a:tc>
                  <a:txBody>
                    <a:bodyPr/>
                    <a:lstStyle/>
                    <a:p>
                      <a:pPr algn="just">
                        <a:lnSpc>
                          <a:spcPct val="107000"/>
                        </a:lnSpc>
                        <a:spcAft>
                          <a:spcPts val="0"/>
                        </a:spcAft>
                      </a:pPr>
                      <a:r>
                        <a:rPr lang="uz-Cyrl-UZ" sz="1600">
                          <a:effectLst/>
                          <a:latin typeface="Times New Roman" panose="02020603050405020304" pitchFamily="18" charset="0"/>
                          <a:cs typeface="Times New Roman" panose="02020603050405020304" pitchFamily="18" charset="0"/>
                        </a:rPr>
                        <a:t>Венесуэла, Тринидад ва Тобаго, Эквадор</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69" marR="68569" marT="0" marB="0"/>
                </a:tc>
                <a:tc>
                  <a:txBody>
                    <a:bodyPr/>
                    <a:lstStyle/>
                    <a:p>
                      <a:pPr algn="just">
                        <a:lnSpc>
                          <a:spcPct val="107000"/>
                        </a:lnSpc>
                        <a:spcAft>
                          <a:spcPts val="0"/>
                        </a:spcAft>
                      </a:pPr>
                      <a:r>
                        <a:rPr lang="uz-Cyrl-UZ" sz="1600">
                          <a:effectLst/>
                          <a:latin typeface="Times New Roman" panose="02020603050405020304" pitchFamily="18" charset="0"/>
                          <a:cs typeface="Times New Roman" panose="02020603050405020304" pitchFamily="18" charset="0"/>
                        </a:rPr>
                        <a:t>Гайана, Перу, Суринам, Чили</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69" marR="68569" marT="0" marB="0"/>
                </a:tc>
                <a:extLst>
                  <a:ext uri="{0D108BD9-81ED-4DB2-BD59-A6C34878D82A}">
                    <a16:rowId xmlns:a16="http://schemas.microsoft.com/office/drawing/2014/main" val="2416280838"/>
                  </a:ext>
                </a:extLst>
              </a:tr>
              <a:tr h="1102521">
                <a:tc>
                  <a:txBody>
                    <a:bodyPr/>
                    <a:lstStyle/>
                    <a:p>
                      <a:pPr algn="just">
                        <a:lnSpc>
                          <a:spcPct val="107000"/>
                        </a:lnSpc>
                        <a:spcAft>
                          <a:spcPts val="0"/>
                        </a:spcAft>
                      </a:pPr>
                      <a:r>
                        <a:rPr lang="uz-Cyrl-UZ" sz="1600">
                          <a:effectLst/>
                          <a:latin typeface="Times New Roman" panose="02020603050405020304" pitchFamily="18" charset="0"/>
                          <a:cs typeface="Times New Roman" panose="02020603050405020304" pitchFamily="18" charset="0"/>
                        </a:rPr>
                        <a:t>Яқин Шарқ ва Шимолий Африка</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69" marR="68569" marT="0" marB="0"/>
                </a:tc>
                <a:tc>
                  <a:txBody>
                    <a:bodyPr/>
                    <a:lstStyle/>
                    <a:p>
                      <a:pPr algn="just">
                        <a:lnSpc>
                          <a:spcPct val="107000"/>
                        </a:lnSpc>
                        <a:spcAft>
                          <a:spcPts val="0"/>
                        </a:spcAft>
                      </a:pPr>
                      <a:r>
                        <a:rPr lang="uz-Cyrl-UZ" sz="1600">
                          <a:effectLst/>
                          <a:latin typeface="Times New Roman" panose="02020603050405020304" pitchFamily="18" charset="0"/>
                          <a:cs typeface="Times New Roman" panose="02020603050405020304" pitchFamily="18" charset="0"/>
                        </a:rPr>
                        <a:t>Жазоир, Бахрайн, Ироқ, Эрон, Яман, Қатар, Қувайт, Ливия, БАА, Оман, Саудия Арабистони, Судан</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69" marR="68569" marT="0" marB="0"/>
                </a:tc>
                <a:tc>
                  <a:txBody>
                    <a:bodyPr/>
                    <a:lstStyle/>
                    <a:p>
                      <a:pPr algn="just">
                        <a:lnSpc>
                          <a:spcPct val="107000"/>
                        </a:lnSpc>
                        <a:spcAft>
                          <a:spcPts val="0"/>
                        </a:spcAft>
                      </a:pPr>
                      <a:r>
                        <a:rPr lang="uz-Cyrl-UZ" sz="1600">
                          <a:effectLst/>
                          <a:latin typeface="Times New Roman" panose="02020603050405020304" pitchFamily="18" charset="0"/>
                          <a:cs typeface="Times New Roman" panose="02020603050405020304" pitchFamily="18" charset="0"/>
                        </a:rPr>
                        <a:t>Мавритания</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69" marR="68569" marT="0" marB="0"/>
                </a:tc>
                <a:extLst>
                  <a:ext uri="{0D108BD9-81ED-4DB2-BD59-A6C34878D82A}">
                    <a16:rowId xmlns:a16="http://schemas.microsoft.com/office/drawing/2014/main" val="4205825509"/>
                  </a:ext>
                </a:extLst>
              </a:tr>
              <a:tr h="1663231">
                <a:tc>
                  <a:txBody>
                    <a:bodyPr/>
                    <a:lstStyle/>
                    <a:p>
                      <a:pPr algn="just">
                        <a:lnSpc>
                          <a:spcPct val="107000"/>
                        </a:lnSpc>
                        <a:spcAft>
                          <a:spcPts val="0"/>
                        </a:spcAft>
                      </a:pPr>
                      <a:r>
                        <a:rPr lang="uz-Cyrl-UZ" sz="1600">
                          <a:effectLst/>
                          <a:latin typeface="Times New Roman" panose="02020603050405020304" pitchFamily="18" charset="0"/>
                          <a:cs typeface="Times New Roman" panose="02020603050405020304" pitchFamily="18" charset="0"/>
                        </a:rPr>
                        <a:t>Африканинг Саҳрои Кабирдан жанубдаги мамлакатлар</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69" marR="68569" marT="0" marB="0"/>
                </a:tc>
                <a:tc>
                  <a:txBody>
                    <a:bodyPr/>
                    <a:lstStyle/>
                    <a:p>
                      <a:pPr algn="just">
                        <a:lnSpc>
                          <a:spcPct val="107000"/>
                        </a:lnSpc>
                        <a:spcAft>
                          <a:spcPts val="0"/>
                        </a:spcAft>
                      </a:pPr>
                      <a:r>
                        <a:rPr lang="uz-Cyrl-UZ" sz="1600">
                          <a:effectLst/>
                          <a:latin typeface="Times New Roman" panose="02020603050405020304" pitchFamily="18" charset="0"/>
                          <a:cs typeface="Times New Roman" panose="02020603050405020304" pitchFamily="18" charset="0"/>
                        </a:rPr>
                        <a:t>Ангола, Габон, Нигерия, Конго Республикаси, Чад, Экваториал Гвинея</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69" marR="68569" marT="0" marB="0"/>
                </a:tc>
                <a:tc>
                  <a:txBody>
                    <a:bodyPr/>
                    <a:lstStyle/>
                    <a:p>
                      <a:pPr algn="just">
                        <a:lnSpc>
                          <a:spcPct val="107000"/>
                        </a:lnSpc>
                        <a:spcAft>
                          <a:spcPts val="0"/>
                        </a:spcAft>
                      </a:pPr>
                      <a:r>
                        <a:rPr lang="uz-Cyrl-UZ" sz="1600" dirty="0">
                          <a:effectLst/>
                          <a:latin typeface="Times New Roman" panose="02020603050405020304" pitchFamily="18" charset="0"/>
                          <a:cs typeface="Times New Roman" panose="02020603050405020304" pitchFamily="18" charset="0"/>
                        </a:rPr>
                        <a:t>Буркина-Фасо, Бурунди, Гвинея, Гвинея-Бисау, Замбия, Зимбабве, Конго Демократик Республикаси, Малави, Мали, Мозамбик, Съерра-Леоне</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69" marR="68569" marT="0" marB="0"/>
                </a:tc>
                <a:extLst>
                  <a:ext uri="{0D108BD9-81ED-4DB2-BD59-A6C34878D82A}">
                    <a16:rowId xmlns:a16="http://schemas.microsoft.com/office/drawing/2014/main" val="2239152517"/>
                  </a:ext>
                </a:extLst>
              </a:tr>
            </a:tbl>
          </a:graphicData>
        </a:graphic>
      </p:graphicFrame>
      <p:graphicFrame>
        <p:nvGraphicFramePr>
          <p:cNvPr id="7" name="Схема 6"/>
          <p:cNvGraphicFramePr/>
          <p:nvPr/>
        </p:nvGraphicFramePr>
        <p:xfrm>
          <a:off x="2207568" y="332657"/>
          <a:ext cx="7776864" cy="8156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37-</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10813047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8611"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B53D8340-5206-471C-B097-DC48EC25EB71}" type="slidenum">
              <a:rPr lang="ru-RU" altLang="ru-RU" sz="1200">
                <a:solidFill>
                  <a:srgbClr val="898989"/>
                </a:solidFill>
              </a:rPr>
              <a:pPr>
                <a:spcBef>
                  <a:spcPct val="0"/>
                </a:spcBef>
                <a:buFontTx/>
                <a:buNone/>
              </a:pPr>
              <a:t>53</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38-</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60645043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9635"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F955C6A6-15CD-43E4-9B90-F6CE0D11843A}" type="slidenum">
              <a:rPr lang="ru-RU" altLang="ru-RU" sz="1200">
                <a:solidFill>
                  <a:srgbClr val="898989"/>
                </a:solidFill>
              </a:rPr>
              <a:pPr>
                <a:spcBef>
                  <a:spcPct val="0"/>
                </a:spcBef>
                <a:buFontTx/>
                <a:buNone/>
              </a:pPr>
              <a:t>54</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39-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9578027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0659"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C45F706-AD7C-42DF-87A5-D641674014AF}" type="slidenum">
              <a:rPr lang="ru-RU" altLang="ru-RU" sz="1200">
                <a:solidFill>
                  <a:srgbClr val="898989"/>
                </a:solidFill>
              </a:rPr>
              <a:pPr>
                <a:spcBef>
                  <a:spcPct val="0"/>
                </a:spcBef>
                <a:buFontTx/>
                <a:buNone/>
              </a:pPr>
              <a:t>55</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57345966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692697"/>
          <a:ext cx="8229600" cy="54334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1683"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5B6213A2-A316-4F79-88E8-DF569CE8051A}" type="slidenum">
              <a:rPr lang="ru-RU" altLang="ru-RU" sz="1200">
                <a:solidFill>
                  <a:srgbClr val="898989"/>
                </a:solidFill>
              </a:rPr>
              <a:pPr>
                <a:spcBef>
                  <a:spcPct val="0"/>
                </a:spcBef>
                <a:buFontTx/>
                <a:buNone/>
              </a:pPr>
              <a:t>56</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60026508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2707"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B6C9676-3B1D-4315-8E37-FF0EF531B346}" type="slidenum">
              <a:rPr lang="ru-RU" altLang="ru-RU" sz="1200">
                <a:solidFill>
                  <a:srgbClr val="898989"/>
                </a:solidFill>
              </a:rPr>
              <a:pPr>
                <a:spcBef>
                  <a:spcPct val="0"/>
                </a:spcBef>
                <a:buFontTx/>
                <a:buNone/>
              </a:pPr>
              <a:t>57</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00260046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3731"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7B498C5-76C4-437A-8271-533298CEE275}" type="slidenum">
              <a:rPr lang="ru-RU" altLang="ru-RU" sz="1200">
                <a:solidFill>
                  <a:srgbClr val="898989"/>
                </a:solidFill>
              </a:rPr>
              <a:pPr>
                <a:spcBef>
                  <a:spcPct val="0"/>
                </a:spcBef>
                <a:buFontTx/>
                <a:buNone/>
              </a:pPr>
              <a:t>58</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14341919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4755"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7ACBB4-2065-420B-8B1D-A0FD9A3E942A}" type="slidenum">
              <a:rPr lang="ru-RU" altLang="ru-RU" sz="1200">
                <a:solidFill>
                  <a:srgbClr val="898989"/>
                </a:solidFill>
              </a:rPr>
              <a:pPr>
                <a:spcBef>
                  <a:spcPct val="0"/>
                </a:spcBef>
                <a:buFontTx/>
                <a:buNone/>
              </a:pPr>
              <a:t>59</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93902223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620689"/>
          <a:ext cx="8229600" cy="5505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5779"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59AD0C7E-8822-4251-9859-F64923A04BF2}" type="slidenum">
              <a:rPr lang="ru-RU" altLang="ru-RU" sz="1200">
                <a:solidFill>
                  <a:srgbClr val="898989"/>
                </a:solidFill>
              </a:rPr>
              <a:pPr>
                <a:spcBef>
                  <a:spcPct val="0"/>
                </a:spcBef>
                <a:buFontTx/>
                <a:buNone/>
              </a:pPr>
              <a:t>60</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4689681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6803"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664ADFE5-970C-4A40-8D4D-9C491E8C1EB2}" type="slidenum">
              <a:rPr lang="ru-RU" altLang="ru-RU" sz="1200">
                <a:solidFill>
                  <a:srgbClr val="898989"/>
                </a:solidFill>
              </a:rPr>
              <a:pPr>
                <a:spcBef>
                  <a:spcPct val="0"/>
                </a:spcBef>
                <a:buFontTx/>
                <a:buNone/>
              </a:pPr>
              <a:t>61</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43-</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56814553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1507978984"/>
              </p:ext>
            </p:extLst>
          </p:nvPr>
        </p:nvGraphicFramePr>
        <p:xfrm>
          <a:off x="1981200" y="274638"/>
          <a:ext cx="8229600" cy="16421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2" name="Объект 1"/>
          <p:cNvGraphicFramePr>
            <a:graphicFrameLocks noGrp="1"/>
          </p:cNvGraphicFramePr>
          <p:nvPr>
            <p:ph idx="1"/>
          </p:nvPr>
        </p:nvGraphicFramePr>
        <p:xfrm>
          <a:off x="1981200" y="1916833"/>
          <a:ext cx="8229600" cy="420933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7828"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172F31C-0E43-4D4A-A775-4E7920254FFE}" type="slidenum">
              <a:rPr lang="ru-RU" altLang="ru-RU" sz="1200">
                <a:solidFill>
                  <a:srgbClr val="898989"/>
                </a:solidFill>
              </a:rPr>
              <a:pPr>
                <a:spcBef>
                  <a:spcPct val="0"/>
                </a:spcBef>
                <a:buFontTx/>
                <a:buNone/>
              </a:pPr>
              <a:t>62</a:t>
            </a:fld>
            <a:endParaRPr lang="ru-RU" altLang="ru-RU" sz="1200">
              <a:solidFill>
                <a:srgbClr val="898989"/>
              </a:solidFill>
            </a:endParaRPr>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46-</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690014572"/>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8851"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300D5C7A-F2EA-40AF-9924-F15169D37018}" type="slidenum">
              <a:rPr lang="ru-RU" altLang="ru-RU" sz="1200">
                <a:solidFill>
                  <a:srgbClr val="898989"/>
                </a:solidFill>
              </a:rPr>
              <a:pPr>
                <a:spcBef>
                  <a:spcPct val="0"/>
                </a:spcBef>
                <a:buFontTx/>
                <a:buNone/>
              </a:pPr>
              <a:t>63</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46-</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63926734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9875"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4D5031A-4E85-4AD5-9D72-099E066A3ACA}" type="slidenum">
              <a:rPr lang="ru-RU" altLang="ru-RU" sz="1200">
                <a:solidFill>
                  <a:srgbClr val="898989"/>
                </a:solidFill>
              </a:rPr>
              <a:pPr>
                <a:spcBef>
                  <a:spcPct val="0"/>
                </a:spcBef>
                <a:buFontTx/>
                <a:buNone/>
              </a:pPr>
              <a:t>64</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47-</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19475180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Объект 5"/>
          <p:cNvGraphicFramePr>
            <a:graphicFrameLocks noGrp="1"/>
          </p:cNvGraphicFramePr>
          <p:nvPr>
            <p:ph idx="1"/>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80900"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92C56B54-D7FA-4076-9F7A-7F27C854A3FA}" type="slidenum">
              <a:rPr lang="ru-RU" altLang="ru-RU" sz="1200">
                <a:solidFill>
                  <a:srgbClr val="898989"/>
                </a:solidFill>
              </a:rPr>
              <a:pPr>
                <a:spcBef>
                  <a:spcPct val="0"/>
                </a:spcBef>
                <a:buFontTx/>
                <a:buNone/>
              </a:pPr>
              <a:t>65</a:t>
            </a:fld>
            <a:endParaRPr lang="ru-RU" altLang="ru-RU" sz="1200">
              <a:solidFill>
                <a:srgbClr val="898989"/>
              </a:solidFill>
            </a:endParaRPr>
          </a:p>
        </p:txBody>
      </p:sp>
      <p:sp>
        <p:nvSpPr>
          <p:cNvPr id="7" name="Прямоугольник 6"/>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47-</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9683731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1923"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15352D37-CC8E-4457-A3D9-C0633369DFA1}" type="slidenum">
              <a:rPr lang="ru-RU" altLang="ru-RU" sz="1200">
                <a:solidFill>
                  <a:srgbClr val="898989"/>
                </a:solidFill>
              </a:rPr>
              <a:pPr>
                <a:spcBef>
                  <a:spcPct val="0"/>
                </a:spcBef>
                <a:buFontTx/>
                <a:buNone/>
              </a:pPr>
              <a:t>66</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48-</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25271139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2947"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75740A2-2CCE-4939-96C2-4C985DC4603B}" type="slidenum">
              <a:rPr lang="ru-RU" altLang="ru-RU" sz="1200">
                <a:solidFill>
                  <a:srgbClr val="898989"/>
                </a:solidFill>
              </a:rPr>
              <a:pPr>
                <a:spcBef>
                  <a:spcPct val="0"/>
                </a:spcBef>
                <a:buFontTx/>
                <a:buNone/>
              </a:pPr>
              <a:t>67</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48-</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6749407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3971"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3AF30F7-2990-4885-BFDF-E761B3286E1D}" type="slidenum">
              <a:rPr lang="ru-RU" altLang="ru-RU" sz="1200">
                <a:solidFill>
                  <a:srgbClr val="898989"/>
                </a:solidFill>
              </a:rPr>
              <a:pPr>
                <a:spcBef>
                  <a:spcPct val="0"/>
                </a:spcBef>
                <a:buFontTx/>
                <a:buNone/>
              </a:pPr>
              <a:t>68</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84689351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620689"/>
          <a:ext cx="8229600" cy="5505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4995"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627589F-F6FD-4109-AA46-E74B5735B7DF}" type="slidenum">
              <a:rPr lang="ru-RU" altLang="ru-RU" sz="1200">
                <a:solidFill>
                  <a:srgbClr val="898989"/>
                </a:solidFill>
              </a:rPr>
              <a:pPr>
                <a:spcBef>
                  <a:spcPct val="0"/>
                </a:spcBef>
                <a:buFontTx/>
                <a:buNone/>
              </a:pPr>
              <a:t>69</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816094229"/>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6019"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D3299CBE-3236-437A-B583-D7C500B79F9F}" type="slidenum">
              <a:rPr lang="ru-RU" altLang="ru-RU" sz="1200">
                <a:solidFill>
                  <a:srgbClr val="898989"/>
                </a:solidFill>
              </a:rPr>
              <a:pPr>
                <a:spcBef>
                  <a:spcPct val="0"/>
                </a:spcBef>
                <a:buFontTx/>
                <a:buNone/>
              </a:pPr>
              <a:t>70</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50-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178663100"/>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7043"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DE9D814C-70FD-4A53-9A1C-B8C87D655360}" type="slidenum">
              <a:rPr lang="ru-RU" altLang="ru-RU" sz="1200">
                <a:solidFill>
                  <a:srgbClr val="898989"/>
                </a:solidFill>
              </a:rPr>
              <a:pPr>
                <a:spcBef>
                  <a:spcPct val="0"/>
                </a:spcBef>
                <a:buFontTx/>
                <a:buNone/>
              </a:pPr>
              <a:t>71</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50-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55950264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8067"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FF7C73A8-DE65-487A-9F84-02B42277FF47}" type="slidenum">
              <a:rPr lang="ru-RU" altLang="ru-RU" sz="1200">
                <a:solidFill>
                  <a:srgbClr val="898989"/>
                </a:solidFill>
              </a:rPr>
              <a:pPr>
                <a:spcBef>
                  <a:spcPct val="0"/>
                </a:spcBef>
                <a:buFontTx/>
                <a:buNone/>
              </a:pPr>
              <a:t>72</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51-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2783352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Объект 5"/>
          <p:cNvGraphicFramePr>
            <a:graphicFrameLocks noGrp="1"/>
          </p:cNvGraphicFramePr>
          <p:nvPr>
            <p:ph idx="1"/>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89092"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5A532D71-269B-4293-B192-A8DCD50E019C}" type="slidenum">
              <a:rPr lang="ru-RU" altLang="ru-RU" sz="1200">
                <a:solidFill>
                  <a:srgbClr val="898989"/>
                </a:solidFill>
              </a:rPr>
              <a:pPr>
                <a:spcBef>
                  <a:spcPct val="0"/>
                </a:spcBef>
                <a:buFontTx/>
                <a:buNone/>
              </a:pPr>
              <a:t>73</a:t>
            </a:fld>
            <a:endParaRPr lang="ru-RU" altLang="ru-RU" sz="1200">
              <a:solidFill>
                <a:srgbClr val="898989"/>
              </a:solidFill>
            </a:endParaRPr>
          </a:p>
        </p:txBody>
      </p:sp>
      <p:sp>
        <p:nvSpPr>
          <p:cNvPr id="7" name="Прямоугольник 6"/>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51-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848049520"/>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5606FA0A-46E6-4DA8-9085-2B154DFB0D50}" type="slidenum">
              <a:rPr lang="ru-RU" altLang="ru-RU" sz="1200">
                <a:solidFill>
                  <a:srgbClr val="898989"/>
                </a:solidFill>
              </a:rPr>
              <a:pPr>
                <a:spcBef>
                  <a:spcPct val="0"/>
                </a:spcBef>
                <a:buFontTx/>
                <a:buNone/>
              </a:pPr>
              <a:t>74</a:t>
            </a:fld>
            <a:endParaRPr lang="ru-RU" altLang="ru-RU" sz="1200">
              <a:solidFill>
                <a:srgbClr val="898989"/>
              </a:solidFill>
            </a:endParaRPr>
          </a:p>
        </p:txBody>
      </p:sp>
      <p:graphicFrame>
        <p:nvGraphicFramePr>
          <p:cNvPr id="5" name="Таблица 4"/>
          <p:cNvGraphicFramePr>
            <a:graphicFrameLocks noGrp="1"/>
          </p:cNvGraphicFramePr>
          <p:nvPr/>
        </p:nvGraphicFramePr>
        <p:xfrm>
          <a:off x="1981200" y="1030289"/>
          <a:ext cx="8229602" cy="5386390"/>
        </p:xfrm>
        <a:graphic>
          <a:graphicData uri="http://schemas.openxmlformats.org/drawingml/2006/table">
            <a:tbl>
              <a:tblPr firstRow="1" firstCol="1" bandRow="1">
                <a:tableStyleId>{5C22544A-7EE6-4342-B048-85BDC9FD1C3A}</a:tableStyleId>
              </a:tblPr>
              <a:tblGrid>
                <a:gridCol w="1628141">
                  <a:extLst>
                    <a:ext uri="{9D8B030D-6E8A-4147-A177-3AD203B41FA5}">
                      <a16:colId xmlns:a16="http://schemas.microsoft.com/office/drawing/2014/main" val="1729299238"/>
                    </a:ext>
                  </a:extLst>
                </a:gridCol>
                <a:gridCol w="1628141">
                  <a:extLst>
                    <a:ext uri="{9D8B030D-6E8A-4147-A177-3AD203B41FA5}">
                      <a16:colId xmlns:a16="http://schemas.microsoft.com/office/drawing/2014/main" val="2844979579"/>
                    </a:ext>
                  </a:extLst>
                </a:gridCol>
                <a:gridCol w="1629787">
                  <a:extLst>
                    <a:ext uri="{9D8B030D-6E8A-4147-A177-3AD203B41FA5}">
                      <a16:colId xmlns:a16="http://schemas.microsoft.com/office/drawing/2014/main" val="2410557609"/>
                    </a:ext>
                  </a:extLst>
                </a:gridCol>
                <a:gridCol w="1629787">
                  <a:extLst>
                    <a:ext uri="{9D8B030D-6E8A-4147-A177-3AD203B41FA5}">
                      <a16:colId xmlns:a16="http://schemas.microsoft.com/office/drawing/2014/main" val="2849527554"/>
                    </a:ext>
                  </a:extLst>
                </a:gridCol>
                <a:gridCol w="1713746">
                  <a:extLst>
                    <a:ext uri="{9D8B030D-6E8A-4147-A177-3AD203B41FA5}">
                      <a16:colId xmlns:a16="http://schemas.microsoft.com/office/drawing/2014/main" val="3973401475"/>
                    </a:ext>
                  </a:extLst>
                </a:gridCol>
              </a:tblGrid>
              <a:tr h="591765">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Озарбайжон</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Бутан</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Македония</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Парагвай</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Чад</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98948335"/>
                  </a:ext>
                </a:extLst>
              </a:tr>
              <a:tr h="591765">
                <a:tc>
                  <a:txBody>
                    <a:bodyPr/>
                    <a:lstStyle/>
                    <a:p>
                      <a:pPr marL="0" indent="0" algn="just">
                        <a:lnSpc>
                          <a:spcPct val="107000"/>
                        </a:lnSpc>
                        <a:spcAft>
                          <a:spcPts val="0"/>
                        </a:spcAft>
                      </a:pPr>
                      <a:r>
                        <a:rPr lang="uz-Cyrl-UZ" sz="2000" dirty="0">
                          <a:effectLst/>
                          <a:latin typeface="Times New Roman" panose="02020603050405020304" pitchFamily="18" charset="0"/>
                          <a:cs typeface="Times New Roman" panose="02020603050405020304" pitchFamily="18" charset="0"/>
                        </a:rPr>
                        <a:t>Афғонистон</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Замбия</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Малави</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Руанда</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Эфиопия</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92704814"/>
                  </a:ext>
                </a:extLst>
              </a:tr>
              <a:tr h="591765">
                <a:tc>
                  <a:txBody>
                    <a:bodyPr/>
                    <a:lstStyle/>
                    <a:p>
                      <a:pPr marL="0" indent="0" algn="just">
                        <a:lnSpc>
                          <a:spcPct val="107000"/>
                        </a:lnSpc>
                        <a:spcAft>
                          <a:spcPts val="0"/>
                        </a:spcAft>
                      </a:pPr>
                      <a:r>
                        <a:rPr lang="uz-Cyrl-UZ" sz="2000" dirty="0">
                          <a:effectLst/>
                          <a:latin typeface="Times New Roman" panose="02020603050405020304" pitchFamily="18" charset="0"/>
                          <a:cs typeface="Times New Roman" panose="02020603050405020304" pitchFamily="18" charset="0"/>
                        </a:rPr>
                        <a:t>Арманистон</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Зимбабве</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Мали</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Свазиленд</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Туркманистон</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68801302"/>
                  </a:ext>
                </a:extLst>
              </a:tr>
              <a:tr h="591765">
                <a:tc>
                  <a:txBody>
                    <a:bodyPr/>
                    <a:lstStyle/>
                    <a:p>
                      <a:pPr marL="0" indent="0" algn="just">
                        <a:lnSpc>
                          <a:spcPct val="107000"/>
                        </a:lnSpc>
                        <a:spcAft>
                          <a:spcPts val="0"/>
                        </a:spcAft>
                      </a:pPr>
                      <a:r>
                        <a:rPr lang="uz-Cyrl-UZ" sz="2000" dirty="0">
                          <a:effectLst/>
                          <a:latin typeface="Times New Roman" panose="02020603050405020304" pitchFamily="18" charset="0"/>
                          <a:cs typeface="Times New Roman" panose="02020603050405020304" pitchFamily="18" charset="0"/>
                        </a:rPr>
                        <a:t>Боливия</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Қозоғистон</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Молдавия</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Тожикистон</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45720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78409174"/>
                  </a:ext>
                </a:extLst>
              </a:tr>
              <a:tr h="591765">
                <a:tc>
                  <a:txBody>
                    <a:bodyPr/>
                    <a:lstStyle/>
                    <a:p>
                      <a:pPr marL="0" indent="0" algn="just">
                        <a:lnSpc>
                          <a:spcPct val="107000"/>
                        </a:lnSpc>
                        <a:spcAft>
                          <a:spcPts val="0"/>
                        </a:spcAft>
                      </a:pPr>
                      <a:r>
                        <a:rPr lang="uz-Cyrl-UZ" sz="2000" dirty="0">
                          <a:effectLst/>
                          <a:latin typeface="Times New Roman" panose="02020603050405020304" pitchFamily="18" charset="0"/>
                          <a:cs typeface="Times New Roman" panose="02020603050405020304" pitchFamily="18" charset="0"/>
                        </a:rPr>
                        <a:t>Ботсвана</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Қирғизистон</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Монголия</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Ўзбекистон</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45720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4765419"/>
                  </a:ext>
                </a:extLst>
              </a:tr>
              <a:tr h="652270">
                <a:tc>
                  <a:txBody>
                    <a:bodyPr/>
                    <a:lstStyle/>
                    <a:p>
                      <a:pPr marL="0" indent="0" algn="just">
                        <a:lnSpc>
                          <a:spcPct val="107000"/>
                        </a:lnSpc>
                        <a:spcAft>
                          <a:spcPts val="0"/>
                        </a:spcAft>
                      </a:pPr>
                      <a:r>
                        <a:rPr lang="uz-Cyrl-UZ" sz="2000" dirty="0">
                          <a:effectLst/>
                          <a:latin typeface="Times New Roman" panose="02020603050405020304" pitchFamily="18" charset="0"/>
                          <a:cs typeface="Times New Roman" panose="02020603050405020304" pitchFamily="18" charset="0"/>
                        </a:rPr>
                        <a:t>Буркина-Фасо</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Лаос</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Непал</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Уганда</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45720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52155303"/>
                  </a:ext>
                </a:extLst>
              </a:tr>
              <a:tr h="1775293">
                <a:tc>
                  <a:txBody>
                    <a:bodyPr/>
                    <a:lstStyle/>
                    <a:p>
                      <a:pPr marL="0" indent="0" algn="just">
                        <a:lnSpc>
                          <a:spcPct val="107000"/>
                        </a:lnSpc>
                        <a:spcAft>
                          <a:spcPts val="0"/>
                        </a:spcAft>
                      </a:pPr>
                      <a:r>
                        <a:rPr lang="uz-Cyrl-UZ" sz="2000" dirty="0">
                          <a:effectLst/>
                          <a:latin typeface="Times New Roman" panose="02020603050405020304" pitchFamily="18" charset="0"/>
                          <a:cs typeface="Times New Roman" panose="02020603050405020304" pitchFamily="18" charset="0"/>
                        </a:rPr>
                        <a:t>Бурунди</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Лесото</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Нигер</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indent="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Марказий Африка </a:t>
                      </a:r>
                      <a:r>
                        <a:rPr lang="uz-Cyrl-UZ" sz="2000" dirty="0" smtClean="0">
                          <a:effectLst/>
                          <a:latin typeface="Times New Roman" panose="02020603050405020304" pitchFamily="18" charset="0"/>
                          <a:cs typeface="Times New Roman" panose="02020603050405020304" pitchFamily="18" charset="0"/>
                        </a:rPr>
                        <a:t>Респуб-ликаси</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457200" algn="ctr">
                        <a:lnSpc>
                          <a:spcPct val="107000"/>
                        </a:lnSpc>
                        <a:spcAft>
                          <a:spcPts val="0"/>
                        </a:spcAft>
                      </a:pPr>
                      <a:r>
                        <a:rPr lang="uz-Cyrl-UZ" sz="2000" dirty="0">
                          <a:effectLst/>
                          <a:latin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79577358"/>
                  </a:ext>
                </a:extLst>
              </a:tr>
            </a:tbl>
          </a:graphicData>
        </a:graphic>
      </p:graphicFrame>
      <p:graphicFrame>
        <p:nvGraphicFramePr>
          <p:cNvPr id="7" name="Схема 6"/>
          <p:cNvGraphicFramePr/>
          <p:nvPr/>
        </p:nvGraphicFramePr>
        <p:xfrm>
          <a:off x="1981200" y="260648"/>
          <a:ext cx="8229601" cy="7696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52-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6652855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1139"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A4080DF7-C505-45AF-BC34-34D9FEC9D63C}" type="slidenum">
              <a:rPr lang="ru-RU" altLang="ru-RU" sz="1200">
                <a:solidFill>
                  <a:srgbClr val="898989"/>
                </a:solidFill>
              </a:rPr>
              <a:pPr>
                <a:spcBef>
                  <a:spcPct val="0"/>
                </a:spcBef>
                <a:buFontTx/>
                <a:buNone/>
              </a:pPr>
              <a:t>75</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52-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01795756"/>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620689"/>
          <a:ext cx="8229600" cy="5505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2163"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9502D106-2C8C-48FC-A332-EFF28CF3C522}" type="slidenum">
              <a:rPr lang="ru-RU" altLang="ru-RU" sz="1200">
                <a:solidFill>
                  <a:srgbClr val="898989"/>
                </a:solidFill>
              </a:rPr>
              <a:pPr>
                <a:spcBef>
                  <a:spcPct val="0"/>
                </a:spcBef>
                <a:buFontTx/>
                <a:buNone/>
              </a:pPr>
              <a:t>76</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53-</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510267636"/>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Объект 5"/>
          <p:cNvGraphicFramePr>
            <a:graphicFrameLocks noGrp="1"/>
          </p:cNvGraphicFramePr>
          <p:nvPr>
            <p:ph idx="1"/>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93188"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97FFAD57-A923-44D9-AD4D-1927DB3D2FB0}" type="slidenum">
              <a:rPr lang="ru-RU" altLang="ru-RU" sz="1200">
                <a:solidFill>
                  <a:srgbClr val="898989"/>
                </a:solidFill>
              </a:rPr>
              <a:pPr>
                <a:spcBef>
                  <a:spcPct val="0"/>
                </a:spcBef>
                <a:buFontTx/>
                <a:buNone/>
              </a:pPr>
              <a:t>77</a:t>
            </a:fld>
            <a:endParaRPr lang="ru-RU" altLang="ru-RU" sz="1200">
              <a:solidFill>
                <a:srgbClr val="898989"/>
              </a:solidFill>
            </a:endParaRPr>
          </a:p>
        </p:txBody>
      </p:sp>
      <p:sp>
        <p:nvSpPr>
          <p:cNvPr id="7" name="Прямоугольник 6"/>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53-</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85354419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5235" name="Номер слайда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D9AC1D94-A83D-4666-A02B-D99C310B0399}" type="slidenum">
              <a:rPr lang="ru-RU" altLang="ru-RU" sz="1200">
                <a:solidFill>
                  <a:srgbClr val="898989"/>
                </a:solidFill>
              </a:rPr>
              <a:pPr>
                <a:spcBef>
                  <a:spcPct val="0"/>
                </a:spcBef>
                <a:buFontTx/>
                <a:buNone/>
              </a:pPr>
              <a:t>78</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54</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65612784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6259" name="Номер слайда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BFB5D8A5-4B50-4E23-8DB8-144393F58FDE}" type="slidenum">
              <a:rPr lang="ru-RU" altLang="ru-RU" sz="1200">
                <a:solidFill>
                  <a:srgbClr val="898989"/>
                </a:solidFill>
              </a:rPr>
              <a:pPr>
                <a:spcBef>
                  <a:spcPct val="0"/>
                </a:spcBef>
                <a:buFontTx/>
                <a:buNone/>
              </a:pPr>
              <a:t>79</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54-</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6324804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7283" name="Номер слайда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3A8F5E67-C222-4AEB-B3C9-13950C93B53F}" type="slidenum">
              <a:rPr lang="ru-RU" altLang="ru-RU" sz="1200">
                <a:solidFill>
                  <a:srgbClr val="898989"/>
                </a:solidFill>
              </a:rPr>
              <a:pPr>
                <a:spcBef>
                  <a:spcPct val="0"/>
                </a:spcBef>
                <a:buFontTx/>
                <a:buNone/>
              </a:pPr>
              <a:t>80</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55-</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92986518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8307" name="Номер слайда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7DC75EF-8916-43C3-85E3-2408CBC2B16A}" type="slidenum">
              <a:rPr lang="ru-RU" altLang="ru-RU" sz="1200">
                <a:solidFill>
                  <a:srgbClr val="898989"/>
                </a:solidFill>
              </a:rPr>
              <a:pPr>
                <a:spcBef>
                  <a:spcPct val="0"/>
                </a:spcBef>
                <a:buFontTx/>
                <a:buNone/>
              </a:pPr>
              <a:t>81</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55-</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21759565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9331" name="Номер слайда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7CF720E-E710-483F-B96D-60BB65CB64E2}" type="slidenum">
              <a:rPr lang="ru-RU" altLang="ru-RU" sz="1200">
                <a:solidFill>
                  <a:srgbClr val="898989"/>
                </a:solidFill>
              </a:rPr>
              <a:pPr>
                <a:spcBef>
                  <a:spcPct val="0"/>
                </a:spcBef>
                <a:buFontTx/>
                <a:buNone/>
              </a:pPr>
              <a:t>82</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46-</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39742247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620689"/>
          <a:ext cx="8229600" cy="5505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0355"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5F974A94-0259-4D86-8E25-D4A0C8D3245F}" type="slidenum">
              <a:rPr lang="ru-RU" altLang="ru-RU" sz="1200">
                <a:solidFill>
                  <a:srgbClr val="898989"/>
                </a:solidFill>
              </a:rPr>
              <a:pPr>
                <a:spcBef>
                  <a:spcPct val="0"/>
                </a:spcBef>
                <a:buFontTx/>
                <a:buNone/>
              </a:pPr>
              <a:t>83</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46-</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18488828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692697"/>
          <a:ext cx="8229600" cy="54334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1379"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9951FD3-4AF5-4155-B107-0CDFC8E37E3E}" type="slidenum">
              <a:rPr lang="ru-RU" altLang="ru-RU" sz="1200">
                <a:solidFill>
                  <a:srgbClr val="898989"/>
                </a:solidFill>
              </a:rPr>
              <a:pPr>
                <a:spcBef>
                  <a:spcPct val="0"/>
                </a:spcBef>
                <a:buFontTx/>
                <a:buNone/>
              </a:pPr>
              <a:t>84</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47-</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27201167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2403"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758286A-A4C3-40B2-91AB-125E82E179AC}" type="slidenum">
              <a:rPr lang="ru-RU" altLang="ru-RU" sz="1200">
                <a:solidFill>
                  <a:srgbClr val="898989"/>
                </a:solidFill>
              </a:rPr>
              <a:pPr>
                <a:spcBef>
                  <a:spcPct val="0"/>
                </a:spcBef>
                <a:buFontTx/>
                <a:buNone/>
              </a:pPr>
              <a:t>85</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47-</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05790458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3427"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667B100E-8EB2-442C-BB11-8E5E9DFE89E0}" type="slidenum">
              <a:rPr lang="ru-RU" altLang="ru-RU" sz="1200">
                <a:solidFill>
                  <a:srgbClr val="898989"/>
                </a:solidFill>
              </a:rPr>
              <a:pPr>
                <a:spcBef>
                  <a:spcPct val="0"/>
                </a:spcBef>
                <a:buFontTx/>
                <a:buNone/>
              </a:pPr>
              <a:t>86</a:t>
            </a:fld>
            <a:endParaRPr lang="ru-RU" altLang="ru-RU" sz="1200">
              <a:solidFill>
                <a:srgbClr val="898989"/>
              </a:solidFill>
            </a:endParaRPr>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48-</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35704256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1981200" y="274638"/>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4451"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3E2B88A8-6DFF-4EDE-8C7A-DC2825FC0534}" type="slidenum">
              <a:rPr lang="ru-RU" altLang="ru-RU" sz="1200">
                <a:solidFill>
                  <a:srgbClr val="898989"/>
                </a:solidFill>
              </a:rPr>
              <a:pPr>
                <a:spcBef>
                  <a:spcPct val="0"/>
                </a:spcBef>
                <a:buFontTx/>
                <a:buNone/>
              </a:pPr>
              <a:t>87</a:t>
            </a:fld>
            <a:endParaRPr lang="ru-RU" altLang="ru-RU" sz="1200">
              <a:solidFill>
                <a:srgbClr val="898989"/>
              </a:solidFill>
            </a:endParaRPr>
          </a:p>
        </p:txBody>
      </p:sp>
      <p:graphicFrame>
        <p:nvGraphicFramePr>
          <p:cNvPr id="7" name="Объект 6"/>
          <p:cNvGraphicFramePr>
            <a:graphicFrameLocks noGrp="1"/>
          </p:cNvGraphicFramePr>
          <p:nvPr>
            <p:ph idx="1"/>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48-</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17808960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611BBFD0-4F73-46CB-81CE-D2BF78FC2696}" type="slidenum">
              <a:rPr lang="ru-RU" altLang="ru-RU" sz="1200">
                <a:solidFill>
                  <a:srgbClr val="898989"/>
                </a:solidFill>
              </a:rPr>
              <a:pPr>
                <a:spcBef>
                  <a:spcPct val="0"/>
                </a:spcBef>
                <a:buFontTx/>
                <a:buNone/>
              </a:pPr>
              <a:t>88</a:t>
            </a:fld>
            <a:endParaRPr lang="ru-RU" altLang="ru-RU" sz="1200">
              <a:solidFill>
                <a:srgbClr val="898989"/>
              </a:solidFill>
            </a:endParaRPr>
          </a:p>
        </p:txBody>
      </p:sp>
      <p:graphicFrame>
        <p:nvGraphicFramePr>
          <p:cNvPr id="7" name="Объект 6"/>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72157269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B3868EAE-6077-40B0-9E53-CDBB0BDAF471}" type="slidenum">
              <a:rPr lang="ru-RU" altLang="ru-RU" sz="1200">
                <a:solidFill>
                  <a:srgbClr val="898989"/>
                </a:solidFill>
              </a:rPr>
              <a:pPr>
                <a:spcBef>
                  <a:spcPct val="0"/>
                </a:spcBef>
                <a:buFontTx/>
                <a:buNone/>
              </a:pPr>
              <a:t>89</a:t>
            </a:fld>
            <a:endParaRPr lang="ru-RU" altLang="ru-RU" sz="1200">
              <a:solidFill>
                <a:srgbClr val="898989"/>
              </a:solidFill>
            </a:endParaRPr>
          </a:p>
        </p:txBody>
      </p:sp>
      <p:graphicFrame>
        <p:nvGraphicFramePr>
          <p:cNvPr id="7" name="Объект 6"/>
          <p:cNvGraphicFramePr>
            <a:graphicFrameLocks noGrp="1"/>
          </p:cNvGraphicFramePr>
          <p:nvPr>
            <p:ph idx="1"/>
          </p:nvPr>
        </p:nvGraphicFramePr>
        <p:xfrm>
          <a:off x="1981200" y="404665"/>
          <a:ext cx="8229600" cy="57214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49-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84632630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801A6931-A0B7-4343-97FC-4D6F91CA6C6C}" type="slidenum">
              <a:rPr lang="ru-RU" altLang="ru-RU" sz="1200">
                <a:solidFill>
                  <a:srgbClr val="898989"/>
                </a:solidFill>
              </a:rPr>
              <a:pPr>
                <a:spcBef>
                  <a:spcPct val="0"/>
                </a:spcBef>
                <a:buFontTx/>
                <a:buNone/>
              </a:pPr>
              <a:t>90</a:t>
            </a:fld>
            <a:endParaRPr lang="ru-RU" altLang="ru-RU" sz="1200">
              <a:solidFill>
                <a:srgbClr val="898989"/>
              </a:solidFill>
            </a:endParaRPr>
          </a:p>
        </p:txBody>
      </p:sp>
      <p:graphicFrame>
        <p:nvGraphicFramePr>
          <p:cNvPr id="7" name="Объект 6"/>
          <p:cNvGraphicFramePr>
            <a:graphicFrameLocks noGrp="1"/>
          </p:cNvGraphicFramePr>
          <p:nvPr>
            <p:ph idx="1"/>
          </p:nvPr>
        </p:nvGraphicFramePr>
        <p:xfrm>
          <a:off x="1981200" y="548681"/>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50-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27295412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962C114-B6E1-46F2-85AF-02B3DE59315C}" type="slidenum">
              <a:rPr lang="ru-RU" altLang="ru-RU" sz="1200">
                <a:solidFill>
                  <a:srgbClr val="898989"/>
                </a:solidFill>
              </a:rPr>
              <a:pPr>
                <a:spcBef>
                  <a:spcPct val="0"/>
                </a:spcBef>
                <a:buFontTx/>
                <a:buNone/>
              </a:pPr>
              <a:t>91</a:t>
            </a:fld>
            <a:endParaRPr lang="ru-RU" altLang="ru-RU" sz="1200">
              <a:solidFill>
                <a:srgbClr val="898989"/>
              </a:solidFill>
            </a:endParaRPr>
          </a:p>
        </p:txBody>
      </p:sp>
      <p:graphicFrame>
        <p:nvGraphicFramePr>
          <p:cNvPr id="7" name="Объект 6"/>
          <p:cNvGraphicFramePr>
            <a:graphicFrameLocks noGrp="1"/>
          </p:cNvGraphicFramePr>
          <p:nvPr>
            <p:ph idx="1"/>
          </p:nvPr>
        </p:nvGraphicFramePr>
        <p:xfrm>
          <a:off x="1981200" y="476673"/>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51-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60825141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nvPr>
        </p:nvGraphicFramePr>
        <p:xfrm>
          <a:off x="590309" y="555584"/>
          <a:ext cx="11019099" cy="9872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129994627"/>
              </p:ext>
            </p:extLst>
          </p:nvPr>
        </p:nvGraphicFramePr>
        <p:xfrm>
          <a:off x="590309" y="1542851"/>
          <a:ext cx="11019099" cy="483847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6106797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Номер слайда 5"/>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5AF248CB-A918-464F-9643-341A8D7F228E}" type="slidenum">
              <a:rPr lang="ru-RU" altLang="ru-RU" sz="1200">
                <a:solidFill>
                  <a:srgbClr val="898989"/>
                </a:solidFill>
                <a:cs typeface="Arial" panose="020B0604020202020204" pitchFamily="34" charset="0"/>
              </a:rPr>
              <a:pPr algn="r" eaLnBrk="1" hangingPunct="1">
                <a:spcBef>
                  <a:spcPct val="0"/>
                </a:spcBef>
                <a:buFontTx/>
                <a:buNone/>
              </a:pPr>
              <a:t>93</a:t>
            </a:fld>
            <a:endParaRPr lang="ru-RU" altLang="ru-RU" sz="1200">
              <a:solidFill>
                <a:srgbClr val="898989"/>
              </a:solidFill>
              <a:cs typeface="Arial" panose="020B0604020202020204" pitchFamily="34" charset="0"/>
            </a:endParaRPr>
          </a:p>
        </p:txBody>
      </p:sp>
      <p:graphicFrame>
        <p:nvGraphicFramePr>
          <p:cNvPr id="4" name="Схема 3"/>
          <p:cNvGraphicFramePr/>
          <p:nvPr>
            <p:extLst>
              <p:ext uri="{D42A27DB-BD31-4B8C-83A1-F6EECF244321}">
                <p14:modId xmlns:p14="http://schemas.microsoft.com/office/powerpoint/2010/main" val="63255462"/>
              </p:ext>
            </p:extLst>
          </p:nvPr>
        </p:nvGraphicFramePr>
        <p:xfrm>
          <a:off x="899886" y="2380342"/>
          <a:ext cx="10453914" cy="14820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9572" name="Номер слайда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907D976-573C-445F-A93E-25E5FA860B9F}" type="slidenum">
              <a:rPr lang="ru-RU" altLang="ru-RU" sz="1200">
                <a:solidFill>
                  <a:srgbClr val="898989"/>
                </a:solidFill>
              </a:rPr>
              <a:pPr>
                <a:spcBef>
                  <a:spcPct val="0"/>
                </a:spcBef>
                <a:buFontTx/>
                <a:buNone/>
              </a:pPr>
              <a:t>93</a:t>
            </a:fld>
            <a:endParaRPr lang="ru-RU" altLang="ru-RU" sz="1200">
              <a:solidFill>
                <a:srgbClr val="898989"/>
              </a:solidFill>
            </a:endParaRPr>
          </a:p>
        </p:txBody>
      </p:sp>
    </p:spTree>
    <p:extLst>
      <p:ext uri="{BB962C8B-B14F-4D97-AF65-F5344CB8AC3E}">
        <p14:creationId xmlns:p14="http://schemas.microsoft.com/office/powerpoint/2010/main" val="1424031942"/>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TotalTime>
  <Words>7454</Words>
  <Application>Microsoft Office PowerPoint</Application>
  <PresentationFormat>Широкоэкранный</PresentationFormat>
  <Paragraphs>601</Paragraphs>
  <Slides>93</Slides>
  <Notes>2</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93</vt:i4>
      </vt:variant>
    </vt:vector>
  </HeadingPairs>
  <TitlesOfParts>
    <vt:vector size="99" baseType="lpstr">
      <vt:lpstr>Arial</vt:lpstr>
      <vt:lpstr>Calibri</vt:lpstr>
      <vt:lpstr>Calibri Light</vt:lpstr>
      <vt:lpstr>Times New Roman</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Yusupov Ravshanbek Aminbayevich</cp:lastModifiedBy>
  <cp:revision>12</cp:revision>
  <dcterms:created xsi:type="dcterms:W3CDTF">2022-06-05T09:47:57Z</dcterms:created>
  <dcterms:modified xsi:type="dcterms:W3CDTF">2022-06-06T06:36:51Z</dcterms:modified>
</cp:coreProperties>
</file>