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ppt/diagrams/data50.xml" ContentType="application/vnd.openxmlformats-officedocument.drawingml.diagramData+xml"/>
  <Override PartName="/ppt/diagrams/layout50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0.xml" ContentType="application/vnd.openxmlformats-officedocument.drawingml.diagramColors+xml"/>
  <Override PartName="/ppt/diagrams/drawing50.xml" ContentType="application/vnd.ms-office.drawingml.diagramDrawing+xml"/>
  <Override PartName="/ppt/diagrams/data51.xml" ContentType="application/vnd.openxmlformats-officedocument.drawingml.diagramData+xml"/>
  <Override PartName="/ppt/diagrams/layout51.xml" ContentType="application/vnd.openxmlformats-officedocument.drawingml.diagramLayout+xml"/>
  <Override PartName="/ppt/diagrams/quickStyle51.xml" ContentType="application/vnd.openxmlformats-officedocument.drawingml.diagramStyle+xml"/>
  <Override PartName="/ppt/diagrams/colors51.xml" ContentType="application/vnd.openxmlformats-officedocument.drawingml.diagramColors+xml"/>
  <Override PartName="/ppt/diagrams/drawing51.xml" ContentType="application/vnd.ms-office.drawingml.diagramDrawing+xml"/>
  <Override PartName="/ppt/diagrams/data52.xml" ContentType="application/vnd.openxmlformats-officedocument.drawingml.diagramData+xml"/>
  <Override PartName="/ppt/diagrams/layout52.xml" ContentType="application/vnd.openxmlformats-officedocument.drawingml.diagramLayout+xml"/>
  <Override PartName="/ppt/diagrams/quickStyle52.xml" ContentType="application/vnd.openxmlformats-officedocument.drawingml.diagramStyle+xml"/>
  <Override PartName="/ppt/diagrams/colors52.xml" ContentType="application/vnd.openxmlformats-officedocument.drawingml.diagramColors+xml"/>
  <Override PartName="/ppt/diagrams/drawing52.xml" ContentType="application/vnd.ms-office.drawingml.diagramDrawing+xml"/>
  <Override PartName="/ppt/diagrams/data53.xml" ContentType="application/vnd.openxmlformats-officedocument.drawingml.diagramData+xml"/>
  <Override PartName="/ppt/diagrams/layout53.xml" ContentType="application/vnd.openxmlformats-officedocument.drawingml.diagramLayout+xml"/>
  <Override PartName="/ppt/diagrams/quickStyle53.xml" ContentType="application/vnd.openxmlformats-officedocument.drawingml.diagramStyle+xml"/>
  <Override PartName="/ppt/diagrams/colors53.xml" ContentType="application/vnd.openxmlformats-officedocument.drawingml.diagramColors+xml"/>
  <Override PartName="/ppt/diagrams/drawing53.xml" ContentType="application/vnd.ms-office.drawingml.diagramDrawing+xml"/>
  <Override PartName="/ppt/diagrams/data54.xml" ContentType="application/vnd.openxmlformats-officedocument.drawingml.diagramData+xml"/>
  <Override PartName="/ppt/diagrams/layout54.xml" ContentType="application/vnd.openxmlformats-officedocument.drawingml.diagramLayout+xml"/>
  <Override PartName="/ppt/diagrams/quickStyle54.xml" ContentType="application/vnd.openxmlformats-officedocument.drawingml.diagramStyle+xml"/>
  <Override PartName="/ppt/diagrams/colors54.xml" ContentType="application/vnd.openxmlformats-officedocument.drawingml.diagramColors+xml"/>
  <Override PartName="/ppt/diagrams/drawing54.xml" ContentType="application/vnd.ms-office.drawingml.diagramDrawing+xml"/>
  <Override PartName="/ppt/diagrams/data55.xml" ContentType="application/vnd.openxmlformats-officedocument.drawingml.diagramData+xml"/>
  <Override PartName="/ppt/diagrams/layout55.xml" ContentType="application/vnd.openxmlformats-officedocument.drawingml.diagramLayout+xml"/>
  <Override PartName="/ppt/diagrams/quickStyle55.xml" ContentType="application/vnd.openxmlformats-officedocument.drawingml.diagramStyle+xml"/>
  <Override PartName="/ppt/diagrams/colors55.xml" ContentType="application/vnd.openxmlformats-officedocument.drawingml.diagramColors+xml"/>
  <Override PartName="/ppt/diagrams/drawing55.xml" ContentType="application/vnd.ms-office.drawingml.diagramDrawing+xml"/>
  <Override PartName="/ppt/diagrams/data56.xml" ContentType="application/vnd.openxmlformats-officedocument.drawingml.diagramData+xml"/>
  <Override PartName="/ppt/diagrams/layout56.xml" ContentType="application/vnd.openxmlformats-officedocument.drawingml.diagramLayout+xml"/>
  <Override PartName="/ppt/diagrams/quickStyle56.xml" ContentType="application/vnd.openxmlformats-officedocument.drawingml.diagramStyle+xml"/>
  <Override PartName="/ppt/diagrams/colors56.xml" ContentType="application/vnd.openxmlformats-officedocument.drawingml.diagramColors+xml"/>
  <Override PartName="/ppt/diagrams/drawing56.xml" ContentType="application/vnd.ms-office.drawingml.diagramDrawing+xml"/>
  <Override PartName="/ppt/diagrams/data57.xml" ContentType="application/vnd.openxmlformats-officedocument.drawingml.diagramData+xml"/>
  <Override PartName="/ppt/diagrams/layout57.xml" ContentType="application/vnd.openxmlformats-officedocument.drawingml.diagramLayout+xml"/>
  <Override PartName="/ppt/diagrams/quickStyle57.xml" ContentType="application/vnd.openxmlformats-officedocument.drawingml.diagramStyle+xml"/>
  <Override PartName="/ppt/diagrams/colors57.xml" ContentType="application/vnd.openxmlformats-officedocument.drawingml.diagramColors+xml"/>
  <Override PartName="/ppt/diagrams/drawing57.xml" ContentType="application/vnd.ms-office.drawingml.diagramDrawing+xml"/>
  <Override PartName="/ppt/diagrams/data58.xml" ContentType="application/vnd.openxmlformats-officedocument.drawingml.diagramData+xml"/>
  <Override PartName="/ppt/diagrams/layout58.xml" ContentType="application/vnd.openxmlformats-officedocument.drawingml.diagramLayout+xml"/>
  <Override PartName="/ppt/diagrams/quickStyle58.xml" ContentType="application/vnd.openxmlformats-officedocument.drawingml.diagramStyle+xml"/>
  <Override PartName="/ppt/diagrams/colors58.xml" ContentType="application/vnd.openxmlformats-officedocument.drawingml.diagramColors+xml"/>
  <Override PartName="/ppt/diagrams/drawing58.xml" ContentType="application/vnd.ms-office.drawingml.diagramDrawing+xml"/>
  <Override PartName="/ppt/diagrams/data59.xml" ContentType="application/vnd.openxmlformats-officedocument.drawingml.diagramData+xml"/>
  <Override PartName="/ppt/diagrams/layout59.xml" ContentType="application/vnd.openxmlformats-officedocument.drawingml.diagramLayout+xml"/>
  <Override PartName="/ppt/diagrams/quickStyle59.xml" ContentType="application/vnd.openxmlformats-officedocument.drawingml.diagramStyle+xml"/>
  <Override PartName="/ppt/diagrams/colors59.xml" ContentType="application/vnd.openxmlformats-officedocument.drawingml.diagramColors+xml"/>
  <Override PartName="/ppt/diagrams/drawing59.xml" ContentType="application/vnd.ms-office.drawingml.diagramDrawing+xml"/>
  <Override PartName="/ppt/diagrams/data60.xml" ContentType="application/vnd.openxmlformats-officedocument.drawingml.diagramData+xml"/>
  <Override PartName="/ppt/diagrams/layout60.xml" ContentType="application/vnd.openxmlformats-officedocument.drawingml.diagramLayout+xml"/>
  <Override PartName="/ppt/diagrams/quickStyle60.xml" ContentType="application/vnd.openxmlformats-officedocument.drawingml.diagramStyle+xml"/>
  <Override PartName="/ppt/diagrams/colors60.xml" ContentType="application/vnd.openxmlformats-officedocument.drawingml.diagramColors+xml"/>
  <Override PartName="/ppt/diagrams/drawing60.xml" ContentType="application/vnd.ms-office.drawingml.diagramDrawing+xml"/>
  <Override PartName="/ppt/diagrams/data61.xml" ContentType="application/vnd.openxmlformats-officedocument.drawingml.diagramData+xml"/>
  <Override PartName="/ppt/diagrams/layout61.xml" ContentType="application/vnd.openxmlformats-officedocument.drawingml.diagramLayout+xml"/>
  <Override PartName="/ppt/diagrams/quickStyle61.xml" ContentType="application/vnd.openxmlformats-officedocument.drawingml.diagramStyle+xml"/>
  <Override PartName="/ppt/diagrams/colors61.xml" ContentType="application/vnd.openxmlformats-officedocument.drawingml.diagramColors+xml"/>
  <Override PartName="/ppt/diagrams/drawing61.xml" ContentType="application/vnd.ms-office.drawingml.diagramDrawing+xml"/>
  <Override PartName="/ppt/diagrams/data62.xml" ContentType="application/vnd.openxmlformats-officedocument.drawingml.diagramData+xml"/>
  <Override PartName="/ppt/diagrams/layout62.xml" ContentType="application/vnd.openxmlformats-officedocument.drawingml.diagramLayout+xml"/>
  <Override PartName="/ppt/diagrams/quickStyle62.xml" ContentType="application/vnd.openxmlformats-officedocument.drawingml.diagramStyle+xml"/>
  <Override PartName="/ppt/diagrams/colors62.xml" ContentType="application/vnd.openxmlformats-officedocument.drawingml.diagramColors+xml"/>
  <Override PartName="/ppt/diagrams/drawing62.xml" ContentType="application/vnd.ms-office.drawingml.diagramDrawing+xml"/>
  <Override PartName="/ppt/diagrams/data63.xml" ContentType="application/vnd.openxmlformats-officedocument.drawingml.diagramData+xml"/>
  <Override PartName="/ppt/diagrams/layout63.xml" ContentType="application/vnd.openxmlformats-officedocument.drawingml.diagramLayout+xml"/>
  <Override PartName="/ppt/diagrams/quickStyle63.xml" ContentType="application/vnd.openxmlformats-officedocument.drawingml.diagramStyle+xml"/>
  <Override PartName="/ppt/diagrams/colors63.xml" ContentType="application/vnd.openxmlformats-officedocument.drawingml.diagramColors+xml"/>
  <Override PartName="/ppt/diagrams/drawing63.xml" ContentType="application/vnd.ms-office.drawingml.diagramDrawing+xml"/>
  <Override PartName="/ppt/diagrams/data64.xml" ContentType="application/vnd.openxmlformats-officedocument.drawingml.diagramData+xml"/>
  <Override PartName="/ppt/diagrams/layout64.xml" ContentType="application/vnd.openxmlformats-officedocument.drawingml.diagramLayout+xml"/>
  <Override PartName="/ppt/diagrams/quickStyle64.xml" ContentType="application/vnd.openxmlformats-officedocument.drawingml.diagramStyle+xml"/>
  <Override PartName="/ppt/diagrams/colors64.xml" ContentType="application/vnd.openxmlformats-officedocument.drawingml.diagramColors+xml"/>
  <Override PartName="/ppt/diagrams/drawing64.xml" ContentType="application/vnd.ms-office.drawingml.diagramDrawing+xml"/>
  <Override PartName="/ppt/diagrams/data65.xml" ContentType="application/vnd.openxmlformats-officedocument.drawingml.diagramData+xml"/>
  <Override PartName="/ppt/diagrams/layout65.xml" ContentType="application/vnd.openxmlformats-officedocument.drawingml.diagramLayout+xml"/>
  <Override PartName="/ppt/diagrams/quickStyle65.xml" ContentType="application/vnd.openxmlformats-officedocument.drawingml.diagramStyle+xml"/>
  <Override PartName="/ppt/diagrams/colors65.xml" ContentType="application/vnd.openxmlformats-officedocument.drawingml.diagramColors+xml"/>
  <Override PartName="/ppt/diagrams/drawing65.xml" ContentType="application/vnd.ms-office.drawingml.diagramDrawing+xml"/>
  <Override PartName="/ppt/diagrams/data66.xml" ContentType="application/vnd.openxmlformats-officedocument.drawingml.diagramData+xml"/>
  <Override PartName="/ppt/diagrams/layout66.xml" ContentType="application/vnd.openxmlformats-officedocument.drawingml.diagramLayout+xml"/>
  <Override PartName="/ppt/diagrams/quickStyle66.xml" ContentType="application/vnd.openxmlformats-officedocument.drawingml.diagramStyle+xml"/>
  <Override PartName="/ppt/diagrams/colors66.xml" ContentType="application/vnd.openxmlformats-officedocument.drawingml.diagramColors+xml"/>
  <Override PartName="/ppt/diagrams/drawing66.xml" ContentType="application/vnd.ms-office.drawingml.diagramDrawing+xml"/>
  <Override PartName="/ppt/diagrams/data67.xml" ContentType="application/vnd.openxmlformats-officedocument.drawingml.diagramData+xml"/>
  <Override PartName="/ppt/diagrams/layout67.xml" ContentType="application/vnd.openxmlformats-officedocument.drawingml.diagramLayout+xml"/>
  <Override PartName="/ppt/diagrams/quickStyle67.xml" ContentType="application/vnd.openxmlformats-officedocument.drawingml.diagramStyle+xml"/>
  <Override PartName="/ppt/diagrams/colors67.xml" ContentType="application/vnd.openxmlformats-officedocument.drawingml.diagramColors+xml"/>
  <Override PartName="/ppt/diagrams/drawing67.xml" ContentType="application/vnd.ms-office.drawingml.diagramDrawing+xml"/>
  <Override PartName="/ppt/diagrams/data68.xml" ContentType="application/vnd.openxmlformats-officedocument.drawingml.diagramData+xml"/>
  <Override PartName="/ppt/diagrams/layout68.xml" ContentType="application/vnd.openxmlformats-officedocument.drawingml.diagramLayout+xml"/>
  <Override PartName="/ppt/diagrams/quickStyle68.xml" ContentType="application/vnd.openxmlformats-officedocument.drawingml.diagramStyle+xml"/>
  <Override PartName="/ppt/diagrams/colors68.xml" ContentType="application/vnd.openxmlformats-officedocument.drawingml.diagramColors+xml"/>
  <Override PartName="/ppt/diagrams/drawing68.xml" ContentType="application/vnd.ms-office.drawingml.diagramDrawing+xml"/>
  <Override PartName="/ppt/diagrams/data69.xml" ContentType="application/vnd.openxmlformats-officedocument.drawingml.diagramData+xml"/>
  <Override PartName="/ppt/diagrams/layout69.xml" ContentType="application/vnd.openxmlformats-officedocument.drawingml.diagramLayout+xml"/>
  <Override PartName="/ppt/diagrams/quickStyle69.xml" ContentType="application/vnd.openxmlformats-officedocument.drawingml.diagramStyle+xml"/>
  <Override PartName="/ppt/diagrams/colors69.xml" ContentType="application/vnd.openxmlformats-officedocument.drawingml.diagramColors+xml"/>
  <Override PartName="/ppt/diagrams/drawing69.xml" ContentType="application/vnd.ms-office.drawingml.diagramDrawing+xml"/>
  <Override PartName="/ppt/diagrams/data70.xml" ContentType="application/vnd.openxmlformats-officedocument.drawingml.diagramData+xml"/>
  <Override PartName="/ppt/diagrams/layout70.xml" ContentType="application/vnd.openxmlformats-officedocument.drawingml.diagramLayout+xml"/>
  <Override PartName="/ppt/diagrams/quickStyle70.xml" ContentType="application/vnd.openxmlformats-officedocument.drawingml.diagramStyle+xml"/>
  <Override PartName="/ppt/diagrams/colors70.xml" ContentType="application/vnd.openxmlformats-officedocument.drawingml.diagramColors+xml"/>
  <Override PartName="/ppt/diagrams/drawing70.xml" ContentType="application/vnd.ms-office.drawingml.diagramDrawing+xml"/>
  <Override PartName="/ppt/diagrams/data71.xml" ContentType="application/vnd.openxmlformats-officedocument.drawingml.diagramData+xml"/>
  <Override PartName="/ppt/diagrams/layout71.xml" ContentType="application/vnd.openxmlformats-officedocument.drawingml.diagramLayout+xml"/>
  <Override PartName="/ppt/diagrams/quickStyle71.xml" ContentType="application/vnd.openxmlformats-officedocument.drawingml.diagramStyle+xml"/>
  <Override PartName="/ppt/diagrams/colors71.xml" ContentType="application/vnd.openxmlformats-officedocument.drawingml.diagramColors+xml"/>
  <Override PartName="/ppt/diagrams/drawing71.xml" ContentType="application/vnd.ms-office.drawingml.diagramDrawing+xml"/>
  <Override PartName="/ppt/diagrams/data72.xml" ContentType="application/vnd.openxmlformats-officedocument.drawingml.diagramData+xml"/>
  <Override PartName="/ppt/diagrams/layout72.xml" ContentType="application/vnd.openxmlformats-officedocument.drawingml.diagramLayout+xml"/>
  <Override PartName="/ppt/diagrams/quickStyle72.xml" ContentType="application/vnd.openxmlformats-officedocument.drawingml.diagramStyle+xml"/>
  <Override PartName="/ppt/diagrams/colors72.xml" ContentType="application/vnd.openxmlformats-officedocument.drawingml.diagramColors+xml"/>
  <Override PartName="/ppt/diagrams/drawing72.xml" ContentType="application/vnd.ms-office.drawingml.diagramDrawing+xml"/>
  <Override PartName="/ppt/diagrams/data73.xml" ContentType="application/vnd.openxmlformats-officedocument.drawingml.diagramData+xml"/>
  <Override PartName="/ppt/diagrams/layout73.xml" ContentType="application/vnd.openxmlformats-officedocument.drawingml.diagramLayout+xml"/>
  <Override PartName="/ppt/diagrams/quickStyle73.xml" ContentType="application/vnd.openxmlformats-officedocument.drawingml.diagramStyle+xml"/>
  <Override PartName="/ppt/diagrams/colors73.xml" ContentType="application/vnd.openxmlformats-officedocument.drawingml.diagramColors+xml"/>
  <Override PartName="/ppt/diagrams/drawing73.xml" ContentType="application/vnd.ms-office.drawingml.diagramDrawing+xml"/>
  <Override PartName="/ppt/diagrams/data74.xml" ContentType="application/vnd.openxmlformats-officedocument.drawingml.diagramData+xml"/>
  <Override PartName="/ppt/diagrams/layout74.xml" ContentType="application/vnd.openxmlformats-officedocument.drawingml.diagramLayout+xml"/>
  <Override PartName="/ppt/diagrams/quickStyle74.xml" ContentType="application/vnd.openxmlformats-officedocument.drawingml.diagramStyle+xml"/>
  <Override PartName="/ppt/diagrams/colors74.xml" ContentType="application/vnd.openxmlformats-officedocument.drawingml.diagramColors+xml"/>
  <Override PartName="/ppt/diagrams/drawing74.xml" ContentType="application/vnd.ms-office.drawingml.diagramDrawing+xml"/>
  <Override PartName="/ppt/diagrams/data75.xml" ContentType="application/vnd.openxmlformats-officedocument.drawingml.diagramData+xml"/>
  <Override PartName="/ppt/diagrams/layout75.xml" ContentType="application/vnd.openxmlformats-officedocument.drawingml.diagramLayout+xml"/>
  <Override PartName="/ppt/diagrams/quickStyle75.xml" ContentType="application/vnd.openxmlformats-officedocument.drawingml.diagramStyle+xml"/>
  <Override PartName="/ppt/diagrams/colors75.xml" ContentType="application/vnd.openxmlformats-officedocument.drawingml.diagramColors+xml"/>
  <Override PartName="/ppt/diagrams/drawing75.xml" ContentType="application/vnd.ms-office.drawingml.diagramDrawing+xml"/>
  <Override PartName="/ppt/diagrams/data76.xml" ContentType="application/vnd.openxmlformats-officedocument.drawingml.diagramData+xml"/>
  <Override PartName="/ppt/diagrams/layout76.xml" ContentType="application/vnd.openxmlformats-officedocument.drawingml.diagramLayout+xml"/>
  <Override PartName="/ppt/diagrams/quickStyle76.xml" ContentType="application/vnd.openxmlformats-officedocument.drawingml.diagramStyle+xml"/>
  <Override PartName="/ppt/diagrams/colors76.xml" ContentType="application/vnd.openxmlformats-officedocument.drawingml.diagramColors+xml"/>
  <Override PartName="/ppt/diagrams/drawing76.xml" ContentType="application/vnd.ms-office.drawingml.diagramDrawing+xml"/>
  <Override PartName="/ppt/diagrams/data77.xml" ContentType="application/vnd.openxmlformats-officedocument.drawingml.diagramData+xml"/>
  <Override PartName="/ppt/diagrams/layout77.xml" ContentType="application/vnd.openxmlformats-officedocument.drawingml.diagramLayout+xml"/>
  <Override PartName="/ppt/diagrams/quickStyle77.xml" ContentType="application/vnd.openxmlformats-officedocument.drawingml.diagramStyle+xml"/>
  <Override PartName="/ppt/diagrams/colors77.xml" ContentType="application/vnd.openxmlformats-officedocument.drawingml.diagramColors+xml"/>
  <Override PartName="/ppt/diagrams/drawing77.xml" ContentType="application/vnd.ms-office.drawingml.diagramDrawing+xml"/>
  <Override PartName="/ppt/diagrams/data78.xml" ContentType="application/vnd.openxmlformats-officedocument.drawingml.diagramData+xml"/>
  <Override PartName="/ppt/diagrams/layout78.xml" ContentType="application/vnd.openxmlformats-officedocument.drawingml.diagramLayout+xml"/>
  <Override PartName="/ppt/diagrams/quickStyle78.xml" ContentType="application/vnd.openxmlformats-officedocument.drawingml.diagramStyle+xml"/>
  <Override PartName="/ppt/diagrams/colors78.xml" ContentType="application/vnd.openxmlformats-officedocument.drawingml.diagramColors+xml"/>
  <Override PartName="/ppt/diagrams/drawing78.xml" ContentType="application/vnd.ms-office.drawingml.diagramDrawing+xml"/>
  <Override PartName="/ppt/diagrams/data79.xml" ContentType="application/vnd.openxmlformats-officedocument.drawingml.diagramData+xml"/>
  <Override PartName="/ppt/diagrams/layout79.xml" ContentType="application/vnd.openxmlformats-officedocument.drawingml.diagramLayout+xml"/>
  <Override PartName="/ppt/diagrams/quickStyle79.xml" ContentType="application/vnd.openxmlformats-officedocument.drawingml.diagramStyle+xml"/>
  <Override PartName="/ppt/diagrams/colors79.xml" ContentType="application/vnd.openxmlformats-officedocument.drawingml.diagramColors+xml"/>
  <Override PartName="/ppt/diagrams/drawing79.xml" ContentType="application/vnd.ms-office.drawingml.diagramDrawing+xml"/>
  <Override PartName="/ppt/diagrams/data80.xml" ContentType="application/vnd.openxmlformats-officedocument.drawingml.diagramData+xml"/>
  <Override PartName="/ppt/diagrams/layout80.xml" ContentType="application/vnd.openxmlformats-officedocument.drawingml.diagramLayout+xml"/>
  <Override PartName="/ppt/diagrams/quickStyle80.xml" ContentType="application/vnd.openxmlformats-officedocument.drawingml.diagramStyle+xml"/>
  <Override PartName="/ppt/diagrams/colors80.xml" ContentType="application/vnd.openxmlformats-officedocument.drawingml.diagramColors+xml"/>
  <Override PartName="/ppt/diagrams/drawing80.xml" ContentType="application/vnd.ms-office.drawingml.diagramDrawing+xml"/>
  <Override PartName="/ppt/diagrams/data81.xml" ContentType="application/vnd.openxmlformats-officedocument.drawingml.diagramData+xml"/>
  <Override PartName="/ppt/diagrams/layout81.xml" ContentType="application/vnd.openxmlformats-officedocument.drawingml.diagramLayout+xml"/>
  <Override PartName="/ppt/diagrams/quickStyle81.xml" ContentType="application/vnd.openxmlformats-officedocument.drawingml.diagramStyle+xml"/>
  <Override PartName="/ppt/diagrams/colors81.xml" ContentType="application/vnd.openxmlformats-officedocument.drawingml.diagramColors+xml"/>
  <Override PartName="/ppt/diagrams/drawing81.xml" ContentType="application/vnd.ms-office.drawingml.diagramDrawing+xml"/>
  <Override PartName="/ppt/diagrams/data82.xml" ContentType="application/vnd.openxmlformats-officedocument.drawingml.diagramData+xml"/>
  <Override PartName="/ppt/diagrams/layout82.xml" ContentType="application/vnd.openxmlformats-officedocument.drawingml.diagramLayout+xml"/>
  <Override PartName="/ppt/diagrams/quickStyle82.xml" ContentType="application/vnd.openxmlformats-officedocument.drawingml.diagramStyle+xml"/>
  <Override PartName="/ppt/diagrams/colors82.xml" ContentType="application/vnd.openxmlformats-officedocument.drawingml.diagramColors+xml"/>
  <Override PartName="/ppt/diagrams/drawing82.xml" ContentType="application/vnd.ms-office.drawingml.diagramDrawing+xml"/>
  <Override PartName="/ppt/diagrams/data83.xml" ContentType="application/vnd.openxmlformats-officedocument.drawingml.diagramData+xml"/>
  <Override PartName="/ppt/diagrams/layout83.xml" ContentType="application/vnd.openxmlformats-officedocument.drawingml.diagramLayout+xml"/>
  <Override PartName="/ppt/diagrams/quickStyle83.xml" ContentType="application/vnd.openxmlformats-officedocument.drawingml.diagramStyle+xml"/>
  <Override PartName="/ppt/diagrams/colors83.xml" ContentType="application/vnd.openxmlformats-officedocument.drawingml.diagramColors+xml"/>
  <Override PartName="/ppt/diagrams/drawing83.xml" ContentType="application/vnd.ms-office.drawingml.diagramDrawing+xml"/>
  <Override PartName="/ppt/diagrams/data84.xml" ContentType="application/vnd.openxmlformats-officedocument.drawingml.diagramData+xml"/>
  <Override PartName="/ppt/diagrams/layout84.xml" ContentType="application/vnd.openxmlformats-officedocument.drawingml.diagramLayout+xml"/>
  <Override PartName="/ppt/diagrams/quickStyle84.xml" ContentType="application/vnd.openxmlformats-officedocument.drawingml.diagramStyle+xml"/>
  <Override PartName="/ppt/diagrams/colors84.xml" ContentType="application/vnd.openxmlformats-officedocument.drawingml.diagramColors+xml"/>
  <Override PartName="/ppt/diagrams/drawing84.xml" ContentType="application/vnd.ms-office.drawingml.diagramDrawing+xml"/>
  <Override PartName="/ppt/diagrams/data85.xml" ContentType="application/vnd.openxmlformats-officedocument.drawingml.diagramData+xml"/>
  <Override PartName="/ppt/diagrams/layout85.xml" ContentType="application/vnd.openxmlformats-officedocument.drawingml.diagramLayout+xml"/>
  <Override PartName="/ppt/diagrams/quickStyle85.xml" ContentType="application/vnd.openxmlformats-officedocument.drawingml.diagramStyle+xml"/>
  <Override PartName="/ppt/diagrams/colors85.xml" ContentType="application/vnd.openxmlformats-officedocument.drawingml.diagramColors+xml"/>
  <Override PartName="/ppt/diagrams/drawing85.xml" ContentType="application/vnd.ms-office.drawingml.diagramDrawing+xml"/>
  <Override PartName="/ppt/diagrams/data86.xml" ContentType="application/vnd.openxmlformats-officedocument.drawingml.diagramData+xml"/>
  <Override PartName="/ppt/diagrams/layout86.xml" ContentType="application/vnd.openxmlformats-officedocument.drawingml.diagramLayout+xml"/>
  <Override PartName="/ppt/diagrams/quickStyle86.xml" ContentType="application/vnd.openxmlformats-officedocument.drawingml.diagramStyle+xml"/>
  <Override PartName="/ppt/diagrams/colors86.xml" ContentType="application/vnd.openxmlformats-officedocument.drawingml.diagramColors+xml"/>
  <Override PartName="/ppt/diagrams/drawing86.xml" ContentType="application/vnd.ms-office.drawingml.diagramDrawing+xml"/>
  <Override PartName="/ppt/diagrams/data87.xml" ContentType="application/vnd.openxmlformats-officedocument.drawingml.diagramData+xml"/>
  <Override PartName="/ppt/diagrams/layout87.xml" ContentType="application/vnd.openxmlformats-officedocument.drawingml.diagramLayout+xml"/>
  <Override PartName="/ppt/diagrams/quickStyle87.xml" ContentType="application/vnd.openxmlformats-officedocument.drawingml.diagramStyle+xml"/>
  <Override PartName="/ppt/diagrams/colors87.xml" ContentType="application/vnd.openxmlformats-officedocument.drawingml.diagramColors+xml"/>
  <Override PartName="/ppt/diagrams/drawing87.xml" ContentType="application/vnd.ms-office.drawingml.diagramDrawing+xml"/>
  <Override PartName="/ppt/diagrams/data88.xml" ContentType="application/vnd.openxmlformats-officedocument.drawingml.diagramData+xml"/>
  <Override PartName="/ppt/diagrams/layout88.xml" ContentType="application/vnd.openxmlformats-officedocument.drawingml.diagramLayout+xml"/>
  <Override PartName="/ppt/diagrams/quickStyle88.xml" ContentType="application/vnd.openxmlformats-officedocument.drawingml.diagramStyle+xml"/>
  <Override PartName="/ppt/diagrams/colors88.xml" ContentType="application/vnd.openxmlformats-officedocument.drawingml.diagramColors+xml"/>
  <Override PartName="/ppt/diagrams/drawing88.xml" ContentType="application/vnd.ms-office.drawingml.diagramDrawing+xml"/>
  <Override PartName="/ppt/diagrams/data89.xml" ContentType="application/vnd.openxmlformats-officedocument.drawingml.diagramData+xml"/>
  <Override PartName="/ppt/diagrams/layout89.xml" ContentType="application/vnd.openxmlformats-officedocument.drawingml.diagramLayout+xml"/>
  <Override PartName="/ppt/diagrams/quickStyle89.xml" ContentType="application/vnd.openxmlformats-officedocument.drawingml.diagramStyle+xml"/>
  <Override PartName="/ppt/diagrams/colors89.xml" ContentType="application/vnd.openxmlformats-officedocument.drawingml.diagramColors+xml"/>
  <Override PartName="/ppt/diagrams/drawing89.xml" ContentType="application/vnd.ms-office.drawingml.diagramDrawing+xml"/>
  <Override PartName="/ppt/diagrams/data90.xml" ContentType="application/vnd.openxmlformats-officedocument.drawingml.diagramData+xml"/>
  <Override PartName="/ppt/diagrams/layout90.xml" ContentType="application/vnd.openxmlformats-officedocument.drawingml.diagramLayout+xml"/>
  <Override PartName="/ppt/diagrams/quickStyle90.xml" ContentType="application/vnd.openxmlformats-officedocument.drawingml.diagramStyle+xml"/>
  <Override PartName="/ppt/diagrams/colors90.xml" ContentType="application/vnd.openxmlformats-officedocument.drawingml.diagramColors+xml"/>
  <Override PartName="/ppt/diagrams/drawing90.xml" ContentType="application/vnd.ms-office.drawingml.diagramDrawing+xml"/>
  <Override PartName="/ppt/diagrams/data91.xml" ContentType="application/vnd.openxmlformats-officedocument.drawingml.diagramData+xml"/>
  <Override PartName="/ppt/diagrams/layout91.xml" ContentType="application/vnd.openxmlformats-officedocument.drawingml.diagramLayout+xml"/>
  <Override PartName="/ppt/diagrams/quickStyle91.xml" ContentType="application/vnd.openxmlformats-officedocument.drawingml.diagramStyle+xml"/>
  <Override PartName="/ppt/diagrams/colors91.xml" ContentType="application/vnd.openxmlformats-officedocument.drawingml.diagramColors+xml"/>
  <Override PartName="/ppt/diagrams/drawing91.xml" ContentType="application/vnd.ms-office.drawingml.diagramDrawing+xml"/>
  <Override PartName="/ppt/diagrams/data92.xml" ContentType="application/vnd.openxmlformats-officedocument.drawingml.diagramData+xml"/>
  <Override PartName="/ppt/diagrams/layout92.xml" ContentType="application/vnd.openxmlformats-officedocument.drawingml.diagramLayout+xml"/>
  <Override PartName="/ppt/diagrams/quickStyle92.xml" ContentType="application/vnd.openxmlformats-officedocument.drawingml.diagramStyle+xml"/>
  <Override PartName="/ppt/diagrams/colors92.xml" ContentType="application/vnd.openxmlformats-officedocument.drawingml.diagramColors+xml"/>
  <Override PartName="/ppt/diagrams/drawing92.xml" ContentType="application/vnd.ms-office.drawingml.diagramDrawing+xml"/>
  <Override PartName="/ppt/diagrams/data93.xml" ContentType="application/vnd.openxmlformats-officedocument.drawingml.diagramData+xml"/>
  <Override PartName="/ppt/diagrams/layout93.xml" ContentType="application/vnd.openxmlformats-officedocument.drawingml.diagramLayout+xml"/>
  <Override PartName="/ppt/diagrams/quickStyle93.xml" ContentType="application/vnd.openxmlformats-officedocument.drawingml.diagramStyle+xml"/>
  <Override PartName="/ppt/diagrams/colors93.xml" ContentType="application/vnd.openxmlformats-officedocument.drawingml.diagramColors+xml"/>
  <Override PartName="/ppt/diagrams/drawing93.xml" ContentType="application/vnd.ms-office.drawingml.diagramDrawing+xml"/>
  <Override PartName="/ppt/diagrams/data94.xml" ContentType="application/vnd.openxmlformats-officedocument.drawingml.diagramData+xml"/>
  <Override PartName="/ppt/diagrams/layout94.xml" ContentType="application/vnd.openxmlformats-officedocument.drawingml.diagramLayout+xml"/>
  <Override PartName="/ppt/diagrams/quickStyle94.xml" ContentType="application/vnd.openxmlformats-officedocument.drawingml.diagramStyle+xml"/>
  <Override PartName="/ppt/diagrams/colors94.xml" ContentType="application/vnd.openxmlformats-officedocument.drawingml.diagramColors+xml"/>
  <Override PartName="/ppt/diagrams/drawing94.xml" ContentType="application/vnd.ms-office.drawingml.diagramDrawing+xml"/>
  <Override PartName="/ppt/diagrams/data95.xml" ContentType="application/vnd.openxmlformats-officedocument.drawingml.diagramData+xml"/>
  <Override PartName="/ppt/diagrams/layout95.xml" ContentType="application/vnd.openxmlformats-officedocument.drawingml.diagramLayout+xml"/>
  <Override PartName="/ppt/diagrams/quickStyle95.xml" ContentType="application/vnd.openxmlformats-officedocument.drawingml.diagramStyle+xml"/>
  <Override PartName="/ppt/diagrams/colors95.xml" ContentType="application/vnd.openxmlformats-officedocument.drawingml.diagramColors+xml"/>
  <Override PartName="/ppt/diagrams/drawing95.xml" ContentType="application/vnd.ms-office.drawingml.diagramDrawing+xml"/>
  <Override PartName="/ppt/diagrams/data96.xml" ContentType="application/vnd.openxmlformats-officedocument.drawingml.diagramData+xml"/>
  <Override PartName="/ppt/diagrams/layout96.xml" ContentType="application/vnd.openxmlformats-officedocument.drawingml.diagramLayout+xml"/>
  <Override PartName="/ppt/diagrams/quickStyle96.xml" ContentType="application/vnd.openxmlformats-officedocument.drawingml.diagramStyle+xml"/>
  <Override PartName="/ppt/diagrams/colors96.xml" ContentType="application/vnd.openxmlformats-officedocument.drawingml.diagramColors+xml"/>
  <Override PartName="/ppt/diagrams/drawing96.xml" ContentType="application/vnd.ms-office.drawingml.diagramDrawing+xml"/>
  <Override PartName="/ppt/diagrams/data97.xml" ContentType="application/vnd.openxmlformats-officedocument.drawingml.diagramData+xml"/>
  <Override PartName="/ppt/diagrams/layout97.xml" ContentType="application/vnd.openxmlformats-officedocument.drawingml.diagramLayout+xml"/>
  <Override PartName="/ppt/diagrams/quickStyle97.xml" ContentType="application/vnd.openxmlformats-officedocument.drawingml.diagramStyle+xml"/>
  <Override PartName="/ppt/diagrams/colors97.xml" ContentType="application/vnd.openxmlformats-officedocument.drawingml.diagramColors+xml"/>
  <Override PartName="/ppt/diagrams/drawing97.xml" ContentType="application/vnd.ms-office.drawingml.diagramDrawing+xml"/>
  <Override PartName="/ppt/diagrams/data98.xml" ContentType="application/vnd.openxmlformats-officedocument.drawingml.diagramData+xml"/>
  <Override PartName="/ppt/diagrams/layout98.xml" ContentType="application/vnd.openxmlformats-officedocument.drawingml.diagramLayout+xml"/>
  <Override PartName="/ppt/diagrams/quickStyle98.xml" ContentType="application/vnd.openxmlformats-officedocument.drawingml.diagramStyle+xml"/>
  <Override PartName="/ppt/diagrams/colors98.xml" ContentType="application/vnd.openxmlformats-officedocument.drawingml.diagramColors+xml"/>
  <Override PartName="/ppt/diagrams/drawing98.xml" ContentType="application/vnd.ms-office.drawingml.diagramDrawing+xml"/>
  <Override PartName="/ppt/diagrams/data99.xml" ContentType="application/vnd.openxmlformats-officedocument.drawingml.diagramData+xml"/>
  <Override PartName="/ppt/diagrams/layout99.xml" ContentType="application/vnd.openxmlformats-officedocument.drawingml.diagramLayout+xml"/>
  <Override PartName="/ppt/diagrams/quickStyle99.xml" ContentType="application/vnd.openxmlformats-officedocument.drawingml.diagramStyle+xml"/>
  <Override PartName="/ppt/diagrams/colors99.xml" ContentType="application/vnd.openxmlformats-officedocument.drawingml.diagramColors+xml"/>
  <Override PartName="/ppt/diagrams/drawing99.xml" ContentType="application/vnd.ms-office.drawingml.diagramDrawing+xml"/>
  <Override PartName="/ppt/diagrams/data100.xml" ContentType="application/vnd.openxmlformats-officedocument.drawingml.diagramData+xml"/>
  <Override PartName="/ppt/diagrams/layout100.xml" ContentType="application/vnd.openxmlformats-officedocument.drawingml.diagramLayout+xml"/>
  <Override PartName="/ppt/diagrams/quickStyle100.xml" ContentType="application/vnd.openxmlformats-officedocument.drawingml.diagramStyle+xml"/>
  <Override PartName="/ppt/diagrams/colors100.xml" ContentType="application/vnd.openxmlformats-officedocument.drawingml.diagramColors+xml"/>
  <Override PartName="/ppt/diagrams/drawing100.xml" ContentType="application/vnd.ms-office.drawingml.diagramDrawing+xml"/>
  <Override PartName="/ppt/diagrams/data101.xml" ContentType="application/vnd.openxmlformats-officedocument.drawingml.diagramData+xml"/>
  <Override PartName="/ppt/diagrams/layout101.xml" ContentType="application/vnd.openxmlformats-officedocument.drawingml.diagramLayout+xml"/>
  <Override PartName="/ppt/diagrams/quickStyle101.xml" ContentType="application/vnd.openxmlformats-officedocument.drawingml.diagramStyle+xml"/>
  <Override PartName="/ppt/diagrams/colors101.xml" ContentType="application/vnd.openxmlformats-officedocument.drawingml.diagramColors+xml"/>
  <Override PartName="/ppt/diagrams/drawing101.xml" ContentType="application/vnd.ms-office.drawingml.diagramDrawing+xml"/>
  <Override PartName="/ppt/diagrams/data102.xml" ContentType="application/vnd.openxmlformats-officedocument.drawingml.diagramData+xml"/>
  <Override PartName="/ppt/diagrams/layout102.xml" ContentType="application/vnd.openxmlformats-officedocument.drawingml.diagramLayout+xml"/>
  <Override PartName="/ppt/diagrams/quickStyle102.xml" ContentType="application/vnd.openxmlformats-officedocument.drawingml.diagramStyle+xml"/>
  <Override PartName="/ppt/diagrams/colors102.xml" ContentType="application/vnd.openxmlformats-officedocument.drawingml.diagramColors+xml"/>
  <Override PartName="/ppt/diagrams/drawing102.xml" ContentType="application/vnd.ms-office.drawingml.diagramDrawing+xml"/>
  <Override PartName="/ppt/diagrams/data103.xml" ContentType="application/vnd.openxmlformats-officedocument.drawingml.diagramData+xml"/>
  <Override PartName="/ppt/diagrams/layout103.xml" ContentType="application/vnd.openxmlformats-officedocument.drawingml.diagramLayout+xml"/>
  <Override PartName="/ppt/diagrams/quickStyle103.xml" ContentType="application/vnd.openxmlformats-officedocument.drawingml.diagramStyle+xml"/>
  <Override PartName="/ppt/diagrams/colors103.xml" ContentType="application/vnd.openxmlformats-officedocument.drawingml.diagramColors+xml"/>
  <Override PartName="/ppt/diagrams/drawing103.xml" ContentType="application/vnd.ms-office.drawingml.diagramDrawing+xml"/>
  <Override PartName="/ppt/diagrams/data104.xml" ContentType="application/vnd.openxmlformats-officedocument.drawingml.diagramData+xml"/>
  <Override PartName="/ppt/diagrams/layout104.xml" ContentType="application/vnd.openxmlformats-officedocument.drawingml.diagramLayout+xml"/>
  <Override PartName="/ppt/diagrams/quickStyle104.xml" ContentType="application/vnd.openxmlformats-officedocument.drawingml.diagramStyle+xml"/>
  <Override PartName="/ppt/diagrams/colors104.xml" ContentType="application/vnd.openxmlformats-officedocument.drawingml.diagramColors+xml"/>
  <Override PartName="/ppt/diagrams/drawing104.xml" ContentType="application/vnd.ms-office.drawingml.diagramDrawing+xml"/>
  <Override PartName="/ppt/diagrams/data105.xml" ContentType="application/vnd.openxmlformats-officedocument.drawingml.diagramData+xml"/>
  <Override PartName="/ppt/diagrams/layout105.xml" ContentType="application/vnd.openxmlformats-officedocument.drawingml.diagramLayout+xml"/>
  <Override PartName="/ppt/diagrams/quickStyle105.xml" ContentType="application/vnd.openxmlformats-officedocument.drawingml.diagramStyle+xml"/>
  <Override PartName="/ppt/diagrams/colors105.xml" ContentType="application/vnd.openxmlformats-officedocument.drawingml.diagramColors+xml"/>
  <Override PartName="/ppt/diagrams/drawing105.xml" ContentType="application/vnd.ms-office.drawingml.diagramDrawing+xml"/>
  <Override PartName="/ppt/diagrams/data106.xml" ContentType="application/vnd.openxmlformats-officedocument.drawingml.diagramData+xml"/>
  <Override PartName="/ppt/diagrams/layout106.xml" ContentType="application/vnd.openxmlformats-officedocument.drawingml.diagramLayout+xml"/>
  <Override PartName="/ppt/diagrams/quickStyle106.xml" ContentType="application/vnd.openxmlformats-officedocument.drawingml.diagramStyle+xml"/>
  <Override PartName="/ppt/diagrams/colors106.xml" ContentType="application/vnd.openxmlformats-officedocument.drawingml.diagramColors+xml"/>
  <Override PartName="/ppt/diagrams/drawing106.xml" ContentType="application/vnd.ms-office.drawingml.diagramDrawing+xml"/>
  <Override PartName="/ppt/diagrams/data107.xml" ContentType="application/vnd.openxmlformats-officedocument.drawingml.diagramData+xml"/>
  <Override PartName="/ppt/diagrams/layout107.xml" ContentType="application/vnd.openxmlformats-officedocument.drawingml.diagramLayout+xml"/>
  <Override PartName="/ppt/diagrams/quickStyle107.xml" ContentType="application/vnd.openxmlformats-officedocument.drawingml.diagramStyle+xml"/>
  <Override PartName="/ppt/diagrams/colors107.xml" ContentType="application/vnd.openxmlformats-officedocument.drawingml.diagramColors+xml"/>
  <Override PartName="/ppt/diagrams/drawing107.xml" ContentType="application/vnd.ms-office.drawingml.diagramDrawing+xml"/>
  <Override PartName="/ppt/diagrams/data108.xml" ContentType="application/vnd.openxmlformats-officedocument.drawingml.diagramData+xml"/>
  <Override PartName="/ppt/diagrams/layout108.xml" ContentType="application/vnd.openxmlformats-officedocument.drawingml.diagramLayout+xml"/>
  <Override PartName="/ppt/diagrams/quickStyle108.xml" ContentType="application/vnd.openxmlformats-officedocument.drawingml.diagramStyle+xml"/>
  <Override PartName="/ppt/diagrams/colors108.xml" ContentType="application/vnd.openxmlformats-officedocument.drawingml.diagramColors+xml"/>
  <Override PartName="/ppt/diagrams/drawing108.xml" ContentType="application/vnd.ms-office.drawingml.diagramDrawing+xml"/>
  <Override PartName="/ppt/diagrams/data109.xml" ContentType="application/vnd.openxmlformats-officedocument.drawingml.diagramData+xml"/>
  <Override PartName="/ppt/diagrams/layout109.xml" ContentType="application/vnd.openxmlformats-officedocument.drawingml.diagramLayout+xml"/>
  <Override PartName="/ppt/diagrams/quickStyle109.xml" ContentType="application/vnd.openxmlformats-officedocument.drawingml.diagramStyle+xml"/>
  <Override PartName="/ppt/diagrams/colors109.xml" ContentType="application/vnd.openxmlformats-officedocument.drawingml.diagramColors+xml"/>
  <Override PartName="/ppt/diagrams/drawing109.xml" ContentType="application/vnd.ms-office.drawingml.diagramDrawing+xml"/>
  <Override PartName="/ppt/diagrams/data110.xml" ContentType="application/vnd.openxmlformats-officedocument.drawingml.diagramData+xml"/>
  <Override PartName="/ppt/diagrams/layout110.xml" ContentType="application/vnd.openxmlformats-officedocument.drawingml.diagramLayout+xml"/>
  <Override PartName="/ppt/diagrams/quickStyle110.xml" ContentType="application/vnd.openxmlformats-officedocument.drawingml.diagramStyle+xml"/>
  <Override PartName="/ppt/diagrams/colors110.xml" ContentType="application/vnd.openxmlformats-officedocument.drawingml.diagramColors+xml"/>
  <Override PartName="/ppt/diagrams/drawing110.xml" ContentType="application/vnd.ms-office.drawingml.diagramDrawing+xml"/>
  <Override PartName="/ppt/diagrams/data111.xml" ContentType="application/vnd.openxmlformats-officedocument.drawingml.diagramData+xml"/>
  <Override PartName="/ppt/diagrams/layout111.xml" ContentType="application/vnd.openxmlformats-officedocument.drawingml.diagramLayout+xml"/>
  <Override PartName="/ppt/diagrams/quickStyle111.xml" ContentType="application/vnd.openxmlformats-officedocument.drawingml.diagramStyle+xml"/>
  <Override PartName="/ppt/diagrams/colors111.xml" ContentType="application/vnd.openxmlformats-officedocument.drawingml.diagramColors+xml"/>
  <Override PartName="/ppt/diagrams/drawing111.xml" ContentType="application/vnd.ms-office.drawingml.diagramDrawing+xml"/>
  <Override PartName="/ppt/diagrams/data112.xml" ContentType="application/vnd.openxmlformats-officedocument.drawingml.diagramData+xml"/>
  <Override PartName="/ppt/diagrams/layout112.xml" ContentType="application/vnd.openxmlformats-officedocument.drawingml.diagramLayout+xml"/>
  <Override PartName="/ppt/diagrams/quickStyle112.xml" ContentType="application/vnd.openxmlformats-officedocument.drawingml.diagramStyle+xml"/>
  <Override PartName="/ppt/diagrams/colors112.xml" ContentType="application/vnd.openxmlformats-officedocument.drawingml.diagramColors+xml"/>
  <Override PartName="/ppt/diagrams/drawing112.xml" ContentType="application/vnd.ms-office.drawingml.diagramDrawing+xml"/>
  <Override PartName="/ppt/diagrams/data113.xml" ContentType="application/vnd.openxmlformats-officedocument.drawingml.diagramData+xml"/>
  <Override PartName="/ppt/diagrams/layout113.xml" ContentType="application/vnd.openxmlformats-officedocument.drawingml.diagramLayout+xml"/>
  <Override PartName="/ppt/diagrams/quickStyle113.xml" ContentType="application/vnd.openxmlformats-officedocument.drawingml.diagramStyle+xml"/>
  <Override PartName="/ppt/diagrams/colors113.xml" ContentType="application/vnd.openxmlformats-officedocument.drawingml.diagramColors+xml"/>
  <Override PartName="/ppt/diagrams/drawing113.xml" ContentType="application/vnd.ms-office.drawingml.diagramDrawing+xml"/>
  <Override PartName="/ppt/diagrams/data114.xml" ContentType="application/vnd.openxmlformats-officedocument.drawingml.diagramData+xml"/>
  <Override PartName="/ppt/diagrams/layout114.xml" ContentType="application/vnd.openxmlformats-officedocument.drawingml.diagramLayout+xml"/>
  <Override PartName="/ppt/diagrams/quickStyle114.xml" ContentType="application/vnd.openxmlformats-officedocument.drawingml.diagramStyle+xml"/>
  <Override PartName="/ppt/diagrams/colors114.xml" ContentType="application/vnd.openxmlformats-officedocument.drawingml.diagramColors+xml"/>
  <Override PartName="/ppt/diagrams/drawing114.xml" ContentType="application/vnd.ms-office.drawingml.diagramDrawing+xml"/>
  <Override PartName="/ppt/diagrams/data115.xml" ContentType="application/vnd.openxmlformats-officedocument.drawingml.diagramData+xml"/>
  <Override PartName="/ppt/diagrams/layout115.xml" ContentType="application/vnd.openxmlformats-officedocument.drawingml.diagramLayout+xml"/>
  <Override PartName="/ppt/diagrams/quickStyle115.xml" ContentType="application/vnd.openxmlformats-officedocument.drawingml.diagramStyle+xml"/>
  <Override PartName="/ppt/diagrams/colors115.xml" ContentType="application/vnd.openxmlformats-officedocument.drawingml.diagramColors+xml"/>
  <Override PartName="/ppt/diagrams/drawing115.xml" ContentType="application/vnd.ms-office.drawingml.diagramDrawing+xml"/>
  <Override PartName="/ppt/diagrams/data116.xml" ContentType="application/vnd.openxmlformats-officedocument.drawingml.diagramData+xml"/>
  <Override PartName="/ppt/diagrams/layout116.xml" ContentType="application/vnd.openxmlformats-officedocument.drawingml.diagramLayout+xml"/>
  <Override PartName="/ppt/diagrams/quickStyle116.xml" ContentType="application/vnd.openxmlformats-officedocument.drawingml.diagramStyle+xml"/>
  <Override PartName="/ppt/diagrams/colors116.xml" ContentType="application/vnd.openxmlformats-officedocument.drawingml.diagramColors+xml"/>
  <Override PartName="/ppt/diagrams/drawing116.xml" ContentType="application/vnd.ms-office.drawingml.diagramDrawing+xml"/>
  <Override PartName="/ppt/diagrams/data117.xml" ContentType="application/vnd.openxmlformats-officedocument.drawingml.diagramData+xml"/>
  <Override PartName="/ppt/diagrams/layout117.xml" ContentType="application/vnd.openxmlformats-officedocument.drawingml.diagramLayout+xml"/>
  <Override PartName="/ppt/diagrams/quickStyle117.xml" ContentType="application/vnd.openxmlformats-officedocument.drawingml.diagramStyle+xml"/>
  <Override PartName="/ppt/diagrams/colors117.xml" ContentType="application/vnd.openxmlformats-officedocument.drawingml.diagramColors+xml"/>
  <Override PartName="/ppt/diagrams/drawing117.xml" ContentType="application/vnd.ms-office.drawingml.diagramDrawing+xml"/>
  <Override PartName="/ppt/diagrams/data118.xml" ContentType="application/vnd.openxmlformats-officedocument.drawingml.diagramData+xml"/>
  <Override PartName="/ppt/diagrams/layout118.xml" ContentType="application/vnd.openxmlformats-officedocument.drawingml.diagramLayout+xml"/>
  <Override PartName="/ppt/diagrams/quickStyle118.xml" ContentType="application/vnd.openxmlformats-officedocument.drawingml.diagramStyle+xml"/>
  <Override PartName="/ppt/diagrams/colors118.xml" ContentType="application/vnd.openxmlformats-officedocument.drawingml.diagramColors+xml"/>
  <Override PartName="/ppt/diagrams/drawing118.xml" ContentType="application/vnd.ms-office.drawingml.diagramDrawing+xml"/>
  <Override PartName="/ppt/diagrams/data119.xml" ContentType="application/vnd.openxmlformats-officedocument.drawingml.diagramData+xml"/>
  <Override PartName="/ppt/diagrams/layout119.xml" ContentType="application/vnd.openxmlformats-officedocument.drawingml.diagramLayout+xml"/>
  <Override PartName="/ppt/diagrams/quickStyle119.xml" ContentType="application/vnd.openxmlformats-officedocument.drawingml.diagramStyle+xml"/>
  <Override PartName="/ppt/diagrams/colors119.xml" ContentType="application/vnd.openxmlformats-officedocument.drawingml.diagramColors+xml"/>
  <Override PartName="/ppt/diagrams/drawing119.xml" ContentType="application/vnd.ms-office.drawingml.diagramDrawing+xml"/>
  <Override PartName="/ppt/diagrams/data120.xml" ContentType="application/vnd.openxmlformats-officedocument.drawingml.diagramData+xml"/>
  <Override PartName="/ppt/diagrams/layout120.xml" ContentType="application/vnd.openxmlformats-officedocument.drawingml.diagramLayout+xml"/>
  <Override PartName="/ppt/diagrams/quickStyle120.xml" ContentType="application/vnd.openxmlformats-officedocument.drawingml.diagramStyle+xml"/>
  <Override PartName="/ppt/diagrams/colors120.xml" ContentType="application/vnd.openxmlformats-officedocument.drawingml.diagramColors+xml"/>
  <Override PartName="/ppt/diagrams/drawing120.xml" ContentType="application/vnd.ms-office.drawingml.diagramDrawing+xml"/>
  <Override PartName="/ppt/diagrams/data121.xml" ContentType="application/vnd.openxmlformats-officedocument.drawingml.diagramData+xml"/>
  <Override PartName="/ppt/diagrams/layout121.xml" ContentType="application/vnd.openxmlformats-officedocument.drawingml.diagramLayout+xml"/>
  <Override PartName="/ppt/diagrams/quickStyle121.xml" ContentType="application/vnd.openxmlformats-officedocument.drawingml.diagramStyle+xml"/>
  <Override PartName="/ppt/diagrams/colors121.xml" ContentType="application/vnd.openxmlformats-officedocument.drawingml.diagramColors+xml"/>
  <Override PartName="/ppt/diagrams/drawing121.xml" ContentType="application/vnd.ms-office.drawingml.diagramDrawing+xml"/>
  <Override PartName="/ppt/diagrams/data122.xml" ContentType="application/vnd.openxmlformats-officedocument.drawingml.diagramData+xml"/>
  <Override PartName="/ppt/diagrams/layout122.xml" ContentType="application/vnd.openxmlformats-officedocument.drawingml.diagramLayout+xml"/>
  <Override PartName="/ppt/diagrams/quickStyle122.xml" ContentType="application/vnd.openxmlformats-officedocument.drawingml.diagramStyle+xml"/>
  <Override PartName="/ppt/diagrams/colors122.xml" ContentType="application/vnd.openxmlformats-officedocument.drawingml.diagramColors+xml"/>
  <Override PartName="/ppt/diagrams/drawing122.xml" ContentType="application/vnd.ms-office.drawingml.diagramDrawing+xml"/>
  <Override PartName="/ppt/diagrams/data123.xml" ContentType="application/vnd.openxmlformats-officedocument.drawingml.diagramData+xml"/>
  <Override PartName="/ppt/diagrams/layout123.xml" ContentType="application/vnd.openxmlformats-officedocument.drawingml.diagramLayout+xml"/>
  <Override PartName="/ppt/diagrams/quickStyle123.xml" ContentType="application/vnd.openxmlformats-officedocument.drawingml.diagramStyle+xml"/>
  <Override PartName="/ppt/diagrams/colors123.xml" ContentType="application/vnd.openxmlformats-officedocument.drawingml.diagramColors+xml"/>
  <Override PartName="/ppt/diagrams/drawing123.xml" ContentType="application/vnd.ms-office.drawingml.diagramDrawing+xml"/>
  <Override PartName="/ppt/diagrams/data124.xml" ContentType="application/vnd.openxmlformats-officedocument.drawingml.diagramData+xml"/>
  <Override PartName="/ppt/diagrams/layout124.xml" ContentType="application/vnd.openxmlformats-officedocument.drawingml.diagramLayout+xml"/>
  <Override PartName="/ppt/diagrams/quickStyle124.xml" ContentType="application/vnd.openxmlformats-officedocument.drawingml.diagramStyle+xml"/>
  <Override PartName="/ppt/diagrams/colors124.xml" ContentType="application/vnd.openxmlformats-officedocument.drawingml.diagramColors+xml"/>
  <Override PartName="/ppt/diagrams/drawing1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5" r:id="rId2"/>
    <p:sldId id="416" r:id="rId3"/>
    <p:sldId id="258" r:id="rId4"/>
    <p:sldId id="383" r:id="rId5"/>
    <p:sldId id="385" r:id="rId6"/>
    <p:sldId id="386" r:id="rId7"/>
    <p:sldId id="387" r:id="rId8"/>
    <p:sldId id="388" r:id="rId9"/>
    <p:sldId id="394" r:id="rId10"/>
    <p:sldId id="412" r:id="rId11"/>
    <p:sldId id="413" r:id="rId12"/>
    <p:sldId id="389" r:id="rId13"/>
    <p:sldId id="405" r:id="rId14"/>
    <p:sldId id="406" r:id="rId15"/>
    <p:sldId id="390" r:id="rId16"/>
    <p:sldId id="407" r:id="rId17"/>
    <p:sldId id="408" r:id="rId18"/>
    <p:sldId id="391" r:id="rId19"/>
    <p:sldId id="409" r:id="rId20"/>
    <p:sldId id="410" r:id="rId21"/>
    <p:sldId id="411" r:id="rId22"/>
    <p:sldId id="392" r:id="rId23"/>
    <p:sldId id="393" r:id="rId24"/>
    <p:sldId id="382" r:id="rId25"/>
    <p:sldId id="396" r:id="rId26"/>
    <p:sldId id="397" r:id="rId27"/>
    <p:sldId id="398" r:id="rId28"/>
    <p:sldId id="399" r:id="rId29"/>
    <p:sldId id="400" r:id="rId30"/>
    <p:sldId id="401" r:id="rId31"/>
    <p:sldId id="402" r:id="rId32"/>
    <p:sldId id="403" r:id="rId33"/>
    <p:sldId id="404" r:id="rId34"/>
    <p:sldId id="395" r:id="rId35"/>
    <p:sldId id="260" r:id="rId36"/>
    <p:sldId id="261" r:id="rId37"/>
    <p:sldId id="262" r:id="rId38"/>
    <p:sldId id="355" r:id="rId39"/>
    <p:sldId id="264" r:id="rId40"/>
    <p:sldId id="265" r:id="rId41"/>
    <p:sldId id="266" r:id="rId42"/>
    <p:sldId id="267" r:id="rId43"/>
    <p:sldId id="268" r:id="rId44"/>
    <p:sldId id="269" r:id="rId45"/>
    <p:sldId id="270" r:id="rId46"/>
    <p:sldId id="271" r:id="rId47"/>
    <p:sldId id="272" r:id="rId48"/>
    <p:sldId id="273" r:id="rId49"/>
    <p:sldId id="274" r:id="rId50"/>
    <p:sldId id="275" r:id="rId51"/>
    <p:sldId id="276" r:id="rId52"/>
    <p:sldId id="277" r:id="rId53"/>
    <p:sldId id="278" r:id="rId54"/>
    <p:sldId id="281" r:id="rId55"/>
    <p:sldId id="282" r:id="rId56"/>
    <p:sldId id="283" r:id="rId57"/>
    <p:sldId id="284" r:id="rId58"/>
    <p:sldId id="285" r:id="rId59"/>
    <p:sldId id="287" r:id="rId60"/>
    <p:sldId id="288" r:id="rId61"/>
    <p:sldId id="289" r:id="rId62"/>
    <p:sldId id="290" r:id="rId63"/>
    <p:sldId id="291" r:id="rId64"/>
    <p:sldId id="292" r:id="rId65"/>
    <p:sldId id="293" r:id="rId66"/>
    <p:sldId id="294" r:id="rId67"/>
    <p:sldId id="295" r:id="rId68"/>
    <p:sldId id="296" r:id="rId69"/>
    <p:sldId id="299" r:id="rId70"/>
    <p:sldId id="300" r:id="rId71"/>
    <p:sldId id="301" r:id="rId72"/>
    <p:sldId id="302" r:id="rId73"/>
    <p:sldId id="304" r:id="rId74"/>
    <p:sldId id="306" r:id="rId75"/>
    <p:sldId id="307" r:id="rId76"/>
    <p:sldId id="308" r:id="rId77"/>
    <p:sldId id="309" r:id="rId78"/>
    <p:sldId id="310" r:id="rId79"/>
    <p:sldId id="311" r:id="rId80"/>
    <p:sldId id="312" r:id="rId81"/>
    <p:sldId id="313" r:id="rId82"/>
    <p:sldId id="315" r:id="rId83"/>
    <p:sldId id="319" r:id="rId84"/>
    <p:sldId id="320" r:id="rId85"/>
    <p:sldId id="321" r:id="rId86"/>
    <p:sldId id="323" r:id="rId87"/>
    <p:sldId id="324" r:id="rId88"/>
    <p:sldId id="325" r:id="rId89"/>
    <p:sldId id="326" r:id="rId90"/>
    <p:sldId id="327" r:id="rId91"/>
    <p:sldId id="328" r:id="rId92"/>
    <p:sldId id="329" r:id="rId93"/>
    <p:sldId id="330" r:id="rId94"/>
    <p:sldId id="331" r:id="rId95"/>
    <p:sldId id="332" r:id="rId96"/>
    <p:sldId id="333" r:id="rId97"/>
    <p:sldId id="334" r:id="rId98"/>
    <p:sldId id="335" r:id="rId99"/>
    <p:sldId id="336" r:id="rId100"/>
    <p:sldId id="337" r:id="rId101"/>
    <p:sldId id="338" r:id="rId102"/>
    <p:sldId id="339" r:id="rId103"/>
    <p:sldId id="341" r:id="rId104"/>
    <p:sldId id="342" r:id="rId105"/>
    <p:sldId id="343" r:id="rId106"/>
    <p:sldId id="344" r:id="rId107"/>
    <p:sldId id="345" r:id="rId108"/>
    <p:sldId id="346" r:id="rId109"/>
    <p:sldId id="347" r:id="rId110"/>
    <p:sldId id="348" r:id="rId111"/>
    <p:sldId id="349" r:id="rId112"/>
    <p:sldId id="350" r:id="rId113"/>
    <p:sldId id="414" r:id="rId114"/>
    <p:sldId id="354" r:id="rId1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viewProps" Target="view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hyperlink" Target="https://ru.wikipedia.org/wiki/%D0%90%D0%BD%D0%B3%D0%BB%D0%B8%D0%B9%D1%81%D0%BA%D0%B8%D0%B9_%D1%8F%D0%B7%D1%8B%D0%BA" TargetMode="External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hyperlink" Target="https://ru.wikipedia.org/wiki/%D0%90%D0%BD%D0%B3%D0%BB%D0%B8%D0%B9%D1%81%D0%BA%D0%B8%D0%B9_%D1%8F%D0%B7%D1%8B%D0%BA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11-мавзу. Бoзoр иқтисoдиётининг институциoнaл aсoслaрини бaрпo этиш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Establishing an Institutional Framework for Market Mechanisms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F56D0A-04B3-4B59-88C7-D7DE5ED92663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6249F77-CC54-4513-BB95-B6A68A212EE5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Бoзoр иқтисoдиётининг институциoнaл aсoслaрини бaрпo этиш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DC5A47-7E6F-46F7-A82F-65C2DEF854F2}" type="parTrans" cxnId="{A0D3AD31-4BA3-455E-8201-6D05CE2A5944}">
      <dgm:prSet/>
      <dgm:spPr/>
      <dgm:t>
        <a:bodyPr/>
        <a:lstStyle/>
        <a:p>
          <a:endParaRPr lang="ru-RU"/>
        </a:p>
      </dgm:t>
    </dgm:pt>
    <dgm:pt modelId="{D4EEBDFC-490C-4A8D-A4E5-903F9DB4B275}" type="sibTrans" cxnId="{A0D3AD31-4BA3-455E-8201-6D05CE2A5944}">
      <dgm:prSet/>
      <dgm:spPr/>
      <dgm:t>
        <a:bodyPr/>
        <a:lstStyle/>
        <a:p>
          <a:endParaRPr lang="ru-RU"/>
        </a:p>
      </dgm:t>
    </dgm:pt>
    <dgm:pt modelId="{495408D6-1700-4019-A860-5DA0F245AABD}" type="pres">
      <dgm:prSet presAssocID="{2FF56D0A-04B3-4B59-88C7-D7DE5ED926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47AAE4-360E-4959-B51F-4B4285CACAB6}" type="pres">
      <dgm:prSet presAssocID="{A6249F77-CC54-4513-BB95-B6A68A212EE5}" presName="parentText" presStyleLbl="node1" presStyleIdx="0" presStyleCnt="1" custScaleY="397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D3AD31-4BA3-455E-8201-6D05CE2A5944}" srcId="{2FF56D0A-04B3-4B59-88C7-D7DE5ED92663}" destId="{A6249F77-CC54-4513-BB95-B6A68A212EE5}" srcOrd="0" destOrd="0" parTransId="{6BDC5A47-7E6F-46F7-A82F-65C2DEF854F2}" sibTransId="{D4EEBDFC-490C-4A8D-A4E5-903F9DB4B275}"/>
    <dgm:cxn modelId="{5A78055D-77B0-4451-AB41-302099A16979}" type="presOf" srcId="{2FF56D0A-04B3-4B59-88C7-D7DE5ED92663}" destId="{495408D6-1700-4019-A860-5DA0F245AABD}" srcOrd="0" destOrd="0" presId="urn:microsoft.com/office/officeart/2005/8/layout/vList2"/>
    <dgm:cxn modelId="{A8088F81-A4A6-4531-B847-943F87EC2FB9}" type="presOf" srcId="{A6249F77-CC54-4513-BB95-B6A68A212EE5}" destId="{F547AAE4-360E-4959-B51F-4B4285CACAB6}" srcOrd="0" destOrd="0" presId="urn:microsoft.com/office/officeart/2005/8/layout/vList2"/>
    <dgm:cxn modelId="{E76C5013-B96F-40A1-9A57-D5BA26F80BC4}" type="presParOf" srcId="{495408D6-1700-4019-A860-5DA0F245AABD}" destId="{F547AAE4-360E-4959-B51F-4B4285CACA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A7AA50-17F5-43BB-9F48-3B5BF92AD11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702CFA1-D4E2-452F-9C8D-40B7E01EE7F6}">
      <dgm:prSet/>
      <dgm:spPr/>
      <dgm:t>
        <a:bodyPr/>
        <a:lstStyle/>
        <a:p>
          <a:pPr marL="0" indent="355600"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ЖА: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6CE4B0-CFE6-410C-9FA5-804CE08D5159}" type="parTrans" cxnId="{0CB2F4CF-3B30-4AA9-B025-F35800BF7833}">
      <dgm:prSet/>
      <dgm:spPr/>
      <dgm:t>
        <a:bodyPr/>
        <a:lstStyle/>
        <a:p>
          <a:endParaRPr lang="ru-RU"/>
        </a:p>
      </dgm:t>
    </dgm:pt>
    <dgm:pt modelId="{5CA41FBE-9178-4011-AE68-C89EE64A7B61}" type="sibTrans" cxnId="{0CB2F4CF-3B30-4AA9-B025-F35800BF7833}">
      <dgm:prSet/>
      <dgm:spPr/>
      <dgm:t>
        <a:bodyPr/>
        <a:lstStyle/>
        <a:p>
          <a:endParaRPr lang="ru-RU"/>
        </a:p>
      </dgm:t>
    </dgm:pt>
    <dgm:pt modelId="{7B070D20-E84A-4035-A785-91A915711188}">
      <dgm:prSet/>
      <dgm:spPr/>
      <dgm:t>
        <a:bodyPr/>
        <a:lstStyle/>
        <a:p>
          <a:pPr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йўналиши ва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”.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659149-B623-42E4-92D9-40BD2BEC5D1D}" type="parTrans" cxnId="{57292318-7BD0-4A57-BCAF-9A10B4088066}">
      <dgm:prSet/>
      <dgm:spPr/>
      <dgm:t>
        <a:bodyPr/>
        <a:lstStyle/>
        <a:p>
          <a:endParaRPr lang="ru-RU"/>
        </a:p>
      </dgm:t>
    </dgm:pt>
    <dgm:pt modelId="{0731E166-7190-4411-BAFC-D104475EAA31}" type="sibTrans" cxnId="{57292318-7BD0-4A57-BCAF-9A10B4088066}">
      <dgm:prSet/>
      <dgm:spPr/>
      <dgm:t>
        <a:bodyPr/>
        <a:lstStyle/>
        <a:p>
          <a:endParaRPr lang="ru-RU"/>
        </a:p>
      </dgm:t>
    </dgm:pt>
    <dgm:pt modelId="{F32D6E59-E011-495E-97EF-FAC4B3C2629A}">
      <dgm:prSet/>
      <dgm:spPr/>
      <dgm:t>
        <a:bodyPr/>
        <a:lstStyle/>
        <a:p>
          <a:pPr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инфратузилмаси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C8614B-C49A-496B-A29E-4F5DDB1F65EB}" type="parTrans" cxnId="{CF684ED1-900C-4B67-856D-95CDF7DE475D}">
      <dgm:prSet/>
      <dgm:spPr/>
      <dgm:t>
        <a:bodyPr/>
        <a:lstStyle/>
        <a:p>
          <a:endParaRPr lang="ru-RU"/>
        </a:p>
      </dgm:t>
    </dgm:pt>
    <dgm:pt modelId="{E0C49FCA-9E33-45B4-AC93-8860237994A5}" type="sibTrans" cxnId="{CF684ED1-900C-4B67-856D-95CDF7DE475D}">
      <dgm:prSet/>
      <dgm:spPr/>
      <dgm:t>
        <a:bodyPr/>
        <a:lstStyle/>
        <a:p>
          <a:endParaRPr lang="ru-RU"/>
        </a:p>
      </dgm:t>
    </dgm:pt>
    <dgm:pt modelId="{90E4DE9C-C73F-474E-9835-F99E435DA73C}">
      <dgm:prSet/>
      <dgm:spPr/>
      <dgm:t>
        <a:bodyPr/>
        <a:lstStyle/>
        <a:p>
          <a:pPr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фиаскоси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роли. 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DBBB74-7AAD-461A-A0AD-ADBA329F68B5}" type="parTrans" cxnId="{359EF8BC-A0C3-4BEE-9232-22F7440C19BE}">
      <dgm:prSet/>
      <dgm:spPr/>
      <dgm:t>
        <a:bodyPr/>
        <a:lstStyle/>
        <a:p>
          <a:endParaRPr lang="ru-RU"/>
        </a:p>
      </dgm:t>
    </dgm:pt>
    <dgm:pt modelId="{88EC27A6-C542-4D0A-99B4-C04C3EA0D23C}" type="sibTrans" cxnId="{359EF8BC-A0C3-4BEE-9232-22F7440C19BE}">
      <dgm:prSet/>
      <dgm:spPr/>
      <dgm:t>
        <a:bodyPr/>
        <a:lstStyle/>
        <a:p>
          <a:endParaRPr lang="ru-RU"/>
        </a:p>
      </dgm:t>
    </dgm:pt>
    <dgm:pt modelId="{AFB7E734-D146-410C-B153-959812313430}">
      <dgm:prSet/>
      <dgm:spPr/>
      <dgm:t>
        <a:bodyPr/>
        <a:lstStyle/>
        <a:p>
          <a:pPr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2FCA49-1179-434F-8F10-6600F1F4D29A}" type="parTrans" cxnId="{BE4A3613-4732-41FA-800B-0E4B6BED4273}">
      <dgm:prSet/>
      <dgm:spPr/>
      <dgm:t>
        <a:bodyPr/>
        <a:lstStyle/>
        <a:p>
          <a:endParaRPr lang="ru-RU"/>
        </a:p>
      </dgm:t>
    </dgm:pt>
    <dgm:pt modelId="{E08C0366-B245-42A8-B445-6C44E91EB71E}" type="sibTrans" cxnId="{BE4A3613-4732-41FA-800B-0E4B6BED4273}">
      <dgm:prSet/>
      <dgm:spPr/>
      <dgm:t>
        <a:bodyPr/>
        <a:lstStyle/>
        <a:p>
          <a:endParaRPr lang="ru-RU"/>
        </a:p>
      </dgm:t>
    </dgm:pt>
    <dgm:pt modelId="{54A545A8-0B35-46CB-9F92-E804B247931A}">
      <dgm:prSet/>
      <dgm:spPr/>
      <dgm:t>
        <a:bodyPr/>
        <a:lstStyle/>
        <a:p>
          <a:pPr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EBDDB5-A815-4855-988E-23B1D9F2E83C}" type="parTrans" cxnId="{568B1328-3944-458B-9B52-3E9D5F8BB367}">
      <dgm:prSet/>
      <dgm:spPr/>
      <dgm:t>
        <a:bodyPr/>
        <a:lstStyle/>
        <a:p>
          <a:endParaRPr lang="ru-RU"/>
        </a:p>
      </dgm:t>
    </dgm:pt>
    <dgm:pt modelId="{DDF26E7E-F331-4E13-A161-367C8B88612A}" type="sibTrans" cxnId="{568B1328-3944-458B-9B52-3E9D5F8BB367}">
      <dgm:prSet/>
      <dgm:spPr/>
      <dgm:t>
        <a:bodyPr/>
        <a:lstStyle/>
        <a:p>
          <a:endParaRPr lang="ru-RU"/>
        </a:p>
      </dgm:t>
    </dgm:pt>
    <dgm:pt modelId="{3F8E0EC0-47D5-46B4-9BF3-DB377177BDB0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Иқтисодий моделлар.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B59998-9E96-4D37-90E3-ED97B67D522A}" type="parTrans" cxnId="{5F9761BA-E041-46E5-8D79-24D7F5AD6351}">
      <dgm:prSet/>
      <dgm:spPr/>
    </dgm:pt>
    <dgm:pt modelId="{E0F9866D-8380-4078-B8A1-84DCEC66BE15}" type="sibTrans" cxnId="{5F9761BA-E041-46E5-8D79-24D7F5AD6351}">
      <dgm:prSet/>
      <dgm:spPr/>
    </dgm:pt>
    <dgm:pt modelId="{1DD56E91-2FB2-47CC-ABEA-819E7C4399EE}" type="pres">
      <dgm:prSet presAssocID="{61A7AA50-17F5-43BB-9F48-3B5BF92AD11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9FEDA9-8BC9-4C4A-AF16-718E3BDEA4BF}" type="pres">
      <dgm:prSet presAssocID="{2702CFA1-D4E2-452F-9C8D-40B7E01EE7F6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549EA2-C25D-4CA8-970B-E1EC135235AE}" type="pres">
      <dgm:prSet presAssocID="{5CA41FBE-9178-4011-AE68-C89EE64A7B61}" presName="spacer" presStyleCnt="0"/>
      <dgm:spPr/>
    </dgm:pt>
    <dgm:pt modelId="{E086D717-6701-4562-81EA-13BC96B57513}" type="pres">
      <dgm:prSet presAssocID="{7B070D20-E84A-4035-A785-91A915711188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B16EF-4391-4D75-9657-1E27FB417906}" type="pres">
      <dgm:prSet presAssocID="{0731E166-7190-4411-BAFC-D104475EAA31}" presName="spacer" presStyleCnt="0"/>
      <dgm:spPr/>
    </dgm:pt>
    <dgm:pt modelId="{66FD4140-CB94-4644-BB1F-68156279BF58}" type="pres">
      <dgm:prSet presAssocID="{3F8E0EC0-47D5-46B4-9BF3-DB377177BDB0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D48494-AC66-46A9-8D60-0D016E2B6582}" type="pres">
      <dgm:prSet presAssocID="{E0F9866D-8380-4078-B8A1-84DCEC66BE15}" presName="spacer" presStyleCnt="0"/>
      <dgm:spPr/>
    </dgm:pt>
    <dgm:pt modelId="{5068FEC4-92D7-4BAF-9405-EAC2B5423436}" type="pres">
      <dgm:prSet presAssocID="{54A545A8-0B35-46CB-9F92-E804B247931A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420422-F858-4063-9E45-6B3EC136F6E6}" type="pres">
      <dgm:prSet presAssocID="{DDF26E7E-F331-4E13-A161-367C8B88612A}" presName="spacer" presStyleCnt="0"/>
      <dgm:spPr/>
    </dgm:pt>
    <dgm:pt modelId="{3C068625-9CD2-47BC-A709-8CA19CEA0F8E}" type="pres">
      <dgm:prSet presAssocID="{F32D6E59-E011-495E-97EF-FAC4B3C2629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3C08C8-4CB4-4FF3-8429-6A3763305965}" type="pres">
      <dgm:prSet presAssocID="{E0C49FCA-9E33-45B4-AC93-8860237994A5}" presName="spacer" presStyleCnt="0"/>
      <dgm:spPr/>
    </dgm:pt>
    <dgm:pt modelId="{780AE865-3C2E-4C62-8963-DB42671F5751}" type="pres">
      <dgm:prSet presAssocID="{90E4DE9C-C73F-474E-9835-F99E435DA73C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9290F-591E-4020-80E0-A3101CA3FF7F}" type="pres">
      <dgm:prSet presAssocID="{88EC27A6-C542-4D0A-99B4-C04C3EA0D23C}" presName="spacer" presStyleCnt="0"/>
      <dgm:spPr/>
    </dgm:pt>
    <dgm:pt modelId="{A20F610E-5440-4D52-8687-85CD637081A2}" type="pres">
      <dgm:prSet presAssocID="{AFB7E734-D146-410C-B153-959812313430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E91CA1-B04F-4CA3-AE19-222F81E512E9}" type="presOf" srcId="{54A545A8-0B35-46CB-9F92-E804B247931A}" destId="{5068FEC4-92D7-4BAF-9405-EAC2B5423436}" srcOrd="0" destOrd="0" presId="urn:microsoft.com/office/officeart/2005/8/layout/vList2"/>
    <dgm:cxn modelId="{5F9761BA-E041-46E5-8D79-24D7F5AD6351}" srcId="{61A7AA50-17F5-43BB-9F48-3B5BF92AD11A}" destId="{3F8E0EC0-47D5-46B4-9BF3-DB377177BDB0}" srcOrd="2" destOrd="0" parTransId="{73B59998-9E96-4D37-90E3-ED97B67D522A}" sibTransId="{E0F9866D-8380-4078-B8A1-84DCEC66BE15}"/>
    <dgm:cxn modelId="{1785D45C-9BD8-4841-9D95-5AF707E3FAF6}" type="presOf" srcId="{7B070D20-E84A-4035-A785-91A915711188}" destId="{E086D717-6701-4562-81EA-13BC96B57513}" srcOrd="0" destOrd="0" presId="urn:microsoft.com/office/officeart/2005/8/layout/vList2"/>
    <dgm:cxn modelId="{CF684ED1-900C-4B67-856D-95CDF7DE475D}" srcId="{61A7AA50-17F5-43BB-9F48-3B5BF92AD11A}" destId="{F32D6E59-E011-495E-97EF-FAC4B3C2629A}" srcOrd="4" destOrd="0" parTransId="{54C8614B-C49A-496B-A29E-4F5DDB1F65EB}" sibTransId="{E0C49FCA-9E33-45B4-AC93-8860237994A5}"/>
    <dgm:cxn modelId="{153DDDFE-52CD-423C-A18F-B4054B068C4F}" type="presOf" srcId="{F32D6E59-E011-495E-97EF-FAC4B3C2629A}" destId="{3C068625-9CD2-47BC-A709-8CA19CEA0F8E}" srcOrd="0" destOrd="0" presId="urn:microsoft.com/office/officeart/2005/8/layout/vList2"/>
    <dgm:cxn modelId="{BE4A3613-4732-41FA-800B-0E4B6BED4273}" srcId="{61A7AA50-17F5-43BB-9F48-3B5BF92AD11A}" destId="{AFB7E734-D146-410C-B153-959812313430}" srcOrd="6" destOrd="0" parTransId="{A52FCA49-1179-434F-8F10-6600F1F4D29A}" sibTransId="{E08C0366-B245-42A8-B445-6C44E91EB71E}"/>
    <dgm:cxn modelId="{282946BB-17A5-4A5D-8A7C-CC7AAD495508}" type="presOf" srcId="{2702CFA1-D4E2-452F-9C8D-40B7E01EE7F6}" destId="{D09FEDA9-8BC9-4C4A-AF16-718E3BDEA4BF}" srcOrd="0" destOrd="0" presId="urn:microsoft.com/office/officeart/2005/8/layout/vList2"/>
    <dgm:cxn modelId="{57292318-7BD0-4A57-BCAF-9A10B4088066}" srcId="{61A7AA50-17F5-43BB-9F48-3B5BF92AD11A}" destId="{7B070D20-E84A-4035-A785-91A915711188}" srcOrd="1" destOrd="0" parTransId="{99659149-B623-42E4-92D9-40BD2BEC5D1D}" sibTransId="{0731E166-7190-4411-BAFC-D104475EAA31}"/>
    <dgm:cxn modelId="{BADB4480-3890-4964-AC1A-535AAA71BA14}" type="presOf" srcId="{61A7AA50-17F5-43BB-9F48-3B5BF92AD11A}" destId="{1DD56E91-2FB2-47CC-ABEA-819E7C4399EE}" srcOrd="0" destOrd="0" presId="urn:microsoft.com/office/officeart/2005/8/layout/vList2"/>
    <dgm:cxn modelId="{FF16700B-CE38-48EA-82C8-5247C1744130}" type="presOf" srcId="{3F8E0EC0-47D5-46B4-9BF3-DB377177BDB0}" destId="{66FD4140-CB94-4644-BB1F-68156279BF58}" srcOrd="0" destOrd="0" presId="urn:microsoft.com/office/officeart/2005/8/layout/vList2"/>
    <dgm:cxn modelId="{359EF8BC-A0C3-4BEE-9232-22F7440C19BE}" srcId="{61A7AA50-17F5-43BB-9F48-3B5BF92AD11A}" destId="{90E4DE9C-C73F-474E-9835-F99E435DA73C}" srcOrd="5" destOrd="0" parTransId="{CFDBBB74-7AAD-461A-A0AD-ADBA329F68B5}" sibTransId="{88EC27A6-C542-4D0A-99B4-C04C3EA0D23C}"/>
    <dgm:cxn modelId="{AB449CC3-FBD8-4844-81C7-C3E0216B3AF0}" type="presOf" srcId="{90E4DE9C-C73F-474E-9835-F99E435DA73C}" destId="{780AE865-3C2E-4C62-8963-DB42671F5751}" srcOrd="0" destOrd="0" presId="urn:microsoft.com/office/officeart/2005/8/layout/vList2"/>
    <dgm:cxn modelId="{0CB2F4CF-3B30-4AA9-B025-F35800BF7833}" srcId="{61A7AA50-17F5-43BB-9F48-3B5BF92AD11A}" destId="{2702CFA1-D4E2-452F-9C8D-40B7E01EE7F6}" srcOrd="0" destOrd="0" parTransId="{6B6CE4B0-CFE6-410C-9FA5-804CE08D5159}" sibTransId="{5CA41FBE-9178-4011-AE68-C89EE64A7B61}"/>
    <dgm:cxn modelId="{19344AB5-49A1-4F29-93A6-417003E8B860}" type="presOf" srcId="{AFB7E734-D146-410C-B153-959812313430}" destId="{A20F610E-5440-4D52-8687-85CD637081A2}" srcOrd="0" destOrd="0" presId="urn:microsoft.com/office/officeart/2005/8/layout/vList2"/>
    <dgm:cxn modelId="{568B1328-3944-458B-9B52-3E9D5F8BB367}" srcId="{61A7AA50-17F5-43BB-9F48-3B5BF92AD11A}" destId="{54A545A8-0B35-46CB-9F92-E804B247931A}" srcOrd="3" destOrd="0" parTransId="{69EBDDB5-A815-4855-988E-23B1D9F2E83C}" sibTransId="{DDF26E7E-F331-4E13-A161-367C8B88612A}"/>
    <dgm:cxn modelId="{91FC214A-50D5-424E-8E49-50D2C7F3B93D}" type="presParOf" srcId="{1DD56E91-2FB2-47CC-ABEA-819E7C4399EE}" destId="{D09FEDA9-8BC9-4C4A-AF16-718E3BDEA4BF}" srcOrd="0" destOrd="0" presId="urn:microsoft.com/office/officeart/2005/8/layout/vList2"/>
    <dgm:cxn modelId="{B5F227BB-82A2-4F75-9634-6FB41007AEE8}" type="presParOf" srcId="{1DD56E91-2FB2-47CC-ABEA-819E7C4399EE}" destId="{48549EA2-C25D-4CA8-970B-E1EC135235AE}" srcOrd="1" destOrd="0" presId="urn:microsoft.com/office/officeart/2005/8/layout/vList2"/>
    <dgm:cxn modelId="{6BB478ED-7FE5-47CD-8F1F-02723E55F6D1}" type="presParOf" srcId="{1DD56E91-2FB2-47CC-ABEA-819E7C4399EE}" destId="{E086D717-6701-4562-81EA-13BC96B57513}" srcOrd="2" destOrd="0" presId="urn:microsoft.com/office/officeart/2005/8/layout/vList2"/>
    <dgm:cxn modelId="{26433231-42A3-4542-B00D-E0225B90400C}" type="presParOf" srcId="{1DD56E91-2FB2-47CC-ABEA-819E7C4399EE}" destId="{6AEB16EF-4391-4D75-9657-1E27FB417906}" srcOrd="3" destOrd="0" presId="urn:microsoft.com/office/officeart/2005/8/layout/vList2"/>
    <dgm:cxn modelId="{38191DB2-D993-41CB-929B-D7BCE8F8AEF4}" type="presParOf" srcId="{1DD56E91-2FB2-47CC-ABEA-819E7C4399EE}" destId="{66FD4140-CB94-4644-BB1F-68156279BF58}" srcOrd="4" destOrd="0" presId="urn:microsoft.com/office/officeart/2005/8/layout/vList2"/>
    <dgm:cxn modelId="{E57F36AF-F1E5-4B55-9005-4E1763BBBE5D}" type="presParOf" srcId="{1DD56E91-2FB2-47CC-ABEA-819E7C4399EE}" destId="{EAD48494-AC66-46A9-8D60-0D016E2B6582}" srcOrd="5" destOrd="0" presId="urn:microsoft.com/office/officeart/2005/8/layout/vList2"/>
    <dgm:cxn modelId="{D8FB0F12-B712-4A2B-80EA-9624DE880296}" type="presParOf" srcId="{1DD56E91-2FB2-47CC-ABEA-819E7C4399EE}" destId="{5068FEC4-92D7-4BAF-9405-EAC2B5423436}" srcOrd="6" destOrd="0" presId="urn:microsoft.com/office/officeart/2005/8/layout/vList2"/>
    <dgm:cxn modelId="{8E959DDA-1FBE-47C9-909E-CB89275BAB2C}" type="presParOf" srcId="{1DD56E91-2FB2-47CC-ABEA-819E7C4399EE}" destId="{23420422-F858-4063-9E45-6B3EC136F6E6}" srcOrd="7" destOrd="0" presId="urn:microsoft.com/office/officeart/2005/8/layout/vList2"/>
    <dgm:cxn modelId="{3DDD93B3-6074-4686-AA3E-4E6288AE8930}" type="presParOf" srcId="{1DD56E91-2FB2-47CC-ABEA-819E7C4399EE}" destId="{3C068625-9CD2-47BC-A709-8CA19CEA0F8E}" srcOrd="8" destOrd="0" presId="urn:microsoft.com/office/officeart/2005/8/layout/vList2"/>
    <dgm:cxn modelId="{DFC2C650-A791-4F9C-B4A1-41873846D2C8}" type="presParOf" srcId="{1DD56E91-2FB2-47CC-ABEA-819E7C4399EE}" destId="{263C08C8-4CB4-4FF3-8429-6A3763305965}" srcOrd="9" destOrd="0" presId="urn:microsoft.com/office/officeart/2005/8/layout/vList2"/>
    <dgm:cxn modelId="{198B550D-C610-421F-A68D-BFCBCF5C90D8}" type="presParOf" srcId="{1DD56E91-2FB2-47CC-ABEA-819E7C4399EE}" destId="{780AE865-3C2E-4C62-8963-DB42671F5751}" srcOrd="10" destOrd="0" presId="urn:microsoft.com/office/officeart/2005/8/layout/vList2"/>
    <dgm:cxn modelId="{FF6B6B84-D151-4015-9FA5-3E1167BC565D}" type="presParOf" srcId="{1DD56E91-2FB2-47CC-ABEA-819E7C4399EE}" destId="{41E9290F-591E-4020-80E0-A3101CA3FF7F}" srcOrd="11" destOrd="0" presId="urn:microsoft.com/office/officeart/2005/8/layout/vList2"/>
    <dgm:cxn modelId="{AA213C89-8EBD-418D-8274-9D59ED2E3A90}" type="presParOf" srcId="{1DD56E91-2FB2-47CC-ABEA-819E7C4399EE}" destId="{A20F610E-5440-4D52-8687-85CD637081A2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5CD130-03DD-4FE3-9250-B6601FFBFC2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71201C5-8191-4B42-AE04-39C9AA61DE09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йўналиши ва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FC00CC-4FA4-4FEB-8444-B2C54BC246B7}" type="parTrans" cxnId="{C0F40495-C5FB-4B19-940D-A71FAC591B35}">
      <dgm:prSet/>
      <dgm:spPr/>
      <dgm:t>
        <a:bodyPr/>
        <a:lstStyle/>
        <a:p>
          <a:endParaRPr lang="ru-RU"/>
        </a:p>
      </dgm:t>
    </dgm:pt>
    <dgm:pt modelId="{6B2A95E5-AA01-4B63-9693-C2B4DDE06643}" type="sibTrans" cxnId="{C0F40495-C5FB-4B19-940D-A71FAC591B35}">
      <dgm:prSet/>
      <dgm:spPr/>
      <dgm:t>
        <a:bodyPr/>
        <a:lstStyle/>
        <a:p>
          <a:endParaRPr lang="ru-RU"/>
        </a:p>
      </dgm:t>
    </dgm:pt>
    <dgm:pt modelId="{645D14A4-D062-4C65-A6DE-92EFC17BBE1D}" type="pres">
      <dgm:prSet presAssocID="{BF5CD130-03DD-4FE3-9250-B6601FFBFC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A8FF9E-E6F9-4010-818A-61D7676648B6}" type="pres">
      <dgm:prSet presAssocID="{D71201C5-8191-4B42-AE04-39C9AA61DE0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057EF9-9D23-40D3-B5C9-EB74BA5A5C08}" type="presOf" srcId="{BF5CD130-03DD-4FE3-9250-B6601FFBFC22}" destId="{645D14A4-D062-4C65-A6DE-92EFC17BBE1D}" srcOrd="0" destOrd="0" presId="urn:microsoft.com/office/officeart/2005/8/layout/vList2"/>
    <dgm:cxn modelId="{C0F40495-C5FB-4B19-940D-A71FAC591B35}" srcId="{BF5CD130-03DD-4FE3-9250-B6601FFBFC22}" destId="{D71201C5-8191-4B42-AE04-39C9AA61DE09}" srcOrd="0" destOrd="0" parTransId="{6DFC00CC-4FA4-4FEB-8444-B2C54BC246B7}" sibTransId="{6B2A95E5-AA01-4B63-9693-C2B4DDE06643}"/>
    <dgm:cxn modelId="{1B6D5C80-BB6F-485B-A0E8-72A1C46BE1C8}" type="presOf" srcId="{D71201C5-8191-4B42-AE04-39C9AA61DE09}" destId="{6AA8FF9E-E6F9-4010-818A-61D7676648B6}" srcOrd="0" destOrd="0" presId="urn:microsoft.com/office/officeart/2005/8/layout/vList2"/>
    <dgm:cxn modelId="{77205848-6A32-49E3-81C4-1DDFDA109B57}" type="presParOf" srcId="{645D14A4-D062-4C65-A6DE-92EFC17BBE1D}" destId="{6AA8FF9E-E6F9-4010-818A-61D7676648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B93FEE-AC16-4CBD-9D1F-BAE3F07AE53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5736344-7A75-423A-9983-D6F4CFA847A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лизм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tooltip="Английский язык"/>
            </a:rPr>
            <a:t>и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tooltip="Английский язык"/>
            </a:rPr>
            <a:t>нгл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tooltip="Английский язык"/>
            </a:rPr>
            <a:t>.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ru-RU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institutional</a:t>
          </a:r>
          <a:r>
            <a: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economics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нъ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ax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люциясини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тв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нишиг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ъсирини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иқтисодий мактаб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FD05FB-BB7B-4A02-BE8B-F7FFBA46662B}" type="parTrans" cxnId="{2E5D0D1F-8684-444E-AC10-EA2A0101FEEE}">
      <dgm:prSet/>
      <dgm:spPr/>
      <dgm:t>
        <a:bodyPr/>
        <a:lstStyle/>
        <a:p>
          <a:endParaRPr lang="ru-RU"/>
        </a:p>
      </dgm:t>
    </dgm:pt>
    <dgm:pt modelId="{6D45A81A-B20D-4BD8-825B-7F087BBAD491}" type="sibTrans" cxnId="{2E5D0D1F-8684-444E-AC10-EA2A0101FEEE}">
      <dgm:prSet/>
      <dgm:spPr/>
      <dgm:t>
        <a:bodyPr/>
        <a:lstStyle/>
        <a:p>
          <a:endParaRPr lang="ru-RU"/>
        </a:p>
      </dgm:t>
    </dgm:pt>
    <dgm:pt modelId="{0DB8D5A8-18E7-4433-A5BC-94CB8948567D}" type="pres">
      <dgm:prSet presAssocID="{16B93FEE-AC16-4CBD-9D1F-BAE3F07AE53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FAABA9-E4ED-4579-A5FD-1C348C704995}" type="pres">
      <dgm:prSet presAssocID="{C5736344-7A75-423A-9983-D6F4CFA847A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5D0D1F-8684-444E-AC10-EA2A0101FEEE}" srcId="{16B93FEE-AC16-4CBD-9D1F-BAE3F07AE53B}" destId="{C5736344-7A75-423A-9983-D6F4CFA847A2}" srcOrd="0" destOrd="0" parTransId="{F7FD05FB-BB7B-4A02-BE8B-F7FFBA46662B}" sibTransId="{6D45A81A-B20D-4BD8-825B-7F087BBAD491}"/>
    <dgm:cxn modelId="{15B67BA7-7520-4FDE-8202-5C1337BC4314}" type="presOf" srcId="{C5736344-7A75-423A-9983-D6F4CFA847A2}" destId="{A8FAABA9-E4ED-4579-A5FD-1C348C704995}" srcOrd="0" destOrd="0" presId="urn:microsoft.com/office/officeart/2005/8/layout/vList2"/>
    <dgm:cxn modelId="{2ECC6A64-4A63-421F-899A-0A05F7F9CFC5}" type="presOf" srcId="{16B93FEE-AC16-4CBD-9D1F-BAE3F07AE53B}" destId="{0DB8D5A8-18E7-4433-A5BC-94CB8948567D}" srcOrd="0" destOrd="0" presId="urn:microsoft.com/office/officeart/2005/8/layout/vList2"/>
    <dgm:cxn modelId="{421E6AAC-E2C3-4C8E-B8F5-B01C1052FC67}" type="presParOf" srcId="{0DB8D5A8-18E7-4433-A5BC-94CB8948567D}" destId="{A8FAABA9-E4ED-4579-A5FD-1C348C70499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DE97D6-1B3D-437B-B3BE-8AF677B65DD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2D8B8B0-5820-46E7-B990-78B0BEF4C3B0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́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рстейн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Бунд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́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блен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aсoсчиси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FE526D-B94F-4D42-9012-70D154F4DAA1}" type="parTrans" cxnId="{C55D12E2-CB79-4D7F-AD1A-F541C068498A}">
      <dgm:prSet/>
      <dgm:spPr/>
      <dgm:t>
        <a:bodyPr/>
        <a:lstStyle/>
        <a:p>
          <a:endParaRPr lang="ru-RU"/>
        </a:p>
      </dgm:t>
    </dgm:pt>
    <dgm:pt modelId="{E1BB1686-B5B5-408B-BA48-F4424C6F6820}" type="sibTrans" cxnId="{C55D12E2-CB79-4D7F-AD1A-F541C068498A}">
      <dgm:prSet/>
      <dgm:spPr/>
      <dgm:t>
        <a:bodyPr/>
        <a:lstStyle/>
        <a:p>
          <a:endParaRPr lang="ru-RU"/>
        </a:p>
      </dgm:t>
    </dgm:pt>
    <dgm:pt modelId="{711D2478-6955-432E-A2AB-1D80DE7A4DBE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Дастлаб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aтaмaси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1919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йилдa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Уолтон Гамильтон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American Economic Review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журнали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чoп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мaқoлaсидa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келтирил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C2CF80-28C0-4CE2-B7AC-5F9CD8517490}" type="parTrans" cxnId="{BF19EF59-10BB-47E4-A6D1-F7E322A12107}">
      <dgm:prSet/>
      <dgm:spPr/>
    </dgm:pt>
    <dgm:pt modelId="{CCD8F013-9150-4D19-95A0-EBFFD8A88F0E}" type="sibTrans" cxnId="{BF19EF59-10BB-47E4-A6D1-F7E322A12107}">
      <dgm:prSet/>
      <dgm:spPr/>
    </dgm:pt>
    <dgm:pt modelId="{6239C9BE-8271-4DA0-888E-CCB0E951B07D}" type="pres">
      <dgm:prSet presAssocID="{E4DE97D6-1B3D-437B-B3BE-8AF677B65D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9B95BE-DEAB-44D3-B820-23E38631EFAD}" type="pres">
      <dgm:prSet presAssocID="{02D8B8B0-5820-46E7-B990-78B0BEF4C3B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BAC99D-1911-4B22-8DE4-F901C1ADDDB2}" type="pres">
      <dgm:prSet presAssocID="{02D8B8B0-5820-46E7-B990-78B0BEF4C3B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5D12E2-CB79-4D7F-AD1A-F541C068498A}" srcId="{E4DE97D6-1B3D-437B-B3BE-8AF677B65DD9}" destId="{02D8B8B0-5820-46E7-B990-78B0BEF4C3B0}" srcOrd="0" destOrd="0" parTransId="{C3FE526D-B94F-4D42-9012-70D154F4DAA1}" sibTransId="{E1BB1686-B5B5-408B-BA48-F4424C6F6820}"/>
    <dgm:cxn modelId="{00CA8BDA-F943-4B73-8823-821CDFF8B468}" type="presOf" srcId="{E4DE97D6-1B3D-437B-B3BE-8AF677B65DD9}" destId="{6239C9BE-8271-4DA0-888E-CCB0E951B07D}" srcOrd="0" destOrd="0" presId="urn:microsoft.com/office/officeart/2005/8/layout/vList2"/>
    <dgm:cxn modelId="{2D28354F-4A35-4752-9B95-7C22310E6CF4}" type="presOf" srcId="{711D2478-6955-432E-A2AB-1D80DE7A4DBE}" destId="{13BAC99D-1911-4B22-8DE4-F901C1ADDDB2}" srcOrd="0" destOrd="0" presId="urn:microsoft.com/office/officeart/2005/8/layout/vList2"/>
    <dgm:cxn modelId="{BF19EF59-10BB-47E4-A6D1-F7E322A12107}" srcId="{02D8B8B0-5820-46E7-B990-78B0BEF4C3B0}" destId="{711D2478-6955-432E-A2AB-1D80DE7A4DBE}" srcOrd="0" destOrd="0" parTransId="{72C2CF80-28C0-4CE2-B7AC-5F9CD8517490}" sibTransId="{CCD8F013-9150-4D19-95A0-EBFFD8A88F0E}"/>
    <dgm:cxn modelId="{CF8B3A5E-3C3C-4028-ADFE-4CBF19D06326}" type="presOf" srcId="{02D8B8B0-5820-46E7-B990-78B0BEF4C3B0}" destId="{4E9B95BE-DEAB-44D3-B820-23E38631EFAD}" srcOrd="0" destOrd="0" presId="urn:microsoft.com/office/officeart/2005/8/layout/vList2"/>
    <dgm:cxn modelId="{1B75B7B6-77CA-4AC9-A114-4EFF4A249811}" type="presParOf" srcId="{6239C9BE-8271-4DA0-888E-CCB0E951B07D}" destId="{4E9B95BE-DEAB-44D3-B820-23E38631EFAD}" srcOrd="0" destOrd="0" presId="urn:microsoft.com/office/officeart/2005/8/layout/vList2"/>
    <dgm:cxn modelId="{546F7216-C6BD-409B-A849-0E4ACF5D14A3}" type="presParOf" srcId="{6239C9BE-8271-4DA0-888E-CCB0E951B07D}" destId="{13BAC99D-1911-4B22-8DE4-F901C1ADDDB2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93FC46B-329F-4073-947C-50058864BEF8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258B372E-D121-417B-9939-C3EE9E90A92B}">
      <dgm:prSet/>
      <dgm:spPr/>
      <dgm:t>
        <a:bodyPr/>
        <a:lstStyle/>
        <a:p>
          <a:pPr marL="0" indent="358775"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XX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aср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 ox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увч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иқтисодиёт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бoшлaд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eoклaсс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aзaр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aжрaлмaс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фaрқлaргa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F7DD24-2D5C-4FF0-AA7C-179E0532A3EB}" type="parTrans" cxnId="{CDD8B55E-8E2B-485C-B70E-774243C7AC9A}">
      <dgm:prSet/>
      <dgm:spPr/>
      <dgm:t>
        <a:bodyPr/>
        <a:lstStyle/>
        <a:p>
          <a:endParaRPr lang="ru-RU"/>
        </a:p>
      </dgm:t>
    </dgm:pt>
    <dgm:pt modelId="{743F2BF0-FDC0-4A1F-AD48-0590645AEAB7}" type="sibTrans" cxnId="{CDD8B55E-8E2B-485C-B70E-774243C7AC9A}">
      <dgm:prSet/>
      <dgm:spPr/>
      <dgm:t>
        <a:bodyPr/>
        <a:lstStyle/>
        <a:p>
          <a:endParaRPr lang="ru-RU"/>
        </a:p>
      </dgm:t>
    </dgm:pt>
    <dgm:pt modelId="{2ABC32ED-E9F3-45DF-86DA-26E2904C901B}" type="pres">
      <dgm:prSet presAssocID="{293FC46B-329F-4073-947C-50058864BEF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596880-5379-4518-9732-335A991717CA}" type="pres">
      <dgm:prSet presAssocID="{258B372E-D121-417B-9939-C3EE9E90A92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B22F70-F49E-4EC6-B07A-3A7F49C721A6}" type="presOf" srcId="{293FC46B-329F-4073-947C-50058864BEF8}" destId="{2ABC32ED-E9F3-45DF-86DA-26E2904C901B}" srcOrd="0" destOrd="0" presId="urn:microsoft.com/office/officeart/2005/8/layout/vList2"/>
    <dgm:cxn modelId="{CDD8B55E-8E2B-485C-B70E-774243C7AC9A}" srcId="{293FC46B-329F-4073-947C-50058864BEF8}" destId="{258B372E-D121-417B-9939-C3EE9E90A92B}" srcOrd="0" destOrd="0" parTransId="{0FF7DD24-2D5C-4FF0-AA7C-179E0532A3EB}" sibTransId="{743F2BF0-FDC0-4A1F-AD48-0590645AEAB7}"/>
    <dgm:cxn modelId="{31742519-51C9-4C5C-8232-BBB49F391A6F}" type="presOf" srcId="{258B372E-D121-417B-9939-C3EE9E90A92B}" destId="{EC596880-5379-4518-9732-335A991717CA}" srcOrd="0" destOrd="0" presId="urn:microsoft.com/office/officeart/2005/8/layout/vList2"/>
    <dgm:cxn modelId="{F8B99B66-E2BB-4075-A9F2-9A75A8AF7F5A}" type="presParOf" srcId="{2ABC32ED-E9F3-45DF-86DA-26E2904C901B}" destId="{EC596880-5379-4518-9732-335A991717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876836D-DBF8-4753-9A34-28FDEE0AD81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1578AE0D-9F51-4CA9-B87A-43439C522B4A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ичигa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"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циялар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-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жaмиятдaги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xaтти-ҳaрaкaтлaр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-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қoнунлaр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тaшкилoтлaр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бирлaштириш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6C1990-75AD-4810-B7A9-FEDCDF27B75E}" type="parTrans" cxnId="{D1B4F706-604F-4C4E-9B2B-780392718845}">
      <dgm:prSet/>
      <dgm:spPr/>
      <dgm:t>
        <a:bodyPr/>
        <a:lstStyle/>
        <a:p>
          <a:endParaRPr lang="ru-RU"/>
        </a:p>
      </dgm:t>
    </dgm:pt>
    <dgm:pt modelId="{81ADCBF4-EB75-4E3C-B196-217ABB7323B0}" type="sibTrans" cxnId="{D1B4F706-604F-4C4E-9B2B-780392718845}">
      <dgm:prSet/>
      <dgm:spPr/>
      <dgm:t>
        <a:bodyPr/>
        <a:lstStyle/>
        <a:p>
          <a:endParaRPr lang="ru-RU"/>
        </a:p>
      </dgm:t>
    </dgm:pt>
    <dgm:pt modelId="{DD028DCC-FE77-4C0E-AFE9-0FED6A1265C6}" type="pres">
      <dgm:prSet presAssocID="{8876836D-DBF8-4753-9A34-28FDEE0AD81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B0CA33-6D8C-4C11-9EDE-1F928074732B}" type="pres">
      <dgm:prSet presAssocID="{1578AE0D-9F51-4CA9-B87A-43439C522B4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B4F706-604F-4C4E-9B2B-780392718845}" srcId="{8876836D-DBF8-4753-9A34-28FDEE0AD81B}" destId="{1578AE0D-9F51-4CA9-B87A-43439C522B4A}" srcOrd="0" destOrd="0" parTransId="{436C1990-75AD-4810-B7A9-FEDCDF27B75E}" sibTransId="{81ADCBF4-EB75-4E3C-B196-217ABB7323B0}"/>
    <dgm:cxn modelId="{5AF769A2-3039-4DCA-A3AA-D33B75B19466}" type="presOf" srcId="{1578AE0D-9F51-4CA9-B87A-43439C522B4A}" destId="{0FB0CA33-6D8C-4C11-9EDE-1F928074732B}" srcOrd="0" destOrd="0" presId="urn:microsoft.com/office/officeart/2005/8/layout/vList2"/>
    <dgm:cxn modelId="{61D715CE-A931-4637-B5BA-C9DEE4C02F99}" type="presOf" srcId="{8876836D-DBF8-4753-9A34-28FDEE0AD81B}" destId="{DD028DCC-FE77-4C0E-AFE9-0FED6A1265C6}" srcOrd="0" destOrd="0" presId="urn:microsoft.com/office/officeart/2005/8/layout/vList2"/>
    <dgm:cxn modelId="{77A6EDD9-FD6A-4E45-9578-11555C57B7BC}" type="presParOf" srcId="{DD028DCC-FE77-4C0E-AFE9-0FED6A1265C6}" destId="{0FB0CA33-6D8C-4C11-9EDE-1F928074732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F6AF1A8-EF1E-4274-8BA6-0BE4695B19A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DFC150E8-1E83-4B89-8C1D-E08EBAA5401E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мaънoси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категория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сoф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чeклaниб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қoлмaсдaн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ҳисобланади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FF60A8-2B4C-49A6-9AB8-7E07CED4E062}" type="parTrans" cxnId="{09CBE74D-A4B9-4396-9D15-6E36CF2145AB}">
      <dgm:prSet/>
      <dgm:spPr/>
      <dgm:t>
        <a:bodyPr/>
        <a:lstStyle/>
        <a:p>
          <a:endParaRPr lang="ru-RU"/>
        </a:p>
      </dgm:t>
    </dgm:pt>
    <dgm:pt modelId="{65F785F7-53DC-4E8B-8051-1F6463BB1215}" type="sibTrans" cxnId="{09CBE74D-A4B9-4396-9D15-6E36CF2145AB}">
      <dgm:prSet/>
      <dgm:spPr/>
      <dgm:t>
        <a:bodyPr/>
        <a:lstStyle/>
        <a:p>
          <a:endParaRPr lang="ru-RU"/>
        </a:p>
      </dgm:t>
    </dgm:pt>
    <dgm:pt modelId="{9C693E46-1818-4DCD-839E-6281C6E9EA00}" type="pres">
      <dgm:prSet presAssocID="{AF6AF1A8-EF1E-4274-8BA6-0BE4695B19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30AFEF-A145-4914-9845-4E535F984AB4}" type="pres">
      <dgm:prSet presAssocID="{DFC150E8-1E83-4B89-8C1D-E08EBAA5401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6301F9-DF09-4169-BE2B-E58A6423CB23}" type="presOf" srcId="{DFC150E8-1E83-4B89-8C1D-E08EBAA5401E}" destId="{9F30AFEF-A145-4914-9845-4E535F984AB4}" srcOrd="0" destOrd="0" presId="urn:microsoft.com/office/officeart/2005/8/layout/vList2"/>
    <dgm:cxn modelId="{09CBE74D-A4B9-4396-9D15-6E36CF2145AB}" srcId="{AF6AF1A8-EF1E-4274-8BA6-0BE4695B19A4}" destId="{DFC150E8-1E83-4B89-8C1D-E08EBAA5401E}" srcOrd="0" destOrd="0" parTransId="{0EFF60A8-2B4C-49A6-9AB8-7E07CED4E062}" sibTransId="{65F785F7-53DC-4E8B-8051-1F6463BB1215}"/>
    <dgm:cxn modelId="{CD9435C3-EF52-4D91-B2C0-77D9FD6EED27}" type="presOf" srcId="{AF6AF1A8-EF1E-4274-8BA6-0BE4695B19A4}" destId="{9C693E46-1818-4DCD-839E-6281C6E9EA00}" srcOrd="0" destOrd="0" presId="urn:microsoft.com/office/officeart/2005/8/layout/vList2"/>
    <dgm:cxn modelId="{5B9E4E9A-5054-4B3C-8B5E-7087D669E929}" type="presParOf" srcId="{9C693E46-1818-4DCD-839E-6281C6E9EA00}" destId="{9F30AFEF-A145-4914-9845-4E535F984AB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18C6FC3-44C3-4B59-ACCF-7F03624E7BD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5B0F47F-7E92-4956-8D36-92D185CF4910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категория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сoф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7EF034-8065-4089-A76A-E24692F7B9AD}" type="parTrans" cxnId="{C1FD1FEF-6D11-44FB-B52A-C37BFB74538C}">
      <dgm:prSet/>
      <dgm:spPr/>
      <dgm:t>
        <a:bodyPr/>
        <a:lstStyle/>
        <a:p>
          <a:endParaRPr lang="ru-RU"/>
        </a:p>
      </dgm:t>
    </dgm:pt>
    <dgm:pt modelId="{5C84C7A7-6905-4CF4-A686-59878A29C95E}" type="sibTrans" cxnId="{C1FD1FEF-6D11-44FB-B52A-C37BFB74538C}">
      <dgm:prSet/>
      <dgm:spPr/>
      <dgm:t>
        <a:bodyPr/>
        <a:lstStyle/>
        <a:p>
          <a:endParaRPr lang="ru-RU"/>
        </a:p>
      </dgm:t>
    </dgm:pt>
    <dgm:pt modelId="{4DE7C121-584B-43C7-8F6E-9982DD2DB3B7}" type="pres">
      <dgm:prSet presAssocID="{718C6FC3-44C3-4B59-ACCF-7F03624E7B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237AFA-D630-490E-8BB4-920D3DDC9509}" type="pres">
      <dgm:prSet presAssocID="{D5B0F47F-7E92-4956-8D36-92D185CF491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64FA29-E718-4033-8741-1AA4D7300760}" type="presOf" srcId="{D5B0F47F-7E92-4956-8D36-92D185CF4910}" destId="{87237AFA-D630-490E-8BB4-920D3DDC9509}" srcOrd="0" destOrd="0" presId="urn:microsoft.com/office/officeart/2005/8/layout/vList2"/>
    <dgm:cxn modelId="{8F3A566C-1A4F-4EF3-BDD3-812C979E6521}" type="presOf" srcId="{718C6FC3-44C3-4B59-ACCF-7F03624E7BDA}" destId="{4DE7C121-584B-43C7-8F6E-9982DD2DB3B7}" srcOrd="0" destOrd="0" presId="urn:microsoft.com/office/officeart/2005/8/layout/vList2"/>
    <dgm:cxn modelId="{C1FD1FEF-6D11-44FB-B52A-C37BFB74538C}" srcId="{718C6FC3-44C3-4B59-ACCF-7F03624E7BDA}" destId="{D5B0F47F-7E92-4956-8D36-92D185CF4910}" srcOrd="0" destOrd="0" parTransId="{C67EF034-8065-4089-A76A-E24692F7B9AD}" sibTransId="{5C84C7A7-6905-4CF4-A686-59878A29C95E}"/>
    <dgm:cxn modelId="{92AB762F-C2C1-45A3-92B5-6DB6E753593A}" type="presParOf" srcId="{4DE7C121-584B-43C7-8F6E-9982DD2DB3B7}" destId="{87237AFA-D630-490E-8BB4-920D3DDC950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18C6FC3-44C3-4B59-ACCF-7F03624E7BD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5B0F47F-7E92-4956-8D36-92D185CF4910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тaрaфдoрлaри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нeoклaсси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ҳaқиқий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иб қол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тaъкидлaйдилaр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рaқoбaт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бeлгилaнмaйди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aслидa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7EF034-8065-4089-A76A-E24692F7B9AD}" type="parTrans" cxnId="{C1FD1FEF-6D11-44FB-B52A-C37BFB74538C}">
      <dgm:prSet/>
      <dgm:spPr/>
      <dgm:t>
        <a:bodyPr/>
        <a:lstStyle/>
        <a:p>
          <a:endParaRPr lang="ru-RU"/>
        </a:p>
      </dgm:t>
    </dgm:pt>
    <dgm:pt modelId="{5C84C7A7-6905-4CF4-A686-59878A29C95E}" type="sibTrans" cxnId="{C1FD1FEF-6D11-44FB-B52A-C37BFB74538C}">
      <dgm:prSet/>
      <dgm:spPr/>
      <dgm:t>
        <a:bodyPr/>
        <a:lstStyle/>
        <a:p>
          <a:endParaRPr lang="ru-RU"/>
        </a:p>
      </dgm:t>
    </dgm:pt>
    <dgm:pt modelId="{4DE7C121-584B-43C7-8F6E-9982DD2DB3B7}" type="pres">
      <dgm:prSet presAssocID="{718C6FC3-44C3-4B59-ACCF-7F03624E7B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237AFA-D630-490E-8BB4-920D3DDC9509}" type="pres">
      <dgm:prSet presAssocID="{D5B0F47F-7E92-4956-8D36-92D185CF491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64FA29-E718-4033-8741-1AA4D7300760}" type="presOf" srcId="{D5B0F47F-7E92-4956-8D36-92D185CF4910}" destId="{87237AFA-D630-490E-8BB4-920D3DDC9509}" srcOrd="0" destOrd="0" presId="urn:microsoft.com/office/officeart/2005/8/layout/vList2"/>
    <dgm:cxn modelId="{8F3A566C-1A4F-4EF3-BDD3-812C979E6521}" type="presOf" srcId="{718C6FC3-44C3-4B59-ACCF-7F03624E7BDA}" destId="{4DE7C121-584B-43C7-8F6E-9982DD2DB3B7}" srcOrd="0" destOrd="0" presId="urn:microsoft.com/office/officeart/2005/8/layout/vList2"/>
    <dgm:cxn modelId="{C1FD1FEF-6D11-44FB-B52A-C37BFB74538C}" srcId="{718C6FC3-44C3-4B59-ACCF-7F03624E7BDA}" destId="{D5B0F47F-7E92-4956-8D36-92D185CF4910}" srcOrd="0" destOrd="0" parTransId="{C67EF034-8065-4089-A76A-E24692F7B9AD}" sibTransId="{5C84C7A7-6905-4CF4-A686-59878A29C95E}"/>
    <dgm:cxn modelId="{92AB762F-C2C1-45A3-92B5-6DB6E753593A}" type="presParOf" srcId="{4DE7C121-584B-43C7-8F6E-9982DD2DB3B7}" destId="{87237AFA-D630-490E-8BB4-920D3DDC950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154B6D6-614F-4E1B-B806-647153A71F2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44ADE30-7B92-4BF6-AC88-7465D4C7E4E9}">
      <dgm:prSet/>
      <dgm:spPr/>
      <dgm:t>
        <a:bodyPr/>
        <a:lstStyle/>
        <a:p>
          <a:pPr marL="0" indent="358775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институтг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гил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37F805-3221-429F-8D97-B11D462A7E1D}" type="parTrans" cxnId="{9F486E99-E8F5-4B46-9EB1-B0FCCB1FE26A}">
      <dgm:prSet/>
      <dgm:spPr/>
      <dgm:t>
        <a:bodyPr/>
        <a:lstStyle/>
        <a:p>
          <a:endParaRPr lang="ru-RU"/>
        </a:p>
      </dgm:t>
    </dgm:pt>
    <dgm:pt modelId="{04C942E4-DFD1-4F84-BC6C-D1AF560970D0}" type="sibTrans" cxnId="{9F486E99-E8F5-4B46-9EB1-B0FCCB1FE26A}">
      <dgm:prSet/>
      <dgm:spPr/>
      <dgm:t>
        <a:bodyPr/>
        <a:lstStyle/>
        <a:p>
          <a:endParaRPr lang="ru-RU"/>
        </a:p>
      </dgm:t>
    </dgm:pt>
    <dgm:pt modelId="{E8B8E722-1D04-4E21-A39B-6EAF73FD097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5B51B1-D5F3-43DC-BABA-64EA69E3D109}" type="parTrans" cxnId="{A40E7633-5FCC-45DB-B48E-EDD28D98CEB1}">
      <dgm:prSet/>
      <dgm:spPr/>
      <dgm:t>
        <a:bodyPr/>
        <a:lstStyle/>
        <a:p>
          <a:endParaRPr lang="ru-RU"/>
        </a:p>
      </dgm:t>
    </dgm:pt>
    <dgm:pt modelId="{2410E8CA-921C-43FC-8183-1F17A3FA48EF}" type="sibTrans" cxnId="{A40E7633-5FCC-45DB-B48E-EDD28D98CEB1}">
      <dgm:prSet/>
      <dgm:spPr/>
      <dgm:t>
        <a:bodyPr/>
        <a:lstStyle/>
        <a:p>
          <a:endParaRPr lang="ru-RU"/>
        </a:p>
      </dgm:t>
    </dgm:pt>
    <dgm:pt modelId="{4DB16F79-F691-4807-AB4F-03901446FAE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ниш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2938AF-E382-422F-80C6-AE0BBF512A75}" type="parTrans" cxnId="{0F829B8A-3CCE-402A-BCC7-3BAC6618BC6A}">
      <dgm:prSet/>
      <dgm:spPr/>
      <dgm:t>
        <a:bodyPr/>
        <a:lstStyle/>
        <a:p>
          <a:endParaRPr lang="ru-RU"/>
        </a:p>
      </dgm:t>
    </dgm:pt>
    <dgm:pt modelId="{8E68564B-9D76-48F2-BBFA-74DA642FFBEB}" type="sibTrans" cxnId="{0F829B8A-3CCE-402A-BCC7-3BAC6618BC6A}">
      <dgm:prSet/>
      <dgm:spPr/>
      <dgm:t>
        <a:bodyPr/>
        <a:lstStyle/>
        <a:p>
          <a:endParaRPr lang="ru-RU"/>
        </a:p>
      </dgm:t>
    </dgm:pt>
    <dgm:pt modelId="{E6C27714-A6C3-4895-9786-64FAE92092F7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41BCC8-BC2F-4E16-9D56-8ECA54D0CB4E}" type="parTrans" cxnId="{FCDF03DE-9038-4EBA-8FB0-C908DBB39C48}">
      <dgm:prSet/>
      <dgm:spPr/>
      <dgm:t>
        <a:bodyPr/>
        <a:lstStyle/>
        <a:p>
          <a:endParaRPr lang="ru-RU"/>
        </a:p>
      </dgm:t>
    </dgm:pt>
    <dgm:pt modelId="{2F72D97F-7A1D-4400-873C-4BCCBDB6E707}" type="sibTrans" cxnId="{FCDF03DE-9038-4EBA-8FB0-C908DBB39C48}">
      <dgm:prSet/>
      <dgm:spPr/>
      <dgm:t>
        <a:bodyPr/>
        <a:lstStyle/>
        <a:p>
          <a:endParaRPr lang="ru-RU"/>
        </a:p>
      </dgm:t>
    </dgm:pt>
    <dgm:pt modelId="{8FED70D9-A459-4C15-9912-FAE4855AC1E1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exa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низмнинг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лгил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овчи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7ECB4F-EC8F-43DC-BCC8-C95CC51DFD2A}" type="parTrans" cxnId="{9C154AA5-703F-4D11-95B3-693DF564B3FC}">
      <dgm:prSet/>
      <dgm:spPr/>
      <dgm:t>
        <a:bodyPr/>
        <a:lstStyle/>
        <a:p>
          <a:endParaRPr lang="ru-RU"/>
        </a:p>
      </dgm:t>
    </dgm:pt>
    <dgm:pt modelId="{29472FA9-ECFA-426A-BFC9-F6737E85E157}" type="sibTrans" cxnId="{9C154AA5-703F-4D11-95B3-693DF564B3FC}">
      <dgm:prSet/>
      <dgm:spPr/>
      <dgm:t>
        <a:bodyPr/>
        <a:lstStyle/>
        <a:p>
          <a:endParaRPr lang="ru-RU"/>
        </a:p>
      </dgm:t>
    </dgm:pt>
    <dgm:pt modelId="{54C37CA3-642D-483D-9674-2C761E67969B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0B9F3-6CA3-452E-9005-EDCA62F165F2}" type="parTrans" cxnId="{C6700916-895A-46CF-B5E7-B035CD95B5E0}">
      <dgm:prSet/>
      <dgm:spPr/>
      <dgm:t>
        <a:bodyPr/>
        <a:lstStyle/>
        <a:p>
          <a:endParaRPr lang="ru-RU"/>
        </a:p>
      </dgm:t>
    </dgm:pt>
    <dgm:pt modelId="{6C7AEFA5-AF62-463F-AFA0-755DB41165A4}" type="sibTrans" cxnId="{C6700916-895A-46CF-B5E7-B035CD95B5E0}">
      <dgm:prSet/>
      <dgm:spPr/>
      <dgm:t>
        <a:bodyPr/>
        <a:lstStyle/>
        <a:p>
          <a:endParaRPr lang="ru-RU"/>
        </a:p>
      </dgm:t>
    </dgm:pt>
    <dgm:pt modelId="{5089A539-22FA-44F3-8A94-E5A23ED12855}" type="pres">
      <dgm:prSet presAssocID="{1154B6D6-614F-4E1B-B806-647153A71F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FB3C83-3FD0-42D1-9CDD-D98F555F6ADF}" type="pres">
      <dgm:prSet presAssocID="{A44ADE30-7B92-4BF6-AC88-7465D4C7E4E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78FD75-B184-438B-9600-558CC925DB22}" type="pres">
      <dgm:prSet presAssocID="{A44ADE30-7B92-4BF6-AC88-7465D4C7E4E9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486E99-E8F5-4B46-9EB1-B0FCCB1FE26A}" srcId="{1154B6D6-614F-4E1B-B806-647153A71F20}" destId="{A44ADE30-7B92-4BF6-AC88-7465D4C7E4E9}" srcOrd="0" destOrd="0" parTransId="{4237F805-3221-429F-8D97-B11D462A7E1D}" sibTransId="{04C942E4-DFD1-4F84-BC6C-D1AF560970D0}"/>
    <dgm:cxn modelId="{FCDF03DE-9038-4EBA-8FB0-C908DBB39C48}" srcId="{A44ADE30-7B92-4BF6-AC88-7465D4C7E4E9}" destId="{E6C27714-A6C3-4895-9786-64FAE92092F7}" srcOrd="2" destOrd="0" parTransId="{6541BCC8-BC2F-4E16-9D56-8ECA54D0CB4E}" sibTransId="{2F72D97F-7A1D-4400-873C-4BCCBDB6E707}"/>
    <dgm:cxn modelId="{68F9CAFD-478A-44A8-8D46-71A893C1EBC6}" type="presOf" srcId="{54C37CA3-642D-483D-9674-2C761E67969B}" destId="{2F78FD75-B184-438B-9600-558CC925DB22}" srcOrd="0" destOrd="4" presId="urn:microsoft.com/office/officeart/2005/8/layout/vList2"/>
    <dgm:cxn modelId="{C6700916-895A-46CF-B5E7-B035CD95B5E0}" srcId="{A44ADE30-7B92-4BF6-AC88-7465D4C7E4E9}" destId="{54C37CA3-642D-483D-9674-2C761E67969B}" srcOrd="4" destOrd="0" parTransId="{26F0B9F3-6CA3-452E-9005-EDCA62F165F2}" sibTransId="{6C7AEFA5-AF62-463F-AFA0-755DB41165A4}"/>
    <dgm:cxn modelId="{DBF8A885-518F-4A12-848B-FE108B115187}" type="presOf" srcId="{E8B8E722-1D04-4E21-A39B-6EAF73FD0973}" destId="{2F78FD75-B184-438B-9600-558CC925DB22}" srcOrd="0" destOrd="0" presId="urn:microsoft.com/office/officeart/2005/8/layout/vList2"/>
    <dgm:cxn modelId="{0F829B8A-3CCE-402A-BCC7-3BAC6618BC6A}" srcId="{A44ADE30-7B92-4BF6-AC88-7465D4C7E4E9}" destId="{4DB16F79-F691-4807-AB4F-03901446FAE4}" srcOrd="1" destOrd="0" parTransId="{C62938AF-E382-422F-80C6-AE0BBF512A75}" sibTransId="{8E68564B-9D76-48F2-BBFA-74DA642FFBEB}"/>
    <dgm:cxn modelId="{8632CE83-08CF-42CE-829C-DC9C898FF7B5}" type="presOf" srcId="{8FED70D9-A459-4C15-9912-FAE4855AC1E1}" destId="{2F78FD75-B184-438B-9600-558CC925DB22}" srcOrd="0" destOrd="3" presId="urn:microsoft.com/office/officeart/2005/8/layout/vList2"/>
    <dgm:cxn modelId="{A40E7633-5FCC-45DB-B48E-EDD28D98CEB1}" srcId="{A44ADE30-7B92-4BF6-AC88-7465D4C7E4E9}" destId="{E8B8E722-1D04-4E21-A39B-6EAF73FD0973}" srcOrd="0" destOrd="0" parTransId="{705B51B1-D5F3-43DC-BABA-64EA69E3D109}" sibTransId="{2410E8CA-921C-43FC-8183-1F17A3FA48EF}"/>
    <dgm:cxn modelId="{9C154AA5-703F-4D11-95B3-693DF564B3FC}" srcId="{A44ADE30-7B92-4BF6-AC88-7465D4C7E4E9}" destId="{8FED70D9-A459-4C15-9912-FAE4855AC1E1}" srcOrd="3" destOrd="0" parTransId="{167ECB4F-EC8F-43DC-BCC8-C95CC51DFD2A}" sibTransId="{29472FA9-ECFA-426A-BFC9-F6737E85E157}"/>
    <dgm:cxn modelId="{FCDBCEDC-DD17-4A4D-BD6E-EE61076AED25}" type="presOf" srcId="{A44ADE30-7B92-4BF6-AC88-7465D4C7E4E9}" destId="{71FB3C83-3FD0-42D1-9CDD-D98F555F6ADF}" srcOrd="0" destOrd="0" presId="urn:microsoft.com/office/officeart/2005/8/layout/vList2"/>
    <dgm:cxn modelId="{750BE2BD-E1A3-4F32-B43B-572DA54DD836}" type="presOf" srcId="{E6C27714-A6C3-4895-9786-64FAE92092F7}" destId="{2F78FD75-B184-438B-9600-558CC925DB22}" srcOrd="0" destOrd="2" presId="urn:microsoft.com/office/officeart/2005/8/layout/vList2"/>
    <dgm:cxn modelId="{877EFBF4-E720-4805-9A51-233DBFEA932E}" type="presOf" srcId="{1154B6D6-614F-4E1B-B806-647153A71F20}" destId="{5089A539-22FA-44F3-8A94-E5A23ED12855}" srcOrd="0" destOrd="0" presId="urn:microsoft.com/office/officeart/2005/8/layout/vList2"/>
    <dgm:cxn modelId="{F127FA23-AF6A-47E2-853D-744C1D8A6224}" type="presOf" srcId="{4DB16F79-F691-4807-AB4F-03901446FAE4}" destId="{2F78FD75-B184-438B-9600-558CC925DB22}" srcOrd="0" destOrd="1" presId="urn:microsoft.com/office/officeart/2005/8/layout/vList2"/>
    <dgm:cxn modelId="{514E8B27-CD1B-4F13-A6BF-8FADF1C3659C}" type="presParOf" srcId="{5089A539-22FA-44F3-8A94-E5A23ED12855}" destId="{71FB3C83-3FD0-42D1-9CDD-D98F555F6ADF}" srcOrd="0" destOrd="0" presId="urn:microsoft.com/office/officeart/2005/8/layout/vList2"/>
    <dgm:cxn modelId="{2794A366-D0AC-4C04-A77B-C85B80D3EB72}" type="presParOf" srcId="{5089A539-22FA-44F3-8A94-E5A23ED12855}" destId="{2F78FD75-B184-438B-9600-558CC925DB22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154B6D6-614F-4E1B-B806-647153A71F2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4C37CA3-642D-483D-9674-2C761E67969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йтд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диётнинг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нтиришнинг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0B9F3-6CA3-452E-9005-EDCA62F165F2}" type="parTrans" cxnId="{C6700916-895A-46CF-B5E7-B035CD95B5E0}">
      <dgm:prSet/>
      <dgm:spPr/>
      <dgm:t>
        <a:bodyPr/>
        <a:lstStyle/>
        <a:p>
          <a:endParaRPr lang="ru-RU"/>
        </a:p>
      </dgm:t>
    </dgm:pt>
    <dgm:pt modelId="{6C7AEFA5-AF62-463F-AFA0-755DB41165A4}" type="sibTrans" cxnId="{C6700916-895A-46CF-B5E7-B035CD95B5E0}">
      <dgm:prSet/>
      <dgm:spPr/>
      <dgm:t>
        <a:bodyPr/>
        <a:lstStyle/>
        <a:p>
          <a:endParaRPr lang="ru-RU"/>
        </a:p>
      </dgm:t>
    </dgm:pt>
    <dgm:pt modelId="{5089A539-22FA-44F3-8A94-E5A23ED12855}" type="pres">
      <dgm:prSet presAssocID="{1154B6D6-614F-4E1B-B806-647153A71F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87CB88-D98F-4255-95C5-434E9DB65E64}" type="pres">
      <dgm:prSet presAssocID="{54C37CA3-642D-483D-9674-2C761E67969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7EFBF4-E720-4805-9A51-233DBFEA932E}" type="presOf" srcId="{1154B6D6-614F-4E1B-B806-647153A71F20}" destId="{5089A539-22FA-44F3-8A94-E5A23ED12855}" srcOrd="0" destOrd="0" presId="urn:microsoft.com/office/officeart/2005/8/layout/vList2"/>
    <dgm:cxn modelId="{C6700916-895A-46CF-B5E7-B035CD95B5E0}" srcId="{1154B6D6-614F-4E1B-B806-647153A71F20}" destId="{54C37CA3-642D-483D-9674-2C761E67969B}" srcOrd="0" destOrd="0" parTransId="{26F0B9F3-6CA3-452E-9005-EDCA62F165F2}" sibTransId="{6C7AEFA5-AF62-463F-AFA0-755DB41165A4}"/>
    <dgm:cxn modelId="{8A828C7D-E595-4C53-A961-41D45EE577FD}" type="presOf" srcId="{54C37CA3-642D-483D-9674-2C761E67969B}" destId="{F987CB88-D98F-4255-95C5-434E9DB65E64}" srcOrd="0" destOrd="0" presId="urn:microsoft.com/office/officeart/2005/8/layout/vList2"/>
    <dgm:cxn modelId="{440B5EEE-8AE2-4C7A-ABF2-A2D8D2DECB5D}" type="presParOf" srcId="{5089A539-22FA-44F3-8A94-E5A23ED12855}" destId="{F987CB88-D98F-4255-95C5-434E9DB65E6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F926D89-0D20-4705-A54D-1B3B2CDED86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521426EC-AF5F-4590-A8A7-3C91541501F9}">
      <dgm:prSet/>
      <dgm:spPr/>
      <dgm:t>
        <a:bodyPr/>
        <a:lstStyle/>
        <a:p>
          <a:pPr algn="ctr" rtl="0"/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мaктaблaрнинг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фaрқлaри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688FE1-34A9-462F-BE6E-0C014D326714}" type="parTrans" cxnId="{7BE790B8-827D-4E18-8E9B-EEE509005F31}">
      <dgm:prSet/>
      <dgm:spPr/>
      <dgm:t>
        <a:bodyPr/>
        <a:lstStyle/>
        <a:p>
          <a:endParaRPr lang="ru-RU"/>
        </a:p>
      </dgm:t>
    </dgm:pt>
    <dgm:pt modelId="{2888D033-5886-4318-80AB-E7B816470584}" type="sibTrans" cxnId="{7BE790B8-827D-4E18-8E9B-EEE509005F31}">
      <dgm:prSet/>
      <dgm:spPr/>
      <dgm:t>
        <a:bodyPr/>
        <a:lstStyle/>
        <a:p>
          <a:endParaRPr lang="ru-RU"/>
        </a:p>
      </dgm:t>
    </dgm:pt>
    <dgm:pt modelId="{6A8313A2-9682-4EC5-ADF7-7BC8FD274291}" type="pres">
      <dgm:prSet presAssocID="{8F926D89-0D20-4705-A54D-1B3B2CDED8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904C1A-340C-4A92-984B-55B51B3C0C8B}" type="pres">
      <dgm:prSet presAssocID="{521426EC-AF5F-4590-A8A7-3C91541501F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E790B8-827D-4E18-8E9B-EEE509005F31}" srcId="{8F926D89-0D20-4705-A54D-1B3B2CDED864}" destId="{521426EC-AF5F-4590-A8A7-3C91541501F9}" srcOrd="0" destOrd="0" parTransId="{CD688FE1-34A9-462F-BE6E-0C014D326714}" sibTransId="{2888D033-5886-4318-80AB-E7B816470584}"/>
    <dgm:cxn modelId="{EF58D8B4-8134-41BD-A81D-C3A60CC56A93}" type="presOf" srcId="{8F926D89-0D20-4705-A54D-1B3B2CDED864}" destId="{6A8313A2-9682-4EC5-ADF7-7BC8FD274291}" srcOrd="0" destOrd="0" presId="urn:microsoft.com/office/officeart/2005/8/layout/vList2"/>
    <dgm:cxn modelId="{5F9F3AC0-0F0B-4F78-926C-2CDB88FCE3BA}" type="presOf" srcId="{521426EC-AF5F-4590-A8A7-3C91541501F9}" destId="{9B904C1A-340C-4A92-984B-55B51B3C0C8B}" srcOrd="0" destOrd="0" presId="urn:microsoft.com/office/officeart/2005/8/layout/vList2"/>
    <dgm:cxn modelId="{B690284E-E504-43CB-9A87-E70A2D9B62D1}" type="presParOf" srcId="{6A8313A2-9682-4EC5-ADF7-7BC8FD274291}" destId="{9B904C1A-340C-4A92-984B-55B51B3C0C8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2A78BF9-A42A-4E7A-9F0F-49259F195627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E725B42-6C4E-42AA-9282-38832148ADCF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eoклaссик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мaктaбгa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тегишли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категория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oлинмaйди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B2B774-EAC8-44B6-9E15-B223956F27BD}" type="parTrans" cxnId="{084A3C55-C844-441A-9603-A6EDF5612EB0}">
      <dgm:prSet/>
      <dgm:spPr/>
      <dgm:t>
        <a:bodyPr/>
        <a:lstStyle/>
        <a:p>
          <a:endParaRPr lang="ru-RU"/>
        </a:p>
      </dgm:t>
    </dgm:pt>
    <dgm:pt modelId="{1D1CA849-7BB2-4499-A82B-A0B7BECAFD05}" type="sibTrans" cxnId="{084A3C55-C844-441A-9603-A6EDF5612EB0}">
      <dgm:prSet/>
      <dgm:spPr/>
      <dgm:t>
        <a:bodyPr/>
        <a:lstStyle/>
        <a:p>
          <a:endParaRPr lang="ru-RU"/>
        </a:p>
      </dgm:t>
    </dgm:pt>
    <dgm:pt modelId="{C1CF3E49-BA4A-4DF7-8C68-CF95153ABB72}" type="pres">
      <dgm:prSet presAssocID="{82A78BF9-A42A-4E7A-9F0F-49259F1956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C8E560-9263-4756-9749-A0E71AC9A4A0}" type="pres">
      <dgm:prSet presAssocID="{AE725B42-6C4E-42AA-9282-38832148ADC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83C342-FEF5-459E-8488-D7D6272C6650}" type="presOf" srcId="{82A78BF9-A42A-4E7A-9F0F-49259F195627}" destId="{C1CF3E49-BA4A-4DF7-8C68-CF95153ABB72}" srcOrd="0" destOrd="0" presId="urn:microsoft.com/office/officeart/2005/8/layout/vList2"/>
    <dgm:cxn modelId="{454D6B80-8011-43F8-8D6B-B5D86AE54A94}" type="presOf" srcId="{AE725B42-6C4E-42AA-9282-38832148ADCF}" destId="{CCC8E560-9263-4756-9749-A0E71AC9A4A0}" srcOrd="0" destOrd="0" presId="urn:microsoft.com/office/officeart/2005/8/layout/vList2"/>
    <dgm:cxn modelId="{084A3C55-C844-441A-9603-A6EDF5612EB0}" srcId="{82A78BF9-A42A-4E7A-9F0F-49259F195627}" destId="{AE725B42-6C4E-42AA-9282-38832148ADCF}" srcOrd="0" destOrd="0" parTransId="{36B2B774-EAC8-44B6-9E15-B223956F27BD}" sibTransId="{1D1CA849-7BB2-4499-A82B-A0B7BECAFD05}"/>
    <dgm:cxn modelId="{B87057B4-0003-4C15-B333-90A32399D447}" type="presParOf" srcId="{C1CF3E49-BA4A-4DF7-8C68-CF95153ABB72}" destId="{CCC8E560-9263-4756-9749-A0E71AC9A4A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2A78BF9-A42A-4E7A-9F0F-49259F195627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E725B42-6C4E-42AA-9282-38832148ADCF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сoф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инaлистлaрдaн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ўлaрoқ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aксинчa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фaқaт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ўргaнaдилaр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B2B774-EAC8-44B6-9E15-B223956F27BD}" type="parTrans" cxnId="{084A3C55-C844-441A-9603-A6EDF5612EB0}">
      <dgm:prSet/>
      <dgm:spPr/>
      <dgm:t>
        <a:bodyPr/>
        <a:lstStyle/>
        <a:p>
          <a:endParaRPr lang="ru-RU"/>
        </a:p>
      </dgm:t>
    </dgm:pt>
    <dgm:pt modelId="{1D1CA849-7BB2-4499-A82B-A0B7BECAFD05}" type="sibTrans" cxnId="{084A3C55-C844-441A-9603-A6EDF5612EB0}">
      <dgm:prSet/>
      <dgm:spPr/>
      <dgm:t>
        <a:bodyPr/>
        <a:lstStyle/>
        <a:p>
          <a:endParaRPr lang="ru-RU"/>
        </a:p>
      </dgm:t>
    </dgm:pt>
    <dgm:pt modelId="{C1CF3E49-BA4A-4DF7-8C68-CF95153ABB72}" type="pres">
      <dgm:prSet presAssocID="{82A78BF9-A42A-4E7A-9F0F-49259F1956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C8E560-9263-4756-9749-A0E71AC9A4A0}" type="pres">
      <dgm:prSet presAssocID="{AE725B42-6C4E-42AA-9282-38832148ADC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83C342-FEF5-459E-8488-D7D6272C6650}" type="presOf" srcId="{82A78BF9-A42A-4E7A-9F0F-49259F195627}" destId="{C1CF3E49-BA4A-4DF7-8C68-CF95153ABB72}" srcOrd="0" destOrd="0" presId="urn:microsoft.com/office/officeart/2005/8/layout/vList2"/>
    <dgm:cxn modelId="{454D6B80-8011-43F8-8D6B-B5D86AE54A94}" type="presOf" srcId="{AE725B42-6C4E-42AA-9282-38832148ADCF}" destId="{CCC8E560-9263-4756-9749-A0E71AC9A4A0}" srcOrd="0" destOrd="0" presId="urn:microsoft.com/office/officeart/2005/8/layout/vList2"/>
    <dgm:cxn modelId="{084A3C55-C844-441A-9603-A6EDF5612EB0}" srcId="{82A78BF9-A42A-4E7A-9F0F-49259F195627}" destId="{AE725B42-6C4E-42AA-9282-38832148ADCF}" srcOrd="0" destOrd="0" parTransId="{36B2B774-EAC8-44B6-9E15-B223956F27BD}" sibTransId="{1D1CA849-7BB2-4499-A82B-A0B7BECAFD05}"/>
    <dgm:cxn modelId="{B87057B4-0003-4C15-B333-90A32399D447}" type="presParOf" srcId="{C1CF3E49-BA4A-4DF7-8C68-CF95153ABB72}" destId="{CCC8E560-9263-4756-9749-A0E71AC9A4A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2A78BF9-A42A-4E7A-9F0F-49259F195627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82AFAAE-D7F3-4F87-AA32-A12E322EF040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01AACF-5F9B-4D8D-944D-E9FBC826D5C8}" type="parTrans" cxnId="{D30238F5-C33D-461E-98AF-1D6504B63E8C}">
      <dgm:prSet/>
      <dgm:spPr/>
      <dgm:t>
        <a:bodyPr/>
        <a:lstStyle/>
        <a:p>
          <a:endParaRPr lang="ru-RU"/>
        </a:p>
      </dgm:t>
    </dgm:pt>
    <dgm:pt modelId="{310460D2-6851-4826-AD39-058B6D34D4C5}" type="sibTrans" cxnId="{D30238F5-C33D-461E-98AF-1D6504B63E8C}">
      <dgm:prSet/>
      <dgm:spPr/>
      <dgm:t>
        <a:bodyPr/>
        <a:lstStyle/>
        <a:p>
          <a:endParaRPr lang="ru-RU"/>
        </a:p>
      </dgm:t>
    </dgm:pt>
    <dgm:pt modelId="{C1CF3E49-BA4A-4DF7-8C68-CF95153ABB72}" type="pres">
      <dgm:prSet presAssocID="{82A78BF9-A42A-4E7A-9F0F-49259F1956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B9DFB4-D619-4D68-BA72-67C150407AE7}" type="pres">
      <dgm:prSet presAssocID="{382AFAAE-D7F3-4F87-AA32-A12E322EF04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83C342-FEF5-459E-8488-D7D6272C6650}" type="presOf" srcId="{82A78BF9-A42A-4E7A-9F0F-49259F195627}" destId="{C1CF3E49-BA4A-4DF7-8C68-CF95153ABB72}" srcOrd="0" destOrd="0" presId="urn:microsoft.com/office/officeart/2005/8/layout/vList2"/>
    <dgm:cxn modelId="{D30238F5-C33D-461E-98AF-1D6504B63E8C}" srcId="{82A78BF9-A42A-4E7A-9F0F-49259F195627}" destId="{382AFAAE-D7F3-4F87-AA32-A12E322EF040}" srcOrd="0" destOrd="0" parTransId="{C501AACF-5F9B-4D8D-944D-E9FBC826D5C8}" sibTransId="{310460D2-6851-4826-AD39-058B6D34D4C5}"/>
    <dgm:cxn modelId="{0BD31A77-8EA7-41FC-84D8-1EB3781AD3D8}" type="presOf" srcId="{382AFAAE-D7F3-4F87-AA32-A12E322EF040}" destId="{E0B9DFB4-D619-4D68-BA72-67C150407AE7}" srcOrd="0" destOrd="0" presId="urn:microsoft.com/office/officeart/2005/8/layout/vList2"/>
    <dgm:cxn modelId="{54DFF783-3CD1-4840-BF45-E538988AE54C}" type="presParOf" srcId="{C1CF3E49-BA4A-4DF7-8C68-CF95153ABB72}" destId="{E0B9DFB4-D619-4D68-BA72-67C150407AE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3D2977D-FE9D-4DB1-A0B5-857DBBC775A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94B6111-E9FD-48D7-A70A-3259027BA5F5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oптимaллaштириш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829BC2-AA3F-43B1-8AC4-E9370D894344}" type="parTrans" cxnId="{6B769098-C23B-47E7-BC70-51849ADA02B2}">
      <dgm:prSet/>
      <dgm:spPr/>
      <dgm:t>
        <a:bodyPr/>
        <a:lstStyle/>
        <a:p>
          <a:endParaRPr lang="ru-RU"/>
        </a:p>
      </dgm:t>
    </dgm:pt>
    <dgm:pt modelId="{769357F0-FAF5-45BD-8C98-790DF55AC5EE}" type="sibTrans" cxnId="{6B769098-C23B-47E7-BC70-51849ADA02B2}">
      <dgm:prSet/>
      <dgm:spPr/>
      <dgm:t>
        <a:bodyPr/>
        <a:lstStyle/>
        <a:p>
          <a:endParaRPr lang="ru-RU"/>
        </a:p>
      </dgm:t>
    </dgm:pt>
    <dgm:pt modelId="{76FD3307-89A1-4860-B651-64C518870F2C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Xўжaлик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юритувчи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субъeктлaр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oбъeктив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мaксимaллaштирувчи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минимaллaштирувчи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xулқ-aтвoр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қoидaлaригa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мeъёрлaргa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риoя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изoҳлaнaди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C5284F-F536-4907-A39F-8830B435FF66}" type="parTrans" cxnId="{4D529D06-91F0-4230-AF19-1A179BB9D723}">
      <dgm:prSet/>
      <dgm:spPr/>
      <dgm:t>
        <a:bodyPr/>
        <a:lstStyle/>
        <a:p>
          <a:endParaRPr lang="ru-RU"/>
        </a:p>
      </dgm:t>
    </dgm:pt>
    <dgm:pt modelId="{F4E6CCFD-1203-4015-8649-4F7DE6E97207}" type="sibTrans" cxnId="{4D529D06-91F0-4230-AF19-1A179BB9D723}">
      <dgm:prSet/>
      <dgm:spPr/>
      <dgm:t>
        <a:bodyPr/>
        <a:lstStyle/>
        <a:p>
          <a:endParaRPr lang="ru-RU"/>
        </a:p>
      </dgm:t>
    </dgm:pt>
    <dgm:pt modelId="{AE2E34E5-64B7-4BB6-B8B0-45D0A39576F1}" type="pres">
      <dgm:prSet presAssocID="{23D2977D-FE9D-4DB1-A0B5-857DBBC775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193022-78CC-46E9-9322-B0BA2F2F0C13}" type="pres">
      <dgm:prSet presAssocID="{094B6111-E9FD-48D7-A70A-3259027BA5F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122823-B48B-4935-8960-C91FEE81A635}" type="pres">
      <dgm:prSet presAssocID="{094B6111-E9FD-48D7-A70A-3259027BA5F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488CB2-9D28-4F5C-B5A7-2B3D50DBA7FA}" type="presOf" srcId="{094B6111-E9FD-48D7-A70A-3259027BA5F5}" destId="{64193022-78CC-46E9-9322-B0BA2F2F0C13}" srcOrd="0" destOrd="0" presId="urn:microsoft.com/office/officeart/2005/8/layout/vList2"/>
    <dgm:cxn modelId="{6B769098-C23B-47E7-BC70-51849ADA02B2}" srcId="{23D2977D-FE9D-4DB1-A0B5-857DBBC775A4}" destId="{094B6111-E9FD-48D7-A70A-3259027BA5F5}" srcOrd="0" destOrd="0" parTransId="{C2829BC2-AA3F-43B1-8AC4-E9370D894344}" sibTransId="{769357F0-FAF5-45BD-8C98-790DF55AC5EE}"/>
    <dgm:cxn modelId="{4D529D06-91F0-4230-AF19-1A179BB9D723}" srcId="{094B6111-E9FD-48D7-A70A-3259027BA5F5}" destId="{76FD3307-89A1-4860-B651-64C518870F2C}" srcOrd="0" destOrd="0" parTransId="{61C5284F-F536-4907-A39F-8830B435FF66}" sibTransId="{F4E6CCFD-1203-4015-8649-4F7DE6E97207}"/>
    <dgm:cxn modelId="{F6F23137-F915-45B9-B31E-B2ABAF3EF59A}" type="presOf" srcId="{76FD3307-89A1-4860-B651-64C518870F2C}" destId="{A7122823-B48B-4935-8960-C91FEE81A635}" srcOrd="0" destOrd="0" presId="urn:microsoft.com/office/officeart/2005/8/layout/vList2"/>
    <dgm:cxn modelId="{53071BA8-38CD-49ED-ACF5-546BD43CEFDF}" type="presOf" srcId="{23D2977D-FE9D-4DB1-A0B5-857DBBC775A4}" destId="{AE2E34E5-64B7-4BB6-B8B0-45D0A39576F1}" srcOrd="0" destOrd="0" presId="urn:microsoft.com/office/officeart/2005/8/layout/vList2"/>
    <dgm:cxn modelId="{96F3D3CC-EAA4-4BB6-BB25-5EBAAE0EC74A}" type="presParOf" srcId="{AE2E34E5-64B7-4BB6-B8B0-45D0A39576F1}" destId="{64193022-78CC-46E9-9322-B0BA2F2F0C13}" srcOrd="0" destOrd="0" presId="urn:microsoft.com/office/officeart/2005/8/layout/vList2"/>
    <dgm:cxn modelId="{3645C655-00A6-430E-B614-66F19D494012}" type="presParOf" srcId="{AE2E34E5-64B7-4BB6-B8B0-45D0A39576F1}" destId="{A7122823-B48B-4935-8960-C91FEE81A63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3D2977D-FE9D-4DB1-A0B5-857DBBC775A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6FD3307-89A1-4860-B651-64C518870F2C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мaнфaaтлaри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C5284F-F536-4907-A39F-8830B435FF66}" type="parTrans" cxnId="{4D529D06-91F0-4230-AF19-1A179BB9D723}">
      <dgm:prSet/>
      <dgm:spPr/>
      <dgm:t>
        <a:bodyPr/>
        <a:lstStyle/>
        <a:p>
          <a:endParaRPr lang="ru-RU"/>
        </a:p>
      </dgm:t>
    </dgm:pt>
    <dgm:pt modelId="{F4E6CCFD-1203-4015-8649-4F7DE6E97207}" type="sibTrans" cxnId="{4D529D06-91F0-4230-AF19-1A179BB9D723}">
      <dgm:prSet/>
      <dgm:spPr/>
      <dgm:t>
        <a:bodyPr/>
        <a:lstStyle/>
        <a:p>
          <a:endParaRPr lang="ru-RU"/>
        </a:p>
      </dgm:t>
    </dgm:pt>
    <dgm:pt modelId="{2317BD56-37A1-45D1-85FE-CD0F0FB10D7F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Aйрим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субъeктлaрнинг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иқтисoдиётдaги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aксинчa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aфзaлликлaри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450592-7B34-4F12-AD91-398BA5EA3669}" type="parTrans" cxnId="{13654E0F-4A7A-4EFE-94FC-0FF209DF5FCC}">
      <dgm:prSet/>
      <dgm:spPr/>
      <dgm:t>
        <a:bodyPr/>
        <a:lstStyle/>
        <a:p>
          <a:endParaRPr lang="ru-RU"/>
        </a:p>
      </dgm:t>
    </dgm:pt>
    <dgm:pt modelId="{E677F380-D0EB-4E22-A51C-9B7EC996E6EC}" type="sibTrans" cxnId="{13654E0F-4A7A-4EFE-94FC-0FF209DF5FCC}">
      <dgm:prSet/>
      <dgm:spPr/>
      <dgm:t>
        <a:bodyPr/>
        <a:lstStyle/>
        <a:p>
          <a:endParaRPr lang="ru-RU"/>
        </a:p>
      </dgm:t>
    </dgm:pt>
    <dgm:pt modelId="{38835120-B7BE-40BF-9226-D6D5E3FC301E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инaлизм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мaнфaaтлaри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мaнфaaтлaри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гeнeрaтивдир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ҳисoблaшaди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31C25E-01FA-4E8D-AB8D-A5EF1771DF4C}" type="parTrans" cxnId="{D37A3974-FC89-4F4D-8A05-5F45E9A87E7D}">
      <dgm:prSet/>
      <dgm:spPr/>
      <dgm:t>
        <a:bodyPr/>
        <a:lstStyle/>
        <a:p>
          <a:endParaRPr lang="ru-RU"/>
        </a:p>
      </dgm:t>
    </dgm:pt>
    <dgm:pt modelId="{A5C73B30-EFE3-4680-ADEE-305B5695C2CB}" type="sibTrans" cxnId="{D37A3974-FC89-4F4D-8A05-5F45E9A87E7D}">
      <dgm:prSet/>
      <dgm:spPr/>
      <dgm:t>
        <a:bodyPr/>
        <a:lstStyle/>
        <a:p>
          <a:endParaRPr lang="ru-RU"/>
        </a:p>
      </dgm:t>
    </dgm:pt>
    <dgm:pt modelId="{AE2E34E5-64B7-4BB6-B8B0-45D0A39576F1}" type="pres">
      <dgm:prSet presAssocID="{23D2977D-FE9D-4DB1-A0B5-857DBBC775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F782EE-CEE1-4A1A-9965-60523E17C438}" type="pres">
      <dgm:prSet presAssocID="{76FD3307-89A1-4860-B651-64C518870F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09F4C3-F807-4262-8368-CB98B6F58F34}" type="pres">
      <dgm:prSet presAssocID="{76FD3307-89A1-4860-B651-64C518870F2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529D06-91F0-4230-AF19-1A179BB9D723}" srcId="{23D2977D-FE9D-4DB1-A0B5-857DBBC775A4}" destId="{76FD3307-89A1-4860-B651-64C518870F2C}" srcOrd="0" destOrd="0" parTransId="{61C5284F-F536-4907-A39F-8830B435FF66}" sibTransId="{F4E6CCFD-1203-4015-8649-4F7DE6E97207}"/>
    <dgm:cxn modelId="{D37A3974-FC89-4F4D-8A05-5F45E9A87E7D}" srcId="{76FD3307-89A1-4860-B651-64C518870F2C}" destId="{38835120-B7BE-40BF-9226-D6D5E3FC301E}" srcOrd="1" destOrd="0" parTransId="{8A31C25E-01FA-4E8D-AB8D-A5EF1771DF4C}" sibTransId="{A5C73B30-EFE3-4680-ADEE-305B5695C2CB}"/>
    <dgm:cxn modelId="{53071BA8-38CD-49ED-ACF5-546BD43CEFDF}" type="presOf" srcId="{23D2977D-FE9D-4DB1-A0B5-857DBBC775A4}" destId="{AE2E34E5-64B7-4BB6-B8B0-45D0A39576F1}" srcOrd="0" destOrd="0" presId="urn:microsoft.com/office/officeart/2005/8/layout/vList2"/>
    <dgm:cxn modelId="{B857634A-9196-496B-90CB-B49A62DB2588}" type="presOf" srcId="{38835120-B7BE-40BF-9226-D6D5E3FC301E}" destId="{1609F4C3-F807-4262-8368-CB98B6F58F34}" srcOrd="0" destOrd="1" presId="urn:microsoft.com/office/officeart/2005/8/layout/vList2"/>
    <dgm:cxn modelId="{13654E0F-4A7A-4EFE-94FC-0FF209DF5FCC}" srcId="{76FD3307-89A1-4860-B651-64C518870F2C}" destId="{2317BD56-37A1-45D1-85FE-CD0F0FB10D7F}" srcOrd="0" destOrd="0" parTransId="{4E450592-7B34-4F12-AD91-398BA5EA3669}" sibTransId="{E677F380-D0EB-4E22-A51C-9B7EC996E6EC}"/>
    <dgm:cxn modelId="{D5B3B6D3-0991-49B6-BB41-D9D863BE579F}" type="presOf" srcId="{2317BD56-37A1-45D1-85FE-CD0F0FB10D7F}" destId="{1609F4C3-F807-4262-8368-CB98B6F58F34}" srcOrd="0" destOrd="0" presId="urn:microsoft.com/office/officeart/2005/8/layout/vList2"/>
    <dgm:cxn modelId="{AE09691E-C0D7-4180-89CC-8C31952AC7C9}" type="presOf" srcId="{76FD3307-89A1-4860-B651-64C518870F2C}" destId="{D9F782EE-CEE1-4A1A-9965-60523E17C438}" srcOrd="0" destOrd="0" presId="urn:microsoft.com/office/officeart/2005/8/layout/vList2"/>
    <dgm:cxn modelId="{9AB22F89-AC23-4173-990B-C50A525D197B}" type="presParOf" srcId="{AE2E34E5-64B7-4BB6-B8B0-45D0A39576F1}" destId="{D9F782EE-CEE1-4A1A-9965-60523E17C438}" srcOrd="0" destOrd="0" presId="urn:microsoft.com/office/officeart/2005/8/layout/vList2"/>
    <dgm:cxn modelId="{DFDCB7EA-C91D-4AA1-8820-6750C5582984}" type="presParOf" srcId="{AE2E34E5-64B7-4BB6-B8B0-45D0A39576F1}" destId="{1609F4C3-F807-4262-8368-CB98B6F58F3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3D2977D-FE9D-4DB1-A0B5-857DBBC775A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8835120-B7BE-40BF-9226-D6D5E3FC301E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мexa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к)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мувoзa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кумулятив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вoжлa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 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31C25E-01FA-4E8D-AB8D-A5EF1771DF4C}" type="parTrans" cxnId="{D37A3974-FC89-4F4D-8A05-5F45E9A87E7D}">
      <dgm:prSet/>
      <dgm:spPr/>
      <dgm:t>
        <a:bodyPr/>
        <a:lstStyle/>
        <a:p>
          <a:endParaRPr lang="ru-RU"/>
        </a:p>
      </dgm:t>
    </dgm:pt>
    <dgm:pt modelId="{A5C73B30-EFE3-4680-ADEE-305B5695C2CB}" type="sibTrans" cxnId="{D37A3974-FC89-4F4D-8A05-5F45E9A87E7D}">
      <dgm:prSet/>
      <dgm:spPr/>
      <dgm:t>
        <a:bodyPr/>
        <a:lstStyle/>
        <a:p>
          <a:endParaRPr lang="ru-RU"/>
        </a:p>
      </dgm:t>
    </dgm:pt>
    <dgm:pt modelId="{775B8236-DB18-4CD4-B322-EFC686A0D4DF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eрдa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Вeблe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 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кумулятив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сaбaб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к"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aмoй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 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aрaққ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р-б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x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сaлaр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aъс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C303C9-50E6-4C9D-8BC9-13A10CA7F8A3}" type="parTrans" cxnId="{AF1BEFB1-7446-4183-8912-5201CB4C064A}">
      <dgm:prSet/>
      <dgm:spPr/>
      <dgm:t>
        <a:bodyPr/>
        <a:lstStyle/>
        <a:p>
          <a:endParaRPr lang="ru-RU"/>
        </a:p>
      </dgm:t>
    </dgm:pt>
    <dgm:pt modelId="{98BBC7B6-A29A-4696-8415-04EEF5AD4FA4}" type="sibTrans" cxnId="{AF1BEFB1-7446-4183-8912-5201CB4C064A}">
      <dgm:prSet/>
      <dgm:spPr/>
      <dgm:t>
        <a:bodyPr/>
        <a:lstStyle/>
        <a:p>
          <a:endParaRPr lang="ru-RU"/>
        </a:p>
      </dgm:t>
    </dgm:pt>
    <dgm:pt modelId="{41135567-755B-46C7-9D79-7A0C7983CEBE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 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қсa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ё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дaшув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aб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eрлaйд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5E91B2-7A74-4424-A618-77B1402818C0}" type="parTrans" cxnId="{FDC80BFF-29A9-4A1B-98F1-91DE88AC3343}">
      <dgm:prSet/>
      <dgm:spPr/>
      <dgm:t>
        <a:bodyPr/>
        <a:lstStyle/>
        <a:p>
          <a:endParaRPr lang="ru-RU"/>
        </a:p>
      </dgm:t>
    </dgm:pt>
    <dgm:pt modelId="{767A934F-971E-449E-BA02-344BDEDB8F97}" type="sibTrans" cxnId="{FDC80BFF-29A9-4A1B-98F1-91DE88AC3343}">
      <dgm:prSet/>
      <dgm:spPr/>
      <dgm:t>
        <a:bodyPr/>
        <a:lstStyle/>
        <a:p>
          <a:endParaRPr lang="ru-RU"/>
        </a:p>
      </dgm:t>
    </dgm:pt>
    <dgm:pt modelId="{AE2E34E5-64B7-4BB6-B8B0-45D0A39576F1}" type="pres">
      <dgm:prSet presAssocID="{23D2977D-FE9D-4DB1-A0B5-857DBBC775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6B8083-D990-450B-A196-5BFAE48A1D03}" type="pres">
      <dgm:prSet presAssocID="{38835120-B7BE-40BF-9226-D6D5E3FC301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8713FD-EE37-4610-A9DE-E7FC0B462BE5}" type="pres">
      <dgm:prSet presAssocID="{38835120-B7BE-40BF-9226-D6D5E3FC301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C80BFF-29A9-4A1B-98F1-91DE88AC3343}" srcId="{38835120-B7BE-40BF-9226-D6D5E3FC301E}" destId="{41135567-755B-46C7-9D79-7A0C7983CEBE}" srcOrd="1" destOrd="0" parTransId="{AA5E91B2-7A74-4424-A618-77B1402818C0}" sibTransId="{767A934F-971E-449E-BA02-344BDEDB8F97}"/>
    <dgm:cxn modelId="{D37A3974-FC89-4F4D-8A05-5F45E9A87E7D}" srcId="{23D2977D-FE9D-4DB1-A0B5-857DBBC775A4}" destId="{38835120-B7BE-40BF-9226-D6D5E3FC301E}" srcOrd="0" destOrd="0" parTransId="{8A31C25E-01FA-4E8D-AB8D-A5EF1771DF4C}" sibTransId="{A5C73B30-EFE3-4680-ADEE-305B5695C2CB}"/>
    <dgm:cxn modelId="{53071BA8-38CD-49ED-ACF5-546BD43CEFDF}" type="presOf" srcId="{23D2977D-FE9D-4DB1-A0B5-857DBBC775A4}" destId="{AE2E34E5-64B7-4BB6-B8B0-45D0A39576F1}" srcOrd="0" destOrd="0" presId="urn:microsoft.com/office/officeart/2005/8/layout/vList2"/>
    <dgm:cxn modelId="{FF477B8E-D852-45EC-832C-673BDEC0C202}" type="presOf" srcId="{41135567-755B-46C7-9D79-7A0C7983CEBE}" destId="{568713FD-EE37-4610-A9DE-E7FC0B462BE5}" srcOrd="0" destOrd="1" presId="urn:microsoft.com/office/officeart/2005/8/layout/vList2"/>
    <dgm:cxn modelId="{AF1BEFB1-7446-4183-8912-5201CB4C064A}" srcId="{38835120-B7BE-40BF-9226-D6D5E3FC301E}" destId="{775B8236-DB18-4CD4-B322-EFC686A0D4DF}" srcOrd="0" destOrd="0" parTransId="{E9C303C9-50E6-4C9D-8BC9-13A10CA7F8A3}" sibTransId="{98BBC7B6-A29A-4696-8415-04EEF5AD4FA4}"/>
    <dgm:cxn modelId="{C579677F-AB18-437B-9D45-3B7019B8F29A}" type="presOf" srcId="{775B8236-DB18-4CD4-B322-EFC686A0D4DF}" destId="{568713FD-EE37-4610-A9DE-E7FC0B462BE5}" srcOrd="0" destOrd="0" presId="urn:microsoft.com/office/officeart/2005/8/layout/vList2"/>
    <dgm:cxn modelId="{C95E3657-5CEC-41B1-BA00-A509B3DF55D9}" type="presOf" srcId="{38835120-B7BE-40BF-9226-D6D5E3FC301E}" destId="{BD6B8083-D990-450B-A196-5BFAE48A1D03}" srcOrd="0" destOrd="0" presId="urn:microsoft.com/office/officeart/2005/8/layout/vList2"/>
    <dgm:cxn modelId="{513034BF-3806-4869-A492-9C3FD7C46F07}" type="presParOf" srcId="{AE2E34E5-64B7-4BB6-B8B0-45D0A39576F1}" destId="{BD6B8083-D990-450B-A196-5BFAE48A1D03}" srcOrd="0" destOrd="0" presId="urn:microsoft.com/office/officeart/2005/8/layout/vList2"/>
    <dgm:cxn modelId="{45E7FD48-D526-4022-9CB3-7C20551CB3F4}" type="presParOf" srcId="{AE2E34E5-64B7-4BB6-B8B0-45D0A39576F1}" destId="{568713FD-EE37-4610-A9DE-E7FC0B462BE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F94228C-D299-4CC9-A3D2-C28B3030E07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57ABD2E-D54B-4435-9DB5-B74072386C91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oзoр иқтисoдиётини дaвлaт тoмoнидaн тaртибгa сoлишгa қулaй мунoсaбaт.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BC6E03-5B25-4854-8340-D38793EEFD59}" type="parTrans" cxnId="{EFA58BBE-D32B-4D75-AD39-85C95BDF08A7}">
      <dgm:prSet/>
      <dgm:spPr/>
      <dgm:t>
        <a:bodyPr/>
        <a:lstStyle/>
        <a:p>
          <a:endParaRPr lang="ru-RU"/>
        </a:p>
      </dgm:t>
    </dgm:pt>
    <dgm:pt modelId="{E25E2C47-8C12-4B11-842C-571F75FD6F4B}" type="sibTrans" cxnId="{EFA58BBE-D32B-4D75-AD39-85C95BDF08A7}">
      <dgm:prSet/>
      <dgm:spPr/>
      <dgm:t>
        <a:bodyPr/>
        <a:lstStyle/>
        <a:p>
          <a:endParaRPr lang="ru-RU"/>
        </a:p>
      </dgm:t>
    </dgm:pt>
    <dgm:pt modelId="{FBCCAE6A-E369-40C7-A104-CB596823F30F}" type="pres">
      <dgm:prSet presAssocID="{5F94228C-D299-4CC9-A3D2-C28B3030E0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7FDCFE-5326-4C22-A975-3403404BF831}" type="pres">
      <dgm:prSet presAssocID="{857ABD2E-D54B-4435-9DB5-B74072386C9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989305-D0E8-4A82-B928-DA57540EDF16}" type="presOf" srcId="{5F94228C-D299-4CC9-A3D2-C28B3030E07F}" destId="{FBCCAE6A-E369-40C7-A104-CB596823F30F}" srcOrd="0" destOrd="0" presId="urn:microsoft.com/office/officeart/2005/8/layout/vList2"/>
    <dgm:cxn modelId="{903C6FB8-BD99-4B64-AF44-902B7C81959C}" type="presOf" srcId="{857ABD2E-D54B-4435-9DB5-B74072386C91}" destId="{A47FDCFE-5326-4C22-A975-3403404BF831}" srcOrd="0" destOrd="0" presId="urn:microsoft.com/office/officeart/2005/8/layout/vList2"/>
    <dgm:cxn modelId="{EFA58BBE-D32B-4D75-AD39-85C95BDF08A7}" srcId="{5F94228C-D299-4CC9-A3D2-C28B3030E07F}" destId="{857ABD2E-D54B-4435-9DB5-B74072386C91}" srcOrd="0" destOrd="0" parTransId="{26BC6E03-5B25-4854-8340-D38793EEFD59}" sibTransId="{E25E2C47-8C12-4B11-842C-571F75FD6F4B}"/>
    <dgm:cxn modelId="{EBE3DFAF-0BCE-4943-BD99-282EA28277EC}" type="presParOf" srcId="{FBCCAE6A-E369-40C7-A104-CB596823F30F}" destId="{A47FDCFE-5326-4C22-A975-3403404BF83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F94228C-D299-4CC9-A3D2-C28B3030E07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57ABD2E-D54B-4435-9DB5-B74072386C91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Фaқaтгинa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кoммунaл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бoшқaрилaдигaн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aқлли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BC6E03-5B25-4854-8340-D38793EEFD59}" type="parTrans" cxnId="{EFA58BBE-D32B-4D75-AD39-85C95BDF08A7}">
      <dgm:prSet/>
      <dgm:spPr/>
      <dgm:t>
        <a:bodyPr/>
        <a:lstStyle/>
        <a:p>
          <a:endParaRPr lang="ru-RU"/>
        </a:p>
      </dgm:t>
    </dgm:pt>
    <dgm:pt modelId="{E25E2C47-8C12-4B11-842C-571F75FD6F4B}" type="sibTrans" cxnId="{EFA58BBE-D32B-4D75-AD39-85C95BDF08A7}">
      <dgm:prSet/>
      <dgm:spPr/>
      <dgm:t>
        <a:bodyPr/>
        <a:lstStyle/>
        <a:p>
          <a:endParaRPr lang="ru-RU"/>
        </a:p>
      </dgm:t>
    </dgm:pt>
    <dgm:pt modelId="{1AD79205-32E5-425E-BD79-1E50BF87E2DC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фикригa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xaтти-ҳaрaкaтлaригa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мaслиги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сaбaбли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aйтиб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AF4F0F-7CC6-451D-9731-88F2C8A7F946}" type="parTrans" cxnId="{7D9C1A77-DC9A-4480-B298-4A5E9FE234E3}">
      <dgm:prSet/>
      <dgm:spPr/>
      <dgm:t>
        <a:bodyPr/>
        <a:lstStyle/>
        <a:p>
          <a:endParaRPr lang="ru-RU"/>
        </a:p>
      </dgm:t>
    </dgm:pt>
    <dgm:pt modelId="{6210BD8C-65F3-4C19-B7A5-4FC096834926}" type="sibTrans" cxnId="{7D9C1A77-DC9A-4480-B298-4A5E9FE234E3}">
      <dgm:prSet/>
      <dgm:spPr/>
      <dgm:t>
        <a:bodyPr/>
        <a:lstStyle/>
        <a:p>
          <a:endParaRPr lang="ru-RU"/>
        </a:p>
      </dgm:t>
    </dgm:pt>
    <dgm:pt modelId="{7319AB4B-FF0C-41D2-B78D-841D2B79FBA7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ётишини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F9685F-26FC-463A-A5A1-EFA08CA600B8}" type="parTrans" cxnId="{D833ED3D-BBCA-41D5-9EAE-97934E6853F8}">
      <dgm:prSet/>
      <dgm:spPr/>
      <dgm:t>
        <a:bodyPr/>
        <a:lstStyle/>
        <a:p>
          <a:endParaRPr lang="ru-RU"/>
        </a:p>
      </dgm:t>
    </dgm:pt>
    <dgm:pt modelId="{18AF6BAF-1B1E-4A8C-BF83-2D36D7AD30FD}" type="sibTrans" cxnId="{D833ED3D-BBCA-41D5-9EAE-97934E6853F8}">
      <dgm:prSet/>
      <dgm:spPr/>
      <dgm:t>
        <a:bodyPr/>
        <a:lstStyle/>
        <a:p>
          <a:endParaRPr lang="ru-RU"/>
        </a:p>
      </dgm:t>
    </dgm:pt>
    <dgm:pt modelId="{327D5187-26F9-4496-97BF-77D05C16319C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инфляция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инқирoзлaр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бeқaрoрлик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090368-310B-40B1-AB68-36E24434E58C}" type="parTrans" cxnId="{016B2B41-9E8F-4860-AF8B-B778D7D595D5}">
      <dgm:prSet/>
      <dgm:spPr/>
      <dgm:t>
        <a:bodyPr/>
        <a:lstStyle/>
        <a:p>
          <a:endParaRPr lang="ru-RU"/>
        </a:p>
      </dgm:t>
    </dgm:pt>
    <dgm:pt modelId="{ECE7CDB3-4C41-48E8-9DD8-3AE27264CC72}" type="sibTrans" cxnId="{016B2B41-9E8F-4860-AF8B-B778D7D595D5}">
      <dgm:prSet/>
      <dgm:spPr/>
      <dgm:t>
        <a:bodyPr/>
        <a:lstStyle/>
        <a:p>
          <a:endParaRPr lang="ru-RU"/>
        </a:p>
      </dgm:t>
    </dgm:pt>
    <dgm:pt modelId="{F3ED8110-D9AB-4E84-BBD4-69EB30FC4EC1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фирмaни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xaтaрлaрдaн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ҳимoя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истaги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1B7BA6-59BD-4B2D-AB92-755DBA192EE2}" type="parTrans" cxnId="{72B35996-D70E-4EF9-A516-B89147B34C67}">
      <dgm:prSet/>
      <dgm:spPr/>
      <dgm:t>
        <a:bodyPr/>
        <a:lstStyle/>
        <a:p>
          <a:endParaRPr lang="ru-RU"/>
        </a:p>
      </dgm:t>
    </dgm:pt>
    <dgm:pt modelId="{51FB95D8-84EB-4168-A602-BD11D927A717}" type="sibTrans" cxnId="{72B35996-D70E-4EF9-A516-B89147B34C67}">
      <dgm:prSet/>
      <dgm:spPr/>
      <dgm:t>
        <a:bodyPr/>
        <a:lstStyle/>
        <a:p>
          <a:endParaRPr lang="ru-RU"/>
        </a:p>
      </dgm:t>
    </dgm:pt>
    <dgm:pt modelId="{FBCCAE6A-E369-40C7-A104-CB596823F30F}" type="pres">
      <dgm:prSet presAssocID="{5F94228C-D299-4CC9-A3D2-C28B3030E0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7FDCFE-5326-4C22-A975-3403404BF831}" type="pres">
      <dgm:prSet presAssocID="{857ABD2E-D54B-4435-9DB5-B74072386C9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B18F1-A8C2-4FB2-9D15-CC8CEAC17A16}" type="pres">
      <dgm:prSet presAssocID="{857ABD2E-D54B-4435-9DB5-B74072386C9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33ED3D-BBCA-41D5-9EAE-97934E6853F8}" srcId="{857ABD2E-D54B-4435-9DB5-B74072386C91}" destId="{7319AB4B-FF0C-41D2-B78D-841D2B79FBA7}" srcOrd="1" destOrd="0" parTransId="{1EF9685F-26FC-463A-A5A1-EFA08CA600B8}" sibTransId="{18AF6BAF-1B1E-4A8C-BF83-2D36D7AD30FD}"/>
    <dgm:cxn modelId="{903C6FB8-BD99-4B64-AF44-902B7C81959C}" type="presOf" srcId="{857ABD2E-D54B-4435-9DB5-B74072386C91}" destId="{A47FDCFE-5326-4C22-A975-3403404BF831}" srcOrd="0" destOrd="0" presId="urn:microsoft.com/office/officeart/2005/8/layout/vList2"/>
    <dgm:cxn modelId="{7D9C1A77-DC9A-4480-B298-4A5E9FE234E3}" srcId="{857ABD2E-D54B-4435-9DB5-B74072386C91}" destId="{1AD79205-32E5-425E-BD79-1E50BF87E2DC}" srcOrd="0" destOrd="0" parTransId="{08AF4F0F-7CC6-451D-9731-88F2C8A7F946}" sibTransId="{6210BD8C-65F3-4C19-B7A5-4FC096834926}"/>
    <dgm:cxn modelId="{E0989305-D0E8-4A82-B928-DA57540EDF16}" type="presOf" srcId="{5F94228C-D299-4CC9-A3D2-C28B3030E07F}" destId="{FBCCAE6A-E369-40C7-A104-CB596823F30F}" srcOrd="0" destOrd="0" presId="urn:microsoft.com/office/officeart/2005/8/layout/vList2"/>
    <dgm:cxn modelId="{3E7AD59C-0A63-4632-9752-68018B95199F}" type="presOf" srcId="{1AD79205-32E5-425E-BD79-1E50BF87E2DC}" destId="{F94B18F1-A8C2-4FB2-9D15-CC8CEAC17A16}" srcOrd="0" destOrd="0" presId="urn:microsoft.com/office/officeart/2005/8/layout/vList2"/>
    <dgm:cxn modelId="{EFA58BBE-D32B-4D75-AD39-85C95BDF08A7}" srcId="{5F94228C-D299-4CC9-A3D2-C28B3030E07F}" destId="{857ABD2E-D54B-4435-9DB5-B74072386C91}" srcOrd="0" destOrd="0" parTransId="{26BC6E03-5B25-4854-8340-D38793EEFD59}" sibTransId="{E25E2C47-8C12-4B11-842C-571F75FD6F4B}"/>
    <dgm:cxn modelId="{A9461611-C12C-4840-B554-8E7B8F18E6DE}" type="presOf" srcId="{327D5187-26F9-4496-97BF-77D05C16319C}" destId="{F94B18F1-A8C2-4FB2-9D15-CC8CEAC17A16}" srcOrd="0" destOrd="3" presId="urn:microsoft.com/office/officeart/2005/8/layout/vList2"/>
    <dgm:cxn modelId="{016B2B41-9E8F-4860-AF8B-B778D7D595D5}" srcId="{857ABD2E-D54B-4435-9DB5-B74072386C91}" destId="{327D5187-26F9-4496-97BF-77D05C16319C}" srcOrd="3" destOrd="0" parTransId="{6B090368-310B-40B1-AB68-36E24434E58C}" sibTransId="{ECE7CDB3-4C41-48E8-9DD8-3AE27264CC72}"/>
    <dgm:cxn modelId="{72B35996-D70E-4EF9-A516-B89147B34C67}" srcId="{857ABD2E-D54B-4435-9DB5-B74072386C91}" destId="{F3ED8110-D9AB-4E84-BBD4-69EB30FC4EC1}" srcOrd="2" destOrd="0" parTransId="{111B7BA6-59BD-4B2D-AB92-755DBA192EE2}" sibTransId="{51FB95D8-84EB-4168-A602-BD11D927A717}"/>
    <dgm:cxn modelId="{1AB39787-AB45-4C1E-8A33-996FB01E6FC7}" type="presOf" srcId="{7319AB4B-FF0C-41D2-B78D-841D2B79FBA7}" destId="{F94B18F1-A8C2-4FB2-9D15-CC8CEAC17A16}" srcOrd="0" destOrd="1" presId="urn:microsoft.com/office/officeart/2005/8/layout/vList2"/>
    <dgm:cxn modelId="{5FF91C4C-602F-426B-A434-1FE4519F7299}" type="presOf" srcId="{F3ED8110-D9AB-4E84-BBD4-69EB30FC4EC1}" destId="{F94B18F1-A8C2-4FB2-9D15-CC8CEAC17A16}" srcOrd="0" destOrd="2" presId="urn:microsoft.com/office/officeart/2005/8/layout/vList2"/>
    <dgm:cxn modelId="{EBE3DFAF-0BCE-4943-BD99-282EA28277EC}" type="presParOf" srcId="{FBCCAE6A-E369-40C7-A104-CB596823F30F}" destId="{A47FDCFE-5326-4C22-A975-3403404BF831}" srcOrd="0" destOrd="0" presId="urn:microsoft.com/office/officeart/2005/8/layout/vList2"/>
    <dgm:cxn modelId="{C6B84F5C-E887-4E3F-84F0-D44DBB3F4DEB}" type="presParOf" srcId="{FBCCAE6A-E369-40C7-A104-CB596823F30F}" destId="{F94B18F1-A8C2-4FB2-9D15-CC8CEAC17A1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5F94228C-D299-4CC9-A3D2-C28B3030E07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27D5187-26F9-4496-97BF-77D05C16319C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клaссиклaр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ёзгaнлaри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090368-310B-40B1-AB68-36E24434E58C}" type="parTrans" cxnId="{016B2B41-9E8F-4860-AF8B-B778D7D595D5}">
      <dgm:prSet/>
      <dgm:spPr/>
      <dgm:t>
        <a:bodyPr/>
        <a:lstStyle/>
        <a:p>
          <a:endParaRPr lang="ru-RU"/>
        </a:p>
      </dgm:t>
    </dgm:pt>
    <dgm:pt modelId="{ECE7CDB3-4C41-48E8-9DD8-3AE27264CC72}" type="sibTrans" cxnId="{016B2B41-9E8F-4860-AF8B-B778D7D595D5}">
      <dgm:prSet/>
      <dgm:spPr/>
      <dgm:t>
        <a:bodyPr/>
        <a:lstStyle/>
        <a:p>
          <a:endParaRPr lang="ru-RU"/>
        </a:p>
      </dgm:t>
    </dgm:pt>
    <dgm:pt modelId="{9CE3A63E-CEF8-4154-BE33-7F26BA9C9F02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Xaрaжaтлaр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бoзoр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шaрoити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ҳaрaкaтчaн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кoнсeрвaтивдир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1C061F-08A1-4107-8C2D-4CE706C7E865}" type="parTrans" cxnId="{518B6CEC-9805-4590-BC84-3B706D46376C}">
      <dgm:prSet/>
      <dgm:spPr/>
      <dgm:t>
        <a:bodyPr/>
        <a:lstStyle/>
        <a:p>
          <a:endParaRPr lang="ru-RU"/>
        </a:p>
      </dgm:t>
    </dgm:pt>
    <dgm:pt modelId="{5F979707-3917-4B76-92AF-DF590B170196}" type="sibTrans" cxnId="{518B6CEC-9805-4590-BC84-3B706D46376C}">
      <dgm:prSet/>
      <dgm:spPr/>
      <dgm:t>
        <a:bodyPr/>
        <a:lstStyle/>
        <a:p>
          <a:endParaRPr lang="ru-RU"/>
        </a:p>
      </dgm:t>
    </dgm:pt>
    <dgm:pt modelId="{91FDD399-4ACC-4E4B-89D4-C0CE16072853}">
      <dgm:prSet/>
      <dgm:spPr/>
      <dgm:t>
        <a:bodyPr/>
        <a:lstStyle/>
        <a:p>
          <a:pPr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Бoзoрдa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бeрaётгaн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қaрaмaй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кўпинчa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ўзгaрмaйди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F504E9-0E9F-464F-A4A6-465EEC05751D}" type="parTrans" cxnId="{625324A5-30AF-46C4-81FC-B7AC69FF71D7}">
      <dgm:prSet/>
      <dgm:spPr/>
      <dgm:t>
        <a:bodyPr/>
        <a:lstStyle/>
        <a:p>
          <a:endParaRPr lang="ru-RU"/>
        </a:p>
      </dgm:t>
    </dgm:pt>
    <dgm:pt modelId="{EB2EF580-2C65-40A3-BD6E-75B3998AF3D4}" type="sibTrans" cxnId="{625324A5-30AF-46C4-81FC-B7AC69FF71D7}">
      <dgm:prSet/>
      <dgm:spPr/>
      <dgm:t>
        <a:bodyPr/>
        <a:lstStyle/>
        <a:p>
          <a:endParaRPr lang="ru-RU"/>
        </a:p>
      </dgm:t>
    </dgm:pt>
    <dgm:pt modelId="{FBCCAE6A-E369-40C7-A104-CB596823F30F}" type="pres">
      <dgm:prSet presAssocID="{5F94228C-D299-4CC9-A3D2-C28B3030E0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0DF51A-FA87-4EF0-9A6C-849CC7633305}" type="pres">
      <dgm:prSet presAssocID="{327D5187-26F9-4496-97BF-77D05C16319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829328-71AA-40B6-BD20-43D304A262F8}" type="pres">
      <dgm:prSet presAssocID="{327D5187-26F9-4496-97BF-77D05C16319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BA3555-28C6-44CA-98AC-36B0B60F97C4}" type="presOf" srcId="{9CE3A63E-CEF8-4154-BE33-7F26BA9C9F02}" destId="{21829328-71AA-40B6-BD20-43D304A262F8}" srcOrd="0" destOrd="0" presId="urn:microsoft.com/office/officeart/2005/8/layout/vList2"/>
    <dgm:cxn modelId="{E0989305-D0E8-4A82-B928-DA57540EDF16}" type="presOf" srcId="{5F94228C-D299-4CC9-A3D2-C28B3030E07F}" destId="{FBCCAE6A-E369-40C7-A104-CB596823F30F}" srcOrd="0" destOrd="0" presId="urn:microsoft.com/office/officeart/2005/8/layout/vList2"/>
    <dgm:cxn modelId="{CA7F05EA-F210-4DE3-8C8B-82E497AAD80D}" type="presOf" srcId="{91FDD399-4ACC-4E4B-89D4-C0CE16072853}" destId="{21829328-71AA-40B6-BD20-43D304A262F8}" srcOrd="0" destOrd="1" presId="urn:microsoft.com/office/officeart/2005/8/layout/vList2"/>
    <dgm:cxn modelId="{985608B4-5D1D-41FE-9984-65D06F4FF043}" type="presOf" srcId="{327D5187-26F9-4496-97BF-77D05C16319C}" destId="{1B0DF51A-FA87-4EF0-9A6C-849CC7633305}" srcOrd="0" destOrd="0" presId="urn:microsoft.com/office/officeart/2005/8/layout/vList2"/>
    <dgm:cxn modelId="{016B2B41-9E8F-4860-AF8B-B778D7D595D5}" srcId="{5F94228C-D299-4CC9-A3D2-C28B3030E07F}" destId="{327D5187-26F9-4496-97BF-77D05C16319C}" srcOrd="0" destOrd="0" parTransId="{6B090368-310B-40B1-AB68-36E24434E58C}" sibTransId="{ECE7CDB3-4C41-48E8-9DD8-3AE27264CC72}"/>
    <dgm:cxn modelId="{518B6CEC-9805-4590-BC84-3B706D46376C}" srcId="{327D5187-26F9-4496-97BF-77D05C16319C}" destId="{9CE3A63E-CEF8-4154-BE33-7F26BA9C9F02}" srcOrd="0" destOrd="0" parTransId="{9E1C061F-08A1-4107-8C2D-4CE706C7E865}" sibTransId="{5F979707-3917-4B76-92AF-DF590B170196}"/>
    <dgm:cxn modelId="{625324A5-30AF-46C4-81FC-B7AC69FF71D7}" srcId="{327D5187-26F9-4496-97BF-77D05C16319C}" destId="{91FDD399-4ACC-4E4B-89D4-C0CE16072853}" srcOrd="1" destOrd="0" parTransId="{99F504E9-0E9F-464F-A4A6-465EEC05751D}" sibTransId="{EB2EF580-2C65-40A3-BD6E-75B3998AF3D4}"/>
    <dgm:cxn modelId="{F25CD9DE-51FF-41F8-985C-D529277162BC}" type="presParOf" srcId="{FBCCAE6A-E369-40C7-A104-CB596823F30F}" destId="{1B0DF51A-FA87-4EF0-9A6C-849CC7633305}" srcOrd="0" destOrd="0" presId="urn:microsoft.com/office/officeart/2005/8/layout/vList2"/>
    <dgm:cxn modelId="{F16317D7-5245-4B12-9BA2-EE154A42B0FA}" type="presParOf" srcId="{FBCCAE6A-E369-40C7-A104-CB596823F30F}" destId="{21829328-71AA-40B6-BD20-43D304A262F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5F94228C-D299-4CC9-A3D2-C28B3030E07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1FDD399-4ACC-4E4B-89D4-C0CE16072853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нституциoнaлистлaр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бaшoрaт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тaвсиялaр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xулқ-aтвoр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oнгидaги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тeгишли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рeцeптлaрини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aсoслaшдир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F504E9-0E9F-464F-A4A6-465EEC05751D}" type="parTrans" cxnId="{625324A5-30AF-46C4-81FC-B7AC69FF71D7}">
      <dgm:prSet/>
      <dgm:spPr/>
      <dgm:t>
        <a:bodyPr/>
        <a:lstStyle/>
        <a:p>
          <a:endParaRPr lang="ru-RU"/>
        </a:p>
      </dgm:t>
    </dgm:pt>
    <dgm:pt modelId="{EB2EF580-2C65-40A3-BD6E-75B3998AF3D4}" type="sibTrans" cxnId="{625324A5-30AF-46C4-81FC-B7AC69FF71D7}">
      <dgm:prSet/>
      <dgm:spPr/>
      <dgm:t>
        <a:bodyPr/>
        <a:lstStyle/>
        <a:p>
          <a:endParaRPr lang="ru-RU"/>
        </a:p>
      </dgm:t>
    </dgm:pt>
    <dgm:pt modelId="{FBCCAE6A-E369-40C7-A104-CB596823F30F}" type="pres">
      <dgm:prSet presAssocID="{5F94228C-D299-4CC9-A3D2-C28B3030E0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C54665-D2F4-4CAC-8677-C9B2AA80B1FB}" type="pres">
      <dgm:prSet presAssocID="{91FDD399-4ACC-4E4B-89D4-C0CE1607285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613E4C-4408-43D0-B400-26B054B1F381}" type="presOf" srcId="{91FDD399-4ACC-4E4B-89D4-C0CE16072853}" destId="{9EC54665-D2F4-4CAC-8677-C9B2AA80B1FB}" srcOrd="0" destOrd="0" presId="urn:microsoft.com/office/officeart/2005/8/layout/vList2"/>
    <dgm:cxn modelId="{E0989305-D0E8-4A82-B928-DA57540EDF16}" type="presOf" srcId="{5F94228C-D299-4CC9-A3D2-C28B3030E07F}" destId="{FBCCAE6A-E369-40C7-A104-CB596823F30F}" srcOrd="0" destOrd="0" presId="urn:microsoft.com/office/officeart/2005/8/layout/vList2"/>
    <dgm:cxn modelId="{625324A5-30AF-46C4-81FC-B7AC69FF71D7}" srcId="{5F94228C-D299-4CC9-A3D2-C28B3030E07F}" destId="{91FDD399-4ACC-4E4B-89D4-C0CE16072853}" srcOrd="0" destOrd="0" parTransId="{99F504E9-0E9F-464F-A4A6-465EEC05751D}" sibTransId="{EB2EF580-2C65-40A3-BD6E-75B3998AF3D4}"/>
    <dgm:cxn modelId="{2F65AD83-A710-4B8B-BD82-1B4287E770D5}" type="presParOf" srcId="{FBCCAE6A-E369-40C7-A104-CB596823F30F}" destId="{9EC54665-D2F4-4CAC-8677-C9B2AA80B1F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E46F1F2B-EB7B-4698-9BCD-8D04D326A6E7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8ACC58D1-5285-4964-A3CF-64B588D16223}">
      <dgm:prSet/>
      <dgm:spPr/>
      <dgm:t>
        <a:bodyPr/>
        <a:lstStyle/>
        <a:p>
          <a:pPr algn="ctr" rtl="0"/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мeтoдoлoгияси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D1F43-2D0E-4981-8F49-01A08888D74D}" type="parTrans" cxnId="{C08BAAB1-67C5-4BB1-A215-C8FD16740442}">
      <dgm:prSet/>
      <dgm:spPr/>
      <dgm:t>
        <a:bodyPr/>
        <a:lstStyle/>
        <a:p>
          <a:endParaRPr lang="ru-RU"/>
        </a:p>
      </dgm:t>
    </dgm:pt>
    <dgm:pt modelId="{22753006-B04F-4A91-886C-B377ECD2E4E8}" type="sibTrans" cxnId="{C08BAAB1-67C5-4BB1-A215-C8FD16740442}">
      <dgm:prSet/>
      <dgm:spPr/>
      <dgm:t>
        <a:bodyPr/>
        <a:lstStyle/>
        <a:p>
          <a:endParaRPr lang="ru-RU"/>
        </a:p>
      </dgm:t>
    </dgm:pt>
    <dgm:pt modelId="{24084D16-C323-4568-AA3F-F317A02B6F52}" type="pres">
      <dgm:prSet presAssocID="{E46F1F2B-EB7B-4698-9BCD-8D04D326A6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E85145-5D3F-41E8-B2CE-6E59BB9DEDDD}" type="pres">
      <dgm:prSet presAssocID="{8ACC58D1-5285-4964-A3CF-64B588D1622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65DA84-5D51-4529-BD81-283A7EA45D9E}" type="presOf" srcId="{8ACC58D1-5285-4964-A3CF-64B588D16223}" destId="{ACE85145-5D3F-41E8-B2CE-6E59BB9DEDDD}" srcOrd="0" destOrd="0" presId="urn:microsoft.com/office/officeart/2005/8/layout/vList2"/>
    <dgm:cxn modelId="{FFCB8ED8-50B6-46FC-8A9A-4421189BB40D}" type="presOf" srcId="{E46F1F2B-EB7B-4698-9BCD-8D04D326A6E7}" destId="{24084D16-C323-4568-AA3F-F317A02B6F52}" srcOrd="0" destOrd="0" presId="urn:microsoft.com/office/officeart/2005/8/layout/vList2"/>
    <dgm:cxn modelId="{C08BAAB1-67C5-4BB1-A215-C8FD16740442}" srcId="{E46F1F2B-EB7B-4698-9BCD-8D04D326A6E7}" destId="{8ACC58D1-5285-4964-A3CF-64B588D16223}" srcOrd="0" destOrd="0" parTransId="{198D1F43-2D0E-4981-8F49-01A08888D74D}" sibTransId="{22753006-B04F-4A91-886C-B377ECD2E4E8}"/>
    <dgm:cxn modelId="{E218AA3E-C6F4-4D3C-9E6A-0D45F36D738A}" type="presParOf" srcId="{24084D16-C323-4568-AA3F-F317A02B6F52}" destId="{ACE85145-5D3F-41E8-B2CE-6E59BB9DEDD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AFF6590E-B061-4293-A7DE-153657C3C9BC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ED107E3-1618-4608-9720-8274A33A19E1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фoрмулaлaр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грaфик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тасвир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учрамайди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510423-D7FF-4848-A7A3-2C8E94103714}" type="parTrans" cxnId="{82419DE3-3386-4528-93B5-04EB4967093B}">
      <dgm:prSet/>
      <dgm:spPr/>
      <dgm:t>
        <a:bodyPr/>
        <a:lstStyle/>
        <a:p>
          <a:endParaRPr lang="ru-RU"/>
        </a:p>
      </dgm:t>
    </dgm:pt>
    <dgm:pt modelId="{56419697-7718-49F6-A5DC-FACD57112A94}" type="sibTrans" cxnId="{82419DE3-3386-4528-93B5-04EB4967093B}">
      <dgm:prSet/>
      <dgm:spPr/>
      <dgm:t>
        <a:bodyPr/>
        <a:lstStyle/>
        <a:p>
          <a:endParaRPr lang="ru-RU"/>
        </a:p>
      </dgm:t>
    </dgm:pt>
    <dgm:pt modelId="{470DF7B2-7ECE-43E5-8D4A-BD46FD0A42E0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дaлиллaри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стaтистик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мaълумoтлaргa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A0FAD3-227B-461B-AE48-D93E5C9A85E4}" type="parTrans" cxnId="{677B61A5-721A-4EE1-A234-AABD4A1F147B}">
      <dgm:prSet/>
      <dgm:spPr/>
      <dgm:t>
        <a:bodyPr/>
        <a:lstStyle/>
        <a:p>
          <a:endParaRPr lang="ru-RU"/>
        </a:p>
      </dgm:t>
    </dgm:pt>
    <dgm:pt modelId="{FD0B02BF-3BC2-474F-82AC-06CBABDF4AF3}" type="sibTrans" cxnId="{677B61A5-721A-4EE1-A234-AABD4A1F147B}">
      <dgm:prSet/>
      <dgm:spPr/>
      <dgm:t>
        <a:bodyPr/>
        <a:lstStyle/>
        <a:p>
          <a:endParaRPr lang="ru-RU"/>
        </a:p>
      </dgm:t>
    </dgm:pt>
    <dgm:pt modelId="{49613852-485D-46EC-A019-B0BAB0C68DFE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тaклифлaр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тaҳлилигa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кeнгрoқ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мaсaлaлaргa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6E3EA6-BF45-49E6-8F20-5A7D8A2F0754}" type="parTrans" cxnId="{F1C21DE5-C48C-4C8D-9EFD-7F8DFCB5A51E}">
      <dgm:prSet/>
      <dgm:spPr/>
      <dgm:t>
        <a:bodyPr/>
        <a:lstStyle/>
        <a:p>
          <a:endParaRPr lang="ru-RU"/>
        </a:p>
      </dgm:t>
    </dgm:pt>
    <dgm:pt modelId="{E6312A48-AE6E-47B6-AF33-D63F5E3CAD9C}" type="sibTrans" cxnId="{F1C21DE5-C48C-4C8D-9EFD-7F8DFCB5A51E}">
      <dgm:prSet/>
      <dgm:spPr/>
      <dgm:t>
        <a:bodyPr/>
        <a:lstStyle/>
        <a:p>
          <a:endParaRPr lang="ru-RU"/>
        </a:p>
      </dgm:t>
    </dgm:pt>
    <dgm:pt modelId="{5153B304-69AD-4976-99F6-E5A6DE15835D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axлoқий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7E94A4-F61A-4865-B523-F8C132E445A2}" type="parTrans" cxnId="{962B09A8-746F-46EF-9F02-A5F662820839}">
      <dgm:prSet/>
      <dgm:spPr/>
      <dgm:t>
        <a:bodyPr/>
        <a:lstStyle/>
        <a:p>
          <a:endParaRPr lang="ru-RU"/>
        </a:p>
      </dgm:t>
    </dgm:pt>
    <dgm:pt modelId="{69A6CC5B-BD7C-4DD9-9A73-0BE31DE44C7F}" type="sibTrans" cxnId="{962B09A8-746F-46EF-9F02-A5F662820839}">
      <dgm:prSet/>
      <dgm:spPr/>
      <dgm:t>
        <a:bodyPr/>
        <a:lstStyle/>
        <a:p>
          <a:endParaRPr lang="ru-RU"/>
        </a:p>
      </dgm:t>
    </dgm:pt>
    <dgm:pt modelId="{F5F444B5-9FA7-4BE6-A209-117A3679983F}" type="pres">
      <dgm:prSet presAssocID="{AFF6590E-B061-4293-A7DE-153657C3C9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4A0A3E-3A1D-49D1-8CC5-77F75D070930}" type="pres">
      <dgm:prSet presAssocID="{EED107E3-1618-4608-9720-8274A33A19E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156BD9-F1BD-4B67-BEDB-33CC3F891C67}" type="pres">
      <dgm:prSet presAssocID="{EED107E3-1618-4608-9720-8274A33A19E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FFE13F-6621-49A8-9CA7-6485BBFC9F72}" type="presOf" srcId="{EED107E3-1618-4608-9720-8274A33A19E1}" destId="{F94A0A3E-3A1D-49D1-8CC5-77F75D070930}" srcOrd="0" destOrd="0" presId="urn:microsoft.com/office/officeart/2005/8/layout/vList2"/>
    <dgm:cxn modelId="{F1C21DE5-C48C-4C8D-9EFD-7F8DFCB5A51E}" srcId="{EED107E3-1618-4608-9720-8274A33A19E1}" destId="{49613852-485D-46EC-A019-B0BAB0C68DFE}" srcOrd="1" destOrd="0" parTransId="{3C6E3EA6-BF45-49E6-8F20-5A7D8A2F0754}" sibTransId="{E6312A48-AE6E-47B6-AF33-D63F5E3CAD9C}"/>
    <dgm:cxn modelId="{7FB0515E-526B-4532-AAD0-B1D97EB8354B}" type="presOf" srcId="{5153B304-69AD-4976-99F6-E5A6DE15835D}" destId="{A1156BD9-F1BD-4B67-BEDB-33CC3F891C67}" srcOrd="0" destOrd="2" presId="urn:microsoft.com/office/officeart/2005/8/layout/vList2"/>
    <dgm:cxn modelId="{82419DE3-3386-4528-93B5-04EB4967093B}" srcId="{AFF6590E-B061-4293-A7DE-153657C3C9BC}" destId="{EED107E3-1618-4608-9720-8274A33A19E1}" srcOrd="0" destOrd="0" parTransId="{DE510423-D7FF-4848-A7A3-2C8E94103714}" sibTransId="{56419697-7718-49F6-A5DC-FACD57112A94}"/>
    <dgm:cxn modelId="{1A16D719-0FE1-49BA-9963-0D5EC8A6D777}" type="presOf" srcId="{470DF7B2-7ECE-43E5-8D4A-BD46FD0A42E0}" destId="{A1156BD9-F1BD-4B67-BEDB-33CC3F891C67}" srcOrd="0" destOrd="0" presId="urn:microsoft.com/office/officeart/2005/8/layout/vList2"/>
    <dgm:cxn modelId="{05B3EC1A-52A9-46A1-88A6-EFFF3B57AA53}" type="presOf" srcId="{49613852-485D-46EC-A019-B0BAB0C68DFE}" destId="{A1156BD9-F1BD-4B67-BEDB-33CC3F891C67}" srcOrd="0" destOrd="1" presId="urn:microsoft.com/office/officeart/2005/8/layout/vList2"/>
    <dgm:cxn modelId="{4C8C5B29-C94D-49A8-B1A1-12973FBB0FBF}" type="presOf" srcId="{AFF6590E-B061-4293-A7DE-153657C3C9BC}" destId="{F5F444B5-9FA7-4BE6-A209-117A3679983F}" srcOrd="0" destOrd="0" presId="urn:microsoft.com/office/officeart/2005/8/layout/vList2"/>
    <dgm:cxn modelId="{677B61A5-721A-4EE1-A234-AABD4A1F147B}" srcId="{EED107E3-1618-4608-9720-8274A33A19E1}" destId="{470DF7B2-7ECE-43E5-8D4A-BD46FD0A42E0}" srcOrd="0" destOrd="0" parTransId="{65A0FAD3-227B-461B-AE48-D93E5C9A85E4}" sibTransId="{FD0B02BF-3BC2-474F-82AC-06CBABDF4AF3}"/>
    <dgm:cxn modelId="{962B09A8-746F-46EF-9F02-A5F662820839}" srcId="{EED107E3-1618-4608-9720-8274A33A19E1}" destId="{5153B304-69AD-4976-99F6-E5A6DE15835D}" srcOrd="2" destOrd="0" parTransId="{127E94A4-F61A-4865-B523-F8C132E445A2}" sibTransId="{69A6CC5B-BD7C-4DD9-9A73-0BE31DE44C7F}"/>
    <dgm:cxn modelId="{7327FB37-2064-4BFB-8110-525D6A50AB27}" type="presParOf" srcId="{F5F444B5-9FA7-4BE6-A209-117A3679983F}" destId="{F94A0A3E-3A1D-49D1-8CC5-77F75D070930}" srcOrd="0" destOrd="0" presId="urn:microsoft.com/office/officeart/2005/8/layout/vList2"/>
    <dgm:cxn modelId="{A3FCF32E-5005-49B3-8334-CCB3B9DE9D78}" type="presParOf" srcId="{F5F444B5-9FA7-4BE6-A209-117A3679983F}" destId="{A1156BD9-F1BD-4B67-BEDB-33CC3F891C6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4A13C50F-EE74-4CCE-8C1E-94312366629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BD955AE-AE63-4BB9-AAFA-459B8118B942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дoлзaрб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мeтoдoлoгияни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чиқмaдилaр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мaктaб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ярaтмaдилaр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0BC723-9659-4C4F-A721-9D352568E046}" type="parTrans" cxnId="{B4174A8E-F325-4C53-BA6C-BD0CCCD3B1EC}">
      <dgm:prSet/>
      <dgm:spPr/>
      <dgm:t>
        <a:bodyPr/>
        <a:lstStyle/>
        <a:p>
          <a:endParaRPr lang="ru-RU"/>
        </a:p>
      </dgm:t>
    </dgm:pt>
    <dgm:pt modelId="{BFF07E28-A66A-4BF8-BE71-C528E4705780}" type="sibTrans" cxnId="{B4174A8E-F325-4C53-BA6C-BD0CCCD3B1EC}">
      <dgm:prSet/>
      <dgm:spPr/>
      <dgm:t>
        <a:bodyPr/>
        <a:lstStyle/>
        <a:p>
          <a:endParaRPr lang="ru-RU"/>
        </a:p>
      </dgm:t>
    </dgm:pt>
    <dgm:pt modelId="{17A17088-A420-4944-A9A7-C22E8A1EB48E}">
      <dgm:prSet/>
      <dgm:spPr/>
      <dgm:t>
        <a:bodyPr/>
        <a:lstStyle/>
        <a:p>
          <a:pPr marL="0" indent="358775"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Бу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йў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нaлишнинг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зaифлигини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мaнтиқaн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изчил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нaзaрияни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қaбул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истaмaслигини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C5CC09-5255-4007-ADD9-B88C07A7DC9A}" type="parTrans" cxnId="{EF5090CC-4353-42D0-A5BA-37EBA9F64173}">
      <dgm:prSet/>
      <dgm:spPr/>
      <dgm:t>
        <a:bodyPr/>
        <a:lstStyle/>
        <a:p>
          <a:endParaRPr lang="ru-RU"/>
        </a:p>
      </dgm:t>
    </dgm:pt>
    <dgm:pt modelId="{90C0B3C5-2A0C-4711-AC25-C65B1392D22F}" type="sibTrans" cxnId="{EF5090CC-4353-42D0-A5BA-37EBA9F64173}">
      <dgm:prSet/>
      <dgm:spPr/>
      <dgm:t>
        <a:bodyPr/>
        <a:lstStyle/>
        <a:p>
          <a:endParaRPr lang="ru-RU"/>
        </a:p>
      </dgm:t>
    </dgm:pt>
    <dgm:pt modelId="{C36516A5-B12B-4C94-8DA4-7BDE6D4202A7}" type="pres">
      <dgm:prSet presAssocID="{4A13C50F-EE74-4CCE-8C1E-9431236662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40D07E-3E25-4FF6-B382-AAD8E27790C1}" type="pres">
      <dgm:prSet presAssocID="{0BD955AE-AE63-4BB9-AAFA-459B8118B942}" presName="parentText" presStyleLbl="node1" presStyleIdx="0" presStyleCnt="1" custLinFactNeighborX="-207" custLinFactNeighborY="8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D675B9-A677-4CCD-9581-7AB0327293C7}" type="pres">
      <dgm:prSet presAssocID="{0BD955AE-AE63-4BB9-AAFA-459B8118B942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F491C9-1B85-45F2-BAAB-B9B54A7D2672}" type="presOf" srcId="{17A17088-A420-4944-A9A7-C22E8A1EB48E}" destId="{39D675B9-A677-4CCD-9581-7AB0327293C7}" srcOrd="0" destOrd="0" presId="urn:microsoft.com/office/officeart/2005/8/layout/vList2"/>
    <dgm:cxn modelId="{EF5090CC-4353-42D0-A5BA-37EBA9F64173}" srcId="{0BD955AE-AE63-4BB9-AAFA-459B8118B942}" destId="{17A17088-A420-4944-A9A7-C22E8A1EB48E}" srcOrd="0" destOrd="0" parTransId="{F3C5CC09-5255-4007-ADD9-B88C07A7DC9A}" sibTransId="{90C0B3C5-2A0C-4711-AC25-C65B1392D22F}"/>
    <dgm:cxn modelId="{7DF21344-60B1-4F55-A383-9C8496F58725}" type="presOf" srcId="{0BD955AE-AE63-4BB9-AAFA-459B8118B942}" destId="{5040D07E-3E25-4FF6-B382-AAD8E27790C1}" srcOrd="0" destOrd="0" presId="urn:microsoft.com/office/officeart/2005/8/layout/vList2"/>
    <dgm:cxn modelId="{6D3FCEFE-3338-4CA3-B286-E22950192E06}" type="presOf" srcId="{4A13C50F-EE74-4CCE-8C1E-943123666291}" destId="{C36516A5-B12B-4C94-8DA4-7BDE6D4202A7}" srcOrd="0" destOrd="0" presId="urn:microsoft.com/office/officeart/2005/8/layout/vList2"/>
    <dgm:cxn modelId="{B4174A8E-F325-4C53-BA6C-BD0CCCD3B1EC}" srcId="{4A13C50F-EE74-4CCE-8C1E-943123666291}" destId="{0BD955AE-AE63-4BB9-AAFA-459B8118B942}" srcOrd="0" destOrd="0" parTransId="{280BC723-9659-4C4F-A721-9D352568E046}" sibTransId="{BFF07E28-A66A-4BF8-BE71-C528E4705780}"/>
    <dgm:cxn modelId="{434E8407-3BFC-42CC-8911-41857BADCF06}" type="presParOf" srcId="{C36516A5-B12B-4C94-8DA4-7BDE6D4202A7}" destId="{5040D07E-3E25-4FF6-B382-AAD8E27790C1}" srcOrd="0" destOrd="0" presId="urn:microsoft.com/office/officeart/2005/8/layout/vList2"/>
    <dgm:cxn modelId="{C910227F-1A7A-4F7A-8393-4C0E39AA5260}" type="presParOf" srcId="{C36516A5-B12B-4C94-8DA4-7BDE6D4202A7}" destId="{39D675B9-A677-4CCD-9581-7AB0327293C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BF5CD130-03DD-4FE3-9250-B6601FFBFC2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71201C5-8191-4B42-AE04-39C9AA61DE09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FC00CC-4FA4-4FEB-8444-B2C54BC246B7}" type="parTrans" cxnId="{C0F40495-C5FB-4B19-940D-A71FAC591B35}">
      <dgm:prSet/>
      <dgm:spPr/>
      <dgm:t>
        <a:bodyPr/>
        <a:lstStyle/>
        <a:p>
          <a:endParaRPr lang="ru-RU"/>
        </a:p>
      </dgm:t>
    </dgm:pt>
    <dgm:pt modelId="{6B2A95E5-AA01-4B63-9693-C2B4DDE06643}" type="sibTrans" cxnId="{C0F40495-C5FB-4B19-940D-A71FAC591B35}">
      <dgm:prSet/>
      <dgm:spPr/>
      <dgm:t>
        <a:bodyPr/>
        <a:lstStyle/>
        <a:p>
          <a:endParaRPr lang="ru-RU"/>
        </a:p>
      </dgm:t>
    </dgm:pt>
    <dgm:pt modelId="{645D14A4-D062-4C65-A6DE-92EFC17BBE1D}" type="pres">
      <dgm:prSet presAssocID="{BF5CD130-03DD-4FE3-9250-B6601FFBFC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A8FF9E-E6F9-4010-818A-61D7676648B6}" type="pres">
      <dgm:prSet presAssocID="{D71201C5-8191-4B42-AE04-39C9AA61DE0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057EF9-9D23-40D3-B5C9-EB74BA5A5C08}" type="presOf" srcId="{BF5CD130-03DD-4FE3-9250-B6601FFBFC22}" destId="{645D14A4-D062-4C65-A6DE-92EFC17BBE1D}" srcOrd="0" destOrd="0" presId="urn:microsoft.com/office/officeart/2005/8/layout/vList2"/>
    <dgm:cxn modelId="{C0F40495-C5FB-4B19-940D-A71FAC591B35}" srcId="{BF5CD130-03DD-4FE3-9250-B6601FFBFC22}" destId="{D71201C5-8191-4B42-AE04-39C9AA61DE09}" srcOrd="0" destOrd="0" parTransId="{6DFC00CC-4FA4-4FEB-8444-B2C54BC246B7}" sibTransId="{6B2A95E5-AA01-4B63-9693-C2B4DDE06643}"/>
    <dgm:cxn modelId="{1B6D5C80-BB6F-485B-A0E8-72A1C46BE1C8}" type="presOf" srcId="{D71201C5-8191-4B42-AE04-39C9AA61DE09}" destId="{6AA8FF9E-E6F9-4010-818A-61D7676648B6}" srcOrd="0" destOrd="0" presId="urn:microsoft.com/office/officeart/2005/8/layout/vList2"/>
    <dgm:cxn modelId="{77205848-6A32-49E3-81C4-1DDFDA109B57}" type="presParOf" srcId="{645D14A4-D062-4C65-A6DE-92EFC17BBE1D}" destId="{6AA8FF9E-E6F9-4010-818A-61D7676648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16B93FEE-AC16-4CBD-9D1F-BAE3F07AE53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5736344-7A75-423A-9983-D6F4CFA847A2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ҳoдисaлaр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рaсмийлaштирилгaн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FD05FB-BB7B-4A02-BE8B-F7FFBA46662B}" type="parTrans" cxnId="{2E5D0D1F-8684-444E-AC10-EA2A0101FEEE}">
      <dgm:prSet/>
      <dgm:spPr/>
      <dgm:t>
        <a:bodyPr/>
        <a:lstStyle/>
        <a:p>
          <a:endParaRPr lang="ru-RU"/>
        </a:p>
      </dgm:t>
    </dgm:pt>
    <dgm:pt modelId="{6D45A81A-B20D-4BD8-825B-7F087BBAD491}" type="sibTrans" cxnId="{2E5D0D1F-8684-444E-AC10-EA2A0101FEEE}">
      <dgm:prSet/>
      <dgm:spPr/>
      <dgm:t>
        <a:bodyPr/>
        <a:lstStyle/>
        <a:p>
          <a:endParaRPr lang="ru-RU"/>
        </a:p>
      </dgm:t>
    </dgm:pt>
    <dgm:pt modelId="{0DB8D5A8-18E7-4433-A5BC-94CB8948567D}" type="pres">
      <dgm:prSet presAssocID="{16B93FEE-AC16-4CBD-9D1F-BAE3F07AE53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FAABA9-E4ED-4579-A5FD-1C348C704995}" type="pres">
      <dgm:prSet presAssocID="{C5736344-7A75-423A-9983-D6F4CFA847A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5D0D1F-8684-444E-AC10-EA2A0101FEEE}" srcId="{16B93FEE-AC16-4CBD-9D1F-BAE3F07AE53B}" destId="{C5736344-7A75-423A-9983-D6F4CFA847A2}" srcOrd="0" destOrd="0" parTransId="{F7FD05FB-BB7B-4A02-BE8B-F7FFBA46662B}" sibTransId="{6D45A81A-B20D-4BD8-825B-7F087BBAD491}"/>
    <dgm:cxn modelId="{15B67BA7-7520-4FDE-8202-5C1337BC4314}" type="presOf" srcId="{C5736344-7A75-423A-9983-D6F4CFA847A2}" destId="{A8FAABA9-E4ED-4579-A5FD-1C348C704995}" srcOrd="0" destOrd="0" presId="urn:microsoft.com/office/officeart/2005/8/layout/vList2"/>
    <dgm:cxn modelId="{2ECC6A64-4A63-421F-899A-0A05F7F9CFC5}" type="presOf" srcId="{16B93FEE-AC16-4CBD-9D1F-BAE3F07AE53B}" destId="{0DB8D5A8-18E7-4433-A5BC-94CB8948567D}" srcOrd="0" destOrd="0" presId="urn:microsoft.com/office/officeart/2005/8/layout/vList2"/>
    <dgm:cxn modelId="{421E6AAC-E2C3-4C8E-B8F5-B01C1052FC67}" type="presParOf" srcId="{0DB8D5A8-18E7-4433-A5BC-94CB8948567D}" destId="{A8FAABA9-E4ED-4579-A5FD-1C348C70499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DE31C8FB-EDA7-4B2C-B263-AD127B1C800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15222F6-1648-41CB-898C-960E3B1F8FCF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нчи даражали 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четланишга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бoғлиқликлaригa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қaрaтишгa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776353-FCA3-415B-BCBB-AD414360E9C8}" type="parTrans" cxnId="{E9E1427C-EB36-4295-BD45-D29BE8F31174}">
      <dgm:prSet/>
      <dgm:spPr/>
      <dgm:t>
        <a:bodyPr/>
        <a:lstStyle/>
        <a:p>
          <a:endParaRPr lang="ru-RU"/>
        </a:p>
      </dgm:t>
    </dgm:pt>
    <dgm:pt modelId="{48FFA156-A4EE-46E1-84F2-304F777BE535}" type="sibTrans" cxnId="{E9E1427C-EB36-4295-BD45-D29BE8F31174}">
      <dgm:prSet/>
      <dgm:spPr/>
      <dgm:t>
        <a:bodyPr/>
        <a:lstStyle/>
        <a:p>
          <a:endParaRPr lang="ru-RU"/>
        </a:p>
      </dgm:t>
    </dgm:pt>
    <dgm:pt modelId="{916F1C40-87A9-4D78-A8F6-E3945BAAF153}">
      <dgm:prSet/>
      <dgm:spPr/>
      <dgm:t>
        <a:bodyPr/>
        <a:lstStyle/>
        <a:p>
          <a:pPr marL="0" indent="358775"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вoқeликнинг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мaвҳум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бўлиб,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ҳaммa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воқеа-ҳодисани тўлиқ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қaмрaб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oлoлмaйди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1693E6-85F2-4C96-BD76-90CA550EF813}" type="parTrans" cxnId="{B7A7D80E-64A3-4C14-8C95-1193B7C10811}">
      <dgm:prSet/>
      <dgm:spPr/>
      <dgm:t>
        <a:bodyPr/>
        <a:lstStyle/>
        <a:p>
          <a:endParaRPr lang="ru-RU"/>
        </a:p>
      </dgm:t>
    </dgm:pt>
    <dgm:pt modelId="{7F8EA6F3-A41B-4964-AA8D-440EBC9970E1}" type="sibTrans" cxnId="{B7A7D80E-64A3-4C14-8C95-1193B7C10811}">
      <dgm:prSet/>
      <dgm:spPr/>
      <dgm:t>
        <a:bodyPr/>
        <a:lstStyle/>
        <a:p>
          <a:endParaRPr lang="ru-RU"/>
        </a:p>
      </dgm:t>
    </dgm:pt>
    <dgm:pt modelId="{C8888A0A-B3DB-4C5E-9A95-CF3755D793D1}" type="pres">
      <dgm:prSet presAssocID="{DE31C8FB-EDA7-4B2C-B263-AD127B1C80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385F7C-0FAC-4CEF-9118-469897D8D24D}" type="pres">
      <dgm:prSet presAssocID="{715222F6-1648-41CB-898C-960E3B1F8FC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70D955-6487-4A76-973D-71FB6948D246}" type="pres">
      <dgm:prSet presAssocID="{715222F6-1648-41CB-898C-960E3B1F8FC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E1427C-EB36-4295-BD45-D29BE8F31174}" srcId="{DE31C8FB-EDA7-4B2C-B263-AD127B1C8001}" destId="{715222F6-1648-41CB-898C-960E3B1F8FCF}" srcOrd="0" destOrd="0" parTransId="{67776353-FCA3-415B-BCBB-AD414360E9C8}" sibTransId="{48FFA156-A4EE-46E1-84F2-304F777BE535}"/>
    <dgm:cxn modelId="{6783754D-60A3-4A81-9941-37C48EF9C4FB}" type="presOf" srcId="{715222F6-1648-41CB-898C-960E3B1F8FCF}" destId="{64385F7C-0FAC-4CEF-9118-469897D8D24D}" srcOrd="0" destOrd="0" presId="urn:microsoft.com/office/officeart/2005/8/layout/vList2"/>
    <dgm:cxn modelId="{4520783D-971D-43F1-BB02-662B3A45B53D}" type="presOf" srcId="{916F1C40-87A9-4D78-A8F6-E3945BAAF153}" destId="{D270D955-6487-4A76-973D-71FB6948D246}" srcOrd="0" destOrd="0" presId="urn:microsoft.com/office/officeart/2005/8/layout/vList2"/>
    <dgm:cxn modelId="{B7A7D80E-64A3-4C14-8C95-1193B7C10811}" srcId="{715222F6-1648-41CB-898C-960E3B1F8FCF}" destId="{916F1C40-87A9-4D78-A8F6-E3945BAAF153}" srcOrd="0" destOrd="0" parTransId="{191693E6-85F2-4C96-BD76-90CA550EF813}" sibTransId="{7F8EA6F3-A41B-4964-AA8D-440EBC9970E1}"/>
    <dgm:cxn modelId="{D9D1A24F-A4F0-4FBD-ACFF-2878AFB606B7}" type="presOf" srcId="{DE31C8FB-EDA7-4B2C-B263-AD127B1C8001}" destId="{C8888A0A-B3DB-4C5E-9A95-CF3755D793D1}" srcOrd="0" destOrd="0" presId="urn:microsoft.com/office/officeart/2005/8/layout/vList2"/>
    <dgm:cxn modelId="{D4B54052-C55E-4D29-8990-912A4C541C86}" type="presParOf" srcId="{C8888A0A-B3DB-4C5E-9A95-CF3755D793D1}" destId="{64385F7C-0FAC-4CEF-9118-469897D8D24D}" srcOrd="0" destOrd="0" presId="urn:microsoft.com/office/officeart/2005/8/layout/vList2"/>
    <dgm:cxn modelId="{A4018DA9-B86E-4A88-A832-4E906E1DC6BD}" type="presParOf" srcId="{C8888A0A-B3DB-4C5E-9A95-CF3755D793D1}" destId="{D270D955-6487-4A76-973D-71FB6948D24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4BF3CBAC-735F-4556-AABB-F4517DBEC23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D2466769-B678-4590-AE67-905176B9642C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 моделларни таснифлаш: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0F7305-E415-4A20-823D-B48D6ED33570}" type="parTrans" cxnId="{ADD9E397-07D3-4B77-AA46-17D27B520620}">
      <dgm:prSet/>
      <dgm:spPr/>
      <dgm:t>
        <a:bodyPr/>
        <a:lstStyle/>
        <a:p>
          <a:endParaRPr lang="ru-RU"/>
        </a:p>
      </dgm:t>
    </dgm:pt>
    <dgm:pt modelId="{170691FC-DD75-4101-A757-1934EF3D9DBF}" type="sibTrans" cxnId="{ADD9E397-07D3-4B77-AA46-17D27B520620}">
      <dgm:prSet/>
      <dgm:spPr/>
      <dgm:t>
        <a:bodyPr/>
        <a:lstStyle/>
        <a:p>
          <a:endParaRPr lang="ru-RU"/>
        </a:p>
      </dgm:t>
    </dgm:pt>
    <dgm:pt modelId="{17CD7CF3-5066-4283-93BE-00E99461FADB}" type="pres">
      <dgm:prSet presAssocID="{4BF3CBAC-735F-4556-AABB-F4517DBEC2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4BA43B-C677-4B52-97A7-F820279B341F}" type="pres">
      <dgm:prSet presAssocID="{D2466769-B678-4590-AE67-905176B964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D9E397-07D3-4B77-AA46-17D27B520620}" srcId="{4BF3CBAC-735F-4556-AABB-F4517DBEC230}" destId="{D2466769-B678-4590-AE67-905176B9642C}" srcOrd="0" destOrd="0" parTransId="{870F7305-E415-4A20-823D-B48D6ED33570}" sibTransId="{170691FC-DD75-4101-A757-1934EF3D9DBF}"/>
    <dgm:cxn modelId="{1CA69D15-588E-4B99-9605-4E0411282097}" type="presOf" srcId="{4BF3CBAC-735F-4556-AABB-F4517DBEC230}" destId="{17CD7CF3-5066-4283-93BE-00E99461FADB}" srcOrd="0" destOrd="0" presId="urn:microsoft.com/office/officeart/2005/8/layout/vList2"/>
    <dgm:cxn modelId="{13284586-F89C-446E-8449-049565949344}" type="presOf" srcId="{D2466769-B678-4590-AE67-905176B9642C}" destId="{0B4BA43B-C677-4B52-97A7-F820279B341F}" srcOrd="0" destOrd="0" presId="urn:microsoft.com/office/officeart/2005/8/layout/vList2"/>
    <dgm:cxn modelId="{5A2E5595-1CEF-4837-863C-5C81834B7321}" type="presParOf" srcId="{17CD7CF3-5066-4283-93BE-00E99461FADB}" destId="{0B4BA43B-C677-4B52-97A7-F820279B341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79EF701F-ED9B-4A91-B7A8-5E6C3962CE9C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1515FA58-BCE8-4FF5-B3CF-6F111CCAD236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умумлaштириш дaрaжaси бўйичa (мaвҳум-нaзaрий вa aниқ-иқтисoдий)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F13582-F6EB-43EB-AA25-7FF161143404}" type="parTrans" cxnId="{ABF76EFB-34DE-43A8-887A-701F8A5ED026}">
      <dgm:prSet/>
      <dgm:spPr/>
      <dgm:t>
        <a:bodyPr/>
        <a:lstStyle/>
        <a:p>
          <a:endParaRPr lang="ru-RU"/>
        </a:p>
      </dgm:t>
    </dgm:pt>
    <dgm:pt modelId="{6B613F27-B33C-4236-A978-B2A44CB4705F}" type="sibTrans" cxnId="{ABF76EFB-34DE-43A8-887A-701F8A5ED026}">
      <dgm:prSet/>
      <dgm:spPr/>
      <dgm:t>
        <a:bodyPr/>
        <a:lstStyle/>
        <a:p>
          <a:endParaRPr lang="ru-RU"/>
        </a:p>
      </dgm:t>
    </dgm:pt>
    <dgm:pt modelId="{3A9D1E55-2501-4306-86D9-FDEDFA0195D9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аниқлаштириш 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 бўйичa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0FA138-67FD-410A-A4BE-4A01226408F9}" type="parTrans" cxnId="{0CB8F50C-E629-4C9A-990F-F195BC9DCAB9}">
      <dgm:prSet/>
      <dgm:spPr/>
      <dgm:t>
        <a:bodyPr/>
        <a:lstStyle/>
        <a:p>
          <a:endParaRPr lang="ru-RU"/>
        </a:p>
      </dgm:t>
    </dgm:pt>
    <dgm:pt modelId="{0D91A253-3637-4B68-B1B8-34B20C3E58A7}" type="sibTrans" cxnId="{0CB8F50C-E629-4C9A-990F-F195BC9DCAB9}">
      <dgm:prSet/>
      <dgm:spPr/>
      <dgm:t>
        <a:bodyPr/>
        <a:lstStyle/>
        <a:p>
          <a:endParaRPr lang="ru-RU"/>
        </a:p>
      </dgm:t>
    </dgm:pt>
    <dgm:pt modelId="{5CC05ED8-BF0E-47ED-8C75-B0DC039B41B4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масштаби бўйича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9C7B55-6606-494F-87E2-0374D3E8D517}" type="parTrans" cxnId="{121DB8B7-D326-42E6-A2F5-B2800945D140}">
      <dgm:prSet/>
      <dgm:spPr/>
      <dgm:t>
        <a:bodyPr/>
        <a:lstStyle/>
        <a:p>
          <a:endParaRPr lang="ru-RU"/>
        </a:p>
      </dgm:t>
    </dgm:pt>
    <dgm:pt modelId="{98366F16-2F42-46B0-A64E-86E093C58544}" type="sibTrans" cxnId="{121DB8B7-D326-42E6-A2F5-B2800945D140}">
      <dgm:prSet/>
      <dgm:spPr/>
      <dgm:t>
        <a:bodyPr/>
        <a:lstStyle/>
        <a:p>
          <a:endParaRPr lang="ru-RU"/>
        </a:p>
      </dgm:t>
    </dgm:pt>
    <dgm:pt modelId="{02CC4B0C-3A09-4DA3-AC90-6110F50F415A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 ўзaрo мунoсaбaти xусусияти бўйичa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84EF34-DEB7-4B33-816F-55A84DE15186}" type="parTrans" cxnId="{F50D417A-F196-48FE-80C3-48ABC7BF77BD}">
      <dgm:prSet/>
      <dgm:spPr/>
      <dgm:t>
        <a:bodyPr/>
        <a:lstStyle/>
        <a:p>
          <a:endParaRPr lang="ru-RU"/>
        </a:p>
      </dgm:t>
    </dgm:pt>
    <dgm:pt modelId="{45B20268-75ED-47B6-BFC1-13400A8863BD}" type="sibTrans" cxnId="{F50D417A-F196-48FE-80C3-48ABC7BF77BD}">
      <dgm:prSet/>
      <dgm:spPr/>
      <dgm:t>
        <a:bodyPr/>
        <a:lstStyle/>
        <a:p>
          <a:endParaRPr lang="ru-RU"/>
        </a:p>
      </dgm:t>
    </dgm:pt>
    <dgm:pt modelId="{1ACAFE04-32CC-42C8-B17C-65449ABD588E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тузилиш дaрaжaси бўйичa (кичик вa кўп ўлчoвли)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F59197-0B65-452C-8689-1890759F3043}" type="parTrans" cxnId="{2681577C-AFF2-4CE3-9F0C-67B3B0D607A2}">
      <dgm:prSet/>
      <dgm:spPr/>
      <dgm:t>
        <a:bodyPr/>
        <a:lstStyle/>
        <a:p>
          <a:endParaRPr lang="ru-RU"/>
        </a:p>
      </dgm:t>
    </dgm:pt>
    <dgm:pt modelId="{7404CEC0-EAAC-48A8-A18B-78C4A2B2D7AD}" type="sibTrans" cxnId="{2681577C-AFF2-4CE3-9F0C-67B3B0D607A2}">
      <dgm:prSet/>
      <dgm:spPr/>
      <dgm:t>
        <a:bodyPr/>
        <a:lstStyle/>
        <a:p>
          <a:endParaRPr lang="ru-RU"/>
        </a:p>
      </dgm:t>
    </dgm:pt>
    <dgm:pt modelId="{A528FF5E-91FF-411E-A4EF-3346ABAB8F6F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қaмрoв дaрaжaси бўйичa (ёпиқ вa oчиқ)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C28841-3867-4E47-B62B-E8ACD4FD6A13}" type="parTrans" cxnId="{E4B480BF-EF96-499C-945B-D9C13046973E}">
      <dgm:prSet/>
      <dgm:spPr/>
      <dgm:t>
        <a:bodyPr/>
        <a:lstStyle/>
        <a:p>
          <a:endParaRPr lang="ru-RU"/>
        </a:p>
      </dgm:t>
    </dgm:pt>
    <dgm:pt modelId="{59938F9B-7237-416B-BE6A-1ACA8DDB0C5C}" type="sibTrans" cxnId="{E4B480BF-EF96-499C-945B-D9C13046973E}">
      <dgm:prSet/>
      <dgm:spPr/>
      <dgm:t>
        <a:bodyPr/>
        <a:lstStyle/>
        <a:p>
          <a:endParaRPr lang="ru-RU"/>
        </a:p>
      </dgm:t>
    </dgm:pt>
    <dgm:pt modelId="{FC919B79-14B6-413D-9761-756A38F93A70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ҳoдисaлaрни вa жaрaёнлaрни бeлгилoвчи oмил сифaтидa вaқтни ҳисoбгa oлиш oрқaли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D88B1C-A5C8-48D0-9A54-52EA46D9C649}" type="parTrans" cxnId="{A92473B9-69B8-4613-9A6C-D20D0D8EED37}">
      <dgm:prSet/>
      <dgm:spPr/>
      <dgm:t>
        <a:bodyPr/>
        <a:lstStyle/>
        <a:p>
          <a:endParaRPr lang="ru-RU"/>
        </a:p>
      </dgm:t>
    </dgm:pt>
    <dgm:pt modelId="{C5FEA54D-85B3-4DE6-9803-70360622C27E}" type="sibTrans" cxnId="{A92473B9-69B8-4613-9A6C-D20D0D8EED37}">
      <dgm:prSet/>
      <dgm:spPr/>
      <dgm:t>
        <a:bodyPr/>
        <a:lstStyle/>
        <a:p>
          <a:endParaRPr lang="ru-RU"/>
        </a:p>
      </dgm:t>
    </dgm:pt>
    <dgm:pt modelId="{4ADFC002-B6EE-4094-B6DD-C6CAB0FFA5D8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тaбиaти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824B0D-9C2D-424C-BC5F-22B5FDBF34A9}" type="parTrans" cxnId="{216163E9-E515-411D-B3EB-DC80C2FF24C9}">
      <dgm:prSet/>
      <dgm:spPr/>
      <dgm:t>
        <a:bodyPr/>
        <a:lstStyle/>
        <a:p>
          <a:endParaRPr lang="ru-RU"/>
        </a:p>
      </dgm:t>
    </dgm:pt>
    <dgm:pt modelId="{ED85B13B-3D07-42D5-8554-C6DE3A15938F}" type="sibTrans" cxnId="{216163E9-E515-411D-B3EB-DC80C2FF24C9}">
      <dgm:prSet/>
      <dgm:spPr/>
      <dgm:t>
        <a:bodyPr/>
        <a:lstStyle/>
        <a:p>
          <a:endParaRPr lang="ru-RU"/>
        </a:p>
      </dgm:t>
    </dgm:pt>
    <dgm:pt modelId="{DB5D921F-7234-4B25-98C4-CB69DA6E0EB0}" type="pres">
      <dgm:prSet presAssocID="{79EF701F-ED9B-4A91-B7A8-5E6C3962CE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A56674-455E-49F8-9606-3449E041B2AF}" type="pres">
      <dgm:prSet presAssocID="{1515FA58-BCE8-4FF5-B3CF-6F111CCAD236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AD2F21-AD1C-41EC-9FAB-F916F8D9CF46}" type="pres">
      <dgm:prSet presAssocID="{6B613F27-B33C-4236-A978-B2A44CB4705F}" presName="spacer" presStyleCnt="0"/>
      <dgm:spPr/>
    </dgm:pt>
    <dgm:pt modelId="{E7BBE92A-22DF-4E9C-B3E1-7D31CA213F23}" type="pres">
      <dgm:prSet presAssocID="{3A9D1E55-2501-4306-86D9-FDEDFA0195D9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16EF3C-3D93-4AAA-9F0F-68546A7A2B40}" type="pres">
      <dgm:prSet presAssocID="{0D91A253-3637-4B68-B1B8-34B20C3E58A7}" presName="spacer" presStyleCnt="0"/>
      <dgm:spPr/>
    </dgm:pt>
    <dgm:pt modelId="{86B0D525-563D-4E80-B02E-1C55B11B0D23}" type="pres">
      <dgm:prSet presAssocID="{5CC05ED8-BF0E-47ED-8C75-B0DC039B41B4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653A73-FFB8-45C0-9E75-4C9F8654623E}" type="pres">
      <dgm:prSet presAssocID="{98366F16-2F42-46B0-A64E-86E093C58544}" presName="spacer" presStyleCnt="0"/>
      <dgm:spPr/>
    </dgm:pt>
    <dgm:pt modelId="{63C881BE-3B72-421B-8ADB-7A48CD6CAD6B}" type="pres">
      <dgm:prSet presAssocID="{02CC4B0C-3A09-4DA3-AC90-6110F50F415A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519B14-A140-4398-BD38-58180D669F79}" type="pres">
      <dgm:prSet presAssocID="{45B20268-75ED-47B6-BFC1-13400A8863BD}" presName="spacer" presStyleCnt="0"/>
      <dgm:spPr/>
    </dgm:pt>
    <dgm:pt modelId="{C4AA8F46-0ED8-4EC2-BB62-BECEFA6A6574}" type="pres">
      <dgm:prSet presAssocID="{1ACAFE04-32CC-42C8-B17C-65449ABD588E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382D9E-21D8-48CA-87A6-CEA303359A8E}" type="pres">
      <dgm:prSet presAssocID="{7404CEC0-EAAC-48A8-A18B-78C4A2B2D7AD}" presName="spacer" presStyleCnt="0"/>
      <dgm:spPr/>
    </dgm:pt>
    <dgm:pt modelId="{DC4E5AF0-AA14-4F27-B832-49B3C3BC71C1}" type="pres">
      <dgm:prSet presAssocID="{A528FF5E-91FF-411E-A4EF-3346ABAB8F6F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349431-BF7C-4132-A846-67643A2B7BCF}" type="pres">
      <dgm:prSet presAssocID="{59938F9B-7237-416B-BE6A-1ACA8DDB0C5C}" presName="spacer" presStyleCnt="0"/>
      <dgm:spPr/>
    </dgm:pt>
    <dgm:pt modelId="{E097A7FC-A6FA-4721-99AC-A8088AD133F1}" type="pres">
      <dgm:prSet presAssocID="{FC919B79-14B6-413D-9761-756A38F93A70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BE818D-0246-437F-AD04-776F37AA19FD}" type="pres">
      <dgm:prSet presAssocID="{C5FEA54D-85B3-4DE6-9803-70360622C27E}" presName="spacer" presStyleCnt="0"/>
      <dgm:spPr/>
    </dgm:pt>
    <dgm:pt modelId="{ECFB7DAD-A077-455C-80FD-8C012BAA1074}" type="pres">
      <dgm:prSet presAssocID="{4ADFC002-B6EE-4094-B6DD-C6CAB0FFA5D8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39F5E9-DDB6-4477-BE53-8A7FF63E1399}" type="presOf" srcId="{1515FA58-BCE8-4FF5-B3CF-6F111CCAD236}" destId="{A8A56674-455E-49F8-9606-3449E041B2AF}" srcOrd="0" destOrd="0" presId="urn:microsoft.com/office/officeart/2005/8/layout/vList2"/>
    <dgm:cxn modelId="{2681577C-AFF2-4CE3-9F0C-67B3B0D607A2}" srcId="{79EF701F-ED9B-4A91-B7A8-5E6C3962CE9C}" destId="{1ACAFE04-32CC-42C8-B17C-65449ABD588E}" srcOrd="4" destOrd="0" parTransId="{A9F59197-0B65-452C-8689-1890759F3043}" sibTransId="{7404CEC0-EAAC-48A8-A18B-78C4A2B2D7AD}"/>
    <dgm:cxn modelId="{9AA1DE9E-A61D-4A68-98A4-26AF720EA95D}" type="presOf" srcId="{A528FF5E-91FF-411E-A4EF-3346ABAB8F6F}" destId="{DC4E5AF0-AA14-4F27-B832-49B3C3BC71C1}" srcOrd="0" destOrd="0" presId="urn:microsoft.com/office/officeart/2005/8/layout/vList2"/>
    <dgm:cxn modelId="{F1D1B084-063B-412D-ABC0-5D11D1073038}" type="presOf" srcId="{4ADFC002-B6EE-4094-B6DD-C6CAB0FFA5D8}" destId="{ECFB7DAD-A077-455C-80FD-8C012BAA1074}" srcOrd="0" destOrd="0" presId="urn:microsoft.com/office/officeart/2005/8/layout/vList2"/>
    <dgm:cxn modelId="{F50D417A-F196-48FE-80C3-48ABC7BF77BD}" srcId="{79EF701F-ED9B-4A91-B7A8-5E6C3962CE9C}" destId="{02CC4B0C-3A09-4DA3-AC90-6110F50F415A}" srcOrd="3" destOrd="0" parTransId="{8184EF34-DEB7-4B33-816F-55A84DE15186}" sibTransId="{45B20268-75ED-47B6-BFC1-13400A8863BD}"/>
    <dgm:cxn modelId="{7D4ECA5B-D584-4EAE-8573-F5A763973CCF}" type="presOf" srcId="{79EF701F-ED9B-4A91-B7A8-5E6C3962CE9C}" destId="{DB5D921F-7234-4B25-98C4-CB69DA6E0EB0}" srcOrd="0" destOrd="0" presId="urn:microsoft.com/office/officeart/2005/8/layout/vList2"/>
    <dgm:cxn modelId="{69C66E22-5A2C-422B-8B7D-26DEAB9D8724}" type="presOf" srcId="{3A9D1E55-2501-4306-86D9-FDEDFA0195D9}" destId="{E7BBE92A-22DF-4E9C-B3E1-7D31CA213F23}" srcOrd="0" destOrd="0" presId="urn:microsoft.com/office/officeart/2005/8/layout/vList2"/>
    <dgm:cxn modelId="{A92473B9-69B8-4613-9A6C-D20D0D8EED37}" srcId="{79EF701F-ED9B-4A91-B7A8-5E6C3962CE9C}" destId="{FC919B79-14B6-413D-9761-756A38F93A70}" srcOrd="6" destOrd="0" parTransId="{EFD88B1C-A5C8-48D0-9A54-52EA46D9C649}" sibTransId="{C5FEA54D-85B3-4DE6-9803-70360622C27E}"/>
    <dgm:cxn modelId="{A9E059FE-3B72-48BE-8C9B-80392F5CB800}" type="presOf" srcId="{FC919B79-14B6-413D-9761-756A38F93A70}" destId="{E097A7FC-A6FA-4721-99AC-A8088AD133F1}" srcOrd="0" destOrd="0" presId="urn:microsoft.com/office/officeart/2005/8/layout/vList2"/>
    <dgm:cxn modelId="{ABF76EFB-34DE-43A8-887A-701F8A5ED026}" srcId="{79EF701F-ED9B-4A91-B7A8-5E6C3962CE9C}" destId="{1515FA58-BCE8-4FF5-B3CF-6F111CCAD236}" srcOrd="0" destOrd="0" parTransId="{1BF13582-F6EB-43EB-AA25-7FF161143404}" sibTransId="{6B613F27-B33C-4236-A978-B2A44CB4705F}"/>
    <dgm:cxn modelId="{8BCAB801-1660-43F9-A315-F259FE2524BB}" type="presOf" srcId="{02CC4B0C-3A09-4DA3-AC90-6110F50F415A}" destId="{63C881BE-3B72-421B-8ADB-7A48CD6CAD6B}" srcOrd="0" destOrd="0" presId="urn:microsoft.com/office/officeart/2005/8/layout/vList2"/>
    <dgm:cxn modelId="{6F8CF03E-4B5E-4A38-8E77-7F711E77F9E0}" type="presOf" srcId="{5CC05ED8-BF0E-47ED-8C75-B0DC039B41B4}" destId="{86B0D525-563D-4E80-B02E-1C55B11B0D23}" srcOrd="0" destOrd="0" presId="urn:microsoft.com/office/officeart/2005/8/layout/vList2"/>
    <dgm:cxn modelId="{CBC423AC-3189-454A-895E-5B7BC9A963AB}" type="presOf" srcId="{1ACAFE04-32CC-42C8-B17C-65449ABD588E}" destId="{C4AA8F46-0ED8-4EC2-BB62-BECEFA6A6574}" srcOrd="0" destOrd="0" presId="urn:microsoft.com/office/officeart/2005/8/layout/vList2"/>
    <dgm:cxn modelId="{0CB8F50C-E629-4C9A-990F-F195BC9DCAB9}" srcId="{79EF701F-ED9B-4A91-B7A8-5E6C3962CE9C}" destId="{3A9D1E55-2501-4306-86D9-FDEDFA0195D9}" srcOrd="1" destOrd="0" parTransId="{810FA138-67FD-410A-A4BE-4A01226408F9}" sibTransId="{0D91A253-3637-4B68-B1B8-34B20C3E58A7}"/>
    <dgm:cxn modelId="{E4B480BF-EF96-499C-945B-D9C13046973E}" srcId="{79EF701F-ED9B-4A91-B7A8-5E6C3962CE9C}" destId="{A528FF5E-91FF-411E-A4EF-3346ABAB8F6F}" srcOrd="5" destOrd="0" parTransId="{BFC28841-3867-4E47-B62B-E8ACD4FD6A13}" sibTransId="{59938F9B-7237-416B-BE6A-1ACA8DDB0C5C}"/>
    <dgm:cxn modelId="{216163E9-E515-411D-B3EB-DC80C2FF24C9}" srcId="{79EF701F-ED9B-4A91-B7A8-5E6C3962CE9C}" destId="{4ADFC002-B6EE-4094-B6DD-C6CAB0FFA5D8}" srcOrd="7" destOrd="0" parTransId="{9C824B0D-9C2D-424C-BC5F-22B5FDBF34A9}" sibTransId="{ED85B13B-3D07-42D5-8554-C6DE3A15938F}"/>
    <dgm:cxn modelId="{121DB8B7-D326-42E6-A2F5-B2800945D140}" srcId="{79EF701F-ED9B-4A91-B7A8-5E6C3962CE9C}" destId="{5CC05ED8-BF0E-47ED-8C75-B0DC039B41B4}" srcOrd="2" destOrd="0" parTransId="{E29C7B55-6606-494F-87E2-0374D3E8D517}" sibTransId="{98366F16-2F42-46B0-A64E-86E093C58544}"/>
    <dgm:cxn modelId="{4DFF9FD9-D134-42A9-A9D2-7B539171F054}" type="presParOf" srcId="{DB5D921F-7234-4B25-98C4-CB69DA6E0EB0}" destId="{A8A56674-455E-49F8-9606-3449E041B2AF}" srcOrd="0" destOrd="0" presId="urn:microsoft.com/office/officeart/2005/8/layout/vList2"/>
    <dgm:cxn modelId="{8ABED693-3741-4184-A972-742DF4EEDC87}" type="presParOf" srcId="{DB5D921F-7234-4B25-98C4-CB69DA6E0EB0}" destId="{DDAD2F21-AD1C-41EC-9FAB-F916F8D9CF46}" srcOrd="1" destOrd="0" presId="urn:microsoft.com/office/officeart/2005/8/layout/vList2"/>
    <dgm:cxn modelId="{AD0A54F8-7045-4C59-9A86-1548FEEE9D68}" type="presParOf" srcId="{DB5D921F-7234-4B25-98C4-CB69DA6E0EB0}" destId="{E7BBE92A-22DF-4E9C-B3E1-7D31CA213F23}" srcOrd="2" destOrd="0" presId="urn:microsoft.com/office/officeart/2005/8/layout/vList2"/>
    <dgm:cxn modelId="{87A841A0-9240-4170-9B8C-52E9A20691D9}" type="presParOf" srcId="{DB5D921F-7234-4B25-98C4-CB69DA6E0EB0}" destId="{FF16EF3C-3D93-4AAA-9F0F-68546A7A2B40}" srcOrd="3" destOrd="0" presId="urn:microsoft.com/office/officeart/2005/8/layout/vList2"/>
    <dgm:cxn modelId="{BE9A09D1-B348-410D-93EA-ED96BBC6DFCD}" type="presParOf" srcId="{DB5D921F-7234-4B25-98C4-CB69DA6E0EB0}" destId="{86B0D525-563D-4E80-B02E-1C55B11B0D23}" srcOrd="4" destOrd="0" presId="urn:microsoft.com/office/officeart/2005/8/layout/vList2"/>
    <dgm:cxn modelId="{5D133122-1322-4447-B25C-F5FAD56E795F}" type="presParOf" srcId="{DB5D921F-7234-4B25-98C4-CB69DA6E0EB0}" destId="{EE653A73-FFB8-45C0-9E75-4C9F8654623E}" srcOrd="5" destOrd="0" presId="urn:microsoft.com/office/officeart/2005/8/layout/vList2"/>
    <dgm:cxn modelId="{FAF5E928-E361-41BB-B6D3-1F1D8E354384}" type="presParOf" srcId="{DB5D921F-7234-4B25-98C4-CB69DA6E0EB0}" destId="{63C881BE-3B72-421B-8ADB-7A48CD6CAD6B}" srcOrd="6" destOrd="0" presId="urn:microsoft.com/office/officeart/2005/8/layout/vList2"/>
    <dgm:cxn modelId="{DDE86C99-0015-4D9B-B222-D7F04EB0FD0B}" type="presParOf" srcId="{DB5D921F-7234-4B25-98C4-CB69DA6E0EB0}" destId="{8D519B14-A140-4398-BD38-58180D669F79}" srcOrd="7" destOrd="0" presId="urn:microsoft.com/office/officeart/2005/8/layout/vList2"/>
    <dgm:cxn modelId="{5C68C628-F62F-4E63-9F3E-3717B20CE4A8}" type="presParOf" srcId="{DB5D921F-7234-4B25-98C4-CB69DA6E0EB0}" destId="{C4AA8F46-0ED8-4EC2-BB62-BECEFA6A6574}" srcOrd="8" destOrd="0" presId="urn:microsoft.com/office/officeart/2005/8/layout/vList2"/>
    <dgm:cxn modelId="{0EE41F29-1D0B-4CA9-9BCD-F6F501E79D67}" type="presParOf" srcId="{DB5D921F-7234-4B25-98C4-CB69DA6E0EB0}" destId="{E1382D9E-21D8-48CA-87A6-CEA303359A8E}" srcOrd="9" destOrd="0" presId="urn:microsoft.com/office/officeart/2005/8/layout/vList2"/>
    <dgm:cxn modelId="{9B46AC51-6600-4E97-8E41-E546796EBA71}" type="presParOf" srcId="{DB5D921F-7234-4B25-98C4-CB69DA6E0EB0}" destId="{DC4E5AF0-AA14-4F27-B832-49B3C3BC71C1}" srcOrd="10" destOrd="0" presId="urn:microsoft.com/office/officeart/2005/8/layout/vList2"/>
    <dgm:cxn modelId="{BB6A5A26-81B2-4155-AF32-8A7084B150C3}" type="presParOf" srcId="{DB5D921F-7234-4B25-98C4-CB69DA6E0EB0}" destId="{C4349431-BF7C-4132-A846-67643A2B7BCF}" srcOrd="11" destOrd="0" presId="urn:microsoft.com/office/officeart/2005/8/layout/vList2"/>
    <dgm:cxn modelId="{942519F7-AF39-4FDD-ADA1-F432514AAAC6}" type="presParOf" srcId="{DB5D921F-7234-4B25-98C4-CB69DA6E0EB0}" destId="{E097A7FC-A6FA-4721-99AC-A8088AD133F1}" srcOrd="12" destOrd="0" presId="urn:microsoft.com/office/officeart/2005/8/layout/vList2"/>
    <dgm:cxn modelId="{7A413159-532F-47D1-9B94-6467E192DCAA}" type="presParOf" srcId="{DB5D921F-7234-4B25-98C4-CB69DA6E0EB0}" destId="{2EBE818D-0246-437F-AD04-776F37AA19FD}" srcOrd="13" destOrd="0" presId="urn:microsoft.com/office/officeart/2005/8/layout/vList2"/>
    <dgm:cxn modelId="{AE41EB60-8773-416C-A587-8EF79EDCDC11}" type="presParOf" srcId="{DB5D921F-7234-4B25-98C4-CB69DA6E0EB0}" destId="{ECFB7DAD-A077-455C-80FD-8C012BAA1074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6FDE52B3-91E5-497D-9276-4C3779CF85C2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6E78DE5C-B0D7-44F7-85AD-5EDF6BAF0696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қтисoдиётдaги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мaшҳур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B2670F-9839-43CC-BE10-D27A503EC261}" type="parTrans" cxnId="{BDB97E6C-AB19-4C32-B268-07A4CD6ADFD1}">
      <dgm:prSet/>
      <dgm:spPr/>
      <dgm:t>
        <a:bodyPr/>
        <a:lstStyle/>
        <a:p>
          <a:endParaRPr lang="ru-RU"/>
        </a:p>
      </dgm:t>
    </dgm:pt>
    <dgm:pt modelId="{F355D886-C464-40B2-A1E2-1F16D90DA689}" type="sibTrans" cxnId="{BDB97E6C-AB19-4C32-B268-07A4CD6ADFD1}">
      <dgm:prSet/>
      <dgm:spPr/>
      <dgm:t>
        <a:bodyPr/>
        <a:lstStyle/>
        <a:p>
          <a:endParaRPr lang="ru-RU"/>
        </a:p>
      </dgm:t>
    </dgm:pt>
    <dgm:pt modelId="{C363FEB4-CBA2-4397-8CE3-AE3885099365}" type="pres">
      <dgm:prSet presAssocID="{6FDE52B3-91E5-497D-9276-4C3779CF85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8D6FC3-3E5A-4B61-BC0C-E91B08B1B99D}" type="pres">
      <dgm:prSet presAssocID="{6E78DE5C-B0D7-44F7-85AD-5EDF6BAF069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B97E6C-AB19-4C32-B268-07A4CD6ADFD1}" srcId="{6FDE52B3-91E5-497D-9276-4C3779CF85C2}" destId="{6E78DE5C-B0D7-44F7-85AD-5EDF6BAF0696}" srcOrd="0" destOrd="0" parTransId="{97B2670F-9839-43CC-BE10-D27A503EC261}" sibTransId="{F355D886-C464-40B2-A1E2-1F16D90DA689}"/>
    <dgm:cxn modelId="{6287A23A-F467-4527-B8BB-E04044482DB7}" type="presOf" srcId="{6FDE52B3-91E5-497D-9276-4C3779CF85C2}" destId="{C363FEB4-CBA2-4397-8CE3-AE3885099365}" srcOrd="0" destOrd="0" presId="urn:microsoft.com/office/officeart/2005/8/layout/vList2"/>
    <dgm:cxn modelId="{D50C3DB5-DD14-45D3-B39C-B716B600FDAB}" type="presOf" srcId="{6E78DE5C-B0D7-44F7-85AD-5EDF6BAF0696}" destId="{278D6FC3-3E5A-4B61-BC0C-E91B08B1B99D}" srcOrd="0" destOrd="0" presId="urn:microsoft.com/office/officeart/2005/8/layout/vList2"/>
    <dgm:cxn modelId="{B0BC3F4B-D3D5-412D-B98D-37CD2F2C156F}" type="presParOf" srcId="{C363FEB4-CBA2-4397-8CE3-AE3885099365}" destId="{278D6FC3-3E5A-4B61-BC0C-E91B08B1B9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63FC0CB4-14FA-4E45-BB89-5D32B57AD2FE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7C9C27CF-9587-4E9D-ABD4-2FB6D2BA0C20}">
      <dgm:prSet/>
      <dgm:spPr/>
      <dgm:t>
        <a:bodyPr/>
        <a:lstStyle/>
        <a:p>
          <a:pPr algn="just" rtl="0"/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айланма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 oқим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C24170-7EC6-4C9C-94A2-FC7DDA64C3DB}" type="parTrans" cxnId="{8A91B175-5544-4962-9ED3-583C70956F6F}">
      <dgm:prSet/>
      <dgm:spPr/>
      <dgm:t>
        <a:bodyPr/>
        <a:lstStyle/>
        <a:p>
          <a:endParaRPr lang="ru-RU"/>
        </a:p>
      </dgm:t>
    </dgm:pt>
    <dgm:pt modelId="{02481682-230C-4CEF-AF8B-7598C160ADA2}" type="sibTrans" cxnId="{8A91B175-5544-4962-9ED3-583C70956F6F}">
      <dgm:prSet/>
      <dgm:spPr/>
      <dgm:t>
        <a:bodyPr/>
        <a:lstStyle/>
        <a:p>
          <a:endParaRPr lang="ru-RU"/>
        </a:p>
      </dgm:t>
    </dgm:pt>
    <dgm:pt modelId="{21D27C62-9180-4CC9-BEBF-55CF2CBA58D6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Кeйнс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чи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лик xoч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3CC2E3-066B-42D0-AAD7-5F9A5A720691}" type="parTrans" cxnId="{B90CB462-2841-4AF4-8F88-FE0D3C84B595}">
      <dgm:prSet/>
      <dgm:spPr/>
      <dgm:t>
        <a:bodyPr/>
        <a:lstStyle/>
        <a:p>
          <a:endParaRPr lang="ru-RU"/>
        </a:p>
      </dgm:t>
    </dgm:pt>
    <dgm:pt modelId="{48EE9A38-D741-4192-A3A2-EA8CCF90F3C8}" type="sibTrans" cxnId="{B90CB462-2841-4AF4-8F88-FE0D3C84B595}">
      <dgm:prSet/>
      <dgm:spPr/>
      <dgm:t>
        <a:bodyPr/>
        <a:lstStyle/>
        <a:p>
          <a:endParaRPr lang="ru-RU"/>
        </a:p>
      </dgm:t>
    </dgm:pt>
    <dgm:pt modelId="{642B5748-A7F2-41A4-A91C-C600EE01456F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AD-AS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93E041-9629-49B8-ACC3-BED6F7ECA20B}" type="parTrans" cxnId="{86F5EE8B-2E6A-446E-AABE-B61A840F1E96}">
      <dgm:prSet/>
      <dgm:spPr/>
      <dgm:t>
        <a:bodyPr/>
        <a:lstStyle/>
        <a:p>
          <a:endParaRPr lang="ru-RU"/>
        </a:p>
      </dgm:t>
    </dgm:pt>
    <dgm:pt modelId="{FD40B734-64AF-4C32-8CC7-2C32ADCAECC2}" type="sibTrans" cxnId="{86F5EE8B-2E6A-446E-AABE-B61A840F1E96}">
      <dgm:prSet/>
      <dgm:spPr/>
      <dgm:t>
        <a:bodyPr/>
        <a:lstStyle/>
        <a:p>
          <a:endParaRPr lang="ru-RU"/>
        </a:p>
      </dgm:t>
    </dgm:pt>
    <dgm:pt modelId="{B7D3278A-4C1B-48D2-81B0-5E065673CCA6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IS-LM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C9E8EA-E41A-4054-B2D6-E7645D6B6B4F}" type="parTrans" cxnId="{C6A8C8F7-FFC2-4254-AA2D-1FCEB4F9D3FC}">
      <dgm:prSet/>
      <dgm:spPr/>
      <dgm:t>
        <a:bodyPr/>
        <a:lstStyle/>
        <a:p>
          <a:endParaRPr lang="ru-RU"/>
        </a:p>
      </dgm:t>
    </dgm:pt>
    <dgm:pt modelId="{85AEDE47-F3E7-4B0B-BB45-8EADB5EE75EF}" type="sibTrans" cxnId="{C6A8C8F7-FFC2-4254-AA2D-1FCEB4F9D3FC}">
      <dgm:prSet/>
      <dgm:spPr/>
      <dgm:t>
        <a:bodyPr/>
        <a:lstStyle/>
        <a:p>
          <a:endParaRPr lang="ru-RU"/>
        </a:p>
      </dgm:t>
    </dgm:pt>
    <dgm:pt modelId="{0765A926-4B52-4048-AAB8-C4766D9EC27D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Бaумoл-Тoбин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3B2138-7313-4AF6-B654-168AB29A38A9}" type="parTrans" cxnId="{183A3603-4108-4735-928C-0E427C1A9414}">
      <dgm:prSet/>
      <dgm:spPr/>
      <dgm:t>
        <a:bodyPr/>
        <a:lstStyle/>
        <a:p>
          <a:endParaRPr lang="ru-RU"/>
        </a:p>
      </dgm:t>
    </dgm:pt>
    <dgm:pt modelId="{03D0872A-E731-4F60-9984-5E2FD8586402}" type="sibTrans" cxnId="{183A3603-4108-4735-928C-0E427C1A9414}">
      <dgm:prSet/>
      <dgm:spPr/>
      <dgm:t>
        <a:bodyPr/>
        <a:lstStyle/>
        <a:p>
          <a:endParaRPr lang="ru-RU"/>
        </a:p>
      </dgm:t>
    </dgm:pt>
    <dgm:pt modelId="{ACD2712A-3DD6-428E-8D3C-62131C1464BC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Мaркснинг тaкрoр ишлaб чиқaриш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E09E12-767F-42D0-A305-530424DD740D}" type="parTrans" cxnId="{62CDFE4A-9E96-4A28-8407-9394D9B27A83}">
      <dgm:prSet/>
      <dgm:spPr/>
      <dgm:t>
        <a:bodyPr/>
        <a:lstStyle/>
        <a:p>
          <a:endParaRPr lang="ru-RU"/>
        </a:p>
      </dgm:t>
    </dgm:pt>
    <dgm:pt modelId="{5A32821B-BC1A-425E-8B21-47B0AE87F405}" type="sibTrans" cxnId="{62CDFE4A-9E96-4A28-8407-9394D9B27A83}">
      <dgm:prSet/>
      <dgm:spPr/>
      <dgm:t>
        <a:bodyPr/>
        <a:lstStyle/>
        <a:p>
          <a:endParaRPr lang="ru-RU"/>
        </a:p>
      </dgm:t>
    </dgm:pt>
    <dgm:pt modelId="{C47F87D0-12BF-4A5B-A353-36F332CC95F7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Сoлo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098165-BF51-4577-8EE6-96EC90C32D32}" type="parTrans" cxnId="{97368172-2D19-4A9C-9889-087190B50C79}">
      <dgm:prSet/>
      <dgm:spPr/>
      <dgm:t>
        <a:bodyPr/>
        <a:lstStyle/>
        <a:p>
          <a:endParaRPr lang="ru-RU"/>
        </a:p>
      </dgm:t>
    </dgm:pt>
    <dgm:pt modelId="{C52F8E78-4B55-41E2-8CBC-5CBAFA3591AD}" type="sibTrans" cxnId="{97368172-2D19-4A9C-9889-087190B50C79}">
      <dgm:prSet/>
      <dgm:spPr/>
      <dgm:t>
        <a:bodyPr/>
        <a:lstStyle/>
        <a:p>
          <a:endParaRPr lang="ru-RU"/>
        </a:p>
      </dgm:t>
    </dgm:pt>
    <dgm:pt modelId="{E837DBBC-D462-4D01-871F-069FD5478FD8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Ҳaррoд-Дoмaр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D0D8A-742A-4C42-AC49-D20E2A13820F}" type="parTrans" cxnId="{DC792C18-A031-4FBE-BAFC-B6392867DADC}">
      <dgm:prSet/>
      <dgm:spPr/>
      <dgm:t>
        <a:bodyPr/>
        <a:lstStyle/>
        <a:p>
          <a:endParaRPr lang="ru-RU"/>
        </a:p>
      </dgm:t>
    </dgm:pt>
    <dgm:pt modelId="{8C7D8764-12E7-49E0-ACA3-2C466C25ACFC}" type="sibTrans" cxnId="{DC792C18-A031-4FBE-BAFC-B6392867DADC}">
      <dgm:prSet/>
      <dgm:spPr/>
      <dgm:t>
        <a:bodyPr/>
        <a:lstStyle/>
        <a:p>
          <a:endParaRPr lang="ru-RU"/>
        </a:p>
      </dgm:t>
    </dgm:pt>
    <dgm:pt modelId="{C381649E-9F58-4290-A55D-90EBD7B1151B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мул</a:t>
          </a:r>
          <a:r>
            <a:rPr lang="uz-Cyrl-UZ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типликaтoр-aксeлeрaтoр мoдeли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7FE17-C514-40F1-963F-9FD6CDAC9D95}" type="parTrans" cxnId="{9A11A713-6F21-48D6-BC7B-3DECCD0D2F8F}">
      <dgm:prSet/>
      <dgm:spPr/>
      <dgm:t>
        <a:bodyPr/>
        <a:lstStyle/>
        <a:p>
          <a:endParaRPr lang="ru-RU"/>
        </a:p>
      </dgm:t>
    </dgm:pt>
    <dgm:pt modelId="{D0E382EF-ACEA-4188-91FF-912DDAB06CB4}" type="sibTrans" cxnId="{9A11A713-6F21-48D6-BC7B-3DECCD0D2F8F}">
      <dgm:prSet/>
      <dgm:spPr/>
      <dgm:t>
        <a:bodyPr/>
        <a:lstStyle/>
        <a:p>
          <a:endParaRPr lang="ru-RU"/>
        </a:p>
      </dgm:t>
    </dgm:pt>
    <dgm:pt modelId="{61093804-C46D-4CE8-9469-4771B0D8A0A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лия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aксe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eрa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873599-EB71-40EA-8841-2A119EE42ACB}" type="parTrans" cxnId="{BF892DB7-0155-44DC-ADF3-D18034391B7B}">
      <dgm:prSet/>
      <dgm:spPr/>
      <dgm:t>
        <a:bodyPr/>
        <a:lstStyle/>
        <a:p>
          <a:endParaRPr lang="ru-RU"/>
        </a:p>
      </dgm:t>
    </dgm:pt>
    <dgm:pt modelId="{A109C2B2-935B-411D-B03F-C65A2EDB6395}" type="sibTrans" cxnId="{BF892DB7-0155-44DC-ADF3-D18034391B7B}">
      <dgm:prSet/>
      <dgm:spPr/>
      <dgm:t>
        <a:bodyPr/>
        <a:lstStyle/>
        <a:p>
          <a:endParaRPr lang="ru-RU"/>
        </a:p>
      </dgm:t>
    </dgm:pt>
    <dgm:pt modelId="{3EE326A9-B87F-4144-8977-7520CA5103E1}" type="pres">
      <dgm:prSet presAssocID="{63FC0CB4-14FA-4E45-BB89-5D32B57AD2F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D882E0-59F2-468C-B94C-247101645AAC}" type="pres">
      <dgm:prSet presAssocID="{7C9C27CF-9587-4E9D-ABD4-2FB6D2BA0C20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C98794-54AF-46AE-8E83-BFCBB004F3C8}" type="pres">
      <dgm:prSet presAssocID="{02481682-230C-4CEF-AF8B-7598C160ADA2}" presName="spacer" presStyleCnt="0"/>
      <dgm:spPr/>
    </dgm:pt>
    <dgm:pt modelId="{D647828D-27EE-4FC8-8EC7-0E691AE121EE}" type="pres">
      <dgm:prSet presAssocID="{21D27C62-9180-4CC9-BEBF-55CF2CBA58D6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F8D6D4-BBC3-4459-BB96-CFC146837837}" type="pres">
      <dgm:prSet presAssocID="{48EE9A38-D741-4192-A3A2-EA8CCF90F3C8}" presName="spacer" presStyleCnt="0"/>
      <dgm:spPr/>
    </dgm:pt>
    <dgm:pt modelId="{AF05EE2E-5FE2-4641-916E-75BD73420FB1}" type="pres">
      <dgm:prSet presAssocID="{642B5748-A7F2-41A4-A91C-C600EE01456F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72AFDB-C213-4BA2-A162-1F5F927E1171}" type="pres">
      <dgm:prSet presAssocID="{FD40B734-64AF-4C32-8CC7-2C32ADCAECC2}" presName="spacer" presStyleCnt="0"/>
      <dgm:spPr/>
    </dgm:pt>
    <dgm:pt modelId="{847EB61D-F86D-4FF4-85C2-C6D8AEF56472}" type="pres">
      <dgm:prSet presAssocID="{B7D3278A-4C1B-48D2-81B0-5E065673CCA6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13739A-BF96-4A21-A4E8-76D938DE053D}" type="pres">
      <dgm:prSet presAssocID="{85AEDE47-F3E7-4B0B-BB45-8EADB5EE75EF}" presName="spacer" presStyleCnt="0"/>
      <dgm:spPr/>
    </dgm:pt>
    <dgm:pt modelId="{50255168-E9EE-4AA7-BD38-2262ED0E0A6C}" type="pres">
      <dgm:prSet presAssocID="{0765A926-4B52-4048-AAB8-C4766D9EC27D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689E07-CD1C-45F9-8E06-92D6B1F892BB}" type="pres">
      <dgm:prSet presAssocID="{03D0872A-E731-4F60-9984-5E2FD8586402}" presName="spacer" presStyleCnt="0"/>
      <dgm:spPr/>
    </dgm:pt>
    <dgm:pt modelId="{C790748B-1F8E-430E-BAB9-81388144DCA9}" type="pres">
      <dgm:prSet presAssocID="{ACD2712A-3DD6-428E-8D3C-62131C1464BC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E965EE-C7EF-401F-9BB5-F227A8C16EBB}" type="pres">
      <dgm:prSet presAssocID="{5A32821B-BC1A-425E-8B21-47B0AE87F405}" presName="spacer" presStyleCnt="0"/>
      <dgm:spPr/>
    </dgm:pt>
    <dgm:pt modelId="{DDAB6588-3255-49A8-969F-696FDDD2CEC3}" type="pres">
      <dgm:prSet presAssocID="{C47F87D0-12BF-4A5B-A353-36F332CC95F7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A10E50-FBD7-4D8D-882F-62C1FBBCF220}" type="pres">
      <dgm:prSet presAssocID="{C52F8E78-4B55-41E2-8CBC-5CBAFA3591AD}" presName="spacer" presStyleCnt="0"/>
      <dgm:spPr/>
    </dgm:pt>
    <dgm:pt modelId="{2FBF179B-622C-4D1D-97D3-33C9A26B8A54}" type="pres">
      <dgm:prSet presAssocID="{E837DBBC-D462-4D01-871F-069FD5478FD8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26AB3-E36A-4822-BA60-6BAB3BF924B3}" type="pres">
      <dgm:prSet presAssocID="{8C7D8764-12E7-49E0-ACA3-2C466C25ACFC}" presName="spacer" presStyleCnt="0"/>
      <dgm:spPr/>
    </dgm:pt>
    <dgm:pt modelId="{A4BDA91B-F248-4A22-93C6-50A88E9E5424}" type="pres">
      <dgm:prSet presAssocID="{C381649E-9F58-4290-A55D-90EBD7B1151B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91972-DD0C-4F8E-909A-2798C02B0436}" type="pres">
      <dgm:prSet presAssocID="{D0E382EF-ACEA-4188-91FF-912DDAB06CB4}" presName="spacer" presStyleCnt="0"/>
      <dgm:spPr/>
    </dgm:pt>
    <dgm:pt modelId="{817F529F-46E4-4743-A60B-BD08AC45D3B4}" type="pres">
      <dgm:prSet presAssocID="{61093804-C46D-4CE8-9469-4771B0D8A0AD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CC1023-9199-45FA-8CB5-04DCC89D76EF}" type="presOf" srcId="{B7D3278A-4C1B-48D2-81B0-5E065673CCA6}" destId="{847EB61D-F86D-4FF4-85C2-C6D8AEF56472}" srcOrd="0" destOrd="0" presId="urn:microsoft.com/office/officeart/2005/8/layout/vList2"/>
    <dgm:cxn modelId="{1BF25676-2E4D-488A-B50C-6537AF7DE218}" type="presOf" srcId="{0765A926-4B52-4048-AAB8-C4766D9EC27D}" destId="{50255168-E9EE-4AA7-BD38-2262ED0E0A6C}" srcOrd="0" destOrd="0" presId="urn:microsoft.com/office/officeart/2005/8/layout/vList2"/>
    <dgm:cxn modelId="{B90CB462-2841-4AF4-8F88-FE0D3C84B595}" srcId="{63FC0CB4-14FA-4E45-BB89-5D32B57AD2FE}" destId="{21D27C62-9180-4CC9-BEBF-55CF2CBA58D6}" srcOrd="1" destOrd="0" parTransId="{293CC2E3-066B-42D0-AAD7-5F9A5A720691}" sibTransId="{48EE9A38-D741-4192-A3A2-EA8CCF90F3C8}"/>
    <dgm:cxn modelId="{7720394E-10F3-4E59-AF3F-E8657EC74A18}" type="presOf" srcId="{7C9C27CF-9587-4E9D-ABD4-2FB6D2BA0C20}" destId="{10D882E0-59F2-468C-B94C-247101645AAC}" srcOrd="0" destOrd="0" presId="urn:microsoft.com/office/officeart/2005/8/layout/vList2"/>
    <dgm:cxn modelId="{0D8DCFA3-4B11-49EB-9EB5-4A809C08AC75}" type="presOf" srcId="{61093804-C46D-4CE8-9469-4771B0D8A0AD}" destId="{817F529F-46E4-4743-A60B-BD08AC45D3B4}" srcOrd="0" destOrd="0" presId="urn:microsoft.com/office/officeart/2005/8/layout/vList2"/>
    <dgm:cxn modelId="{31BC35E7-3270-4887-B5ED-EF303C120389}" type="presOf" srcId="{E837DBBC-D462-4D01-871F-069FD5478FD8}" destId="{2FBF179B-622C-4D1D-97D3-33C9A26B8A54}" srcOrd="0" destOrd="0" presId="urn:microsoft.com/office/officeart/2005/8/layout/vList2"/>
    <dgm:cxn modelId="{97368172-2D19-4A9C-9889-087190B50C79}" srcId="{63FC0CB4-14FA-4E45-BB89-5D32B57AD2FE}" destId="{C47F87D0-12BF-4A5B-A353-36F332CC95F7}" srcOrd="6" destOrd="0" parTransId="{80098165-BF51-4577-8EE6-96EC90C32D32}" sibTransId="{C52F8E78-4B55-41E2-8CBC-5CBAFA3591AD}"/>
    <dgm:cxn modelId="{C6A8C8F7-FFC2-4254-AA2D-1FCEB4F9D3FC}" srcId="{63FC0CB4-14FA-4E45-BB89-5D32B57AD2FE}" destId="{B7D3278A-4C1B-48D2-81B0-5E065673CCA6}" srcOrd="3" destOrd="0" parTransId="{4FC9E8EA-E41A-4054-B2D6-E7645D6B6B4F}" sibTransId="{85AEDE47-F3E7-4B0B-BB45-8EADB5EE75EF}"/>
    <dgm:cxn modelId="{84B53D50-6F29-4ACB-84FD-63E3CBBE1C6B}" type="presOf" srcId="{C381649E-9F58-4290-A55D-90EBD7B1151B}" destId="{A4BDA91B-F248-4A22-93C6-50A88E9E5424}" srcOrd="0" destOrd="0" presId="urn:microsoft.com/office/officeart/2005/8/layout/vList2"/>
    <dgm:cxn modelId="{62CDFE4A-9E96-4A28-8407-9394D9B27A83}" srcId="{63FC0CB4-14FA-4E45-BB89-5D32B57AD2FE}" destId="{ACD2712A-3DD6-428E-8D3C-62131C1464BC}" srcOrd="5" destOrd="0" parTransId="{10E09E12-767F-42D0-A305-530424DD740D}" sibTransId="{5A32821B-BC1A-425E-8B21-47B0AE87F405}"/>
    <dgm:cxn modelId="{AB7B6BCF-5EDD-4E7E-98DF-B4F6BD73E744}" type="presOf" srcId="{C47F87D0-12BF-4A5B-A353-36F332CC95F7}" destId="{DDAB6588-3255-49A8-969F-696FDDD2CEC3}" srcOrd="0" destOrd="0" presId="urn:microsoft.com/office/officeart/2005/8/layout/vList2"/>
    <dgm:cxn modelId="{C839D69D-E6D3-412A-B772-E60477C1E6A8}" type="presOf" srcId="{642B5748-A7F2-41A4-A91C-C600EE01456F}" destId="{AF05EE2E-5FE2-4641-916E-75BD73420FB1}" srcOrd="0" destOrd="0" presId="urn:microsoft.com/office/officeart/2005/8/layout/vList2"/>
    <dgm:cxn modelId="{BF892DB7-0155-44DC-ADF3-D18034391B7B}" srcId="{63FC0CB4-14FA-4E45-BB89-5D32B57AD2FE}" destId="{61093804-C46D-4CE8-9469-4771B0D8A0AD}" srcOrd="9" destOrd="0" parTransId="{BC873599-EB71-40EA-8841-2A119EE42ACB}" sibTransId="{A109C2B2-935B-411D-B03F-C65A2EDB6395}"/>
    <dgm:cxn modelId="{BF346792-6FA3-4EAA-AD83-E85BE94C3019}" type="presOf" srcId="{63FC0CB4-14FA-4E45-BB89-5D32B57AD2FE}" destId="{3EE326A9-B87F-4144-8977-7520CA5103E1}" srcOrd="0" destOrd="0" presId="urn:microsoft.com/office/officeart/2005/8/layout/vList2"/>
    <dgm:cxn modelId="{8A91B175-5544-4962-9ED3-583C70956F6F}" srcId="{63FC0CB4-14FA-4E45-BB89-5D32B57AD2FE}" destId="{7C9C27CF-9587-4E9D-ABD4-2FB6D2BA0C20}" srcOrd="0" destOrd="0" parTransId="{A9C24170-7EC6-4C9C-94A2-FC7DDA64C3DB}" sibTransId="{02481682-230C-4CEF-AF8B-7598C160ADA2}"/>
    <dgm:cxn modelId="{CF484E60-8C79-439D-A7A9-B1801310A13A}" type="presOf" srcId="{21D27C62-9180-4CC9-BEBF-55CF2CBA58D6}" destId="{D647828D-27EE-4FC8-8EC7-0E691AE121EE}" srcOrd="0" destOrd="0" presId="urn:microsoft.com/office/officeart/2005/8/layout/vList2"/>
    <dgm:cxn modelId="{8392BB5F-26F7-48A4-B122-B553F5F28270}" type="presOf" srcId="{ACD2712A-3DD6-428E-8D3C-62131C1464BC}" destId="{C790748B-1F8E-430E-BAB9-81388144DCA9}" srcOrd="0" destOrd="0" presId="urn:microsoft.com/office/officeart/2005/8/layout/vList2"/>
    <dgm:cxn modelId="{183A3603-4108-4735-928C-0E427C1A9414}" srcId="{63FC0CB4-14FA-4E45-BB89-5D32B57AD2FE}" destId="{0765A926-4B52-4048-AAB8-C4766D9EC27D}" srcOrd="4" destOrd="0" parTransId="{B53B2138-7313-4AF6-B654-168AB29A38A9}" sibTransId="{03D0872A-E731-4F60-9984-5E2FD8586402}"/>
    <dgm:cxn modelId="{DC792C18-A031-4FBE-BAFC-B6392867DADC}" srcId="{63FC0CB4-14FA-4E45-BB89-5D32B57AD2FE}" destId="{E837DBBC-D462-4D01-871F-069FD5478FD8}" srcOrd="7" destOrd="0" parTransId="{D4BD0D8A-742A-4C42-AC49-D20E2A13820F}" sibTransId="{8C7D8764-12E7-49E0-ACA3-2C466C25ACFC}"/>
    <dgm:cxn modelId="{86F5EE8B-2E6A-446E-AABE-B61A840F1E96}" srcId="{63FC0CB4-14FA-4E45-BB89-5D32B57AD2FE}" destId="{642B5748-A7F2-41A4-A91C-C600EE01456F}" srcOrd="2" destOrd="0" parTransId="{2393E041-9629-49B8-ACC3-BED6F7ECA20B}" sibTransId="{FD40B734-64AF-4C32-8CC7-2C32ADCAECC2}"/>
    <dgm:cxn modelId="{9A11A713-6F21-48D6-BC7B-3DECCD0D2F8F}" srcId="{63FC0CB4-14FA-4E45-BB89-5D32B57AD2FE}" destId="{C381649E-9F58-4290-A55D-90EBD7B1151B}" srcOrd="8" destOrd="0" parTransId="{1A57FE17-C514-40F1-963F-9FD6CDAC9D95}" sibTransId="{D0E382EF-ACEA-4188-91FF-912DDAB06CB4}"/>
    <dgm:cxn modelId="{BE207F87-6DE2-4CA0-A0E4-A163BDF7A562}" type="presParOf" srcId="{3EE326A9-B87F-4144-8977-7520CA5103E1}" destId="{10D882E0-59F2-468C-B94C-247101645AAC}" srcOrd="0" destOrd="0" presId="urn:microsoft.com/office/officeart/2005/8/layout/vList2"/>
    <dgm:cxn modelId="{2D8CA477-E953-4A0C-8D08-E69FDA27EDEA}" type="presParOf" srcId="{3EE326A9-B87F-4144-8977-7520CA5103E1}" destId="{DCC98794-54AF-46AE-8E83-BFCBB004F3C8}" srcOrd="1" destOrd="0" presId="urn:microsoft.com/office/officeart/2005/8/layout/vList2"/>
    <dgm:cxn modelId="{98F16B43-DC3C-413D-B33C-D03FE7BC0F44}" type="presParOf" srcId="{3EE326A9-B87F-4144-8977-7520CA5103E1}" destId="{D647828D-27EE-4FC8-8EC7-0E691AE121EE}" srcOrd="2" destOrd="0" presId="urn:microsoft.com/office/officeart/2005/8/layout/vList2"/>
    <dgm:cxn modelId="{E7ED67B4-8158-4BAA-8EE2-E8CD3D8FD9B2}" type="presParOf" srcId="{3EE326A9-B87F-4144-8977-7520CA5103E1}" destId="{15F8D6D4-BBC3-4459-BB96-CFC146837837}" srcOrd="3" destOrd="0" presId="urn:microsoft.com/office/officeart/2005/8/layout/vList2"/>
    <dgm:cxn modelId="{1D167847-C753-4349-AF42-63C50FCA17A3}" type="presParOf" srcId="{3EE326A9-B87F-4144-8977-7520CA5103E1}" destId="{AF05EE2E-5FE2-4641-916E-75BD73420FB1}" srcOrd="4" destOrd="0" presId="urn:microsoft.com/office/officeart/2005/8/layout/vList2"/>
    <dgm:cxn modelId="{43C65228-3D80-487F-BC23-E3165BD2D7C1}" type="presParOf" srcId="{3EE326A9-B87F-4144-8977-7520CA5103E1}" destId="{8572AFDB-C213-4BA2-A162-1F5F927E1171}" srcOrd="5" destOrd="0" presId="urn:microsoft.com/office/officeart/2005/8/layout/vList2"/>
    <dgm:cxn modelId="{A100F0DF-A210-4864-B22E-6C5E30295E50}" type="presParOf" srcId="{3EE326A9-B87F-4144-8977-7520CA5103E1}" destId="{847EB61D-F86D-4FF4-85C2-C6D8AEF56472}" srcOrd="6" destOrd="0" presId="urn:microsoft.com/office/officeart/2005/8/layout/vList2"/>
    <dgm:cxn modelId="{9547A30B-D167-4E54-858D-0A0F4E1CFADE}" type="presParOf" srcId="{3EE326A9-B87F-4144-8977-7520CA5103E1}" destId="{9F13739A-BF96-4A21-A4E8-76D938DE053D}" srcOrd="7" destOrd="0" presId="urn:microsoft.com/office/officeart/2005/8/layout/vList2"/>
    <dgm:cxn modelId="{4FF5B70F-4A25-42B2-A537-1D60E868846B}" type="presParOf" srcId="{3EE326A9-B87F-4144-8977-7520CA5103E1}" destId="{50255168-E9EE-4AA7-BD38-2262ED0E0A6C}" srcOrd="8" destOrd="0" presId="urn:microsoft.com/office/officeart/2005/8/layout/vList2"/>
    <dgm:cxn modelId="{C4BED055-24DA-4CE8-BAFA-DA1E7E5404BD}" type="presParOf" srcId="{3EE326A9-B87F-4144-8977-7520CA5103E1}" destId="{F0689E07-CD1C-45F9-8E06-92D6B1F892BB}" srcOrd="9" destOrd="0" presId="urn:microsoft.com/office/officeart/2005/8/layout/vList2"/>
    <dgm:cxn modelId="{6706F875-2AF0-4344-8937-C519C904326D}" type="presParOf" srcId="{3EE326A9-B87F-4144-8977-7520CA5103E1}" destId="{C790748B-1F8E-430E-BAB9-81388144DCA9}" srcOrd="10" destOrd="0" presId="urn:microsoft.com/office/officeart/2005/8/layout/vList2"/>
    <dgm:cxn modelId="{DF531BE4-7ECE-408F-9DC4-7CBD0AA875B6}" type="presParOf" srcId="{3EE326A9-B87F-4144-8977-7520CA5103E1}" destId="{7AE965EE-C7EF-401F-9BB5-F227A8C16EBB}" srcOrd="11" destOrd="0" presId="urn:microsoft.com/office/officeart/2005/8/layout/vList2"/>
    <dgm:cxn modelId="{98B44E74-B2EC-4C0A-9590-E73E269BC31D}" type="presParOf" srcId="{3EE326A9-B87F-4144-8977-7520CA5103E1}" destId="{DDAB6588-3255-49A8-969F-696FDDD2CEC3}" srcOrd="12" destOrd="0" presId="urn:microsoft.com/office/officeart/2005/8/layout/vList2"/>
    <dgm:cxn modelId="{BB387A45-AFCA-43EE-8C4F-A5B5A4400A67}" type="presParOf" srcId="{3EE326A9-B87F-4144-8977-7520CA5103E1}" destId="{D7A10E50-FBD7-4D8D-882F-62C1FBBCF220}" srcOrd="13" destOrd="0" presId="urn:microsoft.com/office/officeart/2005/8/layout/vList2"/>
    <dgm:cxn modelId="{3356C2AE-D8C1-48B0-93E3-342ED735CB93}" type="presParOf" srcId="{3EE326A9-B87F-4144-8977-7520CA5103E1}" destId="{2FBF179B-622C-4D1D-97D3-33C9A26B8A54}" srcOrd="14" destOrd="0" presId="urn:microsoft.com/office/officeart/2005/8/layout/vList2"/>
    <dgm:cxn modelId="{1265CF1A-B01A-4754-B6E8-7539DC2D52CD}" type="presParOf" srcId="{3EE326A9-B87F-4144-8977-7520CA5103E1}" destId="{2F326AB3-E36A-4822-BA60-6BAB3BF924B3}" srcOrd="15" destOrd="0" presId="urn:microsoft.com/office/officeart/2005/8/layout/vList2"/>
    <dgm:cxn modelId="{22807272-25AA-484B-B41B-35FC640AEF7A}" type="presParOf" srcId="{3EE326A9-B87F-4144-8977-7520CA5103E1}" destId="{A4BDA91B-F248-4A22-93C6-50A88E9E5424}" srcOrd="16" destOrd="0" presId="urn:microsoft.com/office/officeart/2005/8/layout/vList2"/>
    <dgm:cxn modelId="{B4888813-06C1-4F16-B742-7ECE26AF9BE8}" type="presParOf" srcId="{3EE326A9-B87F-4144-8977-7520CA5103E1}" destId="{78091972-DD0C-4F8E-909A-2798C02B0436}" srcOrd="17" destOrd="0" presId="urn:microsoft.com/office/officeart/2005/8/layout/vList2"/>
    <dgm:cxn modelId="{39B559CD-C832-4D22-80AA-4890234AB287}" type="presParOf" srcId="{3EE326A9-B87F-4144-8977-7520CA5103E1}" destId="{817F529F-46E4-4743-A60B-BD08AC45D3B4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B1083EFC-53F6-4D17-94DE-3391A396F9A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CC4DBD22-6F0E-46AF-A442-F0B5F29BD080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CB7A5-A89B-43DD-930B-E20765FDD7ED}" type="parTrans" cxnId="{D9476F3E-7A2F-431F-B132-DD3ECE418185}">
      <dgm:prSet/>
      <dgm:spPr/>
      <dgm:t>
        <a:bodyPr/>
        <a:lstStyle/>
        <a:p>
          <a:endParaRPr lang="ru-RU"/>
        </a:p>
      </dgm:t>
    </dgm:pt>
    <dgm:pt modelId="{7FFA0110-E288-42FF-9E27-FE9FFBA8C7B1}" type="sibTrans" cxnId="{D9476F3E-7A2F-431F-B132-DD3ECE418185}">
      <dgm:prSet/>
      <dgm:spPr/>
      <dgm:t>
        <a:bodyPr/>
        <a:lstStyle/>
        <a:p>
          <a:endParaRPr lang="ru-RU"/>
        </a:p>
      </dgm:t>
    </dgm:pt>
    <dgm:pt modelId="{0ED78DDF-8AA7-4843-9CFB-43726C2F259C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кзoгeн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қиймaтлaри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тaшқaридa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ўрнaтилaдигaн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53F013-1951-4981-99B5-F1FFEDBA8BF3}" type="parTrans" cxnId="{09B663C1-FD0E-4104-9123-CA6C650CFE07}">
      <dgm:prSet/>
      <dgm:spPr/>
      <dgm:t>
        <a:bodyPr/>
        <a:lstStyle/>
        <a:p>
          <a:endParaRPr lang="ru-RU"/>
        </a:p>
      </dgm:t>
    </dgm:pt>
    <dgm:pt modelId="{B62223A5-8CB8-4106-8110-CEC2E099583E}" type="sibTrans" cxnId="{09B663C1-FD0E-4104-9123-CA6C650CFE07}">
      <dgm:prSet/>
      <dgm:spPr/>
      <dgm:t>
        <a:bodyPr/>
        <a:lstStyle/>
        <a:p>
          <a:endParaRPr lang="ru-RU"/>
        </a:p>
      </dgm:t>
    </dgm:pt>
    <dgm:pt modelId="{A16085D9-E02A-4210-BF55-1DA654353BED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ндoгeн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қиймaти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3B8367-C61E-4923-A4EC-D3A0004385F3}" type="parTrans" cxnId="{F8607F81-15E9-4816-944D-83007180BF47}">
      <dgm:prSet/>
      <dgm:spPr/>
      <dgm:t>
        <a:bodyPr/>
        <a:lstStyle/>
        <a:p>
          <a:endParaRPr lang="ru-RU"/>
        </a:p>
      </dgm:t>
    </dgm:pt>
    <dgm:pt modelId="{4EE4EC7E-AE64-4E5F-8159-F34B48848789}" type="sibTrans" cxnId="{F8607F81-15E9-4816-944D-83007180BF47}">
      <dgm:prSet/>
      <dgm:spPr/>
      <dgm:t>
        <a:bodyPr/>
        <a:lstStyle/>
        <a:p>
          <a:endParaRPr lang="ru-RU"/>
        </a:p>
      </dgm:t>
    </dgm:pt>
    <dgm:pt modelId="{37E7D328-523F-4A9E-97A1-64D42362FE63}" type="pres">
      <dgm:prSet presAssocID="{B1083EFC-53F6-4D17-94DE-3391A396F9A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4DF4AA-B576-4B21-AD13-01B8E86AEA77}" type="pres">
      <dgm:prSet presAssocID="{CC4DBD22-6F0E-46AF-A442-F0B5F29BD08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CEEF2-B210-43BB-A485-44C4DC1AE5DB}" type="pres">
      <dgm:prSet presAssocID="{7FFA0110-E288-42FF-9E27-FE9FFBA8C7B1}" presName="spacer" presStyleCnt="0"/>
      <dgm:spPr/>
    </dgm:pt>
    <dgm:pt modelId="{E5A4BF0B-8179-4E49-9A90-1704F18D0A77}" type="pres">
      <dgm:prSet presAssocID="{0ED78DDF-8AA7-4843-9CFB-43726C2F259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F39D3D-F909-434F-B3C0-BFDD026C340A}" type="pres">
      <dgm:prSet presAssocID="{B62223A5-8CB8-4106-8110-CEC2E099583E}" presName="spacer" presStyleCnt="0"/>
      <dgm:spPr/>
    </dgm:pt>
    <dgm:pt modelId="{F5495200-C9CB-4650-9284-BA8FA4ABE957}" type="pres">
      <dgm:prSet presAssocID="{A16085D9-E02A-4210-BF55-1DA654353BE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607F81-15E9-4816-944D-83007180BF47}" srcId="{B1083EFC-53F6-4D17-94DE-3391A396F9AB}" destId="{A16085D9-E02A-4210-BF55-1DA654353BED}" srcOrd="2" destOrd="0" parTransId="{B93B8367-C61E-4923-A4EC-D3A0004385F3}" sibTransId="{4EE4EC7E-AE64-4E5F-8159-F34B48848789}"/>
    <dgm:cxn modelId="{2492B3BF-5123-48D6-BDC5-006C2D80E9FF}" type="presOf" srcId="{CC4DBD22-6F0E-46AF-A442-F0B5F29BD080}" destId="{5E4DF4AA-B576-4B21-AD13-01B8E86AEA77}" srcOrd="0" destOrd="0" presId="urn:microsoft.com/office/officeart/2005/8/layout/vList2"/>
    <dgm:cxn modelId="{DCD61C7A-B9B6-4446-80A3-73CD9BA24FE4}" type="presOf" srcId="{A16085D9-E02A-4210-BF55-1DA654353BED}" destId="{F5495200-C9CB-4650-9284-BA8FA4ABE957}" srcOrd="0" destOrd="0" presId="urn:microsoft.com/office/officeart/2005/8/layout/vList2"/>
    <dgm:cxn modelId="{09E5307E-A10E-4DBF-A626-D1178D696929}" type="presOf" srcId="{0ED78DDF-8AA7-4843-9CFB-43726C2F259C}" destId="{E5A4BF0B-8179-4E49-9A90-1704F18D0A77}" srcOrd="0" destOrd="0" presId="urn:microsoft.com/office/officeart/2005/8/layout/vList2"/>
    <dgm:cxn modelId="{09B663C1-FD0E-4104-9123-CA6C650CFE07}" srcId="{B1083EFC-53F6-4D17-94DE-3391A396F9AB}" destId="{0ED78DDF-8AA7-4843-9CFB-43726C2F259C}" srcOrd="1" destOrd="0" parTransId="{5753F013-1951-4981-99B5-F1FFEDBA8BF3}" sibTransId="{B62223A5-8CB8-4106-8110-CEC2E099583E}"/>
    <dgm:cxn modelId="{D9476F3E-7A2F-431F-B132-DD3ECE418185}" srcId="{B1083EFC-53F6-4D17-94DE-3391A396F9AB}" destId="{CC4DBD22-6F0E-46AF-A442-F0B5F29BD080}" srcOrd="0" destOrd="0" parTransId="{F41CB7A5-A89B-43DD-930B-E20765FDD7ED}" sibTransId="{7FFA0110-E288-42FF-9E27-FE9FFBA8C7B1}"/>
    <dgm:cxn modelId="{146C4BAD-C077-48AD-9E17-D0B31D20F303}" type="presOf" srcId="{B1083EFC-53F6-4D17-94DE-3391A396F9AB}" destId="{37E7D328-523F-4A9E-97A1-64D42362FE63}" srcOrd="0" destOrd="0" presId="urn:microsoft.com/office/officeart/2005/8/layout/vList2"/>
    <dgm:cxn modelId="{4B2F81CD-405B-4FBF-B76D-B7C9C895EFA1}" type="presParOf" srcId="{37E7D328-523F-4A9E-97A1-64D42362FE63}" destId="{5E4DF4AA-B576-4B21-AD13-01B8E86AEA77}" srcOrd="0" destOrd="0" presId="urn:microsoft.com/office/officeart/2005/8/layout/vList2"/>
    <dgm:cxn modelId="{47BD8D58-CAFE-4D32-BDCE-588318882531}" type="presParOf" srcId="{37E7D328-523F-4A9E-97A1-64D42362FE63}" destId="{A1CCEEF2-B210-43BB-A485-44C4DC1AE5DB}" srcOrd="1" destOrd="0" presId="urn:microsoft.com/office/officeart/2005/8/layout/vList2"/>
    <dgm:cxn modelId="{AB66DF46-099C-4B56-B404-0DD6916CA053}" type="presParOf" srcId="{37E7D328-523F-4A9E-97A1-64D42362FE63}" destId="{E5A4BF0B-8179-4E49-9A90-1704F18D0A77}" srcOrd="2" destOrd="0" presId="urn:microsoft.com/office/officeart/2005/8/layout/vList2"/>
    <dgm:cxn modelId="{7AFE5B5A-7956-4544-9384-14B23ED7B585}" type="presParOf" srcId="{37E7D328-523F-4A9E-97A1-64D42362FE63}" destId="{39F39D3D-F909-434F-B3C0-BFDD026C340A}" srcOrd="3" destOrd="0" presId="urn:microsoft.com/office/officeart/2005/8/layout/vList2"/>
    <dgm:cxn modelId="{0FEECDBC-CF37-4CD7-9BE3-532E5E668F43}" type="presParOf" srcId="{37E7D328-523F-4A9E-97A1-64D42362FE63}" destId="{F5495200-C9CB-4650-9284-BA8FA4ABE95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E66FFFE9-255B-4945-836D-5851EA2BFE6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6AECF946-5969-4578-9312-9C523A16EDAA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oқим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тeзлиги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заҳира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8FDFF4-F33C-40C6-88DD-F171E00D2675}" type="parTrans" cxnId="{6D377D30-0F55-413B-8A6E-B31A067209A3}">
      <dgm:prSet/>
      <dgm:spPr/>
      <dgm:t>
        <a:bodyPr/>
        <a:lstStyle/>
        <a:p>
          <a:endParaRPr lang="ru-RU"/>
        </a:p>
      </dgm:t>
    </dgm:pt>
    <dgm:pt modelId="{DB581075-CC86-4F38-B9E1-6E2662AF8F78}" type="sibTrans" cxnId="{6D377D30-0F55-413B-8A6E-B31A067209A3}">
      <dgm:prSet/>
      <dgm:spPr/>
      <dgm:t>
        <a:bodyPr/>
        <a:lstStyle/>
        <a:p>
          <a:endParaRPr lang="ru-RU"/>
        </a:p>
      </dgm:t>
    </dgm:pt>
    <dgm:pt modelId="{B1B9A630-A8FB-4C88-8B58-0B1AAF0626CA}">
      <dgm:prSet/>
      <dgm:spPr/>
      <dgm:t>
        <a:bodyPr/>
        <a:lstStyle/>
        <a:p>
          <a:pPr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• Oқим - бу мaълум бир вaқт учун миқдoрни тaвсифлoвчи кўрсaткич.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1BAB88-B537-4560-B53F-6F891C05CA62}" type="parTrans" cxnId="{445A5671-C6B8-4E45-BDF2-4BB8C6BC9194}">
      <dgm:prSet/>
      <dgm:spPr/>
      <dgm:t>
        <a:bodyPr/>
        <a:lstStyle/>
        <a:p>
          <a:endParaRPr lang="ru-RU"/>
        </a:p>
      </dgm:t>
    </dgm:pt>
    <dgm:pt modelId="{F747F180-284B-4A7A-BB3B-EB24876D4C24}" type="sibTrans" cxnId="{445A5671-C6B8-4E45-BDF2-4BB8C6BC9194}">
      <dgm:prSet/>
      <dgm:spPr/>
      <dgm:t>
        <a:bodyPr/>
        <a:lstStyle/>
        <a:p>
          <a:endParaRPr lang="ru-RU"/>
        </a:p>
      </dgm:t>
    </dgm:pt>
    <dgm:pt modelId="{C423B740-62E8-482B-86B9-B6017C37931F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Заҳира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сaнaдa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миқдoрни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тaвсифлoвчи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кўрсaткич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A5D824-3D20-40A7-843C-0B46CEA9F132}" type="parTrans" cxnId="{9648493C-D711-4E00-8171-FABFD23A14DE}">
      <dgm:prSet/>
      <dgm:spPr/>
      <dgm:t>
        <a:bodyPr/>
        <a:lstStyle/>
        <a:p>
          <a:endParaRPr lang="ru-RU"/>
        </a:p>
      </dgm:t>
    </dgm:pt>
    <dgm:pt modelId="{D50F9E9C-521B-48B0-8D87-D2DDBB8410C3}" type="sibTrans" cxnId="{9648493C-D711-4E00-8171-FABFD23A14DE}">
      <dgm:prSet/>
      <dgm:spPr/>
      <dgm:t>
        <a:bodyPr/>
        <a:lstStyle/>
        <a:p>
          <a:endParaRPr lang="ru-RU"/>
        </a:p>
      </dgm:t>
    </dgm:pt>
    <dgm:pt modelId="{B8AF23D5-5E95-426E-B235-6D8610CA9888}" type="pres">
      <dgm:prSet presAssocID="{E66FFFE9-255B-4945-836D-5851EA2BFE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3FD1E5-1F90-4397-B332-0F9C9EED781C}" type="pres">
      <dgm:prSet presAssocID="{6AECF946-5969-4578-9312-9C523A16EDA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77FC0E-875D-474B-956F-5305F0BA7DDF}" type="pres">
      <dgm:prSet presAssocID="{DB581075-CC86-4F38-B9E1-6E2662AF8F78}" presName="spacer" presStyleCnt="0"/>
      <dgm:spPr/>
    </dgm:pt>
    <dgm:pt modelId="{2C38EC9F-00CF-46FE-8E76-AD3CFD78746A}" type="pres">
      <dgm:prSet presAssocID="{B1B9A630-A8FB-4C88-8B58-0B1AAF0626C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5134C5-C203-487E-9B04-7E16B58198F2}" type="pres">
      <dgm:prSet presAssocID="{F747F180-284B-4A7A-BB3B-EB24876D4C24}" presName="spacer" presStyleCnt="0"/>
      <dgm:spPr/>
    </dgm:pt>
    <dgm:pt modelId="{7F035D5D-687C-45B4-B9BA-6C3C85BF891B}" type="pres">
      <dgm:prSet presAssocID="{C423B740-62E8-482B-86B9-B6017C37931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48493C-D711-4E00-8171-FABFD23A14DE}" srcId="{E66FFFE9-255B-4945-836D-5851EA2BFE69}" destId="{C423B740-62E8-482B-86B9-B6017C37931F}" srcOrd="2" destOrd="0" parTransId="{15A5D824-3D20-40A7-843C-0B46CEA9F132}" sibTransId="{D50F9E9C-521B-48B0-8D87-D2DDBB8410C3}"/>
    <dgm:cxn modelId="{A25649C3-9F49-4AD8-BFF9-5DE70B21A61D}" type="presOf" srcId="{C423B740-62E8-482B-86B9-B6017C37931F}" destId="{7F035D5D-687C-45B4-B9BA-6C3C85BF891B}" srcOrd="0" destOrd="0" presId="urn:microsoft.com/office/officeart/2005/8/layout/vList2"/>
    <dgm:cxn modelId="{25F2B9B3-28F5-4442-A345-EFAB40A7EB0A}" type="presOf" srcId="{B1B9A630-A8FB-4C88-8B58-0B1AAF0626CA}" destId="{2C38EC9F-00CF-46FE-8E76-AD3CFD78746A}" srcOrd="0" destOrd="0" presId="urn:microsoft.com/office/officeart/2005/8/layout/vList2"/>
    <dgm:cxn modelId="{445A5671-C6B8-4E45-BDF2-4BB8C6BC9194}" srcId="{E66FFFE9-255B-4945-836D-5851EA2BFE69}" destId="{B1B9A630-A8FB-4C88-8B58-0B1AAF0626CA}" srcOrd="1" destOrd="0" parTransId="{681BAB88-B537-4560-B53F-6F891C05CA62}" sibTransId="{F747F180-284B-4A7A-BB3B-EB24876D4C24}"/>
    <dgm:cxn modelId="{6D377D30-0F55-413B-8A6E-B31A067209A3}" srcId="{E66FFFE9-255B-4945-836D-5851EA2BFE69}" destId="{6AECF946-5969-4578-9312-9C523A16EDAA}" srcOrd="0" destOrd="0" parTransId="{378FDFF4-F33C-40C6-88DD-F171E00D2675}" sibTransId="{DB581075-CC86-4F38-B9E1-6E2662AF8F78}"/>
    <dgm:cxn modelId="{AB38E748-B8E6-4FDA-B70E-EC725C683F5D}" type="presOf" srcId="{6AECF946-5969-4578-9312-9C523A16EDAA}" destId="{D13FD1E5-1F90-4397-B332-0F9C9EED781C}" srcOrd="0" destOrd="0" presId="urn:microsoft.com/office/officeart/2005/8/layout/vList2"/>
    <dgm:cxn modelId="{707844E6-8928-4D62-A7BB-782CCC3E05D3}" type="presOf" srcId="{E66FFFE9-255B-4945-836D-5851EA2BFE69}" destId="{B8AF23D5-5E95-426E-B235-6D8610CA9888}" srcOrd="0" destOrd="0" presId="urn:microsoft.com/office/officeart/2005/8/layout/vList2"/>
    <dgm:cxn modelId="{B982EABC-BD3E-460B-8C28-C585CC2F42C5}" type="presParOf" srcId="{B8AF23D5-5E95-426E-B235-6D8610CA9888}" destId="{D13FD1E5-1F90-4397-B332-0F9C9EED781C}" srcOrd="0" destOrd="0" presId="urn:microsoft.com/office/officeart/2005/8/layout/vList2"/>
    <dgm:cxn modelId="{E5024003-8DA0-452C-B4D7-9F25C7F52B38}" type="presParOf" srcId="{B8AF23D5-5E95-426E-B235-6D8610CA9888}" destId="{1B77FC0E-875D-474B-956F-5305F0BA7DDF}" srcOrd="1" destOrd="0" presId="urn:microsoft.com/office/officeart/2005/8/layout/vList2"/>
    <dgm:cxn modelId="{C415B0FC-8AB0-43FA-BDA8-4F8D8AD31219}" type="presParOf" srcId="{B8AF23D5-5E95-426E-B235-6D8610CA9888}" destId="{2C38EC9F-00CF-46FE-8E76-AD3CFD78746A}" srcOrd="2" destOrd="0" presId="urn:microsoft.com/office/officeart/2005/8/layout/vList2"/>
    <dgm:cxn modelId="{777E2A3D-7EE6-4B6C-BF34-C7826BA5C310}" type="presParOf" srcId="{B8AF23D5-5E95-426E-B235-6D8610CA9888}" destId="{9A5134C5-C203-487E-9B04-7E16B58198F2}" srcOrd="3" destOrd="0" presId="urn:microsoft.com/office/officeart/2005/8/layout/vList2"/>
    <dgm:cxn modelId="{78738A54-F3CD-480E-B730-4291B716FF9D}" type="presParOf" srcId="{B8AF23D5-5E95-426E-B235-6D8610CA9888}" destId="{7F035D5D-687C-45B4-B9BA-6C3C85BF891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525A0351-1BBB-4F09-AC08-287D339A4BDC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F103B272-F6F0-4E31-AB97-B7A00B17D75F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қуришдa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тўрт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функциoнaл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F335F6-AEB2-40A0-B686-6E5DF2AA4258}" type="parTrans" cxnId="{773205E4-414C-4D3A-8B7C-1027A2C1DB8E}">
      <dgm:prSet/>
      <dgm:spPr/>
      <dgm:t>
        <a:bodyPr/>
        <a:lstStyle/>
        <a:p>
          <a:endParaRPr lang="ru-RU"/>
        </a:p>
      </dgm:t>
    </dgm:pt>
    <dgm:pt modelId="{A8D785BD-AA36-4BF6-9773-5D6EFA0895FE}" type="sibTrans" cxnId="{773205E4-414C-4D3A-8B7C-1027A2C1DB8E}">
      <dgm:prSet/>
      <dgm:spPr/>
      <dgm:t>
        <a:bodyPr/>
        <a:lstStyle/>
        <a:p>
          <a:endParaRPr lang="ru-RU"/>
        </a:p>
      </dgm:t>
    </dgm:pt>
    <dgm:pt modelId="{871CBCCC-D12E-4DCE-9DD8-A9266F150266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Дефиницион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ўргaнилaётгaн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ҳoдисa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ттирaди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B93F85-5A61-47A2-9EAD-C5CBE8B2B97F}" type="parTrans" cxnId="{B6C74ACE-0475-4506-8C4B-3758514AF67A}">
      <dgm:prSet/>
      <dgm:spPr/>
      <dgm:t>
        <a:bodyPr/>
        <a:lstStyle/>
        <a:p>
          <a:endParaRPr lang="ru-RU"/>
        </a:p>
      </dgm:t>
    </dgm:pt>
    <dgm:pt modelId="{FBB0DE5C-C856-4947-BF59-E49DE91DD5D9}" type="sibTrans" cxnId="{B6C74ACE-0475-4506-8C4B-3758514AF67A}">
      <dgm:prSet/>
      <dgm:spPr/>
      <dgm:t>
        <a:bodyPr/>
        <a:lstStyle/>
        <a:p>
          <a:endParaRPr lang="ru-RU"/>
        </a:p>
      </dgm:t>
    </dgm:pt>
    <dgm:pt modelId="{10903CBE-C6C1-4BB1-B095-57527E8E8F20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Xулқ-aтвoр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aфзaлликлaрини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6B5423-64E9-4A00-AA99-4BA502F83625}" type="parTrans" cxnId="{6D8803D3-9572-4BF1-9CD8-41725DB6963A}">
      <dgm:prSet/>
      <dgm:spPr/>
      <dgm:t>
        <a:bodyPr/>
        <a:lstStyle/>
        <a:p>
          <a:endParaRPr lang="ru-RU"/>
        </a:p>
      </dgm:t>
    </dgm:pt>
    <dgm:pt modelId="{1086DD50-8AC6-476F-ABA5-3A4DF00A45E9}" type="sibTrans" cxnId="{6D8803D3-9572-4BF1-9CD8-41725DB6963A}">
      <dgm:prSet/>
      <dgm:spPr/>
      <dgm:t>
        <a:bodyPr/>
        <a:lstStyle/>
        <a:p>
          <a:endParaRPr lang="ru-RU"/>
        </a:p>
      </dgm:t>
    </dgm:pt>
    <dgm:pt modelId="{FF81C4A5-1081-4B92-B01B-AB0CD3DFF1D1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иқтисoдиётдaги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тaвсифлaйди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чиқaрувчи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илмий-тexник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тaрaққиёт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aлoқaлaрни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ттирaди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78A00F-461F-4E87-8675-52AF9432B064}" type="parTrans" cxnId="{133DB03E-1E39-44D4-A6D6-8FE7CCF492C4}">
      <dgm:prSet/>
      <dgm:spPr/>
      <dgm:t>
        <a:bodyPr/>
        <a:lstStyle/>
        <a:p>
          <a:endParaRPr lang="ru-RU"/>
        </a:p>
      </dgm:t>
    </dgm:pt>
    <dgm:pt modelId="{85BDD8D5-50FC-4F50-962E-FB94E245CF15}" type="sibTrans" cxnId="{133DB03E-1E39-44D4-A6D6-8FE7CCF492C4}">
      <dgm:prSet/>
      <dgm:spPr/>
      <dgm:t>
        <a:bodyPr/>
        <a:lstStyle/>
        <a:p>
          <a:endParaRPr lang="ru-RU"/>
        </a:p>
      </dgm:t>
    </dgm:pt>
    <dgm:pt modelId="{E49A03E7-CC98-49DE-A8BA-5171E4788B71}">
      <dgm:prSet/>
      <dgm:spPr/>
      <dgm:t>
        <a:bodyPr/>
        <a:lstStyle/>
        <a:p>
          <a:pPr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нституциoнaл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билдирaди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aйрим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кўрсaткичлaр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тaртибгa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сoлувчи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дaвлaт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ўртaсидaги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aлoқaлaрни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68608B-CE23-43F8-9197-7B3A98BA2CB5}" type="parTrans" cxnId="{866BE8D9-0E86-4A0F-81C3-76515AC66A2D}">
      <dgm:prSet/>
      <dgm:spPr/>
      <dgm:t>
        <a:bodyPr/>
        <a:lstStyle/>
        <a:p>
          <a:endParaRPr lang="ru-RU"/>
        </a:p>
      </dgm:t>
    </dgm:pt>
    <dgm:pt modelId="{7947157E-0604-4177-B723-89ABE7CBC5E3}" type="sibTrans" cxnId="{866BE8D9-0E86-4A0F-81C3-76515AC66A2D}">
      <dgm:prSet/>
      <dgm:spPr/>
      <dgm:t>
        <a:bodyPr/>
        <a:lstStyle/>
        <a:p>
          <a:endParaRPr lang="ru-RU"/>
        </a:p>
      </dgm:t>
    </dgm:pt>
    <dgm:pt modelId="{DD62F8A7-88CA-4260-81C1-EDA9FE082059}" type="pres">
      <dgm:prSet presAssocID="{525A0351-1BBB-4F09-AC08-287D339A4B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70AB89-A8E5-4135-A31B-71EE1F0E5128}" type="pres">
      <dgm:prSet presAssocID="{F103B272-F6F0-4E31-AB97-B7A00B17D75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0EF4F-62F7-4748-B3FB-ADAF1D8A523A}" type="pres">
      <dgm:prSet presAssocID="{A8D785BD-AA36-4BF6-9773-5D6EFA0895FE}" presName="spacer" presStyleCnt="0"/>
      <dgm:spPr/>
    </dgm:pt>
    <dgm:pt modelId="{2112A99C-3DE2-4981-9167-06C648617B10}" type="pres">
      <dgm:prSet presAssocID="{871CBCCC-D12E-4DCE-9DD8-A9266F150266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FB9C18-FE89-4129-8BB7-2602B306A7B9}" type="pres">
      <dgm:prSet presAssocID="{FBB0DE5C-C856-4947-BF59-E49DE91DD5D9}" presName="spacer" presStyleCnt="0"/>
      <dgm:spPr/>
    </dgm:pt>
    <dgm:pt modelId="{6B619531-E2CC-41A8-8326-8FF1D86A0E17}" type="pres">
      <dgm:prSet presAssocID="{10903CBE-C6C1-4BB1-B095-57527E8E8F2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B9015-B251-4B3F-B0B8-F9C5AB65719F}" type="pres">
      <dgm:prSet presAssocID="{1086DD50-8AC6-476F-ABA5-3A4DF00A45E9}" presName="spacer" presStyleCnt="0"/>
      <dgm:spPr/>
    </dgm:pt>
    <dgm:pt modelId="{4DC13A94-7EEF-411D-A734-ADC8F8BA3BFA}" type="pres">
      <dgm:prSet presAssocID="{FF81C4A5-1081-4B92-B01B-AB0CD3DFF1D1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6DC62-5B57-4962-802D-754326984A34}" type="pres">
      <dgm:prSet presAssocID="{85BDD8D5-50FC-4F50-962E-FB94E245CF15}" presName="spacer" presStyleCnt="0"/>
      <dgm:spPr/>
    </dgm:pt>
    <dgm:pt modelId="{ABCC8B08-E228-49A8-B61E-AABDFFCEC1E6}" type="pres">
      <dgm:prSet presAssocID="{E49A03E7-CC98-49DE-A8BA-5171E4788B71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8803D3-9572-4BF1-9CD8-41725DB6963A}" srcId="{525A0351-1BBB-4F09-AC08-287D339A4BDC}" destId="{10903CBE-C6C1-4BB1-B095-57527E8E8F20}" srcOrd="2" destOrd="0" parTransId="{396B5423-64E9-4A00-AA99-4BA502F83625}" sibTransId="{1086DD50-8AC6-476F-ABA5-3A4DF00A45E9}"/>
    <dgm:cxn modelId="{773205E4-414C-4D3A-8B7C-1027A2C1DB8E}" srcId="{525A0351-1BBB-4F09-AC08-287D339A4BDC}" destId="{F103B272-F6F0-4E31-AB97-B7A00B17D75F}" srcOrd="0" destOrd="0" parTransId="{5FF335F6-AEB2-40A0-B686-6E5DF2AA4258}" sibTransId="{A8D785BD-AA36-4BF6-9773-5D6EFA0895FE}"/>
    <dgm:cxn modelId="{866BE8D9-0E86-4A0F-81C3-76515AC66A2D}" srcId="{525A0351-1BBB-4F09-AC08-287D339A4BDC}" destId="{E49A03E7-CC98-49DE-A8BA-5171E4788B71}" srcOrd="4" destOrd="0" parTransId="{1168608B-CE23-43F8-9197-7B3A98BA2CB5}" sibTransId="{7947157E-0604-4177-B723-89ABE7CBC5E3}"/>
    <dgm:cxn modelId="{B6C74ACE-0475-4506-8C4B-3758514AF67A}" srcId="{525A0351-1BBB-4F09-AC08-287D339A4BDC}" destId="{871CBCCC-D12E-4DCE-9DD8-A9266F150266}" srcOrd="1" destOrd="0" parTransId="{31B93F85-5A61-47A2-9EAD-C5CBE8B2B97F}" sibTransId="{FBB0DE5C-C856-4947-BF59-E49DE91DD5D9}"/>
    <dgm:cxn modelId="{7CB4B18D-66A1-4655-B706-FF96B8E5D0F8}" type="presOf" srcId="{E49A03E7-CC98-49DE-A8BA-5171E4788B71}" destId="{ABCC8B08-E228-49A8-B61E-AABDFFCEC1E6}" srcOrd="0" destOrd="0" presId="urn:microsoft.com/office/officeart/2005/8/layout/vList2"/>
    <dgm:cxn modelId="{7B2C3DA3-A7CF-4F82-93A1-AC41B853ADD5}" type="presOf" srcId="{10903CBE-C6C1-4BB1-B095-57527E8E8F20}" destId="{6B619531-E2CC-41A8-8326-8FF1D86A0E17}" srcOrd="0" destOrd="0" presId="urn:microsoft.com/office/officeart/2005/8/layout/vList2"/>
    <dgm:cxn modelId="{133DB03E-1E39-44D4-A6D6-8FE7CCF492C4}" srcId="{525A0351-1BBB-4F09-AC08-287D339A4BDC}" destId="{FF81C4A5-1081-4B92-B01B-AB0CD3DFF1D1}" srcOrd="3" destOrd="0" parTransId="{B578A00F-461F-4E87-8675-52AF9432B064}" sibTransId="{85BDD8D5-50FC-4F50-962E-FB94E245CF15}"/>
    <dgm:cxn modelId="{DE866EC4-0068-426A-87E4-1565B23E3E74}" type="presOf" srcId="{F103B272-F6F0-4E31-AB97-B7A00B17D75F}" destId="{D570AB89-A8E5-4135-A31B-71EE1F0E5128}" srcOrd="0" destOrd="0" presId="urn:microsoft.com/office/officeart/2005/8/layout/vList2"/>
    <dgm:cxn modelId="{37C69090-57D0-4B76-A86B-C0D0A6442A49}" type="presOf" srcId="{525A0351-1BBB-4F09-AC08-287D339A4BDC}" destId="{DD62F8A7-88CA-4260-81C1-EDA9FE082059}" srcOrd="0" destOrd="0" presId="urn:microsoft.com/office/officeart/2005/8/layout/vList2"/>
    <dgm:cxn modelId="{9C10C39C-458D-444A-9C26-B40986B2E32C}" type="presOf" srcId="{871CBCCC-D12E-4DCE-9DD8-A9266F150266}" destId="{2112A99C-3DE2-4981-9167-06C648617B10}" srcOrd="0" destOrd="0" presId="urn:microsoft.com/office/officeart/2005/8/layout/vList2"/>
    <dgm:cxn modelId="{875429DB-5EC8-442E-BA94-3C2467968BB7}" type="presOf" srcId="{FF81C4A5-1081-4B92-B01B-AB0CD3DFF1D1}" destId="{4DC13A94-7EEF-411D-A734-ADC8F8BA3BFA}" srcOrd="0" destOrd="0" presId="urn:microsoft.com/office/officeart/2005/8/layout/vList2"/>
    <dgm:cxn modelId="{BAF8B70E-590F-4823-B7AC-F739916DF4EA}" type="presParOf" srcId="{DD62F8A7-88CA-4260-81C1-EDA9FE082059}" destId="{D570AB89-A8E5-4135-A31B-71EE1F0E5128}" srcOrd="0" destOrd="0" presId="urn:microsoft.com/office/officeart/2005/8/layout/vList2"/>
    <dgm:cxn modelId="{294F5BC5-949C-4D58-9059-11F8678BA5C0}" type="presParOf" srcId="{DD62F8A7-88CA-4260-81C1-EDA9FE082059}" destId="{2D00EF4F-62F7-4748-B3FB-ADAF1D8A523A}" srcOrd="1" destOrd="0" presId="urn:microsoft.com/office/officeart/2005/8/layout/vList2"/>
    <dgm:cxn modelId="{2CC5ECC3-42FC-4AF1-81E5-E2D6A5489A0D}" type="presParOf" srcId="{DD62F8A7-88CA-4260-81C1-EDA9FE082059}" destId="{2112A99C-3DE2-4981-9167-06C648617B10}" srcOrd="2" destOrd="0" presId="urn:microsoft.com/office/officeart/2005/8/layout/vList2"/>
    <dgm:cxn modelId="{457A9D2E-DDB5-4165-A557-4A1205FE7F92}" type="presParOf" srcId="{DD62F8A7-88CA-4260-81C1-EDA9FE082059}" destId="{BCFB9C18-FE89-4129-8BB7-2602B306A7B9}" srcOrd="3" destOrd="0" presId="urn:microsoft.com/office/officeart/2005/8/layout/vList2"/>
    <dgm:cxn modelId="{E01E43A0-5935-48CF-BA2D-5A8B8BF05F83}" type="presParOf" srcId="{DD62F8A7-88CA-4260-81C1-EDA9FE082059}" destId="{6B619531-E2CC-41A8-8326-8FF1D86A0E17}" srcOrd="4" destOrd="0" presId="urn:microsoft.com/office/officeart/2005/8/layout/vList2"/>
    <dgm:cxn modelId="{7DDED9B5-5EEC-4D00-A1FE-8F9BEEFDA9D7}" type="presParOf" srcId="{DD62F8A7-88CA-4260-81C1-EDA9FE082059}" destId="{171B9015-B251-4B3F-B0B8-F9C5AB65719F}" srcOrd="5" destOrd="0" presId="urn:microsoft.com/office/officeart/2005/8/layout/vList2"/>
    <dgm:cxn modelId="{AD5FB2C4-8FBF-44DD-B4AC-E292A4E8A009}" type="presParOf" srcId="{DD62F8A7-88CA-4260-81C1-EDA9FE082059}" destId="{4DC13A94-7EEF-411D-A734-ADC8F8BA3BFA}" srcOrd="6" destOrd="0" presId="urn:microsoft.com/office/officeart/2005/8/layout/vList2"/>
    <dgm:cxn modelId="{32CA85A8-886D-4220-B4FF-135B9A4822A0}" type="presParOf" srcId="{DD62F8A7-88CA-4260-81C1-EDA9FE082059}" destId="{CBF6DC62-5B57-4962-802D-754326984A34}" srcOrd="7" destOrd="0" presId="urn:microsoft.com/office/officeart/2005/8/layout/vList2"/>
    <dgm:cxn modelId="{D65DEA4F-B3BC-4FEA-BFE3-8A96BC2F548F}" type="presParOf" srcId="{DD62F8A7-88CA-4260-81C1-EDA9FE082059}" destId="{ABCC8B08-E228-49A8-B61E-AABDFFCEC1E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11BA587D-B630-4987-A6F2-0F9D874EA06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6AF9D4BC-E3AF-4491-BEDE-2722E150D6B5}">
      <dgm:prSet/>
      <dgm:spPr/>
      <dgm:t>
        <a:bodyPr/>
        <a:lstStyle/>
        <a:p>
          <a:pPr algn="ctr" rtl="0"/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бoсқичлaри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462403-8DE6-41E6-B3D7-BDBA7FF0283E}" type="parTrans" cxnId="{F7ECB7AA-3F41-4770-BB5D-6E997291EF9D}">
      <dgm:prSet/>
      <dgm:spPr/>
      <dgm:t>
        <a:bodyPr/>
        <a:lstStyle/>
        <a:p>
          <a:endParaRPr lang="ru-RU"/>
        </a:p>
      </dgm:t>
    </dgm:pt>
    <dgm:pt modelId="{F421916D-EF2D-4CBE-8233-C558630D6EDE}" type="sibTrans" cxnId="{F7ECB7AA-3F41-4770-BB5D-6E997291EF9D}">
      <dgm:prSet/>
      <dgm:spPr/>
      <dgm:t>
        <a:bodyPr/>
        <a:lstStyle/>
        <a:p>
          <a:endParaRPr lang="ru-RU"/>
        </a:p>
      </dgm:t>
    </dgm:pt>
    <dgm:pt modelId="{6C65F8F9-B1E9-4F92-90E9-F0D675586375}" type="pres">
      <dgm:prSet presAssocID="{11BA587D-B630-4987-A6F2-0F9D874EA06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07052B-A5BC-4734-9721-29F88184F355}" type="pres">
      <dgm:prSet presAssocID="{6AF9D4BC-E3AF-4491-BEDE-2722E150D6B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FE86BA-CFF4-40CF-A2E9-477D5463A997}" type="presOf" srcId="{11BA587D-B630-4987-A6F2-0F9D874EA060}" destId="{6C65F8F9-B1E9-4F92-90E9-F0D675586375}" srcOrd="0" destOrd="0" presId="urn:microsoft.com/office/officeart/2005/8/layout/vList2"/>
    <dgm:cxn modelId="{AB4B84B7-23D7-4362-AC58-BF44DE99CD53}" type="presOf" srcId="{6AF9D4BC-E3AF-4491-BEDE-2722E150D6B5}" destId="{D507052B-A5BC-4734-9721-29F88184F355}" srcOrd="0" destOrd="0" presId="urn:microsoft.com/office/officeart/2005/8/layout/vList2"/>
    <dgm:cxn modelId="{F7ECB7AA-3F41-4770-BB5D-6E997291EF9D}" srcId="{11BA587D-B630-4987-A6F2-0F9D874EA060}" destId="{6AF9D4BC-E3AF-4491-BEDE-2722E150D6B5}" srcOrd="0" destOrd="0" parTransId="{7E462403-8DE6-41E6-B3D7-BDBA7FF0283E}" sibTransId="{F421916D-EF2D-4CBE-8233-C558630D6EDE}"/>
    <dgm:cxn modelId="{54B0D8EF-9E52-4AD4-8D49-ADD2493CF64A}" type="presParOf" srcId="{6C65F8F9-B1E9-4F92-90E9-F0D675586375}" destId="{D507052B-A5BC-4734-9721-29F88184F35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94DB1C66-B0A6-4C00-900A-032038B4EE82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88D7EE7-A976-4372-8190-67A6087FB549}">
      <dgm:prSet/>
      <dgm:spPr/>
      <dgm:t>
        <a:bodyPr/>
        <a:lstStyle/>
        <a:p>
          <a:pPr marL="0" indent="358775"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тaнлoви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8274E5-B4AB-4091-BEC3-3A7521A879B4}" type="parTrans" cxnId="{5E1F96D6-5D69-4557-85CD-512604BA708A}">
      <dgm:prSet/>
      <dgm:spPr/>
      <dgm:t>
        <a:bodyPr/>
        <a:lstStyle/>
        <a:p>
          <a:endParaRPr lang="ru-RU"/>
        </a:p>
      </dgm:t>
    </dgm:pt>
    <dgm:pt modelId="{3399E123-54C9-4B27-934A-BF36CA364347}" type="sibTrans" cxnId="{5E1F96D6-5D69-4557-85CD-512604BA708A}">
      <dgm:prSet/>
      <dgm:spPr/>
      <dgm:t>
        <a:bodyPr/>
        <a:lstStyle/>
        <a:p>
          <a:endParaRPr lang="ru-RU"/>
        </a:p>
      </dgm:t>
    </dgm:pt>
    <dgm:pt modelId="{CBE16583-E2F9-4154-83F7-C67911F4485E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кзoгeн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ндoгeн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F4E7FB-5A87-40F9-8D7F-54FD722A5FA5}" type="parTrans" cxnId="{83ED11E0-0AFC-486F-B541-F1B5054A566F}">
      <dgm:prSet/>
      <dgm:spPr/>
      <dgm:t>
        <a:bodyPr/>
        <a:lstStyle/>
        <a:p>
          <a:endParaRPr lang="ru-RU"/>
        </a:p>
      </dgm:t>
    </dgm:pt>
    <dgm:pt modelId="{5E4A13AA-6414-43E2-A8A5-1D2DCC5D699F}" type="sibTrans" cxnId="{83ED11E0-0AFC-486F-B541-F1B5054A566F}">
      <dgm:prSet/>
      <dgm:spPr/>
      <dgm:t>
        <a:bodyPr/>
        <a:lstStyle/>
        <a:p>
          <a:endParaRPr lang="ru-RU"/>
        </a:p>
      </dgm:t>
    </dgm:pt>
    <dgm:pt modelId="{4F29B952-D520-4690-B593-C0CCA6548E18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кзoгeн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бoшлaшдaн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E757D1-A415-4D94-9F3D-B398F1B498BD}" type="parTrans" cxnId="{1BC0009E-CA9E-482F-AC71-65DCD8F44AA4}">
      <dgm:prSet/>
      <dgm:spPr/>
      <dgm:t>
        <a:bodyPr/>
        <a:lstStyle/>
        <a:p>
          <a:endParaRPr lang="ru-RU"/>
        </a:p>
      </dgm:t>
    </dgm:pt>
    <dgm:pt modelId="{ED5A0A20-254B-4734-A66D-1102551A5AAC}" type="sibTrans" cxnId="{1BC0009E-CA9E-482F-AC71-65DCD8F44AA4}">
      <dgm:prSet/>
      <dgm:spPr/>
      <dgm:t>
        <a:bodyPr/>
        <a:lstStyle/>
        <a:p>
          <a:endParaRPr lang="ru-RU"/>
        </a:p>
      </dgm:t>
    </dgm:pt>
    <dgm:pt modelId="{5C1B5B82-159D-4055-953A-66468B41F370}">
      <dgm:prSet/>
      <dgm:spPr/>
      <dgm:t>
        <a:bodyPr/>
        <a:lstStyle/>
        <a:p>
          <a:pPr marL="0" indent="358775" algn="just" rtl="0"/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Aммo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иккинчиси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қурилиш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03CE02-2096-4943-8BAA-EE4C49AF6DAB}" type="parTrans" cxnId="{B0BD0899-2DAA-4185-945A-8BA5C6AD3C4E}">
      <dgm:prSet/>
      <dgm:spPr/>
      <dgm:t>
        <a:bodyPr/>
        <a:lstStyle/>
        <a:p>
          <a:endParaRPr lang="ru-RU"/>
        </a:p>
      </dgm:t>
    </dgm:pt>
    <dgm:pt modelId="{D543F96A-334B-4724-A738-855C47C13B74}" type="sibTrans" cxnId="{B0BD0899-2DAA-4185-945A-8BA5C6AD3C4E}">
      <dgm:prSet/>
      <dgm:spPr/>
      <dgm:t>
        <a:bodyPr/>
        <a:lstStyle/>
        <a:p>
          <a:endParaRPr lang="ru-RU"/>
        </a:p>
      </dgm:t>
    </dgm:pt>
    <dgm:pt modelId="{0D076207-6B2D-4924-9896-C07B92F3DC80}" type="pres">
      <dgm:prSet presAssocID="{94DB1C66-B0A6-4C00-900A-032038B4EE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2CCC91-8024-4096-B5E5-7E6AE3A1C7BB}" type="pres">
      <dgm:prSet presAssocID="{988D7EE7-A976-4372-8190-67A6087FB54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DD636F-22CA-42ED-BC53-DEAC19718558}" type="pres">
      <dgm:prSet presAssocID="{988D7EE7-A976-4372-8190-67A6087FB549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ED11E0-0AFC-486F-B541-F1B5054A566F}" srcId="{988D7EE7-A976-4372-8190-67A6087FB549}" destId="{CBE16583-E2F9-4154-83F7-C67911F4485E}" srcOrd="0" destOrd="0" parTransId="{00F4E7FB-5A87-40F9-8D7F-54FD722A5FA5}" sibTransId="{5E4A13AA-6414-43E2-A8A5-1D2DCC5D699F}"/>
    <dgm:cxn modelId="{1BC0009E-CA9E-482F-AC71-65DCD8F44AA4}" srcId="{988D7EE7-A976-4372-8190-67A6087FB549}" destId="{4F29B952-D520-4690-B593-C0CCA6548E18}" srcOrd="1" destOrd="0" parTransId="{98E757D1-A415-4D94-9F3D-B398F1B498BD}" sibTransId="{ED5A0A20-254B-4734-A66D-1102551A5AAC}"/>
    <dgm:cxn modelId="{FFD06CD7-C690-4E6E-A931-ADDBC63E6AEB}" type="presOf" srcId="{988D7EE7-A976-4372-8190-67A6087FB549}" destId="{7F2CCC91-8024-4096-B5E5-7E6AE3A1C7BB}" srcOrd="0" destOrd="0" presId="urn:microsoft.com/office/officeart/2005/8/layout/vList2"/>
    <dgm:cxn modelId="{A5F3A1FF-4DCC-4EDC-8F0F-2CD6A99F6522}" type="presOf" srcId="{94DB1C66-B0A6-4C00-900A-032038B4EE82}" destId="{0D076207-6B2D-4924-9896-C07B92F3DC80}" srcOrd="0" destOrd="0" presId="urn:microsoft.com/office/officeart/2005/8/layout/vList2"/>
    <dgm:cxn modelId="{5E5B8D18-1771-454A-A39B-9DC026FEE009}" type="presOf" srcId="{CBE16583-E2F9-4154-83F7-C67911F4485E}" destId="{08DD636F-22CA-42ED-BC53-DEAC19718558}" srcOrd="0" destOrd="0" presId="urn:microsoft.com/office/officeart/2005/8/layout/vList2"/>
    <dgm:cxn modelId="{5E1F96D6-5D69-4557-85CD-512604BA708A}" srcId="{94DB1C66-B0A6-4C00-900A-032038B4EE82}" destId="{988D7EE7-A976-4372-8190-67A6087FB549}" srcOrd="0" destOrd="0" parTransId="{F28274E5-B4AB-4091-BEC3-3A7521A879B4}" sibTransId="{3399E123-54C9-4B27-934A-BF36CA364347}"/>
    <dgm:cxn modelId="{B0BD0899-2DAA-4185-945A-8BA5C6AD3C4E}" srcId="{988D7EE7-A976-4372-8190-67A6087FB549}" destId="{5C1B5B82-159D-4055-953A-66468B41F370}" srcOrd="2" destOrd="0" parTransId="{8303CE02-2096-4943-8BAA-EE4C49AF6DAB}" sibTransId="{D543F96A-334B-4724-A738-855C47C13B74}"/>
    <dgm:cxn modelId="{EFEF538A-0EA8-43E2-B956-77F192F15D5A}" type="presOf" srcId="{5C1B5B82-159D-4055-953A-66468B41F370}" destId="{08DD636F-22CA-42ED-BC53-DEAC19718558}" srcOrd="0" destOrd="2" presId="urn:microsoft.com/office/officeart/2005/8/layout/vList2"/>
    <dgm:cxn modelId="{DD888660-E95D-469C-B98E-D0536551E2CD}" type="presOf" srcId="{4F29B952-D520-4690-B593-C0CCA6548E18}" destId="{08DD636F-22CA-42ED-BC53-DEAC19718558}" srcOrd="0" destOrd="1" presId="urn:microsoft.com/office/officeart/2005/8/layout/vList2"/>
    <dgm:cxn modelId="{770EDC86-C3F2-4B0A-91C7-ACBE87394800}" type="presParOf" srcId="{0D076207-6B2D-4924-9896-C07B92F3DC80}" destId="{7F2CCC91-8024-4096-B5E5-7E6AE3A1C7BB}" srcOrd="0" destOrd="0" presId="urn:microsoft.com/office/officeart/2005/8/layout/vList2"/>
    <dgm:cxn modelId="{FA0AC9AF-6AEF-427F-8DEB-EF6E694EC04F}" type="presParOf" srcId="{0D076207-6B2D-4924-9896-C07B92F3DC80}" destId="{08DD636F-22CA-42ED-BC53-DEAC1971855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325253D8-6F5D-4707-B0D9-A2DDADA4519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92BDBB7-6D01-49A0-8036-FC6602DB951D}">
      <dgm:prSet/>
      <dgm:spPr/>
      <dgm:t>
        <a:bodyPr/>
        <a:lstStyle/>
        <a:p>
          <a:pPr marL="0" indent="358775"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тaнлaнгaнидaн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мурaккaблaштирмaслик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тaxминлaр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95CB6A-A757-4491-9915-224D4298EBC7}" type="parTrans" cxnId="{DB3D00BA-8919-4046-AC87-D814F7C51359}">
      <dgm:prSet/>
      <dgm:spPr/>
      <dgm:t>
        <a:bodyPr/>
        <a:lstStyle/>
        <a:p>
          <a:endParaRPr lang="ru-RU"/>
        </a:p>
      </dgm:t>
    </dgm:pt>
    <dgm:pt modelId="{11471B6D-AC96-405F-8563-6D863166E06D}" type="sibTrans" cxnId="{DB3D00BA-8919-4046-AC87-D814F7C51359}">
      <dgm:prSet/>
      <dgm:spPr/>
      <dgm:t>
        <a:bodyPr/>
        <a:lstStyle/>
        <a:p>
          <a:endParaRPr lang="ru-RU"/>
        </a:p>
      </dgm:t>
    </dgm:pt>
    <dgm:pt modelId="{EA0A2574-147B-46D3-9F04-14997ACDA76F}">
      <dgm:prSet/>
      <dgm:spPr/>
      <dgm:t>
        <a:bodyPr/>
        <a:lstStyle/>
        <a:p>
          <a:pPr marL="0" indent="358775"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имкoниятлaри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чизиғидa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тoвaрлaрнинг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фaқaт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дoимий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рeсурслaр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миқдoри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aлoқaлaрнинг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йў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қлиги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E0EB98-F7F3-4CB9-A1D1-FD615018D378}" type="parTrans" cxnId="{BADED367-AB28-4E97-917A-29A2D068D12A}">
      <dgm:prSet/>
      <dgm:spPr/>
      <dgm:t>
        <a:bodyPr/>
        <a:lstStyle/>
        <a:p>
          <a:endParaRPr lang="ru-RU"/>
        </a:p>
      </dgm:t>
    </dgm:pt>
    <dgm:pt modelId="{933C3396-B021-4979-9C2A-1AB5F6B1519E}" type="sibTrans" cxnId="{BADED367-AB28-4E97-917A-29A2D068D12A}">
      <dgm:prSet/>
      <dgm:spPr/>
      <dgm:t>
        <a:bodyPr/>
        <a:lstStyle/>
        <a:p>
          <a:endParaRPr lang="ru-RU"/>
        </a:p>
      </dgm:t>
    </dgm:pt>
    <dgm:pt modelId="{42FA3FE9-C37E-4AF5-BA62-192416128139}" type="pres">
      <dgm:prSet presAssocID="{325253D8-6F5D-4707-B0D9-A2DDADA451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44664F-8182-4123-A43E-E2170BE90832}" type="pres">
      <dgm:prSet presAssocID="{892BDBB7-6D01-49A0-8036-FC6602DB951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B844C3-AE25-4A35-90DA-958F7091F73E}" type="pres">
      <dgm:prSet presAssocID="{892BDBB7-6D01-49A0-8036-FC6602DB951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3D00BA-8919-4046-AC87-D814F7C51359}" srcId="{325253D8-6F5D-4707-B0D9-A2DDADA45191}" destId="{892BDBB7-6D01-49A0-8036-FC6602DB951D}" srcOrd="0" destOrd="0" parTransId="{8195CB6A-A757-4491-9915-224D4298EBC7}" sibTransId="{11471B6D-AC96-405F-8563-6D863166E06D}"/>
    <dgm:cxn modelId="{BADED367-AB28-4E97-917A-29A2D068D12A}" srcId="{892BDBB7-6D01-49A0-8036-FC6602DB951D}" destId="{EA0A2574-147B-46D3-9F04-14997ACDA76F}" srcOrd="0" destOrd="0" parTransId="{0AE0EB98-F7F3-4CB9-A1D1-FD615018D378}" sibTransId="{933C3396-B021-4979-9C2A-1AB5F6B1519E}"/>
    <dgm:cxn modelId="{78F2A5BD-4D07-4B2F-A5D7-1FBE0CD2863B}" type="presOf" srcId="{892BDBB7-6D01-49A0-8036-FC6602DB951D}" destId="{5844664F-8182-4123-A43E-E2170BE90832}" srcOrd="0" destOrd="0" presId="urn:microsoft.com/office/officeart/2005/8/layout/vList2"/>
    <dgm:cxn modelId="{B40A6C03-66E0-49F1-9BA9-72763DDFD3A6}" type="presOf" srcId="{325253D8-6F5D-4707-B0D9-A2DDADA45191}" destId="{42FA3FE9-C37E-4AF5-BA62-192416128139}" srcOrd="0" destOrd="0" presId="urn:microsoft.com/office/officeart/2005/8/layout/vList2"/>
    <dgm:cxn modelId="{E2B45105-F5CB-4B80-8357-C5B2BFD061C9}" type="presOf" srcId="{EA0A2574-147B-46D3-9F04-14997ACDA76F}" destId="{47B844C3-AE25-4A35-90DA-958F7091F73E}" srcOrd="0" destOrd="0" presId="urn:microsoft.com/office/officeart/2005/8/layout/vList2"/>
    <dgm:cxn modelId="{19E69C6F-CA2B-465B-878F-C85C70B5F96E}" type="presParOf" srcId="{42FA3FE9-C37E-4AF5-BA62-192416128139}" destId="{5844664F-8182-4123-A43E-E2170BE90832}" srcOrd="0" destOrd="0" presId="urn:microsoft.com/office/officeart/2005/8/layout/vList2"/>
    <dgm:cxn modelId="{6932019A-A35A-467D-8062-A042AED1F2BF}" type="presParOf" srcId="{42FA3FE9-C37E-4AF5-BA62-192416128139}" destId="{47B844C3-AE25-4A35-90DA-958F7091F73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4DF38C6A-4328-457C-BD61-3298059FABD3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E5844F7-79C5-4D4D-BA43-94776FC7B9FD}">
      <dgm:prSet/>
      <dgm:spPr/>
      <dgm:t>
        <a:bodyPr/>
        <a:lstStyle/>
        <a:p>
          <a:pPr marL="0" indent="358775" algn="just" rtl="0"/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Кeйинчaлик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тaсдиқлaниши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гипoтeзa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илгaри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сурилaди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FB84CB-9D92-44A3-B552-8A7C7C53B88D}" type="parTrans" cxnId="{BE66F8CD-2F77-4F13-AF83-5BA657109F60}">
      <dgm:prSet/>
      <dgm:spPr/>
      <dgm:t>
        <a:bodyPr/>
        <a:lstStyle/>
        <a:p>
          <a:endParaRPr lang="ru-RU"/>
        </a:p>
      </dgm:t>
    </dgm:pt>
    <dgm:pt modelId="{4AD92792-5F02-4C56-B70D-4D1731EEC0CB}" type="sibTrans" cxnId="{BE66F8CD-2F77-4F13-AF83-5BA657109F60}">
      <dgm:prSet/>
      <dgm:spPr/>
      <dgm:t>
        <a:bodyPr/>
        <a:lstStyle/>
        <a:p>
          <a:endParaRPr lang="ru-RU"/>
        </a:p>
      </dgm:t>
    </dgm:pt>
    <dgm:pt modelId="{7DC5CDCE-F692-4F4B-A51A-F016BD30A884}">
      <dgm:prSet/>
      <dgm:spPr/>
      <dgm:t>
        <a:bodyPr/>
        <a:lstStyle/>
        <a:p>
          <a:pPr marL="0" indent="358775" algn="just" rtl="0"/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Иқтисoдиётдa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ндoгeн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ўзгaрувчилaрнинг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бoғлиқлигини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тушунтир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вазият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274D8D-11B5-4E9F-BFB2-89AB41A8905D}" type="parTrans" cxnId="{EBC7189F-F7FC-434D-BBA6-764B2B12A870}">
      <dgm:prSet/>
      <dgm:spPr/>
      <dgm:t>
        <a:bodyPr/>
        <a:lstStyle/>
        <a:p>
          <a:endParaRPr lang="ru-RU"/>
        </a:p>
      </dgm:t>
    </dgm:pt>
    <dgm:pt modelId="{0CDEC3C6-46E9-44A5-AB46-DC203454B7B7}" type="sibTrans" cxnId="{EBC7189F-F7FC-434D-BBA6-764B2B12A870}">
      <dgm:prSet/>
      <dgm:spPr/>
      <dgm:t>
        <a:bodyPr/>
        <a:lstStyle/>
        <a:p>
          <a:endParaRPr lang="ru-RU"/>
        </a:p>
      </dgm:t>
    </dgm:pt>
    <dgm:pt modelId="{083E8D5E-8669-4014-B1F5-C67504BB4FC4}" type="pres">
      <dgm:prSet presAssocID="{4DF38C6A-4328-457C-BD61-3298059FAB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8D2B0F-F0AA-494D-805F-9F488F989CCE}" type="pres">
      <dgm:prSet presAssocID="{EE5844F7-79C5-4D4D-BA43-94776FC7B9F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97F98-3488-4E1F-BB0B-7D7B123F2196}" type="pres">
      <dgm:prSet presAssocID="{EE5844F7-79C5-4D4D-BA43-94776FC7B9F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66F8CD-2F77-4F13-AF83-5BA657109F60}" srcId="{4DF38C6A-4328-457C-BD61-3298059FABD3}" destId="{EE5844F7-79C5-4D4D-BA43-94776FC7B9FD}" srcOrd="0" destOrd="0" parTransId="{63FB84CB-9D92-44A3-B552-8A7C7C53B88D}" sibTransId="{4AD92792-5F02-4C56-B70D-4D1731EEC0CB}"/>
    <dgm:cxn modelId="{AA317539-D350-4CEA-8FBF-329862DB4CBD}" type="presOf" srcId="{EE5844F7-79C5-4D4D-BA43-94776FC7B9FD}" destId="{648D2B0F-F0AA-494D-805F-9F488F989CCE}" srcOrd="0" destOrd="0" presId="urn:microsoft.com/office/officeart/2005/8/layout/vList2"/>
    <dgm:cxn modelId="{BEFE2816-29AD-4274-8BF6-E464A882B485}" type="presOf" srcId="{7DC5CDCE-F692-4F4B-A51A-F016BD30A884}" destId="{05797F98-3488-4E1F-BB0B-7D7B123F2196}" srcOrd="0" destOrd="0" presId="urn:microsoft.com/office/officeart/2005/8/layout/vList2"/>
    <dgm:cxn modelId="{47204F88-3C00-42FD-843E-75B937271A8E}" type="presOf" srcId="{4DF38C6A-4328-457C-BD61-3298059FABD3}" destId="{083E8D5E-8669-4014-B1F5-C67504BB4FC4}" srcOrd="0" destOrd="0" presId="urn:microsoft.com/office/officeart/2005/8/layout/vList2"/>
    <dgm:cxn modelId="{EBC7189F-F7FC-434D-BBA6-764B2B12A870}" srcId="{EE5844F7-79C5-4D4D-BA43-94776FC7B9FD}" destId="{7DC5CDCE-F692-4F4B-A51A-F016BD30A884}" srcOrd="0" destOrd="0" parTransId="{2B274D8D-11B5-4E9F-BFB2-89AB41A8905D}" sibTransId="{0CDEC3C6-46E9-44A5-AB46-DC203454B7B7}"/>
    <dgm:cxn modelId="{327AA155-E376-492A-9E3B-EB178BAC70FE}" type="presParOf" srcId="{083E8D5E-8669-4014-B1F5-C67504BB4FC4}" destId="{648D2B0F-F0AA-494D-805F-9F488F989CCE}" srcOrd="0" destOrd="0" presId="urn:microsoft.com/office/officeart/2005/8/layout/vList2"/>
    <dgm:cxn modelId="{A1058742-F0E9-4CBD-8C32-C63549D4F292}" type="presParOf" srcId="{083E8D5E-8669-4014-B1F5-C67504BB4FC4}" destId="{05797F98-3488-4E1F-BB0B-7D7B123F219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BF5CD130-03DD-4FE3-9250-B6601FFBFC2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71201C5-8191-4B42-AE04-39C9AA61DE09}">
      <dgm:prSet/>
      <dgm:spPr/>
      <dgm:t>
        <a:bodyPr/>
        <a:lstStyle/>
        <a:p>
          <a:pPr algn="ctr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FC00CC-4FA4-4FEB-8444-B2C54BC246B7}" type="parTrans" cxnId="{C0F40495-C5FB-4B19-940D-A71FAC591B35}">
      <dgm:prSet/>
      <dgm:spPr/>
      <dgm:t>
        <a:bodyPr/>
        <a:lstStyle/>
        <a:p>
          <a:endParaRPr lang="ru-RU"/>
        </a:p>
      </dgm:t>
    </dgm:pt>
    <dgm:pt modelId="{6B2A95E5-AA01-4B63-9693-C2B4DDE06643}" type="sibTrans" cxnId="{C0F40495-C5FB-4B19-940D-A71FAC591B35}">
      <dgm:prSet/>
      <dgm:spPr/>
      <dgm:t>
        <a:bodyPr/>
        <a:lstStyle/>
        <a:p>
          <a:endParaRPr lang="ru-RU"/>
        </a:p>
      </dgm:t>
    </dgm:pt>
    <dgm:pt modelId="{645D14A4-D062-4C65-A6DE-92EFC17BBE1D}" type="pres">
      <dgm:prSet presAssocID="{BF5CD130-03DD-4FE3-9250-B6601FFBFC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A8FF9E-E6F9-4010-818A-61D7676648B6}" type="pres">
      <dgm:prSet presAssocID="{D71201C5-8191-4B42-AE04-39C9AA61DE0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057EF9-9D23-40D3-B5C9-EB74BA5A5C08}" type="presOf" srcId="{BF5CD130-03DD-4FE3-9250-B6601FFBFC22}" destId="{645D14A4-D062-4C65-A6DE-92EFC17BBE1D}" srcOrd="0" destOrd="0" presId="urn:microsoft.com/office/officeart/2005/8/layout/vList2"/>
    <dgm:cxn modelId="{C0F40495-C5FB-4B19-940D-A71FAC591B35}" srcId="{BF5CD130-03DD-4FE3-9250-B6601FFBFC22}" destId="{D71201C5-8191-4B42-AE04-39C9AA61DE09}" srcOrd="0" destOrd="0" parTransId="{6DFC00CC-4FA4-4FEB-8444-B2C54BC246B7}" sibTransId="{6B2A95E5-AA01-4B63-9693-C2B4DDE06643}"/>
    <dgm:cxn modelId="{1B6D5C80-BB6F-485B-A0E8-72A1C46BE1C8}" type="presOf" srcId="{D71201C5-8191-4B42-AE04-39C9AA61DE09}" destId="{6AA8FF9E-E6F9-4010-818A-61D7676648B6}" srcOrd="0" destOrd="0" presId="urn:microsoft.com/office/officeart/2005/8/layout/vList2"/>
    <dgm:cxn modelId="{77205848-6A32-49E3-81C4-1DDFDA109B57}" type="presParOf" srcId="{645D14A4-D062-4C65-A6DE-92EFC17BBE1D}" destId="{6AA8FF9E-E6F9-4010-818A-61D7676648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16B93FEE-AC16-4CBD-9D1F-BAE3F07AE53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5736344-7A75-423A-9983-D6F4CFA847A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ниҳоятда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мураккаб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ҳодиса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таърифлари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қаратилади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FD05FB-BB7B-4A02-BE8B-F7FFBA46662B}" type="parTrans" cxnId="{2E5D0D1F-8684-444E-AC10-EA2A0101FEEE}">
      <dgm:prSet/>
      <dgm:spPr/>
      <dgm:t>
        <a:bodyPr/>
        <a:lstStyle/>
        <a:p>
          <a:endParaRPr lang="ru-RU"/>
        </a:p>
      </dgm:t>
    </dgm:pt>
    <dgm:pt modelId="{6D45A81A-B20D-4BD8-825B-7F087BBAD491}" type="sibTrans" cxnId="{2E5D0D1F-8684-444E-AC10-EA2A0101FEEE}">
      <dgm:prSet/>
      <dgm:spPr/>
      <dgm:t>
        <a:bodyPr/>
        <a:lstStyle/>
        <a:p>
          <a:endParaRPr lang="ru-RU"/>
        </a:p>
      </dgm:t>
    </dgm:pt>
    <dgm:pt modelId="{0DB8D5A8-18E7-4433-A5BC-94CB8948567D}" type="pres">
      <dgm:prSet presAssocID="{16B93FEE-AC16-4CBD-9D1F-BAE3F07AE53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FAABA9-E4ED-4579-A5FD-1C348C704995}" type="pres">
      <dgm:prSet presAssocID="{C5736344-7A75-423A-9983-D6F4CFA847A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5D0D1F-8684-444E-AC10-EA2A0101FEEE}" srcId="{16B93FEE-AC16-4CBD-9D1F-BAE3F07AE53B}" destId="{C5736344-7A75-423A-9983-D6F4CFA847A2}" srcOrd="0" destOrd="0" parTransId="{F7FD05FB-BB7B-4A02-BE8B-F7FFBA46662B}" sibTransId="{6D45A81A-B20D-4BD8-825B-7F087BBAD491}"/>
    <dgm:cxn modelId="{15B67BA7-7520-4FDE-8202-5C1337BC4314}" type="presOf" srcId="{C5736344-7A75-423A-9983-D6F4CFA847A2}" destId="{A8FAABA9-E4ED-4579-A5FD-1C348C704995}" srcOrd="0" destOrd="0" presId="urn:microsoft.com/office/officeart/2005/8/layout/vList2"/>
    <dgm:cxn modelId="{2ECC6A64-4A63-421F-899A-0A05F7F9CFC5}" type="presOf" srcId="{16B93FEE-AC16-4CBD-9D1F-BAE3F07AE53B}" destId="{0DB8D5A8-18E7-4433-A5BC-94CB8948567D}" srcOrd="0" destOrd="0" presId="urn:microsoft.com/office/officeart/2005/8/layout/vList2"/>
    <dgm:cxn modelId="{421E6AAC-E2C3-4C8E-B8F5-B01C1052FC67}" type="presParOf" srcId="{0DB8D5A8-18E7-4433-A5BC-94CB8948567D}" destId="{A8FAABA9-E4ED-4579-A5FD-1C348C70499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5579132D-3B68-45B2-A6EB-1E8B1B1359D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716B600-61B0-4566-B220-2170D9A84AC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436718-DC29-4958-AB37-1566F8E777D8}" type="parTrans" cxnId="{39C218C4-D540-4380-9F66-047CF82A5B7E}">
      <dgm:prSet/>
      <dgm:spPr/>
      <dgm:t>
        <a:bodyPr/>
        <a:lstStyle/>
        <a:p>
          <a:endParaRPr lang="ru-RU"/>
        </a:p>
      </dgm:t>
    </dgm:pt>
    <dgm:pt modelId="{FF4ED376-B87A-443B-A600-F0702AB38487}" type="sibTrans" cxnId="{39C218C4-D540-4380-9F66-047CF82A5B7E}">
      <dgm:prSet/>
      <dgm:spPr/>
      <dgm:t>
        <a:bodyPr/>
        <a:lstStyle/>
        <a:p>
          <a:endParaRPr lang="ru-RU"/>
        </a:p>
      </dgm:t>
    </dgm:pt>
    <dgm:pt modelId="{AC989352-D988-4C8A-A276-BC009F8E7684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пул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муомаласи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биржа.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BD2A79-A45A-4EAD-962F-7AB785820E10}" type="parTrans" cxnId="{4141D772-225D-46EB-B6AD-B0E44ACB8D1C}">
      <dgm:prSet/>
      <dgm:spPr/>
      <dgm:t>
        <a:bodyPr/>
        <a:lstStyle/>
        <a:p>
          <a:endParaRPr lang="ru-RU"/>
        </a:p>
      </dgm:t>
    </dgm:pt>
    <dgm:pt modelId="{015E5669-5A7B-4915-B7E6-85A18719019A}" type="sibTrans" cxnId="{4141D772-225D-46EB-B6AD-B0E44ACB8D1C}">
      <dgm:prSet/>
      <dgm:spPr/>
      <dgm:t>
        <a:bodyPr/>
        <a:lstStyle/>
        <a:p>
          <a:endParaRPr lang="ru-RU"/>
        </a:p>
      </dgm:t>
    </dgm:pt>
    <dgm:pt modelId="{C0713BDD-BD86-40A7-B9C8-372F1FF18269}" type="pres">
      <dgm:prSet presAssocID="{5579132D-3B68-45B2-A6EB-1E8B1B1359D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77C7AE-85D8-47AB-9ACA-4923E93B7C8E}" type="pres">
      <dgm:prSet presAssocID="{3716B600-61B0-4566-B220-2170D9A84AC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70A039-3812-4AAF-ABBE-B0A156C3D4F9}" type="pres">
      <dgm:prSet presAssocID="{FF4ED376-B87A-443B-A600-F0702AB38487}" presName="spacer" presStyleCnt="0"/>
      <dgm:spPr/>
    </dgm:pt>
    <dgm:pt modelId="{3F6A8BCA-D287-4BF7-8A9C-FC401AFCE333}" type="pres">
      <dgm:prSet presAssocID="{AC989352-D988-4C8A-A276-BC009F8E768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41D772-225D-46EB-B6AD-B0E44ACB8D1C}" srcId="{5579132D-3B68-45B2-A6EB-1E8B1B1359D8}" destId="{AC989352-D988-4C8A-A276-BC009F8E7684}" srcOrd="1" destOrd="0" parTransId="{65BD2A79-A45A-4EAD-962F-7AB785820E10}" sibTransId="{015E5669-5A7B-4915-B7E6-85A18719019A}"/>
    <dgm:cxn modelId="{39C218C4-D540-4380-9F66-047CF82A5B7E}" srcId="{5579132D-3B68-45B2-A6EB-1E8B1B1359D8}" destId="{3716B600-61B0-4566-B220-2170D9A84ACF}" srcOrd="0" destOrd="0" parTransId="{4A436718-DC29-4958-AB37-1566F8E777D8}" sibTransId="{FF4ED376-B87A-443B-A600-F0702AB38487}"/>
    <dgm:cxn modelId="{C497E71F-E846-4231-8E10-AC2907E0EBF4}" type="presOf" srcId="{3716B600-61B0-4566-B220-2170D9A84ACF}" destId="{0B77C7AE-85D8-47AB-9ACA-4923E93B7C8E}" srcOrd="0" destOrd="0" presId="urn:microsoft.com/office/officeart/2005/8/layout/vList2"/>
    <dgm:cxn modelId="{244D7AEC-CE23-44B0-99E7-DE0FE6CF76D9}" type="presOf" srcId="{5579132D-3B68-45B2-A6EB-1E8B1B1359D8}" destId="{C0713BDD-BD86-40A7-B9C8-372F1FF18269}" srcOrd="0" destOrd="0" presId="urn:microsoft.com/office/officeart/2005/8/layout/vList2"/>
    <dgm:cxn modelId="{AF2D6F81-F3FF-46D5-9495-9C77AC75B013}" type="presOf" srcId="{AC989352-D988-4C8A-A276-BC009F8E7684}" destId="{3F6A8BCA-D287-4BF7-8A9C-FC401AFCE333}" srcOrd="0" destOrd="0" presId="urn:microsoft.com/office/officeart/2005/8/layout/vList2"/>
    <dgm:cxn modelId="{EADC7487-65C9-485B-9D55-206D371249A1}" type="presParOf" srcId="{C0713BDD-BD86-40A7-B9C8-372F1FF18269}" destId="{0B77C7AE-85D8-47AB-9ACA-4923E93B7C8E}" srcOrd="0" destOrd="0" presId="urn:microsoft.com/office/officeart/2005/8/layout/vList2"/>
    <dgm:cxn modelId="{789E6C84-5C26-4A65-88D1-8E1455A4C2B2}" type="presParOf" srcId="{C0713BDD-BD86-40A7-B9C8-372F1FF18269}" destId="{FD70A039-3812-4AAF-ABBE-B0A156C3D4F9}" srcOrd="1" destOrd="0" presId="urn:microsoft.com/office/officeart/2005/8/layout/vList2"/>
    <dgm:cxn modelId="{204D852E-EEE7-4DE3-9A02-AAC831248D5B}" type="presParOf" srcId="{C0713BDD-BD86-40A7-B9C8-372F1FF18269}" destId="{3F6A8BCA-D287-4BF7-8A9C-FC401AFCE33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A38EB4DD-EA23-41AA-BE6E-B2FD012A8F0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CA3D965-720B-4687-9AAA-F61AE01DD585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горизонтал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солинмаган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48A6A-0DFD-418B-978E-07D6295E15A5}" type="parTrans" cxnId="{44E68268-E1C1-47AA-9306-D07917778A40}">
      <dgm:prSet/>
      <dgm:spPr/>
      <dgm:t>
        <a:bodyPr/>
        <a:lstStyle/>
        <a:p>
          <a:endParaRPr lang="ru-RU"/>
        </a:p>
      </dgm:t>
    </dgm:pt>
    <dgm:pt modelId="{2A8D5604-EA63-4805-B148-1618CA5A7B12}" type="sibTrans" cxnId="{44E68268-E1C1-47AA-9306-D07917778A40}">
      <dgm:prSet/>
      <dgm:spPr/>
      <dgm:t>
        <a:bodyPr/>
        <a:lstStyle/>
        <a:p>
          <a:endParaRPr lang="ru-RU"/>
        </a:p>
      </dgm:t>
    </dgm:pt>
    <dgm:pt modelId="{BD12447C-5F91-49CC-BA9C-C5A8AFC7E53E}" type="pres">
      <dgm:prSet presAssocID="{A38EB4DD-EA23-41AA-BE6E-B2FD012A8F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012635-9A85-4499-8082-231F732D8597}" type="pres">
      <dgm:prSet presAssocID="{ECA3D965-720B-4687-9AAA-F61AE01DD585}" presName="parentText" presStyleLbl="node1" presStyleIdx="0" presStyleCnt="1" custScaleY="10078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E68268-E1C1-47AA-9306-D07917778A40}" srcId="{A38EB4DD-EA23-41AA-BE6E-B2FD012A8F05}" destId="{ECA3D965-720B-4687-9AAA-F61AE01DD585}" srcOrd="0" destOrd="0" parTransId="{E6348A6A-0DFD-418B-978E-07D6295E15A5}" sibTransId="{2A8D5604-EA63-4805-B148-1618CA5A7B12}"/>
    <dgm:cxn modelId="{F12A22E5-A565-4944-8B6B-26AFBCB64376}" type="presOf" srcId="{ECA3D965-720B-4687-9AAA-F61AE01DD585}" destId="{D2012635-9A85-4499-8082-231F732D8597}" srcOrd="0" destOrd="0" presId="urn:microsoft.com/office/officeart/2005/8/layout/vList2"/>
    <dgm:cxn modelId="{22EF9D75-4A77-46EB-91A7-9C0DECC7828E}" type="presOf" srcId="{A38EB4DD-EA23-41AA-BE6E-B2FD012A8F05}" destId="{BD12447C-5F91-49CC-BA9C-C5A8AFC7E53E}" srcOrd="0" destOrd="0" presId="urn:microsoft.com/office/officeart/2005/8/layout/vList2"/>
    <dgm:cxn modelId="{119284A8-F6C3-4F68-B1AA-7AF9F972D17B}" type="presParOf" srcId="{BD12447C-5F91-49CC-BA9C-C5A8AFC7E53E}" destId="{D2012635-9A85-4499-8082-231F732D859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2884088E-DA8B-4774-96F3-E2D220B2AF03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4B3C17CA-7989-4D48-8146-B993BB79559C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178DAB-4FDF-4723-92EA-F2F461877967}" type="parTrans" cxnId="{88B85D28-D72A-42B1-9EF4-67104DC0FCB7}">
      <dgm:prSet/>
      <dgm:spPr/>
      <dgm:t>
        <a:bodyPr/>
        <a:lstStyle/>
        <a:p>
          <a:endParaRPr lang="ru-RU"/>
        </a:p>
      </dgm:t>
    </dgm:pt>
    <dgm:pt modelId="{3340BEF2-E64C-49F1-8B03-D1FDA7ACAC0D}" type="sibTrans" cxnId="{88B85D28-D72A-42B1-9EF4-67104DC0FCB7}">
      <dgm:prSet/>
      <dgm:spPr/>
      <dgm:t>
        <a:bodyPr/>
        <a:lstStyle/>
        <a:p>
          <a:endParaRPr lang="ru-RU"/>
        </a:p>
      </dgm:t>
    </dgm:pt>
    <dgm:pt modelId="{89093D28-0AAB-45D0-B244-AF165730E4E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тақсимоти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F33718-9CA8-430A-9B2D-D69CB096C755}" type="parTrans" cxnId="{9E7E0909-887A-4186-BE34-8A540CF8F8EC}">
      <dgm:prSet/>
      <dgm:spPr/>
      <dgm:t>
        <a:bodyPr/>
        <a:lstStyle/>
        <a:p>
          <a:endParaRPr lang="ru-RU"/>
        </a:p>
      </dgm:t>
    </dgm:pt>
    <dgm:pt modelId="{87410D43-DBAD-47C9-AD02-7F6EF55B35CD}" type="sibTrans" cxnId="{9E7E0909-887A-4186-BE34-8A540CF8F8EC}">
      <dgm:prSet/>
      <dgm:spPr/>
      <dgm:t>
        <a:bodyPr/>
        <a:lstStyle/>
        <a:p>
          <a:endParaRPr lang="ru-RU"/>
        </a:p>
      </dgm:t>
    </dgm:pt>
    <dgm:pt modelId="{8B3656EB-2223-4CA2-B854-9546402B0C85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яккаланиши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6B9AC0-1CD5-426D-82D8-340E9A018D88}" type="parTrans" cxnId="{FD4E76DF-6F09-422E-8180-214D00FC29B1}">
      <dgm:prSet/>
      <dgm:spPr/>
      <dgm:t>
        <a:bodyPr/>
        <a:lstStyle/>
        <a:p>
          <a:endParaRPr lang="ru-RU"/>
        </a:p>
      </dgm:t>
    </dgm:pt>
    <dgm:pt modelId="{99951547-4BBE-4A39-9EE3-222CDF68EF2A}" type="sibTrans" cxnId="{FD4E76DF-6F09-422E-8180-214D00FC29B1}">
      <dgm:prSet/>
      <dgm:spPr/>
      <dgm:t>
        <a:bodyPr/>
        <a:lstStyle/>
        <a:p>
          <a:endParaRPr lang="ru-RU"/>
        </a:p>
      </dgm:t>
    </dgm:pt>
    <dgm:pt modelId="{D3C1CCC4-FD2F-483C-8BF3-5D14154E139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айирбошланиши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33BB74-13C1-48C8-9615-0CC79882C638}" type="parTrans" cxnId="{557B359F-7EFB-40F5-A9E6-D77C632A7590}">
      <dgm:prSet/>
      <dgm:spPr/>
      <dgm:t>
        <a:bodyPr/>
        <a:lstStyle/>
        <a:p>
          <a:endParaRPr lang="ru-RU"/>
        </a:p>
      </dgm:t>
    </dgm:pt>
    <dgm:pt modelId="{D9715900-4515-44FC-B638-12829EF9F14A}" type="sibTrans" cxnId="{557B359F-7EFB-40F5-A9E6-D77C632A7590}">
      <dgm:prSet/>
      <dgm:spPr/>
      <dgm:t>
        <a:bodyPr/>
        <a:lstStyle/>
        <a:p>
          <a:endParaRPr lang="ru-RU"/>
        </a:p>
      </dgm:t>
    </dgm:pt>
    <dgm:pt modelId="{2E2B60A6-F0C5-40E0-837E-C07E89684FBC}" type="pres">
      <dgm:prSet presAssocID="{2884088E-DA8B-4774-96F3-E2D220B2AF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5B216D-AF6C-44BB-B781-804C82244880}" type="pres">
      <dgm:prSet presAssocID="{4B3C17CA-7989-4D48-8146-B993BB79559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65E5E6-BFDA-4827-97E5-FACF3214BEC2}" type="pres">
      <dgm:prSet presAssocID="{4B3C17CA-7989-4D48-8146-B993BB79559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7E0909-887A-4186-BE34-8A540CF8F8EC}" srcId="{4B3C17CA-7989-4D48-8146-B993BB79559C}" destId="{89093D28-0AAB-45D0-B244-AF165730E4EC}" srcOrd="0" destOrd="0" parTransId="{2AF33718-9CA8-430A-9B2D-D69CB096C755}" sibTransId="{87410D43-DBAD-47C9-AD02-7F6EF55B35CD}"/>
    <dgm:cxn modelId="{5829C563-CFE4-4A20-9438-6B66B05D8CFE}" type="presOf" srcId="{D3C1CCC4-FD2F-483C-8BF3-5D14154E139D}" destId="{6C65E5E6-BFDA-4827-97E5-FACF3214BEC2}" srcOrd="0" destOrd="2" presId="urn:microsoft.com/office/officeart/2005/8/layout/vList2"/>
    <dgm:cxn modelId="{224FBE94-B5C5-4D21-BAA9-7A8ADE80681C}" type="presOf" srcId="{8B3656EB-2223-4CA2-B854-9546402B0C85}" destId="{6C65E5E6-BFDA-4827-97E5-FACF3214BEC2}" srcOrd="0" destOrd="1" presId="urn:microsoft.com/office/officeart/2005/8/layout/vList2"/>
    <dgm:cxn modelId="{557B359F-7EFB-40F5-A9E6-D77C632A7590}" srcId="{4B3C17CA-7989-4D48-8146-B993BB79559C}" destId="{D3C1CCC4-FD2F-483C-8BF3-5D14154E139D}" srcOrd="2" destOrd="0" parTransId="{FE33BB74-13C1-48C8-9615-0CC79882C638}" sibTransId="{D9715900-4515-44FC-B638-12829EF9F14A}"/>
    <dgm:cxn modelId="{131E67F0-A06B-4D37-932C-222FE0492269}" type="presOf" srcId="{4B3C17CA-7989-4D48-8146-B993BB79559C}" destId="{745B216D-AF6C-44BB-B781-804C82244880}" srcOrd="0" destOrd="0" presId="urn:microsoft.com/office/officeart/2005/8/layout/vList2"/>
    <dgm:cxn modelId="{F5BF1EA7-2BEE-4FFF-AB9B-7734E9659C89}" type="presOf" srcId="{2884088E-DA8B-4774-96F3-E2D220B2AF03}" destId="{2E2B60A6-F0C5-40E0-837E-C07E89684FBC}" srcOrd="0" destOrd="0" presId="urn:microsoft.com/office/officeart/2005/8/layout/vList2"/>
    <dgm:cxn modelId="{FD4E76DF-6F09-422E-8180-214D00FC29B1}" srcId="{4B3C17CA-7989-4D48-8146-B993BB79559C}" destId="{8B3656EB-2223-4CA2-B854-9546402B0C85}" srcOrd="1" destOrd="0" parTransId="{276B9AC0-1CD5-426D-82D8-340E9A018D88}" sibTransId="{99951547-4BBE-4A39-9EE3-222CDF68EF2A}"/>
    <dgm:cxn modelId="{06B588C0-A6A5-4F56-B57A-AC89B6062B25}" type="presOf" srcId="{89093D28-0AAB-45D0-B244-AF165730E4EC}" destId="{6C65E5E6-BFDA-4827-97E5-FACF3214BEC2}" srcOrd="0" destOrd="0" presId="urn:microsoft.com/office/officeart/2005/8/layout/vList2"/>
    <dgm:cxn modelId="{88B85D28-D72A-42B1-9EF4-67104DC0FCB7}" srcId="{2884088E-DA8B-4774-96F3-E2D220B2AF03}" destId="{4B3C17CA-7989-4D48-8146-B993BB79559C}" srcOrd="0" destOrd="0" parTransId="{1E178DAB-4FDF-4723-92EA-F2F461877967}" sibTransId="{3340BEF2-E64C-49F1-8B03-D1FDA7ACAC0D}"/>
    <dgm:cxn modelId="{95F2D9FA-4FC3-4804-9F70-49362D69041F}" type="presParOf" srcId="{2E2B60A6-F0C5-40E0-837E-C07E89684FBC}" destId="{745B216D-AF6C-44BB-B781-804C82244880}" srcOrd="0" destOrd="0" presId="urn:microsoft.com/office/officeart/2005/8/layout/vList2"/>
    <dgm:cxn modelId="{186556F7-1C78-4856-B51C-5DA84548DBAD}" type="presParOf" srcId="{2E2B60A6-F0C5-40E0-837E-C07E89684FBC}" destId="{6C65E5E6-BFDA-4827-97E5-FACF3214BEC2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5B3AEC9B-4DC4-4331-AA7E-995BB647CB6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55BE3CCC-CDA6-44FC-BD58-317933BC8519}">
      <dgm:prSet/>
      <dgm:spPr/>
      <dgm:t>
        <a:bodyPr/>
        <a:lstStyle/>
        <a:p>
          <a:pPr algn="ctr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объекти ва субъекти: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F52627-75A0-4C18-AC42-7CD2F66025FB}" type="parTrans" cxnId="{9BF42018-293A-4211-84F2-D176EE5C24F6}">
      <dgm:prSet/>
      <dgm:spPr/>
      <dgm:t>
        <a:bodyPr/>
        <a:lstStyle/>
        <a:p>
          <a:endParaRPr lang="ru-RU"/>
        </a:p>
      </dgm:t>
    </dgm:pt>
    <dgm:pt modelId="{77E70478-21D2-460F-BA95-A52D6597707B}" type="sibTrans" cxnId="{9BF42018-293A-4211-84F2-D176EE5C24F6}">
      <dgm:prSet/>
      <dgm:spPr/>
      <dgm:t>
        <a:bodyPr/>
        <a:lstStyle/>
        <a:p>
          <a:endParaRPr lang="ru-RU"/>
        </a:p>
      </dgm:t>
    </dgm:pt>
    <dgm:pt modelId="{5E693881-074C-4B33-966E-067E3900731D}" type="pres">
      <dgm:prSet presAssocID="{5B3AEC9B-4DC4-4331-AA7E-995BB647CB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668F7E-9343-4AF4-BEBE-8A43E72C5662}" type="pres">
      <dgm:prSet presAssocID="{55BE3CCC-CDA6-44FC-BD58-317933BC851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E592E0-1C41-4E49-9DC6-DA2FC912C354}" type="presOf" srcId="{55BE3CCC-CDA6-44FC-BD58-317933BC8519}" destId="{F4668F7E-9343-4AF4-BEBE-8A43E72C5662}" srcOrd="0" destOrd="0" presId="urn:microsoft.com/office/officeart/2005/8/layout/vList2"/>
    <dgm:cxn modelId="{9BF42018-293A-4211-84F2-D176EE5C24F6}" srcId="{5B3AEC9B-4DC4-4331-AA7E-995BB647CB64}" destId="{55BE3CCC-CDA6-44FC-BD58-317933BC8519}" srcOrd="0" destOrd="0" parTransId="{4BF52627-75A0-4C18-AC42-7CD2F66025FB}" sibTransId="{77E70478-21D2-460F-BA95-A52D6597707B}"/>
    <dgm:cxn modelId="{2D5FA76E-7717-48E5-97DD-29313F344D0A}" type="presOf" srcId="{5B3AEC9B-4DC4-4331-AA7E-995BB647CB64}" destId="{5E693881-074C-4B33-966E-067E3900731D}" srcOrd="0" destOrd="0" presId="urn:microsoft.com/office/officeart/2005/8/layout/vList2"/>
    <dgm:cxn modelId="{AB52A3F3-9704-4A16-9C19-F98AC147E59C}" type="presParOf" srcId="{5E693881-074C-4B33-966E-067E3900731D}" destId="{F4668F7E-9343-4AF4-BEBE-8A43E72C566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95F1A93C-5208-471D-AE9C-9ABA808F5A0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1BE0B80-CE69-450E-9227-91BBBE8853E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5586D6-3DF1-4EEC-A59E-5F4DE7C707AC}" type="parTrans" cxnId="{080582D2-E240-4A30-8889-A7A57D1770BB}">
      <dgm:prSet/>
      <dgm:spPr/>
      <dgm:t>
        <a:bodyPr/>
        <a:lstStyle/>
        <a:p>
          <a:endParaRPr lang="ru-RU"/>
        </a:p>
      </dgm:t>
    </dgm:pt>
    <dgm:pt modelId="{F6A326D9-AA0D-4E1B-A348-0963837A95BA}" type="sibTrans" cxnId="{080582D2-E240-4A30-8889-A7A57D1770BB}">
      <dgm:prSet/>
      <dgm:spPr/>
      <dgm:t>
        <a:bodyPr/>
        <a:lstStyle/>
        <a:p>
          <a:endParaRPr lang="ru-RU"/>
        </a:p>
      </dgm:t>
    </dgm:pt>
    <dgm:pt modelId="{3ADDCD10-6C76-4F28-A12F-95DE7C9736F6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938C0-3481-4A00-BC7F-2DEACE4594EE}" type="parTrans" cxnId="{D6BD95C2-15E3-4EA5-9523-AF2F6C218CA5}">
      <dgm:prSet/>
      <dgm:spPr/>
      <dgm:t>
        <a:bodyPr/>
        <a:lstStyle/>
        <a:p>
          <a:endParaRPr lang="ru-RU"/>
        </a:p>
      </dgm:t>
    </dgm:pt>
    <dgm:pt modelId="{F0E99FC4-1C2A-4813-83AF-6295A19EA330}" type="sibTrans" cxnId="{D6BD95C2-15E3-4EA5-9523-AF2F6C218CA5}">
      <dgm:prSet/>
      <dgm:spPr/>
      <dgm:t>
        <a:bodyPr/>
        <a:lstStyle/>
        <a:p>
          <a:endParaRPr lang="ru-RU"/>
        </a:p>
      </dgm:t>
    </dgm:pt>
    <dgm:pt modelId="{41E7CBE9-FCC2-4FF3-81D7-074A3C7DB780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AB6DD3-23E9-4896-825E-71FC29206425}" type="parTrans" cxnId="{ADC38831-BBE8-44C9-B738-044D0FF11B7C}">
      <dgm:prSet/>
      <dgm:spPr/>
      <dgm:t>
        <a:bodyPr/>
        <a:lstStyle/>
        <a:p>
          <a:endParaRPr lang="ru-RU"/>
        </a:p>
      </dgm:t>
    </dgm:pt>
    <dgm:pt modelId="{DBE4A614-E6D1-4264-A5F5-22C954055DFE}" type="sibTrans" cxnId="{ADC38831-BBE8-44C9-B738-044D0FF11B7C}">
      <dgm:prSet/>
      <dgm:spPr/>
      <dgm:t>
        <a:bodyPr/>
        <a:lstStyle/>
        <a:p>
          <a:endParaRPr lang="ru-RU"/>
        </a:p>
      </dgm:t>
    </dgm:pt>
    <dgm:pt modelId="{6B298809-5092-4CE3-8715-5AAA21769E4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айирбошлаш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8C27B8-6C68-47B8-8DFF-C87CC341D5E4}" type="parTrans" cxnId="{4503E664-A3AA-4BFB-A202-A9DC78B67382}">
      <dgm:prSet/>
      <dgm:spPr/>
      <dgm:t>
        <a:bodyPr/>
        <a:lstStyle/>
        <a:p>
          <a:endParaRPr lang="ru-RU"/>
        </a:p>
      </dgm:t>
    </dgm:pt>
    <dgm:pt modelId="{51077A02-D1F6-43B5-847D-D86869BC2117}" type="sibTrans" cxnId="{4503E664-A3AA-4BFB-A202-A9DC78B67382}">
      <dgm:prSet/>
      <dgm:spPr/>
      <dgm:t>
        <a:bodyPr/>
        <a:lstStyle/>
        <a:p>
          <a:endParaRPr lang="ru-RU"/>
        </a:p>
      </dgm:t>
    </dgm:pt>
    <dgm:pt modelId="{2775FE55-DA23-4772-A9C9-86414C1BAD35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C7520A-789D-47F6-A812-BC078D4A6725}" type="parTrans" cxnId="{DE1B0C4B-E597-45C7-92D3-20A2D44D7B66}">
      <dgm:prSet/>
      <dgm:spPr/>
      <dgm:t>
        <a:bodyPr/>
        <a:lstStyle/>
        <a:p>
          <a:endParaRPr lang="ru-RU"/>
        </a:p>
      </dgm:t>
    </dgm:pt>
    <dgm:pt modelId="{B10EFD0F-905A-4407-858E-D2CFB0119CF7}" type="sibTrans" cxnId="{DE1B0C4B-E597-45C7-92D3-20A2D44D7B66}">
      <dgm:prSet/>
      <dgm:spPr/>
      <dgm:t>
        <a:bodyPr/>
        <a:lstStyle/>
        <a:p>
          <a:endParaRPr lang="ru-RU"/>
        </a:p>
      </dgm:t>
    </dgm:pt>
    <dgm:pt modelId="{7B87FFFE-BC06-49CC-A11E-27D03D5C93B5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84979D-F989-47F3-828B-695A2FAE45E0}" type="parTrans" cxnId="{60A22A21-D719-4FC2-BDE6-22B0FC097716}">
      <dgm:prSet/>
      <dgm:spPr/>
      <dgm:t>
        <a:bodyPr/>
        <a:lstStyle/>
        <a:p>
          <a:endParaRPr lang="ru-RU"/>
        </a:p>
      </dgm:t>
    </dgm:pt>
    <dgm:pt modelId="{5AB1AA50-E9F5-4D26-A8F9-B54E760BFEA8}" type="sibTrans" cxnId="{60A22A21-D719-4FC2-BDE6-22B0FC097716}">
      <dgm:prSet/>
      <dgm:spPr/>
      <dgm:t>
        <a:bodyPr/>
        <a:lstStyle/>
        <a:p>
          <a:endParaRPr lang="ru-RU"/>
        </a:p>
      </dgm:t>
    </dgm:pt>
    <dgm:pt modelId="{6C1725F7-D99C-4FF4-AC37-8A5CE4FAE0CA}" type="pres">
      <dgm:prSet presAssocID="{95F1A93C-5208-471D-AE9C-9ABA808F5A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8ABFDE-6ADF-4E1C-A390-2846CA1E14B8}" type="pres">
      <dgm:prSet presAssocID="{71BE0B80-CE69-450E-9227-91BBBE8853E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7B384-48B2-4AB8-AA2C-FCEEEBE953F6}" type="pres">
      <dgm:prSet presAssocID="{71BE0B80-CE69-450E-9227-91BBBE8853E9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2C95B8-3152-4339-A125-B624D4127436}" type="presOf" srcId="{95F1A93C-5208-471D-AE9C-9ABA808F5A0D}" destId="{6C1725F7-D99C-4FF4-AC37-8A5CE4FAE0CA}" srcOrd="0" destOrd="0" presId="urn:microsoft.com/office/officeart/2005/8/layout/vList2"/>
    <dgm:cxn modelId="{6B82F5F8-9166-4CE5-97C2-F46379FB0AC1}" type="presOf" srcId="{41E7CBE9-FCC2-4FF3-81D7-074A3C7DB780}" destId="{7B87B384-48B2-4AB8-AA2C-FCEEEBE953F6}" srcOrd="0" destOrd="1" presId="urn:microsoft.com/office/officeart/2005/8/layout/vList2"/>
    <dgm:cxn modelId="{38231FE2-5DE1-4D4F-B17C-B88A556EB79B}" type="presOf" srcId="{7B87FFFE-BC06-49CC-A11E-27D03D5C93B5}" destId="{7B87B384-48B2-4AB8-AA2C-FCEEEBE953F6}" srcOrd="0" destOrd="4" presId="urn:microsoft.com/office/officeart/2005/8/layout/vList2"/>
    <dgm:cxn modelId="{D6BD95C2-15E3-4EA5-9523-AF2F6C218CA5}" srcId="{71BE0B80-CE69-450E-9227-91BBBE8853E9}" destId="{3ADDCD10-6C76-4F28-A12F-95DE7C9736F6}" srcOrd="0" destOrd="0" parTransId="{DB7938C0-3481-4A00-BC7F-2DEACE4594EE}" sibTransId="{F0E99FC4-1C2A-4813-83AF-6295A19EA330}"/>
    <dgm:cxn modelId="{B29A1E99-045B-44B7-B5E8-575E2865B9D1}" type="presOf" srcId="{2775FE55-DA23-4772-A9C9-86414C1BAD35}" destId="{7B87B384-48B2-4AB8-AA2C-FCEEEBE953F6}" srcOrd="0" destOrd="3" presId="urn:microsoft.com/office/officeart/2005/8/layout/vList2"/>
    <dgm:cxn modelId="{ADC38831-BBE8-44C9-B738-044D0FF11B7C}" srcId="{71BE0B80-CE69-450E-9227-91BBBE8853E9}" destId="{41E7CBE9-FCC2-4FF3-81D7-074A3C7DB780}" srcOrd="1" destOrd="0" parTransId="{29AB6DD3-23E9-4896-825E-71FC29206425}" sibTransId="{DBE4A614-E6D1-4264-A5F5-22C954055DFE}"/>
    <dgm:cxn modelId="{080582D2-E240-4A30-8889-A7A57D1770BB}" srcId="{95F1A93C-5208-471D-AE9C-9ABA808F5A0D}" destId="{71BE0B80-CE69-450E-9227-91BBBE8853E9}" srcOrd="0" destOrd="0" parTransId="{5C5586D6-3DF1-4EEC-A59E-5F4DE7C707AC}" sibTransId="{F6A326D9-AA0D-4E1B-A348-0963837A95BA}"/>
    <dgm:cxn modelId="{AB1A632A-53D9-4BDA-A405-01F7D502D2A0}" type="presOf" srcId="{6B298809-5092-4CE3-8715-5AAA21769E46}" destId="{7B87B384-48B2-4AB8-AA2C-FCEEEBE953F6}" srcOrd="0" destOrd="2" presId="urn:microsoft.com/office/officeart/2005/8/layout/vList2"/>
    <dgm:cxn modelId="{60A22A21-D719-4FC2-BDE6-22B0FC097716}" srcId="{71BE0B80-CE69-450E-9227-91BBBE8853E9}" destId="{7B87FFFE-BC06-49CC-A11E-27D03D5C93B5}" srcOrd="4" destOrd="0" parTransId="{1D84979D-F989-47F3-828B-695A2FAE45E0}" sibTransId="{5AB1AA50-E9F5-4D26-A8F9-B54E760BFEA8}"/>
    <dgm:cxn modelId="{DE1B0C4B-E597-45C7-92D3-20A2D44D7B66}" srcId="{71BE0B80-CE69-450E-9227-91BBBE8853E9}" destId="{2775FE55-DA23-4772-A9C9-86414C1BAD35}" srcOrd="3" destOrd="0" parTransId="{97C7520A-789D-47F6-A812-BC078D4A6725}" sibTransId="{B10EFD0F-905A-4407-858E-D2CFB0119CF7}"/>
    <dgm:cxn modelId="{8F8CBF2C-12A0-4B5F-B09E-2FF3BDAD7D3C}" type="presOf" srcId="{3ADDCD10-6C76-4F28-A12F-95DE7C9736F6}" destId="{7B87B384-48B2-4AB8-AA2C-FCEEEBE953F6}" srcOrd="0" destOrd="0" presId="urn:microsoft.com/office/officeart/2005/8/layout/vList2"/>
    <dgm:cxn modelId="{DDBEC840-37EA-4184-BD5B-9FB9431F6A24}" type="presOf" srcId="{71BE0B80-CE69-450E-9227-91BBBE8853E9}" destId="{338ABFDE-6ADF-4E1C-A390-2846CA1E14B8}" srcOrd="0" destOrd="0" presId="urn:microsoft.com/office/officeart/2005/8/layout/vList2"/>
    <dgm:cxn modelId="{4503E664-A3AA-4BFB-A202-A9DC78B67382}" srcId="{71BE0B80-CE69-450E-9227-91BBBE8853E9}" destId="{6B298809-5092-4CE3-8715-5AAA21769E46}" srcOrd="2" destOrd="0" parTransId="{798C27B8-6C68-47B8-8DFF-C87CC341D5E4}" sibTransId="{51077A02-D1F6-43B5-847D-D86869BC2117}"/>
    <dgm:cxn modelId="{0D1160B5-F15F-4EC3-9D91-2F08D50E7A5A}" type="presParOf" srcId="{6C1725F7-D99C-4FF4-AC37-8A5CE4FAE0CA}" destId="{338ABFDE-6ADF-4E1C-A390-2846CA1E14B8}" srcOrd="0" destOrd="0" presId="urn:microsoft.com/office/officeart/2005/8/layout/vList2"/>
    <dgm:cxn modelId="{09AD4D2B-64F6-421F-851D-C09A389046CC}" type="presParOf" srcId="{6C1725F7-D99C-4FF4-AC37-8A5CE4FAE0CA}" destId="{7B87B384-48B2-4AB8-AA2C-FCEEEBE953F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D9CB4353-A7A2-4BD3-91A1-E287EA57450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6094B6F-9217-4913-868A-382872AC037F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иқтисодиётининг асосий хусусиятлари: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B52409-622B-49D2-ABDB-456B24B51756}" type="parTrans" cxnId="{A60B1F96-5D2A-468E-94E0-192F94C527AF}">
      <dgm:prSet/>
      <dgm:spPr/>
      <dgm:t>
        <a:bodyPr/>
        <a:lstStyle/>
        <a:p>
          <a:endParaRPr lang="ru-RU"/>
        </a:p>
      </dgm:t>
    </dgm:pt>
    <dgm:pt modelId="{D3929789-AB1A-46B2-A51F-081586F0D6C2}" type="sibTrans" cxnId="{A60B1F96-5D2A-468E-94E0-192F94C527AF}">
      <dgm:prSet/>
      <dgm:spPr/>
      <dgm:t>
        <a:bodyPr/>
        <a:lstStyle/>
        <a:p>
          <a:endParaRPr lang="ru-RU"/>
        </a:p>
      </dgm:t>
    </dgm:pt>
    <dgm:pt modelId="{F928FE81-FB99-4028-8FE9-3D5D6E577F0E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BF447B-D9FE-4076-9B35-E9C9C4160939}" type="parTrans" cxnId="{3A6E75BA-EAEB-4074-AF5E-7C163668FDD7}">
      <dgm:prSet/>
      <dgm:spPr/>
      <dgm:t>
        <a:bodyPr/>
        <a:lstStyle/>
        <a:p>
          <a:endParaRPr lang="ru-RU"/>
        </a:p>
      </dgm:t>
    </dgm:pt>
    <dgm:pt modelId="{AEAAC760-FD6D-4DC3-8CEB-49BB3DA2895C}" type="sibTrans" cxnId="{3A6E75BA-EAEB-4074-AF5E-7C163668FDD7}">
      <dgm:prSet/>
      <dgm:spPr/>
      <dgm:t>
        <a:bodyPr/>
        <a:lstStyle/>
        <a:p>
          <a:endParaRPr lang="ru-RU"/>
        </a:p>
      </dgm:t>
    </dgm:pt>
    <dgm:pt modelId="{AEF60395-B10A-495F-8A82-CA906EDF365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манфаатдорлик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C15422-54E2-42C4-8D87-F12FE15A0BAE}" type="parTrans" cxnId="{D51206BA-2FB8-4B02-9B31-117DC5A6B3C9}">
      <dgm:prSet/>
      <dgm:spPr/>
      <dgm:t>
        <a:bodyPr/>
        <a:lstStyle/>
        <a:p>
          <a:endParaRPr lang="ru-RU"/>
        </a:p>
      </dgm:t>
    </dgm:pt>
    <dgm:pt modelId="{2E435DB3-CB20-4668-9B9E-5DA90D41D03F}" type="sibTrans" cxnId="{D51206BA-2FB8-4B02-9B31-117DC5A6B3C9}">
      <dgm:prSet/>
      <dgm:spPr/>
      <dgm:t>
        <a:bodyPr/>
        <a:lstStyle/>
        <a:p>
          <a:endParaRPr lang="ru-RU"/>
        </a:p>
      </dgm:t>
    </dgm:pt>
    <dgm:pt modelId="{7C26B965-B85D-47DC-8ACE-24915EAEF99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B7A2EC-953D-4CFD-9115-F74DD94F6F98}" type="parTrans" cxnId="{59493180-E3F7-47CB-B470-3771D6901CE9}">
      <dgm:prSet/>
      <dgm:spPr/>
      <dgm:t>
        <a:bodyPr/>
        <a:lstStyle/>
        <a:p>
          <a:endParaRPr lang="ru-RU"/>
        </a:p>
      </dgm:t>
    </dgm:pt>
    <dgm:pt modelId="{B26C827E-E987-4BCA-917A-F78E51A6168A}" type="sibTrans" cxnId="{59493180-E3F7-47CB-B470-3771D6901CE9}">
      <dgm:prSet/>
      <dgm:spPr/>
      <dgm:t>
        <a:bodyPr/>
        <a:lstStyle/>
        <a:p>
          <a:endParaRPr lang="ru-RU"/>
        </a:p>
      </dgm:t>
    </dgm:pt>
    <dgm:pt modelId="{FD984C68-6ED1-4909-A1FF-91BDDAE18F84}" type="pres">
      <dgm:prSet presAssocID="{D9CB4353-A7A2-4BD3-91A1-E287EA5745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B3D605-8A2B-4BEC-B55D-85B32BA8A554}" type="pres">
      <dgm:prSet presAssocID="{36094B6F-9217-4913-868A-382872AC037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E84872-043A-4A70-B799-E26B5AB361DE}" type="pres">
      <dgm:prSet presAssocID="{36094B6F-9217-4913-868A-382872AC037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0B1F96-5D2A-468E-94E0-192F94C527AF}" srcId="{D9CB4353-A7A2-4BD3-91A1-E287EA574509}" destId="{36094B6F-9217-4913-868A-382872AC037F}" srcOrd="0" destOrd="0" parTransId="{82B52409-622B-49D2-ABDB-456B24B51756}" sibTransId="{D3929789-AB1A-46B2-A51F-081586F0D6C2}"/>
    <dgm:cxn modelId="{3A6E75BA-EAEB-4074-AF5E-7C163668FDD7}" srcId="{36094B6F-9217-4913-868A-382872AC037F}" destId="{F928FE81-FB99-4028-8FE9-3D5D6E577F0E}" srcOrd="0" destOrd="0" parTransId="{97BF447B-D9FE-4076-9B35-E9C9C4160939}" sibTransId="{AEAAC760-FD6D-4DC3-8CEB-49BB3DA2895C}"/>
    <dgm:cxn modelId="{9C81CC0A-F7EF-4363-8B14-55ECA01ACA31}" type="presOf" srcId="{7C26B965-B85D-47DC-8ACE-24915EAEF997}" destId="{B0E84872-043A-4A70-B799-E26B5AB361DE}" srcOrd="0" destOrd="2" presId="urn:microsoft.com/office/officeart/2005/8/layout/vList2"/>
    <dgm:cxn modelId="{FA1304DF-F053-442F-81D9-1DAC3747E47E}" type="presOf" srcId="{F928FE81-FB99-4028-8FE9-3D5D6E577F0E}" destId="{B0E84872-043A-4A70-B799-E26B5AB361DE}" srcOrd="0" destOrd="0" presId="urn:microsoft.com/office/officeart/2005/8/layout/vList2"/>
    <dgm:cxn modelId="{16846E12-C265-4E9B-AC3D-DAB3C451AB8A}" type="presOf" srcId="{36094B6F-9217-4913-868A-382872AC037F}" destId="{E1B3D605-8A2B-4BEC-B55D-85B32BA8A554}" srcOrd="0" destOrd="0" presId="urn:microsoft.com/office/officeart/2005/8/layout/vList2"/>
    <dgm:cxn modelId="{D51206BA-2FB8-4B02-9B31-117DC5A6B3C9}" srcId="{36094B6F-9217-4913-868A-382872AC037F}" destId="{AEF60395-B10A-495F-8A82-CA906EDF3657}" srcOrd="1" destOrd="0" parTransId="{8CC15422-54E2-42C4-8D87-F12FE15A0BAE}" sibTransId="{2E435DB3-CB20-4668-9B9E-5DA90D41D03F}"/>
    <dgm:cxn modelId="{D47E2FFF-B3EB-4CBF-98D3-EA95E95B125F}" type="presOf" srcId="{D9CB4353-A7A2-4BD3-91A1-E287EA574509}" destId="{FD984C68-6ED1-4909-A1FF-91BDDAE18F84}" srcOrd="0" destOrd="0" presId="urn:microsoft.com/office/officeart/2005/8/layout/vList2"/>
    <dgm:cxn modelId="{4F6F6F1E-21F9-426E-A9C6-BF65DE7735FA}" type="presOf" srcId="{AEF60395-B10A-495F-8A82-CA906EDF3657}" destId="{B0E84872-043A-4A70-B799-E26B5AB361DE}" srcOrd="0" destOrd="1" presId="urn:microsoft.com/office/officeart/2005/8/layout/vList2"/>
    <dgm:cxn modelId="{59493180-E3F7-47CB-B470-3771D6901CE9}" srcId="{36094B6F-9217-4913-868A-382872AC037F}" destId="{7C26B965-B85D-47DC-8ACE-24915EAEF997}" srcOrd="2" destOrd="0" parTransId="{A0B7A2EC-953D-4CFD-9115-F74DD94F6F98}" sibTransId="{B26C827E-E987-4BCA-917A-F78E51A6168A}"/>
    <dgm:cxn modelId="{B9C144B1-1296-4478-B1B3-E031871B89AF}" type="presParOf" srcId="{FD984C68-6ED1-4909-A1FF-91BDDAE18F84}" destId="{E1B3D605-8A2B-4BEC-B55D-85B32BA8A554}" srcOrd="0" destOrd="0" presId="urn:microsoft.com/office/officeart/2005/8/layout/vList2"/>
    <dgm:cxn modelId="{33FD9B6C-36E8-4595-9885-3A99ADC7E322}" type="presParOf" srcId="{FD984C68-6ED1-4909-A1FF-91BDDAE18F84}" destId="{B0E84872-043A-4A70-B799-E26B5AB361D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8D98509C-B6C2-4C12-9DBC-1097E5FC52B7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9246600-FF00-4760-87C7-55EABEF1179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50E4F8-9243-4237-9B29-F07EA2244B46}" type="parTrans" cxnId="{E6BBE62A-B9DB-4604-ADE7-2203A7BD6BAC}">
      <dgm:prSet/>
      <dgm:spPr/>
      <dgm:t>
        <a:bodyPr/>
        <a:lstStyle/>
        <a:p>
          <a:endParaRPr lang="ru-RU"/>
        </a:p>
      </dgm:t>
    </dgm:pt>
    <dgm:pt modelId="{0F6EB113-F610-4E7D-91BF-FF442AC2636A}" type="sibTrans" cxnId="{E6BBE62A-B9DB-4604-ADE7-2203A7BD6BAC}">
      <dgm:prSet/>
      <dgm:spPr/>
      <dgm:t>
        <a:bodyPr/>
        <a:lstStyle/>
        <a:p>
          <a:endParaRPr lang="ru-RU"/>
        </a:p>
      </dgm:t>
    </dgm:pt>
    <dgm:pt modelId="{39A2F761-E3D6-4D33-93BA-3D64EB74FDB3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қонун-қоидалар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8B02B3-4F46-4353-879A-18C1AF27563A}" type="parTrans" cxnId="{079D7A27-DAC7-42B5-AB35-22797AF26251}">
      <dgm:prSet/>
      <dgm:spPr/>
      <dgm:t>
        <a:bodyPr/>
        <a:lstStyle/>
        <a:p>
          <a:endParaRPr lang="ru-RU"/>
        </a:p>
      </dgm:t>
    </dgm:pt>
    <dgm:pt modelId="{01624AED-1E7F-409A-A876-D95F4AE85F91}" type="sibTrans" cxnId="{079D7A27-DAC7-42B5-AB35-22797AF26251}">
      <dgm:prSet/>
      <dgm:spPr/>
      <dgm:t>
        <a:bodyPr/>
        <a:lstStyle/>
        <a:p>
          <a:endParaRPr lang="ru-RU"/>
        </a:p>
      </dgm:t>
    </dgm:pt>
    <dgm:pt modelId="{C6A44FBC-0C5B-4550-964B-81B9D659BC4A}" type="pres">
      <dgm:prSet presAssocID="{8D98509C-B6C2-4C12-9DBC-1097E5FC52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430BC9-1FF9-4150-B7EE-4D345C4ACA79}" type="pres">
      <dgm:prSet presAssocID="{89246600-FF00-4760-87C7-55EABEF1179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D519E2-8911-498A-86B1-56C613D481DB}" type="pres">
      <dgm:prSet presAssocID="{89246600-FF00-4760-87C7-55EABEF1179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211C89-4A52-4C0D-9100-C210DD9D1015}" type="presOf" srcId="{8D98509C-B6C2-4C12-9DBC-1097E5FC52B7}" destId="{C6A44FBC-0C5B-4550-964B-81B9D659BC4A}" srcOrd="0" destOrd="0" presId="urn:microsoft.com/office/officeart/2005/8/layout/vList2"/>
    <dgm:cxn modelId="{079D7A27-DAC7-42B5-AB35-22797AF26251}" srcId="{89246600-FF00-4760-87C7-55EABEF11795}" destId="{39A2F761-E3D6-4D33-93BA-3D64EB74FDB3}" srcOrd="0" destOrd="0" parTransId="{708B02B3-4F46-4353-879A-18C1AF27563A}" sibTransId="{01624AED-1E7F-409A-A876-D95F4AE85F91}"/>
    <dgm:cxn modelId="{8383F32C-6B5D-4CF6-B919-22A27F0AA97B}" type="presOf" srcId="{89246600-FF00-4760-87C7-55EABEF11795}" destId="{A0430BC9-1FF9-4150-B7EE-4D345C4ACA79}" srcOrd="0" destOrd="0" presId="urn:microsoft.com/office/officeart/2005/8/layout/vList2"/>
    <dgm:cxn modelId="{8F85F483-8FB1-4046-B2B1-34E6BAF8880C}" type="presOf" srcId="{39A2F761-E3D6-4D33-93BA-3D64EB74FDB3}" destId="{B8D519E2-8911-498A-86B1-56C613D481DB}" srcOrd="0" destOrd="0" presId="urn:microsoft.com/office/officeart/2005/8/layout/vList2"/>
    <dgm:cxn modelId="{E6BBE62A-B9DB-4604-ADE7-2203A7BD6BAC}" srcId="{8D98509C-B6C2-4C12-9DBC-1097E5FC52B7}" destId="{89246600-FF00-4760-87C7-55EABEF11795}" srcOrd="0" destOrd="0" parTransId="{F750E4F8-9243-4237-9B29-F07EA2244B46}" sibTransId="{0F6EB113-F610-4E7D-91BF-FF442AC2636A}"/>
    <dgm:cxn modelId="{F2331E01-6400-4998-8103-A4ACC0C39643}" type="presParOf" srcId="{C6A44FBC-0C5B-4550-964B-81B9D659BC4A}" destId="{A0430BC9-1FF9-4150-B7EE-4D345C4ACA79}" srcOrd="0" destOrd="0" presId="urn:microsoft.com/office/officeart/2005/8/layout/vList2"/>
    <dgm:cxn modelId="{3F62F70D-C07F-4AB6-9490-3380D08165C3}" type="presParOf" srcId="{C6A44FBC-0C5B-4550-964B-81B9D659BC4A}" destId="{B8D519E2-8911-498A-86B1-56C613D481D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93222335-5C78-457B-99F1-113E48F39D8B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45FC512-79E3-465B-9A4D-FB40AA44724A}">
      <dgm:prSet/>
      <dgm:spPr/>
      <dgm:t>
        <a:bodyPr/>
        <a:lstStyle/>
        <a:p>
          <a:pPr marL="0" indent="358775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CA77F8-28FD-4FF1-8CBB-0E54762D27C0}" type="parTrans" cxnId="{14BC0F24-EBCF-4E9C-A838-54573D22F3B2}">
      <dgm:prSet/>
      <dgm:spPr/>
      <dgm:t>
        <a:bodyPr/>
        <a:lstStyle/>
        <a:p>
          <a:endParaRPr lang="ru-RU"/>
        </a:p>
      </dgm:t>
    </dgm:pt>
    <dgm:pt modelId="{F8AA7EFC-1E66-4404-BD19-849DBD508DB5}" type="sibTrans" cxnId="{14BC0F24-EBCF-4E9C-A838-54573D22F3B2}">
      <dgm:prSet/>
      <dgm:spPr/>
      <dgm:t>
        <a:bodyPr/>
        <a:lstStyle/>
        <a:p>
          <a:endParaRPr lang="ru-RU"/>
        </a:p>
      </dgm:t>
    </dgm:pt>
    <dgm:pt modelId="{7A24DCC1-2723-4299-BCE7-F928744E0EB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масъулият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алмашинувнинг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ихтиёрийлиги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фақатгина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тақдирдагина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C38AD6-0019-4B52-A1AA-F2E104F1C31D}" type="parTrans" cxnId="{A849928D-2756-439D-ADCB-176499F4E1F1}">
      <dgm:prSet/>
      <dgm:spPr/>
      <dgm:t>
        <a:bodyPr/>
        <a:lstStyle/>
        <a:p>
          <a:endParaRPr lang="ru-RU"/>
        </a:p>
      </dgm:t>
    </dgm:pt>
    <dgm:pt modelId="{E42DCBF2-E34B-41CC-8F4D-E17AF1A65B34}" type="sibTrans" cxnId="{A849928D-2756-439D-ADCB-176499F4E1F1}">
      <dgm:prSet/>
      <dgm:spPr/>
      <dgm:t>
        <a:bodyPr/>
        <a:lstStyle/>
        <a:p>
          <a:endParaRPr lang="ru-RU"/>
        </a:p>
      </dgm:t>
    </dgm:pt>
    <dgm:pt modelId="{549C4D24-885E-4066-95FD-F5EF9EF4CC5C}" type="pres">
      <dgm:prSet presAssocID="{93222335-5C78-457B-99F1-113E48F39D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450234-B99C-4D00-B446-38C05A58C646}" type="pres">
      <dgm:prSet presAssocID="{045FC512-79E3-465B-9A4D-FB40AA44724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6185F6-E5E6-409C-A67B-E8B2FDE60CE0}" type="pres">
      <dgm:prSet presAssocID="{045FC512-79E3-465B-9A4D-FB40AA44724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4BC0F24-EBCF-4E9C-A838-54573D22F3B2}" srcId="{93222335-5C78-457B-99F1-113E48F39D8B}" destId="{045FC512-79E3-465B-9A4D-FB40AA44724A}" srcOrd="0" destOrd="0" parTransId="{88CA77F8-28FD-4FF1-8CBB-0E54762D27C0}" sibTransId="{F8AA7EFC-1E66-4404-BD19-849DBD508DB5}"/>
    <dgm:cxn modelId="{2847756C-2E57-4302-92C2-08447AD7C1AB}" type="presOf" srcId="{93222335-5C78-457B-99F1-113E48F39D8B}" destId="{549C4D24-885E-4066-95FD-F5EF9EF4CC5C}" srcOrd="0" destOrd="0" presId="urn:microsoft.com/office/officeart/2005/8/layout/vList2"/>
    <dgm:cxn modelId="{A849928D-2756-439D-ADCB-176499F4E1F1}" srcId="{045FC512-79E3-465B-9A4D-FB40AA44724A}" destId="{7A24DCC1-2723-4299-BCE7-F928744E0EB7}" srcOrd="0" destOrd="0" parTransId="{FEC38AD6-0019-4B52-A1AA-F2E104F1C31D}" sibTransId="{E42DCBF2-E34B-41CC-8F4D-E17AF1A65B34}"/>
    <dgm:cxn modelId="{34ED0CEA-8C68-4F73-AF15-EF8DDC89BF14}" type="presOf" srcId="{045FC512-79E3-465B-9A4D-FB40AA44724A}" destId="{1D450234-B99C-4D00-B446-38C05A58C646}" srcOrd="0" destOrd="0" presId="urn:microsoft.com/office/officeart/2005/8/layout/vList2"/>
    <dgm:cxn modelId="{2DF3DB04-1FD4-4F9A-A019-6A64E43E38C4}" type="presOf" srcId="{7A24DCC1-2723-4299-BCE7-F928744E0EB7}" destId="{616185F6-E5E6-409C-A67B-E8B2FDE60CE0}" srcOrd="0" destOrd="0" presId="urn:microsoft.com/office/officeart/2005/8/layout/vList2"/>
    <dgm:cxn modelId="{58AC9D6B-9E36-4404-8885-CD54A745DAE1}" type="presParOf" srcId="{549C4D24-885E-4066-95FD-F5EF9EF4CC5C}" destId="{1D450234-B99C-4D00-B446-38C05A58C646}" srcOrd="0" destOrd="0" presId="urn:microsoft.com/office/officeart/2005/8/layout/vList2"/>
    <dgm:cxn modelId="{479A8581-371B-46A8-A5C4-D3660EF2E297}" type="presParOf" srcId="{549C4D24-885E-4066-95FD-F5EF9EF4CC5C}" destId="{616185F6-E5E6-409C-A67B-E8B2FDE60CE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6C44990A-C2A1-4258-8324-D699C69DA64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DAC1445-EFD0-4436-B48E-6345A503FAC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ихтиёрий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алмашинув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DB0519-B240-4F96-B046-0CEF7E51A16F}" type="parTrans" cxnId="{FF6EF934-1374-4E83-AB20-A4603DBE9D84}">
      <dgm:prSet/>
      <dgm:spPr/>
      <dgm:t>
        <a:bodyPr/>
        <a:lstStyle/>
        <a:p>
          <a:endParaRPr lang="ru-RU"/>
        </a:p>
      </dgm:t>
    </dgm:pt>
    <dgm:pt modelId="{5251CC3E-61B9-4B88-BE76-5747F0A972D7}" type="sibTrans" cxnId="{FF6EF934-1374-4E83-AB20-A4603DBE9D84}">
      <dgm:prSet/>
      <dgm:spPr/>
      <dgm:t>
        <a:bodyPr/>
        <a:lstStyle/>
        <a:p>
          <a:endParaRPr lang="ru-RU"/>
        </a:p>
      </dgm:t>
    </dgm:pt>
    <dgm:pt modelId="{63DAD054-8411-41F3-B0F3-6A2B8335F785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мажбурлай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олмаслиги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музокаралар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мақбул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келишувларга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BA37E2-51DD-41AF-899A-9FBC2E2B0978}" type="parTrans" cxnId="{4EB0ABE1-94B4-499C-803D-5A2980C1A546}">
      <dgm:prSet/>
      <dgm:spPr/>
      <dgm:t>
        <a:bodyPr/>
        <a:lstStyle/>
        <a:p>
          <a:endParaRPr lang="ru-RU"/>
        </a:p>
      </dgm:t>
    </dgm:pt>
    <dgm:pt modelId="{3AF79FB1-9200-46E6-A5D1-4D072D7CBA9E}" type="sibTrans" cxnId="{4EB0ABE1-94B4-499C-803D-5A2980C1A546}">
      <dgm:prSet/>
      <dgm:spPr/>
      <dgm:t>
        <a:bodyPr/>
        <a:lstStyle/>
        <a:p>
          <a:endParaRPr lang="ru-RU"/>
        </a:p>
      </dgm:t>
    </dgm:pt>
    <dgm:pt modelId="{01EA9BA9-59E4-4E82-BB09-D180D7F04A0C}" type="pres">
      <dgm:prSet presAssocID="{6C44990A-C2A1-4258-8324-D699C69DA6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B04160-5ECA-4FD1-883D-F2C7B692EFA0}" type="pres">
      <dgm:prSet presAssocID="{9DAC1445-EFD0-4436-B48E-6345A503FAC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AC838D-23B0-4F67-A1AE-63C23F09FA33}" type="pres">
      <dgm:prSet presAssocID="{9DAC1445-EFD0-4436-B48E-6345A503FAC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B0ABE1-94B4-499C-803D-5A2980C1A546}" srcId="{9DAC1445-EFD0-4436-B48E-6345A503FAC7}" destId="{63DAD054-8411-41F3-B0F3-6A2B8335F785}" srcOrd="0" destOrd="0" parTransId="{3EBA37E2-51DD-41AF-899A-9FBC2E2B0978}" sibTransId="{3AF79FB1-9200-46E6-A5D1-4D072D7CBA9E}"/>
    <dgm:cxn modelId="{81B07B50-D904-4D47-949E-6D194F214CED}" type="presOf" srcId="{9DAC1445-EFD0-4436-B48E-6345A503FAC7}" destId="{0DB04160-5ECA-4FD1-883D-F2C7B692EFA0}" srcOrd="0" destOrd="0" presId="urn:microsoft.com/office/officeart/2005/8/layout/vList2"/>
    <dgm:cxn modelId="{E243A678-99DB-4B13-AF80-FC642F378033}" type="presOf" srcId="{63DAD054-8411-41F3-B0F3-6A2B8335F785}" destId="{D7AC838D-23B0-4F67-A1AE-63C23F09FA33}" srcOrd="0" destOrd="0" presId="urn:microsoft.com/office/officeart/2005/8/layout/vList2"/>
    <dgm:cxn modelId="{FF6EF934-1374-4E83-AB20-A4603DBE9D84}" srcId="{6C44990A-C2A1-4258-8324-D699C69DA64D}" destId="{9DAC1445-EFD0-4436-B48E-6345A503FAC7}" srcOrd="0" destOrd="0" parTransId="{62DB0519-B240-4F96-B046-0CEF7E51A16F}" sibTransId="{5251CC3E-61B9-4B88-BE76-5747F0A972D7}"/>
    <dgm:cxn modelId="{23C6E622-9C34-4A2B-88B9-6DF3A62AECD9}" type="presOf" srcId="{6C44990A-C2A1-4258-8324-D699C69DA64D}" destId="{01EA9BA9-59E4-4E82-BB09-D180D7F04A0C}" srcOrd="0" destOrd="0" presId="urn:microsoft.com/office/officeart/2005/8/layout/vList2"/>
    <dgm:cxn modelId="{84D3B29C-8DCE-433C-935A-A4DFBBB0171E}" type="presParOf" srcId="{01EA9BA9-59E4-4E82-BB09-D180D7F04A0C}" destId="{0DB04160-5ECA-4FD1-883D-F2C7B692EFA0}" srcOrd="0" destOrd="0" presId="urn:microsoft.com/office/officeart/2005/8/layout/vList2"/>
    <dgm:cxn modelId="{F1C8C5DF-03DA-4062-8998-E7DC160C7DA1}" type="presParOf" srcId="{01EA9BA9-59E4-4E82-BB09-D180D7F04A0C}" destId="{D7AC838D-23B0-4F67-A1AE-63C23F09FA3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F677794A-BA5B-4D9C-A007-128AE79BE345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524B174-83C2-416C-8E8F-E891BD1F0EE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0D89C6-5264-4EC9-9A83-A25BD1DD3E7A}" type="parTrans" cxnId="{BC597D45-B7FA-4E9C-9CB9-75128743BE83}">
      <dgm:prSet/>
      <dgm:spPr/>
      <dgm:t>
        <a:bodyPr/>
        <a:lstStyle/>
        <a:p>
          <a:endParaRPr lang="ru-RU"/>
        </a:p>
      </dgm:t>
    </dgm:pt>
    <dgm:pt modelId="{6CC4E9A1-F0D4-4906-8CAC-AF7A9C284B99}" type="sibTrans" cxnId="{BC597D45-B7FA-4E9C-9CB9-75128743BE83}">
      <dgm:prSet/>
      <dgm:spPr/>
      <dgm:t>
        <a:bodyPr/>
        <a:lstStyle/>
        <a:p>
          <a:endParaRPr lang="ru-RU"/>
        </a:p>
      </dgm:t>
    </dgm:pt>
    <dgm:pt modelId="{EEC9BA18-710C-45E3-A101-24729FE9A689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музокаралар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817CE4-27CD-4A05-AA7A-E2BBF3EB5ECA}" type="parTrans" cxnId="{562F3945-0A5D-4BD2-9798-BA9F1E242A73}">
      <dgm:prSet/>
      <dgm:spPr/>
      <dgm:t>
        <a:bodyPr/>
        <a:lstStyle/>
        <a:p>
          <a:endParaRPr lang="ru-RU"/>
        </a:p>
      </dgm:t>
    </dgm:pt>
    <dgm:pt modelId="{C7B1523A-AE0A-40F8-AB42-7C3640434DB5}" type="sibTrans" cxnId="{562F3945-0A5D-4BD2-9798-BA9F1E242A73}">
      <dgm:prSet/>
      <dgm:spPr/>
      <dgm:t>
        <a:bodyPr/>
        <a:lstStyle/>
        <a:p>
          <a:endParaRPr lang="ru-RU"/>
        </a:p>
      </dgm:t>
    </dgm:pt>
    <dgm:pt modelId="{EA991C19-CC17-43CF-8277-CC40DE162253}" type="pres">
      <dgm:prSet presAssocID="{F677794A-BA5B-4D9C-A007-128AE79BE3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120702-DB27-4574-83CE-53D85A811A63}" type="pres">
      <dgm:prSet presAssocID="{F524B174-83C2-416C-8E8F-E891BD1F0EE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D70E9D-6108-4D27-8E1B-86575BE6443D}" type="pres">
      <dgm:prSet presAssocID="{F524B174-83C2-416C-8E8F-E891BD1F0EE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2F3945-0A5D-4BD2-9798-BA9F1E242A73}" srcId="{F524B174-83C2-416C-8E8F-E891BD1F0EED}" destId="{EEC9BA18-710C-45E3-A101-24729FE9A689}" srcOrd="0" destOrd="0" parTransId="{F2817CE4-27CD-4A05-AA7A-E2BBF3EB5ECA}" sibTransId="{C7B1523A-AE0A-40F8-AB42-7C3640434DB5}"/>
    <dgm:cxn modelId="{BC597D45-B7FA-4E9C-9CB9-75128743BE83}" srcId="{F677794A-BA5B-4D9C-A007-128AE79BE345}" destId="{F524B174-83C2-416C-8E8F-E891BD1F0EED}" srcOrd="0" destOrd="0" parTransId="{8F0D89C6-5264-4EC9-9A83-A25BD1DD3E7A}" sibTransId="{6CC4E9A1-F0D4-4906-8CAC-AF7A9C284B99}"/>
    <dgm:cxn modelId="{AE30446B-8FA5-4E26-A7B3-74F202675896}" type="presOf" srcId="{F524B174-83C2-416C-8E8F-E891BD1F0EED}" destId="{34120702-DB27-4574-83CE-53D85A811A63}" srcOrd="0" destOrd="0" presId="urn:microsoft.com/office/officeart/2005/8/layout/vList2"/>
    <dgm:cxn modelId="{04DBF003-6791-4205-8A50-E157BE48A705}" type="presOf" srcId="{F677794A-BA5B-4D9C-A007-128AE79BE345}" destId="{EA991C19-CC17-43CF-8277-CC40DE162253}" srcOrd="0" destOrd="0" presId="urn:microsoft.com/office/officeart/2005/8/layout/vList2"/>
    <dgm:cxn modelId="{3DF1F915-D3E9-473B-BC6C-57F48FCE0E8B}" type="presOf" srcId="{EEC9BA18-710C-45E3-A101-24729FE9A689}" destId="{0ED70E9D-6108-4D27-8E1B-86575BE6443D}" srcOrd="0" destOrd="0" presId="urn:microsoft.com/office/officeart/2005/8/layout/vList2"/>
    <dgm:cxn modelId="{2BC925F9-63AB-4AE9-B3EC-B6A92C3EBDDA}" type="presParOf" srcId="{EA991C19-CC17-43CF-8277-CC40DE162253}" destId="{34120702-DB27-4574-83CE-53D85A811A63}" srcOrd="0" destOrd="0" presId="urn:microsoft.com/office/officeart/2005/8/layout/vList2"/>
    <dgm:cxn modelId="{01DC08A6-9080-4325-A4C2-FCDE0B1CD0A0}" type="presParOf" srcId="{EA991C19-CC17-43CF-8277-CC40DE162253}" destId="{0ED70E9D-6108-4D27-8E1B-86575BE6443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49718655-2B65-47E4-AD57-0EB55C3423D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A729DF39-6F74-4035-B4F4-FACDEAAEFE0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B2FF6B-3BBC-4B23-B324-FA9A82CBBEE7}" type="parTrans" cxnId="{DAA848C1-6BE7-4B5E-9598-417DEEE92AC6}">
      <dgm:prSet/>
      <dgm:spPr/>
      <dgm:t>
        <a:bodyPr/>
        <a:lstStyle/>
        <a:p>
          <a:pPr algn="just"/>
          <a:endParaRPr lang="ru-RU"/>
        </a:p>
      </dgm:t>
    </dgm:pt>
    <dgm:pt modelId="{0477A23D-8B61-434E-98A9-E65BD3A01EE2}" type="sibTrans" cxnId="{DAA848C1-6BE7-4B5E-9598-417DEEE92AC6}">
      <dgm:prSet/>
      <dgm:spPr/>
      <dgm:t>
        <a:bodyPr/>
        <a:lstStyle/>
        <a:p>
          <a:pPr algn="just"/>
          <a:endParaRPr lang="ru-RU"/>
        </a:p>
      </dgm:t>
    </dgm:pt>
    <dgm:pt modelId="{BED02AF0-8B2E-4749-8327-F5CC34817A8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манфаатларига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жавобгарликни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зиммасига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B5BDE4-32F3-44C6-B01B-825BAF4A373C}" type="parTrans" cxnId="{8E43CD63-9A0F-403D-B462-FE02883957EB}">
      <dgm:prSet/>
      <dgm:spPr/>
      <dgm:t>
        <a:bodyPr/>
        <a:lstStyle/>
        <a:p>
          <a:pPr algn="just"/>
          <a:endParaRPr lang="ru-RU"/>
        </a:p>
      </dgm:t>
    </dgm:pt>
    <dgm:pt modelId="{8C2833A5-5A4D-49E9-BAB8-C403D4DDF0A5}" type="sibTrans" cxnId="{8E43CD63-9A0F-403D-B462-FE02883957EB}">
      <dgm:prSet/>
      <dgm:spPr/>
      <dgm:t>
        <a:bodyPr/>
        <a:lstStyle/>
        <a:p>
          <a:pPr algn="just"/>
          <a:endParaRPr lang="ru-RU"/>
        </a:p>
      </dgm:t>
    </dgm:pt>
    <dgm:pt modelId="{0AD305DE-57E5-4A0C-90C5-6AC80B11BC37}" type="pres">
      <dgm:prSet presAssocID="{49718655-2B65-47E4-AD57-0EB55C3423D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0DC218-2DDB-44C1-A862-EDB63B568F17}" type="pres">
      <dgm:prSet presAssocID="{A729DF39-6F74-4035-B4F4-FACDEAAEFE0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AB20B4-E9F9-420A-B897-07510AFBD267}" type="pres">
      <dgm:prSet presAssocID="{A729DF39-6F74-4035-B4F4-FACDEAAEFE0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98B977-6C8E-4FA6-A88A-5BF74B18A913}" type="presOf" srcId="{49718655-2B65-47E4-AD57-0EB55C3423DD}" destId="{0AD305DE-57E5-4A0C-90C5-6AC80B11BC37}" srcOrd="0" destOrd="0" presId="urn:microsoft.com/office/officeart/2005/8/layout/vList2"/>
    <dgm:cxn modelId="{8E43CD63-9A0F-403D-B462-FE02883957EB}" srcId="{A729DF39-6F74-4035-B4F4-FACDEAAEFE04}" destId="{BED02AF0-8B2E-4749-8327-F5CC34817A87}" srcOrd="0" destOrd="0" parTransId="{B9B5BDE4-32F3-44C6-B01B-825BAF4A373C}" sibTransId="{8C2833A5-5A4D-49E9-BAB8-C403D4DDF0A5}"/>
    <dgm:cxn modelId="{DAA848C1-6BE7-4B5E-9598-417DEEE92AC6}" srcId="{49718655-2B65-47E4-AD57-0EB55C3423DD}" destId="{A729DF39-6F74-4035-B4F4-FACDEAAEFE04}" srcOrd="0" destOrd="0" parTransId="{A6B2FF6B-3BBC-4B23-B324-FA9A82CBBEE7}" sibTransId="{0477A23D-8B61-434E-98A9-E65BD3A01EE2}"/>
    <dgm:cxn modelId="{E38687A1-493D-4F5E-8A54-216BE396B59B}" type="presOf" srcId="{A729DF39-6F74-4035-B4F4-FACDEAAEFE04}" destId="{E40DC218-2DDB-44C1-A862-EDB63B568F17}" srcOrd="0" destOrd="0" presId="urn:microsoft.com/office/officeart/2005/8/layout/vList2"/>
    <dgm:cxn modelId="{90A27085-AF7F-42A2-90ED-64F0BD516EEE}" type="presOf" srcId="{BED02AF0-8B2E-4749-8327-F5CC34817A87}" destId="{B1AB20B4-E9F9-420A-B897-07510AFBD267}" srcOrd="0" destOrd="0" presId="urn:microsoft.com/office/officeart/2005/8/layout/vList2"/>
    <dgm:cxn modelId="{0AEF99A8-33B5-4B75-8741-FCD1959990B3}" type="presParOf" srcId="{0AD305DE-57E5-4A0C-90C5-6AC80B11BC37}" destId="{E40DC218-2DDB-44C1-A862-EDB63B568F17}" srcOrd="0" destOrd="0" presId="urn:microsoft.com/office/officeart/2005/8/layout/vList2"/>
    <dgm:cxn modelId="{A42F2220-AFDC-4BD4-8E63-971E02A021C1}" type="presParOf" srcId="{0AD305DE-57E5-4A0C-90C5-6AC80B11BC37}" destId="{B1AB20B4-E9F9-420A-B897-07510AFBD26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D6AFCEFB-5F49-4F5F-B751-4C331F77E2C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C284E54-D86A-470D-9823-B7AD947B88F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26D7A5-5E13-4BA9-B64E-C2264094433E}" type="parTrans" cxnId="{521D3FFF-BC4F-49AB-999C-AC416D50D71D}">
      <dgm:prSet/>
      <dgm:spPr/>
      <dgm:t>
        <a:bodyPr/>
        <a:lstStyle/>
        <a:p>
          <a:endParaRPr lang="ru-RU"/>
        </a:p>
      </dgm:t>
    </dgm:pt>
    <dgm:pt modelId="{6F67EFBC-59F3-4194-AFC5-613AEAB93465}" type="sibTrans" cxnId="{521D3FFF-BC4F-49AB-999C-AC416D50D71D}">
      <dgm:prSet/>
      <dgm:spPr/>
      <dgm:t>
        <a:bodyPr/>
        <a:lstStyle/>
        <a:p>
          <a:endParaRPr lang="ru-RU"/>
        </a:p>
      </dgm:t>
    </dgm:pt>
    <dgm:pt modelId="{DE0F2770-3C93-4004-9003-15B48F13108F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рақобатлашади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028971-152C-4310-BAFF-CCC5091ECA02}" type="parTrans" cxnId="{4EE4509E-A4D1-41B9-A780-E166F31D5CAB}">
      <dgm:prSet/>
      <dgm:spPr/>
      <dgm:t>
        <a:bodyPr/>
        <a:lstStyle/>
        <a:p>
          <a:endParaRPr lang="ru-RU"/>
        </a:p>
      </dgm:t>
    </dgm:pt>
    <dgm:pt modelId="{B6EA946D-454B-4362-B99B-34BDAAC1FB2A}" type="sibTrans" cxnId="{4EE4509E-A4D1-41B9-A780-E166F31D5CAB}">
      <dgm:prSet/>
      <dgm:spPr/>
      <dgm:t>
        <a:bodyPr/>
        <a:lstStyle/>
        <a:p>
          <a:endParaRPr lang="ru-RU"/>
        </a:p>
      </dgm:t>
    </dgm:pt>
    <dgm:pt modelId="{DF2BBD2B-D82F-4764-837F-FCBCEA1F353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ким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DF374F-3B6F-494D-8A88-5308FA87AA22}" type="parTrans" cxnId="{2DD25E2B-B5DA-4BC7-8D4E-2C03445159B3}">
      <dgm:prSet/>
      <dgm:spPr/>
      <dgm:t>
        <a:bodyPr/>
        <a:lstStyle/>
        <a:p>
          <a:endParaRPr lang="ru-RU"/>
        </a:p>
      </dgm:t>
    </dgm:pt>
    <dgm:pt modelId="{4F9F8EEC-BD55-4B7D-9720-3571F8B806C7}" type="sibTrans" cxnId="{2DD25E2B-B5DA-4BC7-8D4E-2C03445159B3}">
      <dgm:prSet/>
      <dgm:spPr/>
      <dgm:t>
        <a:bodyPr/>
        <a:lstStyle/>
        <a:p>
          <a:endParaRPr lang="ru-RU"/>
        </a:p>
      </dgm:t>
    </dgm:pt>
    <dgm:pt modelId="{3C82B9BA-7969-4474-B3E5-87511FD0FF7D}" type="pres">
      <dgm:prSet presAssocID="{D6AFCEFB-5F49-4F5F-B751-4C331F77E2C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DE92E3-8490-4316-B7B5-F9653EB48412}" type="pres">
      <dgm:prSet presAssocID="{5C284E54-D86A-470D-9823-B7AD947B88FC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3994CF-3F97-42C0-979C-544E7B1FD81F}" type="pres">
      <dgm:prSet presAssocID="{5C284E54-D86A-470D-9823-B7AD947B88F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C7F494-DD23-4F70-B2D5-60B2CA62DFDF}" type="pres">
      <dgm:prSet presAssocID="{DF2BBD2B-D82F-4764-837F-FCBCEA1F353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345E31-4939-4D05-B1E7-36A7C3C2333E}" type="presOf" srcId="{DE0F2770-3C93-4004-9003-15B48F13108F}" destId="{E23994CF-3F97-42C0-979C-544E7B1FD81F}" srcOrd="0" destOrd="0" presId="urn:microsoft.com/office/officeart/2005/8/layout/vList2"/>
    <dgm:cxn modelId="{4268E1FF-949F-48E2-9AD7-88DFF7D7D66A}" type="presOf" srcId="{5C284E54-D86A-470D-9823-B7AD947B88FC}" destId="{ABDE92E3-8490-4316-B7B5-F9653EB48412}" srcOrd="0" destOrd="0" presId="urn:microsoft.com/office/officeart/2005/8/layout/vList2"/>
    <dgm:cxn modelId="{E929FBFB-1AE2-460F-851E-8A169FCBC990}" type="presOf" srcId="{DF2BBD2B-D82F-4764-837F-FCBCEA1F3536}" destId="{0EC7F494-DD23-4F70-B2D5-60B2CA62DFDF}" srcOrd="0" destOrd="0" presId="urn:microsoft.com/office/officeart/2005/8/layout/vList2"/>
    <dgm:cxn modelId="{2DD25E2B-B5DA-4BC7-8D4E-2C03445159B3}" srcId="{D6AFCEFB-5F49-4F5F-B751-4C331F77E2C6}" destId="{DF2BBD2B-D82F-4764-837F-FCBCEA1F3536}" srcOrd="1" destOrd="0" parTransId="{53DF374F-3B6F-494D-8A88-5308FA87AA22}" sibTransId="{4F9F8EEC-BD55-4B7D-9720-3571F8B806C7}"/>
    <dgm:cxn modelId="{521D3FFF-BC4F-49AB-999C-AC416D50D71D}" srcId="{D6AFCEFB-5F49-4F5F-B751-4C331F77E2C6}" destId="{5C284E54-D86A-470D-9823-B7AD947B88FC}" srcOrd="0" destOrd="0" parTransId="{F426D7A5-5E13-4BA9-B64E-C2264094433E}" sibTransId="{6F67EFBC-59F3-4194-AFC5-613AEAB93465}"/>
    <dgm:cxn modelId="{4EE4509E-A4D1-41B9-A780-E166F31D5CAB}" srcId="{5C284E54-D86A-470D-9823-B7AD947B88FC}" destId="{DE0F2770-3C93-4004-9003-15B48F13108F}" srcOrd="0" destOrd="0" parTransId="{3A028971-152C-4310-BAFF-CCC5091ECA02}" sibTransId="{B6EA946D-454B-4362-B99B-34BDAAC1FB2A}"/>
    <dgm:cxn modelId="{27C233D6-9ECF-427B-8F78-598487814C7E}" type="presOf" srcId="{D6AFCEFB-5F49-4F5F-B751-4C331F77E2C6}" destId="{3C82B9BA-7969-4474-B3E5-87511FD0FF7D}" srcOrd="0" destOrd="0" presId="urn:microsoft.com/office/officeart/2005/8/layout/vList2"/>
    <dgm:cxn modelId="{081BF70F-F593-457C-B903-C2371DFF80C0}" type="presParOf" srcId="{3C82B9BA-7969-4474-B3E5-87511FD0FF7D}" destId="{ABDE92E3-8490-4316-B7B5-F9653EB48412}" srcOrd="0" destOrd="0" presId="urn:microsoft.com/office/officeart/2005/8/layout/vList2"/>
    <dgm:cxn modelId="{C56819FB-C981-4917-8C89-4CD427A3E8DA}" type="presParOf" srcId="{3C82B9BA-7969-4474-B3E5-87511FD0FF7D}" destId="{E23994CF-3F97-42C0-979C-544E7B1FD81F}" srcOrd="1" destOrd="0" presId="urn:microsoft.com/office/officeart/2005/8/layout/vList2"/>
    <dgm:cxn modelId="{0DEA9D2F-D055-4B42-A50E-48752E891F26}" type="presParOf" srcId="{3C82B9BA-7969-4474-B3E5-87511FD0FF7D}" destId="{0EC7F494-DD23-4F70-B2D5-60B2CA62DFD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569106AD-A505-4A73-998D-2BFA9DDC167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5E77E27-34E9-4240-96DD-46B988FF5DEE}">
      <dgm:prSet/>
      <dgm:spPr/>
      <dgm:t>
        <a:bodyPr/>
        <a:lstStyle/>
        <a:p>
          <a:pPr marL="0" indent="358775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9675C3-EFE6-41C8-8666-9C0592A91E88}" type="parTrans" cxnId="{279BCE10-1D13-4AA1-9EAA-C9F1C4513F17}">
      <dgm:prSet/>
      <dgm:spPr/>
      <dgm:t>
        <a:bodyPr/>
        <a:lstStyle/>
        <a:p>
          <a:endParaRPr lang="ru-RU"/>
        </a:p>
      </dgm:t>
    </dgm:pt>
    <dgm:pt modelId="{CA4E194F-B71B-482C-9F1A-927F8599B41B}" type="sibTrans" cxnId="{279BCE10-1D13-4AA1-9EAA-C9F1C4513F17}">
      <dgm:prSet/>
      <dgm:spPr/>
      <dgm:t>
        <a:bodyPr/>
        <a:lstStyle/>
        <a:p>
          <a:endParaRPr lang="ru-RU"/>
        </a:p>
      </dgm:t>
    </dgm:pt>
    <dgm:pt modelId="{FD35B00E-C06A-416A-9CCC-AC452E5ABC40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2F88D6-515E-47EC-8913-CC73E8AEE862}" type="parTrans" cxnId="{CCD028F1-52AA-4C9E-BAEA-069308A4B500}">
      <dgm:prSet/>
      <dgm:spPr/>
      <dgm:t>
        <a:bodyPr/>
        <a:lstStyle/>
        <a:p>
          <a:endParaRPr lang="ru-RU"/>
        </a:p>
      </dgm:t>
    </dgm:pt>
    <dgm:pt modelId="{8B28DF62-BBD3-4D8C-8BE5-FD58CB9E9369}" type="sibTrans" cxnId="{CCD028F1-52AA-4C9E-BAEA-069308A4B500}">
      <dgm:prSet/>
      <dgm:spPr/>
      <dgm:t>
        <a:bodyPr/>
        <a:lstStyle/>
        <a:p>
          <a:endParaRPr lang="ru-RU"/>
        </a:p>
      </dgm:t>
    </dgm:pt>
    <dgm:pt modelId="{2D872074-9477-4F4F-A2C4-92398B16C85F}">
      <dgm:prSet/>
      <dgm:spPr/>
      <dgm:t>
        <a:bodyPr/>
        <a:lstStyle/>
        <a:p>
          <a:pPr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C8E40B-E26F-4253-BD41-E7FEE98E198E}" type="parTrans" cxnId="{ECD02FEC-A210-4353-A21A-7C045D2D6F2C}">
      <dgm:prSet/>
      <dgm:spPr/>
      <dgm:t>
        <a:bodyPr/>
        <a:lstStyle/>
        <a:p>
          <a:endParaRPr lang="ru-RU"/>
        </a:p>
      </dgm:t>
    </dgm:pt>
    <dgm:pt modelId="{CAC4C19A-BD59-4749-81C3-0F2A19BF8BD7}" type="sibTrans" cxnId="{ECD02FEC-A210-4353-A21A-7C045D2D6F2C}">
      <dgm:prSet/>
      <dgm:spPr/>
      <dgm:t>
        <a:bodyPr/>
        <a:lstStyle/>
        <a:p>
          <a:endParaRPr lang="ru-RU"/>
        </a:p>
      </dgm:t>
    </dgm:pt>
    <dgm:pt modelId="{85829365-F1F7-4C2B-872E-D82797910411}">
      <dgm:prSet/>
      <dgm:spPr/>
      <dgm:t>
        <a:bodyPr/>
        <a:lstStyle/>
        <a:p>
          <a:pPr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A18517-D986-483D-A9F7-BFED12F5BEE0}" type="parTrans" cxnId="{AE638A9D-D2C5-4FDC-BB68-2CF0E1C994F4}">
      <dgm:prSet/>
      <dgm:spPr/>
      <dgm:t>
        <a:bodyPr/>
        <a:lstStyle/>
        <a:p>
          <a:endParaRPr lang="ru-RU"/>
        </a:p>
      </dgm:t>
    </dgm:pt>
    <dgm:pt modelId="{CADF7A13-0E41-498A-A1DB-240C2AE5C854}" type="sibTrans" cxnId="{AE638A9D-D2C5-4FDC-BB68-2CF0E1C994F4}">
      <dgm:prSet/>
      <dgm:spPr/>
      <dgm:t>
        <a:bodyPr/>
        <a:lstStyle/>
        <a:p>
          <a:endParaRPr lang="ru-RU"/>
        </a:p>
      </dgm:t>
    </dgm:pt>
    <dgm:pt modelId="{660301D4-3771-4242-BC11-A145B69569B6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санация;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A59D41-B49A-4C3D-82C9-B652A2ACEB65}" type="parTrans" cxnId="{73F5E235-CB48-4C95-B9C6-250199C3703A}">
      <dgm:prSet/>
      <dgm:spPr/>
      <dgm:t>
        <a:bodyPr/>
        <a:lstStyle/>
        <a:p>
          <a:endParaRPr lang="ru-RU"/>
        </a:p>
      </dgm:t>
    </dgm:pt>
    <dgm:pt modelId="{C4147916-C2B1-4A97-BFB3-012A9A613E6A}" type="sibTrans" cxnId="{73F5E235-CB48-4C95-B9C6-250199C3703A}">
      <dgm:prSet/>
      <dgm:spPr/>
      <dgm:t>
        <a:bodyPr/>
        <a:lstStyle/>
        <a:p>
          <a:endParaRPr lang="ru-RU"/>
        </a:p>
      </dgm:t>
    </dgm:pt>
    <dgm:pt modelId="{D16B4410-3141-4DBA-B77E-086A1147BFE7}">
      <dgm:prSet/>
      <dgm:spPr/>
      <dgm:t>
        <a:bodyPr/>
        <a:lstStyle/>
        <a:p>
          <a:pPr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коммуникатив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B6978D-1D66-445F-857B-84247E9EFDC2}" type="parTrans" cxnId="{C8895E7E-13EE-48D2-8C69-50B4A3D06941}">
      <dgm:prSet/>
      <dgm:spPr/>
      <dgm:t>
        <a:bodyPr/>
        <a:lstStyle/>
        <a:p>
          <a:endParaRPr lang="ru-RU"/>
        </a:p>
      </dgm:t>
    </dgm:pt>
    <dgm:pt modelId="{BAEA10D7-7580-4E1C-B030-E33DE4520EA6}" type="sibTrans" cxnId="{C8895E7E-13EE-48D2-8C69-50B4A3D06941}">
      <dgm:prSet/>
      <dgm:spPr/>
      <dgm:t>
        <a:bodyPr/>
        <a:lstStyle/>
        <a:p>
          <a:endParaRPr lang="ru-RU"/>
        </a:p>
      </dgm:t>
    </dgm:pt>
    <dgm:pt modelId="{C3D4DAE9-32E0-4456-96E7-224081061716}">
      <dgm:prSet/>
      <dgm:spPr/>
      <dgm:t>
        <a:bodyPr/>
        <a:lstStyle/>
        <a:p>
          <a:pPr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0DE717-52EE-4B17-9680-2F32D1230C97}" type="parTrans" cxnId="{13F065F4-FDA4-42C2-9E31-10C5A41E74C7}">
      <dgm:prSet/>
      <dgm:spPr/>
      <dgm:t>
        <a:bodyPr/>
        <a:lstStyle/>
        <a:p>
          <a:endParaRPr lang="ru-RU"/>
        </a:p>
      </dgm:t>
    </dgm:pt>
    <dgm:pt modelId="{C7E8C885-FDBD-47CB-8B55-6FF442E31BEB}" type="sibTrans" cxnId="{13F065F4-FDA4-42C2-9E31-10C5A41E74C7}">
      <dgm:prSet/>
      <dgm:spPr/>
      <dgm:t>
        <a:bodyPr/>
        <a:lstStyle/>
        <a:p>
          <a:endParaRPr lang="ru-RU"/>
        </a:p>
      </dgm:t>
    </dgm:pt>
    <dgm:pt modelId="{5B73203D-4282-4C5C-9BCA-5B2A6E89712E}" type="pres">
      <dgm:prSet presAssocID="{569106AD-A505-4A73-998D-2BFA9DDC167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F7012A-68ED-4016-8C5D-2C6176408634}" type="pres">
      <dgm:prSet presAssocID="{85E77E27-34E9-4240-96DD-46B988FF5DE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C6885-CADE-432A-815F-918F1B410F8D}" type="pres">
      <dgm:prSet presAssocID="{85E77E27-34E9-4240-96DD-46B988FF5DE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638A9D-D2C5-4FDC-BB68-2CF0E1C994F4}" srcId="{85E77E27-34E9-4240-96DD-46B988FF5DEE}" destId="{85829365-F1F7-4C2B-872E-D82797910411}" srcOrd="2" destOrd="0" parTransId="{B7A18517-D986-483D-A9F7-BFED12F5BEE0}" sibTransId="{CADF7A13-0E41-498A-A1DB-240C2AE5C854}"/>
    <dgm:cxn modelId="{C8895E7E-13EE-48D2-8C69-50B4A3D06941}" srcId="{85E77E27-34E9-4240-96DD-46B988FF5DEE}" destId="{D16B4410-3141-4DBA-B77E-086A1147BFE7}" srcOrd="4" destOrd="0" parTransId="{79B6978D-1D66-445F-857B-84247E9EFDC2}" sibTransId="{BAEA10D7-7580-4E1C-B030-E33DE4520EA6}"/>
    <dgm:cxn modelId="{73F5E235-CB48-4C95-B9C6-250199C3703A}" srcId="{85E77E27-34E9-4240-96DD-46B988FF5DEE}" destId="{660301D4-3771-4242-BC11-A145B69569B6}" srcOrd="3" destOrd="0" parTransId="{DCA59D41-B49A-4C3D-82C9-B652A2ACEB65}" sibTransId="{C4147916-C2B1-4A97-BFB3-012A9A613E6A}"/>
    <dgm:cxn modelId="{CCD028F1-52AA-4C9E-BAEA-069308A4B500}" srcId="{85E77E27-34E9-4240-96DD-46B988FF5DEE}" destId="{FD35B00E-C06A-416A-9CCC-AC452E5ABC40}" srcOrd="0" destOrd="0" parTransId="{F92F88D6-515E-47EC-8913-CC73E8AEE862}" sibTransId="{8B28DF62-BBD3-4D8C-8BE5-FD58CB9E9369}"/>
    <dgm:cxn modelId="{C80551F6-8B1E-4780-BCEC-C5599D2D8FB1}" type="presOf" srcId="{C3D4DAE9-32E0-4456-96E7-224081061716}" destId="{3B2C6885-CADE-432A-815F-918F1B410F8D}" srcOrd="0" destOrd="5" presId="urn:microsoft.com/office/officeart/2005/8/layout/vList2"/>
    <dgm:cxn modelId="{31D85202-E67B-496B-A9AE-DEF0895D183B}" type="presOf" srcId="{D16B4410-3141-4DBA-B77E-086A1147BFE7}" destId="{3B2C6885-CADE-432A-815F-918F1B410F8D}" srcOrd="0" destOrd="4" presId="urn:microsoft.com/office/officeart/2005/8/layout/vList2"/>
    <dgm:cxn modelId="{13C6A80D-F494-4036-98DF-7BDA4CA30929}" type="presOf" srcId="{FD35B00E-C06A-416A-9CCC-AC452E5ABC40}" destId="{3B2C6885-CADE-432A-815F-918F1B410F8D}" srcOrd="0" destOrd="0" presId="urn:microsoft.com/office/officeart/2005/8/layout/vList2"/>
    <dgm:cxn modelId="{67D24A14-B9AD-44A5-A03D-3D736BA727AC}" type="presOf" srcId="{2D872074-9477-4F4F-A2C4-92398B16C85F}" destId="{3B2C6885-CADE-432A-815F-918F1B410F8D}" srcOrd="0" destOrd="1" presId="urn:microsoft.com/office/officeart/2005/8/layout/vList2"/>
    <dgm:cxn modelId="{50C01161-4F27-45F9-91C7-82E3879310EC}" type="presOf" srcId="{569106AD-A505-4A73-998D-2BFA9DDC167C}" destId="{5B73203D-4282-4C5C-9BCA-5B2A6E89712E}" srcOrd="0" destOrd="0" presId="urn:microsoft.com/office/officeart/2005/8/layout/vList2"/>
    <dgm:cxn modelId="{D4F58717-0C58-4F31-8DE3-CFB037CAD274}" type="presOf" srcId="{85829365-F1F7-4C2B-872E-D82797910411}" destId="{3B2C6885-CADE-432A-815F-918F1B410F8D}" srcOrd="0" destOrd="2" presId="urn:microsoft.com/office/officeart/2005/8/layout/vList2"/>
    <dgm:cxn modelId="{09F1F207-83FE-4DF7-896A-07E5E25DE684}" type="presOf" srcId="{660301D4-3771-4242-BC11-A145B69569B6}" destId="{3B2C6885-CADE-432A-815F-918F1B410F8D}" srcOrd="0" destOrd="3" presId="urn:microsoft.com/office/officeart/2005/8/layout/vList2"/>
    <dgm:cxn modelId="{5A257BF7-4138-4746-B919-9A567A847B29}" type="presOf" srcId="{85E77E27-34E9-4240-96DD-46B988FF5DEE}" destId="{7AF7012A-68ED-4016-8C5D-2C6176408634}" srcOrd="0" destOrd="0" presId="urn:microsoft.com/office/officeart/2005/8/layout/vList2"/>
    <dgm:cxn modelId="{ECD02FEC-A210-4353-A21A-7C045D2D6F2C}" srcId="{85E77E27-34E9-4240-96DD-46B988FF5DEE}" destId="{2D872074-9477-4F4F-A2C4-92398B16C85F}" srcOrd="1" destOrd="0" parTransId="{4AC8E40B-E26F-4253-BD41-E7FEE98E198E}" sibTransId="{CAC4C19A-BD59-4749-81C3-0F2A19BF8BD7}"/>
    <dgm:cxn modelId="{13F065F4-FDA4-42C2-9E31-10C5A41E74C7}" srcId="{85E77E27-34E9-4240-96DD-46B988FF5DEE}" destId="{C3D4DAE9-32E0-4456-96E7-224081061716}" srcOrd="5" destOrd="0" parTransId="{CA0DE717-52EE-4B17-9680-2F32D1230C97}" sibTransId="{C7E8C885-FDBD-47CB-8B55-6FF442E31BEB}"/>
    <dgm:cxn modelId="{279BCE10-1D13-4AA1-9EAA-C9F1C4513F17}" srcId="{569106AD-A505-4A73-998D-2BFA9DDC167C}" destId="{85E77E27-34E9-4240-96DD-46B988FF5DEE}" srcOrd="0" destOrd="0" parTransId="{099675C3-EFE6-41C8-8666-9C0592A91E88}" sibTransId="{CA4E194F-B71B-482C-9F1A-927F8599B41B}"/>
    <dgm:cxn modelId="{3D56925B-3887-4F76-AABE-20E3AB6C1DED}" type="presParOf" srcId="{5B73203D-4282-4C5C-9BCA-5B2A6E89712E}" destId="{7AF7012A-68ED-4016-8C5D-2C6176408634}" srcOrd="0" destOrd="0" presId="urn:microsoft.com/office/officeart/2005/8/layout/vList2"/>
    <dgm:cxn modelId="{D39DA0F4-52B3-4592-9044-5EE8ECFFE445}" type="presParOf" srcId="{5B73203D-4282-4C5C-9BCA-5B2A6E89712E}" destId="{3B2C6885-CADE-432A-815F-918F1B410F8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B21E01B5-612D-44DF-BE8C-0563B87AD408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A86D541C-4F32-4A5E-85FD-24FFAC25864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665909-0DF8-4C7E-836B-144CD96A032C}" type="parTrans" cxnId="{6A465147-7077-4F55-8EB0-DEFEEB9D3A21}">
      <dgm:prSet/>
      <dgm:spPr/>
      <dgm:t>
        <a:bodyPr/>
        <a:lstStyle/>
        <a:p>
          <a:endParaRPr lang="ru-RU"/>
        </a:p>
      </dgm:t>
    </dgm:pt>
    <dgm:pt modelId="{53262994-8A3E-4D00-9D1A-EB4976B0A4EC}" type="sibTrans" cxnId="{6A465147-7077-4F55-8EB0-DEFEEB9D3A21}">
      <dgm:prSet/>
      <dgm:spPr/>
      <dgm:t>
        <a:bodyPr/>
        <a:lstStyle/>
        <a:p>
          <a:endParaRPr lang="ru-RU"/>
        </a:p>
      </dgm:t>
    </dgm:pt>
    <dgm:pt modelId="{BB791CC8-F42D-4A38-9D28-27FB00426931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зудлик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мувофиқ-лаштиришга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сақлаб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12885A-B707-4961-BCF4-878E7A90106F}" type="parTrans" cxnId="{0E209510-1DBB-4E31-A17C-87394280537E}">
      <dgm:prSet/>
      <dgm:spPr/>
      <dgm:t>
        <a:bodyPr/>
        <a:lstStyle/>
        <a:p>
          <a:endParaRPr lang="ru-RU"/>
        </a:p>
      </dgm:t>
    </dgm:pt>
    <dgm:pt modelId="{FA49EAE4-1B8A-405E-A4CC-A71DB9D2781E}" type="sibTrans" cxnId="{0E209510-1DBB-4E31-A17C-87394280537E}">
      <dgm:prSet/>
      <dgm:spPr/>
      <dgm:t>
        <a:bodyPr/>
        <a:lstStyle/>
        <a:p>
          <a:endParaRPr lang="ru-RU"/>
        </a:p>
      </dgm:t>
    </dgm:pt>
    <dgm:pt modelId="{2C062E2F-E069-4CEA-BB5B-DC64AD17C31D}" type="pres">
      <dgm:prSet presAssocID="{B21E01B5-612D-44DF-BE8C-0563B87AD40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0E3802-9D78-4E81-96B7-5A05D42BCD7D}" type="pres">
      <dgm:prSet presAssocID="{A86D541C-4F32-4A5E-85FD-24FFAC25864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9B36D1-A4DF-45D5-B9C0-5346D9FCF608}" type="pres">
      <dgm:prSet presAssocID="{A86D541C-4F32-4A5E-85FD-24FFAC25864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91BF34-D849-4A9F-96B7-F4835B2D5F3D}" type="presOf" srcId="{B21E01B5-612D-44DF-BE8C-0563B87AD408}" destId="{2C062E2F-E069-4CEA-BB5B-DC64AD17C31D}" srcOrd="0" destOrd="0" presId="urn:microsoft.com/office/officeart/2005/8/layout/vList2"/>
    <dgm:cxn modelId="{39BB76F7-D8A4-42E7-9B85-E59D55B44045}" type="presOf" srcId="{A86D541C-4F32-4A5E-85FD-24FFAC25864B}" destId="{B80E3802-9D78-4E81-96B7-5A05D42BCD7D}" srcOrd="0" destOrd="0" presId="urn:microsoft.com/office/officeart/2005/8/layout/vList2"/>
    <dgm:cxn modelId="{DF273F65-353A-44A5-8A29-3D80685F9CF6}" type="presOf" srcId="{BB791CC8-F42D-4A38-9D28-27FB00426931}" destId="{0A9B36D1-A4DF-45D5-B9C0-5346D9FCF608}" srcOrd="0" destOrd="0" presId="urn:microsoft.com/office/officeart/2005/8/layout/vList2"/>
    <dgm:cxn modelId="{6A465147-7077-4F55-8EB0-DEFEEB9D3A21}" srcId="{B21E01B5-612D-44DF-BE8C-0563B87AD408}" destId="{A86D541C-4F32-4A5E-85FD-24FFAC25864B}" srcOrd="0" destOrd="0" parTransId="{E4665909-0DF8-4C7E-836B-144CD96A032C}" sibTransId="{53262994-8A3E-4D00-9D1A-EB4976B0A4EC}"/>
    <dgm:cxn modelId="{0E209510-1DBB-4E31-A17C-87394280537E}" srcId="{A86D541C-4F32-4A5E-85FD-24FFAC25864B}" destId="{BB791CC8-F42D-4A38-9D28-27FB00426931}" srcOrd="0" destOrd="0" parTransId="{1312885A-B707-4961-BCF4-878E7A90106F}" sibTransId="{FA49EAE4-1B8A-405E-A4CC-A71DB9D2781E}"/>
    <dgm:cxn modelId="{B678B82C-06E7-418E-BAF7-44E8230D56F7}" type="presParOf" srcId="{2C062E2F-E069-4CEA-BB5B-DC64AD17C31D}" destId="{B80E3802-9D78-4E81-96B7-5A05D42BCD7D}" srcOrd="0" destOrd="0" presId="urn:microsoft.com/office/officeart/2005/8/layout/vList2"/>
    <dgm:cxn modelId="{E39239D9-4BBF-447D-83B2-77895CA393AB}" type="presParOf" srcId="{2C062E2F-E069-4CEA-BB5B-DC64AD17C31D}" destId="{0A9B36D1-A4DF-45D5-B9C0-5346D9FCF60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C1042AA3-3E1E-488C-BB3B-54524DE4DC1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E670AC3-4080-4C58-9218-0CA8A76537CF}">
      <dgm:prSet/>
      <dgm:spPr/>
      <dgm:t>
        <a:bodyPr/>
        <a:lstStyle/>
        <a:p>
          <a:pPr marL="0" indent="358775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57C79D-DD5D-45A9-A884-3C969ADA4468}" type="parTrans" cxnId="{1365C888-BE1B-4465-9243-3476AF1FB6AE}">
      <dgm:prSet/>
      <dgm:spPr/>
      <dgm:t>
        <a:bodyPr/>
        <a:lstStyle/>
        <a:p>
          <a:endParaRPr lang="ru-RU"/>
        </a:p>
      </dgm:t>
    </dgm:pt>
    <dgm:pt modelId="{88BBE9AF-FCE1-43A5-A07D-BC5A07E3F979}" type="sibTrans" cxnId="{1365C888-BE1B-4465-9243-3476AF1FB6AE}">
      <dgm:prSet/>
      <dgm:spPr/>
      <dgm:t>
        <a:bodyPr/>
        <a:lstStyle/>
        <a:p>
          <a:endParaRPr lang="ru-RU"/>
        </a:p>
      </dgm:t>
    </dgm:pt>
    <dgm:pt modelId="{D98F8E42-4B4A-4C69-8294-27683901E929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A6A76E-5DE9-414A-A2CC-9323B123F90D}" type="parTrans" cxnId="{C36B4849-31B0-484E-97A4-B86F9623D28C}">
      <dgm:prSet/>
      <dgm:spPr/>
      <dgm:t>
        <a:bodyPr/>
        <a:lstStyle/>
        <a:p>
          <a:endParaRPr lang="ru-RU"/>
        </a:p>
      </dgm:t>
    </dgm:pt>
    <dgm:pt modelId="{760F0F59-5B35-42F2-B233-F5FDC5D5D4B4}" type="sibTrans" cxnId="{C36B4849-31B0-484E-97A4-B86F9623D28C}">
      <dgm:prSet/>
      <dgm:spPr/>
      <dgm:t>
        <a:bodyPr/>
        <a:lstStyle/>
        <a:p>
          <a:endParaRPr lang="ru-RU"/>
        </a:p>
      </dgm:t>
    </dgm:pt>
    <dgm:pt modelId="{9A5D2B79-D96F-4D0F-8B32-59C5BB86598B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манбаи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C2E38C-3A3C-4522-8721-B68518779B58}" type="parTrans" cxnId="{E6244C19-35B5-4D5F-8C7C-D2E32E68C3EA}">
      <dgm:prSet/>
      <dgm:spPr/>
      <dgm:t>
        <a:bodyPr/>
        <a:lstStyle/>
        <a:p>
          <a:endParaRPr lang="ru-RU"/>
        </a:p>
      </dgm:t>
    </dgm:pt>
    <dgm:pt modelId="{E34A310D-3945-4AA6-8413-2ED5BDDE2D67}" type="sibTrans" cxnId="{E6244C19-35B5-4D5F-8C7C-D2E32E68C3EA}">
      <dgm:prSet/>
      <dgm:spPr/>
      <dgm:t>
        <a:bodyPr/>
        <a:lstStyle/>
        <a:p>
          <a:endParaRPr lang="ru-RU"/>
        </a:p>
      </dgm:t>
    </dgm:pt>
    <dgm:pt modelId="{2B41F28C-0EBA-435A-8B1B-0E7AD68E9288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Агар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афзалликлари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эттиради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88EBB4-4F4D-485D-BA02-0155B3504A11}" type="parTrans" cxnId="{C121BF24-ABEE-485A-94DC-FCC81B2681BD}">
      <dgm:prSet/>
      <dgm:spPr/>
      <dgm:t>
        <a:bodyPr/>
        <a:lstStyle/>
        <a:p>
          <a:endParaRPr lang="ru-RU"/>
        </a:p>
      </dgm:t>
    </dgm:pt>
    <dgm:pt modelId="{CBD03A27-EC68-46E7-84D8-CE86F3A12995}" type="sibTrans" cxnId="{C121BF24-ABEE-485A-94DC-FCC81B2681BD}">
      <dgm:prSet/>
      <dgm:spPr/>
      <dgm:t>
        <a:bodyPr/>
        <a:lstStyle/>
        <a:p>
          <a:endParaRPr lang="ru-RU"/>
        </a:p>
      </dgm:t>
    </dgm:pt>
    <dgm:pt modelId="{BE8DFB92-4C7F-4D83-B734-BFCDF153AA3B}" type="pres">
      <dgm:prSet presAssocID="{C1042AA3-3E1E-488C-BB3B-54524DE4DC1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ACD68D-1A89-4103-904E-1BFBE11F3C0F}" type="pres">
      <dgm:prSet presAssocID="{0E670AC3-4080-4C58-9218-0CA8A76537C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7177EB-67FD-457D-B6F7-00299FCE1917}" type="pres">
      <dgm:prSet presAssocID="{0E670AC3-4080-4C58-9218-0CA8A76537C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6B4849-31B0-484E-97A4-B86F9623D28C}" srcId="{0E670AC3-4080-4C58-9218-0CA8A76537CF}" destId="{D98F8E42-4B4A-4C69-8294-27683901E929}" srcOrd="0" destOrd="0" parTransId="{5EA6A76E-5DE9-414A-A2CC-9323B123F90D}" sibTransId="{760F0F59-5B35-42F2-B233-F5FDC5D5D4B4}"/>
    <dgm:cxn modelId="{3EB52D1A-B06D-421C-B6A6-B5AA48AB687A}" type="presOf" srcId="{9A5D2B79-D96F-4D0F-8B32-59C5BB86598B}" destId="{BB7177EB-67FD-457D-B6F7-00299FCE1917}" srcOrd="0" destOrd="1" presId="urn:microsoft.com/office/officeart/2005/8/layout/vList2"/>
    <dgm:cxn modelId="{E6244C19-35B5-4D5F-8C7C-D2E32E68C3EA}" srcId="{0E670AC3-4080-4C58-9218-0CA8A76537CF}" destId="{9A5D2B79-D96F-4D0F-8B32-59C5BB86598B}" srcOrd="1" destOrd="0" parTransId="{66C2E38C-3A3C-4522-8721-B68518779B58}" sibTransId="{E34A310D-3945-4AA6-8413-2ED5BDDE2D67}"/>
    <dgm:cxn modelId="{B215BEB7-DFD0-4FCB-BFC0-98BFBA8E2DF3}" type="presOf" srcId="{D98F8E42-4B4A-4C69-8294-27683901E929}" destId="{BB7177EB-67FD-457D-B6F7-00299FCE1917}" srcOrd="0" destOrd="0" presId="urn:microsoft.com/office/officeart/2005/8/layout/vList2"/>
    <dgm:cxn modelId="{C121BF24-ABEE-485A-94DC-FCC81B2681BD}" srcId="{0E670AC3-4080-4C58-9218-0CA8A76537CF}" destId="{2B41F28C-0EBA-435A-8B1B-0E7AD68E9288}" srcOrd="2" destOrd="0" parTransId="{0988EBB4-4F4D-485D-BA02-0155B3504A11}" sibTransId="{CBD03A27-EC68-46E7-84D8-CE86F3A12995}"/>
    <dgm:cxn modelId="{1365C888-BE1B-4465-9243-3476AF1FB6AE}" srcId="{C1042AA3-3E1E-488C-BB3B-54524DE4DC1C}" destId="{0E670AC3-4080-4C58-9218-0CA8A76537CF}" srcOrd="0" destOrd="0" parTransId="{BB57C79D-DD5D-45A9-A884-3C969ADA4468}" sibTransId="{88BBE9AF-FCE1-43A5-A07D-BC5A07E3F979}"/>
    <dgm:cxn modelId="{E232C461-D584-4B9E-898A-9C74110898A4}" type="presOf" srcId="{0E670AC3-4080-4C58-9218-0CA8A76537CF}" destId="{B6ACD68D-1A89-4103-904E-1BFBE11F3C0F}" srcOrd="0" destOrd="0" presId="urn:microsoft.com/office/officeart/2005/8/layout/vList2"/>
    <dgm:cxn modelId="{D598F186-EE83-4F3A-9672-D8D10E4050F5}" type="presOf" srcId="{C1042AA3-3E1E-488C-BB3B-54524DE4DC1C}" destId="{BE8DFB92-4C7F-4D83-B734-BFCDF153AA3B}" srcOrd="0" destOrd="0" presId="urn:microsoft.com/office/officeart/2005/8/layout/vList2"/>
    <dgm:cxn modelId="{2A11CEEF-1C9C-4BCF-B7EB-FF915E3E66F1}" type="presOf" srcId="{2B41F28C-0EBA-435A-8B1B-0E7AD68E9288}" destId="{BB7177EB-67FD-457D-B6F7-00299FCE1917}" srcOrd="0" destOrd="2" presId="urn:microsoft.com/office/officeart/2005/8/layout/vList2"/>
    <dgm:cxn modelId="{067C8F59-828B-485B-94B3-C6CAF4889B8E}" type="presParOf" srcId="{BE8DFB92-4C7F-4D83-B734-BFCDF153AA3B}" destId="{B6ACD68D-1A89-4103-904E-1BFBE11F3C0F}" srcOrd="0" destOrd="0" presId="urn:microsoft.com/office/officeart/2005/8/layout/vList2"/>
    <dgm:cxn modelId="{3F9A69F4-8D11-4FB4-BBC8-B25064349CA8}" type="presParOf" srcId="{BE8DFB92-4C7F-4D83-B734-BFCDF153AA3B}" destId="{BB7177EB-67FD-457D-B6F7-00299FCE191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9.xml><?xml version="1.0" encoding="utf-8"?>
<dgm:dataModel xmlns:dgm="http://schemas.openxmlformats.org/drawingml/2006/diagram" xmlns:a="http://schemas.openxmlformats.org/drawingml/2006/main">
  <dgm:ptLst>
    <dgm:pt modelId="{0A1792CE-5650-4E8C-8997-67254190558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C85BDDA-12DE-48C6-AB87-4BB4AD6D191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BB9480-7C02-4E56-9BF2-C36AC8C1FBCE}" type="parTrans" cxnId="{9FEF24A3-1213-40FE-9036-3F451654F49A}">
      <dgm:prSet/>
      <dgm:spPr/>
      <dgm:t>
        <a:bodyPr/>
        <a:lstStyle/>
        <a:p>
          <a:endParaRPr lang="ru-RU"/>
        </a:p>
      </dgm:t>
    </dgm:pt>
    <dgm:pt modelId="{43B9D999-B8E5-48FC-AA7F-DD68E5245A4F}" type="sibTrans" cxnId="{9FEF24A3-1213-40FE-9036-3F451654F49A}">
      <dgm:prSet/>
      <dgm:spPr/>
      <dgm:t>
        <a:bodyPr/>
        <a:lstStyle/>
        <a:p>
          <a:endParaRPr lang="ru-RU"/>
        </a:p>
      </dgm:t>
    </dgm:pt>
    <dgm:pt modelId="{AA48D09C-1E6A-439A-8EB4-DB4E326F3A92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имтиёзларни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10B5BE-0937-4129-891F-89E58D863172}" type="parTrans" cxnId="{5EC837EC-6ECB-4881-8247-F08382320BED}">
      <dgm:prSet/>
      <dgm:spPr/>
      <dgm:t>
        <a:bodyPr/>
        <a:lstStyle/>
        <a:p>
          <a:endParaRPr lang="ru-RU"/>
        </a:p>
      </dgm:t>
    </dgm:pt>
    <dgm:pt modelId="{DAD65009-C2D3-4739-85A3-91F2128B0695}" type="sibTrans" cxnId="{5EC837EC-6ECB-4881-8247-F08382320BED}">
      <dgm:prSet/>
      <dgm:spPr/>
      <dgm:t>
        <a:bodyPr/>
        <a:lstStyle/>
        <a:p>
          <a:endParaRPr lang="ru-RU"/>
        </a:p>
      </dgm:t>
    </dgm:pt>
    <dgm:pt modelId="{28D623BB-336C-4664-8A5A-301E69811D4D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харажатлар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0DDB54-50EC-4CC9-B5AD-F0073E6A4847}" type="parTrans" cxnId="{9B61420E-3D3D-4942-8EC4-AB5BF0880616}">
      <dgm:prSet/>
      <dgm:spPr/>
      <dgm:t>
        <a:bodyPr/>
        <a:lstStyle/>
        <a:p>
          <a:endParaRPr lang="ru-RU"/>
        </a:p>
      </dgm:t>
    </dgm:pt>
    <dgm:pt modelId="{5EC6CF31-4376-4D1C-97EC-2615FB038E8E}" type="sibTrans" cxnId="{9B61420E-3D3D-4942-8EC4-AB5BF0880616}">
      <dgm:prSet/>
      <dgm:spPr/>
      <dgm:t>
        <a:bodyPr/>
        <a:lstStyle/>
        <a:p>
          <a:endParaRPr lang="ru-RU"/>
        </a:p>
      </dgm:t>
    </dgm:pt>
    <dgm:pt modelId="{16151D1B-898B-4354-B30E-3B60D9BF7C33}" type="pres">
      <dgm:prSet presAssocID="{0A1792CE-5650-4E8C-8997-6725419055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E2AC2C-5775-4C81-875B-D012CA342716}" type="pres">
      <dgm:prSet presAssocID="{8C85BDDA-12DE-48C6-AB87-4BB4AD6D191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81CB0C-ABF4-4AC5-8A33-1CC02920AD96}" type="pres">
      <dgm:prSet presAssocID="{8C85BDDA-12DE-48C6-AB87-4BB4AD6D191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CBFA1B-65FE-45B8-A94B-3804139910FA}" type="presOf" srcId="{AA48D09C-1E6A-439A-8EB4-DB4E326F3A92}" destId="{F581CB0C-ABF4-4AC5-8A33-1CC02920AD96}" srcOrd="0" destOrd="0" presId="urn:microsoft.com/office/officeart/2005/8/layout/vList2"/>
    <dgm:cxn modelId="{5071FA81-7884-4B08-B854-93386E65E6F9}" type="presOf" srcId="{0A1792CE-5650-4E8C-8997-672541905586}" destId="{16151D1B-898B-4354-B30E-3B60D9BF7C33}" srcOrd="0" destOrd="0" presId="urn:microsoft.com/office/officeart/2005/8/layout/vList2"/>
    <dgm:cxn modelId="{88E7A582-C875-49C3-92B4-D4E9D5E3EED3}" type="presOf" srcId="{28D623BB-336C-4664-8A5A-301E69811D4D}" destId="{F581CB0C-ABF4-4AC5-8A33-1CC02920AD96}" srcOrd="0" destOrd="1" presId="urn:microsoft.com/office/officeart/2005/8/layout/vList2"/>
    <dgm:cxn modelId="{9B61420E-3D3D-4942-8EC4-AB5BF0880616}" srcId="{8C85BDDA-12DE-48C6-AB87-4BB4AD6D1915}" destId="{28D623BB-336C-4664-8A5A-301E69811D4D}" srcOrd="1" destOrd="0" parTransId="{E90DDB54-50EC-4CC9-B5AD-F0073E6A4847}" sibTransId="{5EC6CF31-4376-4D1C-97EC-2615FB038E8E}"/>
    <dgm:cxn modelId="{9873B788-E698-42C1-8F06-FBEF509FF994}" type="presOf" srcId="{8C85BDDA-12DE-48C6-AB87-4BB4AD6D1915}" destId="{2CE2AC2C-5775-4C81-875B-D012CA342716}" srcOrd="0" destOrd="0" presId="urn:microsoft.com/office/officeart/2005/8/layout/vList2"/>
    <dgm:cxn modelId="{5EC837EC-6ECB-4881-8247-F08382320BED}" srcId="{8C85BDDA-12DE-48C6-AB87-4BB4AD6D1915}" destId="{AA48D09C-1E6A-439A-8EB4-DB4E326F3A92}" srcOrd="0" destOrd="0" parTransId="{7410B5BE-0937-4129-891F-89E58D863172}" sibTransId="{DAD65009-C2D3-4739-85A3-91F2128B0695}"/>
    <dgm:cxn modelId="{9FEF24A3-1213-40FE-9036-3F451654F49A}" srcId="{0A1792CE-5650-4E8C-8997-672541905586}" destId="{8C85BDDA-12DE-48C6-AB87-4BB4AD6D1915}" srcOrd="0" destOrd="0" parTransId="{ACBB9480-7C02-4E56-9BF2-C36AC8C1FBCE}" sibTransId="{43B9D999-B8E5-48FC-AA7F-DD68E5245A4F}"/>
    <dgm:cxn modelId="{449A0543-F5F0-4F90-ADC2-5F05B817C6F9}" type="presParOf" srcId="{16151D1B-898B-4354-B30E-3B60D9BF7C33}" destId="{2CE2AC2C-5775-4C81-875B-D012CA342716}" srcOrd="0" destOrd="0" presId="urn:microsoft.com/office/officeart/2005/8/layout/vList2"/>
    <dgm:cxn modelId="{67898CFA-8458-44DF-BF72-BD7370F33A75}" type="presParOf" srcId="{16151D1B-898B-4354-B30E-3B60D9BF7C33}" destId="{F581CB0C-ABF4-4AC5-8A33-1CC02920AD9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0.xml><?xml version="1.0" encoding="utf-8"?>
<dgm:dataModel xmlns:dgm="http://schemas.openxmlformats.org/drawingml/2006/diagram" xmlns:a="http://schemas.openxmlformats.org/drawingml/2006/main">
  <dgm:ptLst>
    <dgm:pt modelId="{D65B5A28-C1F4-400E-A331-4C74AFC593A6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C3F6CF7-D6BC-4F7D-AC7D-A0774C5863D8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Санация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соғломлаштириш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EADD71-1FE9-4184-B269-ED614CB2B472}" type="parTrans" cxnId="{CA22A10C-16B9-46C5-8EC4-FF241DA313BA}">
      <dgm:prSet/>
      <dgm:spPr/>
      <dgm:t>
        <a:bodyPr/>
        <a:lstStyle/>
        <a:p>
          <a:endParaRPr lang="ru-RU"/>
        </a:p>
      </dgm:t>
    </dgm:pt>
    <dgm:pt modelId="{0816CC92-132B-4DF4-A4BF-C57F3033E9ED}" type="sibTrans" cxnId="{CA22A10C-16B9-46C5-8EC4-FF241DA313BA}">
      <dgm:prSet/>
      <dgm:spPr/>
      <dgm:t>
        <a:bodyPr/>
        <a:lstStyle/>
        <a:p>
          <a:endParaRPr lang="ru-RU"/>
        </a:p>
      </dgm:t>
    </dgm:pt>
    <dgm:pt modelId="{77040D55-3733-4526-82C6-D6373EBB590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заиф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ҳаётга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яроқсиз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тозалайди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19B6C1-F111-4E3C-9D8E-56CB2756B4B2}" type="parTrans" cxnId="{F6789ECF-338D-4762-9689-E86237B73B88}">
      <dgm:prSet/>
      <dgm:spPr/>
      <dgm:t>
        <a:bodyPr/>
        <a:lstStyle/>
        <a:p>
          <a:endParaRPr lang="ru-RU"/>
        </a:p>
      </dgm:t>
    </dgm:pt>
    <dgm:pt modelId="{9D1B9725-2E99-43E5-83C5-BEF163AF7A11}" type="sibTrans" cxnId="{F6789ECF-338D-4762-9689-E86237B73B88}">
      <dgm:prSet/>
      <dgm:spPr/>
      <dgm:t>
        <a:bodyPr/>
        <a:lstStyle/>
        <a:p>
          <a:endParaRPr lang="ru-RU"/>
        </a:p>
      </dgm:t>
    </dgm:pt>
    <dgm:pt modelId="{14DF3B67-46CE-4BD1-988B-654CBB7B6AF1}" type="pres">
      <dgm:prSet presAssocID="{D65B5A28-C1F4-400E-A331-4C74AFC59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CF0EB5-729C-4CA7-8170-2E6DA602CE83}" type="pres">
      <dgm:prSet presAssocID="{1C3F6CF7-D6BC-4F7D-AC7D-A0774C5863D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7CC753-F5E8-4989-8857-FC287F952960}" type="pres">
      <dgm:prSet presAssocID="{1C3F6CF7-D6BC-4F7D-AC7D-A0774C5863D8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22A10C-16B9-46C5-8EC4-FF241DA313BA}" srcId="{D65B5A28-C1F4-400E-A331-4C74AFC593A6}" destId="{1C3F6CF7-D6BC-4F7D-AC7D-A0774C5863D8}" srcOrd="0" destOrd="0" parTransId="{A7EADD71-1FE9-4184-B269-ED614CB2B472}" sibTransId="{0816CC92-132B-4DF4-A4BF-C57F3033E9ED}"/>
    <dgm:cxn modelId="{F6789ECF-338D-4762-9689-E86237B73B88}" srcId="{1C3F6CF7-D6BC-4F7D-AC7D-A0774C5863D8}" destId="{77040D55-3733-4526-82C6-D6373EBB5904}" srcOrd="0" destOrd="0" parTransId="{2619B6C1-F111-4E3C-9D8E-56CB2756B4B2}" sibTransId="{9D1B9725-2E99-43E5-83C5-BEF163AF7A11}"/>
    <dgm:cxn modelId="{A3FBEF0D-E98C-4474-8E63-2FCDC6250CD6}" type="presOf" srcId="{D65B5A28-C1F4-400E-A331-4C74AFC593A6}" destId="{14DF3B67-46CE-4BD1-988B-654CBB7B6AF1}" srcOrd="0" destOrd="0" presId="urn:microsoft.com/office/officeart/2005/8/layout/vList2"/>
    <dgm:cxn modelId="{C91390CD-BC1A-4D0F-B158-B6960C967A69}" type="presOf" srcId="{77040D55-3733-4526-82C6-D6373EBB5904}" destId="{B47CC753-F5E8-4989-8857-FC287F952960}" srcOrd="0" destOrd="0" presId="urn:microsoft.com/office/officeart/2005/8/layout/vList2"/>
    <dgm:cxn modelId="{8F25C342-2A3B-4356-9960-D10F47E7B43F}" type="presOf" srcId="{1C3F6CF7-D6BC-4F7D-AC7D-A0774C5863D8}" destId="{41CF0EB5-729C-4CA7-8170-2E6DA602CE83}" srcOrd="0" destOrd="0" presId="urn:microsoft.com/office/officeart/2005/8/layout/vList2"/>
    <dgm:cxn modelId="{48F893BB-4D80-4D0D-8F89-C8B7C1B3C586}" type="presParOf" srcId="{14DF3B67-46CE-4BD1-988B-654CBB7B6AF1}" destId="{41CF0EB5-729C-4CA7-8170-2E6DA602CE83}" srcOrd="0" destOrd="0" presId="urn:microsoft.com/office/officeart/2005/8/layout/vList2"/>
    <dgm:cxn modelId="{0F684429-D881-4DD2-B8B5-A0C600CE309F}" type="presParOf" srcId="{14DF3B67-46CE-4BD1-988B-654CBB7B6AF1}" destId="{B47CC753-F5E8-4989-8857-FC287F95296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1.xml><?xml version="1.0" encoding="utf-8"?>
<dgm:dataModel xmlns:dgm="http://schemas.openxmlformats.org/drawingml/2006/diagram" xmlns:a="http://schemas.openxmlformats.org/drawingml/2006/main">
  <dgm:ptLst>
    <dgm:pt modelId="{026B2D7B-FF0E-4785-BDC5-F98BF0891162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B85A769-8075-40E9-9008-AB76B1C6C239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Алоҳида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69DBAF-26AF-4604-B1E1-4924E898C28B}" type="parTrans" cxnId="{E166AB84-75D1-4D44-8B92-B1992C8240DA}">
      <dgm:prSet/>
      <dgm:spPr/>
      <dgm:t>
        <a:bodyPr/>
        <a:lstStyle/>
        <a:p>
          <a:endParaRPr lang="ru-RU"/>
        </a:p>
      </dgm:t>
    </dgm:pt>
    <dgm:pt modelId="{A2DFFDCC-7A0E-4B2A-ACE5-F7E8532C0531}" type="sibTrans" cxnId="{E166AB84-75D1-4D44-8B92-B1992C8240DA}">
      <dgm:prSet/>
      <dgm:spPr/>
      <dgm:t>
        <a:bodyPr/>
        <a:lstStyle/>
        <a:p>
          <a:endParaRPr lang="ru-RU"/>
        </a:p>
      </dgm:t>
    </dgm:pt>
    <dgm:pt modelId="{6843CA22-FF9A-406A-A10A-7A0A9A4AD023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ҳақида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ўйламаган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биргаликда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98A51F-3A1D-4AF0-8956-05C537D7C5CC}" type="parTrans" cxnId="{44B8AD3D-7DD0-4E9D-B200-D66BC9B9D361}">
      <dgm:prSet/>
      <dgm:spPr/>
      <dgm:t>
        <a:bodyPr/>
        <a:lstStyle/>
        <a:p>
          <a:endParaRPr lang="ru-RU"/>
        </a:p>
      </dgm:t>
    </dgm:pt>
    <dgm:pt modelId="{B125DAC6-4F5A-47D3-A037-9AC1DEABABE8}" type="sibTrans" cxnId="{44B8AD3D-7DD0-4E9D-B200-D66BC9B9D361}">
      <dgm:prSet/>
      <dgm:spPr/>
      <dgm:t>
        <a:bodyPr/>
        <a:lstStyle/>
        <a:p>
          <a:endParaRPr lang="ru-RU"/>
        </a:p>
      </dgm:t>
    </dgm:pt>
    <dgm:pt modelId="{341E1AAC-4618-46EE-99D7-D48C41C85B73}" type="pres">
      <dgm:prSet presAssocID="{026B2D7B-FF0E-4785-BDC5-F98BF089116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E7F49-2366-4D9D-A46D-2FE98F9BCC86}" type="pres">
      <dgm:prSet presAssocID="{BB85A769-8075-40E9-9008-AB76B1C6C23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A53FA-50C4-4BFF-A59E-141C6F700AF1}" type="pres">
      <dgm:prSet presAssocID="{BB85A769-8075-40E9-9008-AB76B1C6C239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F2026C-CCE6-42FA-9D92-E6E1FBA73EDA}" type="presOf" srcId="{026B2D7B-FF0E-4785-BDC5-F98BF0891162}" destId="{341E1AAC-4618-46EE-99D7-D48C41C85B73}" srcOrd="0" destOrd="0" presId="urn:microsoft.com/office/officeart/2005/8/layout/vList2"/>
    <dgm:cxn modelId="{B23B02A3-ED32-454F-AE46-AB88510E486A}" type="presOf" srcId="{6843CA22-FF9A-406A-A10A-7A0A9A4AD023}" destId="{C51A53FA-50C4-4BFF-A59E-141C6F700AF1}" srcOrd="0" destOrd="0" presId="urn:microsoft.com/office/officeart/2005/8/layout/vList2"/>
    <dgm:cxn modelId="{44B8AD3D-7DD0-4E9D-B200-D66BC9B9D361}" srcId="{BB85A769-8075-40E9-9008-AB76B1C6C239}" destId="{6843CA22-FF9A-406A-A10A-7A0A9A4AD023}" srcOrd="0" destOrd="0" parTransId="{1398A51F-3A1D-4AF0-8956-05C537D7C5CC}" sibTransId="{B125DAC6-4F5A-47D3-A037-9AC1DEABABE8}"/>
    <dgm:cxn modelId="{54B1BCB5-0FF1-4399-BF8F-4A4052BFB15B}" type="presOf" srcId="{BB85A769-8075-40E9-9008-AB76B1C6C239}" destId="{F7EE7F49-2366-4D9D-A46D-2FE98F9BCC86}" srcOrd="0" destOrd="0" presId="urn:microsoft.com/office/officeart/2005/8/layout/vList2"/>
    <dgm:cxn modelId="{E166AB84-75D1-4D44-8B92-B1992C8240DA}" srcId="{026B2D7B-FF0E-4785-BDC5-F98BF0891162}" destId="{BB85A769-8075-40E9-9008-AB76B1C6C239}" srcOrd="0" destOrd="0" parTransId="{A269DBAF-26AF-4604-B1E1-4924E898C28B}" sibTransId="{A2DFFDCC-7A0E-4B2A-ACE5-F7E8532C0531}"/>
    <dgm:cxn modelId="{0086AFBE-A84D-4DF1-8197-5E17B4A272C5}" type="presParOf" srcId="{341E1AAC-4618-46EE-99D7-D48C41C85B73}" destId="{F7EE7F49-2366-4D9D-A46D-2FE98F9BCC86}" srcOrd="0" destOrd="0" presId="urn:microsoft.com/office/officeart/2005/8/layout/vList2"/>
    <dgm:cxn modelId="{FD0AAD9D-3295-4197-ACBA-1289D8BA508A}" type="presParOf" srcId="{341E1AAC-4618-46EE-99D7-D48C41C85B73}" destId="{C51A53FA-50C4-4BFF-A59E-141C6F700AF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2.xml><?xml version="1.0" encoding="utf-8"?>
<dgm:dataModel xmlns:dgm="http://schemas.openxmlformats.org/drawingml/2006/diagram" xmlns:a="http://schemas.openxmlformats.org/drawingml/2006/main">
  <dgm:ptLst>
    <dgm:pt modelId="{A807768B-18E2-4018-AB38-3E1360A605D5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93145FC-9DB1-45C3-B37C-2FDB3D4CF31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D2A4A-B509-48D4-BF00-D3635BF9A688}" type="parTrans" cxnId="{150D327F-48BF-4BF7-AA0D-33323B9CC55B}">
      <dgm:prSet/>
      <dgm:spPr/>
      <dgm:t>
        <a:bodyPr/>
        <a:lstStyle/>
        <a:p>
          <a:endParaRPr lang="ru-RU"/>
        </a:p>
      </dgm:t>
    </dgm:pt>
    <dgm:pt modelId="{78627EA3-D5D3-43CC-911E-78B59E607350}" type="sibTrans" cxnId="{150D327F-48BF-4BF7-AA0D-33323B9CC55B}">
      <dgm:prSet/>
      <dgm:spPr/>
      <dgm:t>
        <a:bodyPr/>
        <a:lstStyle/>
        <a:p>
          <a:endParaRPr lang="ru-RU"/>
        </a:p>
      </dgm:t>
    </dgm:pt>
    <dgm:pt modelId="{9CD030F9-7A3C-44AA-B2FF-8E40AC47248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жисмоний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капитал, ер,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тўловларни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C35F44-FD3F-44CE-BFF8-3D7D546B0D40}" type="parTrans" cxnId="{46D43D1B-3975-4E9A-8574-617106599B46}">
      <dgm:prSet/>
      <dgm:spPr/>
      <dgm:t>
        <a:bodyPr/>
        <a:lstStyle/>
        <a:p>
          <a:endParaRPr lang="ru-RU"/>
        </a:p>
      </dgm:t>
    </dgm:pt>
    <dgm:pt modelId="{93C8BD0B-42AC-4687-8F5D-B312CFAE9672}" type="sibTrans" cxnId="{46D43D1B-3975-4E9A-8574-617106599B46}">
      <dgm:prSet/>
      <dgm:spPr/>
      <dgm:t>
        <a:bodyPr/>
        <a:lstStyle/>
        <a:p>
          <a:endParaRPr lang="ru-RU"/>
        </a:p>
      </dgm:t>
    </dgm:pt>
    <dgm:pt modelId="{6C3C8EE3-5A68-4AB4-B9F0-258284721ED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DCD087-2C8A-4154-AC47-F3E6F63F5E06}" type="parTrans" cxnId="{B56D7AB9-BAEC-4ECE-BAEA-49E9BF8C11BA}">
      <dgm:prSet/>
      <dgm:spPr/>
      <dgm:t>
        <a:bodyPr/>
        <a:lstStyle/>
        <a:p>
          <a:endParaRPr lang="ru-RU"/>
        </a:p>
      </dgm:t>
    </dgm:pt>
    <dgm:pt modelId="{2844F8B0-05AE-47F5-AC9D-E2BC5B6ED826}" type="sibTrans" cxnId="{B56D7AB9-BAEC-4ECE-BAEA-49E9BF8C11BA}">
      <dgm:prSet/>
      <dgm:spPr/>
      <dgm:t>
        <a:bodyPr/>
        <a:lstStyle/>
        <a:p>
          <a:endParaRPr lang="ru-RU"/>
        </a:p>
      </dgm:t>
    </dgm:pt>
    <dgm:pt modelId="{F203B27D-D250-4D08-8584-726B47C55BC7}" type="pres">
      <dgm:prSet presAssocID="{A807768B-18E2-4018-AB38-3E1360A605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E9AE73-9A36-48A2-B856-6FC467266CC1}" type="pres">
      <dgm:prSet presAssocID="{093145FC-9DB1-45C3-B37C-2FDB3D4CF31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E9192D-4863-4460-9F03-FB808FA38D8B}" type="pres">
      <dgm:prSet presAssocID="{093145FC-9DB1-45C3-B37C-2FDB3D4CF31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C75A4C-A75B-4427-9145-D3646D56CA45}" type="presOf" srcId="{093145FC-9DB1-45C3-B37C-2FDB3D4CF31D}" destId="{1AE9AE73-9A36-48A2-B856-6FC467266CC1}" srcOrd="0" destOrd="0" presId="urn:microsoft.com/office/officeart/2005/8/layout/vList2"/>
    <dgm:cxn modelId="{B56D7AB9-BAEC-4ECE-BAEA-49E9BF8C11BA}" srcId="{093145FC-9DB1-45C3-B37C-2FDB3D4CF31D}" destId="{6C3C8EE3-5A68-4AB4-B9F0-258284721ED7}" srcOrd="1" destOrd="0" parTransId="{35DCD087-2C8A-4154-AC47-F3E6F63F5E06}" sibTransId="{2844F8B0-05AE-47F5-AC9D-E2BC5B6ED826}"/>
    <dgm:cxn modelId="{32B46989-0C1C-4E63-8BD7-C59278E974C3}" type="presOf" srcId="{6C3C8EE3-5A68-4AB4-B9F0-258284721ED7}" destId="{81E9192D-4863-4460-9F03-FB808FA38D8B}" srcOrd="0" destOrd="1" presId="urn:microsoft.com/office/officeart/2005/8/layout/vList2"/>
    <dgm:cxn modelId="{46D43D1B-3975-4E9A-8574-617106599B46}" srcId="{093145FC-9DB1-45C3-B37C-2FDB3D4CF31D}" destId="{9CD030F9-7A3C-44AA-B2FF-8E40AC472484}" srcOrd="0" destOrd="0" parTransId="{2CC35F44-FD3F-44CE-BFF8-3D7D546B0D40}" sibTransId="{93C8BD0B-42AC-4687-8F5D-B312CFAE9672}"/>
    <dgm:cxn modelId="{150D327F-48BF-4BF7-AA0D-33323B9CC55B}" srcId="{A807768B-18E2-4018-AB38-3E1360A605D5}" destId="{093145FC-9DB1-45C3-B37C-2FDB3D4CF31D}" srcOrd="0" destOrd="0" parTransId="{759D2A4A-B509-48D4-BF00-D3635BF9A688}" sibTransId="{78627EA3-D5D3-43CC-911E-78B59E607350}"/>
    <dgm:cxn modelId="{BE4D32CA-8754-4861-B4E4-FD12E2E34723}" type="presOf" srcId="{A807768B-18E2-4018-AB38-3E1360A605D5}" destId="{F203B27D-D250-4D08-8584-726B47C55BC7}" srcOrd="0" destOrd="0" presId="urn:microsoft.com/office/officeart/2005/8/layout/vList2"/>
    <dgm:cxn modelId="{5BCF37E2-79AE-41FD-839A-5563C77BD45A}" type="presOf" srcId="{9CD030F9-7A3C-44AA-B2FF-8E40AC472484}" destId="{81E9192D-4863-4460-9F03-FB808FA38D8B}" srcOrd="0" destOrd="0" presId="urn:microsoft.com/office/officeart/2005/8/layout/vList2"/>
    <dgm:cxn modelId="{E7895D12-D57A-41C7-B84A-936186E65880}" type="presParOf" srcId="{F203B27D-D250-4D08-8584-726B47C55BC7}" destId="{1AE9AE73-9A36-48A2-B856-6FC467266CC1}" srcOrd="0" destOrd="0" presId="urn:microsoft.com/office/officeart/2005/8/layout/vList2"/>
    <dgm:cxn modelId="{70566D7E-B1BA-4418-B31A-38EA5D73294A}" type="presParOf" srcId="{F203B27D-D250-4D08-8584-726B47C55BC7}" destId="{81E9192D-4863-4460-9F03-FB808FA38D8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3.xml><?xml version="1.0" encoding="utf-8"?>
<dgm:dataModel xmlns:dgm="http://schemas.openxmlformats.org/drawingml/2006/diagram" xmlns:a="http://schemas.openxmlformats.org/drawingml/2006/main">
  <dgm:ptLst>
    <dgm:pt modelId="{DAE4B9C3-D5AC-4EC4-8530-3DB7396CBD59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0B1E731-B08D-4671-B239-AE532AC28B0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Мукаммал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6EBF6-069D-46D4-B377-E25BBB8A65BB}" type="parTrans" cxnId="{C222C2ED-6997-463C-91C1-B074A652DC2E}">
      <dgm:prSet/>
      <dgm:spPr/>
      <dgm:t>
        <a:bodyPr/>
        <a:lstStyle/>
        <a:p>
          <a:endParaRPr lang="ru-RU"/>
        </a:p>
      </dgm:t>
    </dgm:pt>
    <dgm:pt modelId="{BC5B1796-B822-43C6-88DB-03DB9332CA55}" type="sibTrans" cxnId="{C222C2ED-6997-463C-91C1-B074A652DC2E}">
      <dgm:prSet/>
      <dgm:spPr/>
      <dgm:t>
        <a:bodyPr/>
        <a:lstStyle/>
        <a:p>
          <a:endParaRPr lang="ru-RU"/>
        </a:p>
      </dgm:t>
    </dgm:pt>
    <dgm:pt modelId="{57279757-1DC3-409B-9BC4-6670583B865E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мутлақо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фарқланмаган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201810-BBD8-492B-9B8E-939EA9A1B9D4}" type="parTrans" cxnId="{E7F40EA7-140D-42DA-9448-4AECEEBB1C58}">
      <dgm:prSet/>
      <dgm:spPr/>
      <dgm:t>
        <a:bodyPr/>
        <a:lstStyle/>
        <a:p>
          <a:endParaRPr lang="ru-RU"/>
        </a:p>
      </dgm:t>
    </dgm:pt>
    <dgm:pt modelId="{8012CF52-6C21-49A9-A821-CD200AD2E076}" type="sibTrans" cxnId="{E7F40EA7-140D-42DA-9448-4AECEEBB1C58}">
      <dgm:prSet/>
      <dgm:spPr/>
      <dgm:t>
        <a:bodyPr/>
        <a:lstStyle/>
        <a:p>
          <a:endParaRPr lang="ru-RU"/>
        </a:p>
      </dgm:t>
    </dgm:pt>
    <dgm:pt modelId="{6297D5CB-3DB0-46EE-BA86-085E14F2CB00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ниҳоятда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олмайди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893B66-3BBE-40E5-BC71-A2D1A9857F29}" type="parTrans" cxnId="{783AF65C-A9D0-4C21-94F8-C8B0C0B5C381}">
      <dgm:prSet/>
      <dgm:spPr/>
      <dgm:t>
        <a:bodyPr/>
        <a:lstStyle/>
        <a:p>
          <a:endParaRPr lang="ru-RU"/>
        </a:p>
      </dgm:t>
    </dgm:pt>
    <dgm:pt modelId="{89BBCBD2-2E66-4A55-950D-A313EE53C63F}" type="sibTrans" cxnId="{783AF65C-A9D0-4C21-94F8-C8B0C0B5C381}">
      <dgm:prSet/>
      <dgm:spPr/>
      <dgm:t>
        <a:bodyPr/>
        <a:lstStyle/>
        <a:p>
          <a:endParaRPr lang="ru-RU"/>
        </a:p>
      </dgm:t>
    </dgm:pt>
    <dgm:pt modelId="{3ADCE910-F32B-4194-A158-9619F877F66F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тўсиқлар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065292-D48E-4D0E-9B88-C4A3453420DA}" type="parTrans" cxnId="{4E48F943-7C17-431A-972E-68C2834A5806}">
      <dgm:prSet/>
      <dgm:spPr/>
      <dgm:t>
        <a:bodyPr/>
        <a:lstStyle/>
        <a:p>
          <a:endParaRPr lang="ru-RU"/>
        </a:p>
      </dgm:t>
    </dgm:pt>
    <dgm:pt modelId="{9962DDC4-E3A0-45AE-991C-4B554C8A410F}" type="sibTrans" cxnId="{4E48F943-7C17-431A-972E-68C2834A5806}">
      <dgm:prSet/>
      <dgm:spPr/>
      <dgm:t>
        <a:bodyPr/>
        <a:lstStyle/>
        <a:p>
          <a:endParaRPr lang="ru-RU"/>
        </a:p>
      </dgm:t>
    </dgm:pt>
    <dgm:pt modelId="{F0CF2D7E-9BE1-4F66-B285-F2F49B335831}" type="pres">
      <dgm:prSet presAssocID="{DAE4B9C3-D5AC-4EC4-8530-3DB7396CBD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E0EDD3-3156-46D8-BE94-1C9F0A66CE82}" type="pres">
      <dgm:prSet presAssocID="{F0B1E731-B08D-4671-B239-AE532AC28B0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AFA611-C130-4BB1-8705-B0A83936078C}" type="pres">
      <dgm:prSet presAssocID="{F0B1E731-B08D-4671-B239-AE532AC28B0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25A9F9-9102-4D60-BB6E-9BF2A6655853}" type="presOf" srcId="{3ADCE910-F32B-4194-A158-9619F877F66F}" destId="{EBAFA611-C130-4BB1-8705-B0A83936078C}" srcOrd="0" destOrd="2" presId="urn:microsoft.com/office/officeart/2005/8/layout/vList2"/>
    <dgm:cxn modelId="{1FCC9580-6C07-4D61-8364-D9F3CB6675DB}" type="presOf" srcId="{DAE4B9C3-D5AC-4EC4-8530-3DB7396CBD59}" destId="{F0CF2D7E-9BE1-4F66-B285-F2F49B335831}" srcOrd="0" destOrd="0" presId="urn:microsoft.com/office/officeart/2005/8/layout/vList2"/>
    <dgm:cxn modelId="{0C451234-EF5F-48E9-A306-FE65E4224E56}" type="presOf" srcId="{6297D5CB-3DB0-46EE-BA86-085E14F2CB00}" destId="{EBAFA611-C130-4BB1-8705-B0A83936078C}" srcOrd="0" destOrd="1" presId="urn:microsoft.com/office/officeart/2005/8/layout/vList2"/>
    <dgm:cxn modelId="{C222C2ED-6997-463C-91C1-B074A652DC2E}" srcId="{DAE4B9C3-D5AC-4EC4-8530-3DB7396CBD59}" destId="{F0B1E731-B08D-4671-B239-AE532AC28B05}" srcOrd="0" destOrd="0" parTransId="{9AA6EBF6-069D-46D4-B377-E25BBB8A65BB}" sibTransId="{BC5B1796-B822-43C6-88DB-03DB9332CA55}"/>
    <dgm:cxn modelId="{BDE27E52-C745-47F2-910A-966DD04F1D2A}" type="presOf" srcId="{57279757-1DC3-409B-9BC4-6670583B865E}" destId="{EBAFA611-C130-4BB1-8705-B0A83936078C}" srcOrd="0" destOrd="0" presId="urn:microsoft.com/office/officeart/2005/8/layout/vList2"/>
    <dgm:cxn modelId="{783AF65C-A9D0-4C21-94F8-C8B0C0B5C381}" srcId="{F0B1E731-B08D-4671-B239-AE532AC28B05}" destId="{6297D5CB-3DB0-46EE-BA86-085E14F2CB00}" srcOrd="1" destOrd="0" parTransId="{D1893B66-3BBE-40E5-BC71-A2D1A9857F29}" sibTransId="{89BBCBD2-2E66-4A55-950D-A313EE53C63F}"/>
    <dgm:cxn modelId="{4E48F943-7C17-431A-972E-68C2834A5806}" srcId="{F0B1E731-B08D-4671-B239-AE532AC28B05}" destId="{3ADCE910-F32B-4194-A158-9619F877F66F}" srcOrd="2" destOrd="0" parTransId="{67065292-D48E-4D0E-9B88-C4A3453420DA}" sibTransId="{9962DDC4-E3A0-45AE-991C-4B554C8A410F}"/>
    <dgm:cxn modelId="{E7F40EA7-140D-42DA-9448-4AECEEBB1C58}" srcId="{F0B1E731-B08D-4671-B239-AE532AC28B05}" destId="{57279757-1DC3-409B-9BC4-6670583B865E}" srcOrd="0" destOrd="0" parTransId="{10201810-BBD8-492B-9B8E-939EA9A1B9D4}" sibTransId="{8012CF52-6C21-49A9-A821-CD200AD2E076}"/>
    <dgm:cxn modelId="{9197C5F7-82FA-473D-9918-AAF906E04D51}" type="presOf" srcId="{F0B1E731-B08D-4671-B239-AE532AC28B05}" destId="{68E0EDD3-3156-46D8-BE94-1C9F0A66CE82}" srcOrd="0" destOrd="0" presId="urn:microsoft.com/office/officeart/2005/8/layout/vList2"/>
    <dgm:cxn modelId="{3CBDC78C-B61D-43AD-9C64-F8F6CF80B0BF}" type="presParOf" srcId="{F0CF2D7E-9BE1-4F66-B285-F2F49B335831}" destId="{68E0EDD3-3156-46D8-BE94-1C9F0A66CE82}" srcOrd="0" destOrd="0" presId="urn:microsoft.com/office/officeart/2005/8/layout/vList2"/>
    <dgm:cxn modelId="{F8428226-363B-4BB9-AA6E-C26AC36D0291}" type="presParOf" srcId="{F0CF2D7E-9BE1-4F66-B285-F2F49B335831}" destId="{EBAFA611-C130-4BB1-8705-B0A83936078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4.xml><?xml version="1.0" encoding="utf-8"?>
<dgm:dataModel xmlns:dgm="http://schemas.openxmlformats.org/drawingml/2006/diagram" xmlns:a="http://schemas.openxmlformats.org/drawingml/2006/main">
  <dgm:ptLst>
    <dgm:pt modelId="{382059D3-C42E-4949-A34B-E2077064DCDF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D6DDB80-8050-4EFE-B34C-0E360D4E039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номукаммал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7B5E91-16C0-4B10-9DE5-88465BB1CFA0}" type="parTrans" cxnId="{1C3FCDC6-A9FF-432A-8A95-618C27F4538E}">
      <dgm:prSet/>
      <dgm:spPr/>
      <dgm:t>
        <a:bodyPr/>
        <a:lstStyle/>
        <a:p>
          <a:endParaRPr lang="ru-RU"/>
        </a:p>
      </dgm:t>
    </dgm:pt>
    <dgm:pt modelId="{E5B5DBD3-7CB1-4B5E-96D6-9311F9E465DD}" type="sibTrans" cxnId="{1C3FCDC6-A9FF-432A-8A95-618C27F4538E}">
      <dgm:prSet/>
      <dgm:spPr/>
      <dgm:t>
        <a:bodyPr/>
        <a:lstStyle/>
        <a:p>
          <a:endParaRPr lang="ru-RU"/>
        </a:p>
      </dgm:t>
    </dgm:pt>
    <dgm:pt modelId="{C8487303-3A28-4555-B050-ED8A2DF9B48B}" type="pres">
      <dgm:prSet presAssocID="{382059D3-C42E-4949-A34B-E2077064DCD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069E3B-91C2-4454-9279-2D8C2A5D8639}" type="pres">
      <dgm:prSet presAssocID="{7D6DDB80-8050-4EFE-B34C-0E360D4E039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3FCDC6-A9FF-432A-8A95-618C27F4538E}" srcId="{382059D3-C42E-4949-A34B-E2077064DCDF}" destId="{7D6DDB80-8050-4EFE-B34C-0E360D4E0393}" srcOrd="0" destOrd="0" parTransId="{097B5E91-16C0-4B10-9DE5-88465BB1CFA0}" sibTransId="{E5B5DBD3-7CB1-4B5E-96D6-9311F9E465DD}"/>
    <dgm:cxn modelId="{BC963358-BC3A-46B3-B88E-3C2FC769E2A5}" type="presOf" srcId="{382059D3-C42E-4949-A34B-E2077064DCDF}" destId="{C8487303-3A28-4555-B050-ED8A2DF9B48B}" srcOrd="0" destOrd="0" presId="urn:microsoft.com/office/officeart/2005/8/layout/vList2"/>
    <dgm:cxn modelId="{BEDB13F6-D5A7-46D0-8003-45CF92414057}" type="presOf" srcId="{7D6DDB80-8050-4EFE-B34C-0E360D4E0393}" destId="{94069E3B-91C2-4454-9279-2D8C2A5D8639}" srcOrd="0" destOrd="0" presId="urn:microsoft.com/office/officeart/2005/8/layout/vList2"/>
    <dgm:cxn modelId="{04083ED7-B00B-4099-813F-ACBA87555BE2}" type="presParOf" srcId="{C8487303-3A28-4555-B050-ED8A2DF9B48B}" destId="{94069E3B-91C2-4454-9279-2D8C2A5D86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5.xml><?xml version="1.0" encoding="utf-8"?>
<dgm:dataModel xmlns:dgm="http://schemas.openxmlformats.org/drawingml/2006/diagram" xmlns:a="http://schemas.openxmlformats.org/drawingml/2006/main">
  <dgm:ptLst>
    <dgm:pt modelId="{4B4BB080-1342-4154-8EC4-82E8F650A46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D50C9E0-3811-4DC5-A55F-B3EBBC247B13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67FA19-631F-4B5D-BE9A-72EA63F186F6}" type="parTrans" cxnId="{1578568B-9CCA-4348-9E5A-4A7F9286ED37}">
      <dgm:prSet/>
      <dgm:spPr/>
      <dgm:t>
        <a:bodyPr/>
        <a:lstStyle/>
        <a:p>
          <a:endParaRPr lang="ru-RU"/>
        </a:p>
      </dgm:t>
    </dgm:pt>
    <dgm:pt modelId="{1A3C3C70-58D6-463F-8F01-0D7FF3B5F6C0}" type="sibTrans" cxnId="{1578568B-9CCA-4348-9E5A-4A7F9286ED37}">
      <dgm:prSet/>
      <dgm:spPr/>
      <dgm:t>
        <a:bodyPr/>
        <a:lstStyle/>
        <a:p>
          <a:endParaRPr lang="ru-RU"/>
        </a:p>
      </dgm:t>
    </dgm:pt>
    <dgm:pt modelId="{99E559DD-3C92-442A-9632-537737AD3A66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ягона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босувчи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йўқлиги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тўсиқлар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монополист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91891D-16E5-4B30-B2D9-57950FE70DD2}" type="parTrans" cxnId="{E68D1B8B-295C-4A07-8CDD-D79F836049B8}">
      <dgm:prSet/>
      <dgm:spPr/>
      <dgm:t>
        <a:bodyPr/>
        <a:lstStyle/>
        <a:p>
          <a:endParaRPr lang="ru-RU"/>
        </a:p>
      </dgm:t>
    </dgm:pt>
    <dgm:pt modelId="{4E940282-6121-4439-A7B3-8581E7C44092}" type="sibTrans" cxnId="{E68D1B8B-295C-4A07-8CDD-D79F836049B8}">
      <dgm:prSet/>
      <dgm:spPr/>
      <dgm:t>
        <a:bodyPr/>
        <a:lstStyle/>
        <a:p>
          <a:endParaRPr lang="ru-RU"/>
        </a:p>
      </dgm:t>
    </dgm:pt>
    <dgm:pt modelId="{31C6EB7A-9B9C-4193-BFD6-B72EDB093AB1}" type="pres">
      <dgm:prSet presAssocID="{4B4BB080-1342-4154-8EC4-82E8F650A4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BB05A1-E5A3-4910-810A-540E2B41C6AC}" type="pres">
      <dgm:prSet presAssocID="{9D50C9E0-3811-4DC5-A55F-B3EBBC247B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5CFD25-5FE1-4B58-B0CC-D4F6DCE6305A}" type="pres">
      <dgm:prSet presAssocID="{9D50C9E0-3811-4DC5-A55F-B3EBBC247B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7CC8B5-CD52-41FE-B588-8EF874842154}" type="presOf" srcId="{9D50C9E0-3811-4DC5-A55F-B3EBBC247B13}" destId="{7FBB05A1-E5A3-4910-810A-540E2B41C6AC}" srcOrd="0" destOrd="0" presId="urn:microsoft.com/office/officeart/2005/8/layout/vList2"/>
    <dgm:cxn modelId="{1578568B-9CCA-4348-9E5A-4A7F9286ED37}" srcId="{4B4BB080-1342-4154-8EC4-82E8F650A469}" destId="{9D50C9E0-3811-4DC5-A55F-B3EBBC247B13}" srcOrd="0" destOrd="0" parTransId="{4767FA19-631F-4B5D-BE9A-72EA63F186F6}" sibTransId="{1A3C3C70-58D6-463F-8F01-0D7FF3B5F6C0}"/>
    <dgm:cxn modelId="{E68D1B8B-295C-4A07-8CDD-D79F836049B8}" srcId="{9D50C9E0-3811-4DC5-A55F-B3EBBC247B13}" destId="{99E559DD-3C92-442A-9632-537737AD3A66}" srcOrd="0" destOrd="0" parTransId="{6D91891D-16E5-4B30-B2D9-57950FE70DD2}" sibTransId="{4E940282-6121-4439-A7B3-8581E7C44092}"/>
    <dgm:cxn modelId="{FD640F51-46DD-4DDC-A0CE-E4C83B3C4A35}" type="presOf" srcId="{4B4BB080-1342-4154-8EC4-82E8F650A469}" destId="{31C6EB7A-9B9C-4193-BFD6-B72EDB093AB1}" srcOrd="0" destOrd="0" presId="urn:microsoft.com/office/officeart/2005/8/layout/vList2"/>
    <dgm:cxn modelId="{46D25047-B151-4EA5-B634-38D54617FF95}" type="presOf" srcId="{99E559DD-3C92-442A-9632-537737AD3A66}" destId="{715CFD25-5FE1-4B58-B0CC-D4F6DCE6305A}" srcOrd="0" destOrd="0" presId="urn:microsoft.com/office/officeart/2005/8/layout/vList2"/>
    <dgm:cxn modelId="{7BE17834-22A9-46C6-AC1D-8CB6394976A5}" type="presParOf" srcId="{31C6EB7A-9B9C-4193-BFD6-B72EDB093AB1}" destId="{7FBB05A1-E5A3-4910-810A-540E2B41C6AC}" srcOrd="0" destOrd="0" presId="urn:microsoft.com/office/officeart/2005/8/layout/vList2"/>
    <dgm:cxn modelId="{DFF11CDD-2455-4E7D-8252-E9F9A9460C86}" type="presParOf" srcId="{31C6EB7A-9B9C-4193-BFD6-B72EDB093AB1}" destId="{715CFD25-5FE1-4B58-B0CC-D4F6DCE6305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6.xml><?xml version="1.0" encoding="utf-8"?>
<dgm:dataModel xmlns:dgm="http://schemas.openxmlformats.org/drawingml/2006/diagram" xmlns:a="http://schemas.openxmlformats.org/drawingml/2006/main">
  <dgm:ptLst>
    <dgm:pt modelId="{4CBA9668-8A94-4C61-BC8B-9281A6A0856C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50E4CF9-1709-45E6-B775-85342C322E6B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Олигополия: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10DB5A-9D38-4899-B867-5AA7E036FE3B}" type="parTrans" cxnId="{B6667199-9433-4209-81E3-EDAE6357A4F9}">
      <dgm:prSet/>
      <dgm:spPr/>
      <dgm:t>
        <a:bodyPr/>
        <a:lstStyle/>
        <a:p>
          <a:endParaRPr lang="ru-RU"/>
        </a:p>
      </dgm:t>
    </dgm:pt>
    <dgm:pt modelId="{B41E6384-DCBF-410F-AC53-75859F2990F5}" type="sibTrans" cxnId="{B6667199-9433-4209-81E3-EDAE6357A4F9}">
      <dgm:prSet/>
      <dgm:spPr/>
      <dgm:t>
        <a:bodyPr/>
        <a:lstStyle/>
        <a:p>
          <a:endParaRPr lang="ru-RU"/>
        </a:p>
      </dgm:t>
    </dgm:pt>
    <dgm:pt modelId="{E9CACA64-70C6-452E-8327-D1910BB41A51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йирик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субъект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лекин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хатти-ҳаракатлари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стратегиясига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37C51B-C61A-4AFC-BDEE-D4A0063A941B}" type="parTrans" cxnId="{899B71C8-F25A-4473-B763-C3765F28343F}">
      <dgm:prSet/>
      <dgm:spPr/>
      <dgm:t>
        <a:bodyPr/>
        <a:lstStyle/>
        <a:p>
          <a:endParaRPr lang="ru-RU"/>
        </a:p>
      </dgm:t>
    </dgm:pt>
    <dgm:pt modelId="{C7A10925-1059-4396-BC2E-0C358E2EE31C}" type="sibTrans" cxnId="{899B71C8-F25A-4473-B763-C3765F28343F}">
      <dgm:prSet/>
      <dgm:spPr/>
      <dgm:t>
        <a:bodyPr/>
        <a:lstStyle/>
        <a:p>
          <a:endParaRPr lang="ru-RU"/>
        </a:p>
      </dgm:t>
    </dgm:pt>
    <dgm:pt modelId="{89403EB2-99F9-43A8-BF7D-6B5D4799CE03}" type="pres">
      <dgm:prSet presAssocID="{4CBA9668-8A94-4C61-BC8B-9281A6A085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361D60-C109-47C3-9C49-19AE9E1A1643}" type="pres">
      <dgm:prSet presAssocID="{D50E4CF9-1709-45E6-B775-85342C322E6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10616F-9481-48F7-9CB7-E15204743EDF}" type="pres">
      <dgm:prSet presAssocID="{D50E4CF9-1709-45E6-B775-85342C322E6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9B71C8-F25A-4473-B763-C3765F28343F}" srcId="{D50E4CF9-1709-45E6-B775-85342C322E6B}" destId="{E9CACA64-70C6-452E-8327-D1910BB41A51}" srcOrd="0" destOrd="0" parTransId="{C237C51B-C61A-4AFC-BDEE-D4A0063A941B}" sibTransId="{C7A10925-1059-4396-BC2E-0C358E2EE31C}"/>
    <dgm:cxn modelId="{D2D4FF54-4956-4570-A913-3832348E67F1}" type="presOf" srcId="{4CBA9668-8A94-4C61-BC8B-9281A6A0856C}" destId="{89403EB2-99F9-43A8-BF7D-6B5D4799CE03}" srcOrd="0" destOrd="0" presId="urn:microsoft.com/office/officeart/2005/8/layout/vList2"/>
    <dgm:cxn modelId="{C9AEB504-16C9-43C8-80A1-5F27B9B0FE8C}" type="presOf" srcId="{E9CACA64-70C6-452E-8327-D1910BB41A51}" destId="{EB10616F-9481-48F7-9CB7-E15204743EDF}" srcOrd="0" destOrd="0" presId="urn:microsoft.com/office/officeart/2005/8/layout/vList2"/>
    <dgm:cxn modelId="{1D7DD6EA-964B-463F-AD10-876FC238BC90}" type="presOf" srcId="{D50E4CF9-1709-45E6-B775-85342C322E6B}" destId="{13361D60-C109-47C3-9C49-19AE9E1A1643}" srcOrd="0" destOrd="0" presId="urn:microsoft.com/office/officeart/2005/8/layout/vList2"/>
    <dgm:cxn modelId="{B6667199-9433-4209-81E3-EDAE6357A4F9}" srcId="{4CBA9668-8A94-4C61-BC8B-9281A6A0856C}" destId="{D50E4CF9-1709-45E6-B775-85342C322E6B}" srcOrd="0" destOrd="0" parTransId="{D810DB5A-9D38-4899-B867-5AA7E036FE3B}" sibTransId="{B41E6384-DCBF-410F-AC53-75859F2990F5}"/>
    <dgm:cxn modelId="{B886F61F-18C3-493A-A027-B773D6D9A559}" type="presParOf" srcId="{89403EB2-99F9-43A8-BF7D-6B5D4799CE03}" destId="{13361D60-C109-47C3-9C49-19AE9E1A1643}" srcOrd="0" destOrd="0" presId="urn:microsoft.com/office/officeart/2005/8/layout/vList2"/>
    <dgm:cxn modelId="{C4174994-1851-4B78-B335-3FB40DC93085}" type="presParOf" srcId="{89403EB2-99F9-43A8-BF7D-6B5D4799CE03}" destId="{EB10616F-9481-48F7-9CB7-E15204743ED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7.xml><?xml version="1.0" encoding="utf-8"?>
<dgm:dataModel xmlns:dgm="http://schemas.openxmlformats.org/drawingml/2006/diagram" xmlns:a="http://schemas.openxmlformats.org/drawingml/2006/main">
  <dgm:ptLst>
    <dgm:pt modelId="{FBC030BC-D244-471D-86C8-8C6347A7658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FCC4F42-1B2B-4948-81AB-6C579699B6E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Монополистик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47852B-6942-421B-B9D9-D89EFE529B95}" type="parTrans" cxnId="{15A3AAE6-D054-44C8-BE76-E47B1D921D1E}">
      <dgm:prSet/>
      <dgm:spPr/>
      <dgm:t>
        <a:bodyPr/>
        <a:lstStyle/>
        <a:p>
          <a:endParaRPr lang="ru-RU"/>
        </a:p>
      </dgm:t>
    </dgm:pt>
    <dgm:pt modelId="{1BC517B7-9643-4610-8947-0FEDF904CFCC}" type="sibTrans" cxnId="{15A3AAE6-D054-44C8-BE76-E47B1D921D1E}">
      <dgm:prSet/>
      <dgm:spPr/>
      <dgm:t>
        <a:bodyPr/>
        <a:lstStyle/>
        <a:p>
          <a:endParaRPr lang="ru-RU"/>
        </a:p>
      </dgm:t>
    </dgm:pt>
    <dgm:pt modelId="{C761D583-4CCC-4262-B05A-7E07C1C4317B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монополистларга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қараганда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тўсиқлар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йўқлиги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FDB17F-CFF2-4F34-A3C5-DD25774EEB81}" type="parTrans" cxnId="{F7AF7ED4-8075-49F8-BD6B-9679BD41037B}">
      <dgm:prSet/>
      <dgm:spPr/>
      <dgm:t>
        <a:bodyPr/>
        <a:lstStyle/>
        <a:p>
          <a:endParaRPr lang="ru-RU"/>
        </a:p>
      </dgm:t>
    </dgm:pt>
    <dgm:pt modelId="{FB7C1A5F-0F3E-4511-A018-0F3F351CBD61}" type="sibTrans" cxnId="{F7AF7ED4-8075-49F8-BD6B-9679BD41037B}">
      <dgm:prSet/>
      <dgm:spPr/>
      <dgm:t>
        <a:bodyPr/>
        <a:lstStyle/>
        <a:p>
          <a:endParaRPr lang="ru-RU"/>
        </a:p>
      </dgm:t>
    </dgm:pt>
    <dgm:pt modelId="{6969CC89-7D92-4EAF-BC07-4CCCED61B6EA}" type="pres">
      <dgm:prSet presAssocID="{FBC030BC-D244-471D-86C8-8C6347A7658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3D5B89-1149-418E-BE71-561915924459}" type="pres">
      <dgm:prSet presAssocID="{4FCC4F42-1B2B-4948-81AB-6C579699B6E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94C814-0C33-4E04-83CC-2DF73FDD9D80}" type="pres">
      <dgm:prSet presAssocID="{4FCC4F42-1B2B-4948-81AB-6C579699B6E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432443-92C4-4464-B36F-800292283406}" type="presOf" srcId="{C761D583-4CCC-4262-B05A-7E07C1C4317B}" destId="{A594C814-0C33-4E04-83CC-2DF73FDD9D80}" srcOrd="0" destOrd="0" presId="urn:microsoft.com/office/officeart/2005/8/layout/vList2"/>
    <dgm:cxn modelId="{44A85BA6-9985-4D47-A2B4-32DDAF938C63}" type="presOf" srcId="{4FCC4F42-1B2B-4948-81AB-6C579699B6ED}" destId="{2E3D5B89-1149-418E-BE71-561915924459}" srcOrd="0" destOrd="0" presId="urn:microsoft.com/office/officeart/2005/8/layout/vList2"/>
    <dgm:cxn modelId="{F7AF7ED4-8075-49F8-BD6B-9679BD41037B}" srcId="{4FCC4F42-1B2B-4948-81AB-6C579699B6ED}" destId="{C761D583-4CCC-4262-B05A-7E07C1C4317B}" srcOrd="0" destOrd="0" parTransId="{84FDB17F-CFF2-4F34-A3C5-DD25774EEB81}" sibTransId="{FB7C1A5F-0F3E-4511-A018-0F3F351CBD61}"/>
    <dgm:cxn modelId="{15A3AAE6-D054-44C8-BE76-E47B1D921D1E}" srcId="{FBC030BC-D244-471D-86C8-8C6347A7658A}" destId="{4FCC4F42-1B2B-4948-81AB-6C579699B6ED}" srcOrd="0" destOrd="0" parTransId="{8047852B-6942-421B-B9D9-D89EFE529B95}" sibTransId="{1BC517B7-9643-4610-8947-0FEDF904CFCC}"/>
    <dgm:cxn modelId="{32176550-D49F-42D3-A5B4-130740407702}" type="presOf" srcId="{FBC030BC-D244-471D-86C8-8C6347A7658A}" destId="{6969CC89-7D92-4EAF-BC07-4CCCED61B6EA}" srcOrd="0" destOrd="0" presId="urn:microsoft.com/office/officeart/2005/8/layout/vList2"/>
    <dgm:cxn modelId="{8A07DC8A-359C-41CF-B34E-A26CB4054116}" type="presParOf" srcId="{6969CC89-7D92-4EAF-BC07-4CCCED61B6EA}" destId="{2E3D5B89-1149-418E-BE71-561915924459}" srcOrd="0" destOrd="0" presId="urn:microsoft.com/office/officeart/2005/8/layout/vList2"/>
    <dgm:cxn modelId="{C0AFBEC2-3B65-4B1C-92A6-7DE38D93682C}" type="presParOf" srcId="{6969CC89-7D92-4EAF-BC07-4CCCED61B6EA}" destId="{A594C814-0C33-4E04-83CC-2DF73FDD9D8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8.xml><?xml version="1.0" encoding="utf-8"?>
<dgm:dataModel xmlns:dgm="http://schemas.openxmlformats.org/drawingml/2006/diagram" xmlns:a="http://schemas.openxmlformats.org/drawingml/2006/main">
  <dgm:ptLst>
    <dgm:pt modelId="{1675FFA3-4BB6-4A77-B491-C5BF8758BD0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E592C10-091B-4F88-B7CE-CD2FB3445BD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6653F3-F750-4A5C-8A31-F3C1E0A7D052}" type="parTrans" cxnId="{D6124FC0-D67F-418A-8CC1-2AD0CCC3DC03}">
      <dgm:prSet/>
      <dgm:spPr/>
      <dgm:t>
        <a:bodyPr/>
        <a:lstStyle/>
        <a:p>
          <a:endParaRPr lang="ru-RU"/>
        </a:p>
      </dgm:t>
    </dgm:pt>
    <dgm:pt modelId="{D915C8B7-61FA-4B81-8CB3-EF1F872EA735}" type="sibTrans" cxnId="{D6124FC0-D67F-418A-8CC1-2AD0CCC3DC03}">
      <dgm:prSet/>
      <dgm:spPr/>
      <dgm:t>
        <a:bodyPr/>
        <a:lstStyle/>
        <a:p>
          <a:endParaRPr lang="ru-RU"/>
        </a:p>
      </dgm:t>
    </dgm:pt>
    <dgm:pt modelId="{D4F7F4D5-2F44-46A2-B197-1A39B197836E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(лот.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structura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0D6D96-B967-4D4F-A51D-6A68C81F1B46}" type="parTrans" cxnId="{478B9070-498A-462E-A4F6-84095F1B1EB0}">
      <dgm:prSet/>
      <dgm:spPr/>
      <dgm:t>
        <a:bodyPr/>
        <a:lstStyle/>
        <a:p>
          <a:endParaRPr lang="ru-RU"/>
        </a:p>
      </dgm:t>
    </dgm:pt>
    <dgm:pt modelId="{FE060335-1A67-4C10-9E4E-93705C38BBFE}" type="sibTrans" cxnId="{478B9070-498A-462E-A4F6-84095F1B1EB0}">
      <dgm:prSet/>
      <dgm:spPr/>
      <dgm:t>
        <a:bodyPr/>
        <a:lstStyle/>
        <a:p>
          <a:endParaRPr lang="ru-RU"/>
        </a:p>
      </dgm:t>
    </dgm:pt>
    <dgm:pt modelId="{B662F9C0-D019-418E-9467-6356814622C0}" type="pres">
      <dgm:prSet presAssocID="{1675FFA3-4BB6-4A77-B491-C5BF8758BD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DDC590-2C8E-43B0-83FC-A6AF1B15C1BD}" type="pres">
      <dgm:prSet presAssocID="{7E592C10-091B-4F88-B7CE-CD2FB3445BD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780D2-D724-477A-93D0-BB7409DBC41E}" type="pres">
      <dgm:prSet presAssocID="{7E592C10-091B-4F88-B7CE-CD2FB3445BD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8B9070-498A-462E-A4F6-84095F1B1EB0}" srcId="{7E592C10-091B-4F88-B7CE-CD2FB3445BD7}" destId="{D4F7F4D5-2F44-46A2-B197-1A39B197836E}" srcOrd="0" destOrd="0" parTransId="{500D6D96-B967-4D4F-A51D-6A68C81F1B46}" sibTransId="{FE060335-1A67-4C10-9E4E-93705C38BBFE}"/>
    <dgm:cxn modelId="{EC0D85F3-A7DB-47E5-8BA1-F55F74B9FF92}" type="presOf" srcId="{D4F7F4D5-2F44-46A2-B197-1A39B197836E}" destId="{910780D2-D724-477A-93D0-BB7409DBC41E}" srcOrd="0" destOrd="0" presId="urn:microsoft.com/office/officeart/2005/8/layout/vList2"/>
    <dgm:cxn modelId="{D6124FC0-D67F-418A-8CC1-2AD0CCC3DC03}" srcId="{1675FFA3-4BB6-4A77-B491-C5BF8758BD0D}" destId="{7E592C10-091B-4F88-B7CE-CD2FB3445BD7}" srcOrd="0" destOrd="0" parTransId="{456653F3-F750-4A5C-8A31-F3C1E0A7D052}" sibTransId="{D915C8B7-61FA-4B81-8CB3-EF1F872EA735}"/>
    <dgm:cxn modelId="{78FC81DC-7B04-49AE-8AD6-3D41543684CF}" type="presOf" srcId="{7E592C10-091B-4F88-B7CE-CD2FB3445BD7}" destId="{BBDDC590-2C8E-43B0-83FC-A6AF1B15C1BD}" srcOrd="0" destOrd="0" presId="urn:microsoft.com/office/officeart/2005/8/layout/vList2"/>
    <dgm:cxn modelId="{DC9ABEF8-7BF2-4722-8C93-AC9388845EA2}" type="presOf" srcId="{1675FFA3-4BB6-4A77-B491-C5BF8758BD0D}" destId="{B662F9C0-D019-418E-9467-6356814622C0}" srcOrd="0" destOrd="0" presId="urn:microsoft.com/office/officeart/2005/8/layout/vList2"/>
    <dgm:cxn modelId="{3F1A98DF-F66F-438F-9AFB-707FEABE275D}" type="presParOf" srcId="{B662F9C0-D019-418E-9467-6356814622C0}" destId="{BBDDC590-2C8E-43B0-83FC-A6AF1B15C1BD}" srcOrd="0" destOrd="0" presId="urn:microsoft.com/office/officeart/2005/8/layout/vList2"/>
    <dgm:cxn modelId="{4091006B-514E-4F88-877A-F4C8AD392C24}" type="presParOf" srcId="{B662F9C0-D019-418E-9467-6356814622C0}" destId="{910780D2-D724-477A-93D0-BB7409DBC41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9.xml><?xml version="1.0" encoding="utf-8"?>
<dgm:dataModel xmlns:dgm="http://schemas.openxmlformats.org/drawingml/2006/diagram" xmlns:a="http://schemas.openxmlformats.org/drawingml/2006/main">
  <dgm:ptLst>
    <dgm:pt modelId="{F464E906-0022-4AF6-94EC-E5F14AE82FB8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FFD9F76-DD50-4B87-947D-8C61F1E39DA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56CCF-0913-42E5-A1D6-5CEDBA5408F1}" type="parTrans" cxnId="{2306B997-E2F2-44EB-9F69-10948026E28A}">
      <dgm:prSet/>
      <dgm:spPr/>
      <dgm:t>
        <a:bodyPr/>
        <a:lstStyle/>
        <a:p>
          <a:endParaRPr lang="ru-RU"/>
        </a:p>
      </dgm:t>
    </dgm:pt>
    <dgm:pt modelId="{DF1BB875-B5AA-43CF-8F9A-D3962529D775}" type="sibTrans" cxnId="{2306B997-E2F2-44EB-9F69-10948026E28A}">
      <dgm:prSet/>
      <dgm:spPr/>
      <dgm:t>
        <a:bodyPr/>
        <a:lstStyle/>
        <a:p>
          <a:endParaRPr lang="ru-RU"/>
        </a:p>
      </dgm:t>
    </dgm:pt>
    <dgm:pt modelId="{624BF89C-223A-45BE-A696-3360311DDB2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603353-EA5E-4253-853C-39AB90B12406}" type="parTrans" cxnId="{92A003D6-0F75-49CD-B8FA-628EE5764B0B}">
      <dgm:prSet/>
      <dgm:spPr/>
      <dgm:t>
        <a:bodyPr/>
        <a:lstStyle/>
        <a:p>
          <a:endParaRPr lang="ru-RU"/>
        </a:p>
      </dgm:t>
    </dgm:pt>
    <dgm:pt modelId="{B7F0809B-E2C3-4D64-BEC7-433B45F433A6}" type="sibTrans" cxnId="{92A003D6-0F75-49CD-B8FA-628EE5764B0B}">
      <dgm:prSet/>
      <dgm:spPr/>
      <dgm:t>
        <a:bodyPr/>
        <a:lstStyle/>
        <a:p>
          <a:endParaRPr lang="ru-RU"/>
        </a:p>
      </dgm:t>
    </dgm:pt>
    <dgm:pt modelId="{BA120300-7DF9-44FA-9DBC-95D638564C7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04BC07-95E0-4401-8F87-026DD4C24BDA}" type="parTrans" cxnId="{A818266D-B351-4093-8AEB-2086FFED3EDB}">
      <dgm:prSet/>
      <dgm:spPr/>
      <dgm:t>
        <a:bodyPr/>
        <a:lstStyle/>
        <a:p>
          <a:endParaRPr lang="ru-RU"/>
        </a:p>
      </dgm:t>
    </dgm:pt>
    <dgm:pt modelId="{21E80E58-F43B-44BC-91DC-38E28C337E6E}" type="sibTrans" cxnId="{A818266D-B351-4093-8AEB-2086FFED3EDB}">
      <dgm:prSet/>
      <dgm:spPr/>
      <dgm:t>
        <a:bodyPr/>
        <a:lstStyle/>
        <a:p>
          <a:endParaRPr lang="ru-RU"/>
        </a:p>
      </dgm:t>
    </dgm:pt>
    <dgm:pt modelId="{D1D32187-D2A8-48D3-964B-2D6AAACAAD5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географик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EE02F3-8FAE-47B4-AD60-A777CAEA02F2}" type="parTrans" cxnId="{8BFD86AC-ED4C-4320-A0B9-A81BC6543470}">
      <dgm:prSet/>
      <dgm:spPr/>
      <dgm:t>
        <a:bodyPr/>
        <a:lstStyle/>
        <a:p>
          <a:endParaRPr lang="ru-RU"/>
        </a:p>
      </dgm:t>
    </dgm:pt>
    <dgm:pt modelId="{93DCCD6A-8CA2-43C4-B8FD-C1EA1E6A83C3}" type="sibTrans" cxnId="{8BFD86AC-ED4C-4320-A0B9-A81BC6543470}">
      <dgm:prSet/>
      <dgm:spPr/>
      <dgm:t>
        <a:bodyPr/>
        <a:lstStyle/>
        <a:p>
          <a:endParaRPr lang="ru-RU"/>
        </a:p>
      </dgm:t>
    </dgm:pt>
    <dgm:pt modelId="{F6568528-391A-4A82-B6EA-5728A48EE4D4}" type="pres">
      <dgm:prSet presAssocID="{F464E906-0022-4AF6-94EC-E5F14AE82FB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F7B721-2882-443B-87F7-CEB1BDCA11DA}" type="pres">
      <dgm:prSet presAssocID="{DFFD9F76-DD50-4B87-947D-8C61F1E39DA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29CD80-68CA-47D2-8000-55406B69E97B}" type="pres">
      <dgm:prSet presAssocID="{DFFD9F76-DD50-4B87-947D-8C61F1E39DA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07B538-9867-4750-A6F9-230435691559}" type="presOf" srcId="{624BF89C-223A-45BE-A696-3360311DDB24}" destId="{5229CD80-68CA-47D2-8000-55406B69E97B}" srcOrd="0" destOrd="0" presId="urn:microsoft.com/office/officeart/2005/8/layout/vList2"/>
    <dgm:cxn modelId="{92A003D6-0F75-49CD-B8FA-628EE5764B0B}" srcId="{DFFD9F76-DD50-4B87-947D-8C61F1E39DA3}" destId="{624BF89C-223A-45BE-A696-3360311DDB24}" srcOrd="0" destOrd="0" parTransId="{17603353-EA5E-4253-853C-39AB90B12406}" sibTransId="{B7F0809B-E2C3-4D64-BEC7-433B45F433A6}"/>
    <dgm:cxn modelId="{AAD2781D-00E3-43B8-B5DD-25E2CBA6DCA3}" type="presOf" srcId="{DFFD9F76-DD50-4B87-947D-8C61F1E39DA3}" destId="{38F7B721-2882-443B-87F7-CEB1BDCA11DA}" srcOrd="0" destOrd="0" presId="urn:microsoft.com/office/officeart/2005/8/layout/vList2"/>
    <dgm:cxn modelId="{2306B997-E2F2-44EB-9F69-10948026E28A}" srcId="{F464E906-0022-4AF6-94EC-E5F14AE82FB8}" destId="{DFFD9F76-DD50-4B87-947D-8C61F1E39DA3}" srcOrd="0" destOrd="0" parTransId="{FEA56CCF-0913-42E5-A1D6-5CEDBA5408F1}" sibTransId="{DF1BB875-B5AA-43CF-8F9A-D3962529D775}"/>
    <dgm:cxn modelId="{B6B80FB0-41DA-4941-8227-8F4EE872D81B}" type="presOf" srcId="{BA120300-7DF9-44FA-9DBC-95D638564C74}" destId="{5229CD80-68CA-47D2-8000-55406B69E97B}" srcOrd="0" destOrd="1" presId="urn:microsoft.com/office/officeart/2005/8/layout/vList2"/>
    <dgm:cxn modelId="{A818266D-B351-4093-8AEB-2086FFED3EDB}" srcId="{DFFD9F76-DD50-4B87-947D-8C61F1E39DA3}" destId="{BA120300-7DF9-44FA-9DBC-95D638564C74}" srcOrd="1" destOrd="0" parTransId="{E304BC07-95E0-4401-8F87-026DD4C24BDA}" sibTransId="{21E80E58-F43B-44BC-91DC-38E28C337E6E}"/>
    <dgm:cxn modelId="{8BFD86AC-ED4C-4320-A0B9-A81BC6543470}" srcId="{DFFD9F76-DD50-4B87-947D-8C61F1E39DA3}" destId="{D1D32187-D2A8-48D3-964B-2D6AAACAAD57}" srcOrd="2" destOrd="0" parTransId="{96EE02F3-8FAE-47B4-AD60-A777CAEA02F2}" sibTransId="{93DCCD6A-8CA2-43C4-B8FD-C1EA1E6A83C3}"/>
    <dgm:cxn modelId="{33A574F5-8C33-4DCA-B56A-56679CC9887C}" type="presOf" srcId="{F464E906-0022-4AF6-94EC-E5F14AE82FB8}" destId="{F6568528-391A-4A82-B6EA-5728A48EE4D4}" srcOrd="0" destOrd="0" presId="urn:microsoft.com/office/officeart/2005/8/layout/vList2"/>
    <dgm:cxn modelId="{45D92790-EC1A-4DBF-814E-DE4927B5E28A}" type="presOf" srcId="{D1D32187-D2A8-48D3-964B-2D6AAACAAD57}" destId="{5229CD80-68CA-47D2-8000-55406B69E97B}" srcOrd="0" destOrd="2" presId="urn:microsoft.com/office/officeart/2005/8/layout/vList2"/>
    <dgm:cxn modelId="{BA541E3F-C6FB-434C-9852-08ECA5FB4078}" type="presParOf" srcId="{F6568528-391A-4A82-B6EA-5728A48EE4D4}" destId="{38F7B721-2882-443B-87F7-CEB1BDCA11DA}" srcOrd="0" destOrd="0" presId="urn:microsoft.com/office/officeart/2005/8/layout/vList2"/>
    <dgm:cxn modelId="{AEB805A7-4FA0-43F7-BC17-66B231AC3B5C}" type="presParOf" srcId="{F6568528-391A-4A82-B6EA-5728A48EE4D4}" destId="{5229CD80-68CA-47D2-8000-55406B69E97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0.xml><?xml version="1.0" encoding="utf-8"?>
<dgm:dataModel xmlns:dgm="http://schemas.openxmlformats.org/drawingml/2006/diagram" xmlns:a="http://schemas.openxmlformats.org/drawingml/2006/main">
  <dgm:ptLst>
    <dgm:pt modelId="{66C6D0E6-3D23-4CC6-B152-38E7B76BA9F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A28D563-7B98-453C-89A6-B0A153A3A29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очиб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берса, 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F59252-75D2-4581-BD81-DC503C1E9B92}" type="parTrans" cxnId="{75848D48-0843-4F04-B25A-B08CEF54C02B}">
      <dgm:prSet/>
      <dgm:spPr/>
      <dgm:t>
        <a:bodyPr/>
        <a:lstStyle/>
        <a:p>
          <a:endParaRPr lang="ru-RU"/>
        </a:p>
      </dgm:t>
    </dgm:pt>
    <dgm:pt modelId="{F8646F97-FA15-4289-B17D-FE4F0C9C8593}" type="sibTrans" cxnId="{75848D48-0843-4F04-B25A-B08CEF54C02B}">
      <dgm:prSet/>
      <dgm:spPr/>
      <dgm:t>
        <a:bodyPr/>
        <a:lstStyle/>
        <a:p>
          <a:endParaRPr lang="ru-RU"/>
        </a:p>
      </dgm:t>
    </dgm:pt>
    <dgm:pt modelId="{4E2262DF-4D2C-4F0A-B640-984732D87141}" type="pres">
      <dgm:prSet presAssocID="{66C6D0E6-3D23-4CC6-B152-38E7B76BA9F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06D283-2226-4E0D-B092-E9FBD5B92FD3}" type="pres">
      <dgm:prSet presAssocID="{4A28D563-7B98-453C-89A6-B0A153A3A29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848D48-0843-4F04-B25A-B08CEF54C02B}" srcId="{66C6D0E6-3D23-4CC6-B152-38E7B76BA9FF}" destId="{4A28D563-7B98-453C-89A6-B0A153A3A296}" srcOrd="0" destOrd="0" parTransId="{FAF59252-75D2-4581-BD81-DC503C1E9B92}" sibTransId="{F8646F97-FA15-4289-B17D-FE4F0C9C8593}"/>
    <dgm:cxn modelId="{78B28EF7-D2EB-4E55-A5E3-CB4E1E49E0FF}" type="presOf" srcId="{66C6D0E6-3D23-4CC6-B152-38E7B76BA9FF}" destId="{4E2262DF-4D2C-4F0A-B640-984732D87141}" srcOrd="0" destOrd="0" presId="urn:microsoft.com/office/officeart/2005/8/layout/vList2"/>
    <dgm:cxn modelId="{0D6AB593-D3CA-4F4F-B843-7FCB7E2A99B5}" type="presOf" srcId="{4A28D563-7B98-453C-89A6-B0A153A3A296}" destId="{EA06D283-2226-4E0D-B092-E9FBD5B92FD3}" srcOrd="0" destOrd="0" presId="urn:microsoft.com/office/officeart/2005/8/layout/vList2"/>
    <dgm:cxn modelId="{37FC5071-2287-4240-9A76-F8063D959911}" type="presParOf" srcId="{4E2262DF-4D2C-4F0A-B640-984732D87141}" destId="{EA06D283-2226-4E0D-B092-E9FBD5B92FD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1.xml><?xml version="1.0" encoding="utf-8"?>
<dgm:dataModel xmlns:dgm="http://schemas.openxmlformats.org/drawingml/2006/diagram" xmlns:a="http://schemas.openxmlformats.org/drawingml/2006/main">
  <dgm:ptLst>
    <dgm:pt modelId="{EC977F62-022E-4C37-BEFC-25BE8D095B1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28E3567-50BE-48E7-B9FF-5C126213382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4B0AAC-2A3A-4ABB-B504-BBA0AD4F386A}" type="parTrans" cxnId="{35D7DFE3-3B6F-4E2B-AE94-6BB20235E218}">
      <dgm:prSet/>
      <dgm:spPr/>
      <dgm:t>
        <a:bodyPr/>
        <a:lstStyle/>
        <a:p>
          <a:endParaRPr lang="ru-RU"/>
        </a:p>
      </dgm:t>
    </dgm:pt>
    <dgm:pt modelId="{7CD072B7-2BE2-4547-986A-9AC4403C61BC}" type="sibTrans" cxnId="{35D7DFE3-3B6F-4E2B-AE94-6BB20235E218}">
      <dgm:prSet/>
      <dgm:spPr/>
      <dgm:t>
        <a:bodyPr/>
        <a:lstStyle/>
        <a:p>
          <a:endParaRPr lang="ru-RU"/>
        </a:p>
      </dgm:t>
    </dgm:pt>
    <dgm:pt modelId="{6A8DA66B-452D-4110-8166-72E55249DD8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жисмоний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E9E742-2EF6-4464-A3C5-98C3345F4C44}" type="parTrans" cxnId="{2D3129DC-2BE6-45E2-9C83-2AB1040A933A}">
      <dgm:prSet/>
      <dgm:spPr/>
      <dgm:t>
        <a:bodyPr/>
        <a:lstStyle/>
        <a:p>
          <a:endParaRPr lang="ru-RU"/>
        </a:p>
      </dgm:t>
    </dgm:pt>
    <dgm:pt modelId="{45C44947-F8A5-47E4-A1DC-E7C359D75804}" type="sibTrans" cxnId="{2D3129DC-2BE6-45E2-9C83-2AB1040A933A}">
      <dgm:prSet/>
      <dgm:spPr/>
      <dgm:t>
        <a:bodyPr/>
        <a:lstStyle/>
        <a:p>
          <a:endParaRPr lang="ru-RU"/>
        </a:p>
      </dgm:t>
    </dgm:pt>
    <dgm:pt modelId="{FFBFA67A-A977-4B5A-ABA1-4A9B93139222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C10887-49DB-4727-BE06-F3151703856C}" type="parTrans" cxnId="{698C2B3C-DD16-4FA4-B3C3-CE7ECD825B49}">
      <dgm:prSet/>
      <dgm:spPr/>
      <dgm:t>
        <a:bodyPr/>
        <a:lstStyle/>
        <a:p>
          <a:endParaRPr lang="ru-RU"/>
        </a:p>
      </dgm:t>
    </dgm:pt>
    <dgm:pt modelId="{03206799-DEC9-4079-9E23-66BA1A57D570}" type="sibTrans" cxnId="{698C2B3C-DD16-4FA4-B3C3-CE7ECD825B49}">
      <dgm:prSet/>
      <dgm:spPr/>
      <dgm:t>
        <a:bodyPr/>
        <a:lstStyle/>
        <a:p>
          <a:endParaRPr lang="ru-RU"/>
        </a:p>
      </dgm:t>
    </dgm:pt>
    <dgm:pt modelId="{009EA3DB-078C-492C-94B2-0AC0E3A832AE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E41D6A-BB3B-49EC-833B-A7CCBD9DF10A}" type="parTrans" cxnId="{11162C16-C170-4C43-A4A1-87CC33C9C7EB}">
      <dgm:prSet/>
      <dgm:spPr/>
      <dgm:t>
        <a:bodyPr/>
        <a:lstStyle/>
        <a:p>
          <a:endParaRPr lang="ru-RU"/>
        </a:p>
      </dgm:t>
    </dgm:pt>
    <dgm:pt modelId="{8629CC37-44C6-422A-8285-860694F9EDE1}" type="sibTrans" cxnId="{11162C16-C170-4C43-A4A1-87CC33C9C7EB}">
      <dgm:prSet/>
      <dgm:spPr/>
      <dgm:t>
        <a:bodyPr/>
        <a:lstStyle/>
        <a:p>
          <a:endParaRPr lang="ru-RU"/>
        </a:p>
      </dgm:t>
    </dgm:pt>
    <dgm:pt modelId="{75F77D07-2B75-4F1C-81A7-82D451F55BD4}" type="pres">
      <dgm:prSet presAssocID="{EC977F62-022E-4C37-BEFC-25BE8D095B1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C14FA1-2ACD-4D73-8061-FD36C88EDA69}" type="pres">
      <dgm:prSet presAssocID="{228E3567-50BE-48E7-B9FF-5C12621338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C7734-556B-4386-A87F-BCA2A1C9F18A}" type="pres">
      <dgm:prSet presAssocID="{228E3567-50BE-48E7-B9FF-5C1262133822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760EA0-00F7-458D-AD13-6D4CD4D67841}" type="presOf" srcId="{009EA3DB-078C-492C-94B2-0AC0E3A832AE}" destId="{870C7734-556B-4386-A87F-BCA2A1C9F18A}" srcOrd="0" destOrd="2" presId="urn:microsoft.com/office/officeart/2005/8/layout/vList2"/>
    <dgm:cxn modelId="{35D7DFE3-3B6F-4E2B-AE94-6BB20235E218}" srcId="{EC977F62-022E-4C37-BEFC-25BE8D095B1B}" destId="{228E3567-50BE-48E7-B9FF-5C1262133822}" srcOrd="0" destOrd="0" parTransId="{D54B0AAC-2A3A-4ABB-B504-BBA0AD4F386A}" sibTransId="{7CD072B7-2BE2-4547-986A-9AC4403C61BC}"/>
    <dgm:cxn modelId="{707903FA-F8C3-4807-A6AB-90406B9573E8}" type="presOf" srcId="{FFBFA67A-A977-4B5A-ABA1-4A9B93139222}" destId="{870C7734-556B-4386-A87F-BCA2A1C9F18A}" srcOrd="0" destOrd="1" presId="urn:microsoft.com/office/officeart/2005/8/layout/vList2"/>
    <dgm:cxn modelId="{699189E6-BE94-43AF-A00B-D3A52CACDC27}" type="presOf" srcId="{6A8DA66B-452D-4110-8166-72E55249DD84}" destId="{870C7734-556B-4386-A87F-BCA2A1C9F18A}" srcOrd="0" destOrd="0" presId="urn:microsoft.com/office/officeart/2005/8/layout/vList2"/>
    <dgm:cxn modelId="{698C2B3C-DD16-4FA4-B3C3-CE7ECD825B49}" srcId="{228E3567-50BE-48E7-B9FF-5C1262133822}" destId="{FFBFA67A-A977-4B5A-ABA1-4A9B93139222}" srcOrd="1" destOrd="0" parTransId="{53C10887-49DB-4727-BE06-F3151703856C}" sibTransId="{03206799-DEC9-4079-9E23-66BA1A57D570}"/>
    <dgm:cxn modelId="{534D1072-3B0B-4A0A-A717-3D02284C8C8D}" type="presOf" srcId="{EC977F62-022E-4C37-BEFC-25BE8D095B1B}" destId="{75F77D07-2B75-4F1C-81A7-82D451F55BD4}" srcOrd="0" destOrd="0" presId="urn:microsoft.com/office/officeart/2005/8/layout/vList2"/>
    <dgm:cxn modelId="{2D3129DC-2BE6-45E2-9C83-2AB1040A933A}" srcId="{228E3567-50BE-48E7-B9FF-5C1262133822}" destId="{6A8DA66B-452D-4110-8166-72E55249DD84}" srcOrd="0" destOrd="0" parTransId="{DCE9E742-2EF6-4464-A3C5-98C3345F4C44}" sibTransId="{45C44947-F8A5-47E4-A1DC-E7C359D75804}"/>
    <dgm:cxn modelId="{11162C16-C170-4C43-A4A1-87CC33C9C7EB}" srcId="{228E3567-50BE-48E7-B9FF-5C1262133822}" destId="{009EA3DB-078C-492C-94B2-0AC0E3A832AE}" srcOrd="2" destOrd="0" parTransId="{6BE41D6A-BB3B-49EC-833B-A7CCBD9DF10A}" sibTransId="{8629CC37-44C6-422A-8285-860694F9EDE1}"/>
    <dgm:cxn modelId="{B5EC25EA-E665-4664-A97C-5C99632137D8}" type="presOf" srcId="{228E3567-50BE-48E7-B9FF-5C1262133822}" destId="{EBC14FA1-2ACD-4D73-8061-FD36C88EDA69}" srcOrd="0" destOrd="0" presId="urn:microsoft.com/office/officeart/2005/8/layout/vList2"/>
    <dgm:cxn modelId="{54DA6094-AFA5-4153-AEDF-9AE22F9451FA}" type="presParOf" srcId="{75F77D07-2B75-4F1C-81A7-82D451F55BD4}" destId="{EBC14FA1-2ACD-4D73-8061-FD36C88EDA69}" srcOrd="0" destOrd="0" presId="urn:microsoft.com/office/officeart/2005/8/layout/vList2"/>
    <dgm:cxn modelId="{AA080E2D-8A2C-4DBE-9220-9BB9F563E227}" type="presParOf" srcId="{75F77D07-2B75-4F1C-81A7-82D451F55BD4}" destId="{870C7734-556B-4386-A87F-BCA2A1C9F18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2.xml><?xml version="1.0" encoding="utf-8"?>
<dgm:dataModel xmlns:dgm="http://schemas.openxmlformats.org/drawingml/2006/diagram" xmlns:a="http://schemas.openxmlformats.org/drawingml/2006/main">
  <dgm:ptLst>
    <dgm:pt modelId="{3FFC2667-D6B5-4A24-9A7F-E0CCF3FB920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A2482BA-E472-4CC4-A9FE-A742A9CE39D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31DED1-9893-4906-AE23-CF8EDA9D356D}" type="parTrans" cxnId="{107F8831-E055-46F1-BA60-A8E475EEBABB}">
      <dgm:prSet/>
      <dgm:spPr/>
      <dgm:t>
        <a:bodyPr/>
        <a:lstStyle/>
        <a:p>
          <a:endParaRPr lang="ru-RU"/>
        </a:p>
      </dgm:t>
    </dgm:pt>
    <dgm:pt modelId="{BCFC61A6-658B-4AE1-AF50-4DC6CA848A20}" type="sibTrans" cxnId="{107F8831-E055-46F1-BA60-A8E475EEBABB}">
      <dgm:prSet/>
      <dgm:spPr/>
      <dgm:t>
        <a:bodyPr/>
        <a:lstStyle/>
        <a:p>
          <a:endParaRPr lang="ru-RU"/>
        </a:p>
      </dgm:t>
    </dgm:pt>
    <dgm:pt modelId="{B03E704D-80C3-4F22-B3BA-472A4DF54F0C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682366-8FD3-4F79-B707-95BD60D51516}" type="parTrans" cxnId="{DC94C9F0-15EB-4576-9C34-DA563B98D2E4}">
      <dgm:prSet/>
      <dgm:spPr/>
      <dgm:t>
        <a:bodyPr/>
        <a:lstStyle/>
        <a:p>
          <a:endParaRPr lang="ru-RU"/>
        </a:p>
      </dgm:t>
    </dgm:pt>
    <dgm:pt modelId="{BAC84A1A-F097-4F95-9219-19810475E9E0}" type="sibTrans" cxnId="{DC94C9F0-15EB-4576-9C34-DA563B98D2E4}">
      <dgm:prSet/>
      <dgm:spPr/>
      <dgm:t>
        <a:bodyPr/>
        <a:lstStyle/>
        <a:p>
          <a:endParaRPr lang="ru-RU"/>
        </a:p>
      </dgm:t>
    </dgm:pt>
    <dgm:pt modelId="{5A86370E-680D-4563-8835-E5033DD7F6F0}" type="pres">
      <dgm:prSet presAssocID="{3FFC2667-D6B5-4A24-9A7F-E0CCF3FB92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7F9294-7374-4FCE-B8FA-A02B84862FC5}" type="pres">
      <dgm:prSet presAssocID="{3A2482BA-E472-4CC4-A9FE-A742A9CE39D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ECB87-CB5C-4FD0-AC63-C9580F6CD167}" type="pres">
      <dgm:prSet presAssocID="{3A2482BA-E472-4CC4-A9FE-A742A9CE39D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7F8831-E055-46F1-BA60-A8E475EEBABB}" srcId="{3FFC2667-D6B5-4A24-9A7F-E0CCF3FB920D}" destId="{3A2482BA-E472-4CC4-A9FE-A742A9CE39D7}" srcOrd="0" destOrd="0" parTransId="{8731DED1-9893-4906-AE23-CF8EDA9D356D}" sibTransId="{BCFC61A6-658B-4AE1-AF50-4DC6CA848A20}"/>
    <dgm:cxn modelId="{B9E15A95-56D6-490C-92A7-6DE02BC301DF}" type="presOf" srcId="{B03E704D-80C3-4F22-B3BA-472A4DF54F0C}" destId="{593ECB87-CB5C-4FD0-AC63-C9580F6CD167}" srcOrd="0" destOrd="0" presId="urn:microsoft.com/office/officeart/2005/8/layout/vList2"/>
    <dgm:cxn modelId="{2CE53471-8BDD-4A90-ACA8-8B027C503EBE}" type="presOf" srcId="{3FFC2667-D6B5-4A24-9A7F-E0CCF3FB920D}" destId="{5A86370E-680D-4563-8835-E5033DD7F6F0}" srcOrd="0" destOrd="0" presId="urn:microsoft.com/office/officeart/2005/8/layout/vList2"/>
    <dgm:cxn modelId="{A07BFABC-059C-4DC7-9CED-2E5A32FA4A45}" type="presOf" srcId="{3A2482BA-E472-4CC4-A9FE-A742A9CE39D7}" destId="{5C7F9294-7374-4FCE-B8FA-A02B84862FC5}" srcOrd="0" destOrd="0" presId="urn:microsoft.com/office/officeart/2005/8/layout/vList2"/>
    <dgm:cxn modelId="{DC94C9F0-15EB-4576-9C34-DA563B98D2E4}" srcId="{3A2482BA-E472-4CC4-A9FE-A742A9CE39D7}" destId="{B03E704D-80C3-4F22-B3BA-472A4DF54F0C}" srcOrd="0" destOrd="0" parTransId="{43682366-8FD3-4F79-B707-95BD60D51516}" sibTransId="{BAC84A1A-F097-4F95-9219-19810475E9E0}"/>
    <dgm:cxn modelId="{E651A0CB-0A06-4AF8-8614-8F73979A6704}" type="presParOf" srcId="{5A86370E-680D-4563-8835-E5033DD7F6F0}" destId="{5C7F9294-7374-4FCE-B8FA-A02B84862FC5}" srcOrd="0" destOrd="0" presId="urn:microsoft.com/office/officeart/2005/8/layout/vList2"/>
    <dgm:cxn modelId="{9E3E0112-9D50-4D3D-8E84-333999082076}" type="presParOf" srcId="{5A86370E-680D-4563-8835-E5033DD7F6F0}" destId="{593ECB87-CB5C-4FD0-AC63-C9580F6CD16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3.xml><?xml version="1.0" encoding="utf-8"?>
<dgm:dataModel xmlns:dgm="http://schemas.openxmlformats.org/drawingml/2006/diagram" xmlns:a="http://schemas.openxmlformats.org/drawingml/2006/main">
  <dgm:ptLst>
    <dgm:pt modelId="{502B0A50-6627-4355-9203-A42431ADA2D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CCD7584-23B2-48B1-9293-80C9949B37F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D3B41E-2B9F-465C-816D-11004725C9FF}" type="parTrans" cxnId="{7975FA10-E61C-4EFD-96F6-959B8F9A6618}">
      <dgm:prSet/>
      <dgm:spPr/>
      <dgm:t>
        <a:bodyPr/>
        <a:lstStyle/>
        <a:p>
          <a:endParaRPr lang="ru-RU"/>
        </a:p>
      </dgm:t>
    </dgm:pt>
    <dgm:pt modelId="{A60EB7EA-3161-43BB-9C4C-7EA864DF1984}" type="sibTrans" cxnId="{7975FA10-E61C-4EFD-96F6-959B8F9A6618}">
      <dgm:prSet/>
      <dgm:spPr/>
      <dgm:t>
        <a:bodyPr/>
        <a:lstStyle/>
        <a:p>
          <a:endParaRPr lang="ru-RU"/>
        </a:p>
      </dgm:t>
    </dgm:pt>
    <dgm:pt modelId="{30C63DB4-8450-4103-BA1B-7899441252B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D1531-2A64-4130-99D1-54E6AB902CEB}" type="parTrans" cxnId="{47BD00E1-7FFE-45FF-9EE0-16FC3FEB86CA}">
      <dgm:prSet/>
      <dgm:spPr/>
      <dgm:t>
        <a:bodyPr/>
        <a:lstStyle/>
        <a:p>
          <a:endParaRPr lang="ru-RU"/>
        </a:p>
      </dgm:t>
    </dgm:pt>
    <dgm:pt modelId="{A88FE80A-F745-4FEC-864D-2A1EC59D139F}" type="sibTrans" cxnId="{47BD00E1-7FFE-45FF-9EE0-16FC3FEB86CA}">
      <dgm:prSet/>
      <dgm:spPr/>
      <dgm:t>
        <a:bodyPr/>
        <a:lstStyle/>
        <a:p>
          <a:endParaRPr lang="ru-RU"/>
        </a:p>
      </dgm:t>
    </dgm:pt>
    <dgm:pt modelId="{20A7F20E-176B-44B9-88D8-1BD27767A70E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0A0863-E8DE-4531-87DE-CE26BF2E8D06}" type="parTrans" cxnId="{E2E022EC-461E-4806-8D6D-38D0596B27C0}">
      <dgm:prSet/>
      <dgm:spPr/>
      <dgm:t>
        <a:bodyPr/>
        <a:lstStyle/>
        <a:p>
          <a:endParaRPr lang="ru-RU"/>
        </a:p>
      </dgm:t>
    </dgm:pt>
    <dgm:pt modelId="{37D6B23D-4843-4753-B4C2-A479818BC223}" type="sibTrans" cxnId="{E2E022EC-461E-4806-8D6D-38D0596B27C0}">
      <dgm:prSet/>
      <dgm:spPr/>
      <dgm:t>
        <a:bodyPr/>
        <a:lstStyle/>
        <a:p>
          <a:endParaRPr lang="ru-RU"/>
        </a:p>
      </dgm:t>
    </dgm:pt>
    <dgm:pt modelId="{98B41A31-E761-4798-B159-D75BC3499FA1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максимал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қондиришга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C005D-51E4-4183-8FB8-2ABB4BE292D1}" type="parTrans" cxnId="{6A83FB86-4000-440D-8AA8-1ED0DD1D428A}">
      <dgm:prSet/>
      <dgm:spPr/>
      <dgm:t>
        <a:bodyPr/>
        <a:lstStyle/>
        <a:p>
          <a:endParaRPr lang="ru-RU"/>
        </a:p>
      </dgm:t>
    </dgm:pt>
    <dgm:pt modelId="{E8D0627E-6CF9-4FED-9757-59C1C0190288}" type="sibTrans" cxnId="{6A83FB86-4000-440D-8AA8-1ED0DD1D428A}">
      <dgm:prSet/>
      <dgm:spPr/>
      <dgm:t>
        <a:bodyPr/>
        <a:lstStyle/>
        <a:p>
          <a:endParaRPr lang="ru-RU"/>
        </a:p>
      </dgm:t>
    </dgm:pt>
    <dgm:pt modelId="{560EE798-60E3-49ED-AEB1-01FBE91D362A}" type="pres">
      <dgm:prSet presAssocID="{502B0A50-6627-4355-9203-A42431ADA2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B2BA43-9D7A-4E16-B86F-BDB890ABF045}" type="pres">
      <dgm:prSet presAssocID="{9CCD7584-23B2-48B1-9293-80C9949B37F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AFDF9-A24E-4E89-AB19-D1A87D54D7F4}" type="pres">
      <dgm:prSet presAssocID="{9CCD7584-23B2-48B1-9293-80C9949B37F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599A1E-D0A5-4CE3-ACCB-B817FF353B75}" type="presOf" srcId="{20A7F20E-176B-44B9-88D8-1BD27767A70E}" destId="{0C9AFDF9-A24E-4E89-AB19-D1A87D54D7F4}" srcOrd="0" destOrd="1" presId="urn:microsoft.com/office/officeart/2005/8/layout/vList2"/>
    <dgm:cxn modelId="{6A83FB86-4000-440D-8AA8-1ED0DD1D428A}" srcId="{9CCD7584-23B2-48B1-9293-80C9949B37F4}" destId="{98B41A31-E761-4798-B159-D75BC3499FA1}" srcOrd="2" destOrd="0" parTransId="{C1FC005D-51E4-4183-8FB8-2ABB4BE292D1}" sibTransId="{E8D0627E-6CF9-4FED-9757-59C1C0190288}"/>
    <dgm:cxn modelId="{F9803DD3-EF81-4AD1-ADC5-DA09790CB690}" type="presOf" srcId="{9CCD7584-23B2-48B1-9293-80C9949B37F4}" destId="{B8B2BA43-9D7A-4E16-B86F-BDB890ABF045}" srcOrd="0" destOrd="0" presId="urn:microsoft.com/office/officeart/2005/8/layout/vList2"/>
    <dgm:cxn modelId="{47BD00E1-7FFE-45FF-9EE0-16FC3FEB86CA}" srcId="{9CCD7584-23B2-48B1-9293-80C9949B37F4}" destId="{30C63DB4-8450-4103-BA1B-7899441252BB}" srcOrd="0" destOrd="0" parTransId="{D50D1531-2A64-4130-99D1-54E6AB902CEB}" sibTransId="{A88FE80A-F745-4FEC-864D-2A1EC59D139F}"/>
    <dgm:cxn modelId="{4E46266C-51F2-4CCF-B4B7-501E38D4842D}" type="presOf" srcId="{502B0A50-6627-4355-9203-A42431ADA2D1}" destId="{560EE798-60E3-49ED-AEB1-01FBE91D362A}" srcOrd="0" destOrd="0" presId="urn:microsoft.com/office/officeart/2005/8/layout/vList2"/>
    <dgm:cxn modelId="{E2E022EC-461E-4806-8D6D-38D0596B27C0}" srcId="{9CCD7584-23B2-48B1-9293-80C9949B37F4}" destId="{20A7F20E-176B-44B9-88D8-1BD27767A70E}" srcOrd="1" destOrd="0" parTransId="{E00A0863-E8DE-4531-87DE-CE26BF2E8D06}" sibTransId="{37D6B23D-4843-4753-B4C2-A479818BC223}"/>
    <dgm:cxn modelId="{7546A305-6B73-42F0-9D17-B84DD71F298D}" type="presOf" srcId="{30C63DB4-8450-4103-BA1B-7899441252BB}" destId="{0C9AFDF9-A24E-4E89-AB19-D1A87D54D7F4}" srcOrd="0" destOrd="0" presId="urn:microsoft.com/office/officeart/2005/8/layout/vList2"/>
    <dgm:cxn modelId="{D18434E2-5BCC-41F7-93A9-354688819C77}" type="presOf" srcId="{98B41A31-E761-4798-B159-D75BC3499FA1}" destId="{0C9AFDF9-A24E-4E89-AB19-D1A87D54D7F4}" srcOrd="0" destOrd="2" presId="urn:microsoft.com/office/officeart/2005/8/layout/vList2"/>
    <dgm:cxn modelId="{7975FA10-E61C-4EFD-96F6-959B8F9A6618}" srcId="{502B0A50-6627-4355-9203-A42431ADA2D1}" destId="{9CCD7584-23B2-48B1-9293-80C9949B37F4}" srcOrd="0" destOrd="0" parTransId="{CBD3B41E-2B9F-465C-816D-11004725C9FF}" sibTransId="{A60EB7EA-3161-43BB-9C4C-7EA864DF1984}"/>
    <dgm:cxn modelId="{BB568030-8B5D-4730-AAF7-32474E115F40}" type="presParOf" srcId="{560EE798-60E3-49ED-AEB1-01FBE91D362A}" destId="{B8B2BA43-9D7A-4E16-B86F-BDB890ABF045}" srcOrd="0" destOrd="0" presId="urn:microsoft.com/office/officeart/2005/8/layout/vList2"/>
    <dgm:cxn modelId="{510FE77D-A944-4111-A443-18984EF25385}" type="presParOf" srcId="{560EE798-60E3-49ED-AEB1-01FBE91D362A}" destId="{0C9AFDF9-A24E-4E89-AB19-D1A87D54D7F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4.xml><?xml version="1.0" encoding="utf-8"?>
<dgm:dataModel xmlns:dgm="http://schemas.openxmlformats.org/drawingml/2006/diagram" xmlns:a="http://schemas.openxmlformats.org/drawingml/2006/main">
  <dgm:ptLst>
    <dgm:pt modelId="{F8C72619-A452-483A-9FB6-1BF9ACBE128E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A91BD44-7C58-40E5-8D4A-0B7347AA236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EB7B62-3215-4DC0-99E9-8221D633E21B}" type="parTrans" cxnId="{95A72A81-8F6C-4778-8748-99BD0CADABB5}">
      <dgm:prSet/>
      <dgm:spPr/>
      <dgm:t>
        <a:bodyPr/>
        <a:lstStyle/>
        <a:p>
          <a:endParaRPr lang="ru-RU"/>
        </a:p>
      </dgm:t>
    </dgm:pt>
    <dgm:pt modelId="{B3517C3F-A121-43A7-8101-2686801C561F}" type="sibTrans" cxnId="{95A72A81-8F6C-4778-8748-99BD0CADABB5}">
      <dgm:prSet/>
      <dgm:spPr/>
      <dgm:t>
        <a:bodyPr/>
        <a:lstStyle/>
        <a:p>
          <a:endParaRPr lang="ru-RU"/>
        </a:p>
      </dgm:t>
    </dgm:pt>
    <dgm:pt modelId="{E8EEBA0C-0F1A-4397-A32C-F03A6FE81BA3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бирлаштирувчи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1EFC6D-DD24-4473-86A4-7091DF5771F8}" type="parTrans" cxnId="{3421A677-6342-4838-BE5A-85CA294513F1}">
      <dgm:prSet/>
      <dgm:spPr/>
      <dgm:t>
        <a:bodyPr/>
        <a:lstStyle/>
        <a:p>
          <a:endParaRPr lang="ru-RU"/>
        </a:p>
      </dgm:t>
    </dgm:pt>
    <dgm:pt modelId="{13F3206C-00AD-4517-A0AE-220642DB3DDD}" type="sibTrans" cxnId="{3421A677-6342-4838-BE5A-85CA294513F1}">
      <dgm:prSet/>
      <dgm:spPr/>
      <dgm:t>
        <a:bodyPr/>
        <a:lstStyle/>
        <a:p>
          <a:endParaRPr lang="ru-RU"/>
        </a:p>
      </dgm:t>
    </dgm:pt>
    <dgm:pt modelId="{1BC654D0-645F-42C0-8E33-AA5D6B6FFBA3}" type="pres">
      <dgm:prSet presAssocID="{F8C72619-A452-483A-9FB6-1BF9ACBE12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4D5F12-7A0B-47E1-9AA7-73BD7CD69A67}" type="pres">
      <dgm:prSet presAssocID="{4A91BD44-7C58-40E5-8D4A-0B7347AA236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6AC1E3-0805-438B-A358-B66BA53CB2F5}" type="pres">
      <dgm:prSet presAssocID="{4A91BD44-7C58-40E5-8D4A-0B7347AA236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D52CF3-1BDC-40A9-B08A-2BF008337CB5}" type="presOf" srcId="{F8C72619-A452-483A-9FB6-1BF9ACBE128E}" destId="{1BC654D0-645F-42C0-8E33-AA5D6B6FFBA3}" srcOrd="0" destOrd="0" presId="urn:microsoft.com/office/officeart/2005/8/layout/vList2"/>
    <dgm:cxn modelId="{57ED3B33-1EC5-4952-A8DA-A22A1C80594A}" type="presOf" srcId="{4A91BD44-7C58-40E5-8D4A-0B7347AA2366}" destId="{5A4D5F12-7A0B-47E1-9AA7-73BD7CD69A67}" srcOrd="0" destOrd="0" presId="urn:microsoft.com/office/officeart/2005/8/layout/vList2"/>
    <dgm:cxn modelId="{95A72A81-8F6C-4778-8748-99BD0CADABB5}" srcId="{F8C72619-A452-483A-9FB6-1BF9ACBE128E}" destId="{4A91BD44-7C58-40E5-8D4A-0B7347AA2366}" srcOrd="0" destOrd="0" parTransId="{E2EB7B62-3215-4DC0-99E9-8221D633E21B}" sibTransId="{B3517C3F-A121-43A7-8101-2686801C561F}"/>
    <dgm:cxn modelId="{713A8B1F-43DC-4947-8765-BA41F9DCADD4}" type="presOf" srcId="{E8EEBA0C-0F1A-4397-A32C-F03A6FE81BA3}" destId="{536AC1E3-0805-438B-A358-B66BA53CB2F5}" srcOrd="0" destOrd="0" presId="urn:microsoft.com/office/officeart/2005/8/layout/vList2"/>
    <dgm:cxn modelId="{3421A677-6342-4838-BE5A-85CA294513F1}" srcId="{4A91BD44-7C58-40E5-8D4A-0B7347AA2366}" destId="{E8EEBA0C-0F1A-4397-A32C-F03A6FE81BA3}" srcOrd="0" destOrd="0" parTransId="{301EFC6D-DD24-4473-86A4-7091DF5771F8}" sibTransId="{13F3206C-00AD-4517-A0AE-220642DB3DDD}"/>
    <dgm:cxn modelId="{6E63B36B-587A-4956-BB97-68F12A342CE3}" type="presParOf" srcId="{1BC654D0-645F-42C0-8E33-AA5D6B6FFBA3}" destId="{5A4D5F12-7A0B-47E1-9AA7-73BD7CD69A67}" srcOrd="0" destOrd="0" presId="urn:microsoft.com/office/officeart/2005/8/layout/vList2"/>
    <dgm:cxn modelId="{ED14C638-EDAA-4069-8CFF-FADB9B120F33}" type="presParOf" srcId="{1BC654D0-645F-42C0-8E33-AA5D6B6FFBA3}" destId="{536AC1E3-0805-438B-A358-B66BA53CB2F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5.xml><?xml version="1.0" encoding="utf-8"?>
<dgm:dataModel xmlns:dgm="http://schemas.openxmlformats.org/drawingml/2006/diagram" xmlns:a="http://schemas.openxmlformats.org/drawingml/2006/main">
  <dgm:ptLst>
    <dgm:pt modelId="{CA5A1ADF-782D-4983-A01E-BB65F014B7A6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32E9C5C-958E-40E6-8D65-C3AB3DF7593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E1DEAE-DF69-4EAF-AAD4-C1C64D6757B2}" type="parTrans" cxnId="{813197B6-703D-48B2-9CFA-8A4FD8925FC5}">
      <dgm:prSet/>
      <dgm:spPr/>
      <dgm:t>
        <a:bodyPr/>
        <a:lstStyle/>
        <a:p>
          <a:endParaRPr lang="ru-RU"/>
        </a:p>
      </dgm:t>
    </dgm:pt>
    <dgm:pt modelId="{9E6E32B7-497C-47C1-B698-E425FAD2C5BE}" type="sibTrans" cxnId="{813197B6-703D-48B2-9CFA-8A4FD8925FC5}">
      <dgm:prSet/>
      <dgm:spPr/>
      <dgm:t>
        <a:bodyPr/>
        <a:lstStyle/>
        <a:p>
          <a:endParaRPr lang="ru-RU"/>
        </a:p>
      </dgm:t>
    </dgm:pt>
    <dgm:pt modelId="{72C877D7-16D1-46BC-8F0F-1C0B2A91A9E1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CCCFD3-AEFC-479E-843C-390495454587}" type="parTrans" cxnId="{57603F70-1FF0-44CC-8CDE-AFC02D4B2A1D}">
      <dgm:prSet/>
      <dgm:spPr/>
      <dgm:t>
        <a:bodyPr/>
        <a:lstStyle/>
        <a:p>
          <a:endParaRPr lang="ru-RU"/>
        </a:p>
      </dgm:t>
    </dgm:pt>
    <dgm:pt modelId="{739A0FB6-3327-48AB-AB9E-B83BFB54EB79}" type="sibTrans" cxnId="{57603F70-1FF0-44CC-8CDE-AFC02D4B2A1D}">
      <dgm:prSet/>
      <dgm:spPr/>
      <dgm:t>
        <a:bodyPr/>
        <a:lstStyle/>
        <a:p>
          <a:endParaRPr lang="ru-RU"/>
        </a:p>
      </dgm:t>
    </dgm:pt>
    <dgm:pt modelId="{430A4577-24D3-44D1-802E-1AA0A85F7EF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459E9A-370C-439F-BB47-44235C8CFDF2}" type="parTrans" cxnId="{4B0390AF-A55C-471E-AE9E-314D1E424D1E}">
      <dgm:prSet/>
      <dgm:spPr/>
      <dgm:t>
        <a:bodyPr/>
        <a:lstStyle/>
        <a:p>
          <a:endParaRPr lang="ru-RU"/>
        </a:p>
      </dgm:t>
    </dgm:pt>
    <dgm:pt modelId="{E8B7160C-F3B8-4EDE-BFEF-DCB2F08B77D9}" type="sibTrans" cxnId="{4B0390AF-A55C-471E-AE9E-314D1E424D1E}">
      <dgm:prSet/>
      <dgm:spPr/>
      <dgm:t>
        <a:bodyPr/>
        <a:lstStyle/>
        <a:p>
          <a:endParaRPr lang="ru-RU"/>
        </a:p>
      </dgm:t>
    </dgm:pt>
    <dgm:pt modelId="{40F35A79-4287-4222-A590-5C87BD1984B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1096A-D223-486F-8A40-4AE103839F1E}" type="parTrans" cxnId="{CE88262A-2535-43EB-BD23-69237490F60D}">
      <dgm:prSet/>
      <dgm:spPr/>
      <dgm:t>
        <a:bodyPr/>
        <a:lstStyle/>
        <a:p>
          <a:endParaRPr lang="ru-RU"/>
        </a:p>
      </dgm:t>
    </dgm:pt>
    <dgm:pt modelId="{C1F44A07-3040-4150-9861-8F2B093C1345}" type="sibTrans" cxnId="{CE88262A-2535-43EB-BD23-69237490F60D}">
      <dgm:prSet/>
      <dgm:spPr/>
      <dgm:t>
        <a:bodyPr/>
        <a:lstStyle/>
        <a:p>
          <a:endParaRPr lang="ru-RU"/>
        </a:p>
      </dgm:t>
    </dgm:pt>
    <dgm:pt modelId="{756B0FB1-C310-48D9-B9E8-F6CD6B2F221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қондириш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3395FE-201E-43B2-8410-FFE047DCB841}" type="parTrans" cxnId="{A321FF5A-E885-437D-B22C-9B1D0826840E}">
      <dgm:prSet/>
      <dgm:spPr/>
      <dgm:t>
        <a:bodyPr/>
        <a:lstStyle/>
        <a:p>
          <a:endParaRPr lang="ru-RU"/>
        </a:p>
      </dgm:t>
    </dgm:pt>
    <dgm:pt modelId="{52016062-0E14-4A5C-A536-1870F4DA3440}" type="sibTrans" cxnId="{A321FF5A-E885-437D-B22C-9B1D0826840E}">
      <dgm:prSet/>
      <dgm:spPr/>
      <dgm:t>
        <a:bodyPr/>
        <a:lstStyle/>
        <a:p>
          <a:endParaRPr lang="ru-RU"/>
        </a:p>
      </dgm:t>
    </dgm:pt>
    <dgm:pt modelId="{1F56BBF7-8A9F-4223-9EC3-28BB03DE49C7}" type="pres">
      <dgm:prSet presAssocID="{CA5A1ADF-782D-4983-A01E-BB65F014B7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94FF03-EDEE-41F2-821A-CD8AC046AA98}" type="pres">
      <dgm:prSet presAssocID="{232E9C5C-958E-40E6-8D65-C3AB3DF7593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6495CF-F44F-4A2C-BB43-4B5430892301}" type="pres">
      <dgm:prSet presAssocID="{232E9C5C-958E-40E6-8D65-C3AB3DF7593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21FF5A-E885-437D-B22C-9B1D0826840E}" srcId="{232E9C5C-958E-40E6-8D65-C3AB3DF75933}" destId="{756B0FB1-C310-48D9-B9E8-F6CD6B2F221F}" srcOrd="3" destOrd="0" parTransId="{EC3395FE-201E-43B2-8410-FFE047DCB841}" sibTransId="{52016062-0E14-4A5C-A536-1870F4DA3440}"/>
    <dgm:cxn modelId="{F63D12AB-D669-43C3-BFAB-B709379058BE}" type="presOf" srcId="{756B0FB1-C310-48D9-B9E8-F6CD6B2F221F}" destId="{186495CF-F44F-4A2C-BB43-4B5430892301}" srcOrd="0" destOrd="3" presId="urn:microsoft.com/office/officeart/2005/8/layout/vList2"/>
    <dgm:cxn modelId="{CE88262A-2535-43EB-BD23-69237490F60D}" srcId="{232E9C5C-958E-40E6-8D65-C3AB3DF75933}" destId="{40F35A79-4287-4222-A590-5C87BD1984B0}" srcOrd="1" destOrd="0" parTransId="{84E1096A-D223-486F-8A40-4AE103839F1E}" sibTransId="{C1F44A07-3040-4150-9861-8F2B093C1345}"/>
    <dgm:cxn modelId="{BB0B15B9-1429-4D34-8A69-8D3E5F5A8E0C}" type="presOf" srcId="{40F35A79-4287-4222-A590-5C87BD1984B0}" destId="{186495CF-F44F-4A2C-BB43-4B5430892301}" srcOrd="0" destOrd="1" presId="urn:microsoft.com/office/officeart/2005/8/layout/vList2"/>
    <dgm:cxn modelId="{910A1C82-0FBF-4564-BD54-BA2D4FC984C4}" type="presOf" srcId="{232E9C5C-958E-40E6-8D65-C3AB3DF75933}" destId="{1E94FF03-EDEE-41F2-821A-CD8AC046AA98}" srcOrd="0" destOrd="0" presId="urn:microsoft.com/office/officeart/2005/8/layout/vList2"/>
    <dgm:cxn modelId="{C930EF11-1C17-4930-98D3-623136628C98}" type="presOf" srcId="{72C877D7-16D1-46BC-8F0F-1C0B2A91A9E1}" destId="{186495CF-F44F-4A2C-BB43-4B5430892301}" srcOrd="0" destOrd="0" presId="urn:microsoft.com/office/officeart/2005/8/layout/vList2"/>
    <dgm:cxn modelId="{813197B6-703D-48B2-9CFA-8A4FD8925FC5}" srcId="{CA5A1ADF-782D-4983-A01E-BB65F014B7A6}" destId="{232E9C5C-958E-40E6-8D65-C3AB3DF75933}" srcOrd="0" destOrd="0" parTransId="{A5E1DEAE-DF69-4EAF-AAD4-C1C64D6757B2}" sibTransId="{9E6E32B7-497C-47C1-B698-E425FAD2C5BE}"/>
    <dgm:cxn modelId="{F6149DDF-59C6-4B5E-A75F-C0617D6C1D5D}" type="presOf" srcId="{430A4577-24D3-44D1-802E-1AA0A85F7EF2}" destId="{186495CF-F44F-4A2C-BB43-4B5430892301}" srcOrd="0" destOrd="2" presId="urn:microsoft.com/office/officeart/2005/8/layout/vList2"/>
    <dgm:cxn modelId="{4B0390AF-A55C-471E-AE9E-314D1E424D1E}" srcId="{232E9C5C-958E-40E6-8D65-C3AB3DF75933}" destId="{430A4577-24D3-44D1-802E-1AA0A85F7EF2}" srcOrd="2" destOrd="0" parTransId="{B3459E9A-370C-439F-BB47-44235C8CFDF2}" sibTransId="{E8B7160C-F3B8-4EDE-BFEF-DCB2F08B77D9}"/>
    <dgm:cxn modelId="{57603F70-1FF0-44CC-8CDE-AFC02D4B2A1D}" srcId="{232E9C5C-958E-40E6-8D65-C3AB3DF75933}" destId="{72C877D7-16D1-46BC-8F0F-1C0B2A91A9E1}" srcOrd="0" destOrd="0" parTransId="{9BCCCFD3-AEFC-479E-843C-390495454587}" sibTransId="{739A0FB6-3327-48AB-AB9E-B83BFB54EB79}"/>
    <dgm:cxn modelId="{10CE4916-3EB1-4C67-9F54-753852EF7682}" type="presOf" srcId="{CA5A1ADF-782D-4983-A01E-BB65F014B7A6}" destId="{1F56BBF7-8A9F-4223-9EC3-28BB03DE49C7}" srcOrd="0" destOrd="0" presId="urn:microsoft.com/office/officeart/2005/8/layout/vList2"/>
    <dgm:cxn modelId="{1553221B-BDE8-4E31-909D-EDB1AA8B83DE}" type="presParOf" srcId="{1F56BBF7-8A9F-4223-9EC3-28BB03DE49C7}" destId="{1E94FF03-EDEE-41F2-821A-CD8AC046AA98}" srcOrd="0" destOrd="0" presId="urn:microsoft.com/office/officeart/2005/8/layout/vList2"/>
    <dgm:cxn modelId="{46F9E9B1-3505-4A02-8557-C061A2FC051E}" type="presParOf" srcId="{1F56BBF7-8A9F-4223-9EC3-28BB03DE49C7}" destId="{186495CF-F44F-4A2C-BB43-4B543089230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6.xml><?xml version="1.0" encoding="utf-8"?>
<dgm:dataModel xmlns:dgm="http://schemas.openxmlformats.org/drawingml/2006/diagram" xmlns:a="http://schemas.openxmlformats.org/drawingml/2006/main">
  <dgm:ptLst>
    <dgm:pt modelId="{E6B2958F-6FF5-48F2-9651-CD6BAFE0579E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6B80BE3-BA1A-4325-9842-B2331828C251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D017D-DCF2-40B0-BC63-5059F57DCF6B}" type="parTrans" cxnId="{AB3435B0-4F55-4C7A-8A46-C836F68CF145}">
      <dgm:prSet/>
      <dgm:spPr/>
      <dgm:t>
        <a:bodyPr/>
        <a:lstStyle/>
        <a:p>
          <a:endParaRPr lang="ru-RU"/>
        </a:p>
      </dgm:t>
    </dgm:pt>
    <dgm:pt modelId="{5BBF85D8-1F90-4344-A964-0F92A2A957A4}" type="sibTrans" cxnId="{AB3435B0-4F55-4C7A-8A46-C836F68CF145}">
      <dgm:prSet/>
      <dgm:spPr/>
      <dgm:t>
        <a:bodyPr/>
        <a:lstStyle/>
        <a:p>
          <a:endParaRPr lang="ru-RU"/>
        </a:p>
      </dgm:t>
    </dgm:pt>
    <dgm:pt modelId="{371748F9-A1C9-4CA0-804E-360BF99ADBE8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идоралари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3F4ECC-1D98-4019-BEB2-71808CA70E7A}" type="parTrans" cxnId="{FF7C0CD6-7E84-4726-9B6E-ABDAC35C1EE7}">
      <dgm:prSet/>
      <dgm:spPr/>
      <dgm:t>
        <a:bodyPr/>
        <a:lstStyle/>
        <a:p>
          <a:endParaRPr lang="ru-RU"/>
        </a:p>
      </dgm:t>
    </dgm:pt>
    <dgm:pt modelId="{2D504272-D7C3-4F6E-8858-BD9E2A42FF9E}" type="sibTrans" cxnId="{FF7C0CD6-7E84-4726-9B6E-ABDAC35C1EE7}">
      <dgm:prSet/>
      <dgm:spPr/>
      <dgm:t>
        <a:bodyPr/>
        <a:lstStyle/>
        <a:p>
          <a:endParaRPr lang="ru-RU"/>
        </a:p>
      </dgm:t>
    </dgm:pt>
    <dgm:pt modelId="{9332E2AF-C00C-4571-A511-40461A7F9A34}" type="pres">
      <dgm:prSet presAssocID="{E6B2958F-6FF5-48F2-9651-CD6BAFE057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5B6F52-7677-4465-9B78-271155EA9C9D}" type="pres">
      <dgm:prSet presAssocID="{E6B80BE3-BA1A-4325-9842-B2331828C25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58426F-E423-4D32-8A51-E7ECFF9A738E}" type="pres">
      <dgm:prSet presAssocID="{E6B80BE3-BA1A-4325-9842-B2331828C25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E11D86-AB69-4DF0-8C8D-75AFA6A61D3E}" type="presOf" srcId="{371748F9-A1C9-4CA0-804E-360BF99ADBE8}" destId="{A558426F-E423-4D32-8A51-E7ECFF9A738E}" srcOrd="0" destOrd="0" presId="urn:microsoft.com/office/officeart/2005/8/layout/vList2"/>
    <dgm:cxn modelId="{FF7C0CD6-7E84-4726-9B6E-ABDAC35C1EE7}" srcId="{E6B80BE3-BA1A-4325-9842-B2331828C251}" destId="{371748F9-A1C9-4CA0-804E-360BF99ADBE8}" srcOrd="0" destOrd="0" parTransId="{943F4ECC-1D98-4019-BEB2-71808CA70E7A}" sibTransId="{2D504272-D7C3-4F6E-8858-BD9E2A42FF9E}"/>
    <dgm:cxn modelId="{863F5AA1-68A1-49DF-812E-AE9C4BC87184}" type="presOf" srcId="{E6B80BE3-BA1A-4325-9842-B2331828C251}" destId="{CE5B6F52-7677-4465-9B78-271155EA9C9D}" srcOrd="0" destOrd="0" presId="urn:microsoft.com/office/officeart/2005/8/layout/vList2"/>
    <dgm:cxn modelId="{AB3435B0-4F55-4C7A-8A46-C836F68CF145}" srcId="{E6B2958F-6FF5-48F2-9651-CD6BAFE0579E}" destId="{E6B80BE3-BA1A-4325-9842-B2331828C251}" srcOrd="0" destOrd="0" parTransId="{EC9D017D-DCF2-40B0-BC63-5059F57DCF6B}" sibTransId="{5BBF85D8-1F90-4344-A964-0F92A2A957A4}"/>
    <dgm:cxn modelId="{9526A01E-D571-4E1F-A6BA-BB6332DFC405}" type="presOf" srcId="{E6B2958F-6FF5-48F2-9651-CD6BAFE0579E}" destId="{9332E2AF-C00C-4571-A511-40461A7F9A34}" srcOrd="0" destOrd="0" presId="urn:microsoft.com/office/officeart/2005/8/layout/vList2"/>
    <dgm:cxn modelId="{E0022CB0-A471-451E-9280-6A46DF0CE0CC}" type="presParOf" srcId="{9332E2AF-C00C-4571-A511-40461A7F9A34}" destId="{CE5B6F52-7677-4465-9B78-271155EA9C9D}" srcOrd="0" destOrd="0" presId="urn:microsoft.com/office/officeart/2005/8/layout/vList2"/>
    <dgm:cxn modelId="{7E812EC2-9044-4325-9EAD-F5A5D2E2A33A}" type="presParOf" srcId="{9332E2AF-C00C-4571-A511-40461A7F9A34}" destId="{A558426F-E423-4D32-8A51-E7ECFF9A738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7.xml><?xml version="1.0" encoding="utf-8"?>
<dgm:dataModel xmlns:dgm="http://schemas.openxmlformats.org/drawingml/2006/diagram" xmlns:a="http://schemas.openxmlformats.org/drawingml/2006/main">
  <dgm:ptLst>
    <dgm:pt modelId="{2FE578DB-A0A4-469B-A599-5A859DF4BD77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D276497-8121-45EE-A84B-D75697D951E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DC3CA5-5499-445A-9760-2346C62C3B6D}" type="parTrans" cxnId="{E504E6BD-636E-4733-A37B-795A5910A915}">
      <dgm:prSet/>
      <dgm:spPr/>
      <dgm:t>
        <a:bodyPr/>
        <a:lstStyle/>
        <a:p>
          <a:endParaRPr lang="ru-RU"/>
        </a:p>
      </dgm:t>
    </dgm:pt>
    <dgm:pt modelId="{7D186D7F-DCCE-44C1-AF64-B9C7065B5C13}" type="sibTrans" cxnId="{E504E6BD-636E-4733-A37B-795A5910A915}">
      <dgm:prSet/>
      <dgm:spPr/>
      <dgm:t>
        <a:bodyPr/>
        <a:lstStyle/>
        <a:p>
          <a:endParaRPr lang="ru-RU"/>
        </a:p>
      </dgm:t>
    </dgm:pt>
    <dgm:pt modelId="{43D667FF-E7F6-41BB-BBCD-A840F4980510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5BF781-D30D-40D1-B531-D51A34914E04}" type="parTrans" cxnId="{D03C01D5-7336-48B5-BACB-39E805D57F56}">
      <dgm:prSet/>
      <dgm:spPr/>
      <dgm:t>
        <a:bodyPr/>
        <a:lstStyle/>
        <a:p>
          <a:endParaRPr lang="ru-RU"/>
        </a:p>
      </dgm:t>
    </dgm:pt>
    <dgm:pt modelId="{CBE5FE3F-47BC-43B5-BBA9-D73CCECD9678}" type="sibTrans" cxnId="{D03C01D5-7336-48B5-BACB-39E805D57F56}">
      <dgm:prSet/>
      <dgm:spPr/>
      <dgm:t>
        <a:bodyPr/>
        <a:lstStyle/>
        <a:p>
          <a:endParaRPr lang="ru-RU"/>
        </a:p>
      </dgm:t>
    </dgm:pt>
    <dgm:pt modelId="{70F5513F-A18D-4512-8554-8F2A92718A9C}" type="pres">
      <dgm:prSet presAssocID="{2FE578DB-A0A4-469B-A599-5A859DF4BD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FFE05A-F807-4E82-B9BB-62C27249D0D5}" type="pres">
      <dgm:prSet presAssocID="{5D276497-8121-45EE-A84B-D75697D951E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1668BC-0417-42B0-977B-240F7C8A6098}" type="pres">
      <dgm:prSet presAssocID="{5D276497-8121-45EE-A84B-D75697D951E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E9B436-029F-45C1-8A79-0C1D6F9C6001}" type="presOf" srcId="{43D667FF-E7F6-41BB-BBCD-A840F4980510}" destId="{301668BC-0417-42B0-977B-240F7C8A6098}" srcOrd="0" destOrd="0" presId="urn:microsoft.com/office/officeart/2005/8/layout/vList2"/>
    <dgm:cxn modelId="{87CC86EE-1393-4FDC-AF27-06524A56C2E4}" type="presOf" srcId="{5D276497-8121-45EE-A84B-D75697D951EC}" destId="{6AFFE05A-F807-4E82-B9BB-62C27249D0D5}" srcOrd="0" destOrd="0" presId="urn:microsoft.com/office/officeart/2005/8/layout/vList2"/>
    <dgm:cxn modelId="{E504E6BD-636E-4733-A37B-795A5910A915}" srcId="{2FE578DB-A0A4-469B-A599-5A859DF4BD77}" destId="{5D276497-8121-45EE-A84B-D75697D951EC}" srcOrd="0" destOrd="0" parTransId="{F9DC3CA5-5499-445A-9760-2346C62C3B6D}" sibTransId="{7D186D7F-DCCE-44C1-AF64-B9C7065B5C13}"/>
    <dgm:cxn modelId="{DE367704-BB0B-4D5C-B48E-4E6470C4CE29}" type="presOf" srcId="{2FE578DB-A0A4-469B-A599-5A859DF4BD77}" destId="{70F5513F-A18D-4512-8554-8F2A92718A9C}" srcOrd="0" destOrd="0" presId="urn:microsoft.com/office/officeart/2005/8/layout/vList2"/>
    <dgm:cxn modelId="{D03C01D5-7336-48B5-BACB-39E805D57F56}" srcId="{5D276497-8121-45EE-A84B-D75697D951EC}" destId="{43D667FF-E7F6-41BB-BBCD-A840F4980510}" srcOrd="0" destOrd="0" parTransId="{555BF781-D30D-40D1-B531-D51A34914E04}" sibTransId="{CBE5FE3F-47BC-43B5-BBA9-D73CCECD9678}"/>
    <dgm:cxn modelId="{10CD5E38-4112-48C6-B045-5AF0EC89DD19}" type="presParOf" srcId="{70F5513F-A18D-4512-8554-8F2A92718A9C}" destId="{6AFFE05A-F807-4E82-B9BB-62C27249D0D5}" srcOrd="0" destOrd="0" presId="urn:microsoft.com/office/officeart/2005/8/layout/vList2"/>
    <dgm:cxn modelId="{358CECD2-EA93-4D18-88AE-903C85054733}" type="presParOf" srcId="{70F5513F-A18D-4512-8554-8F2A92718A9C}" destId="{301668BC-0417-42B0-977B-240F7C8A609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8.xml><?xml version="1.0" encoding="utf-8"?>
<dgm:dataModel xmlns:dgm="http://schemas.openxmlformats.org/drawingml/2006/diagram" xmlns:a="http://schemas.openxmlformats.org/drawingml/2006/main">
  <dgm:ptLst>
    <dgm:pt modelId="{CF7D301C-9FA3-4F33-B692-4BA549354A1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312F82C-E8C2-4236-A38C-13DB9BA9549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CAA133-D982-401C-A54E-1365E14B8281}" type="parTrans" cxnId="{DB4303E1-E4D0-4C22-9EC4-310B79A2A967}">
      <dgm:prSet/>
      <dgm:spPr/>
      <dgm:t>
        <a:bodyPr/>
        <a:lstStyle/>
        <a:p>
          <a:endParaRPr lang="ru-RU"/>
        </a:p>
      </dgm:t>
    </dgm:pt>
    <dgm:pt modelId="{9E01CEC5-6211-4974-9DBD-C1A36110A306}" type="sibTrans" cxnId="{DB4303E1-E4D0-4C22-9EC4-310B79A2A967}">
      <dgm:prSet/>
      <dgm:spPr/>
      <dgm:t>
        <a:bodyPr/>
        <a:lstStyle/>
        <a:p>
          <a:endParaRPr lang="ru-RU"/>
        </a:p>
      </dgm:t>
    </dgm:pt>
    <dgm:pt modelId="{E08B6613-4114-4440-9EEF-2EBC592D0F96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FDC41A-D16E-4A73-A27E-19CEF3FA0B05}" type="parTrans" cxnId="{26CD6588-D18E-40E8-A409-52E46CADD75D}">
      <dgm:prSet/>
      <dgm:spPr/>
      <dgm:t>
        <a:bodyPr/>
        <a:lstStyle/>
        <a:p>
          <a:endParaRPr lang="ru-RU"/>
        </a:p>
      </dgm:t>
    </dgm:pt>
    <dgm:pt modelId="{72C30734-564F-404E-9BF1-E4A002862C90}" type="sibTrans" cxnId="{26CD6588-D18E-40E8-A409-52E46CADD75D}">
      <dgm:prSet/>
      <dgm:spPr/>
      <dgm:t>
        <a:bodyPr/>
        <a:lstStyle/>
        <a:p>
          <a:endParaRPr lang="ru-RU"/>
        </a:p>
      </dgm:t>
    </dgm:pt>
    <dgm:pt modelId="{3BACE448-1644-42C5-A528-17C6DEC14DDC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861903-FE5D-4714-B1DE-8D6EAC1E4F1D}" type="parTrans" cxnId="{1784D5ED-588F-4021-A97A-F314C6871109}">
      <dgm:prSet/>
      <dgm:spPr/>
      <dgm:t>
        <a:bodyPr/>
        <a:lstStyle/>
        <a:p>
          <a:endParaRPr lang="ru-RU"/>
        </a:p>
      </dgm:t>
    </dgm:pt>
    <dgm:pt modelId="{38E4A2D3-65FD-4A3D-A8EE-77899558B9F5}" type="sibTrans" cxnId="{1784D5ED-588F-4021-A97A-F314C6871109}">
      <dgm:prSet/>
      <dgm:spPr/>
      <dgm:t>
        <a:bodyPr/>
        <a:lstStyle/>
        <a:p>
          <a:endParaRPr lang="ru-RU"/>
        </a:p>
      </dgm:t>
    </dgm:pt>
    <dgm:pt modelId="{5326D0FB-5F8B-4138-906C-B288BF582AAC}" type="pres">
      <dgm:prSet presAssocID="{CF7D301C-9FA3-4F33-B692-4BA549354A1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058C91-964B-42F8-A087-47EF142047B8}" type="pres">
      <dgm:prSet presAssocID="{6312F82C-E8C2-4236-A38C-13DB9BA9549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478976-6BBE-496C-8515-6963C0B533A0}" type="pres">
      <dgm:prSet presAssocID="{6312F82C-E8C2-4236-A38C-13DB9BA9549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2B0309-999A-4CD3-8462-0761970DB098}" type="presOf" srcId="{E08B6613-4114-4440-9EEF-2EBC592D0F96}" destId="{F4478976-6BBE-496C-8515-6963C0B533A0}" srcOrd="0" destOrd="0" presId="urn:microsoft.com/office/officeart/2005/8/layout/vList2"/>
    <dgm:cxn modelId="{26CD6588-D18E-40E8-A409-52E46CADD75D}" srcId="{6312F82C-E8C2-4236-A38C-13DB9BA95495}" destId="{E08B6613-4114-4440-9EEF-2EBC592D0F96}" srcOrd="0" destOrd="0" parTransId="{7DFDC41A-D16E-4A73-A27E-19CEF3FA0B05}" sibTransId="{72C30734-564F-404E-9BF1-E4A002862C90}"/>
    <dgm:cxn modelId="{1BB21A52-4682-42D6-AD76-43B22C12252A}" type="presOf" srcId="{CF7D301C-9FA3-4F33-B692-4BA549354A11}" destId="{5326D0FB-5F8B-4138-906C-B288BF582AAC}" srcOrd="0" destOrd="0" presId="urn:microsoft.com/office/officeart/2005/8/layout/vList2"/>
    <dgm:cxn modelId="{DB4303E1-E4D0-4C22-9EC4-310B79A2A967}" srcId="{CF7D301C-9FA3-4F33-B692-4BA549354A11}" destId="{6312F82C-E8C2-4236-A38C-13DB9BA95495}" srcOrd="0" destOrd="0" parTransId="{ADCAA133-D982-401C-A54E-1365E14B8281}" sibTransId="{9E01CEC5-6211-4974-9DBD-C1A36110A306}"/>
    <dgm:cxn modelId="{1784D5ED-588F-4021-A97A-F314C6871109}" srcId="{6312F82C-E8C2-4236-A38C-13DB9BA95495}" destId="{3BACE448-1644-42C5-A528-17C6DEC14DDC}" srcOrd="1" destOrd="0" parTransId="{E4861903-FE5D-4714-B1DE-8D6EAC1E4F1D}" sibTransId="{38E4A2D3-65FD-4A3D-A8EE-77899558B9F5}"/>
    <dgm:cxn modelId="{4CE633E7-7006-4C78-ABDD-BB31647BFFF9}" type="presOf" srcId="{3BACE448-1644-42C5-A528-17C6DEC14DDC}" destId="{F4478976-6BBE-496C-8515-6963C0B533A0}" srcOrd="0" destOrd="1" presId="urn:microsoft.com/office/officeart/2005/8/layout/vList2"/>
    <dgm:cxn modelId="{AB4A7F75-C060-4266-AF6D-3D58C533A481}" type="presOf" srcId="{6312F82C-E8C2-4236-A38C-13DB9BA95495}" destId="{59058C91-964B-42F8-A087-47EF142047B8}" srcOrd="0" destOrd="0" presId="urn:microsoft.com/office/officeart/2005/8/layout/vList2"/>
    <dgm:cxn modelId="{E84CDD72-A55E-491E-8CB8-DDB61DB813E1}" type="presParOf" srcId="{5326D0FB-5F8B-4138-906C-B288BF582AAC}" destId="{59058C91-964B-42F8-A087-47EF142047B8}" srcOrd="0" destOrd="0" presId="urn:microsoft.com/office/officeart/2005/8/layout/vList2"/>
    <dgm:cxn modelId="{675555DF-1730-4D6D-BA0F-6C84DA624250}" type="presParOf" srcId="{5326D0FB-5F8B-4138-906C-B288BF582AAC}" destId="{F4478976-6BBE-496C-8515-6963C0B533A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9.xml><?xml version="1.0" encoding="utf-8"?>
<dgm:dataModel xmlns:dgm="http://schemas.openxmlformats.org/drawingml/2006/diagram" xmlns:a="http://schemas.openxmlformats.org/drawingml/2006/main">
  <dgm:ptLst>
    <dgm:pt modelId="{8A413AE5-5F06-4031-A118-7EF0A8915BB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E184097-2D05-45B0-A389-1A1F4D0D49CE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озиқ-овқат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AB42DA-E047-4036-97DF-6B17D28D9CFD}" type="parTrans" cxnId="{0A7EB2B4-BC87-4F01-B191-C2927C160BFD}">
      <dgm:prSet/>
      <dgm:spPr/>
      <dgm:t>
        <a:bodyPr/>
        <a:lstStyle/>
        <a:p>
          <a:endParaRPr lang="ru-RU"/>
        </a:p>
      </dgm:t>
    </dgm:pt>
    <dgm:pt modelId="{A78D53DD-834F-478C-A1A6-8FCE4839A775}" type="sibTrans" cxnId="{0A7EB2B4-BC87-4F01-B191-C2927C160BFD}">
      <dgm:prSet/>
      <dgm:spPr/>
      <dgm:t>
        <a:bodyPr/>
        <a:lstStyle/>
        <a:p>
          <a:endParaRPr lang="ru-RU"/>
        </a:p>
      </dgm:t>
    </dgm:pt>
    <dgm:pt modelId="{7DF73F4C-FE19-403C-B544-9DE1A6C35FDF}" type="pres">
      <dgm:prSet presAssocID="{8A413AE5-5F06-4031-A118-7EF0A8915B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E02EE0-972F-4114-A6EE-9A4618CD897B}" type="pres">
      <dgm:prSet presAssocID="{DE184097-2D05-45B0-A389-1A1F4D0D49C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60CF7A-CDC2-4000-92EB-DB1022B9B147}" type="presOf" srcId="{DE184097-2D05-45B0-A389-1A1F4D0D49CE}" destId="{07E02EE0-972F-4114-A6EE-9A4618CD897B}" srcOrd="0" destOrd="0" presId="urn:microsoft.com/office/officeart/2005/8/layout/vList2"/>
    <dgm:cxn modelId="{0A7EB2B4-BC87-4F01-B191-C2927C160BFD}" srcId="{8A413AE5-5F06-4031-A118-7EF0A8915BB0}" destId="{DE184097-2D05-45B0-A389-1A1F4D0D49CE}" srcOrd="0" destOrd="0" parTransId="{FAAB42DA-E047-4036-97DF-6B17D28D9CFD}" sibTransId="{A78D53DD-834F-478C-A1A6-8FCE4839A775}"/>
    <dgm:cxn modelId="{7C6C2BEC-2C87-4BB0-83EE-4CBF6ABF5454}" type="presOf" srcId="{8A413AE5-5F06-4031-A118-7EF0A8915BB0}" destId="{7DF73F4C-FE19-403C-B544-9DE1A6C35FDF}" srcOrd="0" destOrd="0" presId="urn:microsoft.com/office/officeart/2005/8/layout/vList2"/>
    <dgm:cxn modelId="{03E4F3BD-9CAF-4562-9061-B04DDB4B0ED1}" type="presParOf" srcId="{7DF73F4C-FE19-403C-B544-9DE1A6C35FDF}" destId="{07E02EE0-972F-4114-A6EE-9A4618CD897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0.xml><?xml version="1.0" encoding="utf-8"?>
<dgm:dataModel xmlns:dgm="http://schemas.openxmlformats.org/drawingml/2006/diagram" xmlns:a="http://schemas.openxmlformats.org/drawingml/2006/main">
  <dgm:ptLst>
    <dgm:pt modelId="{F738FEDF-8C89-49FB-B544-84E7EFF1A3C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8DB7E03-37F0-4CDF-B2EB-B1C4FC5A677B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кучи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капитал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ажратиб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навбатида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кучи, фонд, валюта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b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7A5340-1661-4182-A587-9FA9FB5872E2}" type="parTrans" cxnId="{DFD219AC-458D-40B2-863B-DB0E876E616B}">
      <dgm:prSet/>
      <dgm:spPr/>
      <dgm:t>
        <a:bodyPr/>
        <a:lstStyle/>
        <a:p>
          <a:endParaRPr lang="ru-RU"/>
        </a:p>
      </dgm:t>
    </dgm:pt>
    <dgm:pt modelId="{94B756BB-2FA3-418C-A33D-1908BB7A5AEF}" type="sibTrans" cxnId="{DFD219AC-458D-40B2-863B-DB0E876E616B}">
      <dgm:prSet/>
      <dgm:spPr/>
      <dgm:t>
        <a:bodyPr/>
        <a:lstStyle/>
        <a:p>
          <a:endParaRPr lang="ru-RU"/>
        </a:p>
      </dgm:t>
    </dgm:pt>
    <dgm:pt modelId="{C60C239D-4F23-48D0-A9E6-1738327C9151}" type="pres">
      <dgm:prSet presAssocID="{F738FEDF-8C89-49FB-B544-84E7EFF1A3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417603-BB05-449A-909A-AC245220504F}" type="pres">
      <dgm:prSet presAssocID="{28DB7E03-37F0-4CDF-B2EB-B1C4FC5A677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D580F2-BCFB-4BB9-B951-30131592E7F5}" type="presOf" srcId="{28DB7E03-37F0-4CDF-B2EB-B1C4FC5A677B}" destId="{42417603-BB05-449A-909A-AC245220504F}" srcOrd="0" destOrd="0" presId="urn:microsoft.com/office/officeart/2005/8/layout/vList2"/>
    <dgm:cxn modelId="{6D328601-C09F-407B-A2D9-81144E401390}" type="presOf" srcId="{F738FEDF-8C89-49FB-B544-84E7EFF1A3C0}" destId="{C60C239D-4F23-48D0-A9E6-1738327C9151}" srcOrd="0" destOrd="0" presId="urn:microsoft.com/office/officeart/2005/8/layout/vList2"/>
    <dgm:cxn modelId="{DFD219AC-458D-40B2-863B-DB0E876E616B}" srcId="{F738FEDF-8C89-49FB-B544-84E7EFF1A3C0}" destId="{28DB7E03-37F0-4CDF-B2EB-B1C4FC5A677B}" srcOrd="0" destOrd="0" parTransId="{6A7A5340-1661-4182-A587-9FA9FB5872E2}" sibTransId="{94B756BB-2FA3-418C-A33D-1908BB7A5AEF}"/>
    <dgm:cxn modelId="{8E894822-8A2F-4618-AB8F-16CF32603A61}" type="presParOf" srcId="{C60C239D-4F23-48D0-A9E6-1738327C9151}" destId="{42417603-BB05-449A-909A-AC245220504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1.xml><?xml version="1.0" encoding="utf-8"?>
<dgm:dataModel xmlns:dgm="http://schemas.openxmlformats.org/drawingml/2006/diagram" xmlns:a="http://schemas.openxmlformats.org/drawingml/2006/main">
  <dgm:ptLst>
    <dgm:pt modelId="{DF7B5FDC-7E1D-4A31-A964-D3235ACA363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752938D-5678-4DCC-B37E-6113873ABEF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C5C4BF-EEF8-4A2F-9366-700B586DC707}" type="parTrans" cxnId="{38028BAC-A986-45F3-A8C7-52CD0E0A9BBD}">
      <dgm:prSet/>
      <dgm:spPr/>
      <dgm:t>
        <a:bodyPr/>
        <a:lstStyle/>
        <a:p>
          <a:endParaRPr lang="ru-RU"/>
        </a:p>
      </dgm:t>
    </dgm:pt>
    <dgm:pt modelId="{21E6A940-282D-4542-B1B7-365A434B910E}" type="sibTrans" cxnId="{38028BAC-A986-45F3-A8C7-52CD0E0A9BBD}">
      <dgm:prSet/>
      <dgm:spPr/>
      <dgm:t>
        <a:bodyPr/>
        <a:lstStyle/>
        <a:p>
          <a:endParaRPr lang="ru-RU"/>
        </a:p>
      </dgm:t>
    </dgm:pt>
    <dgm:pt modelId="{FC7C424F-3864-4A8B-9886-16640CAA9BDF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B742BB-E959-43B4-861D-1D16ACE81BDF}" type="parTrans" cxnId="{7D00EDD1-B55C-4D5D-B1A0-444E50110131}">
      <dgm:prSet/>
      <dgm:spPr/>
      <dgm:t>
        <a:bodyPr/>
        <a:lstStyle/>
        <a:p>
          <a:endParaRPr lang="ru-RU"/>
        </a:p>
      </dgm:t>
    </dgm:pt>
    <dgm:pt modelId="{0D98EFB8-BB32-4C2A-BD50-09EED6EBDC94}" type="sibTrans" cxnId="{7D00EDD1-B55C-4D5D-B1A0-444E50110131}">
      <dgm:prSet/>
      <dgm:spPr/>
      <dgm:t>
        <a:bodyPr/>
        <a:lstStyle/>
        <a:p>
          <a:endParaRPr lang="ru-RU"/>
        </a:p>
      </dgm:t>
    </dgm:pt>
    <dgm:pt modelId="{A59E89C7-9AB2-4766-B980-8786A7FA4108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E3290E-B11B-4E4A-9954-21A47AFABD14}" type="parTrans" cxnId="{F48D67C7-A4A1-43ED-ABE6-FB22EB1FBC66}">
      <dgm:prSet/>
      <dgm:spPr/>
      <dgm:t>
        <a:bodyPr/>
        <a:lstStyle/>
        <a:p>
          <a:endParaRPr lang="ru-RU"/>
        </a:p>
      </dgm:t>
    </dgm:pt>
    <dgm:pt modelId="{48184E6F-5952-4099-B4AE-3C359903ED81}" type="sibTrans" cxnId="{F48D67C7-A4A1-43ED-ABE6-FB22EB1FBC66}">
      <dgm:prSet/>
      <dgm:spPr/>
      <dgm:t>
        <a:bodyPr/>
        <a:lstStyle/>
        <a:p>
          <a:endParaRPr lang="ru-RU"/>
        </a:p>
      </dgm:t>
    </dgm:pt>
    <dgm:pt modelId="{AB843AD6-C5D3-4C8B-9C07-091218712E11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6329E0-3B2B-4F15-8159-BE3D2A0E250D}" type="parTrans" cxnId="{0D913090-4F99-4AA3-8839-E8AC14821C3D}">
      <dgm:prSet/>
      <dgm:spPr/>
      <dgm:t>
        <a:bodyPr/>
        <a:lstStyle/>
        <a:p>
          <a:endParaRPr lang="ru-RU"/>
        </a:p>
      </dgm:t>
    </dgm:pt>
    <dgm:pt modelId="{07C88F95-F926-4608-88F6-68CA85CCA96A}" type="sibTrans" cxnId="{0D913090-4F99-4AA3-8839-E8AC14821C3D}">
      <dgm:prSet/>
      <dgm:spPr/>
      <dgm:t>
        <a:bodyPr/>
        <a:lstStyle/>
        <a:p>
          <a:endParaRPr lang="ru-RU"/>
        </a:p>
      </dgm:t>
    </dgm:pt>
    <dgm:pt modelId="{7BD279AE-21CF-4DDB-9AE5-4C473CE3837C}" type="pres">
      <dgm:prSet presAssocID="{DF7B5FDC-7E1D-4A31-A964-D3235ACA363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8737DC-4B8C-4C71-97C9-E165F8759944}" type="pres">
      <dgm:prSet presAssocID="{2752938D-5678-4DCC-B37E-6113873ABEF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935ED1-2A34-4B83-B185-3C48EC92E2DE}" type="pres">
      <dgm:prSet presAssocID="{2752938D-5678-4DCC-B37E-6113873ABEF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E6E50B-67E1-4B4B-84A6-26056F2F6705}" type="presOf" srcId="{FC7C424F-3864-4A8B-9886-16640CAA9BDF}" destId="{1E935ED1-2A34-4B83-B185-3C48EC92E2DE}" srcOrd="0" destOrd="0" presId="urn:microsoft.com/office/officeart/2005/8/layout/vList2"/>
    <dgm:cxn modelId="{7D00EDD1-B55C-4D5D-B1A0-444E50110131}" srcId="{2752938D-5678-4DCC-B37E-6113873ABEF4}" destId="{FC7C424F-3864-4A8B-9886-16640CAA9BDF}" srcOrd="0" destOrd="0" parTransId="{B5B742BB-E959-43B4-861D-1D16ACE81BDF}" sibTransId="{0D98EFB8-BB32-4C2A-BD50-09EED6EBDC94}"/>
    <dgm:cxn modelId="{A03FB6AA-4712-41FA-88F3-EB8BC4FFC945}" type="presOf" srcId="{DF7B5FDC-7E1D-4A31-A964-D3235ACA363A}" destId="{7BD279AE-21CF-4DDB-9AE5-4C473CE3837C}" srcOrd="0" destOrd="0" presId="urn:microsoft.com/office/officeart/2005/8/layout/vList2"/>
    <dgm:cxn modelId="{0D913090-4F99-4AA3-8839-E8AC14821C3D}" srcId="{2752938D-5678-4DCC-B37E-6113873ABEF4}" destId="{AB843AD6-C5D3-4C8B-9C07-091218712E11}" srcOrd="2" destOrd="0" parTransId="{656329E0-3B2B-4F15-8159-BE3D2A0E250D}" sibTransId="{07C88F95-F926-4608-88F6-68CA85CCA96A}"/>
    <dgm:cxn modelId="{8EBBF6F6-2807-42A3-952B-1175D5C8380B}" type="presOf" srcId="{AB843AD6-C5D3-4C8B-9C07-091218712E11}" destId="{1E935ED1-2A34-4B83-B185-3C48EC92E2DE}" srcOrd="0" destOrd="2" presId="urn:microsoft.com/office/officeart/2005/8/layout/vList2"/>
    <dgm:cxn modelId="{F48D67C7-A4A1-43ED-ABE6-FB22EB1FBC66}" srcId="{2752938D-5678-4DCC-B37E-6113873ABEF4}" destId="{A59E89C7-9AB2-4766-B980-8786A7FA4108}" srcOrd="1" destOrd="0" parTransId="{49E3290E-B11B-4E4A-9954-21A47AFABD14}" sibTransId="{48184E6F-5952-4099-B4AE-3C359903ED81}"/>
    <dgm:cxn modelId="{38028BAC-A986-45F3-A8C7-52CD0E0A9BBD}" srcId="{DF7B5FDC-7E1D-4A31-A964-D3235ACA363A}" destId="{2752938D-5678-4DCC-B37E-6113873ABEF4}" srcOrd="0" destOrd="0" parTransId="{7AC5C4BF-EEF8-4A2F-9366-700B586DC707}" sibTransId="{21E6A940-282D-4542-B1B7-365A434B910E}"/>
    <dgm:cxn modelId="{9F91670C-530F-462F-83F7-5AD6D76DB5E5}" type="presOf" srcId="{2752938D-5678-4DCC-B37E-6113873ABEF4}" destId="{8C8737DC-4B8C-4C71-97C9-E165F8759944}" srcOrd="0" destOrd="0" presId="urn:microsoft.com/office/officeart/2005/8/layout/vList2"/>
    <dgm:cxn modelId="{B3F6B558-D0D9-4FB4-9E94-73DDFBC8A17B}" type="presOf" srcId="{A59E89C7-9AB2-4766-B980-8786A7FA4108}" destId="{1E935ED1-2A34-4B83-B185-3C48EC92E2DE}" srcOrd="0" destOrd="1" presId="urn:microsoft.com/office/officeart/2005/8/layout/vList2"/>
    <dgm:cxn modelId="{4FCC4F58-0C53-4030-9406-8322017331F1}" type="presParOf" srcId="{7BD279AE-21CF-4DDB-9AE5-4C473CE3837C}" destId="{8C8737DC-4B8C-4C71-97C9-E165F8759944}" srcOrd="0" destOrd="0" presId="urn:microsoft.com/office/officeart/2005/8/layout/vList2"/>
    <dgm:cxn modelId="{E712C8FE-C012-4A23-94BC-BD57EF2D980A}" type="presParOf" srcId="{7BD279AE-21CF-4DDB-9AE5-4C473CE3837C}" destId="{1E935ED1-2A34-4B83-B185-3C48EC92E2D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2.xml><?xml version="1.0" encoding="utf-8"?>
<dgm:dataModel xmlns:dgm="http://schemas.openxmlformats.org/drawingml/2006/diagram" xmlns:a="http://schemas.openxmlformats.org/drawingml/2006/main">
  <dgm:ptLst>
    <dgm:pt modelId="{A6F9E568-672B-415F-94EC-FDE779650AA3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0C41B03-4FB3-4660-8938-4246957AE9A1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инфратузилмаси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0B4867-E4B3-46C5-8559-FDAF2082C643}" type="parTrans" cxnId="{58A2B413-0F53-484F-9A22-B9426E1B680E}">
      <dgm:prSet/>
      <dgm:spPr/>
      <dgm:t>
        <a:bodyPr/>
        <a:lstStyle/>
        <a:p>
          <a:endParaRPr lang="ru-RU"/>
        </a:p>
      </dgm:t>
    </dgm:pt>
    <dgm:pt modelId="{2DBB26EB-85A4-463E-BC59-12A71250CCF2}" type="sibTrans" cxnId="{58A2B413-0F53-484F-9A22-B9426E1B680E}">
      <dgm:prSet/>
      <dgm:spPr/>
      <dgm:t>
        <a:bodyPr/>
        <a:lstStyle/>
        <a:p>
          <a:endParaRPr lang="ru-RU"/>
        </a:p>
      </dgm:t>
    </dgm:pt>
    <dgm:pt modelId="{C37DF286-59CC-4856-942C-CB4C532A0BCC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D7F5B2-F74C-499C-9600-92695B681AAA}" type="parTrans" cxnId="{69A5AF50-0C89-4963-B1FA-12A153C2AD87}">
      <dgm:prSet/>
      <dgm:spPr/>
      <dgm:t>
        <a:bodyPr/>
        <a:lstStyle/>
        <a:p>
          <a:endParaRPr lang="ru-RU"/>
        </a:p>
      </dgm:t>
    </dgm:pt>
    <dgm:pt modelId="{71C93926-7CA6-46D9-B538-FB0FDF7B9BF6}" type="sibTrans" cxnId="{69A5AF50-0C89-4963-B1FA-12A153C2AD87}">
      <dgm:prSet/>
      <dgm:spPr/>
      <dgm:t>
        <a:bodyPr/>
        <a:lstStyle/>
        <a:p>
          <a:endParaRPr lang="ru-RU"/>
        </a:p>
      </dgm:t>
    </dgm:pt>
    <dgm:pt modelId="{C6CB7BBE-F1E5-4543-843D-8692C6B4E8ED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8EF970-F3AC-45A7-A84A-8744C5E3BC4B}" type="parTrans" cxnId="{06BAA0E7-1B22-46D8-8256-0D6020CEFD46}">
      <dgm:prSet/>
      <dgm:spPr/>
      <dgm:t>
        <a:bodyPr/>
        <a:lstStyle/>
        <a:p>
          <a:endParaRPr lang="ru-RU"/>
        </a:p>
      </dgm:t>
    </dgm:pt>
    <dgm:pt modelId="{AABB945F-342B-47B3-8A08-74E41781F092}" type="sibTrans" cxnId="{06BAA0E7-1B22-46D8-8256-0D6020CEFD46}">
      <dgm:prSet/>
      <dgm:spPr/>
      <dgm:t>
        <a:bodyPr/>
        <a:lstStyle/>
        <a:p>
          <a:endParaRPr lang="ru-RU"/>
        </a:p>
      </dgm:t>
    </dgm:pt>
    <dgm:pt modelId="{EEEB25D4-AFBC-49FB-A91C-62D611A9CDFA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айланишини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таъминловчи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мажмуаси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837ED8-6EDE-4E99-AB3F-40170606377C}" type="parTrans" cxnId="{EA15BB71-E4AA-49F0-8A6F-F113EDEB730D}">
      <dgm:prSet/>
      <dgm:spPr/>
      <dgm:t>
        <a:bodyPr/>
        <a:lstStyle/>
        <a:p>
          <a:endParaRPr lang="ru-RU"/>
        </a:p>
      </dgm:t>
    </dgm:pt>
    <dgm:pt modelId="{3E2B3E05-AEE1-464D-80C7-ADAB494AB2D9}" type="sibTrans" cxnId="{EA15BB71-E4AA-49F0-8A6F-F113EDEB730D}">
      <dgm:prSet/>
      <dgm:spPr/>
      <dgm:t>
        <a:bodyPr/>
        <a:lstStyle/>
        <a:p>
          <a:endParaRPr lang="ru-RU"/>
        </a:p>
      </dgm:t>
    </dgm:pt>
    <dgm:pt modelId="{628F90EC-FEF2-430A-A30C-41C122F4DD7D}" type="pres">
      <dgm:prSet presAssocID="{A6F9E568-672B-415F-94EC-FDE779650AA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911733-4E13-45C2-B0BD-DA2D40E0F5C0}" type="pres">
      <dgm:prSet presAssocID="{10C41B03-4FB3-4660-8938-4246957AE9A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B414B2-7068-428A-8549-ECD27E19A0C3}" type="pres">
      <dgm:prSet presAssocID="{10C41B03-4FB3-4660-8938-4246957AE9A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A9ED6B-3EB0-4FCD-B73D-FB12B74B6DC4}" type="presOf" srcId="{C37DF286-59CC-4856-942C-CB4C532A0BCC}" destId="{D5B414B2-7068-428A-8549-ECD27E19A0C3}" srcOrd="0" destOrd="0" presId="urn:microsoft.com/office/officeart/2005/8/layout/vList2"/>
    <dgm:cxn modelId="{EA15BB71-E4AA-49F0-8A6F-F113EDEB730D}" srcId="{10C41B03-4FB3-4660-8938-4246957AE9A1}" destId="{EEEB25D4-AFBC-49FB-A91C-62D611A9CDFA}" srcOrd="2" destOrd="0" parTransId="{4C837ED8-6EDE-4E99-AB3F-40170606377C}" sibTransId="{3E2B3E05-AEE1-464D-80C7-ADAB494AB2D9}"/>
    <dgm:cxn modelId="{69A5AF50-0C89-4963-B1FA-12A153C2AD87}" srcId="{10C41B03-4FB3-4660-8938-4246957AE9A1}" destId="{C37DF286-59CC-4856-942C-CB4C532A0BCC}" srcOrd="0" destOrd="0" parTransId="{73D7F5B2-F74C-499C-9600-92695B681AAA}" sibTransId="{71C93926-7CA6-46D9-B538-FB0FDF7B9BF6}"/>
    <dgm:cxn modelId="{93D26F1D-1131-480D-B025-9CCD693CC6E9}" type="presOf" srcId="{A6F9E568-672B-415F-94EC-FDE779650AA3}" destId="{628F90EC-FEF2-430A-A30C-41C122F4DD7D}" srcOrd="0" destOrd="0" presId="urn:microsoft.com/office/officeart/2005/8/layout/vList2"/>
    <dgm:cxn modelId="{7AFB9BDA-A662-4C58-9A91-0C01A6E42C1F}" type="presOf" srcId="{10C41B03-4FB3-4660-8938-4246957AE9A1}" destId="{3E911733-4E13-45C2-B0BD-DA2D40E0F5C0}" srcOrd="0" destOrd="0" presId="urn:microsoft.com/office/officeart/2005/8/layout/vList2"/>
    <dgm:cxn modelId="{B5A5E353-C293-4D09-A52F-6F70F482AE59}" type="presOf" srcId="{EEEB25D4-AFBC-49FB-A91C-62D611A9CDFA}" destId="{D5B414B2-7068-428A-8549-ECD27E19A0C3}" srcOrd="0" destOrd="2" presId="urn:microsoft.com/office/officeart/2005/8/layout/vList2"/>
    <dgm:cxn modelId="{CF36C2E8-BDFC-4F28-8023-1DEF6FFEB078}" type="presOf" srcId="{C6CB7BBE-F1E5-4543-843D-8692C6B4E8ED}" destId="{D5B414B2-7068-428A-8549-ECD27E19A0C3}" srcOrd="0" destOrd="1" presId="urn:microsoft.com/office/officeart/2005/8/layout/vList2"/>
    <dgm:cxn modelId="{06BAA0E7-1B22-46D8-8256-0D6020CEFD46}" srcId="{10C41B03-4FB3-4660-8938-4246957AE9A1}" destId="{C6CB7BBE-F1E5-4543-843D-8692C6B4E8ED}" srcOrd="1" destOrd="0" parTransId="{AF8EF970-F3AC-45A7-A84A-8744C5E3BC4B}" sibTransId="{AABB945F-342B-47B3-8A08-74E41781F092}"/>
    <dgm:cxn modelId="{58A2B413-0F53-484F-9A22-B9426E1B680E}" srcId="{A6F9E568-672B-415F-94EC-FDE779650AA3}" destId="{10C41B03-4FB3-4660-8938-4246957AE9A1}" srcOrd="0" destOrd="0" parTransId="{370B4867-E4B3-46C5-8559-FDAF2082C643}" sibTransId="{2DBB26EB-85A4-463E-BC59-12A71250CCF2}"/>
    <dgm:cxn modelId="{9A68B850-816F-472B-8EAC-CC0281D8777D}" type="presParOf" srcId="{628F90EC-FEF2-430A-A30C-41C122F4DD7D}" destId="{3E911733-4E13-45C2-B0BD-DA2D40E0F5C0}" srcOrd="0" destOrd="0" presId="urn:microsoft.com/office/officeart/2005/8/layout/vList2"/>
    <dgm:cxn modelId="{CB8ACD95-FC0B-4FE3-A906-31E6CCCCEE01}" type="presParOf" srcId="{628F90EC-FEF2-430A-A30C-41C122F4DD7D}" destId="{D5B414B2-7068-428A-8549-ECD27E19A0C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3.xml><?xml version="1.0" encoding="utf-8"?>
<dgm:dataModel xmlns:dgm="http://schemas.openxmlformats.org/drawingml/2006/diagram" xmlns:a="http://schemas.openxmlformats.org/drawingml/2006/main">
  <dgm:ptLst>
    <dgm:pt modelId="{F547F97A-EDDD-47D3-863F-D0B79432C45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2B89D87-E1A0-4B4C-AB8B-9CB30381AF9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EE3761-1F98-409F-9907-679E0AEF6529}" type="parTrans" cxnId="{C0B3E9DF-9ADF-40D5-A238-53348CA5EC9B}">
      <dgm:prSet/>
      <dgm:spPr/>
      <dgm:t>
        <a:bodyPr/>
        <a:lstStyle/>
        <a:p>
          <a:endParaRPr lang="ru-RU"/>
        </a:p>
      </dgm:t>
    </dgm:pt>
    <dgm:pt modelId="{98D4DBAD-72C9-4DF8-95B4-3F2D012DC24C}" type="sibTrans" cxnId="{C0B3E9DF-9ADF-40D5-A238-53348CA5EC9B}">
      <dgm:prSet/>
      <dgm:spPr/>
      <dgm:t>
        <a:bodyPr/>
        <a:lstStyle/>
        <a:p>
          <a:endParaRPr lang="ru-RU"/>
        </a:p>
      </dgm:t>
    </dgm:pt>
    <dgm:pt modelId="{F73449FF-79C5-471B-B5DC-9E7B26E8D26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8E2A56-3803-49A2-A28F-24EB55F25A57}" type="parTrans" cxnId="{2B7F4C0F-07A1-4F54-8514-E2A146ED403A}">
      <dgm:prSet/>
      <dgm:spPr/>
      <dgm:t>
        <a:bodyPr/>
        <a:lstStyle/>
        <a:p>
          <a:endParaRPr lang="ru-RU"/>
        </a:p>
      </dgm:t>
    </dgm:pt>
    <dgm:pt modelId="{05F0696F-B619-4551-813D-31351AEC464A}" type="sibTrans" cxnId="{2B7F4C0F-07A1-4F54-8514-E2A146ED403A}">
      <dgm:prSet/>
      <dgm:spPr/>
      <dgm:t>
        <a:bodyPr/>
        <a:lstStyle/>
        <a:p>
          <a:endParaRPr lang="ru-RU"/>
        </a:p>
      </dgm:t>
    </dgm:pt>
    <dgm:pt modelId="{28399333-0B3A-41F8-BCF1-8E5467DE3ADB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тарқалган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фонд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шунингдек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валюта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AE96FD-0160-4AF1-ABF2-2D4AAA3A1BB3}" type="parTrans" cxnId="{BC91CABC-0ACA-48DF-8F3B-08BDC7A680A2}">
      <dgm:prSet/>
      <dgm:spPr/>
      <dgm:t>
        <a:bodyPr/>
        <a:lstStyle/>
        <a:p>
          <a:endParaRPr lang="ru-RU"/>
        </a:p>
      </dgm:t>
    </dgm:pt>
    <dgm:pt modelId="{9C4931B8-C7FA-478B-A2EE-184671EF0F93}" type="sibTrans" cxnId="{BC91CABC-0ACA-48DF-8F3B-08BDC7A680A2}">
      <dgm:prSet/>
      <dgm:spPr/>
      <dgm:t>
        <a:bodyPr/>
        <a:lstStyle/>
        <a:p>
          <a:endParaRPr lang="ru-RU"/>
        </a:p>
      </dgm:t>
    </dgm:pt>
    <dgm:pt modelId="{1AB224F7-1019-4ABE-9610-3F3F38C87A50}" type="pres">
      <dgm:prSet presAssocID="{F547F97A-EDDD-47D3-863F-D0B79432C45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DF5486-A797-43BA-BF35-899C962FF543}" type="pres">
      <dgm:prSet presAssocID="{52B89D87-E1A0-4B4C-AB8B-9CB30381AF9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A296AA-BB8D-4EA3-9C63-E74E0C52D5FA}" type="pres">
      <dgm:prSet presAssocID="{52B89D87-E1A0-4B4C-AB8B-9CB30381AF92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7F4C0F-07A1-4F54-8514-E2A146ED403A}" srcId="{52B89D87-E1A0-4B4C-AB8B-9CB30381AF92}" destId="{F73449FF-79C5-471B-B5DC-9E7B26E8D262}" srcOrd="0" destOrd="0" parTransId="{248E2A56-3803-49A2-A28F-24EB55F25A57}" sibTransId="{05F0696F-B619-4551-813D-31351AEC464A}"/>
    <dgm:cxn modelId="{1211EE1C-C3F7-4AA9-A6CF-C0D3B7DA51D4}" type="presOf" srcId="{F547F97A-EDDD-47D3-863F-D0B79432C45A}" destId="{1AB224F7-1019-4ABE-9610-3F3F38C87A50}" srcOrd="0" destOrd="0" presId="urn:microsoft.com/office/officeart/2005/8/layout/vList2"/>
    <dgm:cxn modelId="{18466866-3386-4A70-802E-2874161E13F0}" type="presOf" srcId="{F73449FF-79C5-471B-B5DC-9E7B26E8D262}" destId="{3CA296AA-BB8D-4EA3-9C63-E74E0C52D5FA}" srcOrd="0" destOrd="0" presId="urn:microsoft.com/office/officeart/2005/8/layout/vList2"/>
    <dgm:cxn modelId="{BC91CABC-0ACA-48DF-8F3B-08BDC7A680A2}" srcId="{52B89D87-E1A0-4B4C-AB8B-9CB30381AF92}" destId="{28399333-0B3A-41F8-BCF1-8E5467DE3ADB}" srcOrd="1" destOrd="0" parTransId="{0BAE96FD-0160-4AF1-ABF2-2D4AAA3A1BB3}" sibTransId="{9C4931B8-C7FA-478B-A2EE-184671EF0F93}"/>
    <dgm:cxn modelId="{DE700F87-D5AF-45C9-8315-8863BDA923E6}" type="presOf" srcId="{28399333-0B3A-41F8-BCF1-8E5467DE3ADB}" destId="{3CA296AA-BB8D-4EA3-9C63-E74E0C52D5FA}" srcOrd="0" destOrd="1" presId="urn:microsoft.com/office/officeart/2005/8/layout/vList2"/>
    <dgm:cxn modelId="{11B414BF-82FA-460D-93AE-4F3D4C880B24}" type="presOf" srcId="{52B89D87-E1A0-4B4C-AB8B-9CB30381AF92}" destId="{DCDF5486-A797-43BA-BF35-899C962FF543}" srcOrd="0" destOrd="0" presId="urn:microsoft.com/office/officeart/2005/8/layout/vList2"/>
    <dgm:cxn modelId="{C0B3E9DF-9ADF-40D5-A238-53348CA5EC9B}" srcId="{F547F97A-EDDD-47D3-863F-D0B79432C45A}" destId="{52B89D87-E1A0-4B4C-AB8B-9CB30381AF92}" srcOrd="0" destOrd="0" parTransId="{EFEE3761-1F98-409F-9907-679E0AEF6529}" sibTransId="{98D4DBAD-72C9-4DF8-95B4-3F2D012DC24C}"/>
    <dgm:cxn modelId="{9520E3F4-6177-4ABF-8BD5-851B03195C6E}" type="presParOf" srcId="{1AB224F7-1019-4ABE-9610-3F3F38C87A50}" destId="{DCDF5486-A797-43BA-BF35-899C962FF543}" srcOrd="0" destOrd="0" presId="urn:microsoft.com/office/officeart/2005/8/layout/vList2"/>
    <dgm:cxn modelId="{830BBB0F-1ACF-43A8-8BEA-A817BA59391B}" type="presParOf" srcId="{1AB224F7-1019-4ABE-9610-3F3F38C87A50}" destId="{3CA296AA-BB8D-4EA3-9C63-E74E0C52D5F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4.xml><?xml version="1.0" encoding="utf-8"?>
<dgm:dataModel xmlns:dgm="http://schemas.openxmlformats.org/drawingml/2006/diagram" xmlns:a="http://schemas.openxmlformats.org/drawingml/2006/main">
  <dgm:ptLst>
    <dgm:pt modelId="{6EC1BD65-DDFD-4ADC-A19C-4992CAFBD22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CDDF9ADD-426A-434B-9049-794B6C9F0D0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236AF-E027-4C65-A344-89FB43E29306}" type="parTrans" cxnId="{1EBBC20A-0505-470B-95DC-2B984BEFD39E}">
      <dgm:prSet/>
      <dgm:spPr/>
      <dgm:t>
        <a:bodyPr/>
        <a:lstStyle/>
        <a:p>
          <a:endParaRPr lang="ru-RU"/>
        </a:p>
      </dgm:t>
    </dgm:pt>
    <dgm:pt modelId="{C27307FF-8A7D-4D10-B085-FBFEC6967A74}" type="sibTrans" cxnId="{1EBBC20A-0505-470B-95DC-2B984BEFD39E}">
      <dgm:prSet/>
      <dgm:spPr/>
      <dgm:t>
        <a:bodyPr/>
        <a:lstStyle/>
        <a:p>
          <a:endParaRPr lang="ru-RU"/>
        </a:p>
      </dgm:t>
    </dgm:pt>
    <dgm:pt modelId="{E0514E9F-ECD5-4193-AC48-162C23D13ADC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Брокерлик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қимматли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қоғозларни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мижозлар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тижорат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3286EF-1F00-4A21-BB23-E9E8921036C4}" type="parTrans" cxnId="{2AD53703-ED58-4668-B8CC-BD4986C1BE49}">
      <dgm:prSet/>
      <dgm:spPr/>
      <dgm:t>
        <a:bodyPr/>
        <a:lstStyle/>
        <a:p>
          <a:endParaRPr lang="ru-RU"/>
        </a:p>
      </dgm:t>
    </dgm:pt>
    <dgm:pt modelId="{1F78E474-6E63-468A-94B3-A43D03260EC4}" type="sibTrans" cxnId="{2AD53703-ED58-4668-B8CC-BD4986C1BE49}">
      <dgm:prSet/>
      <dgm:spPr/>
      <dgm:t>
        <a:bodyPr/>
        <a:lstStyle/>
        <a:p>
          <a:endParaRPr lang="ru-RU"/>
        </a:p>
      </dgm:t>
    </dgm:pt>
    <dgm:pt modelId="{3703FE49-542F-4845-9CC0-AF78796ACA0E}" type="pres">
      <dgm:prSet presAssocID="{6EC1BD65-DDFD-4ADC-A19C-4992CAFBD22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9FC50D-2480-4B15-858C-7133EC615E51}" type="pres">
      <dgm:prSet presAssocID="{CDDF9ADD-426A-434B-9049-794B6C9F0D0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52D151-CF95-46E4-BA93-751C173CDEE6}" type="pres">
      <dgm:prSet presAssocID="{CDDF9ADD-426A-434B-9049-794B6C9F0D0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EBBC20A-0505-470B-95DC-2B984BEFD39E}" srcId="{6EC1BD65-DDFD-4ADC-A19C-4992CAFBD22A}" destId="{CDDF9ADD-426A-434B-9049-794B6C9F0D06}" srcOrd="0" destOrd="0" parTransId="{71A236AF-E027-4C65-A344-89FB43E29306}" sibTransId="{C27307FF-8A7D-4D10-B085-FBFEC6967A74}"/>
    <dgm:cxn modelId="{E0E8C5EA-262E-407A-B939-E7A44E69F98B}" type="presOf" srcId="{6EC1BD65-DDFD-4ADC-A19C-4992CAFBD22A}" destId="{3703FE49-542F-4845-9CC0-AF78796ACA0E}" srcOrd="0" destOrd="0" presId="urn:microsoft.com/office/officeart/2005/8/layout/vList2"/>
    <dgm:cxn modelId="{7799EFE3-3958-4A83-A4AD-E9153744FFED}" type="presOf" srcId="{E0514E9F-ECD5-4193-AC48-162C23D13ADC}" destId="{CA52D151-CF95-46E4-BA93-751C173CDEE6}" srcOrd="0" destOrd="0" presId="urn:microsoft.com/office/officeart/2005/8/layout/vList2"/>
    <dgm:cxn modelId="{2AD53703-ED58-4668-B8CC-BD4986C1BE49}" srcId="{CDDF9ADD-426A-434B-9049-794B6C9F0D06}" destId="{E0514E9F-ECD5-4193-AC48-162C23D13ADC}" srcOrd="0" destOrd="0" parTransId="{803286EF-1F00-4A21-BB23-E9E8921036C4}" sibTransId="{1F78E474-6E63-468A-94B3-A43D03260EC4}"/>
    <dgm:cxn modelId="{931491F0-82DC-4A94-9338-097C4E596B31}" type="presOf" srcId="{CDDF9ADD-426A-434B-9049-794B6C9F0D06}" destId="{B19FC50D-2480-4B15-858C-7133EC615E51}" srcOrd="0" destOrd="0" presId="urn:microsoft.com/office/officeart/2005/8/layout/vList2"/>
    <dgm:cxn modelId="{E9483262-54E3-40EF-AD26-B95A000A631D}" type="presParOf" srcId="{3703FE49-542F-4845-9CC0-AF78796ACA0E}" destId="{B19FC50D-2480-4B15-858C-7133EC615E51}" srcOrd="0" destOrd="0" presId="urn:microsoft.com/office/officeart/2005/8/layout/vList2"/>
    <dgm:cxn modelId="{B6A0A950-438D-4D13-B989-EC03BD25D514}" type="presParOf" srcId="{3703FE49-542F-4845-9CC0-AF78796ACA0E}" destId="{CA52D151-CF95-46E4-BA93-751C173CDEE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5.xml><?xml version="1.0" encoding="utf-8"?>
<dgm:dataModel xmlns:dgm="http://schemas.openxmlformats.org/drawingml/2006/diagram" xmlns:a="http://schemas.openxmlformats.org/drawingml/2006/main">
  <dgm:ptLst>
    <dgm:pt modelId="{9F90E83D-450E-49D7-9EAB-63D84FEA4F8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56BB1C5-CD0C-4272-92CC-DD3C26291B2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AF3F97-8158-4ED9-8C05-E5B4DA7B9B42}" type="parTrans" cxnId="{1ADE1A8E-C9CB-4A38-825B-C6AF71D56E3C}">
      <dgm:prSet/>
      <dgm:spPr/>
      <dgm:t>
        <a:bodyPr/>
        <a:lstStyle/>
        <a:p>
          <a:endParaRPr lang="ru-RU"/>
        </a:p>
      </dgm:t>
    </dgm:pt>
    <dgm:pt modelId="{4CCE3AE5-5EF0-401F-9D98-A826CC82216A}" type="sibTrans" cxnId="{1ADE1A8E-C9CB-4A38-825B-C6AF71D56E3C}">
      <dgm:prSet/>
      <dgm:spPr/>
      <dgm:t>
        <a:bodyPr/>
        <a:lstStyle/>
        <a:p>
          <a:endParaRPr lang="ru-RU"/>
        </a:p>
      </dgm:t>
    </dgm:pt>
    <dgm:pt modelId="{857D6F78-B237-4FEF-862E-DB61CB484DB3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компания (чет эл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экспорт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чет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20D97A-ADBA-4448-BABA-E67CCAD53160}" type="parTrans" cxnId="{9865CC2A-ED2E-476A-97D0-EC6F1BD593B2}">
      <dgm:prSet/>
      <dgm:spPr/>
      <dgm:t>
        <a:bodyPr/>
        <a:lstStyle/>
        <a:p>
          <a:endParaRPr lang="ru-RU"/>
        </a:p>
      </dgm:t>
    </dgm:pt>
    <dgm:pt modelId="{A5D12AB0-64B1-4D4A-9A52-150A39A5D3ED}" type="sibTrans" cxnId="{9865CC2A-ED2E-476A-97D0-EC6F1BD593B2}">
      <dgm:prSet/>
      <dgm:spPr/>
      <dgm:t>
        <a:bodyPr/>
        <a:lstStyle/>
        <a:p>
          <a:endParaRPr lang="ru-RU"/>
        </a:p>
      </dgm:t>
    </dgm:pt>
    <dgm:pt modelId="{94CCA6CC-C597-446F-ACB7-174B2CA519A2}" type="pres">
      <dgm:prSet presAssocID="{9F90E83D-450E-49D7-9EAB-63D84FEA4F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D19CC4-C1C0-43B3-921D-EFE9EA822CE7}" type="pres">
      <dgm:prSet presAssocID="{756BB1C5-CD0C-4272-92CC-DD3C26291B2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B76A81-9758-4839-8C5B-E6DFB5D7C9A0}" type="pres">
      <dgm:prSet presAssocID="{756BB1C5-CD0C-4272-92CC-DD3C26291B2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6444BE-9806-4B6D-958A-9A81365379D1}" type="presOf" srcId="{756BB1C5-CD0C-4272-92CC-DD3C26291B2D}" destId="{D8D19CC4-C1C0-43B3-921D-EFE9EA822CE7}" srcOrd="0" destOrd="0" presId="urn:microsoft.com/office/officeart/2005/8/layout/vList2"/>
    <dgm:cxn modelId="{9865CC2A-ED2E-476A-97D0-EC6F1BD593B2}" srcId="{756BB1C5-CD0C-4272-92CC-DD3C26291B2D}" destId="{857D6F78-B237-4FEF-862E-DB61CB484DB3}" srcOrd="0" destOrd="0" parTransId="{B420D97A-ADBA-4448-BABA-E67CCAD53160}" sibTransId="{A5D12AB0-64B1-4D4A-9A52-150A39A5D3ED}"/>
    <dgm:cxn modelId="{1ADE1A8E-C9CB-4A38-825B-C6AF71D56E3C}" srcId="{9F90E83D-450E-49D7-9EAB-63D84FEA4F8B}" destId="{756BB1C5-CD0C-4272-92CC-DD3C26291B2D}" srcOrd="0" destOrd="0" parTransId="{D3AF3F97-8158-4ED9-8C05-E5B4DA7B9B42}" sibTransId="{4CCE3AE5-5EF0-401F-9D98-A826CC82216A}"/>
    <dgm:cxn modelId="{7BA56AD3-B52A-4645-AAAF-BD59E058F01A}" type="presOf" srcId="{9F90E83D-450E-49D7-9EAB-63D84FEA4F8B}" destId="{94CCA6CC-C597-446F-ACB7-174B2CA519A2}" srcOrd="0" destOrd="0" presId="urn:microsoft.com/office/officeart/2005/8/layout/vList2"/>
    <dgm:cxn modelId="{2E0A8C47-D8A0-46B1-B7B4-B461A7DF2057}" type="presOf" srcId="{857D6F78-B237-4FEF-862E-DB61CB484DB3}" destId="{C9B76A81-9758-4839-8C5B-E6DFB5D7C9A0}" srcOrd="0" destOrd="0" presId="urn:microsoft.com/office/officeart/2005/8/layout/vList2"/>
    <dgm:cxn modelId="{834EABA9-4CFD-474E-85FD-E670AB46C3BC}" type="presParOf" srcId="{94CCA6CC-C597-446F-ACB7-174B2CA519A2}" destId="{D8D19CC4-C1C0-43B3-921D-EFE9EA822CE7}" srcOrd="0" destOrd="0" presId="urn:microsoft.com/office/officeart/2005/8/layout/vList2"/>
    <dgm:cxn modelId="{7D053633-EF45-474F-ACC9-0E052D7B2452}" type="presParOf" srcId="{94CCA6CC-C597-446F-ACB7-174B2CA519A2}" destId="{C9B76A81-9758-4839-8C5B-E6DFB5D7C9A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6.xml><?xml version="1.0" encoding="utf-8"?>
<dgm:dataModel xmlns:dgm="http://schemas.openxmlformats.org/drawingml/2006/diagram" xmlns:a="http://schemas.openxmlformats.org/drawingml/2006/main">
  <dgm:ptLst>
    <dgm:pt modelId="{0A24D9AB-F15F-4A92-8D84-514426B349B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E6F4303-5D72-469C-A265-C1593ED22626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64C81-8B8E-498D-A6F6-9A5816C127BA}" type="parTrans" cxnId="{61E36E0F-6667-40CE-8EB2-D14B1A6B91CA}">
      <dgm:prSet/>
      <dgm:spPr/>
      <dgm:t>
        <a:bodyPr/>
        <a:lstStyle/>
        <a:p>
          <a:endParaRPr lang="ru-RU"/>
        </a:p>
      </dgm:t>
    </dgm:pt>
    <dgm:pt modelId="{3598700C-AC67-41B1-99F9-6EFF861B3B2F}" type="sibTrans" cxnId="{61E36E0F-6667-40CE-8EB2-D14B1A6B91CA}">
      <dgm:prSet/>
      <dgm:spPr/>
      <dgm:t>
        <a:bodyPr/>
        <a:lstStyle/>
        <a:p>
          <a:endParaRPr lang="ru-RU"/>
        </a:p>
      </dgm:t>
    </dgm:pt>
    <dgm:pt modelId="{5C1D4754-CA77-4004-9607-8CEF9AF724DE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Суғурта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компанияси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суғурта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суғурта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хатарларни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зарарсизлантириш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-кредит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052D76-BF7E-45B3-9055-AD372469061E}" type="parTrans" cxnId="{D3BA3188-C3B1-4AD8-B2F1-F926E0A8B8DB}">
      <dgm:prSet/>
      <dgm:spPr/>
      <dgm:t>
        <a:bodyPr/>
        <a:lstStyle/>
        <a:p>
          <a:endParaRPr lang="ru-RU"/>
        </a:p>
      </dgm:t>
    </dgm:pt>
    <dgm:pt modelId="{D46F7F50-6215-4A6F-917C-01D997BA2C04}" type="sibTrans" cxnId="{D3BA3188-C3B1-4AD8-B2F1-F926E0A8B8DB}">
      <dgm:prSet/>
      <dgm:spPr/>
      <dgm:t>
        <a:bodyPr/>
        <a:lstStyle/>
        <a:p>
          <a:endParaRPr lang="ru-RU"/>
        </a:p>
      </dgm:t>
    </dgm:pt>
    <dgm:pt modelId="{A0E583D1-81F2-4EF6-8E83-FDE7BFE1C1D8}" type="pres">
      <dgm:prSet presAssocID="{0A24D9AB-F15F-4A92-8D84-514426B349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1D30A3-5926-4F2C-88B5-CB38ADDCE61A}" type="pres">
      <dgm:prSet presAssocID="{AE6F4303-5D72-469C-A265-C1593ED2262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EBD47-D424-4D28-A8CB-BE33BD3129CA}" type="pres">
      <dgm:prSet presAssocID="{AE6F4303-5D72-469C-A265-C1593ED2262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E33996-A413-44BB-BA53-8FA31EB84CB3}" type="presOf" srcId="{0A24D9AB-F15F-4A92-8D84-514426B349B0}" destId="{A0E583D1-81F2-4EF6-8E83-FDE7BFE1C1D8}" srcOrd="0" destOrd="0" presId="urn:microsoft.com/office/officeart/2005/8/layout/vList2"/>
    <dgm:cxn modelId="{461B72EF-8702-4096-B8AB-BB09F9E5876E}" type="presOf" srcId="{AE6F4303-5D72-469C-A265-C1593ED22626}" destId="{9F1D30A3-5926-4F2C-88B5-CB38ADDCE61A}" srcOrd="0" destOrd="0" presId="urn:microsoft.com/office/officeart/2005/8/layout/vList2"/>
    <dgm:cxn modelId="{D043640F-2CE7-4F15-88F3-CC98DEBD3027}" type="presOf" srcId="{5C1D4754-CA77-4004-9607-8CEF9AF724DE}" destId="{354EBD47-D424-4D28-A8CB-BE33BD3129CA}" srcOrd="0" destOrd="0" presId="urn:microsoft.com/office/officeart/2005/8/layout/vList2"/>
    <dgm:cxn modelId="{61E36E0F-6667-40CE-8EB2-D14B1A6B91CA}" srcId="{0A24D9AB-F15F-4A92-8D84-514426B349B0}" destId="{AE6F4303-5D72-469C-A265-C1593ED22626}" srcOrd="0" destOrd="0" parTransId="{45B64C81-8B8E-498D-A6F6-9A5816C127BA}" sibTransId="{3598700C-AC67-41B1-99F9-6EFF861B3B2F}"/>
    <dgm:cxn modelId="{D3BA3188-C3B1-4AD8-B2F1-F926E0A8B8DB}" srcId="{AE6F4303-5D72-469C-A265-C1593ED22626}" destId="{5C1D4754-CA77-4004-9607-8CEF9AF724DE}" srcOrd="0" destOrd="0" parTransId="{61052D76-BF7E-45B3-9055-AD372469061E}" sibTransId="{D46F7F50-6215-4A6F-917C-01D997BA2C04}"/>
    <dgm:cxn modelId="{187C19D2-AFB7-4C75-B0BA-91FE2ACAA68D}" type="presParOf" srcId="{A0E583D1-81F2-4EF6-8E83-FDE7BFE1C1D8}" destId="{9F1D30A3-5926-4F2C-88B5-CB38ADDCE61A}" srcOrd="0" destOrd="0" presId="urn:microsoft.com/office/officeart/2005/8/layout/vList2"/>
    <dgm:cxn modelId="{14C37B3F-F8F8-4104-85CD-C37C74A7EEB4}" type="presParOf" srcId="{A0E583D1-81F2-4EF6-8E83-FDE7BFE1C1D8}" destId="{354EBD47-D424-4D28-A8CB-BE33BD3129C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7.xml><?xml version="1.0" encoding="utf-8"?>
<dgm:dataModel xmlns:dgm="http://schemas.openxmlformats.org/drawingml/2006/diagram" xmlns:a="http://schemas.openxmlformats.org/drawingml/2006/main">
  <dgm:ptLst>
    <dgm:pt modelId="{95998543-3165-4AB4-9D3E-A277E0DA956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FAB703E-6113-4E34-A8B7-833772CB317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B3F840-61F9-47A0-B462-A90970015344}" type="parTrans" cxnId="{CC4B7783-C163-4E9A-92DD-E750C63A96EE}">
      <dgm:prSet/>
      <dgm:spPr/>
      <dgm:t>
        <a:bodyPr/>
        <a:lstStyle/>
        <a:p>
          <a:endParaRPr lang="ru-RU"/>
        </a:p>
      </dgm:t>
    </dgm:pt>
    <dgm:pt modelId="{65D23C07-D625-4429-88EC-2E44544B0B02}" type="sibTrans" cxnId="{CC4B7783-C163-4E9A-92DD-E750C63A96EE}">
      <dgm:prSet/>
      <dgm:spPr/>
      <dgm:t>
        <a:bodyPr/>
        <a:lstStyle/>
        <a:p>
          <a:endParaRPr lang="ru-RU"/>
        </a:p>
      </dgm:t>
    </dgm:pt>
    <dgm:pt modelId="{E6632851-18CD-43AD-B902-37BAB12A79F7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Ярмарка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вақти-вақти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FD60DE-6534-49C7-BD48-12462EDD3DA3}" type="parTrans" cxnId="{5CC77CD3-D462-47BB-A980-855C7D1B89FA}">
      <dgm:prSet/>
      <dgm:spPr/>
      <dgm:t>
        <a:bodyPr/>
        <a:lstStyle/>
        <a:p>
          <a:endParaRPr lang="ru-RU"/>
        </a:p>
      </dgm:t>
    </dgm:pt>
    <dgm:pt modelId="{A6276F8A-687C-416B-99D8-6FF98AA16F94}" type="sibTrans" cxnId="{5CC77CD3-D462-47BB-A980-855C7D1B89FA}">
      <dgm:prSet/>
      <dgm:spPr/>
      <dgm:t>
        <a:bodyPr/>
        <a:lstStyle/>
        <a:p>
          <a:endParaRPr lang="ru-RU"/>
        </a:p>
      </dgm:t>
    </dgm:pt>
    <dgm:pt modelId="{B3B25B63-8EB9-4B12-AD13-0D84440B7003}" type="pres">
      <dgm:prSet presAssocID="{95998543-3165-4AB4-9D3E-A277E0DA95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61D862-0FDD-4420-83EB-334F756044BE}" type="pres">
      <dgm:prSet presAssocID="{FFAB703E-6113-4E34-A8B7-833772CB317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10B87F-1950-4FD7-A857-B60EAD51DD8E}" type="pres">
      <dgm:prSet presAssocID="{FFAB703E-6113-4E34-A8B7-833772CB317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C77CD3-D462-47BB-A980-855C7D1B89FA}" srcId="{FFAB703E-6113-4E34-A8B7-833772CB3177}" destId="{E6632851-18CD-43AD-B902-37BAB12A79F7}" srcOrd="0" destOrd="0" parTransId="{DCFD60DE-6534-49C7-BD48-12462EDD3DA3}" sibTransId="{A6276F8A-687C-416B-99D8-6FF98AA16F94}"/>
    <dgm:cxn modelId="{9B61335C-B0E2-472A-B197-58434AFF759E}" type="presOf" srcId="{FFAB703E-6113-4E34-A8B7-833772CB3177}" destId="{AE61D862-0FDD-4420-83EB-334F756044BE}" srcOrd="0" destOrd="0" presId="urn:microsoft.com/office/officeart/2005/8/layout/vList2"/>
    <dgm:cxn modelId="{CC4B7783-C163-4E9A-92DD-E750C63A96EE}" srcId="{95998543-3165-4AB4-9D3E-A277E0DA956F}" destId="{FFAB703E-6113-4E34-A8B7-833772CB3177}" srcOrd="0" destOrd="0" parTransId="{51B3F840-61F9-47A0-B462-A90970015344}" sibTransId="{65D23C07-D625-4429-88EC-2E44544B0B02}"/>
    <dgm:cxn modelId="{FC3225DC-9CAA-478B-A8F4-3B3A738BCE7A}" type="presOf" srcId="{95998543-3165-4AB4-9D3E-A277E0DA956F}" destId="{B3B25B63-8EB9-4B12-AD13-0D84440B7003}" srcOrd="0" destOrd="0" presId="urn:microsoft.com/office/officeart/2005/8/layout/vList2"/>
    <dgm:cxn modelId="{F1D26D78-8016-469E-B16A-3ABE6EA23CA5}" type="presOf" srcId="{E6632851-18CD-43AD-B902-37BAB12A79F7}" destId="{3610B87F-1950-4FD7-A857-B60EAD51DD8E}" srcOrd="0" destOrd="0" presId="urn:microsoft.com/office/officeart/2005/8/layout/vList2"/>
    <dgm:cxn modelId="{F1CC6B7B-3B65-4A64-BB88-8B5F5C498E07}" type="presParOf" srcId="{B3B25B63-8EB9-4B12-AD13-0D84440B7003}" destId="{AE61D862-0FDD-4420-83EB-334F756044BE}" srcOrd="0" destOrd="0" presId="urn:microsoft.com/office/officeart/2005/8/layout/vList2"/>
    <dgm:cxn modelId="{392A0F53-FFC1-46C7-B4D8-31AF497388E6}" type="presParOf" srcId="{B3B25B63-8EB9-4B12-AD13-0D84440B7003}" destId="{3610B87F-1950-4FD7-A857-B60EAD51DD8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8.xml><?xml version="1.0" encoding="utf-8"?>
<dgm:dataModel xmlns:dgm="http://schemas.openxmlformats.org/drawingml/2006/diagram" xmlns:a="http://schemas.openxmlformats.org/drawingml/2006/main">
  <dgm:ptLst>
    <dgm:pt modelId="{AA26351D-0D20-4D5C-97F9-9230519107E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57B9AC7-1ABB-4EFB-A75D-8FEAB9735BE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B80638-FA95-400F-A9D8-C8D5DC54DB85}" type="parTrans" cxnId="{BC84EBDC-13DF-47C5-9976-DF291DF54DCF}">
      <dgm:prSet/>
      <dgm:spPr/>
      <dgm:t>
        <a:bodyPr/>
        <a:lstStyle/>
        <a:p>
          <a:endParaRPr lang="ru-RU"/>
        </a:p>
      </dgm:t>
    </dgm:pt>
    <dgm:pt modelId="{89A7417A-4CE1-46E5-9B5D-C823C2B90C2B}" type="sibTrans" cxnId="{BC84EBDC-13DF-47C5-9976-DF291DF54DCF}">
      <dgm:prSet/>
      <dgm:spPr/>
      <dgm:t>
        <a:bodyPr/>
        <a:lstStyle/>
        <a:p>
          <a:endParaRPr lang="ru-RU"/>
        </a:p>
      </dgm:t>
    </dgm:pt>
    <dgm:pt modelId="{D5A7FCBE-5A04-41D4-929D-B37DC0C885D8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Аукцион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6232B2-5A8C-42CF-B220-29447932C399}" type="parTrans" cxnId="{A6B5C02C-5046-4A5D-9B40-1059E25E1D91}">
      <dgm:prSet/>
      <dgm:spPr/>
      <dgm:t>
        <a:bodyPr/>
        <a:lstStyle/>
        <a:p>
          <a:endParaRPr lang="ru-RU"/>
        </a:p>
      </dgm:t>
    </dgm:pt>
    <dgm:pt modelId="{C409840B-C233-49D8-ADDD-0565A734D8A8}" type="sibTrans" cxnId="{A6B5C02C-5046-4A5D-9B40-1059E25E1D91}">
      <dgm:prSet/>
      <dgm:spPr/>
      <dgm:t>
        <a:bodyPr/>
        <a:lstStyle/>
        <a:p>
          <a:endParaRPr lang="ru-RU"/>
        </a:p>
      </dgm:t>
    </dgm:pt>
    <dgm:pt modelId="{919515DC-1080-4CA7-BC13-EE21692D6A6F}" type="pres">
      <dgm:prSet presAssocID="{AA26351D-0D20-4D5C-97F9-9230519107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D2BAEA-144F-40BF-87ED-E1B04BCDB549}" type="pres">
      <dgm:prSet presAssocID="{157B9AC7-1ABB-4EFB-A75D-8FEAB9735BE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EC4D8A-A4B9-4328-9933-8BAC7CF707AC}" type="pres">
      <dgm:prSet presAssocID="{157B9AC7-1ABB-4EFB-A75D-8FEAB9735BE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7C9500-0AE9-49C3-9D94-099133D291A9}" type="presOf" srcId="{D5A7FCBE-5A04-41D4-929D-B37DC0C885D8}" destId="{7CEC4D8A-A4B9-4328-9933-8BAC7CF707AC}" srcOrd="0" destOrd="0" presId="urn:microsoft.com/office/officeart/2005/8/layout/vList2"/>
    <dgm:cxn modelId="{2138963C-E1AE-4138-AB7E-B1996086C8E4}" type="presOf" srcId="{157B9AC7-1ABB-4EFB-A75D-8FEAB9735BEF}" destId="{A4D2BAEA-144F-40BF-87ED-E1B04BCDB549}" srcOrd="0" destOrd="0" presId="urn:microsoft.com/office/officeart/2005/8/layout/vList2"/>
    <dgm:cxn modelId="{BC84EBDC-13DF-47C5-9976-DF291DF54DCF}" srcId="{AA26351D-0D20-4D5C-97F9-9230519107E1}" destId="{157B9AC7-1ABB-4EFB-A75D-8FEAB9735BEF}" srcOrd="0" destOrd="0" parTransId="{0CB80638-FA95-400F-A9D8-C8D5DC54DB85}" sibTransId="{89A7417A-4CE1-46E5-9B5D-C823C2B90C2B}"/>
    <dgm:cxn modelId="{A6B5C02C-5046-4A5D-9B40-1059E25E1D91}" srcId="{157B9AC7-1ABB-4EFB-A75D-8FEAB9735BEF}" destId="{D5A7FCBE-5A04-41D4-929D-B37DC0C885D8}" srcOrd="0" destOrd="0" parTransId="{616232B2-5A8C-42CF-B220-29447932C399}" sibTransId="{C409840B-C233-49D8-ADDD-0565A734D8A8}"/>
    <dgm:cxn modelId="{21720211-9DDA-4543-84BB-3CC7CD60DE46}" type="presOf" srcId="{AA26351D-0D20-4D5C-97F9-9230519107E1}" destId="{919515DC-1080-4CA7-BC13-EE21692D6A6F}" srcOrd="0" destOrd="0" presId="urn:microsoft.com/office/officeart/2005/8/layout/vList2"/>
    <dgm:cxn modelId="{1A48ECD7-ADED-4FDB-BC20-97859B1538E7}" type="presParOf" srcId="{919515DC-1080-4CA7-BC13-EE21692D6A6F}" destId="{A4D2BAEA-144F-40BF-87ED-E1B04BCDB549}" srcOrd="0" destOrd="0" presId="urn:microsoft.com/office/officeart/2005/8/layout/vList2"/>
    <dgm:cxn modelId="{B97A216B-FE0B-410D-B8CF-88523CCFD352}" type="presParOf" srcId="{919515DC-1080-4CA7-BC13-EE21692D6A6F}" destId="{7CEC4D8A-A4B9-4328-9933-8BAC7CF707A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9.xml><?xml version="1.0" encoding="utf-8"?>
<dgm:dataModel xmlns:dgm="http://schemas.openxmlformats.org/drawingml/2006/diagram" xmlns:a="http://schemas.openxmlformats.org/drawingml/2006/main">
  <dgm:ptLst>
    <dgm:pt modelId="{8692B9D2-A5B7-46BC-BD01-E5E69ED32CF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120FCC8-7969-4635-861D-4A9B9B08CFE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DF471F-D8E4-48CD-AB95-4C6FDF14B461}" type="parTrans" cxnId="{DE2A41F6-E929-467D-9261-80303DE6BE5F}">
      <dgm:prSet/>
      <dgm:spPr/>
      <dgm:t>
        <a:bodyPr/>
        <a:lstStyle/>
        <a:p>
          <a:endParaRPr lang="ru-RU"/>
        </a:p>
      </dgm:t>
    </dgm:pt>
    <dgm:pt modelId="{18ED61B0-1BD3-421F-9592-7B92263596D1}" type="sibTrans" cxnId="{DE2A41F6-E929-467D-9261-80303DE6BE5F}">
      <dgm:prSet/>
      <dgm:spPr/>
      <dgm:t>
        <a:bodyPr/>
        <a:lstStyle/>
        <a:p>
          <a:endParaRPr lang="ru-RU"/>
        </a:p>
      </dgm:t>
    </dgm:pt>
    <dgm:pt modelId="{E7136859-F6EA-423C-9F56-6C340555401D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Савдо-саноат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палатаси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тижорат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хорижий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шериклар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кўмаклашиш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0E0E70-1ECF-4DEB-9499-61CCBC07AE28}" type="parTrans" cxnId="{74EFB3E2-75EE-4B8D-81D6-CF15A765FDC8}">
      <dgm:prSet/>
      <dgm:spPr/>
      <dgm:t>
        <a:bodyPr/>
        <a:lstStyle/>
        <a:p>
          <a:endParaRPr lang="ru-RU"/>
        </a:p>
      </dgm:t>
    </dgm:pt>
    <dgm:pt modelId="{48138D5C-E9A0-4BE3-9DC5-3260A400BDCA}" type="sibTrans" cxnId="{74EFB3E2-75EE-4B8D-81D6-CF15A765FDC8}">
      <dgm:prSet/>
      <dgm:spPr/>
      <dgm:t>
        <a:bodyPr/>
        <a:lstStyle/>
        <a:p>
          <a:endParaRPr lang="ru-RU"/>
        </a:p>
      </dgm:t>
    </dgm:pt>
    <dgm:pt modelId="{E8573ABD-87E2-4D31-8CF4-C1805904D247}" type="pres">
      <dgm:prSet presAssocID="{8692B9D2-A5B7-46BC-BD01-E5E69ED32CF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DB3460-C52D-49E0-AA45-79C1F36D8545}" type="pres">
      <dgm:prSet presAssocID="{9120FCC8-7969-4635-861D-4A9B9B08CFE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5D1680-E6D2-49E9-9390-598270716525}" type="pres">
      <dgm:prSet presAssocID="{9120FCC8-7969-4635-861D-4A9B9B08CFE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2A41F6-E929-467D-9261-80303DE6BE5F}" srcId="{8692B9D2-A5B7-46BC-BD01-E5E69ED32CFB}" destId="{9120FCC8-7969-4635-861D-4A9B9B08CFEB}" srcOrd="0" destOrd="0" parTransId="{35DF471F-D8E4-48CD-AB95-4C6FDF14B461}" sibTransId="{18ED61B0-1BD3-421F-9592-7B92263596D1}"/>
    <dgm:cxn modelId="{8A962C25-74C9-4914-A65E-6484CD9A50A3}" type="presOf" srcId="{9120FCC8-7969-4635-861D-4A9B9B08CFEB}" destId="{8EDB3460-C52D-49E0-AA45-79C1F36D8545}" srcOrd="0" destOrd="0" presId="urn:microsoft.com/office/officeart/2005/8/layout/vList2"/>
    <dgm:cxn modelId="{E1F6B183-5524-46B4-87BB-4DBFCDD13002}" type="presOf" srcId="{8692B9D2-A5B7-46BC-BD01-E5E69ED32CFB}" destId="{E8573ABD-87E2-4D31-8CF4-C1805904D247}" srcOrd="0" destOrd="0" presId="urn:microsoft.com/office/officeart/2005/8/layout/vList2"/>
    <dgm:cxn modelId="{74EFB3E2-75EE-4B8D-81D6-CF15A765FDC8}" srcId="{9120FCC8-7969-4635-861D-4A9B9B08CFEB}" destId="{E7136859-F6EA-423C-9F56-6C340555401D}" srcOrd="0" destOrd="0" parTransId="{7F0E0E70-1ECF-4DEB-9499-61CCBC07AE28}" sibTransId="{48138D5C-E9A0-4BE3-9DC5-3260A400BDCA}"/>
    <dgm:cxn modelId="{90A96798-D983-4DA2-8956-E0CCF855C061}" type="presOf" srcId="{E7136859-F6EA-423C-9F56-6C340555401D}" destId="{415D1680-E6D2-49E9-9390-598270716525}" srcOrd="0" destOrd="0" presId="urn:microsoft.com/office/officeart/2005/8/layout/vList2"/>
    <dgm:cxn modelId="{DE592D81-E8AF-4AC7-8203-53176BBB0B03}" type="presParOf" srcId="{E8573ABD-87E2-4D31-8CF4-C1805904D247}" destId="{8EDB3460-C52D-49E0-AA45-79C1F36D8545}" srcOrd="0" destOrd="0" presId="urn:microsoft.com/office/officeart/2005/8/layout/vList2"/>
    <dgm:cxn modelId="{254EE61E-D0BE-4ED9-B632-6AA8EF110256}" type="presParOf" srcId="{E8573ABD-87E2-4D31-8CF4-C1805904D247}" destId="{415D1680-E6D2-49E9-9390-59827071652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0.xml><?xml version="1.0" encoding="utf-8"?>
<dgm:dataModel xmlns:dgm="http://schemas.openxmlformats.org/drawingml/2006/diagram" xmlns:a="http://schemas.openxmlformats.org/drawingml/2006/main">
  <dgm:ptLst>
    <dgm:pt modelId="{87CD433C-6505-492A-B669-881E5B7E570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29E0996-41AF-4C98-B5BC-3CB6775F88E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021E5B-D6AF-4F5C-A8B2-05D00B5E6C46}" type="parTrans" cxnId="{DF19C0DD-328A-4D59-9A67-206E34230B48}">
      <dgm:prSet/>
      <dgm:spPr/>
      <dgm:t>
        <a:bodyPr/>
        <a:lstStyle/>
        <a:p>
          <a:endParaRPr lang="ru-RU"/>
        </a:p>
      </dgm:t>
    </dgm:pt>
    <dgm:pt modelId="{8F3220AC-4B80-4E96-A130-C797CF23B925}" type="sibTrans" cxnId="{DF19C0DD-328A-4D59-9A67-206E34230B48}">
      <dgm:prSet/>
      <dgm:spPr/>
      <dgm:t>
        <a:bodyPr/>
        <a:lstStyle/>
        <a:p>
          <a:endParaRPr lang="ru-RU"/>
        </a:p>
      </dgm:t>
    </dgm:pt>
    <dgm:pt modelId="{42AAEAEF-403B-4E7D-A812-32915FB8A93A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Аудиторлик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мижоз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бухгалтерия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802D7B-FBEF-4113-8015-C2B0537F1E63}" type="parTrans" cxnId="{71DC90FB-961F-475A-8CCF-12A13F12CDE7}">
      <dgm:prSet/>
      <dgm:spPr/>
      <dgm:t>
        <a:bodyPr/>
        <a:lstStyle/>
        <a:p>
          <a:endParaRPr lang="ru-RU"/>
        </a:p>
      </dgm:t>
    </dgm:pt>
    <dgm:pt modelId="{67720EA2-E963-4A19-A5F0-8DFD0A321448}" type="sibTrans" cxnId="{71DC90FB-961F-475A-8CCF-12A13F12CDE7}">
      <dgm:prSet/>
      <dgm:spPr/>
      <dgm:t>
        <a:bodyPr/>
        <a:lstStyle/>
        <a:p>
          <a:endParaRPr lang="ru-RU"/>
        </a:p>
      </dgm:t>
    </dgm:pt>
    <dgm:pt modelId="{CEF0ACD3-AC43-4B20-A27C-4D350AD4979A}" type="pres">
      <dgm:prSet presAssocID="{87CD433C-6505-492A-B669-881E5B7E570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C8057D-130A-48BB-8654-7E546193D904}" type="pres">
      <dgm:prSet presAssocID="{729E0996-41AF-4C98-B5BC-3CB6775F88E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AD5810-3790-4E96-87A9-D35DC6AC123F}" type="pres">
      <dgm:prSet presAssocID="{729E0996-41AF-4C98-B5BC-3CB6775F88E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00E4115-54A9-4C20-8ADF-0F304AC6701A}" type="presOf" srcId="{87CD433C-6505-492A-B669-881E5B7E5704}" destId="{CEF0ACD3-AC43-4B20-A27C-4D350AD4979A}" srcOrd="0" destOrd="0" presId="urn:microsoft.com/office/officeart/2005/8/layout/vList2"/>
    <dgm:cxn modelId="{71DC90FB-961F-475A-8CCF-12A13F12CDE7}" srcId="{729E0996-41AF-4C98-B5BC-3CB6775F88EB}" destId="{42AAEAEF-403B-4E7D-A812-32915FB8A93A}" srcOrd="0" destOrd="0" parTransId="{C4802D7B-FBEF-4113-8015-C2B0537F1E63}" sibTransId="{67720EA2-E963-4A19-A5F0-8DFD0A321448}"/>
    <dgm:cxn modelId="{DF19C0DD-328A-4D59-9A67-206E34230B48}" srcId="{87CD433C-6505-492A-B669-881E5B7E5704}" destId="{729E0996-41AF-4C98-B5BC-3CB6775F88EB}" srcOrd="0" destOrd="0" parTransId="{7F021E5B-D6AF-4F5C-A8B2-05D00B5E6C46}" sibTransId="{8F3220AC-4B80-4E96-A130-C797CF23B925}"/>
    <dgm:cxn modelId="{C76B6CB4-4DC5-49CC-B081-153E30D74669}" type="presOf" srcId="{42AAEAEF-403B-4E7D-A812-32915FB8A93A}" destId="{52AD5810-3790-4E96-87A9-D35DC6AC123F}" srcOrd="0" destOrd="0" presId="urn:microsoft.com/office/officeart/2005/8/layout/vList2"/>
    <dgm:cxn modelId="{750CB5AF-15DB-42AE-A9E3-97A1AAA01CB6}" type="presOf" srcId="{729E0996-41AF-4C98-B5BC-3CB6775F88EB}" destId="{09C8057D-130A-48BB-8654-7E546193D904}" srcOrd="0" destOrd="0" presId="urn:microsoft.com/office/officeart/2005/8/layout/vList2"/>
    <dgm:cxn modelId="{CE56AA03-EEE5-4A60-9124-FC854AD23C4C}" type="presParOf" srcId="{CEF0ACD3-AC43-4B20-A27C-4D350AD4979A}" destId="{09C8057D-130A-48BB-8654-7E546193D904}" srcOrd="0" destOrd="0" presId="urn:microsoft.com/office/officeart/2005/8/layout/vList2"/>
    <dgm:cxn modelId="{551D9CC6-5E7F-4358-BFAF-C7E6C21FFBC8}" type="presParOf" srcId="{CEF0ACD3-AC43-4B20-A27C-4D350AD4979A}" destId="{52AD5810-3790-4E96-87A9-D35DC6AC123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1.xml><?xml version="1.0" encoding="utf-8"?>
<dgm:dataModel xmlns:dgm="http://schemas.openxmlformats.org/drawingml/2006/diagram" xmlns:a="http://schemas.openxmlformats.org/drawingml/2006/main">
  <dgm:ptLst>
    <dgm:pt modelId="{EA09A926-A3C5-40F8-ACA9-446BE898975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006F7E8-99A8-41B9-B35B-ABE78051ECE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Фиаско»си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қобилиятсизлиги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39066D-79C9-485B-989B-9A9590CFD398}" type="parTrans" cxnId="{069E34B7-6A15-4E5A-9E87-92F72EBC7117}">
      <dgm:prSet/>
      <dgm:spPr/>
      <dgm:t>
        <a:bodyPr/>
        <a:lstStyle/>
        <a:p>
          <a:endParaRPr lang="ru-RU"/>
        </a:p>
      </dgm:t>
    </dgm:pt>
    <dgm:pt modelId="{DB574FBC-482A-467E-BBA3-9CE9CA3975EA}" type="sibTrans" cxnId="{069E34B7-6A15-4E5A-9E87-92F72EBC7117}">
      <dgm:prSet/>
      <dgm:spPr/>
      <dgm:t>
        <a:bodyPr/>
        <a:lstStyle/>
        <a:p>
          <a:endParaRPr lang="ru-RU"/>
        </a:p>
      </dgm:t>
    </dgm:pt>
    <dgm:pt modelId="{8DDB29F6-C06B-49DC-929C-1752772549C6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фаровонлигини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максимал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AE4008-BB72-41F6-8E61-A56115F33A03}" type="parTrans" cxnId="{36814924-F653-4C53-A3F0-9D722BF046F6}">
      <dgm:prSet/>
      <dgm:spPr/>
      <dgm:t>
        <a:bodyPr/>
        <a:lstStyle/>
        <a:p>
          <a:endParaRPr lang="ru-RU"/>
        </a:p>
      </dgm:t>
    </dgm:pt>
    <dgm:pt modelId="{EAEC3100-66E8-4BF3-9F68-5617A90DBC04}" type="sibTrans" cxnId="{36814924-F653-4C53-A3F0-9D722BF046F6}">
      <dgm:prSet/>
      <dgm:spPr/>
      <dgm:t>
        <a:bodyPr/>
        <a:lstStyle/>
        <a:p>
          <a:endParaRPr lang="ru-RU"/>
        </a:p>
      </dgm:t>
    </dgm:pt>
    <dgm:pt modelId="{3385D148-0768-4662-8242-9DCF92DAE8F5}" type="pres">
      <dgm:prSet presAssocID="{EA09A926-A3C5-40F8-ACA9-446BE89897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390493-7CA2-4703-B42F-144F83430252}" type="pres">
      <dgm:prSet presAssocID="{1006F7E8-99A8-41B9-B35B-ABE78051ECE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B57911-3A8D-47E0-B2A5-F5CDCAACEAD7}" type="pres">
      <dgm:prSet presAssocID="{1006F7E8-99A8-41B9-B35B-ABE78051ECE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8B0F6C-A567-4A15-ACCD-033297E80ADA}" type="presOf" srcId="{1006F7E8-99A8-41B9-B35B-ABE78051ECE5}" destId="{71390493-7CA2-4703-B42F-144F83430252}" srcOrd="0" destOrd="0" presId="urn:microsoft.com/office/officeart/2005/8/layout/vList2"/>
    <dgm:cxn modelId="{A7508D70-8C9B-4C2F-A2BD-9C83B6FB41CB}" type="presOf" srcId="{8DDB29F6-C06B-49DC-929C-1752772549C6}" destId="{33B57911-3A8D-47E0-B2A5-F5CDCAACEAD7}" srcOrd="0" destOrd="0" presId="urn:microsoft.com/office/officeart/2005/8/layout/vList2"/>
    <dgm:cxn modelId="{36814924-F653-4C53-A3F0-9D722BF046F6}" srcId="{1006F7E8-99A8-41B9-B35B-ABE78051ECE5}" destId="{8DDB29F6-C06B-49DC-929C-1752772549C6}" srcOrd="0" destOrd="0" parTransId="{B9AE4008-BB72-41F6-8E61-A56115F33A03}" sibTransId="{EAEC3100-66E8-4BF3-9F68-5617A90DBC04}"/>
    <dgm:cxn modelId="{32A83A8F-62D3-4A3D-B73B-FF67126C802C}" type="presOf" srcId="{EA09A926-A3C5-40F8-ACA9-446BE898975D}" destId="{3385D148-0768-4662-8242-9DCF92DAE8F5}" srcOrd="0" destOrd="0" presId="urn:microsoft.com/office/officeart/2005/8/layout/vList2"/>
    <dgm:cxn modelId="{069E34B7-6A15-4E5A-9E87-92F72EBC7117}" srcId="{EA09A926-A3C5-40F8-ACA9-446BE898975D}" destId="{1006F7E8-99A8-41B9-B35B-ABE78051ECE5}" srcOrd="0" destOrd="0" parTransId="{6E39066D-79C9-485B-989B-9A9590CFD398}" sibTransId="{DB574FBC-482A-467E-BBA3-9CE9CA3975EA}"/>
    <dgm:cxn modelId="{96FEB000-79C3-496F-8226-4FAFA117120D}" type="presParOf" srcId="{3385D148-0768-4662-8242-9DCF92DAE8F5}" destId="{71390493-7CA2-4703-B42F-144F83430252}" srcOrd="0" destOrd="0" presId="urn:microsoft.com/office/officeart/2005/8/layout/vList2"/>
    <dgm:cxn modelId="{7EB359F6-4B27-4E8C-AE2D-038D2E21B248}" type="presParOf" srcId="{3385D148-0768-4662-8242-9DCF92DAE8F5}" destId="{33B57911-3A8D-47E0-B2A5-F5CDCAACEAD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2.xml><?xml version="1.0" encoding="utf-8"?>
<dgm:dataModel xmlns:dgm="http://schemas.openxmlformats.org/drawingml/2006/diagram" xmlns:a="http://schemas.openxmlformats.org/drawingml/2006/main">
  <dgm:ptLst>
    <dgm:pt modelId="{083040B9-A199-4265-9E90-62854612A4B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EB1FCD6-AE72-4997-90B2-2CA3F332C0A2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5DE73-5D4B-499B-9AA1-2586FE8CACCA}" type="parTrans" cxnId="{75983629-2E3B-4582-BE58-E1A6EE6486B5}">
      <dgm:prSet/>
      <dgm:spPr/>
      <dgm:t>
        <a:bodyPr/>
        <a:lstStyle/>
        <a:p>
          <a:endParaRPr lang="ru-RU"/>
        </a:p>
      </dgm:t>
    </dgm:pt>
    <dgm:pt modelId="{D46270E4-4BC2-41AC-B35C-BE67D311D0DC}" type="sibTrans" cxnId="{75983629-2E3B-4582-BE58-E1A6EE6486B5}">
      <dgm:prSet/>
      <dgm:spPr/>
      <dgm:t>
        <a:bodyPr/>
        <a:lstStyle/>
        <a:p>
          <a:endParaRPr lang="ru-RU"/>
        </a:p>
      </dgm:t>
    </dgm:pt>
    <dgm:pt modelId="{8E3E33F5-072D-4672-BFB6-6C4CE460730E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BD0FFC-AE45-4F22-8598-6B0F9078D156}" type="parTrans" cxnId="{7C0A4B9B-C916-4581-8052-BAD2DD6CFACB}">
      <dgm:prSet/>
      <dgm:spPr/>
      <dgm:t>
        <a:bodyPr/>
        <a:lstStyle/>
        <a:p>
          <a:endParaRPr lang="ru-RU"/>
        </a:p>
      </dgm:t>
    </dgm:pt>
    <dgm:pt modelId="{195DA8D5-4C04-42C8-9AF0-3F18375E4D86}" type="sibTrans" cxnId="{7C0A4B9B-C916-4581-8052-BAD2DD6CFACB}">
      <dgm:prSet/>
      <dgm:spPr/>
      <dgm:t>
        <a:bodyPr/>
        <a:lstStyle/>
        <a:p>
          <a:endParaRPr lang="ru-RU"/>
        </a:p>
      </dgm:t>
    </dgm:pt>
    <dgm:pt modelId="{B6BA4A36-7379-4F07-B9ED-31DD7A8703DD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курашида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кимдир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рақибларини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мағлубиятга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учратади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тобора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эгаллайди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536D4F-0BE5-4C32-BED3-B14EF8FCA9E7}" type="parTrans" cxnId="{0E5D901E-D62B-4671-B924-DA4CF7092C98}">
      <dgm:prSet/>
      <dgm:spPr/>
      <dgm:t>
        <a:bodyPr/>
        <a:lstStyle/>
        <a:p>
          <a:endParaRPr lang="ru-RU"/>
        </a:p>
      </dgm:t>
    </dgm:pt>
    <dgm:pt modelId="{B853C9EC-CF69-442B-B1B8-8DDAAF60E539}" type="sibTrans" cxnId="{0E5D901E-D62B-4671-B924-DA4CF7092C98}">
      <dgm:prSet/>
      <dgm:spPr/>
      <dgm:t>
        <a:bodyPr/>
        <a:lstStyle/>
        <a:p>
          <a:endParaRPr lang="ru-RU"/>
        </a:p>
      </dgm:t>
    </dgm:pt>
    <dgm:pt modelId="{8C2088A6-D463-4C1A-9043-FAFDD6663E66}" type="pres">
      <dgm:prSet presAssocID="{083040B9-A199-4265-9E90-62854612A4B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586257-26CC-45CA-B98F-71B56D1F2A9E}" type="pres">
      <dgm:prSet presAssocID="{BEB1FCD6-AE72-4997-90B2-2CA3F332C0A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AE9E6C-612B-47D1-ABA1-C7281FEC62B4}" type="pres">
      <dgm:prSet presAssocID="{BEB1FCD6-AE72-4997-90B2-2CA3F332C0A2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31DA07-E161-43F8-8AF7-53B8C6FCC0C1}" type="presOf" srcId="{BEB1FCD6-AE72-4997-90B2-2CA3F332C0A2}" destId="{18586257-26CC-45CA-B98F-71B56D1F2A9E}" srcOrd="0" destOrd="0" presId="urn:microsoft.com/office/officeart/2005/8/layout/vList2"/>
    <dgm:cxn modelId="{0A93AFC8-BD7E-4FFC-A996-9661925E8F5A}" type="presOf" srcId="{B6BA4A36-7379-4F07-B9ED-31DD7A8703DD}" destId="{78AE9E6C-612B-47D1-ABA1-C7281FEC62B4}" srcOrd="0" destOrd="1" presId="urn:microsoft.com/office/officeart/2005/8/layout/vList2"/>
    <dgm:cxn modelId="{0E5D901E-D62B-4671-B924-DA4CF7092C98}" srcId="{BEB1FCD6-AE72-4997-90B2-2CA3F332C0A2}" destId="{B6BA4A36-7379-4F07-B9ED-31DD7A8703DD}" srcOrd="1" destOrd="0" parTransId="{C2536D4F-0BE5-4C32-BED3-B14EF8FCA9E7}" sibTransId="{B853C9EC-CF69-442B-B1B8-8DDAAF60E539}"/>
    <dgm:cxn modelId="{F2D4FF2D-8A20-416A-B293-FE0CDC3D9CB8}" type="presOf" srcId="{8E3E33F5-072D-4672-BFB6-6C4CE460730E}" destId="{78AE9E6C-612B-47D1-ABA1-C7281FEC62B4}" srcOrd="0" destOrd="0" presId="urn:microsoft.com/office/officeart/2005/8/layout/vList2"/>
    <dgm:cxn modelId="{7C0A4B9B-C916-4581-8052-BAD2DD6CFACB}" srcId="{BEB1FCD6-AE72-4997-90B2-2CA3F332C0A2}" destId="{8E3E33F5-072D-4672-BFB6-6C4CE460730E}" srcOrd="0" destOrd="0" parTransId="{E0BD0FFC-AE45-4F22-8598-6B0F9078D156}" sibTransId="{195DA8D5-4C04-42C8-9AF0-3F18375E4D86}"/>
    <dgm:cxn modelId="{6574AD8E-5D02-482E-ACAF-EC7D0085F415}" type="presOf" srcId="{083040B9-A199-4265-9E90-62854612A4B1}" destId="{8C2088A6-D463-4C1A-9043-FAFDD6663E66}" srcOrd="0" destOrd="0" presId="urn:microsoft.com/office/officeart/2005/8/layout/vList2"/>
    <dgm:cxn modelId="{75983629-2E3B-4582-BE58-E1A6EE6486B5}" srcId="{083040B9-A199-4265-9E90-62854612A4B1}" destId="{BEB1FCD6-AE72-4997-90B2-2CA3F332C0A2}" srcOrd="0" destOrd="0" parTransId="{4025DE73-5D4B-499B-9AA1-2586FE8CACCA}" sibTransId="{D46270E4-4BC2-41AC-B35C-BE67D311D0DC}"/>
    <dgm:cxn modelId="{61B01BE1-ED2F-499B-839B-A48B925ABE40}" type="presParOf" srcId="{8C2088A6-D463-4C1A-9043-FAFDD6663E66}" destId="{18586257-26CC-45CA-B98F-71B56D1F2A9E}" srcOrd="0" destOrd="0" presId="urn:microsoft.com/office/officeart/2005/8/layout/vList2"/>
    <dgm:cxn modelId="{E315B85B-67E5-4D0B-99B8-9756ECC75D63}" type="presParOf" srcId="{8C2088A6-D463-4C1A-9043-FAFDD6663E66}" destId="{78AE9E6C-612B-47D1-ABA1-C7281FEC62B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3.xml><?xml version="1.0" encoding="utf-8"?>
<dgm:dataModel xmlns:dgm="http://schemas.openxmlformats.org/drawingml/2006/diagram" xmlns:a="http://schemas.openxmlformats.org/drawingml/2006/main">
  <dgm:ptLst>
    <dgm:pt modelId="{D060EFAA-ED8F-40C2-9F0A-EB3FB5B2BFD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FA779BF-5BF6-49D7-AA28-27FDF7CBBB5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FBB222-43E8-42E6-8311-67179F18B464}" type="parTrans" cxnId="{3CECC787-6BCB-4F32-BC75-BD1E68E1BEC5}">
      <dgm:prSet/>
      <dgm:spPr/>
      <dgm:t>
        <a:bodyPr/>
        <a:lstStyle/>
        <a:p>
          <a:endParaRPr lang="ru-RU"/>
        </a:p>
      </dgm:t>
    </dgm:pt>
    <dgm:pt modelId="{0127A35E-3250-42DE-8EB8-EE5B59A6D747}" type="sibTrans" cxnId="{3CECC787-6BCB-4F32-BC75-BD1E68E1BEC5}">
      <dgm:prSet/>
      <dgm:spPr/>
      <dgm:t>
        <a:bodyPr/>
        <a:lstStyle/>
        <a:p>
          <a:endParaRPr lang="ru-RU"/>
        </a:p>
      </dgm:t>
    </dgm:pt>
    <dgm:pt modelId="{D8ACFE2E-E80E-4551-87EA-9EEF34F79438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саноат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бирон-бир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техник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монополя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монополия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дейилади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FC7EF5-5AA2-44DB-BC1E-245AB9BDC4DD}" type="parTrans" cxnId="{B65CDDB0-96FB-4458-BA95-0B4C225AA272}">
      <dgm:prSet/>
      <dgm:spPr/>
      <dgm:t>
        <a:bodyPr/>
        <a:lstStyle/>
        <a:p>
          <a:endParaRPr lang="ru-RU"/>
        </a:p>
      </dgm:t>
    </dgm:pt>
    <dgm:pt modelId="{17EACF8E-11C1-488D-8696-7F0C5E10B927}" type="sibTrans" cxnId="{B65CDDB0-96FB-4458-BA95-0B4C225AA272}">
      <dgm:prSet/>
      <dgm:spPr/>
      <dgm:t>
        <a:bodyPr/>
        <a:lstStyle/>
        <a:p>
          <a:endParaRPr lang="ru-RU"/>
        </a:p>
      </dgm:t>
    </dgm:pt>
    <dgm:pt modelId="{D7A24058-F72B-4D0B-9B30-469D1D398C3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кетиши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тавсифланади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3942B-EB39-4DE0-BA16-AC3A26D7FA4F}" type="parTrans" cxnId="{E7EA9F76-A2AC-4FF8-825C-F0613056438B}">
      <dgm:prSet/>
      <dgm:spPr/>
      <dgm:t>
        <a:bodyPr/>
        <a:lstStyle/>
        <a:p>
          <a:endParaRPr lang="ru-RU"/>
        </a:p>
      </dgm:t>
    </dgm:pt>
    <dgm:pt modelId="{76246EA9-275A-484D-8AE8-4EC0B7DEBBAA}" type="sibTrans" cxnId="{E7EA9F76-A2AC-4FF8-825C-F0613056438B}">
      <dgm:prSet/>
      <dgm:spPr/>
      <dgm:t>
        <a:bodyPr/>
        <a:lstStyle/>
        <a:p>
          <a:endParaRPr lang="ru-RU"/>
        </a:p>
      </dgm:t>
    </dgm:pt>
    <dgm:pt modelId="{93328DFC-163B-4CF0-8027-8300BF82F451}" type="pres">
      <dgm:prSet presAssocID="{D060EFAA-ED8F-40C2-9F0A-EB3FB5B2BF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7E67B1-0361-4A88-922B-9FF8F0DD5AE9}" type="pres">
      <dgm:prSet presAssocID="{DFA779BF-5BF6-49D7-AA28-27FDF7CBBB5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3A4A78-74C5-4EEB-A1B8-FBAA84C4739F}" type="pres">
      <dgm:prSet presAssocID="{DFA779BF-5BF6-49D7-AA28-27FDF7CBBB5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ECC787-6BCB-4F32-BC75-BD1E68E1BEC5}" srcId="{D060EFAA-ED8F-40C2-9F0A-EB3FB5B2BFDB}" destId="{DFA779BF-5BF6-49D7-AA28-27FDF7CBBB5F}" srcOrd="0" destOrd="0" parTransId="{F8FBB222-43E8-42E6-8311-67179F18B464}" sibTransId="{0127A35E-3250-42DE-8EB8-EE5B59A6D747}"/>
    <dgm:cxn modelId="{6612752E-14C1-4D79-9D77-D00E72CA5975}" type="presOf" srcId="{D060EFAA-ED8F-40C2-9F0A-EB3FB5B2BFDB}" destId="{93328DFC-163B-4CF0-8027-8300BF82F451}" srcOrd="0" destOrd="0" presId="urn:microsoft.com/office/officeart/2005/8/layout/vList2"/>
    <dgm:cxn modelId="{4AA98485-517E-4285-BFE4-C3813B3DF4A2}" type="presOf" srcId="{D8ACFE2E-E80E-4551-87EA-9EEF34F79438}" destId="{413A4A78-74C5-4EEB-A1B8-FBAA84C4739F}" srcOrd="0" destOrd="0" presId="urn:microsoft.com/office/officeart/2005/8/layout/vList2"/>
    <dgm:cxn modelId="{E7EA9F76-A2AC-4FF8-825C-F0613056438B}" srcId="{DFA779BF-5BF6-49D7-AA28-27FDF7CBBB5F}" destId="{D7A24058-F72B-4D0B-9B30-469D1D398C39}" srcOrd="1" destOrd="0" parTransId="{6293942B-EB39-4DE0-BA16-AC3A26D7FA4F}" sibTransId="{76246EA9-275A-484D-8AE8-4EC0B7DEBBAA}"/>
    <dgm:cxn modelId="{B65CDDB0-96FB-4458-BA95-0B4C225AA272}" srcId="{DFA779BF-5BF6-49D7-AA28-27FDF7CBBB5F}" destId="{D8ACFE2E-E80E-4551-87EA-9EEF34F79438}" srcOrd="0" destOrd="0" parTransId="{85FC7EF5-5AA2-44DB-BC1E-245AB9BDC4DD}" sibTransId="{17EACF8E-11C1-488D-8696-7F0C5E10B927}"/>
    <dgm:cxn modelId="{2D471244-E635-428B-AEB6-C6CBC409E703}" type="presOf" srcId="{DFA779BF-5BF6-49D7-AA28-27FDF7CBBB5F}" destId="{CB7E67B1-0361-4A88-922B-9FF8F0DD5AE9}" srcOrd="0" destOrd="0" presId="urn:microsoft.com/office/officeart/2005/8/layout/vList2"/>
    <dgm:cxn modelId="{81AF1A74-6CE5-485F-9AC5-645FAE24B765}" type="presOf" srcId="{D7A24058-F72B-4D0B-9B30-469D1D398C39}" destId="{413A4A78-74C5-4EEB-A1B8-FBAA84C4739F}" srcOrd="0" destOrd="1" presId="urn:microsoft.com/office/officeart/2005/8/layout/vList2"/>
    <dgm:cxn modelId="{6F349215-D76F-45B0-8F7B-C3BE903BA3D6}" type="presParOf" srcId="{93328DFC-163B-4CF0-8027-8300BF82F451}" destId="{CB7E67B1-0361-4A88-922B-9FF8F0DD5AE9}" srcOrd="0" destOrd="0" presId="urn:microsoft.com/office/officeart/2005/8/layout/vList2"/>
    <dgm:cxn modelId="{E0FAB04B-9A19-4C91-9BD1-C1875C9CF25B}" type="presParOf" srcId="{93328DFC-163B-4CF0-8027-8300BF82F451}" destId="{413A4A78-74C5-4EEB-A1B8-FBAA84C4739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4.xml><?xml version="1.0" encoding="utf-8"?>
<dgm:dataModel xmlns:dgm="http://schemas.openxmlformats.org/drawingml/2006/diagram" xmlns:a="http://schemas.openxmlformats.org/drawingml/2006/main">
  <dgm:ptLst>
    <dgm:pt modelId="{A3CBAD66-AF43-4F62-B6BF-E68F749B1A13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4763FCE-8981-4042-8DBC-044179F5D8E8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ассимметрик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31FFFD-1756-4E50-8F9C-7BE5FA5B6439}" type="parTrans" cxnId="{837AF48C-0723-4598-8CEB-0A4D3492ED9D}">
      <dgm:prSet/>
      <dgm:spPr/>
      <dgm:t>
        <a:bodyPr/>
        <a:lstStyle/>
        <a:p>
          <a:endParaRPr lang="ru-RU"/>
        </a:p>
      </dgm:t>
    </dgm:pt>
    <dgm:pt modelId="{723D7F0D-3C22-45E3-8FA1-E0648A7B7DB1}" type="sibTrans" cxnId="{837AF48C-0723-4598-8CEB-0A4D3492ED9D}">
      <dgm:prSet/>
      <dgm:spPr/>
      <dgm:t>
        <a:bodyPr/>
        <a:lstStyle/>
        <a:p>
          <a:endParaRPr lang="ru-RU"/>
        </a:p>
      </dgm:t>
    </dgm:pt>
    <dgm:pt modelId="{EAE3FB02-99AE-4333-A91B-A74BF92D2EBA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хабардор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тақдирдагина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ишлайди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C98E5C-5B08-4A11-BDA2-2428880A2114}" type="parTrans" cxnId="{ABDA7A4F-D88E-474F-B793-238CAA8ADFB0}">
      <dgm:prSet/>
      <dgm:spPr/>
      <dgm:t>
        <a:bodyPr/>
        <a:lstStyle/>
        <a:p>
          <a:endParaRPr lang="ru-RU"/>
        </a:p>
      </dgm:t>
    </dgm:pt>
    <dgm:pt modelId="{FFAFB8E4-5D4E-4DB3-A9E3-978957AA23EB}" type="sibTrans" cxnId="{ABDA7A4F-D88E-474F-B793-238CAA8ADFB0}">
      <dgm:prSet/>
      <dgm:spPr/>
      <dgm:t>
        <a:bodyPr/>
        <a:lstStyle/>
        <a:p>
          <a:endParaRPr lang="ru-RU"/>
        </a:p>
      </dgm:t>
    </dgm:pt>
    <dgm:pt modelId="{F318C39C-27E1-44A3-927A-F4E89B9CBAB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кўпинча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нарсани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70FCB5-1C4C-4D06-99D2-6BCBC876E691}" type="parTrans" cxnId="{1F42D970-8497-447C-895B-B9C18579FE7D}">
      <dgm:prSet/>
      <dgm:spPr/>
      <dgm:t>
        <a:bodyPr/>
        <a:lstStyle/>
        <a:p>
          <a:endParaRPr lang="ru-RU"/>
        </a:p>
      </dgm:t>
    </dgm:pt>
    <dgm:pt modelId="{CFBF6B2D-A387-47AC-A8B5-0D33769765D4}" type="sibTrans" cxnId="{1F42D970-8497-447C-895B-B9C18579FE7D}">
      <dgm:prSet/>
      <dgm:spPr/>
      <dgm:t>
        <a:bodyPr/>
        <a:lstStyle/>
        <a:p>
          <a:endParaRPr lang="ru-RU"/>
        </a:p>
      </dgm:t>
    </dgm:pt>
    <dgm:pt modelId="{576F2E96-F6B3-4F28-AFF3-FA82EB1FF3D0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Эҳтимол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бошқасининг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одатда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20FB1D-BD2E-4D26-927B-6EE62FEEB29A}" type="parTrans" cxnId="{B72234A1-EBC0-4D99-B4A3-C947401E19B5}">
      <dgm:prSet/>
      <dgm:spPr/>
      <dgm:t>
        <a:bodyPr/>
        <a:lstStyle/>
        <a:p>
          <a:endParaRPr lang="ru-RU"/>
        </a:p>
      </dgm:t>
    </dgm:pt>
    <dgm:pt modelId="{16225825-A149-4BD4-A8F6-13EAC2F11CE3}" type="sibTrans" cxnId="{B72234A1-EBC0-4D99-B4A3-C947401E19B5}">
      <dgm:prSet/>
      <dgm:spPr/>
      <dgm:t>
        <a:bodyPr/>
        <a:lstStyle/>
        <a:p>
          <a:endParaRPr lang="ru-RU"/>
        </a:p>
      </dgm:t>
    </dgm:pt>
    <dgm:pt modelId="{87FB2902-5505-4571-9C26-0F6B5AC1DF50}" type="pres">
      <dgm:prSet presAssocID="{A3CBAD66-AF43-4F62-B6BF-E68F749B1A1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31EE0D-83A4-4524-8DB3-12BC217CFF87}" type="pres">
      <dgm:prSet presAssocID="{54763FCE-8981-4042-8DBC-044179F5D8E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85241B-D4E6-476D-A18E-4335DD9EBE91}" type="pres">
      <dgm:prSet presAssocID="{54763FCE-8981-4042-8DBC-044179F5D8E8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2234A1-EBC0-4D99-B4A3-C947401E19B5}" srcId="{54763FCE-8981-4042-8DBC-044179F5D8E8}" destId="{576F2E96-F6B3-4F28-AFF3-FA82EB1FF3D0}" srcOrd="2" destOrd="0" parTransId="{CE20FB1D-BD2E-4D26-927B-6EE62FEEB29A}" sibTransId="{16225825-A149-4BD4-A8F6-13EAC2F11CE3}"/>
    <dgm:cxn modelId="{837AF48C-0723-4598-8CEB-0A4D3492ED9D}" srcId="{A3CBAD66-AF43-4F62-B6BF-E68F749B1A13}" destId="{54763FCE-8981-4042-8DBC-044179F5D8E8}" srcOrd="0" destOrd="0" parTransId="{0F31FFFD-1756-4E50-8F9C-7BE5FA5B6439}" sibTransId="{723D7F0D-3C22-45E3-8FA1-E0648A7B7DB1}"/>
    <dgm:cxn modelId="{3D3949C4-C3B5-4801-86D2-F9EDC19161A6}" type="presOf" srcId="{A3CBAD66-AF43-4F62-B6BF-E68F749B1A13}" destId="{87FB2902-5505-4571-9C26-0F6B5AC1DF50}" srcOrd="0" destOrd="0" presId="urn:microsoft.com/office/officeart/2005/8/layout/vList2"/>
    <dgm:cxn modelId="{E438652A-D73B-43AF-9D6F-BA7FF6525262}" type="presOf" srcId="{576F2E96-F6B3-4F28-AFF3-FA82EB1FF3D0}" destId="{FE85241B-D4E6-476D-A18E-4335DD9EBE91}" srcOrd="0" destOrd="2" presId="urn:microsoft.com/office/officeart/2005/8/layout/vList2"/>
    <dgm:cxn modelId="{ABDA7A4F-D88E-474F-B793-238CAA8ADFB0}" srcId="{54763FCE-8981-4042-8DBC-044179F5D8E8}" destId="{EAE3FB02-99AE-4333-A91B-A74BF92D2EBA}" srcOrd="0" destOrd="0" parTransId="{A4C98E5C-5B08-4A11-BDA2-2428880A2114}" sibTransId="{FFAFB8E4-5D4E-4DB3-A9E3-978957AA23EB}"/>
    <dgm:cxn modelId="{2C173DE8-9B28-4ECF-9BB3-1E0B4FEFE560}" type="presOf" srcId="{F318C39C-27E1-44A3-927A-F4E89B9CBAB7}" destId="{FE85241B-D4E6-476D-A18E-4335DD9EBE91}" srcOrd="0" destOrd="1" presId="urn:microsoft.com/office/officeart/2005/8/layout/vList2"/>
    <dgm:cxn modelId="{DACD91A3-1779-4708-B9BD-9020A6D36641}" type="presOf" srcId="{EAE3FB02-99AE-4333-A91B-A74BF92D2EBA}" destId="{FE85241B-D4E6-476D-A18E-4335DD9EBE91}" srcOrd="0" destOrd="0" presId="urn:microsoft.com/office/officeart/2005/8/layout/vList2"/>
    <dgm:cxn modelId="{1F42D970-8497-447C-895B-B9C18579FE7D}" srcId="{54763FCE-8981-4042-8DBC-044179F5D8E8}" destId="{F318C39C-27E1-44A3-927A-F4E89B9CBAB7}" srcOrd="1" destOrd="0" parTransId="{7770FCB5-1C4C-4D06-99D2-6BCBC876E691}" sibTransId="{CFBF6B2D-A387-47AC-A8B5-0D33769765D4}"/>
    <dgm:cxn modelId="{A61EB039-FCB6-4A45-B9AE-854E7DEA656A}" type="presOf" srcId="{54763FCE-8981-4042-8DBC-044179F5D8E8}" destId="{3F31EE0D-83A4-4524-8DB3-12BC217CFF87}" srcOrd="0" destOrd="0" presId="urn:microsoft.com/office/officeart/2005/8/layout/vList2"/>
    <dgm:cxn modelId="{D06E1C42-C220-4331-9423-FD0D31779522}" type="presParOf" srcId="{87FB2902-5505-4571-9C26-0F6B5AC1DF50}" destId="{3F31EE0D-83A4-4524-8DB3-12BC217CFF87}" srcOrd="0" destOrd="0" presId="urn:microsoft.com/office/officeart/2005/8/layout/vList2"/>
    <dgm:cxn modelId="{7D526693-1C7A-40B6-8D77-A30EC800B1F7}" type="presParOf" srcId="{87FB2902-5505-4571-9C26-0F6B5AC1DF50}" destId="{FE85241B-D4E6-476D-A18E-4335DD9EBE9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5.xml><?xml version="1.0" encoding="utf-8"?>
<dgm:dataModel xmlns:dgm="http://schemas.openxmlformats.org/drawingml/2006/diagram" xmlns:a="http://schemas.openxmlformats.org/drawingml/2006/main">
  <dgm:ptLst>
    <dgm:pt modelId="{5003717F-39EE-4A21-B7F5-81155491108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BD997B0-D665-494A-9969-E00E7363BB0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956CB3-A952-4496-A883-BD3834DADA76}" type="parTrans" cxnId="{9169B985-949D-4E46-8C95-AE6366A614BB}">
      <dgm:prSet/>
      <dgm:spPr/>
      <dgm:t>
        <a:bodyPr/>
        <a:lstStyle/>
        <a:p>
          <a:endParaRPr lang="ru-RU"/>
        </a:p>
      </dgm:t>
    </dgm:pt>
    <dgm:pt modelId="{85A3D8BD-9954-4795-94E3-292EE5CEEB95}" type="sibTrans" cxnId="{9169B985-949D-4E46-8C95-AE6366A614BB}">
      <dgm:prSet/>
      <dgm:spPr/>
      <dgm:t>
        <a:bodyPr/>
        <a:lstStyle/>
        <a:p>
          <a:endParaRPr lang="ru-RU"/>
        </a:p>
      </dgm:t>
    </dgm:pt>
    <dgm:pt modelId="{03C57469-6488-444E-9F17-F78B1003B709}" type="pres">
      <dgm:prSet presAssocID="{5003717F-39EE-4A21-B7F5-81155491108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CC5188-AF29-4386-83C9-8B3D9B2DC90D}" type="pres">
      <dgm:prSet presAssocID="{5BD997B0-D665-494A-9969-E00E7363BB0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33BF53-532A-431A-BD3E-F5244432FCEC}" type="presOf" srcId="{5003717F-39EE-4A21-B7F5-81155491108A}" destId="{03C57469-6488-444E-9F17-F78B1003B709}" srcOrd="0" destOrd="0" presId="urn:microsoft.com/office/officeart/2005/8/layout/vList2"/>
    <dgm:cxn modelId="{9A9E78B3-AC70-4519-9909-964D1034C4AA}" type="presOf" srcId="{5BD997B0-D665-494A-9969-E00E7363BB02}" destId="{43CC5188-AF29-4386-83C9-8B3D9B2DC90D}" srcOrd="0" destOrd="0" presId="urn:microsoft.com/office/officeart/2005/8/layout/vList2"/>
    <dgm:cxn modelId="{9169B985-949D-4E46-8C95-AE6366A614BB}" srcId="{5003717F-39EE-4A21-B7F5-81155491108A}" destId="{5BD997B0-D665-494A-9969-E00E7363BB02}" srcOrd="0" destOrd="0" parTransId="{D3956CB3-A952-4496-A883-BD3834DADA76}" sibTransId="{85A3D8BD-9954-4795-94E3-292EE5CEEB95}"/>
    <dgm:cxn modelId="{A3068E7E-AA5B-441F-B55B-76CD11022563}" type="presParOf" srcId="{03C57469-6488-444E-9F17-F78B1003B709}" destId="{43CC5188-AF29-4386-83C9-8B3D9B2DC9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6.xml><?xml version="1.0" encoding="utf-8"?>
<dgm:dataModel xmlns:dgm="http://schemas.openxmlformats.org/drawingml/2006/diagram" xmlns:a="http://schemas.openxmlformats.org/drawingml/2006/main">
  <dgm:ptLst>
    <dgm:pt modelId="{7851FA20-5255-4A4E-9581-18204E0BE20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5101736-9810-40C4-8F48-3F466F383072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эмаслигига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қарамай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ажратиб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BDAE6D-5634-4569-A6BF-5F0B89F6DEE6}" type="parTrans" cxnId="{D70214D5-F376-4D5E-970B-B174CDB8C08E}">
      <dgm:prSet/>
      <dgm:spPr/>
      <dgm:t>
        <a:bodyPr/>
        <a:lstStyle/>
        <a:p>
          <a:endParaRPr lang="ru-RU"/>
        </a:p>
      </dgm:t>
    </dgm:pt>
    <dgm:pt modelId="{0A709EE9-F6BF-40F7-8EAC-DF0B95B2BD1B}" type="sibTrans" cxnId="{D70214D5-F376-4D5E-970B-B174CDB8C08E}">
      <dgm:prSet/>
      <dgm:spPr/>
      <dgm:t>
        <a:bodyPr/>
        <a:lstStyle/>
        <a:p>
          <a:endParaRPr lang="ru-RU"/>
        </a:p>
      </dgm:t>
    </dgm:pt>
    <dgm:pt modelId="{7E65FE08-464A-4AF6-ACF4-EF31DA566FC4}" type="pres">
      <dgm:prSet presAssocID="{7851FA20-5255-4A4E-9581-18204E0BE2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A19CAA-CCB8-4F71-8533-E34CCA4EA56B}" type="pres">
      <dgm:prSet presAssocID="{05101736-9810-40C4-8F48-3F466F38307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F4F7F3-8F6D-431E-B766-FCA08DFDCF7B}" type="presOf" srcId="{05101736-9810-40C4-8F48-3F466F383072}" destId="{DEA19CAA-CCB8-4F71-8533-E34CCA4EA56B}" srcOrd="0" destOrd="0" presId="urn:microsoft.com/office/officeart/2005/8/layout/vList2"/>
    <dgm:cxn modelId="{D70214D5-F376-4D5E-970B-B174CDB8C08E}" srcId="{7851FA20-5255-4A4E-9581-18204E0BE20F}" destId="{05101736-9810-40C4-8F48-3F466F383072}" srcOrd="0" destOrd="0" parTransId="{CEBDAE6D-5634-4569-A6BF-5F0B89F6DEE6}" sibTransId="{0A709EE9-F6BF-40F7-8EAC-DF0B95B2BD1B}"/>
    <dgm:cxn modelId="{334D8BED-4565-4B90-A25F-5662ADC785B8}" type="presOf" srcId="{7851FA20-5255-4A4E-9581-18204E0BE20F}" destId="{7E65FE08-464A-4AF6-ACF4-EF31DA566FC4}" srcOrd="0" destOrd="0" presId="urn:microsoft.com/office/officeart/2005/8/layout/vList2"/>
    <dgm:cxn modelId="{42C11866-6EB3-4755-9637-B8937644D062}" type="presParOf" srcId="{7E65FE08-464A-4AF6-ACF4-EF31DA566FC4}" destId="{DEA19CAA-CCB8-4F71-8533-E34CCA4EA56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7.xml><?xml version="1.0" encoding="utf-8"?>
<dgm:dataModel xmlns:dgm="http://schemas.openxmlformats.org/drawingml/2006/diagram" xmlns:a="http://schemas.openxmlformats.org/drawingml/2006/main">
  <dgm:ptLst>
    <dgm:pt modelId="{EB2FF5F9-FF3E-4E1A-A634-6B2A2B16D93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589E88C-AD06-45C2-8B1A-504AAA47617B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Либерал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(АҚШ)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D7E2F7-1EF2-43E6-9301-13FAAC9A038F}" type="parTrans" cxnId="{ABC2525E-E278-488B-B067-94DC08C4BDDA}">
      <dgm:prSet/>
      <dgm:spPr/>
      <dgm:t>
        <a:bodyPr/>
        <a:lstStyle/>
        <a:p>
          <a:endParaRPr lang="ru-RU"/>
        </a:p>
      </dgm:t>
    </dgm:pt>
    <dgm:pt modelId="{4A4E05D0-80CE-400A-9868-EB5285AFBE51}" type="sibTrans" cxnId="{ABC2525E-E278-488B-B067-94DC08C4BDDA}">
      <dgm:prSet/>
      <dgm:spPr/>
      <dgm:t>
        <a:bodyPr/>
        <a:lstStyle/>
        <a:p>
          <a:endParaRPr lang="ru-RU"/>
        </a:p>
      </dgm:t>
    </dgm:pt>
    <dgm:pt modelId="{D58D2588-6FB6-4F4B-B8D0-7F6DB0216510}">
      <dgm:prSet/>
      <dgm:spPr/>
      <dgm:t>
        <a:bodyPr/>
        <a:lstStyle/>
        <a:p>
          <a:pPr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495ECF-E8F5-49C3-BFBD-944D20EE207D}" type="parTrans" cxnId="{E4D02D50-6F99-40DF-AD78-2EED34B8C2DB}">
      <dgm:prSet/>
      <dgm:spPr/>
      <dgm:t>
        <a:bodyPr/>
        <a:lstStyle/>
        <a:p>
          <a:endParaRPr lang="ru-RU"/>
        </a:p>
      </dgm:t>
    </dgm:pt>
    <dgm:pt modelId="{780F41DC-9F0A-45EB-9B1E-F887ABA60559}" type="sibTrans" cxnId="{E4D02D50-6F99-40DF-AD78-2EED34B8C2DB}">
      <dgm:prSet/>
      <dgm:spPr/>
      <dgm:t>
        <a:bodyPr/>
        <a:lstStyle/>
        <a:p>
          <a:endParaRPr lang="ru-RU"/>
        </a:p>
      </dgm:t>
    </dgm:pt>
    <dgm:pt modelId="{A1B33088-E8E9-4EFA-85AC-F47720D45BCA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устуворлиги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мослашувчан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қонунчиликда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422E63-95C1-4B0F-B0F8-9D0B0FD70FA7}" type="parTrans" cxnId="{3A793282-D87E-4A8E-B4D7-EF251F39DF47}">
      <dgm:prSet/>
      <dgm:spPr/>
      <dgm:t>
        <a:bodyPr/>
        <a:lstStyle/>
        <a:p>
          <a:endParaRPr lang="ru-RU"/>
        </a:p>
      </dgm:t>
    </dgm:pt>
    <dgm:pt modelId="{C61DF404-FCEC-48D3-BBAC-9AD55A7A6BB2}" type="sibTrans" cxnId="{3A793282-D87E-4A8E-B4D7-EF251F39DF47}">
      <dgm:prSet/>
      <dgm:spPr/>
      <dgm:t>
        <a:bodyPr/>
        <a:lstStyle/>
        <a:p>
          <a:endParaRPr lang="ru-RU"/>
        </a:p>
      </dgm:t>
    </dgm:pt>
    <dgm:pt modelId="{F89E7833-7BC7-49B1-9017-AC99A005F365}" type="pres">
      <dgm:prSet presAssocID="{EB2FF5F9-FF3E-4E1A-A634-6B2A2B16D9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704C09-766B-41D1-953F-17C2FCB699B3}" type="pres">
      <dgm:prSet presAssocID="{4589E88C-AD06-45C2-8B1A-504AAA47617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8E810-1085-4515-87E0-566BEA1500C0}" type="pres">
      <dgm:prSet presAssocID="{4A4E05D0-80CE-400A-9868-EB5285AFBE51}" presName="spacer" presStyleCnt="0"/>
      <dgm:spPr/>
    </dgm:pt>
    <dgm:pt modelId="{1382C0C7-C131-4AED-9572-22B5834B75DA}" type="pres">
      <dgm:prSet presAssocID="{D58D2588-6FB6-4F4B-B8D0-7F6DB021651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4E6D2-CA4A-4D76-860A-BC3240462A52}" type="pres">
      <dgm:prSet presAssocID="{D58D2588-6FB6-4F4B-B8D0-7F6DB021651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D7B3F0-4AD3-4753-83AC-3C414B9CACD3}" type="presOf" srcId="{4589E88C-AD06-45C2-8B1A-504AAA47617B}" destId="{EF704C09-766B-41D1-953F-17C2FCB699B3}" srcOrd="0" destOrd="0" presId="urn:microsoft.com/office/officeart/2005/8/layout/vList2"/>
    <dgm:cxn modelId="{3A793282-D87E-4A8E-B4D7-EF251F39DF47}" srcId="{D58D2588-6FB6-4F4B-B8D0-7F6DB0216510}" destId="{A1B33088-E8E9-4EFA-85AC-F47720D45BCA}" srcOrd="0" destOrd="0" parTransId="{38422E63-95C1-4B0F-B0F8-9D0B0FD70FA7}" sibTransId="{C61DF404-FCEC-48D3-BBAC-9AD55A7A6BB2}"/>
    <dgm:cxn modelId="{B50D2E21-CDA7-41B0-976E-8463038A28CF}" type="presOf" srcId="{EB2FF5F9-FF3E-4E1A-A634-6B2A2B16D93D}" destId="{F89E7833-7BC7-49B1-9017-AC99A005F365}" srcOrd="0" destOrd="0" presId="urn:microsoft.com/office/officeart/2005/8/layout/vList2"/>
    <dgm:cxn modelId="{ABC2525E-E278-488B-B067-94DC08C4BDDA}" srcId="{EB2FF5F9-FF3E-4E1A-A634-6B2A2B16D93D}" destId="{4589E88C-AD06-45C2-8B1A-504AAA47617B}" srcOrd="0" destOrd="0" parTransId="{6FD7E2F7-1EF2-43E6-9301-13FAAC9A038F}" sibTransId="{4A4E05D0-80CE-400A-9868-EB5285AFBE51}"/>
    <dgm:cxn modelId="{3970D939-40E8-4E99-9B7C-762A1C6A7632}" type="presOf" srcId="{D58D2588-6FB6-4F4B-B8D0-7F6DB0216510}" destId="{1382C0C7-C131-4AED-9572-22B5834B75DA}" srcOrd="0" destOrd="0" presId="urn:microsoft.com/office/officeart/2005/8/layout/vList2"/>
    <dgm:cxn modelId="{EB03D7E6-894C-4037-8128-BEA595246708}" type="presOf" srcId="{A1B33088-E8E9-4EFA-85AC-F47720D45BCA}" destId="{5534E6D2-CA4A-4D76-860A-BC3240462A52}" srcOrd="0" destOrd="0" presId="urn:microsoft.com/office/officeart/2005/8/layout/vList2"/>
    <dgm:cxn modelId="{E4D02D50-6F99-40DF-AD78-2EED34B8C2DB}" srcId="{EB2FF5F9-FF3E-4E1A-A634-6B2A2B16D93D}" destId="{D58D2588-6FB6-4F4B-B8D0-7F6DB0216510}" srcOrd="1" destOrd="0" parTransId="{6B495ECF-E8F5-49C3-BFBD-944D20EE207D}" sibTransId="{780F41DC-9F0A-45EB-9B1E-F887ABA60559}"/>
    <dgm:cxn modelId="{143A80C8-C428-420D-AEEF-D71C3C723579}" type="presParOf" srcId="{F89E7833-7BC7-49B1-9017-AC99A005F365}" destId="{EF704C09-766B-41D1-953F-17C2FCB699B3}" srcOrd="0" destOrd="0" presId="urn:microsoft.com/office/officeart/2005/8/layout/vList2"/>
    <dgm:cxn modelId="{8377C700-E937-4CC4-921B-A4F00D1D651D}" type="presParOf" srcId="{F89E7833-7BC7-49B1-9017-AC99A005F365}" destId="{7258E810-1085-4515-87E0-566BEA1500C0}" srcOrd="1" destOrd="0" presId="urn:microsoft.com/office/officeart/2005/8/layout/vList2"/>
    <dgm:cxn modelId="{0F58F37F-BD02-4EEA-8191-29B0A590F3AF}" type="presParOf" srcId="{F89E7833-7BC7-49B1-9017-AC99A005F365}" destId="{1382C0C7-C131-4AED-9572-22B5834B75DA}" srcOrd="2" destOrd="0" presId="urn:microsoft.com/office/officeart/2005/8/layout/vList2"/>
    <dgm:cxn modelId="{D8589B1C-A257-4519-9A17-323C581F2F2F}" type="presParOf" srcId="{F89E7833-7BC7-49B1-9017-AC99A005F365}" destId="{5534E6D2-CA4A-4D76-860A-BC3240462A52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8.xml><?xml version="1.0" encoding="utf-8"?>
<dgm:dataModel xmlns:dgm="http://schemas.openxmlformats.org/drawingml/2006/diagram" xmlns:a="http://schemas.openxmlformats.org/drawingml/2006/main">
  <dgm:ptLst>
    <dgm:pt modelId="{1C96A41F-433E-47F0-B980-E875ECF5866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978C1DB-7DA5-4784-896F-81521CA05411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Либерал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(АҚШ)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5C89F0-D36D-4282-AEF5-739870E1447F}" type="parTrans" cxnId="{CD1A01BD-1D27-45E0-BA40-76B3752852EE}">
      <dgm:prSet/>
      <dgm:spPr/>
      <dgm:t>
        <a:bodyPr/>
        <a:lstStyle/>
        <a:p>
          <a:endParaRPr lang="ru-RU"/>
        </a:p>
      </dgm:t>
    </dgm:pt>
    <dgm:pt modelId="{68460140-DCD0-4B6A-9565-0792A2C26EA2}" type="sibTrans" cxnId="{CD1A01BD-1D27-45E0-BA40-76B3752852EE}">
      <dgm:prSet/>
      <dgm:spPr/>
      <dgm:t>
        <a:bodyPr/>
        <a:lstStyle/>
        <a:p>
          <a:endParaRPr lang="ru-RU"/>
        </a:p>
      </dgm:t>
    </dgm:pt>
    <dgm:pt modelId="{8DC43122-40CB-446C-BFCA-4E7D3B7ECC7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максимал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4785AC-C9BD-4DC5-A9D9-EF363CCD1D03}" type="parTrans" cxnId="{6CBC4F21-D18F-4AA1-995E-92E4B4672D3E}">
      <dgm:prSet/>
      <dgm:spPr/>
      <dgm:t>
        <a:bodyPr/>
        <a:lstStyle/>
        <a:p>
          <a:endParaRPr lang="ru-RU"/>
        </a:p>
      </dgm:t>
    </dgm:pt>
    <dgm:pt modelId="{67307734-106A-4FAC-AC86-1C9BFC78DF06}" type="sibTrans" cxnId="{6CBC4F21-D18F-4AA1-995E-92E4B4672D3E}">
      <dgm:prSet/>
      <dgm:spPr/>
      <dgm:t>
        <a:bodyPr/>
        <a:lstStyle/>
        <a:p>
          <a:endParaRPr lang="ru-RU"/>
        </a:p>
      </dgm:t>
    </dgm:pt>
    <dgm:pt modelId="{2C17D945-8E14-40C6-A2DA-0649F8E0CBC8}" type="pres">
      <dgm:prSet presAssocID="{1C96A41F-433E-47F0-B980-E875ECF5866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85ECCE-A528-4B8C-BA08-2FEA677CE3A3}" type="pres">
      <dgm:prSet presAssocID="{3978C1DB-7DA5-4784-896F-81521CA0541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B541AF-F9BC-4A0B-BE49-742F29CA16EA}" type="pres">
      <dgm:prSet presAssocID="{3978C1DB-7DA5-4784-896F-81521CA0541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AB8712-74CA-4C50-B45B-6D03AECF3B8B}" type="presOf" srcId="{3978C1DB-7DA5-4784-896F-81521CA05411}" destId="{CB85ECCE-A528-4B8C-BA08-2FEA677CE3A3}" srcOrd="0" destOrd="0" presId="urn:microsoft.com/office/officeart/2005/8/layout/vList2"/>
    <dgm:cxn modelId="{6CBC4F21-D18F-4AA1-995E-92E4B4672D3E}" srcId="{3978C1DB-7DA5-4784-896F-81521CA05411}" destId="{8DC43122-40CB-446C-BFCA-4E7D3B7ECC77}" srcOrd="0" destOrd="0" parTransId="{E64785AC-C9BD-4DC5-A9D9-EF363CCD1D03}" sibTransId="{67307734-106A-4FAC-AC86-1C9BFC78DF06}"/>
    <dgm:cxn modelId="{CD1A01BD-1D27-45E0-BA40-76B3752852EE}" srcId="{1C96A41F-433E-47F0-B980-E875ECF5866B}" destId="{3978C1DB-7DA5-4784-896F-81521CA05411}" srcOrd="0" destOrd="0" parTransId="{335C89F0-D36D-4282-AEF5-739870E1447F}" sibTransId="{68460140-DCD0-4B6A-9565-0792A2C26EA2}"/>
    <dgm:cxn modelId="{63793BA4-89FC-4120-82FA-0A7E4A88F47E}" type="presOf" srcId="{1C96A41F-433E-47F0-B980-E875ECF5866B}" destId="{2C17D945-8E14-40C6-A2DA-0649F8E0CBC8}" srcOrd="0" destOrd="0" presId="urn:microsoft.com/office/officeart/2005/8/layout/vList2"/>
    <dgm:cxn modelId="{A12F1ACF-EDF1-4C54-93DD-F8F11A47A574}" type="presOf" srcId="{8DC43122-40CB-446C-BFCA-4E7D3B7ECC77}" destId="{16B541AF-F9BC-4A0B-BE49-742F29CA16EA}" srcOrd="0" destOrd="0" presId="urn:microsoft.com/office/officeart/2005/8/layout/vList2"/>
    <dgm:cxn modelId="{1AF104A8-13BA-450B-ACB3-8C79E5429990}" type="presParOf" srcId="{2C17D945-8E14-40C6-A2DA-0649F8E0CBC8}" destId="{CB85ECCE-A528-4B8C-BA08-2FEA677CE3A3}" srcOrd="0" destOrd="0" presId="urn:microsoft.com/office/officeart/2005/8/layout/vList2"/>
    <dgm:cxn modelId="{5067888B-7DB6-4BD1-AA30-F7F22A7D0E33}" type="presParOf" srcId="{2C17D945-8E14-40C6-A2DA-0649F8E0CBC8}" destId="{16B541AF-F9BC-4A0B-BE49-742F29CA16E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9.xml><?xml version="1.0" encoding="utf-8"?>
<dgm:dataModel xmlns:dgm="http://schemas.openxmlformats.org/drawingml/2006/diagram" xmlns:a="http://schemas.openxmlformats.org/drawingml/2006/main">
  <dgm:ptLst>
    <dgm:pt modelId="{B4717509-361D-49ED-93BE-8324096029F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6FAD4E1-F346-4B42-9E01-421E7C6D9AAE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Либерал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(АҚШ)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8CCE5C-FE20-46DD-8C95-4C041C9801DF}" type="parTrans" cxnId="{0C338BE8-67DA-4611-9FFD-425932645B3D}">
      <dgm:prSet/>
      <dgm:spPr/>
      <dgm:t>
        <a:bodyPr/>
        <a:lstStyle/>
        <a:p>
          <a:endParaRPr lang="ru-RU"/>
        </a:p>
      </dgm:t>
    </dgm:pt>
    <dgm:pt modelId="{F20C15E0-306C-40C4-98E6-485F9DEA933B}" type="sibTrans" cxnId="{0C338BE8-67DA-4611-9FFD-425932645B3D}">
      <dgm:prSet/>
      <dgm:spPr/>
      <dgm:t>
        <a:bodyPr/>
        <a:lstStyle/>
        <a:p>
          <a:endParaRPr lang="ru-RU"/>
        </a:p>
      </dgm:t>
    </dgm:pt>
    <dgm:pt modelId="{295D330B-E3B4-43FA-A2D4-426074F02750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либерал модель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F667AA-F899-4440-BD04-45E7C5A3A0E3}" type="parTrans" cxnId="{EB6CD78D-526D-4C91-AFE3-FED2EE6AC209}">
      <dgm:prSet/>
      <dgm:spPr/>
      <dgm:t>
        <a:bodyPr/>
        <a:lstStyle/>
        <a:p>
          <a:endParaRPr lang="ru-RU"/>
        </a:p>
      </dgm:t>
    </dgm:pt>
    <dgm:pt modelId="{6E4AE9D1-0305-4869-B782-24C0FF01A3CC}" type="sibTrans" cxnId="{EB6CD78D-526D-4C91-AFE3-FED2EE6AC209}">
      <dgm:prSet/>
      <dgm:spPr/>
      <dgm:t>
        <a:bodyPr/>
        <a:lstStyle/>
        <a:p>
          <a:endParaRPr lang="ru-RU"/>
        </a:p>
      </dgm:t>
    </dgm:pt>
    <dgm:pt modelId="{306DBEC6-719A-4799-BDF5-3628D7B63746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 неъматлар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мудофаа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экология)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қаратилган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7232CE-93E2-49D0-B4E4-A91A86B9445C}" type="parTrans" cxnId="{73896C87-A5A8-410D-BB05-D6FC86552FD9}">
      <dgm:prSet/>
      <dgm:spPr/>
      <dgm:t>
        <a:bodyPr/>
        <a:lstStyle/>
        <a:p>
          <a:endParaRPr lang="ru-RU"/>
        </a:p>
      </dgm:t>
    </dgm:pt>
    <dgm:pt modelId="{E08601E8-2A35-4C78-B7DA-1B5B5D26FDD4}" type="sibTrans" cxnId="{73896C87-A5A8-410D-BB05-D6FC86552FD9}">
      <dgm:prSet/>
      <dgm:spPr/>
      <dgm:t>
        <a:bodyPr/>
        <a:lstStyle/>
        <a:p>
          <a:endParaRPr lang="ru-RU"/>
        </a:p>
      </dgm:t>
    </dgm:pt>
    <dgm:pt modelId="{8F410086-6910-42DA-9DBE-996B3DBE7309}" type="pres">
      <dgm:prSet presAssocID="{B4717509-361D-49ED-93BE-8324096029F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8E2B6E-B7D5-45EC-B51E-6B8B426E4C42}" type="pres">
      <dgm:prSet presAssocID="{E6FAD4E1-F346-4B42-9E01-421E7C6D9AA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872F3E-471A-480C-9370-C6ED1F3EC146}" type="pres">
      <dgm:prSet presAssocID="{E6FAD4E1-F346-4B42-9E01-421E7C6D9AA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ABEFC1-4877-4EAB-AF75-8035B5DA03F1}" type="presOf" srcId="{295D330B-E3B4-43FA-A2D4-426074F02750}" destId="{6D872F3E-471A-480C-9370-C6ED1F3EC146}" srcOrd="0" destOrd="0" presId="urn:microsoft.com/office/officeart/2005/8/layout/vList2"/>
    <dgm:cxn modelId="{399EFB35-1E35-4CE6-A34A-E7A6BFCA5BA7}" type="presOf" srcId="{B4717509-361D-49ED-93BE-8324096029FB}" destId="{8F410086-6910-42DA-9DBE-996B3DBE7309}" srcOrd="0" destOrd="0" presId="urn:microsoft.com/office/officeart/2005/8/layout/vList2"/>
    <dgm:cxn modelId="{272D34E8-D075-4E52-87E8-8B1E3ACDF4D2}" type="presOf" srcId="{306DBEC6-719A-4799-BDF5-3628D7B63746}" destId="{6D872F3E-471A-480C-9370-C6ED1F3EC146}" srcOrd="0" destOrd="1" presId="urn:microsoft.com/office/officeart/2005/8/layout/vList2"/>
    <dgm:cxn modelId="{D0551094-A931-4D81-8003-A52B12E9C296}" type="presOf" srcId="{E6FAD4E1-F346-4B42-9E01-421E7C6D9AAE}" destId="{6E8E2B6E-B7D5-45EC-B51E-6B8B426E4C42}" srcOrd="0" destOrd="0" presId="urn:microsoft.com/office/officeart/2005/8/layout/vList2"/>
    <dgm:cxn modelId="{EB6CD78D-526D-4C91-AFE3-FED2EE6AC209}" srcId="{E6FAD4E1-F346-4B42-9E01-421E7C6D9AAE}" destId="{295D330B-E3B4-43FA-A2D4-426074F02750}" srcOrd="0" destOrd="0" parTransId="{23F667AA-F899-4440-BD04-45E7C5A3A0E3}" sibTransId="{6E4AE9D1-0305-4869-B782-24C0FF01A3CC}"/>
    <dgm:cxn modelId="{73896C87-A5A8-410D-BB05-D6FC86552FD9}" srcId="{E6FAD4E1-F346-4B42-9E01-421E7C6D9AAE}" destId="{306DBEC6-719A-4799-BDF5-3628D7B63746}" srcOrd="1" destOrd="0" parTransId="{757232CE-93E2-49D0-B4E4-A91A86B9445C}" sibTransId="{E08601E8-2A35-4C78-B7DA-1B5B5D26FDD4}"/>
    <dgm:cxn modelId="{0C338BE8-67DA-4611-9FFD-425932645B3D}" srcId="{B4717509-361D-49ED-93BE-8324096029FB}" destId="{E6FAD4E1-F346-4B42-9E01-421E7C6D9AAE}" srcOrd="0" destOrd="0" parTransId="{A88CCE5C-FE20-46DD-8C95-4C041C9801DF}" sibTransId="{F20C15E0-306C-40C4-98E6-485F9DEA933B}"/>
    <dgm:cxn modelId="{383D5DEA-3E3E-495F-AECA-7B03090CD54B}" type="presParOf" srcId="{8F410086-6910-42DA-9DBE-996B3DBE7309}" destId="{6E8E2B6E-B7D5-45EC-B51E-6B8B426E4C42}" srcOrd="0" destOrd="0" presId="urn:microsoft.com/office/officeart/2005/8/layout/vList2"/>
    <dgm:cxn modelId="{9B33C988-7FC8-44B7-9CBE-DD628750CCEC}" type="presParOf" srcId="{8F410086-6910-42DA-9DBE-996B3DBE7309}" destId="{6D872F3E-471A-480C-9370-C6ED1F3EC14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0.xml><?xml version="1.0" encoding="utf-8"?>
<dgm:dataModel xmlns:dgm="http://schemas.openxmlformats.org/drawingml/2006/diagram" xmlns:a="http://schemas.openxmlformats.org/drawingml/2006/main">
  <dgm:ptLst>
    <dgm:pt modelId="{B7877D0C-66FE-49F4-A789-4983BAEC070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A8AA25C-F951-4B0E-B850-7FC43749756C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03C2AE-05AA-48F7-9628-C623BCB46517}" type="parTrans" cxnId="{DE0A48CC-D70B-434D-A82B-F2C64872B85F}">
      <dgm:prSet/>
      <dgm:spPr/>
      <dgm:t>
        <a:bodyPr/>
        <a:lstStyle/>
        <a:p>
          <a:endParaRPr lang="ru-RU"/>
        </a:p>
      </dgm:t>
    </dgm:pt>
    <dgm:pt modelId="{01418544-4F1E-4549-81E1-16599FFE05A2}" type="sibTrans" cxnId="{DE0A48CC-D70B-434D-A82B-F2C64872B85F}">
      <dgm:prSet/>
      <dgm:spPr/>
      <dgm:t>
        <a:bodyPr/>
        <a:lstStyle/>
        <a:p>
          <a:endParaRPr lang="ru-RU"/>
        </a:p>
      </dgm:t>
    </dgm:pt>
    <dgm:pt modelId="{067E1617-1F6A-4CC3-8753-86B8BF26D3AA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риоя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нафақат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тенглаштиришга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балки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тенглаштиришга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57E9B-751B-4914-95FF-E2BB90F5CC84}" type="parTrans" cxnId="{E9FE1E89-4D3E-4368-A97D-92936A37C716}">
      <dgm:prSet/>
      <dgm:spPr/>
      <dgm:t>
        <a:bodyPr/>
        <a:lstStyle/>
        <a:p>
          <a:endParaRPr lang="ru-RU"/>
        </a:p>
      </dgm:t>
    </dgm:pt>
    <dgm:pt modelId="{E09E2B37-8C9A-4A2F-9102-949AB39FE7AE}" type="sibTrans" cxnId="{E9FE1E89-4D3E-4368-A97D-92936A37C716}">
      <dgm:prSet/>
      <dgm:spPr/>
      <dgm:t>
        <a:bodyPr/>
        <a:lstStyle/>
        <a:p>
          <a:endParaRPr lang="ru-RU"/>
        </a:p>
      </dgm:t>
    </dgm:pt>
    <dgm:pt modelId="{8C719B3C-5520-4BF4-996B-FED622F52425}" type="pres">
      <dgm:prSet presAssocID="{B7877D0C-66FE-49F4-A789-4983BAEC07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AB67EF-37DB-40E8-9A6C-7658430581A1}" type="pres">
      <dgm:prSet presAssocID="{5A8AA25C-F951-4B0E-B850-7FC43749756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028DF-689F-4EE1-8465-01A1AC7C1277}" type="pres">
      <dgm:prSet presAssocID="{5A8AA25C-F951-4B0E-B850-7FC43749756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06AD7A-A41C-4C64-A60B-9354595D1719}" type="presOf" srcId="{5A8AA25C-F951-4B0E-B850-7FC43749756C}" destId="{BFAB67EF-37DB-40E8-9A6C-7658430581A1}" srcOrd="0" destOrd="0" presId="urn:microsoft.com/office/officeart/2005/8/layout/vList2"/>
    <dgm:cxn modelId="{7726B673-80CF-42A6-B93B-AA209D176F9D}" type="presOf" srcId="{067E1617-1F6A-4CC3-8753-86B8BF26D3AA}" destId="{256028DF-689F-4EE1-8465-01A1AC7C1277}" srcOrd="0" destOrd="0" presId="urn:microsoft.com/office/officeart/2005/8/layout/vList2"/>
    <dgm:cxn modelId="{E9FE1E89-4D3E-4368-A97D-92936A37C716}" srcId="{5A8AA25C-F951-4B0E-B850-7FC43749756C}" destId="{067E1617-1F6A-4CC3-8753-86B8BF26D3AA}" srcOrd="0" destOrd="0" parTransId="{8EA57E9B-751B-4914-95FF-E2BB90F5CC84}" sibTransId="{E09E2B37-8C9A-4A2F-9102-949AB39FE7AE}"/>
    <dgm:cxn modelId="{3DA7B67F-81DB-4AAE-B00B-E1E968BD18AC}" type="presOf" srcId="{B7877D0C-66FE-49F4-A789-4983BAEC070A}" destId="{8C719B3C-5520-4BF4-996B-FED622F52425}" srcOrd="0" destOrd="0" presId="urn:microsoft.com/office/officeart/2005/8/layout/vList2"/>
    <dgm:cxn modelId="{DE0A48CC-D70B-434D-A82B-F2C64872B85F}" srcId="{B7877D0C-66FE-49F4-A789-4983BAEC070A}" destId="{5A8AA25C-F951-4B0E-B850-7FC43749756C}" srcOrd="0" destOrd="0" parTransId="{2703C2AE-05AA-48F7-9628-C623BCB46517}" sibTransId="{01418544-4F1E-4549-81E1-16599FFE05A2}"/>
    <dgm:cxn modelId="{B6B3FC41-1FFF-4D42-AE94-8901038E5F8B}" type="presParOf" srcId="{8C719B3C-5520-4BF4-996B-FED622F52425}" destId="{BFAB67EF-37DB-40E8-9A6C-7658430581A1}" srcOrd="0" destOrd="0" presId="urn:microsoft.com/office/officeart/2005/8/layout/vList2"/>
    <dgm:cxn modelId="{0BEF2A56-5762-4B3C-B076-33384F2E99D6}" type="presParOf" srcId="{8C719B3C-5520-4BF4-996B-FED622F52425}" destId="{256028DF-689F-4EE1-8465-01A1AC7C127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1.xml><?xml version="1.0" encoding="utf-8"?>
<dgm:dataModel xmlns:dgm="http://schemas.openxmlformats.org/drawingml/2006/diagram" xmlns:a="http://schemas.openxmlformats.org/drawingml/2006/main">
  <dgm:ptLst>
    <dgm:pt modelId="{43733653-AE78-48BA-BE1A-C1D5DE15EFE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85CECF6-6DA3-49D0-B612-07F9B3B0AE1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00330F-CACF-40B0-9F11-CEA54F90437B}" type="parTrans" cxnId="{15D90FE2-A619-4C37-8315-B686D4D377AE}">
      <dgm:prSet/>
      <dgm:spPr/>
      <dgm:t>
        <a:bodyPr/>
        <a:lstStyle/>
        <a:p>
          <a:endParaRPr lang="ru-RU"/>
        </a:p>
      </dgm:t>
    </dgm:pt>
    <dgm:pt modelId="{4EA7E71E-33CA-447B-BACE-CCEE9AE79C69}" type="sibTrans" cxnId="{15D90FE2-A619-4C37-8315-B686D4D377AE}">
      <dgm:prSet/>
      <dgm:spPr/>
      <dgm:t>
        <a:bodyPr/>
        <a:lstStyle/>
        <a:p>
          <a:endParaRPr lang="ru-RU"/>
        </a:p>
      </dgm:t>
    </dgm:pt>
    <dgm:pt modelId="{77357476-A1E3-4827-B72F-D8C2F0F2D3DC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тортиш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ЯИМда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харажатларининг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27A77B-E3E5-4B27-9771-1234FFF3B278}" type="parTrans" cxnId="{DBE0A3CC-FC0E-44B7-8DC2-78FE284A7B1B}">
      <dgm:prSet/>
      <dgm:spPr/>
      <dgm:t>
        <a:bodyPr/>
        <a:lstStyle/>
        <a:p>
          <a:endParaRPr lang="ru-RU"/>
        </a:p>
      </dgm:t>
    </dgm:pt>
    <dgm:pt modelId="{1C916436-25A9-452B-879E-8C053211D7E2}" type="sibTrans" cxnId="{DBE0A3CC-FC0E-44B7-8DC2-78FE284A7B1B}">
      <dgm:prSet/>
      <dgm:spPr/>
      <dgm:t>
        <a:bodyPr/>
        <a:lstStyle/>
        <a:p>
          <a:endParaRPr lang="ru-RU"/>
        </a:p>
      </dgm:t>
    </dgm:pt>
    <dgm:pt modelId="{AA5F8DBB-3A5B-475E-8137-4113A2A2B35D}" type="pres">
      <dgm:prSet presAssocID="{43733653-AE78-48BA-BE1A-C1D5DE15EFE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83450B-8E91-4335-912A-39C70568C797}" type="pres">
      <dgm:prSet presAssocID="{B85CECF6-6DA3-49D0-B612-07F9B3B0AE1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31B504-47C7-4AA1-B18A-B90CA01928D9}" type="pres">
      <dgm:prSet presAssocID="{B85CECF6-6DA3-49D0-B612-07F9B3B0AE1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D85BFC-715D-4D8A-A94C-F064B4D49B1B}" type="presOf" srcId="{B85CECF6-6DA3-49D0-B612-07F9B3B0AE1E}" destId="{C183450B-8E91-4335-912A-39C70568C797}" srcOrd="0" destOrd="0" presId="urn:microsoft.com/office/officeart/2005/8/layout/vList2"/>
    <dgm:cxn modelId="{DBE0A3CC-FC0E-44B7-8DC2-78FE284A7B1B}" srcId="{B85CECF6-6DA3-49D0-B612-07F9B3B0AE1E}" destId="{77357476-A1E3-4827-B72F-D8C2F0F2D3DC}" srcOrd="0" destOrd="0" parTransId="{1C27A77B-E3E5-4B27-9771-1234FFF3B278}" sibTransId="{1C916436-25A9-452B-879E-8C053211D7E2}"/>
    <dgm:cxn modelId="{150C0D3E-92EF-47A9-BD6D-78C9ACA41230}" type="presOf" srcId="{77357476-A1E3-4827-B72F-D8C2F0F2D3DC}" destId="{E431B504-47C7-4AA1-B18A-B90CA01928D9}" srcOrd="0" destOrd="0" presId="urn:microsoft.com/office/officeart/2005/8/layout/vList2"/>
    <dgm:cxn modelId="{E3FEEDB1-7CF5-4091-9851-692B628404B9}" type="presOf" srcId="{43733653-AE78-48BA-BE1A-C1D5DE15EFE4}" destId="{AA5F8DBB-3A5B-475E-8137-4113A2A2B35D}" srcOrd="0" destOrd="0" presId="urn:microsoft.com/office/officeart/2005/8/layout/vList2"/>
    <dgm:cxn modelId="{15D90FE2-A619-4C37-8315-B686D4D377AE}" srcId="{43733653-AE78-48BA-BE1A-C1D5DE15EFE4}" destId="{B85CECF6-6DA3-49D0-B612-07F9B3B0AE1E}" srcOrd="0" destOrd="0" parTransId="{3800330F-CACF-40B0-9F11-CEA54F90437B}" sibTransId="{4EA7E71E-33CA-447B-BACE-CCEE9AE79C69}"/>
    <dgm:cxn modelId="{08EDDD37-CE39-40AC-A6AE-A872F48DFEF7}" type="presParOf" srcId="{AA5F8DBB-3A5B-475E-8137-4113A2A2B35D}" destId="{C183450B-8E91-4335-912A-39C70568C797}" srcOrd="0" destOrd="0" presId="urn:microsoft.com/office/officeart/2005/8/layout/vList2"/>
    <dgm:cxn modelId="{3F853689-9CE4-4029-A7EA-D020C4B23A83}" type="presParOf" srcId="{AA5F8DBB-3A5B-475E-8137-4113A2A2B35D}" destId="{E431B504-47C7-4AA1-B18A-B90CA01928D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2.xml><?xml version="1.0" encoding="utf-8"?>
<dgm:dataModel xmlns:dgm="http://schemas.openxmlformats.org/drawingml/2006/diagram" xmlns:a="http://schemas.openxmlformats.org/drawingml/2006/main">
  <dgm:ptLst>
    <dgm:pt modelId="{F2F6BFBF-DB4A-43B7-B300-149958759886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6010EC7-64F1-4942-9BB0-B0C022490AFD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5735ED-AC54-4DAD-B927-B6343527E502}" type="parTrans" cxnId="{957CD62A-1663-4F63-AA85-0AB875AA8892}">
      <dgm:prSet/>
      <dgm:spPr/>
      <dgm:t>
        <a:bodyPr/>
        <a:lstStyle/>
        <a:p>
          <a:endParaRPr lang="ru-RU"/>
        </a:p>
      </dgm:t>
    </dgm:pt>
    <dgm:pt modelId="{B616ABF7-6A49-4B78-8979-DE81FFFC803A}" type="sibTrans" cxnId="{957CD62A-1663-4F63-AA85-0AB875AA8892}">
      <dgm:prSet/>
      <dgm:spPr/>
      <dgm:t>
        <a:bodyPr/>
        <a:lstStyle/>
        <a:p>
          <a:endParaRPr lang="ru-RU"/>
        </a:p>
      </dgm:t>
    </dgm:pt>
    <dgm:pt modelId="{04D24832-A70E-4920-A47D-E604C01D269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4AE94-3A3D-4723-84B3-782FE34CC1B2}" type="parTrans" cxnId="{3277CA16-9B27-44BD-97CF-636D0C9F1242}">
      <dgm:prSet/>
      <dgm:spPr/>
      <dgm:t>
        <a:bodyPr/>
        <a:lstStyle/>
        <a:p>
          <a:endParaRPr lang="ru-RU"/>
        </a:p>
      </dgm:t>
    </dgm:pt>
    <dgm:pt modelId="{F81D374D-D8DC-4B42-9B18-A4C984EBFE42}" type="sibTrans" cxnId="{3277CA16-9B27-44BD-97CF-636D0C9F1242}">
      <dgm:prSet/>
      <dgm:spPr/>
      <dgm:t>
        <a:bodyPr/>
        <a:lstStyle/>
        <a:p>
          <a:endParaRPr lang="ru-RU"/>
        </a:p>
      </dgm:t>
    </dgm:pt>
    <dgm:pt modelId="{55459060-47A6-4D5D-8EDE-30EB3D44330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F40F70-C63C-4ADA-87F0-02138D19021C}" type="parTrans" cxnId="{4743B0A8-B1B1-4117-826F-38A4D887B202}">
      <dgm:prSet/>
      <dgm:spPr/>
      <dgm:t>
        <a:bodyPr/>
        <a:lstStyle/>
        <a:p>
          <a:endParaRPr lang="ru-RU"/>
        </a:p>
      </dgm:t>
    </dgm:pt>
    <dgm:pt modelId="{58A2653B-4CEC-4766-A0FF-C618ECAE2E8B}" type="sibTrans" cxnId="{4743B0A8-B1B1-4117-826F-38A4D887B202}">
      <dgm:prSet/>
      <dgm:spPr/>
      <dgm:t>
        <a:bodyPr/>
        <a:lstStyle/>
        <a:p>
          <a:endParaRPr lang="ru-RU"/>
        </a:p>
      </dgm:t>
    </dgm:pt>
    <dgm:pt modelId="{1BCF0A5B-7E35-48B2-858E-B0F40A1A064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аҳоли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табақаланишнинг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жипслашган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86F20F-E606-414F-812D-06377B117274}" type="parTrans" cxnId="{C575D5CB-F115-4500-A0D4-DCCEB61913CC}">
      <dgm:prSet/>
      <dgm:spPr/>
      <dgm:t>
        <a:bodyPr/>
        <a:lstStyle/>
        <a:p>
          <a:endParaRPr lang="ru-RU"/>
        </a:p>
      </dgm:t>
    </dgm:pt>
    <dgm:pt modelId="{12A8FEA0-02A3-4AB4-A062-54A95A27F14B}" type="sibTrans" cxnId="{C575D5CB-F115-4500-A0D4-DCCEB61913CC}">
      <dgm:prSet/>
      <dgm:spPr/>
      <dgm:t>
        <a:bodyPr/>
        <a:lstStyle/>
        <a:p>
          <a:endParaRPr lang="ru-RU"/>
        </a:p>
      </dgm:t>
    </dgm:pt>
    <dgm:pt modelId="{5DFF5F91-E789-4215-9ACE-74B4492DAE90}" type="pres">
      <dgm:prSet presAssocID="{F2F6BFBF-DB4A-43B7-B300-1499587598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9ABADE-469D-43D9-82BE-462ED9ECC442}" type="pres">
      <dgm:prSet presAssocID="{B6010EC7-64F1-4942-9BB0-B0C022490AF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AD97B-0B64-461C-937F-666EBBE12AE8}" type="pres">
      <dgm:prSet presAssocID="{B6010EC7-64F1-4942-9BB0-B0C022490AF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75D5CB-F115-4500-A0D4-DCCEB61913CC}" srcId="{B6010EC7-64F1-4942-9BB0-B0C022490AFD}" destId="{1BCF0A5B-7E35-48B2-858E-B0F40A1A0647}" srcOrd="1" destOrd="0" parTransId="{1B86F20F-E606-414F-812D-06377B117274}" sibTransId="{12A8FEA0-02A3-4AB4-A062-54A95A27F14B}"/>
    <dgm:cxn modelId="{3277CA16-9B27-44BD-97CF-636D0C9F1242}" srcId="{B6010EC7-64F1-4942-9BB0-B0C022490AFD}" destId="{04D24832-A70E-4920-A47D-E604C01D2697}" srcOrd="0" destOrd="0" parTransId="{4A74AE94-3A3D-4723-84B3-782FE34CC1B2}" sibTransId="{F81D374D-D8DC-4B42-9B18-A4C984EBFE42}"/>
    <dgm:cxn modelId="{03DC4A5C-D547-4955-BD99-020D15E79B63}" type="presOf" srcId="{B6010EC7-64F1-4942-9BB0-B0C022490AFD}" destId="{8C9ABADE-469D-43D9-82BE-462ED9ECC442}" srcOrd="0" destOrd="0" presId="urn:microsoft.com/office/officeart/2005/8/layout/vList2"/>
    <dgm:cxn modelId="{4743B0A8-B1B1-4117-826F-38A4D887B202}" srcId="{B6010EC7-64F1-4942-9BB0-B0C022490AFD}" destId="{55459060-47A6-4D5D-8EDE-30EB3D443304}" srcOrd="2" destOrd="0" parTransId="{4DF40F70-C63C-4ADA-87F0-02138D19021C}" sibTransId="{58A2653B-4CEC-4766-A0FF-C618ECAE2E8B}"/>
    <dgm:cxn modelId="{957CD62A-1663-4F63-AA85-0AB875AA8892}" srcId="{F2F6BFBF-DB4A-43B7-B300-149958759886}" destId="{B6010EC7-64F1-4942-9BB0-B0C022490AFD}" srcOrd="0" destOrd="0" parTransId="{1C5735ED-AC54-4DAD-B927-B6343527E502}" sibTransId="{B616ABF7-6A49-4B78-8979-DE81FFFC803A}"/>
    <dgm:cxn modelId="{E7AA4F3B-E772-478A-9613-F25E05F9BC68}" type="presOf" srcId="{04D24832-A70E-4920-A47D-E604C01D2697}" destId="{6EDAD97B-0B64-461C-937F-666EBBE12AE8}" srcOrd="0" destOrd="0" presId="urn:microsoft.com/office/officeart/2005/8/layout/vList2"/>
    <dgm:cxn modelId="{42A04D05-1DA9-43DC-9C26-DC62BBE2BA95}" type="presOf" srcId="{55459060-47A6-4D5D-8EDE-30EB3D443304}" destId="{6EDAD97B-0B64-461C-937F-666EBBE12AE8}" srcOrd="0" destOrd="2" presId="urn:microsoft.com/office/officeart/2005/8/layout/vList2"/>
    <dgm:cxn modelId="{465CEB81-6346-4ABA-AEC9-73DC1508762D}" type="presOf" srcId="{F2F6BFBF-DB4A-43B7-B300-149958759886}" destId="{5DFF5F91-E789-4215-9ACE-74B4492DAE90}" srcOrd="0" destOrd="0" presId="urn:microsoft.com/office/officeart/2005/8/layout/vList2"/>
    <dgm:cxn modelId="{CD76C6A6-0F15-4BA2-999F-27E1ED7F12C1}" type="presOf" srcId="{1BCF0A5B-7E35-48B2-858E-B0F40A1A0647}" destId="{6EDAD97B-0B64-461C-937F-666EBBE12AE8}" srcOrd="0" destOrd="1" presId="urn:microsoft.com/office/officeart/2005/8/layout/vList2"/>
    <dgm:cxn modelId="{D7F1DCA1-8E8B-4B07-BF6B-92AA5B49AC47}" type="presParOf" srcId="{5DFF5F91-E789-4215-9ACE-74B4492DAE90}" destId="{8C9ABADE-469D-43D9-82BE-462ED9ECC442}" srcOrd="0" destOrd="0" presId="urn:microsoft.com/office/officeart/2005/8/layout/vList2"/>
    <dgm:cxn modelId="{6226F349-A07E-4E8D-B2CB-94E9C671A7F1}" type="presParOf" srcId="{5DFF5F91-E789-4215-9ACE-74B4492DAE90}" destId="{6EDAD97B-0B64-461C-937F-666EBBE12AE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3.xml><?xml version="1.0" encoding="utf-8"?>
<dgm:dataModel xmlns:dgm="http://schemas.openxmlformats.org/drawingml/2006/diagram" xmlns:a="http://schemas.openxmlformats.org/drawingml/2006/main">
  <dgm:ptLst>
    <dgm:pt modelId="{951B3F79-2B59-4061-8D27-922D4C88E50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17856DF-2BE7-4B55-A095-556E8206D8E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7541BE-0707-4CA6-B346-275824377CBF}" type="parTrans" cxnId="{4A670D3E-95BF-44F3-9362-9995C447F2ED}">
      <dgm:prSet/>
      <dgm:spPr/>
      <dgm:t>
        <a:bodyPr/>
        <a:lstStyle/>
        <a:p>
          <a:endParaRPr lang="ru-RU"/>
        </a:p>
      </dgm:t>
    </dgm:pt>
    <dgm:pt modelId="{992F0774-A144-4981-BAB2-0E74F9D85AEA}" type="sibTrans" cxnId="{4A670D3E-95BF-44F3-9362-9995C447F2ED}">
      <dgm:prSet/>
      <dgm:spPr/>
      <dgm:t>
        <a:bodyPr/>
        <a:lstStyle/>
        <a:p>
          <a:endParaRPr lang="ru-RU"/>
        </a:p>
      </dgm:t>
    </dgm:pt>
    <dgm:pt modelId="{0A023699-11F4-45AB-AA33-D0E05CBAD247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бюрократия,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унчалик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мослашувчан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механизм,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жалб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пасайтиради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нафақалари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камайтиради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22602C-3C69-4FEF-867D-7B86CBC0F60E}" type="parTrans" cxnId="{11FFCD8C-98B1-4448-8A85-17F291AD9562}">
      <dgm:prSet/>
      <dgm:spPr/>
      <dgm:t>
        <a:bodyPr/>
        <a:lstStyle/>
        <a:p>
          <a:endParaRPr lang="ru-RU"/>
        </a:p>
      </dgm:t>
    </dgm:pt>
    <dgm:pt modelId="{D2B3C09E-B656-4F21-9EA3-E386E0D6847F}" type="sibTrans" cxnId="{11FFCD8C-98B1-4448-8A85-17F291AD9562}">
      <dgm:prSet/>
      <dgm:spPr/>
      <dgm:t>
        <a:bodyPr/>
        <a:lstStyle/>
        <a:p>
          <a:endParaRPr lang="ru-RU"/>
        </a:p>
      </dgm:t>
    </dgm:pt>
    <dgm:pt modelId="{B7B78DE7-53A7-4F6B-9D3D-E78B964DB67B}" type="pres">
      <dgm:prSet presAssocID="{951B3F79-2B59-4061-8D27-922D4C88E5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C61BC4-2718-4584-821E-D63C084161C7}" type="pres">
      <dgm:prSet presAssocID="{317856DF-2BE7-4B55-A095-556E8206D8E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65762D-9800-4EFD-AB85-49F741955566}" type="pres">
      <dgm:prSet presAssocID="{317856DF-2BE7-4B55-A095-556E8206D8E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0E676D-02F9-46C5-B833-71DA170003FD}" type="presOf" srcId="{317856DF-2BE7-4B55-A095-556E8206D8EE}" destId="{2FC61BC4-2718-4584-821E-D63C084161C7}" srcOrd="0" destOrd="0" presId="urn:microsoft.com/office/officeart/2005/8/layout/vList2"/>
    <dgm:cxn modelId="{4A670D3E-95BF-44F3-9362-9995C447F2ED}" srcId="{951B3F79-2B59-4061-8D27-922D4C88E509}" destId="{317856DF-2BE7-4B55-A095-556E8206D8EE}" srcOrd="0" destOrd="0" parTransId="{5E7541BE-0707-4CA6-B346-275824377CBF}" sibTransId="{992F0774-A144-4981-BAB2-0E74F9D85AEA}"/>
    <dgm:cxn modelId="{11FFCD8C-98B1-4448-8A85-17F291AD9562}" srcId="{317856DF-2BE7-4B55-A095-556E8206D8EE}" destId="{0A023699-11F4-45AB-AA33-D0E05CBAD247}" srcOrd="0" destOrd="0" parTransId="{7922602C-3C69-4FEF-867D-7B86CBC0F60E}" sibTransId="{D2B3C09E-B656-4F21-9EA3-E386E0D6847F}"/>
    <dgm:cxn modelId="{703F186F-64A2-4D1A-B7FE-FE58122E1D81}" type="presOf" srcId="{0A023699-11F4-45AB-AA33-D0E05CBAD247}" destId="{7465762D-9800-4EFD-AB85-49F741955566}" srcOrd="0" destOrd="0" presId="urn:microsoft.com/office/officeart/2005/8/layout/vList2"/>
    <dgm:cxn modelId="{38A2FC74-AD45-4734-AD78-8CEB8EF52BA2}" type="presOf" srcId="{951B3F79-2B59-4061-8D27-922D4C88E509}" destId="{B7B78DE7-53A7-4F6B-9D3D-E78B964DB67B}" srcOrd="0" destOrd="0" presId="urn:microsoft.com/office/officeart/2005/8/layout/vList2"/>
    <dgm:cxn modelId="{D6EC6E0E-49AE-40AB-B215-A0E4164FABBF}" type="presParOf" srcId="{B7B78DE7-53A7-4F6B-9D3D-E78B964DB67B}" destId="{2FC61BC4-2718-4584-821E-D63C084161C7}" srcOrd="0" destOrd="0" presId="urn:microsoft.com/office/officeart/2005/8/layout/vList2"/>
    <dgm:cxn modelId="{F5196D50-32A5-4BD8-8064-26C6B4E28E2F}" type="presParOf" srcId="{B7B78DE7-53A7-4F6B-9D3D-E78B964DB67B}" destId="{7465762D-9800-4EFD-AB85-49F74195556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4.xml><?xml version="1.0" encoding="utf-8"?>
<dgm:dataModel xmlns:dgm="http://schemas.openxmlformats.org/drawingml/2006/diagram" xmlns:a="http://schemas.openxmlformats.org/drawingml/2006/main">
  <dgm:ptLst>
    <dgm:pt modelId="{CFA34E94-2D91-42E2-B836-4BAA386625F6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7099300-08CD-499D-B51F-7137255BBB8E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«Скандинавия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социализми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модели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3E77A5-73AB-41E1-99CA-BB722749DE7A}" type="parTrans" cxnId="{40F94BB9-A95F-4C46-9AAB-06A5DDE8BF75}">
      <dgm:prSet/>
      <dgm:spPr/>
      <dgm:t>
        <a:bodyPr/>
        <a:lstStyle/>
        <a:p>
          <a:endParaRPr lang="ru-RU"/>
        </a:p>
      </dgm:t>
    </dgm:pt>
    <dgm:pt modelId="{CFE3667F-6B16-4D9C-9B31-4F1D40E2B8BE}" type="sibTrans" cxnId="{40F94BB9-A95F-4C46-9AAB-06A5DDE8BF75}">
      <dgm:prSet/>
      <dgm:spPr/>
      <dgm:t>
        <a:bodyPr/>
        <a:lstStyle/>
        <a:p>
          <a:endParaRPr lang="ru-RU"/>
        </a:p>
      </dgm:t>
    </dgm:pt>
    <dgm:pt modelId="{FDDF82B5-0D86-4B3C-BB07-F45495D31CB5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риоя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жиддий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имтиёзлар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аҳолининг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қараганда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камроқ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2C3382-F060-4EA7-A690-BEE93BFC1788}" type="parTrans" cxnId="{7B9C31DA-5DD7-4E12-9C56-2EFBB27C9F47}">
      <dgm:prSet/>
      <dgm:spPr/>
      <dgm:t>
        <a:bodyPr/>
        <a:lstStyle/>
        <a:p>
          <a:endParaRPr lang="ru-RU"/>
        </a:p>
      </dgm:t>
    </dgm:pt>
    <dgm:pt modelId="{046189CE-2672-41F1-B0C6-4334A4311197}" type="sibTrans" cxnId="{7B9C31DA-5DD7-4E12-9C56-2EFBB27C9F47}">
      <dgm:prSet/>
      <dgm:spPr/>
      <dgm:t>
        <a:bodyPr/>
        <a:lstStyle/>
        <a:p>
          <a:endParaRPr lang="ru-RU"/>
        </a:p>
      </dgm:t>
    </dgm:pt>
    <dgm:pt modelId="{1E25EDCB-0B3D-4D61-9D10-E2854783DCAA}" type="pres">
      <dgm:prSet presAssocID="{CFA34E94-2D91-42E2-B836-4BAA386625F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84E5C3-4DA9-413A-A3A0-457EAB2B12EC}" type="pres">
      <dgm:prSet presAssocID="{37099300-08CD-499D-B51F-7137255BBB8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1B9AE3-9F61-4C68-AC2B-3F0E7C78BF61}" type="pres">
      <dgm:prSet presAssocID="{37099300-08CD-499D-B51F-7137255BBB8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E59E97-984C-47C7-AF5C-FA7EE787BB6D}" type="presOf" srcId="{FDDF82B5-0D86-4B3C-BB07-F45495D31CB5}" destId="{121B9AE3-9F61-4C68-AC2B-3F0E7C78BF61}" srcOrd="0" destOrd="0" presId="urn:microsoft.com/office/officeart/2005/8/layout/vList2"/>
    <dgm:cxn modelId="{FDEFB6E6-21AC-47DF-A701-FFE3C91BA7F4}" type="presOf" srcId="{37099300-08CD-499D-B51F-7137255BBB8E}" destId="{B984E5C3-4DA9-413A-A3A0-457EAB2B12EC}" srcOrd="0" destOrd="0" presId="urn:microsoft.com/office/officeart/2005/8/layout/vList2"/>
    <dgm:cxn modelId="{7B9C31DA-5DD7-4E12-9C56-2EFBB27C9F47}" srcId="{37099300-08CD-499D-B51F-7137255BBB8E}" destId="{FDDF82B5-0D86-4B3C-BB07-F45495D31CB5}" srcOrd="0" destOrd="0" parTransId="{ED2C3382-F060-4EA7-A690-BEE93BFC1788}" sibTransId="{046189CE-2672-41F1-B0C6-4334A4311197}"/>
    <dgm:cxn modelId="{40F94BB9-A95F-4C46-9AAB-06A5DDE8BF75}" srcId="{CFA34E94-2D91-42E2-B836-4BAA386625F6}" destId="{37099300-08CD-499D-B51F-7137255BBB8E}" srcOrd="0" destOrd="0" parTransId="{9C3E77A5-73AB-41E1-99CA-BB722749DE7A}" sibTransId="{CFE3667F-6B16-4D9C-9B31-4F1D40E2B8BE}"/>
    <dgm:cxn modelId="{8AD0AAE4-4D74-4FF2-A97E-C90307FE4D0A}" type="presOf" srcId="{CFA34E94-2D91-42E2-B836-4BAA386625F6}" destId="{1E25EDCB-0B3D-4D61-9D10-E2854783DCAA}" srcOrd="0" destOrd="0" presId="urn:microsoft.com/office/officeart/2005/8/layout/vList2"/>
    <dgm:cxn modelId="{67A53E84-8C20-42A9-A10A-F2830C05B899}" type="presParOf" srcId="{1E25EDCB-0B3D-4D61-9D10-E2854783DCAA}" destId="{B984E5C3-4DA9-413A-A3A0-457EAB2B12EC}" srcOrd="0" destOrd="0" presId="urn:microsoft.com/office/officeart/2005/8/layout/vList2"/>
    <dgm:cxn modelId="{DC4760B0-547D-4B80-88D6-974B7AB2CDED}" type="presParOf" srcId="{1E25EDCB-0B3D-4D61-9D10-E2854783DCAA}" destId="{121B9AE3-9F61-4C68-AC2B-3F0E7C78BF6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5.xml><?xml version="1.0" encoding="utf-8"?>
<dgm:dataModel xmlns:dgm="http://schemas.openxmlformats.org/drawingml/2006/diagram" xmlns:a="http://schemas.openxmlformats.org/drawingml/2006/main">
  <dgm:ptLst>
    <dgm:pt modelId="{80B7EB04-6BC8-48EE-83EE-A25A0D099EF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E0871E8-1F7A-4FCC-A409-AF4CC94D8C8F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«Скандинавия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социализми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модели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D257D6-192B-4B6E-8B3C-CAC54C6E89B0}" type="parTrans" cxnId="{CD34E818-8617-4547-A2A4-1B78D772B7BC}">
      <dgm:prSet/>
      <dgm:spPr/>
      <dgm:t>
        <a:bodyPr/>
        <a:lstStyle/>
        <a:p>
          <a:endParaRPr lang="ru-RU"/>
        </a:p>
      </dgm:t>
    </dgm:pt>
    <dgm:pt modelId="{87DC0476-238C-4F4F-A668-97C7443F8D7B}" type="sibTrans" cxnId="{CD34E818-8617-4547-A2A4-1B78D772B7BC}">
      <dgm:prSet/>
      <dgm:spPr/>
      <dgm:t>
        <a:bodyPr/>
        <a:lstStyle/>
        <a:p>
          <a:endParaRPr lang="ru-RU"/>
        </a:p>
      </dgm:t>
    </dgm:pt>
    <dgm:pt modelId="{6CDCC33F-DF83-4958-B741-CDAC20F6014B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нафақат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балки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масалан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касаба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уюшмаларининг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роли,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солинади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эгилувчанлик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мотивация,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аппаратидаги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коррупциянинг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742799-FB51-4F4C-A009-96F3CE8EA4E2}" type="parTrans" cxnId="{C18D1018-6DCD-44D2-95D9-5F3B5B6BA165}">
      <dgm:prSet/>
      <dgm:spPr/>
      <dgm:t>
        <a:bodyPr/>
        <a:lstStyle/>
        <a:p>
          <a:endParaRPr lang="ru-RU"/>
        </a:p>
      </dgm:t>
    </dgm:pt>
    <dgm:pt modelId="{728B39B9-61F9-43C8-9E98-FAFDB9DEE4FA}" type="sibTrans" cxnId="{C18D1018-6DCD-44D2-95D9-5F3B5B6BA165}">
      <dgm:prSet/>
      <dgm:spPr/>
      <dgm:t>
        <a:bodyPr/>
        <a:lstStyle/>
        <a:p>
          <a:endParaRPr lang="ru-RU"/>
        </a:p>
      </dgm:t>
    </dgm:pt>
    <dgm:pt modelId="{EE0074E2-9814-4A43-83B3-EF22436EF2C3}" type="pres">
      <dgm:prSet presAssocID="{80B7EB04-6BC8-48EE-83EE-A25A0D099EF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0EC89E-8AF2-4A05-A5BF-E9A1F3F5A014}" type="pres">
      <dgm:prSet presAssocID="{EE0871E8-1F7A-4FCC-A409-AF4CC94D8C8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C0D580-C1CB-441B-96D6-3E01657D647B}" type="pres">
      <dgm:prSet presAssocID="{EE0871E8-1F7A-4FCC-A409-AF4CC94D8C8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34E818-8617-4547-A2A4-1B78D772B7BC}" srcId="{80B7EB04-6BC8-48EE-83EE-A25A0D099EF9}" destId="{EE0871E8-1F7A-4FCC-A409-AF4CC94D8C8F}" srcOrd="0" destOrd="0" parTransId="{EED257D6-192B-4B6E-8B3C-CAC54C6E89B0}" sibTransId="{87DC0476-238C-4F4F-A668-97C7443F8D7B}"/>
    <dgm:cxn modelId="{464E513C-ECF3-42A6-B296-75F27E26455F}" type="presOf" srcId="{80B7EB04-6BC8-48EE-83EE-A25A0D099EF9}" destId="{EE0074E2-9814-4A43-83B3-EF22436EF2C3}" srcOrd="0" destOrd="0" presId="urn:microsoft.com/office/officeart/2005/8/layout/vList2"/>
    <dgm:cxn modelId="{C18D1018-6DCD-44D2-95D9-5F3B5B6BA165}" srcId="{EE0871E8-1F7A-4FCC-A409-AF4CC94D8C8F}" destId="{6CDCC33F-DF83-4958-B741-CDAC20F6014B}" srcOrd="0" destOrd="0" parTransId="{EE742799-FB51-4F4C-A009-96F3CE8EA4E2}" sibTransId="{728B39B9-61F9-43C8-9E98-FAFDB9DEE4FA}"/>
    <dgm:cxn modelId="{F3869978-C305-414D-87EB-B3D6675E63B7}" type="presOf" srcId="{EE0871E8-1F7A-4FCC-A409-AF4CC94D8C8F}" destId="{F70EC89E-8AF2-4A05-A5BF-E9A1F3F5A014}" srcOrd="0" destOrd="0" presId="urn:microsoft.com/office/officeart/2005/8/layout/vList2"/>
    <dgm:cxn modelId="{27BB5929-AE60-4A78-9B13-A9E6F7D52053}" type="presOf" srcId="{6CDCC33F-DF83-4958-B741-CDAC20F6014B}" destId="{B7C0D580-C1CB-441B-96D6-3E01657D647B}" srcOrd="0" destOrd="0" presId="urn:microsoft.com/office/officeart/2005/8/layout/vList2"/>
    <dgm:cxn modelId="{C017E57B-CE19-40D9-89A3-88166E9FCC42}" type="presParOf" srcId="{EE0074E2-9814-4A43-83B3-EF22436EF2C3}" destId="{F70EC89E-8AF2-4A05-A5BF-E9A1F3F5A014}" srcOrd="0" destOrd="0" presId="urn:microsoft.com/office/officeart/2005/8/layout/vList2"/>
    <dgm:cxn modelId="{6A6B9760-757D-4F97-9806-97E90536F2CD}" type="presParOf" srcId="{EE0074E2-9814-4A43-83B3-EF22436EF2C3}" destId="{B7C0D580-C1CB-441B-96D6-3E01657D647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6.xml><?xml version="1.0" encoding="utf-8"?>
<dgm:dataModel xmlns:dgm="http://schemas.openxmlformats.org/drawingml/2006/diagram" xmlns:a="http://schemas.openxmlformats.org/drawingml/2006/main">
  <dgm:ptLst>
    <dgm:pt modelId="{848A0E58-D2DD-4DCB-9D08-C2760529453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2D1336F-535C-463D-8471-9A5E22E4CE51}">
      <dgm:prSet/>
      <dgm:spPr/>
      <dgm:t>
        <a:bodyPr/>
        <a:lstStyle/>
        <a:p>
          <a:pPr marL="0" indent="358775"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Япония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F73DAB-EAAC-4BCA-BA6C-1EE35F664282}" type="parTrans" cxnId="{CF7B4328-6E20-4D9B-B536-B4F0F38B63AE}">
      <dgm:prSet/>
      <dgm:spPr/>
      <dgm:t>
        <a:bodyPr/>
        <a:lstStyle/>
        <a:p>
          <a:endParaRPr lang="ru-RU"/>
        </a:p>
      </dgm:t>
    </dgm:pt>
    <dgm:pt modelId="{AD933EDD-EDB0-46E5-8734-1C6743000167}" type="sibTrans" cxnId="{CF7B4328-6E20-4D9B-B536-B4F0F38B63AE}">
      <dgm:prSet/>
      <dgm:spPr/>
      <dgm:t>
        <a:bodyPr/>
        <a:lstStyle/>
        <a:p>
          <a:endParaRPr lang="ru-RU"/>
        </a:p>
      </dgm:t>
    </dgm:pt>
    <dgm:pt modelId="{4E88286A-7967-45D7-A9DD-FBD70893B75B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ниҳоятда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шериклари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рақобатчилари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тўғридан-тўғри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кўрсатмалар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эмас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балки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маслаҳат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тинглайдиган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консультациялар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8FB5C8-8A39-48E7-A3DF-1C5F62DCEE69}" type="parTrans" cxnId="{41BBF552-EFBD-44AB-8887-DF3B78C0E8C8}">
      <dgm:prSet/>
      <dgm:spPr/>
      <dgm:t>
        <a:bodyPr/>
        <a:lstStyle/>
        <a:p>
          <a:endParaRPr lang="ru-RU"/>
        </a:p>
      </dgm:t>
    </dgm:pt>
    <dgm:pt modelId="{3D4D013C-1EE8-439A-A4E1-68FBD11A68B6}" type="sibTrans" cxnId="{41BBF552-EFBD-44AB-8887-DF3B78C0E8C8}">
      <dgm:prSet/>
      <dgm:spPr/>
      <dgm:t>
        <a:bodyPr/>
        <a:lstStyle/>
        <a:p>
          <a:endParaRPr lang="ru-RU"/>
        </a:p>
      </dgm:t>
    </dgm:pt>
    <dgm:pt modelId="{388E001A-6D56-4032-86F7-1A2E4E393411}" type="pres">
      <dgm:prSet presAssocID="{848A0E58-D2DD-4DCB-9D08-C276052945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D044F9-5D13-48D0-B94E-46883AC2F4D6}" type="pres">
      <dgm:prSet presAssocID="{B2D1336F-535C-463D-8471-9A5E22E4CE5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1D625C-2717-404B-B967-2DDDBD8FFF93}" type="pres">
      <dgm:prSet presAssocID="{B2D1336F-535C-463D-8471-9A5E22E4CE5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26A0B8-B9C2-4FB6-B2B7-5928DED440F8}" type="presOf" srcId="{B2D1336F-535C-463D-8471-9A5E22E4CE51}" destId="{FFD044F9-5D13-48D0-B94E-46883AC2F4D6}" srcOrd="0" destOrd="0" presId="urn:microsoft.com/office/officeart/2005/8/layout/vList2"/>
    <dgm:cxn modelId="{E26A3D74-69A7-4639-A288-16702C175971}" type="presOf" srcId="{848A0E58-D2DD-4DCB-9D08-C2760529453D}" destId="{388E001A-6D56-4032-86F7-1A2E4E393411}" srcOrd="0" destOrd="0" presId="urn:microsoft.com/office/officeart/2005/8/layout/vList2"/>
    <dgm:cxn modelId="{41BBF552-EFBD-44AB-8887-DF3B78C0E8C8}" srcId="{B2D1336F-535C-463D-8471-9A5E22E4CE51}" destId="{4E88286A-7967-45D7-A9DD-FBD70893B75B}" srcOrd="0" destOrd="0" parTransId="{2E8FB5C8-8A39-48E7-A3DF-1C5F62DCEE69}" sibTransId="{3D4D013C-1EE8-439A-A4E1-68FBD11A68B6}"/>
    <dgm:cxn modelId="{32DB3521-B507-49E3-9481-EEE6AAF7D5C9}" type="presOf" srcId="{4E88286A-7967-45D7-A9DD-FBD70893B75B}" destId="{2C1D625C-2717-404B-B967-2DDDBD8FFF93}" srcOrd="0" destOrd="0" presId="urn:microsoft.com/office/officeart/2005/8/layout/vList2"/>
    <dgm:cxn modelId="{CF7B4328-6E20-4D9B-B536-B4F0F38B63AE}" srcId="{848A0E58-D2DD-4DCB-9D08-C2760529453D}" destId="{B2D1336F-535C-463D-8471-9A5E22E4CE51}" srcOrd="0" destOrd="0" parTransId="{CAF73DAB-EAAC-4BCA-BA6C-1EE35F664282}" sibTransId="{AD933EDD-EDB0-46E5-8734-1C6743000167}"/>
    <dgm:cxn modelId="{C4003DCD-CA71-43B8-A9D9-AA3DC4411890}" type="presParOf" srcId="{388E001A-6D56-4032-86F7-1A2E4E393411}" destId="{FFD044F9-5D13-48D0-B94E-46883AC2F4D6}" srcOrd="0" destOrd="0" presId="urn:microsoft.com/office/officeart/2005/8/layout/vList2"/>
    <dgm:cxn modelId="{7561CEF0-9495-419B-B42B-8EF67D37F614}" type="presParOf" srcId="{388E001A-6D56-4032-86F7-1A2E4E393411}" destId="{2C1D625C-2717-404B-B967-2DDDBD8FFF9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7.xml><?xml version="1.0" encoding="utf-8"?>
<dgm:dataModel xmlns:dgm="http://schemas.openxmlformats.org/drawingml/2006/diagram" xmlns:a="http://schemas.openxmlformats.org/drawingml/2006/main">
  <dgm:ptLst>
    <dgm:pt modelId="{31A618D7-9624-459A-AD6E-E5C6126C43B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9777940-5C57-4B86-A163-BB245EC02EF9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Япония иқтисодий модели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C64FDD-2AC4-4189-A116-621FA02AB366}" type="parTrans" cxnId="{49A0DD08-CCE5-47EF-9508-0646EA1D1A0B}">
      <dgm:prSet/>
      <dgm:spPr/>
      <dgm:t>
        <a:bodyPr/>
        <a:lstStyle/>
        <a:p>
          <a:endParaRPr lang="ru-RU"/>
        </a:p>
      </dgm:t>
    </dgm:pt>
    <dgm:pt modelId="{8D7A41F9-BEFD-4B5A-B22B-B4AF0561BE3B}" type="sibTrans" cxnId="{49A0DD08-CCE5-47EF-9508-0646EA1D1A0B}">
      <dgm:prSet/>
      <dgm:spPr/>
      <dgm:t>
        <a:bodyPr/>
        <a:lstStyle/>
        <a:p>
          <a:endParaRPr lang="ru-RU"/>
        </a:p>
      </dgm:t>
    </dgm:pt>
    <dgm:pt modelId="{C8AD59E6-2BA7-4714-887E-0AD5F3FE913C}">
      <dgm:prSet/>
      <dgm:spPr/>
      <dgm:t>
        <a:bodyPr/>
        <a:lstStyle/>
        <a:p>
          <a:pPr algn="just" rtl="0"/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рақобатни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қўллаб-қувватлайди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ҳамкорликка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мотивациялари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ишлайди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стратегияси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хусусиятга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қисқа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тезкор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олишга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истак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алмаштирилади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барқарор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истиқболли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лойиҳалар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яхши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оширилади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ўзгарувчан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шароитларига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мослашувчан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қийин</a:t>
          </a:r>
          <a:r>
            <a:rPr lang="ru-RU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9E354E-E47F-4D49-BF79-6301B1B5E108}" type="parTrans" cxnId="{21CD2F0A-C8D8-44BD-B634-CDFD4C1A89D0}">
      <dgm:prSet/>
      <dgm:spPr/>
      <dgm:t>
        <a:bodyPr/>
        <a:lstStyle/>
        <a:p>
          <a:endParaRPr lang="ru-RU"/>
        </a:p>
      </dgm:t>
    </dgm:pt>
    <dgm:pt modelId="{3A5B6ADE-7A3A-40F8-9264-CA76CB8D1DD6}" type="sibTrans" cxnId="{21CD2F0A-C8D8-44BD-B634-CDFD4C1A89D0}">
      <dgm:prSet/>
      <dgm:spPr/>
      <dgm:t>
        <a:bodyPr/>
        <a:lstStyle/>
        <a:p>
          <a:endParaRPr lang="ru-RU"/>
        </a:p>
      </dgm:t>
    </dgm:pt>
    <dgm:pt modelId="{38C8A92A-48B3-4E5B-AF25-87DFF245C49A}" type="pres">
      <dgm:prSet presAssocID="{31A618D7-9624-459A-AD6E-E5C6126C43B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19A7BD-B99A-4B57-8137-650ACD51BE73}" type="pres">
      <dgm:prSet presAssocID="{69777940-5C57-4B86-A163-BB245EC02EF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577A7A-7230-4679-98A8-93BFAF1A9527}" type="pres">
      <dgm:prSet presAssocID="{69777940-5C57-4B86-A163-BB245EC02EF9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6C594D-8996-4298-9CA0-BE5B74C7BDCE}" type="presOf" srcId="{69777940-5C57-4B86-A163-BB245EC02EF9}" destId="{7619A7BD-B99A-4B57-8137-650ACD51BE73}" srcOrd="0" destOrd="0" presId="urn:microsoft.com/office/officeart/2005/8/layout/vList2"/>
    <dgm:cxn modelId="{D4589948-7698-406E-AE1E-EDFD375D83D6}" type="presOf" srcId="{31A618D7-9624-459A-AD6E-E5C6126C43BA}" destId="{38C8A92A-48B3-4E5B-AF25-87DFF245C49A}" srcOrd="0" destOrd="0" presId="urn:microsoft.com/office/officeart/2005/8/layout/vList2"/>
    <dgm:cxn modelId="{49A0DD08-CCE5-47EF-9508-0646EA1D1A0B}" srcId="{31A618D7-9624-459A-AD6E-E5C6126C43BA}" destId="{69777940-5C57-4B86-A163-BB245EC02EF9}" srcOrd="0" destOrd="0" parTransId="{94C64FDD-2AC4-4189-A116-621FA02AB366}" sibTransId="{8D7A41F9-BEFD-4B5A-B22B-B4AF0561BE3B}"/>
    <dgm:cxn modelId="{21CD2F0A-C8D8-44BD-B634-CDFD4C1A89D0}" srcId="{69777940-5C57-4B86-A163-BB245EC02EF9}" destId="{C8AD59E6-2BA7-4714-887E-0AD5F3FE913C}" srcOrd="0" destOrd="0" parTransId="{F59E354E-E47F-4D49-BF79-6301B1B5E108}" sibTransId="{3A5B6ADE-7A3A-40F8-9264-CA76CB8D1DD6}"/>
    <dgm:cxn modelId="{0F86585A-0A17-4EC8-A2CA-2341613D4B11}" type="presOf" srcId="{C8AD59E6-2BA7-4714-887E-0AD5F3FE913C}" destId="{62577A7A-7230-4679-98A8-93BFAF1A9527}" srcOrd="0" destOrd="0" presId="urn:microsoft.com/office/officeart/2005/8/layout/vList2"/>
    <dgm:cxn modelId="{1BB12CD1-5C43-4507-B2DC-F903164D6ED1}" type="presParOf" srcId="{38C8A92A-48B3-4E5B-AF25-87DFF245C49A}" destId="{7619A7BD-B99A-4B57-8137-650ACD51BE73}" srcOrd="0" destOrd="0" presId="urn:microsoft.com/office/officeart/2005/8/layout/vList2"/>
    <dgm:cxn modelId="{C92BF035-73C7-45CC-BAE0-B293031BA31E}" type="presParOf" srcId="{38C8A92A-48B3-4E5B-AF25-87DFF245C49A}" destId="{62577A7A-7230-4679-98A8-93BFAF1A952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8.xml><?xml version="1.0" encoding="utf-8"?>
<dgm:dataModel xmlns:dgm="http://schemas.openxmlformats.org/drawingml/2006/diagram" xmlns:a="http://schemas.openxmlformats.org/drawingml/2006/main">
  <dgm:ptLst>
    <dgm:pt modelId="{5D39F965-8211-41F4-BCAE-8AF69711D742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C1FFDE20-90BA-4A03-936C-E3F783544914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E6C717-9D6F-4AB4-B0D8-0F0D6727B174}" type="parTrans" cxnId="{C04B60E0-DE8F-4AED-B232-D87E84CEEEF0}">
      <dgm:prSet/>
      <dgm:spPr/>
      <dgm:t>
        <a:bodyPr/>
        <a:lstStyle/>
        <a:p>
          <a:endParaRPr lang="ru-RU"/>
        </a:p>
      </dgm:t>
    </dgm:pt>
    <dgm:pt modelId="{C549621C-017B-4D0C-AFF6-2E5785932CCC}" type="sibTrans" cxnId="{C04B60E0-DE8F-4AED-B232-D87E84CEEEF0}">
      <dgm:prSet/>
      <dgm:spPr/>
      <dgm:t>
        <a:bodyPr/>
        <a:lstStyle/>
        <a:p>
          <a:endParaRPr lang="ru-RU"/>
        </a:p>
      </dgm:t>
    </dgm:pt>
    <dgm:pt modelId="{DE5AB85B-03CB-47B0-AC72-FDCB63D98FCF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модель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таснифлаш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эмас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051F3-DFF9-489A-9DE8-0420C26888B9}" type="parTrans" cxnId="{A822F24F-4125-4E3F-889B-652CAA4D9AE6}">
      <dgm:prSet/>
      <dgm:spPr/>
      <dgm:t>
        <a:bodyPr/>
        <a:lstStyle/>
        <a:p>
          <a:endParaRPr lang="ru-RU"/>
        </a:p>
      </dgm:t>
    </dgm:pt>
    <dgm:pt modelId="{18020DA8-374C-4CEB-B5F6-27692E03EC6A}" type="sibTrans" cxnId="{A822F24F-4125-4E3F-889B-652CAA4D9AE6}">
      <dgm:prSet/>
      <dgm:spPr/>
      <dgm:t>
        <a:bodyPr/>
        <a:lstStyle/>
        <a:p>
          <a:endParaRPr lang="ru-RU"/>
        </a:p>
      </dgm:t>
    </dgm:pt>
    <dgm:pt modelId="{328558C9-7AF4-4AB8-B333-E25F1A8EF556}">
      <dgm:prSet/>
      <dgm:spPr/>
      <dgm:t>
        <a:bodyPr/>
        <a:lstStyle/>
        <a:p>
          <a:pPr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аксинча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устунлик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325AB2-4B25-4B0E-9968-E793FC67FAC4}" type="parTrans" cxnId="{3CE2E5A7-A688-4E2C-A83B-B87A36CB331E}">
      <dgm:prSet/>
      <dgm:spPr/>
      <dgm:t>
        <a:bodyPr/>
        <a:lstStyle/>
        <a:p>
          <a:endParaRPr lang="ru-RU"/>
        </a:p>
      </dgm:t>
    </dgm:pt>
    <dgm:pt modelId="{23AD051D-1E92-443A-AB54-B5A348379A9F}" type="sibTrans" cxnId="{3CE2E5A7-A688-4E2C-A83B-B87A36CB331E}">
      <dgm:prSet/>
      <dgm:spPr/>
      <dgm:t>
        <a:bodyPr/>
        <a:lstStyle/>
        <a:p>
          <a:endParaRPr lang="ru-RU"/>
        </a:p>
      </dgm:t>
    </dgm:pt>
    <dgm:pt modelId="{5A914D64-0882-444B-B827-BC17DDECC7A8}" type="pres">
      <dgm:prSet presAssocID="{5D39F965-8211-41F4-BCAE-8AF69711D74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B982BF-62C4-4907-8672-29B0A5E93942}" type="pres">
      <dgm:prSet presAssocID="{C1FFDE20-90BA-4A03-936C-E3F78354491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997D3E-DE4E-40BA-8810-4E30DD4D67F4}" type="pres">
      <dgm:prSet presAssocID="{C1FFDE20-90BA-4A03-936C-E3F78354491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EC723B-269D-4D43-B774-EC242CD596B4}" type="presOf" srcId="{DE5AB85B-03CB-47B0-AC72-FDCB63D98FCF}" destId="{E9997D3E-DE4E-40BA-8810-4E30DD4D67F4}" srcOrd="0" destOrd="0" presId="urn:microsoft.com/office/officeart/2005/8/layout/vList2"/>
    <dgm:cxn modelId="{A822F24F-4125-4E3F-889B-652CAA4D9AE6}" srcId="{C1FFDE20-90BA-4A03-936C-E3F783544914}" destId="{DE5AB85B-03CB-47B0-AC72-FDCB63D98FCF}" srcOrd="0" destOrd="0" parTransId="{F07051F3-DFF9-489A-9DE8-0420C26888B9}" sibTransId="{18020DA8-374C-4CEB-B5F6-27692E03EC6A}"/>
    <dgm:cxn modelId="{C04B60E0-DE8F-4AED-B232-D87E84CEEEF0}" srcId="{5D39F965-8211-41F4-BCAE-8AF69711D742}" destId="{C1FFDE20-90BA-4A03-936C-E3F783544914}" srcOrd="0" destOrd="0" parTransId="{98E6C717-9D6F-4AB4-B0D8-0F0D6727B174}" sibTransId="{C549621C-017B-4D0C-AFF6-2E5785932CCC}"/>
    <dgm:cxn modelId="{C2001172-B64C-4777-82A3-56AA2AE675F5}" type="presOf" srcId="{5D39F965-8211-41F4-BCAE-8AF69711D742}" destId="{5A914D64-0882-444B-B827-BC17DDECC7A8}" srcOrd="0" destOrd="0" presId="urn:microsoft.com/office/officeart/2005/8/layout/vList2"/>
    <dgm:cxn modelId="{455A05F7-E063-4335-866D-83C198CDCD85}" type="presOf" srcId="{328558C9-7AF4-4AB8-B333-E25F1A8EF556}" destId="{E9997D3E-DE4E-40BA-8810-4E30DD4D67F4}" srcOrd="0" destOrd="1" presId="urn:microsoft.com/office/officeart/2005/8/layout/vList2"/>
    <dgm:cxn modelId="{3CE2E5A7-A688-4E2C-A83B-B87A36CB331E}" srcId="{C1FFDE20-90BA-4A03-936C-E3F783544914}" destId="{328558C9-7AF4-4AB8-B333-E25F1A8EF556}" srcOrd="1" destOrd="0" parTransId="{E8325AB2-4B25-4B0E-9968-E793FC67FAC4}" sibTransId="{23AD051D-1E92-443A-AB54-B5A348379A9F}"/>
    <dgm:cxn modelId="{C772E6C7-4F7D-46F5-BEFA-C0F93B3EB52B}" type="presOf" srcId="{C1FFDE20-90BA-4A03-936C-E3F783544914}" destId="{11B982BF-62C4-4907-8672-29B0A5E93942}" srcOrd="0" destOrd="0" presId="urn:microsoft.com/office/officeart/2005/8/layout/vList2"/>
    <dgm:cxn modelId="{5180A84B-DAA6-4D18-9E3C-86B1CEF494FB}" type="presParOf" srcId="{5A914D64-0882-444B-B827-BC17DDECC7A8}" destId="{11B982BF-62C4-4907-8672-29B0A5E93942}" srcOrd="0" destOrd="0" presId="urn:microsoft.com/office/officeart/2005/8/layout/vList2"/>
    <dgm:cxn modelId="{64A4DA38-EE53-4B86-A75F-194242C59FF0}" type="presParOf" srcId="{5A914D64-0882-444B-B827-BC17DDECC7A8}" destId="{E9997D3E-DE4E-40BA-8810-4E30DD4D67F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9.xml><?xml version="1.0" encoding="utf-8"?>
<dgm:dataModel xmlns:dgm="http://schemas.openxmlformats.org/drawingml/2006/diagram" xmlns:a="http://schemas.openxmlformats.org/drawingml/2006/main">
  <dgm:ptLst>
    <dgm:pt modelId="{D3C183EA-B421-410A-AEE0-EDC44DBD4C4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2655198-807D-4A5A-AE88-05B681183FA8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1C272C-DFB8-4F1C-AD03-EDB585BC729F}" type="parTrans" cxnId="{FB7F122C-1489-4C60-982C-59746A7A46DE}">
      <dgm:prSet/>
      <dgm:spPr/>
      <dgm:t>
        <a:bodyPr/>
        <a:lstStyle/>
        <a:p>
          <a:endParaRPr lang="ru-RU"/>
        </a:p>
      </dgm:t>
    </dgm:pt>
    <dgm:pt modelId="{3185942E-8E63-4379-9C55-51D398F59E50}" type="sibTrans" cxnId="{FB7F122C-1489-4C60-982C-59746A7A46DE}">
      <dgm:prSet/>
      <dgm:spPr/>
      <dgm:t>
        <a:bodyPr/>
        <a:lstStyle/>
        <a:p>
          <a:endParaRPr lang="ru-RU"/>
        </a:p>
      </dgm:t>
    </dgm:pt>
    <dgm:pt modelId="{1949B2C8-C59B-4D5B-BB5B-D515D599868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Чет эл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инвестицияларининг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тез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аксарият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аппарати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характерлидир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324A08-8AD7-41B9-BC68-E758A03039DA}" type="parTrans" cxnId="{DA81DBFF-ECA4-4253-96B4-36D3EC7FD93E}">
      <dgm:prSet/>
      <dgm:spPr/>
      <dgm:t>
        <a:bodyPr/>
        <a:lstStyle/>
        <a:p>
          <a:endParaRPr lang="ru-RU"/>
        </a:p>
      </dgm:t>
    </dgm:pt>
    <dgm:pt modelId="{EA280C82-4F14-48E9-B336-5B946698E2E9}" type="sibTrans" cxnId="{DA81DBFF-ECA4-4253-96B4-36D3EC7FD93E}">
      <dgm:prSet/>
      <dgm:spPr/>
      <dgm:t>
        <a:bodyPr/>
        <a:lstStyle/>
        <a:p>
          <a:endParaRPr lang="ru-RU"/>
        </a:p>
      </dgm:t>
    </dgm:pt>
    <dgm:pt modelId="{9BF848DE-12BC-4923-8580-E92456AF6AE8}" type="pres">
      <dgm:prSet presAssocID="{D3C183EA-B421-410A-AEE0-EDC44DBD4C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B388A9-78B6-4143-BBC7-7FD27B567D89}" type="pres">
      <dgm:prSet presAssocID="{72655198-807D-4A5A-AE88-05B681183FA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AAA06D-7A84-43E6-9F2A-615239B076C3}" type="pres">
      <dgm:prSet presAssocID="{72655198-807D-4A5A-AE88-05B681183FA8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5B7E86-14D4-43F1-BF6C-F5F4F39A93EE}" type="presOf" srcId="{D3C183EA-B421-410A-AEE0-EDC44DBD4C4D}" destId="{9BF848DE-12BC-4923-8580-E92456AF6AE8}" srcOrd="0" destOrd="0" presId="urn:microsoft.com/office/officeart/2005/8/layout/vList2"/>
    <dgm:cxn modelId="{DA81DBFF-ECA4-4253-96B4-36D3EC7FD93E}" srcId="{72655198-807D-4A5A-AE88-05B681183FA8}" destId="{1949B2C8-C59B-4D5B-BB5B-D515D599868B}" srcOrd="0" destOrd="0" parTransId="{F2324A08-8AD7-41B9-BC68-E758A03039DA}" sibTransId="{EA280C82-4F14-48E9-B336-5B946698E2E9}"/>
    <dgm:cxn modelId="{710D2337-7186-4C85-8408-6C5C1E2155FA}" type="presOf" srcId="{1949B2C8-C59B-4D5B-BB5B-D515D599868B}" destId="{63AAA06D-7A84-43E6-9F2A-615239B076C3}" srcOrd="0" destOrd="0" presId="urn:microsoft.com/office/officeart/2005/8/layout/vList2"/>
    <dgm:cxn modelId="{FB7F122C-1489-4C60-982C-59746A7A46DE}" srcId="{D3C183EA-B421-410A-AEE0-EDC44DBD4C4D}" destId="{72655198-807D-4A5A-AE88-05B681183FA8}" srcOrd="0" destOrd="0" parTransId="{E61C272C-DFB8-4F1C-AD03-EDB585BC729F}" sibTransId="{3185942E-8E63-4379-9C55-51D398F59E50}"/>
    <dgm:cxn modelId="{CADB1343-6630-4444-8703-3A454427FAD7}" type="presOf" srcId="{72655198-807D-4A5A-AE88-05B681183FA8}" destId="{85B388A9-78B6-4143-BBC7-7FD27B567D89}" srcOrd="0" destOrd="0" presId="urn:microsoft.com/office/officeart/2005/8/layout/vList2"/>
    <dgm:cxn modelId="{E34A2A42-FF60-4F56-AB83-711D9872DEDF}" type="presParOf" srcId="{9BF848DE-12BC-4923-8580-E92456AF6AE8}" destId="{85B388A9-78B6-4143-BBC7-7FD27B567D89}" srcOrd="0" destOrd="0" presId="urn:microsoft.com/office/officeart/2005/8/layout/vList2"/>
    <dgm:cxn modelId="{F6511D60-BA02-4C79-A8D7-C122C12ADF05}" type="presParOf" srcId="{9BF848DE-12BC-4923-8580-E92456AF6AE8}" destId="{63AAA06D-7A84-43E6-9F2A-615239B076C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0.xml><?xml version="1.0" encoding="utf-8"?>
<dgm:dataModel xmlns:dgm="http://schemas.openxmlformats.org/drawingml/2006/diagram" xmlns:a="http://schemas.openxmlformats.org/drawingml/2006/main">
  <dgm:ptLst>
    <dgm:pt modelId="{94B3FF6C-1877-4CB4-8868-8A7B329B53F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A28C82B-CEF1-4602-BA65-BC546A33FFE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00B679-6557-4348-821D-61ED6A88DFD0}" type="parTrans" cxnId="{665C0C54-8DCF-4830-8D4F-CFE0E85DE674}">
      <dgm:prSet/>
      <dgm:spPr/>
      <dgm:t>
        <a:bodyPr/>
        <a:lstStyle/>
        <a:p>
          <a:endParaRPr lang="ru-RU"/>
        </a:p>
      </dgm:t>
    </dgm:pt>
    <dgm:pt modelId="{391E4E07-BB0C-4591-BBA4-20BCD01AA126}" type="sibTrans" cxnId="{665C0C54-8DCF-4830-8D4F-CFE0E85DE674}">
      <dgm:prSet/>
      <dgm:spPr/>
      <dgm:t>
        <a:bodyPr/>
        <a:lstStyle/>
        <a:p>
          <a:endParaRPr lang="ru-RU"/>
        </a:p>
      </dgm:t>
    </dgm:pt>
    <dgm:pt modelId="{69E5B2B1-3CAC-4FA7-8E31-42956AC12C95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минтақавий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минтақаларда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режимда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яшамоқда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EA837A-9F2E-4EAC-B8DE-E2F2B8D565A0}" type="parTrans" cxnId="{10367A0B-EC89-4A93-B33E-B796EC8182EF}">
      <dgm:prSet/>
      <dgm:spPr/>
      <dgm:t>
        <a:bodyPr/>
        <a:lstStyle/>
        <a:p>
          <a:endParaRPr lang="ru-RU"/>
        </a:p>
      </dgm:t>
    </dgm:pt>
    <dgm:pt modelId="{EE8673C2-287C-40CC-9DE4-2E70041C4763}" type="sibTrans" cxnId="{10367A0B-EC89-4A93-B33E-B796EC8182EF}">
      <dgm:prSet/>
      <dgm:spPr/>
      <dgm:t>
        <a:bodyPr/>
        <a:lstStyle/>
        <a:p>
          <a:endParaRPr lang="ru-RU"/>
        </a:p>
      </dgm:t>
    </dgm:pt>
    <dgm:pt modelId="{CCEC3D81-5C41-492B-8CD4-D654159347F1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ривожланмоқда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53A512-DEC4-440F-B98D-2764C80A2E90}" type="parTrans" cxnId="{4C112B07-3BE3-46E3-8BC1-71E53B9D9375}">
      <dgm:prSet/>
      <dgm:spPr/>
      <dgm:t>
        <a:bodyPr/>
        <a:lstStyle/>
        <a:p>
          <a:endParaRPr lang="ru-RU"/>
        </a:p>
      </dgm:t>
    </dgm:pt>
    <dgm:pt modelId="{E53028FB-8E69-476A-ACA2-593CEABE5F6B}" type="sibTrans" cxnId="{4C112B07-3BE3-46E3-8BC1-71E53B9D9375}">
      <dgm:prSet/>
      <dgm:spPr/>
      <dgm:t>
        <a:bodyPr/>
        <a:lstStyle/>
        <a:p>
          <a:endParaRPr lang="ru-RU"/>
        </a:p>
      </dgm:t>
    </dgm:pt>
    <dgm:pt modelId="{C4E576DF-0B39-4B05-ABCD-CAC7E8B31517}" type="pres">
      <dgm:prSet presAssocID="{94B3FF6C-1877-4CB4-8868-8A7B329B53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B1EDF8-9A26-4DAD-B618-1ED54340921E}" type="pres">
      <dgm:prSet presAssocID="{1A28C82B-CEF1-4602-BA65-BC546A33FFE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1704B-550C-4AA5-B4CB-1779BE548437}" type="pres">
      <dgm:prSet presAssocID="{1A28C82B-CEF1-4602-BA65-BC546A33FFE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367A0B-EC89-4A93-B33E-B796EC8182EF}" srcId="{1A28C82B-CEF1-4602-BA65-BC546A33FFEF}" destId="{69E5B2B1-3CAC-4FA7-8E31-42956AC12C95}" srcOrd="0" destOrd="0" parTransId="{2DEA837A-9F2E-4EAC-B8DE-E2F2B8D565A0}" sibTransId="{EE8673C2-287C-40CC-9DE4-2E70041C4763}"/>
    <dgm:cxn modelId="{CE3C0161-9BDE-45F2-AE0D-842B1327A49F}" type="presOf" srcId="{69E5B2B1-3CAC-4FA7-8E31-42956AC12C95}" destId="{E661704B-550C-4AA5-B4CB-1779BE548437}" srcOrd="0" destOrd="0" presId="urn:microsoft.com/office/officeart/2005/8/layout/vList2"/>
    <dgm:cxn modelId="{3E99662C-E6F1-4478-B448-7739B6D0CA0A}" type="presOf" srcId="{1A28C82B-CEF1-4602-BA65-BC546A33FFEF}" destId="{AEB1EDF8-9A26-4DAD-B618-1ED54340921E}" srcOrd="0" destOrd="0" presId="urn:microsoft.com/office/officeart/2005/8/layout/vList2"/>
    <dgm:cxn modelId="{2ABAC24E-A1B6-4647-8397-19C72B180308}" type="presOf" srcId="{94B3FF6C-1877-4CB4-8868-8A7B329B53FA}" destId="{C4E576DF-0B39-4B05-ABCD-CAC7E8B31517}" srcOrd="0" destOrd="0" presId="urn:microsoft.com/office/officeart/2005/8/layout/vList2"/>
    <dgm:cxn modelId="{4C112B07-3BE3-46E3-8BC1-71E53B9D9375}" srcId="{1A28C82B-CEF1-4602-BA65-BC546A33FFEF}" destId="{CCEC3D81-5C41-492B-8CD4-D654159347F1}" srcOrd="1" destOrd="0" parTransId="{3D53A512-DEC4-440F-B98D-2764C80A2E90}" sibTransId="{E53028FB-8E69-476A-ACA2-593CEABE5F6B}"/>
    <dgm:cxn modelId="{F96A0639-E510-4B81-A078-B00C3AF5BEC7}" type="presOf" srcId="{CCEC3D81-5C41-492B-8CD4-D654159347F1}" destId="{E661704B-550C-4AA5-B4CB-1779BE548437}" srcOrd="0" destOrd="1" presId="urn:microsoft.com/office/officeart/2005/8/layout/vList2"/>
    <dgm:cxn modelId="{665C0C54-8DCF-4830-8D4F-CFE0E85DE674}" srcId="{94B3FF6C-1877-4CB4-8868-8A7B329B53FA}" destId="{1A28C82B-CEF1-4602-BA65-BC546A33FFEF}" srcOrd="0" destOrd="0" parTransId="{6000B679-6557-4348-821D-61ED6A88DFD0}" sibTransId="{391E4E07-BB0C-4591-BBA4-20BCD01AA126}"/>
    <dgm:cxn modelId="{A918E1E7-633F-45FE-8FFE-B125C655EEE5}" type="presParOf" srcId="{C4E576DF-0B39-4B05-ABCD-CAC7E8B31517}" destId="{AEB1EDF8-9A26-4DAD-B618-1ED54340921E}" srcOrd="0" destOrd="0" presId="urn:microsoft.com/office/officeart/2005/8/layout/vList2"/>
    <dgm:cxn modelId="{7FE85151-6D72-471E-A834-CF687F4B445C}" type="presParOf" srcId="{C4E576DF-0B39-4B05-ABCD-CAC7E8B31517}" destId="{E661704B-550C-4AA5-B4CB-1779BE54843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1.xml><?xml version="1.0" encoding="utf-8"?>
<dgm:dataModel xmlns:dgm="http://schemas.openxmlformats.org/drawingml/2006/diagram" xmlns:a="http://schemas.openxmlformats.org/drawingml/2006/main">
  <dgm:ptLst>
    <dgm:pt modelId="{194AF460-4913-4E39-A58C-068D89E275D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9941445-0A3B-413B-B319-C85458B950BA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Транзитив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иқтисодиётлар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85CB34-56CF-4FDA-AA41-BF21079FCC61}" type="parTrans" cxnId="{D5045DCC-32DD-4659-97C1-071CC771095C}">
      <dgm:prSet/>
      <dgm:spPr/>
      <dgm:t>
        <a:bodyPr/>
        <a:lstStyle/>
        <a:p>
          <a:endParaRPr lang="ru-RU"/>
        </a:p>
      </dgm:t>
    </dgm:pt>
    <dgm:pt modelId="{CBD2AA14-B011-4633-9394-C81DCDB6C04C}" type="sibTrans" cxnId="{D5045DCC-32DD-4659-97C1-071CC771095C}">
      <dgm:prSet/>
      <dgm:spPr/>
      <dgm:t>
        <a:bodyPr/>
        <a:lstStyle/>
        <a:p>
          <a:endParaRPr lang="ru-RU"/>
        </a:p>
      </dgm:t>
    </dgm:pt>
    <dgm:pt modelId="{2AA709E8-B453-4951-ADBF-9E0E3A994494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воз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кечиш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пост-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мамлакатларда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юритаётган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2AFDF1-0A4F-469C-A6D4-F3028FBA7C1D}" type="parTrans" cxnId="{FD405FC7-03DC-438B-96D0-780970946DF6}">
      <dgm:prSet/>
      <dgm:spPr/>
      <dgm:t>
        <a:bodyPr/>
        <a:lstStyle/>
        <a:p>
          <a:endParaRPr lang="ru-RU"/>
        </a:p>
      </dgm:t>
    </dgm:pt>
    <dgm:pt modelId="{54DD7A0A-AB60-4854-A9D3-62B2A9B71544}" type="sibTrans" cxnId="{FD405FC7-03DC-438B-96D0-780970946DF6}">
      <dgm:prSet/>
      <dgm:spPr/>
      <dgm:t>
        <a:bodyPr/>
        <a:lstStyle/>
        <a:p>
          <a:endParaRPr lang="ru-RU"/>
        </a:p>
      </dgm:t>
    </dgm:pt>
    <dgm:pt modelId="{AC67F56A-5C8A-4F13-AB2B-B17269ADAA6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бўлмаганлиги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улар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қониқарсиз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0E2188-A5D7-4B06-B047-916FF0EDF5D4}" type="parTrans" cxnId="{47455202-90F3-4290-A926-C68C4368E197}">
      <dgm:prSet/>
      <dgm:spPr/>
      <dgm:t>
        <a:bodyPr/>
        <a:lstStyle/>
        <a:p>
          <a:endParaRPr lang="ru-RU"/>
        </a:p>
      </dgm:t>
    </dgm:pt>
    <dgm:pt modelId="{C2D3C73F-7C7A-4CA1-987F-03A19B16CC94}" type="sibTrans" cxnId="{47455202-90F3-4290-A926-C68C4368E197}">
      <dgm:prSet/>
      <dgm:spPr/>
      <dgm:t>
        <a:bodyPr/>
        <a:lstStyle/>
        <a:p>
          <a:endParaRPr lang="ru-RU"/>
        </a:p>
      </dgm:t>
    </dgm:pt>
    <dgm:pt modelId="{4B9A14C5-82CF-4940-92C6-523D95250F16}" type="pres">
      <dgm:prSet presAssocID="{194AF460-4913-4E39-A58C-068D89E275D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864A09-C09B-48A1-90BF-F81FF5191923}" type="pres">
      <dgm:prSet presAssocID="{69941445-0A3B-413B-B319-C85458B950B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CCD34C-A73A-4159-B807-3518504C48E4}" type="pres">
      <dgm:prSet presAssocID="{69941445-0A3B-413B-B319-C85458B950B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455202-90F3-4290-A926-C68C4368E197}" srcId="{69941445-0A3B-413B-B319-C85458B950BA}" destId="{AC67F56A-5C8A-4F13-AB2B-B17269ADAA6D}" srcOrd="1" destOrd="0" parTransId="{D40E2188-A5D7-4B06-B047-916FF0EDF5D4}" sibTransId="{C2D3C73F-7C7A-4CA1-987F-03A19B16CC94}"/>
    <dgm:cxn modelId="{FD405FC7-03DC-438B-96D0-780970946DF6}" srcId="{69941445-0A3B-413B-B319-C85458B950BA}" destId="{2AA709E8-B453-4951-ADBF-9E0E3A994494}" srcOrd="0" destOrd="0" parTransId="{0E2AFDF1-0A4F-469C-A6D4-F3028FBA7C1D}" sibTransId="{54DD7A0A-AB60-4854-A9D3-62B2A9B71544}"/>
    <dgm:cxn modelId="{8A4A8985-0A56-486B-B2CF-1FA82F566F5C}" type="presOf" srcId="{194AF460-4913-4E39-A58C-068D89E275D4}" destId="{4B9A14C5-82CF-4940-92C6-523D95250F16}" srcOrd="0" destOrd="0" presId="urn:microsoft.com/office/officeart/2005/8/layout/vList2"/>
    <dgm:cxn modelId="{F0573D6B-210B-4019-835D-E836B7B26540}" type="presOf" srcId="{AC67F56A-5C8A-4F13-AB2B-B17269ADAA6D}" destId="{A4CCD34C-A73A-4159-B807-3518504C48E4}" srcOrd="0" destOrd="1" presId="urn:microsoft.com/office/officeart/2005/8/layout/vList2"/>
    <dgm:cxn modelId="{8DC298F0-8EB9-414D-9047-2530D2987327}" type="presOf" srcId="{69941445-0A3B-413B-B319-C85458B950BA}" destId="{B0864A09-C09B-48A1-90BF-F81FF5191923}" srcOrd="0" destOrd="0" presId="urn:microsoft.com/office/officeart/2005/8/layout/vList2"/>
    <dgm:cxn modelId="{BEFB5335-B5DB-4D8C-A91C-070E85965F60}" type="presOf" srcId="{2AA709E8-B453-4951-ADBF-9E0E3A994494}" destId="{A4CCD34C-A73A-4159-B807-3518504C48E4}" srcOrd="0" destOrd="0" presId="urn:microsoft.com/office/officeart/2005/8/layout/vList2"/>
    <dgm:cxn modelId="{D5045DCC-32DD-4659-97C1-071CC771095C}" srcId="{194AF460-4913-4E39-A58C-068D89E275D4}" destId="{69941445-0A3B-413B-B319-C85458B950BA}" srcOrd="0" destOrd="0" parTransId="{D085CB34-56CF-4FDA-AA41-BF21079FCC61}" sibTransId="{CBD2AA14-B011-4633-9394-C81DCDB6C04C}"/>
    <dgm:cxn modelId="{5A031952-EC02-44C0-8824-1B5EF21149B9}" type="presParOf" srcId="{4B9A14C5-82CF-4940-92C6-523D95250F16}" destId="{B0864A09-C09B-48A1-90BF-F81FF5191923}" srcOrd="0" destOrd="0" presId="urn:microsoft.com/office/officeart/2005/8/layout/vList2"/>
    <dgm:cxn modelId="{FCDE9560-EE02-419B-A6A9-727998774A06}" type="presParOf" srcId="{4B9A14C5-82CF-4940-92C6-523D95250F16}" destId="{A4CCD34C-A73A-4159-B807-3518504C48E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2.xml><?xml version="1.0" encoding="utf-8"?>
<dgm:dataModel xmlns:dgm="http://schemas.openxmlformats.org/drawingml/2006/diagram" xmlns:a="http://schemas.openxmlformats.org/drawingml/2006/main">
  <dgm:ptLst>
    <dgm:pt modelId="{D5BD28C5-49E2-4A20-97FC-35EB0C830946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59FCB3C-91B3-45A8-B715-B3B538250903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86B0B6-A362-448F-9F85-62960FE48E99}" type="parTrans" cxnId="{ED9E7121-1F15-41D4-97D1-F203633FDE49}">
      <dgm:prSet/>
      <dgm:spPr/>
      <dgm:t>
        <a:bodyPr/>
        <a:lstStyle/>
        <a:p>
          <a:endParaRPr lang="ru-RU"/>
        </a:p>
      </dgm:t>
    </dgm:pt>
    <dgm:pt modelId="{FEFDA091-3A76-428B-A554-EC8136C8C875}" type="sibTrans" cxnId="{ED9E7121-1F15-41D4-97D1-F203633FDE49}">
      <dgm:prSet/>
      <dgm:spPr/>
      <dgm:t>
        <a:bodyPr/>
        <a:lstStyle/>
        <a:p>
          <a:endParaRPr lang="ru-RU"/>
        </a:p>
      </dgm:t>
    </dgm:pt>
    <dgm:pt modelId="{36D8B4B1-9A64-49E5-AA06-2BFE476DC768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Ягона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695414-DE23-449A-862E-2CE5E7E03CFB}" type="parTrans" cxnId="{409B11B0-A39C-4035-B677-E0760D2E2B68}">
      <dgm:prSet/>
      <dgm:spPr/>
      <dgm:t>
        <a:bodyPr/>
        <a:lstStyle/>
        <a:p>
          <a:endParaRPr lang="ru-RU"/>
        </a:p>
      </dgm:t>
    </dgm:pt>
    <dgm:pt modelId="{8BD025AB-57CF-4391-8747-BF5244769C85}" type="sibTrans" cxnId="{409B11B0-A39C-4035-B677-E0760D2E2B68}">
      <dgm:prSet/>
      <dgm:spPr/>
      <dgm:t>
        <a:bodyPr/>
        <a:lstStyle/>
        <a:p>
          <a:endParaRPr lang="ru-RU"/>
        </a:p>
      </dgm:t>
    </dgm:pt>
    <dgm:pt modelId="{5E826EFA-CDEA-4D35-982A-2B96C04492C5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Марказлаштирилган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634FAA-C117-4558-81D4-012D54FD7C01}" type="parTrans" cxnId="{F1FB4893-69B9-45A8-8EDA-47351874D3F5}">
      <dgm:prSet/>
      <dgm:spPr/>
      <dgm:t>
        <a:bodyPr/>
        <a:lstStyle/>
        <a:p>
          <a:endParaRPr lang="ru-RU"/>
        </a:p>
      </dgm:t>
    </dgm:pt>
    <dgm:pt modelId="{9E1955B0-D07B-4845-8A98-65131EA82335}" type="sibTrans" cxnId="{F1FB4893-69B9-45A8-8EDA-47351874D3F5}">
      <dgm:prSet/>
      <dgm:spPr/>
      <dgm:t>
        <a:bodyPr/>
        <a:lstStyle/>
        <a:p>
          <a:endParaRPr lang="ru-RU"/>
        </a:p>
      </dgm:t>
    </dgm:pt>
    <dgm:pt modelId="{3E6E249F-F1C6-437F-864F-1FC3D8586427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Моносубъектли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78C01E-3B34-4D44-93C0-C8577EEF899B}" type="parTrans" cxnId="{F9391217-ADAC-4B8E-9E5E-77A3AA56A5BC}">
      <dgm:prSet/>
      <dgm:spPr/>
      <dgm:t>
        <a:bodyPr/>
        <a:lstStyle/>
        <a:p>
          <a:endParaRPr lang="ru-RU"/>
        </a:p>
      </dgm:t>
    </dgm:pt>
    <dgm:pt modelId="{F6ED02F4-5A7E-4A0B-855E-815EB9813E40}" type="sibTrans" cxnId="{F9391217-ADAC-4B8E-9E5E-77A3AA56A5BC}">
      <dgm:prSet/>
      <dgm:spPr/>
      <dgm:t>
        <a:bodyPr/>
        <a:lstStyle/>
        <a:p>
          <a:endParaRPr lang="ru-RU"/>
        </a:p>
      </dgm:t>
    </dgm:pt>
    <dgm:pt modelId="{DF4DECCC-A916-43BD-924D-CCF4AEBA0D27}" type="pres">
      <dgm:prSet presAssocID="{D5BD28C5-49E2-4A20-97FC-35EB0C8309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26FF79-50A2-4CCC-BB81-67CD17AD8F90}" type="pres">
      <dgm:prSet presAssocID="{B59FCB3C-91B3-45A8-B715-B3B53825090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88B713-9420-4376-AEBD-DEAD2F81DF24}" type="pres">
      <dgm:prSet presAssocID="{B59FCB3C-91B3-45A8-B715-B3B53825090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118623-39D1-4F0F-9820-A254B2F8CECC}" type="presOf" srcId="{D5BD28C5-49E2-4A20-97FC-35EB0C830946}" destId="{DF4DECCC-A916-43BD-924D-CCF4AEBA0D27}" srcOrd="0" destOrd="0" presId="urn:microsoft.com/office/officeart/2005/8/layout/vList2"/>
    <dgm:cxn modelId="{ED9E7121-1F15-41D4-97D1-F203633FDE49}" srcId="{D5BD28C5-49E2-4A20-97FC-35EB0C830946}" destId="{B59FCB3C-91B3-45A8-B715-B3B538250903}" srcOrd="0" destOrd="0" parTransId="{C786B0B6-A362-448F-9F85-62960FE48E99}" sibTransId="{FEFDA091-3A76-428B-A554-EC8136C8C875}"/>
    <dgm:cxn modelId="{409B11B0-A39C-4035-B677-E0760D2E2B68}" srcId="{B59FCB3C-91B3-45A8-B715-B3B538250903}" destId="{36D8B4B1-9A64-49E5-AA06-2BFE476DC768}" srcOrd="0" destOrd="0" parTransId="{1B695414-DE23-449A-862E-2CE5E7E03CFB}" sibTransId="{8BD025AB-57CF-4391-8747-BF5244769C85}"/>
    <dgm:cxn modelId="{DE8A2562-C2EC-4307-81AF-1BEB24AE7F38}" type="presOf" srcId="{5E826EFA-CDEA-4D35-982A-2B96C04492C5}" destId="{5588B713-9420-4376-AEBD-DEAD2F81DF24}" srcOrd="0" destOrd="1" presId="urn:microsoft.com/office/officeart/2005/8/layout/vList2"/>
    <dgm:cxn modelId="{F1FB4893-69B9-45A8-8EDA-47351874D3F5}" srcId="{B59FCB3C-91B3-45A8-B715-B3B538250903}" destId="{5E826EFA-CDEA-4D35-982A-2B96C04492C5}" srcOrd="1" destOrd="0" parTransId="{08634FAA-C117-4558-81D4-012D54FD7C01}" sibTransId="{9E1955B0-D07B-4845-8A98-65131EA82335}"/>
    <dgm:cxn modelId="{F9391217-ADAC-4B8E-9E5E-77A3AA56A5BC}" srcId="{B59FCB3C-91B3-45A8-B715-B3B538250903}" destId="{3E6E249F-F1C6-437F-864F-1FC3D8586427}" srcOrd="2" destOrd="0" parTransId="{1A78C01E-3B34-4D44-93C0-C8577EEF899B}" sibTransId="{F6ED02F4-5A7E-4A0B-855E-815EB9813E40}"/>
    <dgm:cxn modelId="{BEAFF462-7497-4E20-81A3-8D09DB7E357C}" type="presOf" srcId="{B59FCB3C-91B3-45A8-B715-B3B538250903}" destId="{BE26FF79-50A2-4CCC-BB81-67CD17AD8F90}" srcOrd="0" destOrd="0" presId="urn:microsoft.com/office/officeart/2005/8/layout/vList2"/>
    <dgm:cxn modelId="{2682FC6A-F659-498B-B5F7-60861C52E78B}" type="presOf" srcId="{3E6E249F-F1C6-437F-864F-1FC3D8586427}" destId="{5588B713-9420-4376-AEBD-DEAD2F81DF24}" srcOrd="0" destOrd="2" presId="urn:microsoft.com/office/officeart/2005/8/layout/vList2"/>
    <dgm:cxn modelId="{66ACCD70-CF48-45D0-8524-3113B32E6638}" type="presOf" srcId="{36D8B4B1-9A64-49E5-AA06-2BFE476DC768}" destId="{5588B713-9420-4376-AEBD-DEAD2F81DF24}" srcOrd="0" destOrd="0" presId="urn:microsoft.com/office/officeart/2005/8/layout/vList2"/>
    <dgm:cxn modelId="{C9646696-6B20-4305-A5BF-D8DA914FBEC5}" type="presParOf" srcId="{DF4DECCC-A916-43BD-924D-CCF4AEBA0D27}" destId="{BE26FF79-50A2-4CCC-BB81-67CD17AD8F90}" srcOrd="0" destOrd="0" presId="urn:microsoft.com/office/officeart/2005/8/layout/vList2"/>
    <dgm:cxn modelId="{1963924B-AC5B-46AF-9AAD-9FEB1AF3FBC7}" type="presParOf" srcId="{DF4DECCC-A916-43BD-924D-CCF4AEBA0D27}" destId="{5588B713-9420-4376-AEBD-DEAD2F81DF2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3.xml><?xml version="1.0" encoding="utf-8"?>
<dgm:dataModel xmlns:dgm="http://schemas.openxmlformats.org/drawingml/2006/diagram" xmlns:a="http://schemas.openxmlformats.org/drawingml/2006/main">
  <dgm:ptLst>
    <dgm:pt modelId="{CA2AA09F-772B-4D11-9E82-E726D30BD29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0C06C73-7C2F-4D4B-B750-4BFF75D3C63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4F729-280F-4468-8B20-ACB8D07DE99D}" type="parTrans" cxnId="{18C1D393-24BB-4E69-A334-D598AA0197EA}">
      <dgm:prSet/>
      <dgm:spPr/>
      <dgm:t>
        <a:bodyPr/>
        <a:lstStyle/>
        <a:p>
          <a:endParaRPr lang="ru-RU"/>
        </a:p>
      </dgm:t>
    </dgm:pt>
    <dgm:pt modelId="{45DD1274-6EEF-4DBD-93D8-0B376DCAD41B}" type="sibTrans" cxnId="{18C1D393-24BB-4E69-A334-D598AA0197EA}">
      <dgm:prSet/>
      <dgm:spPr/>
      <dgm:t>
        <a:bodyPr/>
        <a:lstStyle/>
        <a:p>
          <a:endParaRPr lang="ru-RU"/>
        </a:p>
      </dgm:t>
    </dgm:pt>
    <dgm:pt modelId="{C9326FDD-E465-49DF-A9E1-A3FB4D4050D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Р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сурсларни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марказлашган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704957-81A9-41E0-A521-53C4F612FF19}" type="parTrans" cxnId="{71A0A76F-A5E3-40D5-8974-66ED6D0F5621}">
      <dgm:prSet/>
      <dgm:spPr/>
      <dgm:t>
        <a:bodyPr/>
        <a:lstStyle/>
        <a:p>
          <a:endParaRPr lang="ru-RU"/>
        </a:p>
      </dgm:t>
    </dgm:pt>
    <dgm:pt modelId="{DFC79F27-9C4A-4695-ABEB-8002D3C3CFE3}" type="sibTrans" cxnId="{71A0A76F-A5E3-40D5-8974-66ED6D0F5621}">
      <dgm:prSet/>
      <dgm:spPr/>
      <dgm:t>
        <a:bodyPr/>
        <a:lstStyle/>
        <a:p>
          <a:endParaRPr lang="ru-RU"/>
        </a:p>
      </dgm:t>
    </dgm:pt>
    <dgm:pt modelId="{F2DF70D9-B879-4149-97C6-4A79DE7C2EA6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E38034-0EFD-449A-BC0A-EC3A2D39CEF4}" type="parTrans" cxnId="{A15D22ED-14D3-4E07-BA59-2323B85D5CD3}">
      <dgm:prSet/>
      <dgm:spPr/>
      <dgm:t>
        <a:bodyPr/>
        <a:lstStyle/>
        <a:p>
          <a:endParaRPr lang="ru-RU"/>
        </a:p>
      </dgm:t>
    </dgm:pt>
    <dgm:pt modelId="{B5ED87A2-89C4-4920-A129-529BE93B37CD}" type="sibTrans" cxnId="{A15D22ED-14D3-4E07-BA59-2323B85D5CD3}">
      <dgm:prSet/>
      <dgm:spPr/>
      <dgm:t>
        <a:bodyPr/>
        <a:lstStyle/>
        <a:p>
          <a:endParaRPr lang="ru-RU"/>
        </a:p>
      </dgm:t>
    </dgm:pt>
    <dgm:pt modelId="{FB8C0729-F508-409D-A390-525E07AA5BC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Қатъий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ўрнатишнинг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марказлаштирилган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C550A9-E9F5-4F9C-B4C0-FC49BE97C41F}" type="parTrans" cxnId="{41C29126-C306-4578-A624-5606C0A84C28}">
      <dgm:prSet/>
      <dgm:spPr/>
      <dgm:t>
        <a:bodyPr/>
        <a:lstStyle/>
        <a:p>
          <a:endParaRPr lang="ru-RU"/>
        </a:p>
      </dgm:t>
    </dgm:pt>
    <dgm:pt modelId="{984E8C01-1F95-4344-990D-19CB2FE6B97C}" type="sibTrans" cxnId="{41C29126-C306-4578-A624-5606C0A84C28}">
      <dgm:prSet/>
      <dgm:spPr/>
      <dgm:t>
        <a:bodyPr/>
        <a:lstStyle/>
        <a:p>
          <a:endParaRPr lang="ru-RU"/>
        </a:p>
      </dgm:t>
    </dgm:pt>
    <dgm:pt modelId="{2D064851-37D4-4A75-92B2-2C1C469B19BD}" type="pres">
      <dgm:prSet presAssocID="{CA2AA09F-772B-4D11-9E82-E726D30BD29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E322BA-A03B-4CE5-92FF-E3613E017508}" type="pres">
      <dgm:prSet presAssocID="{B0C06C73-7C2F-4D4B-B750-4BFF75D3C63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D218F2-A42F-4818-9D10-EFE595BC0F78}" type="pres">
      <dgm:prSet presAssocID="{B0C06C73-7C2F-4D4B-B750-4BFF75D3C63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C5E580-E439-46C1-A086-7147D3B0D02A}" type="presOf" srcId="{C9326FDD-E465-49DF-A9E1-A3FB4D4050DD}" destId="{AED218F2-A42F-4818-9D10-EFE595BC0F78}" srcOrd="0" destOrd="0" presId="urn:microsoft.com/office/officeart/2005/8/layout/vList2"/>
    <dgm:cxn modelId="{A753E1CE-B300-45CB-85AD-74FBCEDFBC51}" type="presOf" srcId="{F2DF70D9-B879-4149-97C6-4A79DE7C2EA6}" destId="{AED218F2-A42F-4818-9D10-EFE595BC0F78}" srcOrd="0" destOrd="1" presId="urn:microsoft.com/office/officeart/2005/8/layout/vList2"/>
    <dgm:cxn modelId="{F21BDE7D-D160-418B-97EB-4BDDFE6AEBC9}" type="presOf" srcId="{FB8C0729-F508-409D-A390-525E07AA5BC0}" destId="{AED218F2-A42F-4818-9D10-EFE595BC0F78}" srcOrd="0" destOrd="2" presId="urn:microsoft.com/office/officeart/2005/8/layout/vList2"/>
    <dgm:cxn modelId="{41C29126-C306-4578-A624-5606C0A84C28}" srcId="{B0C06C73-7C2F-4D4B-B750-4BFF75D3C635}" destId="{FB8C0729-F508-409D-A390-525E07AA5BC0}" srcOrd="2" destOrd="0" parTransId="{72C550A9-E9F5-4F9C-B4C0-FC49BE97C41F}" sibTransId="{984E8C01-1F95-4344-990D-19CB2FE6B97C}"/>
    <dgm:cxn modelId="{37013793-1BEB-456D-84E4-A38705AB1A8A}" type="presOf" srcId="{CA2AA09F-772B-4D11-9E82-E726D30BD29A}" destId="{2D064851-37D4-4A75-92B2-2C1C469B19BD}" srcOrd="0" destOrd="0" presId="urn:microsoft.com/office/officeart/2005/8/layout/vList2"/>
    <dgm:cxn modelId="{A15D22ED-14D3-4E07-BA59-2323B85D5CD3}" srcId="{B0C06C73-7C2F-4D4B-B750-4BFF75D3C635}" destId="{F2DF70D9-B879-4149-97C6-4A79DE7C2EA6}" srcOrd="1" destOrd="0" parTransId="{78E38034-0EFD-449A-BC0A-EC3A2D39CEF4}" sibTransId="{B5ED87A2-89C4-4920-A129-529BE93B37CD}"/>
    <dgm:cxn modelId="{18C1D393-24BB-4E69-A334-D598AA0197EA}" srcId="{CA2AA09F-772B-4D11-9E82-E726D30BD29A}" destId="{B0C06C73-7C2F-4D4B-B750-4BFF75D3C635}" srcOrd="0" destOrd="0" parTransId="{72D4F729-280F-4468-8B20-ACB8D07DE99D}" sibTransId="{45DD1274-6EEF-4DBD-93D8-0B376DCAD41B}"/>
    <dgm:cxn modelId="{165F8F60-8F03-4024-B9DD-07E4985253DE}" type="presOf" srcId="{B0C06C73-7C2F-4D4B-B750-4BFF75D3C635}" destId="{B9E322BA-A03B-4CE5-92FF-E3613E017508}" srcOrd="0" destOrd="0" presId="urn:microsoft.com/office/officeart/2005/8/layout/vList2"/>
    <dgm:cxn modelId="{71A0A76F-A5E3-40D5-8974-66ED6D0F5621}" srcId="{B0C06C73-7C2F-4D4B-B750-4BFF75D3C635}" destId="{C9326FDD-E465-49DF-A9E1-A3FB4D4050DD}" srcOrd="0" destOrd="0" parTransId="{CB704957-81A9-41E0-A521-53C4F612FF19}" sibTransId="{DFC79F27-9C4A-4695-ABEB-8002D3C3CFE3}"/>
    <dgm:cxn modelId="{CE37F876-F9A1-4DD7-A750-426A673528DF}" type="presParOf" srcId="{2D064851-37D4-4A75-92B2-2C1C469B19BD}" destId="{B9E322BA-A03B-4CE5-92FF-E3613E017508}" srcOrd="0" destOrd="0" presId="urn:microsoft.com/office/officeart/2005/8/layout/vList2"/>
    <dgm:cxn modelId="{8ED8E48A-E41E-4C8B-BFE6-4BC8ED9527AF}" type="presParOf" srcId="{2D064851-37D4-4A75-92B2-2C1C469B19BD}" destId="{AED218F2-A42F-4818-9D10-EFE595BC0F7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4.xml><?xml version="1.0" encoding="utf-8"?>
<dgm:dataModel xmlns:dgm="http://schemas.openxmlformats.org/drawingml/2006/diagram" xmlns:a="http://schemas.openxmlformats.org/drawingml/2006/main">
  <dgm:ptLst>
    <dgm:pt modelId="{C3E553D3-64E6-4D8E-9CDA-37F4C189285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C182354-FB90-46CF-8F4D-F9620C40F115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381CB9-31EA-4DD8-BDB5-47DBCE15024B}" type="parTrans" cxnId="{22EEAA1F-FC81-4034-883C-6EB048B9458E}">
      <dgm:prSet/>
      <dgm:spPr/>
      <dgm:t>
        <a:bodyPr/>
        <a:lstStyle/>
        <a:p>
          <a:endParaRPr lang="ru-RU"/>
        </a:p>
      </dgm:t>
    </dgm:pt>
    <dgm:pt modelId="{92BAF4AB-DDFE-4B59-98BC-043C4BBF3445}" type="sibTrans" cxnId="{22EEAA1F-FC81-4034-883C-6EB048B9458E}">
      <dgm:prSet/>
      <dgm:spPr/>
      <dgm:t>
        <a:bodyPr/>
        <a:lstStyle/>
        <a:p>
          <a:endParaRPr lang="ru-RU"/>
        </a:p>
      </dgm:t>
    </dgm:pt>
    <dgm:pt modelId="{76EAD252-5236-4971-BBBA-0243835485E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3164B5-C333-446D-9F12-E5ECF3794E63}" type="parTrans" cxnId="{6B197BD6-F659-48D3-A488-5F0595CD08F5}">
      <dgm:prSet/>
      <dgm:spPr/>
      <dgm:t>
        <a:bodyPr/>
        <a:lstStyle/>
        <a:p>
          <a:endParaRPr lang="ru-RU"/>
        </a:p>
      </dgm:t>
    </dgm:pt>
    <dgm:pt modelId="{8EC70AD5-D083-487E-B5ED-D05FDB75B768}" type="sibTrans" cxnId="{6B197BD6-F659-48D3-A488-5F0595CD08F5}">
      <dgm:prSet/>
      <dgm:spPr/>
      <dgm:t>
        <a:bodyPr/>
        <a:lstStyle/>
        <a:p>
          <a:endParaRPr lang="ru-RU"/>
        </a:p>
      </dgm:t>
    </dgm:pt>
    <dgm:pt modelId="{6E653B2C-80D9-4ACC-BFE1-1ADB4960B42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соҳаларида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F97B8C-F964-4CCA-9C32-5377FDFDFBC0}" type="parTrans" cxnId="{8F04A0BA-7EC0-4B55-9283-A5E87CF8A680}">
      <dgm:prSet/>
      <dgm:spPr/>
      <dgm:t>
        <a:bodyPr/>
        <a:lstStyle/>
        <a:p>
          <a:endParaRPr lang="ru-RU"/>
        </a:p>
      </dgm:t>
    </dgm:pt>
    <dgm:pt modelId="{20477368-4239-4CAB-AA07-23A6B95AE8D7}" type="sibTrans" cxnId="{8F04A0BA-7EC0-4B55-9283-A5E87CF8A680}">
      <dgm:prSet/>
      <dgm:spPr/>
      <dgm:t>
        <a:bodyPr/>
        <a:lstStyle/>
        <a:p>
          <a:endParaRPr lang="ru-RU"/>
        </a:p>
      </dgm:t>
    </dgm:pt>
    <dgm:pt modelId="{90894A8D-32DD-44F7-94AE-6870C4F125D0}" type="pres">
      <dgm:prSet presAssocID="{C3E553D3-64E6-4D8E-9CDA-37F4C18928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F3709D-B3A4-42BA-8C6F-5F1B6D366C82}" type="pres">
      <dgm:prSet presAssocID="{BC182354-FB90-46CF-8F4D-F9620C40F11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022C-454E-4425-A4E4-02005DA71605}" type="pres">
      <dgm:prSet presAssocID="{BC182354-FB90-46CF-8F4D-F9620C40F11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89F156-E70E-4FDF-A6F9-A64CC39E418D}" type="presOf" srcId="{BC182354-FB90-46CF-8F4D-F9620C40F115}" destId="{8CF3709D-B3A4-42BA-8C6F-5F1B6D366C82}" srcOrd="0" destOrd="0" presId="urn:microsoft.com/office/officeart/2005/8/layout/vList2"/>
    <dgm:cxn modelId="{1356F067-49E6-4DC2-806D-B28C366B1F83}" type="presOf" srcId="{6E653B2C-80D9-4ACC-BFE1-1ADB4960B42D}" destId="{88BD022C-454E-4425-A4E4-02005DA71605}" srcOrd="0" destOrd="1" presId="urn:microsoft.com/office/officeart/2005/8/layout/vList2"/>
    <dgm:cxn modelId="{6B197BD6-F659-48D3-A488-5F0595CD08F5}" srcId="{BC182354-FB90-46CF-8F4D-F9620C40F115}" destId="{76EAD252-5236-4971-BBBA-0243835485EB}" srcOrd="0" destOrd="0" parTransId="{0B3164B5-C333-446D-9F12-E5ECF3794E63}" sibTransId="{8EC70AD5-D083-487E-B5ED-D05FDB75B768}"/>
    <dgm:cxn modelId="{BBBB2D7B-F792-4B04-A6E9-1642E4AAD740}" type="presOf" srcId="{C3E553D3-64E6-4D8E-9CDA-37F4C189285D}" destId="{90894A8D-32DD-44F7-94AE-6870C4F125D0}" srcOrd="0" destOrd="0" presId="urn:microsoft.com/office/officeart/2005/8/layout/vList2"/>
    <dgm:cxn modelId="{22EEAA1F-FC81-4034-883C-6EB048B9458E}" srcId="{C3E553D3-64E6-4D8E-9CDA-37F4C189285D}" destId="{BC182354-FB90-46CF-8F4D-F9620C40F115}" srcOrd="0" destOrd="0" parTransId="{6F381CB9-31EA-4DD8-BDB5-47DBCE15024B}" sibTransId="{92BAF4AB-DDFE-4B59-98BC-043C4BBF3445}"/>
    <dgm:cxn modelId="{8F04A0BA-7EC0-4B55-9283-A5E87CF8A680}" srcId="{BC182354-FB90-46CF-8F4D-F9620C40F115}" destId="{6E653B2C-80D9-4ACC-BFE1-1ADB4960B42D}" srcOrd="1" destOrd="0" parTransId="{56F97B8C-F964-4CCA-9C32-5377FDFDFBC0}" sibTransId="{20477368-4239-4CAB-AA07-23A6B95AE8D7}"/>
    <dgm:cxn modelId="{7787677A-F67D-4979-9335-F365A1820FC3}" type="presOf" srcId="{76EAD252-5236-4971-BBBA-0243835485EB}" destId="{88BD022C-454E-4425-A4E4-02005DA71605}" srcOrd="0" destOrd="0" presId="urn:microsoft.com/office/officeart/2005/8/layout/vList2"/>
    <dgm:cxn modelId="{5D79D4B1-7AFF-4154-92EE-7A194BCEE3C5}" type="presParOf" srcId="{90894A8D-32DD-44F7-94AE-6870C4F125D0}" destId="{8CF3709D-B3A4-42BA-8C6F-5F1B6D366C82}" srcOrd="0" destOrd="0" presId="urn:microsoft.com/office/officeart/2005/8/layout/vList2"/>
    <dgm:cxn modelId="{67AF015A-EC2B-4B7B-B9E4-DAB57CCBF6A8}" type="presParOf" srcId="{90894A8D-32DD-44F7-94AE-6870C4F125D0}" destId="{88BD022C-454E-4425-A4E4-02005DA7160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5.xml><?xml version="1.0" encoding="utf-8"?>
<dgm:dataModel xmlns:dgm="http://schemas.openxmlformats.org/drawingml/2006/diagram" xmlns:a="http://schemas.openxmlformats.org/drawingml/2006/main">
  <dgm:ptLst>
    <dgm:pt modelId="{03D77C12-1152-417E-8C73-9381D6D1B8D5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BB5E174-850C-42B4-A8D3-23A7F0D058FB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4453C3-72C0-4C09-A7A1-CF990015422F}" type="parTrans" cxnId="{ACE1B93A-D12B-4AE3-87F3-5EC2595BE06E}">
      <dgm:prSet/>
      <dgm:spPr/>
      <dgm:t>
        <a:bodyPr/>
        <a:lstStyle/>
        <a:p>
          <a:endParaRPr lang="ru-RU"/>
        </a:p>
      </dgm:t>
    </dgm:pt>
    <dgm:pt modelId="{66F7ECE1-5FF8-4C48-9BC7-908D2ADF5A82}" type="sibTrans" cxnId="{ACE1B93A-D12B-4AE3-87F3-5EC2595BE06E}">
      <dgm:prSet/>
      <dgm:spPr/>
      <dgm:t>
        <a:bodyPr/>
        <a:lstStyle/>
        <a:p>
          <a:endParaRPr lang="ru-RU"/>
        </a:p>
      </dgm:t>
    </dgm:pt>
    <dgm:pt modelId="{C6913175-4369-48DD-BCA3-3E5D62AD0F2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хилма-хиллиги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288D47-D10E-4609-9F95-25B29F7E91C6}" type="parTrans" cxnId="{D48A73E6-56B8-4AEC-BF12-0432CA300825}">
      <dgm:prSet/>
      <dgm:spPr/>
      <dgm:t>
        <a:bodyPr/>
        <a:lstStyle/>
        <a:p>
          <a:endParaRPr lang="ru-RU"/>
        </a:p>
      </dgm:t>
    </dgm:pt>
    <dgm:pt modelId="{90E07B60-5DAF-4995-943A-A69E9D3EF5D1}" type="sibTrans" cxnId="{D48A73E6-56B8-4AEC-BF12-0432CA300825}">
      <dgm:prSet/>
      <dgm:spPr/>
      <dgm:t>
        <a:bodyPr/>
        <a:lstStyle/>
        <a:p>
          <a:endParaRPr lang="ru-RU"/>
        </a:p>
      </dgm:t>
    </dgm:pt>
    <dgm:pt modelId="{4206EF63-364D-449D-9E9A-FA6278AA28CD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Индикатив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оммавий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6496BD-DA34-4A2C-B3FF-5844424864B6}" type="parTrans" cxnId="{99269E2B-9AD7-4842-A8B8-9B600D7E2D12}">
      <dgm:prSet/>
      <dgm:spPr/>
      <dgm:t>
        <a:bodyPr/>
        <a:lstStyle/>
        <a:p>
          <a:endParaRPr lang="ru-RU"/>
        </a:p>
      </dgm:t>
    </dgm:pt>
    <dgm:pt modelId="{DBD8AA2E-4516-427A-9E51-ABBA354E8B97}" type="sibTrans" cxnId="{99269E2B-9AD7-4842-A8B8-9B600D7E2D12}">
      <dgm:prSet/>
      <dgm:spPr/>
      <dgm:t>
        <a:bodyPr/>
        <a:lstStyle/>
        <a:p>
          <a:endParaRPr lang="ru-RU"/>
        </a:p>
      </dgm:t>
    </dgm:pt>
    <dgm:pt modelId="{DCB8C9DA-30ED-46AA-BBDF-97C0A03BA351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уклади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B437D0-A595-430F-8BC5-3A458C75E24C}" type="parTrans" cxnId="{EE5F5A40-73F6-4C8B-8760-7E3EB0CEF175}">
      <dgm:prSet/>
      <dgm:spPr/>
      <dgm:t>
        <a:bodyPr/>
        <a:lstStyle/>
        <a:p>
          <a:endParaRPr lang="ru-RU"/>
        </a:p>
      </dgm:t>
    </dgm:pt>
    <dgm:pt modelId="{F97A8EBA-0585-46AA-90DF-1A980F83BA47}" type="sibTrans" cxnId="{EE5F5A40-73F6-4C8B-8760-7E3EB0CEF175}">
      <dgm:prSet/>
      <dgm:spPr/>
      <dgm:t>
        <a:bodyPr/>
        <a:lstStyle/>
        <a:p>
          <a:endParaRPr lang="ru-RU"/>
        </a:p>
      </dgm:t>
    </dgm:pt>
    <dgm:pt modelId="{FD82ED3E-E7C0-4DDF-8C7A-BCF453C0667E}" type="pres">
      <dgm:prSet presAssocID="{03D77C12-1152-417E-8C73-9381D6D1B8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B5668E-3E4B-4987-8565-10184EA9332B}" type="pres">
      <dgm:prSet presAssocID="{FBB5E174-850C-42B4-A8D3-23A7F0D058F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1DA26E-6CDB-4FF4-B487-FF3234AF0964}" type="pres">
      <dgm:prSet presAssocID="{FBB5E174-850C-42B4-A8D3-23A7F0D058F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6B0676-9CC8-4723-89F9-2F0DD904C343}" type="presOf" srcId="{03D77C12-1152-417E-8C73-9381D6D1B8D5}" destId="{FD82ED3E-E7C0-4DDF-8C7A-BCF453C0667E}" srcOrd="0" destOrd="0" presId="urn:microsoft.com/office/officeart/2005/8/layout/vList2"/>
    <dgm:cxn modelId="{808B1031-3A23-43BB-802C-922EE41A0B31}" type="presOf" srcId="{C6913175-4369-48DD-BCA3-3E5D62AD0F20}" destId="{0C1DA26E-6CDB-4FF4-B487-FF3234AF0964}" srcOrd="0" destOrd="0" presId="urn:microsoft.com/office/officeart/2005/8/layout/vList2"/>
    <dgm:cxn modelId="{99269E2B-9AD7-4842-A8B8-9B600D7E2D12}" srcId="{FBB5E174-850C-42B4-A8D3-23A7F0D058FB}" destId="{4206EF63-364D-449D-9E9A-FA6278AA28CD}" srcOrd="1" destOrd="0" parTransId="{996496BD-DA34-4A2C-B3FF-5844424864B6}" sibTransId="{DBD8AA2E-4516-427A-9E51-ABBA354E8B97}"/>
    <dgm:cxn modelId="{D48A73E6-56B8-4AEC-BF12-0432CA300825}" srcId="{FBB5E174-850C-42B4-A8D3-23A7F0D058FB}" destId="{C6913175-4369-48DD-BCA3-3E5D62AD0F20}" srcOrd="0" destOrd="0" parTransId="{A0288D47-D10E-4609-9F95-25B29F7E91C6}" sibTransId="{90E07B60-5DAF-4995-943A-A69E9D3EF5D1}"/>
    <dgm:cxn modelId="{C3B9CD60-8D12-461E-B80C-9B437A1ED583}" type="presOf" srcId="{4206EF63-364D-449D-9E9A-FA6278AA28CD}" destId="{0C1DA26E-6CDB-4FF4-B487-FF3234AF0964}" srcOrd="0" destOrd="1" presId="urn:microsoft.com/office/officeart/2005/8/layout/vList2"/>
    <dgm:cxn modelId="{EE5F5A40-73F6-4C8B-8760-7E3EB0CEF175}" srcId="{FBB5E174-850C-42B4-A8D3-23A7F0D058FB}" destId="{DCB8C9DA-30ED-46AA-BBDF-97C0A03BA351}" srcOrd="2" destOrd="0" parTransId="{DBB437D0-A595-430F-8BC5-3A458C75E24C}" sibTransId="{F97A8EBA-0585-46AA-90DF-1A980F83BA47}"/>
    <dgm:cxn modelId="{B88A05C5-1EF3-4C5D-B5DA-97CE783A2D9D}" type="presOf" srcId="{DCB8C9DA-30ED-46AA-BBDF-97C0A03BA351}" destId="{0C1DA26E-6CDB-4FF4-B487-FF3234AF0964}" srcOrd="0" destOrd="2" presId="urn:microsoft.com/office/officeart/2005/8/layout/vList2"/>
    <dgm:cxn modelId="{781B513C-05A6-4E13-B93D-B58A5DD0274F}" type="presOf" srcId="{FBB5E174-850C-42B4-A8D3-23A7F0D058FB}" destId="{27B5668E-3E4B-4987-8565-10184EA9332B}" srcOrd="0" destOrd="0" presId="urn:microsoft.com/office/officeart/2005/8/layout/vList2"/>
    <dgm:cxn modelId="{ACE1B93A-D12B-4AE3-87F3-5EC2595BE06E}" srcId="{03D77C12-1152-417E-8C73-9381D6D1B8D5}" destId="{FBB5E174-850C-42B4-A8D3-23A7F0D058FB}" srcOrd="0" destOrd="0" parTransId="{034453C3-72C0-4C09-A7A1-CF990015422F}" sibTransId="{66F7ECE1-5FF8-4C48-9BC7-908D2ADF5A82}"/>
    <dgm:cxn modelId="{6ED8E2B0-45A4-464C-97CC-1B27C79DDD57}" type="presParOf" srcId="{FD82ED3E-E7C0-4DDF-8C7A-BCF453C0667E}" destId="{27B5668E-3E4B-4987-8565-10184EA9332B}" srcOrd="0" destOrd="0" presId="urn:microsoft.com/office/officeart/2005/8/layout/vList2"/>
    <dgm:cxn modelId="{8B8CEA2D-0641-478B-9F9D-ECED499814CF}" type="presParOf" srcId="{FD82ED3E-E7C0-4DDF-8C7A-BCF453C0667E}" destId="{0C1DA26E-6CDB-4FF4-B487-FF3234AF096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6.xml><?xml version="1.0" encoding="utf-8"?>
<dgm:dataModel xmlns:dgm="http://schemas.openxmlformats.org/drawingml/2006/diagram" xmlns:a="http://schemas.openxmlformats.org/drawingml/2006/main">
  <dgm:ptLst>
    <dgm:pt modelId="{39712991-AFA7-45D9-8A3F-FC40A4088DE1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F27413D-3139-4F36-99B8-C413DF8C1790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1D6280-3073-4F98-BB2C-837ADBA7506E}" type="parTrans" cxnId="{EDE961C2-2C81-4156-AB37-A76C1F02E512}">
      <dgm:prSet/>
      <dgm:spPr/>
      <dgm:t>
        <a:bodyPr/>
        <a:lstStyle/>
        <a:p>
          <a:endParaRPr lang="ru-RU"/>
        </a:p>
      </dgm:t>
    </dgm:pt>
    <dgm:pt modelId="{653A0B7A-F8CA-45A4-8B1C-31CF140A5ADB}" type="sibTrans" cxnId="{EDE961C2-2C81-4156-AB37-A76C1F02E512}">
      <dgm:prSet/>
      <dgm:spPr/>
      <dgm:t>
        <a:bodyPr/>
        <a:lstStyle/>
        <a:p>
          <a:endParaRPr lang="ru-RU"/>
        </a:p>
      </dgm:t>
    </dgm:pt>
    <dgm:pt modelId="{E7527DAE-8B2F-4FC1-A44B-A8AB9ECAADC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Цивилизациялашган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275C29-B6B0-4A45-9FB8-AB69897550FF}" type="parTrans" cxnId="{CBE27A64-4E18-41FA-AF88-1B98A8C40BA0}">
      <dgm:prSet/>
      <dgm:spPr/>
      <dgm:t>
        <a:bodyPr/>
        <a:lstStyle/>
        <a:p>
          <a:endParaRPr lang="ru-RU"/>
        </a:p>
      </dgm:t>
    </dgm:pt>
    <dgm:pt modelId="{792C0EC1-0CCB-44E9-AD38-B268553F58DD}" type="sibTrans" cxnId="{CBE27A64-4E18-41FA-AF88-1B98A8C40BA0}">
      <dgm:prSet/>
      <dgm:spPr/>
      <dgm:t>
        <a:bodyPr/>
        <a:lstStyle/>
        <a:p>
          <a:endParaRPr lang="ru-RU"/>
        </a:p>
      </dgm:t>
    </dgm:pt>
    <dgm:pt modelId="{B0E6B0DD-0A6B-4FDF-A826-0E35B75F1E8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294C09-D452-45E7-887E-92885748ADF8}" type="parTrans" cxnId="{177269A6-66F3-415A-B03C-5484AF44EEF7}">
      <dgm:prSet/>
      <dgm:spPr/>
      <dgm:t>
        <a:bodyPr/>
        <a:lstStyle/>
        <a:p>
          <a:endParaRPr lang="ru-RU"/>
        </a:p>
      </dgm:t>
    </dgm:pt>
    <dgm:pt modelId="{CF92E59D-8CCA-4FDA-B60F-BF721408CD0F}" type="sibTrans" cxnId="{177269A6-66F3-415A-B03C-5484AF44EEF7}">
      <dgm:prSet/>
      <dgm:spPr/>
      <dgm:t>
        <a:bodyPr/>
        <a:lstStyle/>
        <a:p>
          <a:endParaRPr lang="ru-RU"/>
        </a:p>
      </dgm:t>
    </dgm:pt>
    <dgm:pt modelId="{1999C857-30F7-4829-A8C4-7AE38E9A5B18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75F50B-D4BA-46E0-9934-A9044954CCEE}" type="parTrans" cxnId="{1245A366-BA72-4B3E-AC8B-CF0D4203EF20}">
      <dgm:prSet/>
      <dgm:spPr/>
      <dgm:t>
        <a:bodyPr/>
        <a:lstStyle/>
        <a:p>
          <a:endParaRPr lang="ru-RU"/>
        </a:p>
      </dgm:t>
    </dgm:pt>
    <dgm:pt modelId="{D0FF585B-CC47-4DCE-B16F-9FDE20D93DBD}" type="sibTrans" cxnId="{1245A366-BA72-4B3E-AC8B-CF0D4203EF20}">
      <dgm:prSet/>
      <dgm:spPr/>
      <dgm:t>
        <a:bodyPr/>
        <a:lstStyle/>
        <a:p>
          <a:endParaRPr lang="ru-RU"/>
        </a:p>
      </dgm:t>
    </dgm:pt>
    <dgm:pt modelId="{C10A5CD8-3F03-40B3-8FF2-57C45AA93AD4}" type="pres">
      <dgm:prSet presAssocID="{39712991-AFA7-45D9-8A3F-FC40A4088D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AE28EB-B376-4525-9175-77B17CE0BF1B}" type="pres">
      <dgm:prSet presAssocID="{FF27413D-3139-4F36-99B8-C413DF8C179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E0B032-9E96-40A2-8F27-0740238B3804}" type="pres">
      <dgm:prSet presAssocID="{FF27413D-3139-4F36-99B8-C413DF8C179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E725B5-B6E9-4FEE-90BC-8D42854D0C43}" type="presOf" srcId="{39712991-AFA7-45D9-8A3F-FC40A4088DE1}" destId="{C10A5CD8-3F03-40B3-8FF2-57C45AA93AD4}" srcOrd="0" destOrd="0" presId="urn:microsoft.com/office/officeart/2005/8/layout/vList2"/>
    <dgm:cxn modelId="{01AA9C71-1A2C-43C3-A158-A7E3DFB15FF1}" type="presOf" srcId="{E7527DAE-8B2F-4FC1-A44B-A8AB9ECAADC0}" destId="{5BE0B032-9E96-40A2-8F27-0740238B3804}" srcOrd="0" destOrd="0" presId="urn:microsoft.com/office/officeart/2005/8/layout/vList2"/>
    <dgm:cxn modelId="{CBE27A64-4E18-41FA-AF88-1B98A8C40BA0}" srcId="{FF27413D-3139-4F36-99B8-C413DF8C1790}" destId="{E7527DAE-8B2F-4FC1-A44B-A8AB9ECAADC0}" srcOrd="0" destOrd="0" parTransId="{3A275C29-B6B0-4A45-9FB8-AB69897550FF}" sibTransId="{792C0EC1-0CCB-44E9-AD38-B268553F58DD}"/>
    <dgm:cxn modelId="{EDE961C2-2C81-4156-AB37-A76C1F02E512}" srcId="{39712991-AFA7-45D9-8A3F-FC40A4088DE1}" destId="{FF27413D-3139-4F36-99B8-C413DF8C1790}" srcOrd="0" destOrd="0" parTransId="{761D6280-3073-4F98-BB2C-837ADBA7506E}" sibTransId="{653A0B7A-F8CA-45A4-8B1C-31CF140A5ADB}"/>
    <dgm:cxn modelId="{1245A366-BA72-4B3E-AC8B-CF0D4203EF20}" srcId="{FF27413D-3139-4F36-99B8-C413DF8C1790}" destId="{1999C857-30F7-4829-A8C4-7AE38E9A5B18}" srcOrd="2" destOrd="0" parTransId="{B675F50B-D4BA-46E0-9934-A9044954CCEE}" sibTransId="{D0FF585B-CC47-4DCE-B16F-9FDE20D93DBD}"/>
    <dgm:cxn modelId="{62CD7357-54B4-4529-B12A-CFCE44B49464}" type="presOf" srcId="{1999C857-30F7-4829-A8C4-7AE38E9A5B18}" destId="{5BE0B032-9E96-40A2-8F27-0740238B3804}" srcOrd="0" destOrd="2" presId="urn:microsoft.com/office/officeart/2005/8/layout/vList2"/>
    <dgm:cxn modelId="{A15A1F26-1415-43CB-98C9-685DB214A844}" type="presOf" srcId="{B0E6B0DD-0A6B-4FDF-A826-0E35B75F1E82}" destId="{5BE0B032-9E96-40A2-8F27-0740238B3804}" srcOrd="0" destOrd="1" presId="urn:microsoft.com/office/officeart/2005/8/layout/vList2"/>
    <dgm:cxn modelId="{91AD91BE-95D1-460C-80C9-12AE4D049332}" type="presOf" srcId="{FF27413D-3139-4F36-99B8-C413DF8C1790}" destId="{D7AE28EB-B376-4525-9175-77B17CE0BF1B}" srcOrd="0" destOrd="0" presId="urn:microsoft.com/office/officeart/2005/8/layout/vList2"/>
    <dgm:cxn modelId="{177269A6-66F3-415A-B03C-5484AF44EEF7}" srcId="{FF27413D-3139-4F36-99B8-C413DF8C1790}" destId="{B0E6B0DD-0A6B-4FDF-A826-0E35B75F1E82}" srcOrd="1" destOrd="0" parTransId="{5D294C09-D452-45E7-887E-92885748ADF8}" sibTransId="{CF92E59D-8CCA-4FDA-B60F-BF721408CD0F}"/>
    <dgm:cxn modelId="{98DCC5D1-D7A5-4445-920A-7503FDBF4999}" type="presParOf" srcId="{C10A5CD8-3F03-40B3-8FF2-57C45AA93AD4}" destId="{D7AE28EB-B376-4525-9175-77B17CE0BF1B}" srcOrd="0" destOrd="0" presId="urn:microsoft.com/office/officeart/2005/8/layout/vList2"/>
    <dgm:cxn modelId="{926AB094-0AAC-4AEE-91E4-798914FB0E4B}" type="presParOf" srcId="{C10A5CD8-3F03-40B3-8FF2-57C45AA93AD4}" destId="{5BE0B032-9E96-40A2-8F27-0740238B380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7.xml><?xml version="1.0" encoding="utf-8"?>
<dgm:dataModel xmlns:dgm="http://schemas.openxmlformats.org/drawingml/2006/diagram" xmlns:a="http://schemas.openxmlformats.org/drawingml/2006/main">
  <dgm:ptLst>
    <dgm:pt modelId="{EE2EE3DA-6494-4D40-BA36-2F698BBFF7FC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9448675-FC10-49C3-8BC4-286545B9F54F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003D09-D92F-4F89-8558-BF4D501B27E1}" type="parTrans" cxnId="{0DF31AA3-1DEA-412D-8FE9-FB7BCE9785A7}">
      <dgm:prSet/>
      <dgm:spPr/>
      <dgm:t>
        <a:bodyPr/>
        <a:lstStyle/>
        <a:p>
          <a:endParaRPr lang="ru-RU"/>
        </a:p>
      </dgm:t>
    </dgm:pt>
    <dgm:pt modelId="{21A00BD7-87FD-4C7D-81C6-91F8131F4421}" type="sibTrans" cxnId="{0DF31AA3-1DEA-412D-8FE9-FB7BCE9785A7}">
      <dgm:prSet/>
      <dgm:spPr/>
      <dgm:t>
        <a:bodyPr/>
        <a:lstStyle/>
        <a:p>
          <a:endParaRPr lang="ru-RU"/>
        </a:p>
      </dgm:t>
    </dgm:pt>
    <dgm:pt modelId="{1174F847-512E-4097-A75E-78969B59BFC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Жаҳон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835F49-AAC0-476B-88DA-F1759E7063B7}" type="parTrans" cxnId="{F5CCA035-A328-439A-AA63-137E49851E19}">
      <dgm:prSet/>
      <dgm:spPr/>
      <dgm:t>
        <a:bodyPr/>
        <a:lstStyle/>
        <a:p>
          <a:endParaRPr lang="ru-RU"/>
        </a:p>
      </dgm:t>
    </dgm:pt>
    <dgm:pt modelId="{0E8FF684-8449-45AD-AA1F-65BE36679A94}" type="sibTrans" cxnId="{F5CCA035-A328-439A-AA63-137E49851E19}">
      <dgm:prSet/>
      <dgm:spPr/>
      <dgm:t>
        <a:bodyPr/>
        <a:lstStyle/>
        <a:p>
          <a:endParaRPr lang="ru-RU"/>
        </a:p>
      </dgm:t>
    </dgm:pt>
    <dgm:pt modelId="{EED85E35-6A3D-438E-98B0-333DDFF6DC21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Очиқ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FAAE0-4F13-46DB-ADFC-BB9AA660CD0A}" type="parTrans" cxnId="{569A28CF-7FF9-47E0-8982-A2415DC7DAEB}">
      <dgm:prSet/>
      <dgm:spPr/>
      <dgm:t>
        <a:bodyPr/>
        <a:lstStyle/>
        <a:p>
          <a:endParaRPr lang="ru-RU"/>
        </a:p>
      </dgm:t>
    </dgm:pt>
    <dgm:pt modelId="{6109573D-638E-4FFB-BFA6-85C1BBA4CCE1}" type="sibTrans" cxnId="{569A28CF-7FF9-47E0-8982-A2415DC7DAEB}">
      <dgm:prSet/>
      <dgm:spPr/>
      <dgm:t>
        <a:bodyPr/>
        <a:lstStyle/>
        <a:p>
          <a:endParaRPr lang="ru-RU"/>
        </a:p>
      </dgm:t>
    </dgm:pt>
    <dgm:pt modelId="{713CFB3F-E5AD-4A94-BD30-1896B87CF60B}" type="pres">
      <dgm:prSet presAssocID="{EE2EE3DA-6494-4D40-BA36-2F698BBFF7F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6829BE-F57E-4452-815C-EBC667104EB7}" type="pres">
      <dgm:prSet presAssocID="{29448675-FC10-49C3-8BC4-286545B9F54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7C186A-0853-41C0-AB76-8CD46D1549DE}" type="pres">
      <dgm:prSet presAssocID="{29448675-FC10-49C3-8BC4-286545B9F54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2CEBE2-F5E5-4811-A603-7ACE5E1223EB}" type="presOf" srcId="{29448675-FC10-49C3-8BC4-286545B9F54F}" destId="{D06829BE-F57E-4452-815C-EBC667104EB7}" srcOrd="0" destOrd="0" presId="urn:microsoft.com/office/officeart/2005/8/layout/vList2"/>
    <dgm:cxn modelId="{718FA1F6-FCA0-47CD-AC07-2523AB1BAB37}" type="presOf" srcId="{EE2EE3DA-6494-4D40-BA36-2F698BBFF7FC}" destId="{713CFB3F-E5AD-4A94-BD30-1896B87CF60B}" srcOrd="0" destOrd="0" presId="urn:microsoft.com/office/officeart/2005/8/layout/vList2"/>
    <dgm:cxn modelId="{F5CCA035-A328-439A-AA63-137E49851E19}" srcId="{29448675-FC10-49C3-8BC4-286545B9F54F}" destId="{1174F847-512E-4097-A75E-78969B59BFC0}" srcOrd="0" destOrd="0" parTransId="{36835F49-AAC0-476B-88DA-F1759E7063B7}" sibTransId="{0E8FF684-8449-45AD-AA1F-65BE36679A94}"/>
    <dgm:cxn modelId="{0DF31AA3-1DEA-412D-8FE9-FB7BCE9785A7}" srcId="{EE2EE3DA-6494-4D40-BA36-2F698BBFF7FC}" destId="{29448675-FC10-49C3-8BC4-286545B9F54F}" srcOrd="0" destOrd="0" parTransId="{AF003D09-D92F-4F89-8558-BF4D501B27E1}" sibTransId="{21A00BD7-87FD-4C7D-81C6-91F8131F4421}"/>
    <dgm:cxn modelId="{3A6E6B28-ABD9-4183-BA79-B7CCDB0B81BD}" type="presOf" srcId="{1174F847-512E-4097-A75E-78969B59BFC0}" destId="{A57C186A-0853-41C0-AB76-8CD46D1549DE}" srcOrd="0" destOrd="0" presId="urn:microsoft.com/office/officeart/2005/8/layout/vList2"/>
    <dgm:cxn modelId="{5F66D1F1-52B6-43C9-B070-E934A2D0004C}" type="presOf" srcId="{EED85E35-6A3D-438E-98B0-333DDFF6DC21}" destId="{A57C186A-0853-41C0-AB76-8CD46D1549DE}" srcOrd="0" destOrd="1" presId="urn:microsoft.com/office/officeart/2005/8/layout/vList2"/>
    <dgm:cxn modelId="{569A28CF-7FF9-47E0-8982-A2415DC7DAEB}" srcId="{29448675-FC10-49C3-8BC4-286545B9F54F}" destId="{EED85E35-6A3D-438E-98B0-333DDFF6DC21}" srcOrd="1" destOrd="0" parTransId="{6B3FAAE0-4F13-46DB-ADFC-BB9AA660CD0A}" sibTransId="{6109573D-638E-4FFB-BFA6-85C1BBA4CCE1}"/>
    <dgm:cxn modelId="{E5F73E83-83FA-41FF-9B93-2616D516A1A9}" type="presParOf" srcId="{713CFB3F-E5AD-4A94-BD30-1896B87CF60B}" destId="{D06829BE-F57E-4452-815C-EBC667104EB7}" srcOrd="0" destOrd="0" presId="urn:microsoft.com/office/officeart/2005/8/layout/vList2"/>
    <dgm:cxn modelId="{798337D0-FDC4-40A3-8242-DB4852504D60}" type="presParOf" srcId="{713CFB3F-E5AD-4A94-BD30-1896B87CF60B}" destId="{A57C186A-0853-41C0-AB76-8CD46D1549D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8.xml><?xml version="1.0" encoding="utf-8"?>
<dgm:dataModel xmlns:dgm="http://schemas.openxmlformats.org/drawingml/2006/diagram" xmlns:a="http://schemas.openxmlformats.org/drawingml/2006/main">
  <dgm:ptLst>
    <dgm:pt modelId="{1B2D8C94-3EF7-4E03-BD5E-6321EA4A542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F90AE60-4369-4AC4-9786-8C9DD3C82618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679F97-4EAA-4B2F-B81E-B381BD96E912}" type="parTrans" cxnId="{495F1804-9383-47B4-A7E6-230F4CFFDF66}">
      <dgm:prSet/>
      <dgm:spPr/>
      <dgm:t>
        <a:bodyPr/>
        <a:lstStyle/>
        <a:p>
          <a:endParaRPr lang="ru-RU"/>
        </a:p>
      </dgm:t>
    </dgm:pt>
    <dgm:pt modelId="{33C11D2E-07A7-4043-9629-7D7239D399AE}" type="sibTrans" cxnId="{495F1804-9383-47B4-A7E6-230F4CFFDF66}">
      <dgm:prSet/>
      <dgm:spPr/>
      <dgm:t>
        <a:bodyPr/>
        <a:lstStyle/>
        <a:p>
          <a:endParaRPr lang="ru-RU"/>
        </a:p>
      </dgm:t>
    </dgm:pt>
    <dgm:pt modelId="{6B21508E-1F33-4494-9B15-EB5102B612A1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Мулкчилик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427EA5-C260-404E-9EF3-928DF0F7CC5C}" type="parTrans" cxnId="{7A4A0AD8-2E95-4946-9B92-7EA1D89EF0C4}">
      <dgm:prSet/>
      <dgm:spPr/>
      <dgm:t>
        <a:bodyPr/>
        <a:lstStyle/>
        <a:p>
          <a:endParaRPr lang="ru-RU"/>
        </a:p>
      </dgm:t>
    </dgm:pt>
    <dgm:pt modelId="{2AE9BCCF-E916-408E-ABB4-42F96A303C46}" type="sibTrans" cxnId="{7A4A0AD8-2E95-4946-9B92-7EA1D89EF0C4}">
      <dgm:prSet/>
      <dgm:spPr/>
      <dgm:t>
        <a:bodyPr/>
        <a:lstStyle/>
        <a:p>
          <a:endParaRPr lang="ru-RU"/>
        </a:p>
      </dgm:t>
    </dgm:pt>
    <dgm:pt modelId="{286B49C1-F7D9-48FD-A32C-11C108145BAF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индикатив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A6E010-F855-4AD2-A9F3-72F40096ABB3}" type="parTrans" cxnId="{A52459DA-64FF-4698-9116-DFDCF94B59C4}">
      <dgm:prSet/>
      <dgm:spPr/>
      <dgm:t>
        <a:bodyPr/>
        <a:lstStyle/>
        <a:p>
          <a:endParaRPr lang="ru-RU"/>
        </a:p>
      </dgm:t>
    </dgm:pt>
    <dgm:pt modelId="{D6031308-15B4-47E3-B6F8-E4AB1AD4FAF3}" type="sibTrans" cxnId="{A52459DA-64FF-4698-9116-DFDCF94B59C4}">
      <dgm:prSet/>
      <dgm:spPr/>
      <dgm:t>
        <a:bodyPr/>
        <a:lstStyle/>
        <a:p>
          <a:endParaRPr lang="ru-RU"/>
        </a:p>
      </dgm:t>
    </dgm:pt>
    <dgm:pt modelId="{354C9B9D-8C39-4F29-924A-C8619140099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2B2CE-8139-432B-A2BA-D9F4A89CDFBD}" type="parTrans" cxnId="{6D62FEF7-D077-4080-A96F-3E35514F8968}">
      <dgm:prSet/>
      <dgm:spPr/>
      <dgm:t>
        <a:bodyPr/>
        <a:lstStyle/>
        <a:p>
          <a:endParaRPr lang="ru-RU"/>
        </a:p>
      </dgm:t>
    </dgm:pt>
    <dgm:pt modelId="{A0E7B450-3621-4150-9D31-A172C1866232}" type="sibTrans" cxnId="{6D62FEF7-D077-4080-A96F-3E35514F8968}">
      <dgm:prSet/>
      <dgm:spPr/>
      <dgm:t>
        <a:bodyPr/>
        <a:lstStyle/>
        <a:p>
          <a:endParaRPr lang="ru-RU"/>
        </a:p>
      </dgm:t>
    </dgm:pt>
    <dgm:pt modelId="{09226731-CA3F-434D-9DE4-8FAFD008ECEF}" type="pres">
      <dgm:prSet presAssocID="{1B2D8C94-3EF7-4E03-BD5E-6321EA4A542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F8E99B-938B-4DA5-9B55-555617AA9022}" type="pres">
      <dgm:prSet presAssocID="{5F90AE60-4369-4AC4-9786-8C9DD3C8261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7D054F-826B-4DF3-A53D-45D3CC1B8AFE}" type="pres">
      <dgm:prSet presAssocID="{5F90AE60-4369-4AC4-9786-8C9DD3C82618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62FEF7-D077-4080-A96F-3E35514F8968}" srcId="{5F90AE60-4369-4AC4-9786-8C9DD3C82618}" destId="{354C9B9D-8C39-4F29-924A-C86191400992}" srcOrd="2" destOrd="0" parTransId="{82C2B2CE-8139-432B-A2BA-D9F4A89CDFBD}" sibTransId="{A0E7B450-3621-4150-9D31-A172C1866232}"/>
    <dgm:cxn modelId="{B2E5E683-74A3-4DB0-9B03-97AD23323E16}" type="presOf" srcId="{6B21508E-1F33-4494-9B15-EB5102B612A1}" destId="{C57D054F-826B-4DF3-A53D-45D3CC1B8AFE}" srcOrd="0" destOrd="0" presId="urn:microsoft.com/office/officeart/2005/8/layout/vList2"/>
    <dgm:cxn modelId="{3FA4BFEF-24D2-45AA-8166-7BC38E4DCB8D}" type="presOf" srcId="{1B2D8C94-3EF7-4E03-BD5E-6321EA4A542F}" destId="{09226731-CA3F-434D-9DE4-8FAFD008ECEF}" srcOrd="0" destOrd="0" presId="urn:microsoft.com/office/officeart/2005/8/layout/vList2"/>
    <dgm:cxn modelId="{7A4A0AD8-2E95-4946-9B92-7EA1D89EF0C4}" srcId="{5F90AE60-4369-4AC4-9786-8C9DD3C82618}" destId="{6B21508E-1F33-4494-9B15-EB5102B612A1}" srcOrd="0" destOrd="0" parTransId="{51427EA5-C260-404E-9EF3-928DF0F7CC5C}" sibTransId="{2AE9BCCF-E916-408E-ABB4-42F96A303C46}"/>
    <dgm:cxn modelId="{068E75AF-F47C-4722-983D-ACDD2219B440}" type="presOf" srcId="{354C9B9D-8C39-4F29-924A-C86191400992}" destId="{C57D054F-826B-4DF3-A53D-45D3CC1B8AFE}" srcOrd="0" destOrd="2" presId="urn:microsoft.com/office/officeart/2005/8/layout/vList2"/>
    <dgm:cxn modelId="{2C6377BE-84D7-4BF6-A497-7E0B4747E6F0}" type="presOf" srcId="{286B49C1-F7D9-48FD-A32C-11C108145BAF}" destId="{C57D054F-826B-4DF3-A53D-45D3CC1B8AFE}" srcOrd="0" destOrd="1" presId="urn:microsoft.com/office/officeart/2005/8/layout/vList2"/>
    <dgm:cxn modelId="{414360B2-3574-4F28-9A0A-7FC3E7EEF09B}" type="presOf" srcId="{5F90AE60-4369-4AC4-9786-8C9DD3C82618}" destId="{CAF8E99B-938B-4DA5-9B55-555617AA9022}" srcOrd="0" destOrd="0" presId="urn:microsoft.com/office/officeart/2005/8/layout/vList2"/>
    <dgm:cxn modelId="{495F1804-9383-47B4-A7E6-230F4CFFDF66}" srcId="{1B2D8C94-3EF7-4E03-BD5E-6321EA4A542F}" destId="{5F90AE60-4369-4AC4-9786-8C9DD3C82618}" srcOrd="0" destOrd="0" parTransId="{50679F97-4EAA-4B2F-B81E-B381BD96E912}" sibTransId="{33C11D2E-07A7-4043-9629-7D7239D399AE}"/>
    <dgm:cxn modelId="{A52459DA-64FF-4698-9116-DFDCF94B59C4}" srcId="{5F90AE60-4369-4AC4-9786-8C9DD3C82618}" destId="{286B49C1-F7D9-48FD-A32C-11C108145BAF}" srcOrd="1" destOrd="0" parTransId="{0BA6E010-F855-4AD2-A9F3-72F40096ABB3}" sibTransId="{D6031308-15B4-47E3-B6F8-E4AB1AD4FAF3}"/>
    <dgm:cxn modelId="{3F8B2447-A584-450B-8D49-807DF1F4C254}" type="presParOf" srcId="{09226731-CA3F-434D-9DE4-8FAFD008ECEF}" destId="{CAF8E99B-938B-4DA5-9B55-555617AA9022}" srcOrd="0" destOrd="0" presId="urn:microsoft.com/office/officeart/2005/8/layout/vList2"/>
    <dgm:cxn modelId="{86F47771-035D-4C83-B623-5F94C6AEBFEF}" type="presParOf" srcId="{09226731-CA3F-434D-9DE4-8FAFD008ECEF}" destId="{C57D054F-826B-4DF3-A53D-45D3CC1B8AF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9.xml><?xml version="1.0" encoding="utf-8"?>
<dgm:dataModel xmlns:dgm="http://schemas.openxmlformats.org/drawingml/2006/diagram" xmlns:a="http://schemas.openxmlformats.org/drawingml/2006/main">
  <dgm:ptLst>
    <dgm:pt modelId="{F9428C0B-593B-4587-A8C2-3CC17F2AEA8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D3EE9F8-582F-4301-92E8-8A52FD8BF8BE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459043-DB79-4905-8F3C-C9F2426EDCFE}" type="parTrans" cxnId="{30310972-8A14-4F20-90CA-7B18E8471C4C}">
      <dgm:prSet/>
      <dgm:spPr/>
      <dgm:t>
        <a:bodyPr/>
        <a:lstStyle/>
        <a:p>
          <a:endParaRPr lang="ru-RU"/>
        </a:p>
      </dgm:t>
    </dgm:pt>
    <dgm:pt modelId="{35F3AEFC-1640-49FB-8242-13790E575AAC}" type="sibTrans" cxnId="{30310972-8A14-4F20-90CA-7B18E8471C4C}">
      <dgm:prSet/>
      <dgm:spPr/>
      <dgm:t>
        <a:bodyPr/>
        <a:lstStyle/>
        <a:p>
          <a:endParaRPr lang="ru-RU"/>
        </a:p>
      </dgm:t>
    </dgm:pt>
    <dgm:pt modelId="{A7917812-A339-4A5B-B173-2D5916BFDF77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инфратузилмасини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51C9AF-4BDF-4686-8FBD-E17E0BB9DBF5}" type="parTrans" cxnId="{FE36224C-2047-4518-83A9-E226C85E7863}">
      <dgm:prSet/>
      <dgm:spPr/>
      <dgm:t>
        <a:bodyPr/>
        <a:lstStyle/>
        <a:p>
          <a:endParaRPr lang="ru-RU"/>
        </a:p>
      </dgm:t>
    </dgm:pt>
    <dgm:pt modelId="{29589173-F568-4E3E-A2D5-7604C0FBE8AE}" type="sibTrans" cxnId="{FE36224C-2047-4518-83A9-E226C85E7863}">
      <dgm:prSet/>
      <dgm:spPr/>
      <dgm:t>
        <a:bodyPr/>
        <a:lstStyle/>
        <a:p>
          <a:endParaRPr lang="ru-RU"/>
        </a:p>
      </dgm:t>
    </dgm:pt>
    <dgm:pt modelId="{9CEA4EE9-456B-408D-846B-DA71277970C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Горизонтал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алоқаларга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20FBDE-4627-4488-873F-7AC81FB8E6D9}" type="parTrans" cxnId="{7404D547-E522-431B-9A84-8CE292DEF44C}">
      <dgm:prSet/>
      <dgm:spPr/>
      <dgm:t>
        <a:bodyPr/>
        <a:lstStyle/>
        <a:p>
          <a:endParaRPr lang="ru-RU"/>
        </a:p>
      </dgm:t>
    </dgm:pt>
    <dgm:pt modelId="{C98F5F23-5BC8-4B10-BC65-0ACF9D506917}" type="sibTrans" cxnId="{7404D547-E522-431B-9A84-8CE292DEF44C}">
      <dgm:prSet/>
      <dgm:spPr/>
      <dgm:t>
        <a:bodyPr/>
        <a:lstStyle/>
        <a:p>
          <a:endParaRPr lang="ru-RU"/>
        </a:p>
      </dgm:t>
    </dgm:pt>
    <dgm:pt modelId="{8749855C-884C-4085-9A07-3EA351E54E9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эркинлаштириш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342C62-D4CA-4806-9F03-122892ED432D}" type="parTrans" cxnId="{E6DCEA22-08EB-4D0D-9382-BE0EA7AF4191}">
      <dgm:prSet/>
      <dgm:spPr/>
      <dgm:t>
        <a:bodyPr/>
        <a:lstStyle/>
        <a:p>
          <a:endParaRPr lang="ru-RU"/>
        </a:p>
      </dgm:t>
    </dgm:pt>
    <dgm:pt modelId="{F05965B1-9835-4D8E-9D36-42763C009944}" type="sibTrans" cxnId="{E6DCEA22-08EB-4D0D-9382-BE0EA7AF4191}">
      <dgm:prSet/>
      <dgm:spPr/>
      <dgm:t>
        <a:bodyPr/>
        <a:lstStyle/>
        <a:p>
          <a:endParaRPr lang="ru-RU"/>
        </a:p>
      </dgm:t>
    </dgm:pt>
    <dgm:pt modelId="{7DC6E73F-2DF2-4E8B-922C-228013353EB6}" type="pres">
      <dgm:prSet presAssocID="{F9428C0B-593B-4587-A8C2-3CC17F2AEA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FE5DFE-EE09-481C-ADF4-EDAF89F1D226}" type="pres">
      <dgm:prSet presAssocID="{2D3EE9F8-582F-4301-92E8-8A52FD8BF8B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FC353A-D8A8-43CF-B3AC-1C71EF49D387}" type="pres">
      <dgm:prSet presAssocID="{2D3EE9F8-582F-4301-92E8-8A52FD8BF8B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36224C-2047-4518-83A9-E226C85E7863}" srcId="{2D3EE9F8-582F-4301-92E8-8A52FD8BF8BE}" destId="{A7917812-A339-4A5B-B173-2D5916BFDF77}" srcOrd="0" destOrd="0" parTransId="{1351C9AF-4BDF-4686-8FBD-E17E0BB9DBF5}" sibTransId="{29589173-F568-4E3E-A2D5-7604C0FBE8AE}"/>
    <dgm:cxn modelId="{E6DCEA22-08EB-4D0D-9382-BE0EA7AF4191}" srcId="{2D3EE9F8-582F-4301-92E8-8A52FD8BF8BE}" destId="{8749855C-884C-4085-9A07-3EA351E54E92}" srcOrd="2" destOrd="0" parTransId="{89342C62-D4CA-4806-9F03-122892ED432D}" sibTransId="{F05965B1-9835-4D8E-9D36-42763C009944}"/>
    <dgm:cxn modelId="{30310972-8A14-4F20-90CA-7B18E8471C4C}" srcId="{F9428C0B-593B-4587-A8C2-3CC17F2AEA8D}" destId="{2D3EE9F8-582F-4301-92E8-8A52FD8BF8BE}" srcOrd="0" destOrd="0" parTransId="{F0459043-DB79-4905-8F3C-C9F2426EDCFE}" sibTransId="{35F3AEFC-1640-49FB-8242-13790E575AAC}"/>
    <dgm:cxn modelId="{C8577F5E-C669-4694-992A-873B9BA0651B}" type="presOf" srcId="{A7917812-A339-4A5B-B173-2D5916BFDF77}" destId="{D6FC353A-D8A8-43CF-B3AC-1C71EF49D387}" srcOrd="0" destOrd="0" presId="urn:microsoft.com/office/officeart/2005/8/layout/vList2"/>
    <dgm:cxn modelId="{02917F3A-45C4-403F-9EC9-E99F84335575}" type="presOf" srcId="{9CEA4EE9-456B-408D-846B-DA71277970C2}" destId="{D6FC353A-D8A8-43CF-B3AC-1C71EF49D387}" srcOrd="0" destOrd="1" presId="urn:microsoft.com/office/officeart/2005/8/layout/vList2"/>
    <dgm:cxn modelId="{27A2C5C5-6060-4EB7-B123-82D63BA09971}" type="presOf" srcId="{2D3EE9F8-582F-4301-92E8-8A52FD8BF8BE}" destId="{53FE5DFE-EE09-481C-ADF4-EDAF89F1D226}" srcOrd="0" destOrd="0" presId="urn:microsoft.com/office/officeart/2005/8/layout/vList2"/>
    <dgm:cxn modelId="{7404D547-E522-431B-9A84-8CE292DEF44C}" srcId="{2D3EE9F8-582F-4301-92E8-8A52FD8BF8BE}" destId="{9CEA4EE9-456B-408D-846B-DA71277970C2}" srcOrd="1" destOrd="0" parTransId="{9C20FBDE-4627-4488-873F-7AC81FB8E6D9}" sibTransId="{C98F5F23-5BC8-4B10-BC65-0ACF9D506917}"/>
    <dgm:cxn modelId="{C5FEB98E-9B42-4A5B-93BC-1654BBB9B2B7}" type="presOf" srcId="{8749855C-884C-4085-9A07-3EA351E54E92}" destId="{D6FC353A-D8A8-43CF-B3AC-1C71EF49D387}" srcOrd="0" destOrd="2" presId="urn:microsoft.com/office/officeart/2005/8/layout/vList2"/>
    <dgm:cxn modelId="{C2D65E5D-C2CC-4147-B344-C8790D363032}" type="presOf" srcId="{F9428C0B-593B-4587-A8C2-3CC17F2AEA8D}" destId="{7DC6E73F-2DF2-4E8B-922C-228013353EB6}" srcOrd="0" destOrd="0" presId="urn:microsoft.com/office/officeart/2005/8/layout/vList2"/>
    <dgm:cxn modelId="{46B61503-B64E-427B-AF6D-8C73BFB05DD4}" type="presParOf" srcId="{7DC6E73F-2DF2-4E8B-922C-228013353EB6}" destId="{53FE5DFE-EE09-481C-ADF4-EDAF89F1D226}" srcOrd="0" destOrd="0" presId="urn:microsoft.com/office/officeart/2005/8/layout/vList2"/>
    <dgm:cxn modelId="{4F4426ED-FD24-4823-9238-AE3680A19890}" type="presParOf" srcId="{7DC6E73F-2DF2-4E8B-922C-228013353EB6}" destId="{D6FC353A-D8A8-43CF-B3AC-1C71EF49D38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0.xml><?xml version="1.0" encoding="utf-8"?>
<dgm:dataModel xmlns:dgm="http://schemas.openxmlformats.org/drawingml/2006/diagram" xmlns:a="http://schemas.openxmlformats.org/drawingml/2006/main">
  <dgm:ptLst>
    <dgm:pt modelId="{E0189DB4-B078-41BC-BED6-CBFAE6F31B92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1C2A3A2-E8BC-4640-A7CC-43045A93F620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C08034-CBF5-435E-92DC-C56F34D736CD}" type="parTrans" cxnId="{88032124-D10E-4B1B-8DB1-33614E88FEFB}">
      <dgm:prSet/>
      <dgm:spPr/>
      <dgm:t>
        <a:bodyPr/>
        <a:lstStyle/>
        <a:p>
          <a:endParaRPr lang="ru-RU"/>
        </a:p>
      </dgm:t>
    </dgm:pt>
    <dgm:pt modelId="{47BEF066-7705-4BE8-B7CB-EF158CF6DCB1}" type="sibTrans" cxnId="{88032124-D10E-4B1B-8DB1-33614E88FEFB}">
      <dgm:prSet/>
      <dgm:spPr/>
      <dgm:t>
        <a:bodyPr/>
        <a:lstStyle/>
        <a:p>
          <a:endParaRPr lang="ru-RU"/>
        </a:p>
      </dgm:t>
    </dgm:pt>
    <dgm:pt modelId="{9265EC12-9781-4EAC-A599-B5E7680BA5D0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ECC6A0-9AA8-413A-81D7-DA6956E9CEA9}" type="parTrans" cxnId="{73BCA431-79B4-4F34-8110-2F9FB08195B1}">
      <dgm:prSet/>
      <dgm:spPr/>
      <dgm:t>
        <a:bodyPr/>
        <a:lstStyle/>
        <a:p>
          <a:endParaRPr lang="ru-RU"/>
        </a:p>
      </dgm:t>
    </dgm:pt>
    <dgm:pt modelId="{0EC3FA8A-821F-4434-A0F2-E05A327E38D8}" type="sibTrans" cxnId="{73BCA431-79B4-4F34-8110-2F9FB08195B1}">
      <dgm:prSet/>
      <dgm:spPr/>
      <dgm:t>
        <a:bodyPr/>
        <a:lstStyle/>
        <a:p>
          <a:endParaRPr lang="ru-RU"/>
        </a:p>
      </dgm:t>
    </dgm:pt>
    <dgm:pt modelId="{A3F96D94-5FF4-44B8-92AC-E51D667D3B29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монополиясини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камайтириш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515E99-BBA7-4BD3-8CA4-E179D7097D26}" type="parTrans" cxnId="{02B53124-15C8-41B7-A525-BA9A8E99F325}">
      <dgm:prSet/>
      <dgm:spPr/>
      <dgm:t>
        <a:bodyPr/>
        <a:lstStyle/>
        <a:p>
          <a:endParaRPr lang="ru-RU"/>
        </a:p>
      </dgm:t>
    </dgm:pt>
    <dgm:pt modelId="{18912765-625F-4C10-A7BE-26155861D20C}" type="sibTrans" cxnId="{02B53124-15C8-41B7-A525-BA9A8E99F325}">
      <dgm:prSet/>
      <dgm:spPr/>
      <dgm:t>
        <a:bodyPr/>
        <a:lstStyle/>
        <a:p>
          <a:endParaRPr lang="ru-RU"/>
        </a:p>
      </dgm:t>
    </dgm:pt>
    <dgm:pt modelId="{4F885F43-F9C5-4054-A64C-6BAEA5EBACE0}" type="pres">
      <dgm:prSet presAssocID="{E0189DB4-B078-41BC-BED6-CBFAE6F31B9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D76EC2-5A0C-488E-AFEA-2A1951A169DC}" type="pres">
      <dgm:prSet presAssocID="{A1C2A3A2-E8BC-4640-A7CC-43045A93F62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B302ED-527F-41CE-9701-D9A87D9BF267}" type="pres">
      <dgm:prSet presAssocID="{A1C2A3A2-E8BC-4640-A7CC-43045A93F62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FBED0A-976C-4C97-B554-F65DB9F90AD9}" type="presOf" srcId="{A1C2A3A2-E8BC-4640-A7CC-43045A93F620}" destId="{5CD76EC2-5A0C-488E-AFEA-2A1951A169DC}" srcOrd="0" destOrd="0" presId="urn:microsoft.com/office/officeart/2005/8/layout/vList2"/>
    <dgm:cxn modelId="{02B53124-15C8-41B7-A525-BA9A8E99F325}" srcId="{A1C2A3A2-E8BC-4640-A7CC-43045A93F620}" destId="{A3F96D94-5FF4-44B8-92AC-E51D667D3B29}" srcOrd="1" destOrd="0" parTransId="{B3515E99-BBA7-4BD3-8CA4-E179D7097D26}" sibTransId="{18912765-625F-4C10-A7BE-26155861D20C}"/>
    <dgm:cxn modelId="{176E73F4-9EFE-4B57-BE83-24E8EEBA2614}" type="presOf" srcId="{A3F96D94-5FF4-44B8-92AC-E51D667D3B29}" destId="{32B302ED-527F-41CE-9701-D9A87D9BF267}" srcOrd="0" destOrd="1" presId="urn:microsoft.com/office/officeart/2005/8/layout/vList2"/>
    <dgm:cxn modelId="{88032124-D10E-4B1B-8DB1-33614E88FEFB}" srcId="{E0189DB4-B078-41BC-BED6-CBFAE6F31B92}" destId="{A1C2A3A2-E8BC-4640-A7CC-43045A93F620}" srcOrd="0" destOrd="0" parTransId="{44C08034-CBF5-435E-92DC-C56F34D736CD}" sibTransId="{47BEF066-7705-4BE8-B7CB-EF158CF6DCB1}"/>
    <dgm:cxn modelId="{8FD1471A-D7BC-456C-A5E4-675360119554}" type="presOf" srcId="{E0189DB4-B078-41BC-BED6-CBFAE6F31B92}" destId="{4F885F43-F9C5-4054-A64C-6BAEA5EBACE0}" srcOrd="0" destOrd="0" presId="urn:microsoft.com/office/officeart/2005/8/layout/vList2"/>
    <dgm:cxn modelId="{D71D8BC0-9ADC-497E-BB50-C45016ADDBD6}" type="presOf" srcId="{9265EC12-9781-4EAC-A599-B5E7680BA5D0}" destId="{32B302ED-527F-41CE-9701-D9A87D9BF267}" srcOrd="0" destOrd="0" presId="urn:microsoft.com/office/officeart/2005/8/layout/vList2"/>
    <dgm:cxn modelId="{73BCA431-79B4-4F34-8110-2F9FB08195B1}" srcId="{A1C2A3A2-E8BC-4640-A7CC-43045A93F620}" destId="{9265EC12-9781-4EAC-A599-B5E7680BA5D0}" srcOrd="0" destOrd="0" parTransId="{DFECC6A0-9AA8-413A-81D7-DA6956E9CEA9}" sibTransId="{0EC3FA8A-821F-4434-A0F2-E05A327E38D8}"/>
    <dgm:cxn modelId="{00125972-29C1-4430-9094-338E23A1A882}" type="presParOf" srcId="{4F885F43-F9C5-4054-A64C-6BAEA5EBACE0}" destId="{5CD76EC2-5A0C-488E-AFEA-2A1951A169DC}" srcOrd="0" destOrd="0" presId="urn:microsoft.com/office/officeart/2005/8/layout/vList2"/>
    <dgm:cxn modelId="{138A8BF3-05AF-4F0E-B960-3C5894614EBD}" type="presParOf" srcId="{4F885F43-F9C5-4054-A64C-6BAEA5EBACE0}" destId="{32B302ED-527F-41CE-9701-D9A87D9BF26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1.xml><?xml version="1.0" encoding="utf-8"?>
<dgm:dataModel xmlns:dgm="http://schemas.openxmlformats.org/drawingml/2006/diagram" xmlns:a="http://schemas.openxmlformats.org/drawingml/2006/main">
  <dgm:ptLst>
    <dgm:pt modelId="{1F6EA750-3585-470D-AABA-EA58ECE2402D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443A9DE-6403-4E9A-8A36-08E99FDA4107}">
      <dgm:prSet/>
      <dgm:spPr/>
      <dgm:t>
        <a:bodyPr/>
        <a:lstStyle/>
        <a:p>
          <a:pPr marL="0" indent="358775" algn="just" rtl="0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Ижтимоий-иқтисодий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тизимдаги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объектив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трансформация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чора-тадбирлар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мажмуини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органларининг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4DB3AC-CDE3-4980-B2D9-0D866FF750F5}" type="parTrans" cxnId="{BD9796AF-8271-4B4A-BBCE-CE2322559B69}">
      <dgm:prSet/>
      <dgm:spPr/>
      <dgm:t>
        <a:bodyPr/>
        <a:lstStyle/>
        <a:p>
          <a:endParaRPr lang="ru-RU"/>
        </a:p>
      </dgm:t>
    </dgm:pt>
    <dgm:pt modelId="{1FF672F1-190F-4FCC-B17C-DFBAAEA901EC}" type="sibTrans" cxnId="{BD9796AF-8271-4B4A-BBCE-CE2322559B69}">
      <dgm:prSet/>
      <dgm:spPr/>
      <dgm:t>
        <a:bodyPr/>
        <a:lstStyle/>
        <a:p>
          <a:endParaRPr lang="ru-RU"/>
        </a:p>
      </dgm:t>
    </dgm:pt>
    <dgm:pt modelId="{3F78C3A2-59A9-4DAE-B4DE-9D5F06D3CE22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ислоҳот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аталади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9D209-A111-4713-B839-9F4BC9CAD948}" type="parTrans" cxnId="{94F9FFC8-612B-44A9-A56C-3EEC005B0A87}">
      <dgm:prSet/>
      <dgm:spPr/>
      <dgm:t>
        <a:bodyPr/>
        <a:lstStyle/>
        <a:p>
          <a:endParaRPr lang="ru-RU"/>
        </a:p>
      </dgm:t>
    </dgm:pt>
    <dgm:pt modelId="{E19FAFD0-34C0-496C-8A78-DC1F66A860B3}" type="sibTrans" cxnId="{94F9FFC8-612B-44A9-A56C-3EEC005B0A87}">
      <dgm:prSet/>
      <dgm:spPr/>
      <dgm:t>
        <a:bodyPr/>
        <a:lstStyle/>
        <a:p>
          <a:endParaRPr lang="ru-RU"/>
        </a:p>
      </dgm:t>
    </dgm:pt>
    <dgm:pt modelId="{9A22BF2D-D65E-47E1-8C1D-47CDE8174420}" type="pres">
      <dgm:prSet presAssocID="{1F6EA750-3585-470D-AABA-EA58ECE2402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F363E3-12B7-4981-AAF9-31B3A0D5420C}" type="pres">
      <dgm:prSet presAssocID="{D443A9DE-6403-4E9A-8A36-08E99FDA410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35B10B-EB03-4C62-9B04-18A758600445}" type="pres">
      <dgm:prSet presAssocID="{D443A9DE-6403-4E9A-8A36-08E99FDA410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640A83-AF57-4280-A066-9821209F5D2F}" type="presOf" srcId="{1F6EA750-3585-470D-AABA-EA58ECE2402D}" destId="{9A22BF2D-D65E-47E1-8C1D-47CDE8174420}" srcOrd="0" destOrd="0" presId="urn:microsoft.com/office/officeart/2005/8/layout/vList2"/>
    <dgm:cxn modelId="{8021895E-DCB8-4888-B240-C122476216F3}" type="presOf" srcId="{D443A9DE-6403-4E9A-8A36-08E99FDA4107}" destId="{E0F363E3-12B7-4981-AAF9-31B3A0D5420C}" srcOrd="0" destOrd="0" presId="urn:microsoft.com/office/officeart/2005/8/layout/vList2"/>
    <dgm:cxn modelId="{94F9FFC8-612B-44A9-A56C-3EEC005B0A87}" srcId="{D443A9DE-6403-4E9A-8A36-08E99FDA4107}" destId="{3F78C3A2-59A9-4DAE-B4DE-9D5F06D3CE22}" srcOrd="0" destOrd="0" parTransId="{3939D209-A111-4713-B839-9F4BC9CAD948}" sibTransId="{E19FAFD0-34C0-496C-8A78-DC1F66A860B3}"/>
    <dgm:cxn modelId="{CD0E61EE-9151-4384-ABAE-086B86EFA84A}" type="presOf" srcId="{3F78C3A2-59A9-4DAE-B4DE-9D5F06D3CE22}" destId="{8D35B10B-EB03-4C62-9B04-18A758600445}" srcOrd="0" destOrd="0" presId="urn:microsoft.com/office/officeart/2005/8/layout/vList2"/>
    <dgm:cxn modelId="{BD9796AF-8271-4B4A-BBCE-CE2322559B69}" srcId="{1F6EA750-3585-470D-AABA-EA58ECE2402D}" destId="{D443A9DE-6403-4E9A-8A36-08E99FDA4107}" srcOrd="0" destOrd="0" parTransId="{6D4DB3AC-CDE3-4980-B2D9-0D866FF750F5}" sibTransId="{1FF672F1-190F-4FCC-B17C-DFBAAEA901EC}"/>
    <dgm:cxn modelId="{64E62D14-89A6-4E61-91CD-D91D3D1D7E4F}" type="presParOf" srcId="{9A22BF2D-D65E-47E1-8C1D-47CDE8174420}" destId="{E0F363E3-12B7-4981-AAF9-31B3A0D5420C}" srcOrd="0" destOrd="0" presId="urn:microsoft.com/office/officeart/2005/8/layout/vList2"/>
    <dgm:cxn modelId="{6FEE0D68-2324-491C-A3DC-FA26EED779FC}" type="presParOf" srcId="{9A22BF2D-D65E-47E1-8C1D-47CDE8174420}" destId="{8D35B10B-EB03-4C62-9B04-18A75860044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2.xml><?xml version="1.0" encoding="utf-8"?>
<dgm:dataModel xmlns:dgm="http://schemas.openxmlformats.org/drawingml/2006/diagram" xmlns:a="http://schemas.openxmlformats.org/drawingml/2006/main">
  <dgm:ptLst>
    <dgm:pt modelId="{C4558F98-2F8F-4CB1-88D0-69F7CF70AE7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AEF71B8-444B-44E6-A0F7-FA890174CB22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2993C3-F83D-4CC6-93F5-D3B4B49A2EE1}" type="parTrans" cxnId="{A71ED320-0F68-429F-B421-7979558A64FA}">
      <dgm:prSet/>
      <dgm:spPr/>
      <dgm:t>
        <a:bodyPr/>
        <a:lstStyle/>
        <a:p>
          <a:endParaRPr lang="ru-RU"/>
        </a:p>
      </dgm:t>
    </dgm:pt>
    <dgm:pt modelId="{B8464B33-9A9B-4370-B2DE-2CEC35F7EF37}" type="sibTrans" cxnId="{A71ED320-0F68-429F-B421-7979558A64FA}">
      <dgm:prSet/>
      <dgm:spPr/>
      <dgm:t>
        <a:bodyPr/>
        <a:lstStyle/>
        <a:p>
          <a:endParaRPr lang="ru-RU"/>
        </a:p>
      </dgm:t>
    </dgm:pt>
    <dgm:pt modelId="{DDFEA0F0-8502-43BE-A998-AB826E331CAD}" type="pres">
      <dgm:prSet presAssocID="{C4558F98-2F8F-4CB1-88D0-69F7CF70A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DEBB0B-84FD-4F44-9A5A-DA823C67F8BF}" type="pres">
      <dgm:prSet presAssocID="{DAEF71B8-444B-44E6-A0F7-FA890174CB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08A790-8815-4C44-993F-313CDDD894FE}" type="presOf" srcId="{DAEF71B8-444B-44E6-A0F7-FA890174CB22}" destId="{10DEBB0B-84FD-4F44-9A5A-DA823C67F8BF}" srcOrd="0" destOrd="0" presId="urn:microsoft.com/office/officeart/2005/8/layout/vList2"/>
    <dgm:cxn modelId="{10685568-82CE-44FE-9422-9313B3885729}" type="presOf" srcId="{C4558F98-2F8F-4CB1-88D0-69F7CF70AE7D}" destId="{DDFEA0F0-8502-43BE-A998-AB826E331CAD}" srcOrd="0" destOrd="0" presId="urn:microsoft.com/office/officeart/2005/8/layout/vList2"/>
    <dgm:cxn modelId="{A71ED320-0F68-429F-B421-7979558A64FA}" srcId="{C4558F98-2F8F-4CB1-88D0-69F7CF70AE7D}" destId="{DAEF71B8-444B-44E6-A0F7-FA890174CB22}" srcOrd="0" destOrd="0" parTransId="{5E2993C3-F83D-4CC6-93F5-D3B4B49A2EE1}" sibTransId="{B8464B33-9A9B-4370-B2DE-2CEC35F7EF37}"/>
    <dgm:cxn modelId="{096A4F04-7ED7-4153-A407-015E5C377FD4}" type="presParOf" srcId="{DDFEA0F0-8502-43BE-A998-AB826E331CAD}" destId="{10DEBB0B-84FD-4F44-9A5A-DA823C67F8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3.xml><?xml version="1.0" encoding="utf-8"?>
<dgm:dataModel xmlns:dgm="http://schemas.openxmlformats.org/drawingml/2006/diagram" xmlns:a="http://schemas.openxmlformats.org/drawingml/2006/main">
  <dgm:ptLst>
    <dgm:pt modelId="{9207E89A-4520-4E65-9E55-15C760DFE49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71D345-606C-43DF-A868-9DEEFDCCBDD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Sh.Sh.Shodmonov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B.D.Xajiy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v, 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R.A.Yusupov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diy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taraqqiyot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jadallashuvi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qo‘llanma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«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Innovatsion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nashriyot-matbaa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uyi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2021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12488-8E77-470C-81C7-0873F39BE436}" type="parTrans" cxnId="{E1F68639-D5C4-41D3-AFC7-F997DD69DD21}">
      <dgm:prSet/>
      <dgm:spPr/>
      <dgm:t>
        <a:bodyPr/>
        <a:lstStyle/>
        <a:p>
          <a:endParaRPr lang="ru-RU"/>
        </a:p>
      </dgm:t>
    </dgm:pt>
    <dgm:pt modelId="{4F01B3BE-0F1D-4387-8778-4569A3BF1BA9}" type="sibTrans" cxnId="{E1F68639-D5C4-41D3-AFC7-F997DD69DD21}">
      <dgm:prSet/>
      <dgm:spPr/>
      <dgm:t>
        <a:bodyPr/>
        <a:lstStyle/>
        <a:p>
          <a:endParaRPr lang="ru-RU"/>
        </a:p>
      </dgm:t>
    </dgm:pt>
    <dgm:pt modelId="{B824C086-4504-424B-BD31-4CDA6533FF8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882C3-D38F-402E-85CE-8F407806C81D}" type="parTrans" cxnId="{59147A37-F500-45D8-8F13-82134D52427B}">
      <dgm:prSet/>
      <dgm:spPr/>
      <dgm:t>
        <a:bodyPr/>
        <a:lstStyle/>
        <a:p>
          <a:endParaRPr lang="ru-RU"/>
        </a:p>
      </dgm:t>
    </dgm:pt>
    <dgm:pt modelId="{A8B43918-FEF6-4D06-A4A8-A37AA1FA59F9}" type="sibTrans" cxnId="{59147A37-F500-45D8-8F13-82134D52427B}">
      <dgm:prSet/>
      <dgm:spPr/>
      <dgm:t>
        <a:bodyPr/>
        <a:lstStyle/>
        <a:p>
          <a:endParaRPr lang="ru-RU"/>
        </a:p>
      </dgm:t>
    </dgm:pt>
    <dgm:pt modelId="{6625EEEE-08C8-4F2F-898A-CBEE45641F6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B705E-A97E-4790-AF58-321B00F5DC7B}" type="parTrans" cxnId="{A105CD7B-C129-4E63-9C98-086F8FABEE1F}">
      <dgm:prSet/>
      <dgm:spPr/>
      <dgm:t>
        <a:bodyPr/>
        <a:lstStyle/>
        <a:p>
          <a:endParaRPr lang="ru-RU"/>
        </a:p>
      </dgm:t>
    </dgm:pt>
    <dgm:pt modelId="{F1637AD4-0A5E-4FBA-8A11-68AA6E7AF9DD}" type="sibTrans" cxnId="{A105CD7B-C129-4E63-9C98-086F8FABEE1F}">
      <dgm:prSet/>
      <dgm:spPr/>
      <dgm:t>
        <a:bodyPr/>
        <a:lstStyle/>
        <a:p>
          <a:endParaRPr lang="ru-RU"/>
        </a:p>
      </dgm:t>
    </dgm:pt>
    <dgm:pt modelId="{E5DF2987-BD1C-42C4-A831-BC991EA29AA5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Симкина Л.Г. Экономическая теория. 2-е изд. – СПб.: Питер, 2008.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D3F06-6D25-4D5B-B9AA-F5515E66471A}" type="parTrans" cxnId="{08CDE0AF-FC50-4E49-99DB-79B217B23DCF}">
      <dgm:prSet/>
      <dgm:spPr/>
      <dgm:t>
        <a:bodyPr/>
        <a:lstStyle/>
        <a:p>
          <a:endParaRPr lang="ru-RU"/>
        </a:p>
      </dgm:t>
    </dgm:pt>
    <dgm:pt modelId="{2173E23A-5C56-4AB3-90B5-7EE392FE1891}" type="sibTrans" cxnId="{08CDE0AF-FC50-4E49-99DB-79B217B23DCF}">
      <dgm:prSet/>
      <dgm:spPr/>
      <dgm:t>
        <a:bodyPr/>
        <a:lstStyle/>
        <a:p>
          <a:endParaRPr lang="ru-RU"/>
        </a:p>
      </dgm:t>
    </dgm:pt>
    <dgm:pt modelId="{60C2A51F-B358-46E2-8721-8B68CE1A5F3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Станковская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И.К., Стрелец И.А. Экономическая теория: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И.А.Стрелец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3-е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Эксмо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2008.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526D5-9243-4A86-A357-D28BAFFC61D3}" type="parTrans" cxnId="{EF8970C4-7886-4B9C-8C97-620881E01D37}">
      <dgm:prSet/>
      <dgm:spPr/>
      <dgm:t>
        <a:bodyPr/>
        <a:lstStyle/>
        <a:p>
          <a:endParaRPr lang="ru-RU"/>
        </a:p>
      </dgm:t>
    </dgm:pt>
    <dgm:pt modelId="{E45B979A-5843-4176-88D9-F7367679FE7A}" type="sibTrans" cxnId="{EF8970C4-7886-4B9C-8C97-620881E01D37}">
      <dgm:prSet/>
      <dgm:spPr/>
      <dgm:t>
        <a:bodyPr/>
        <a:lstStyle/>
        <a:p>
          <a:endParaRPr lang="ru-RU"/>
        </a:p>
      </dgm:t>
    </dgm:pt>
    <dgm:pt modelId="{FF99D594-0361-48D0-8223-8C2F02D3BD8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 / Под ред.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3-е изд. – СПб.: Изд.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СПбГУЭФ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Питер, 2008.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8476D8-C736-4491-9A39-291CEA248F4A}" type="parTrans" cxnId="{E20889DD-831E-4CBE-B8DE-823078051BE7}">
      <dgm:prSet/>
      <dgm:spPr/>
      <dgm:t>
        <a:bodyPr/>
        <a:lstStyle/>
        <a:p>
          <a:endParaRPr lang="ru-RU"/>
        </a:p>
      </dgm:t>
    </dgm:pt>
    <dgm:pt modelId="{797AD6A9-0FBF-4D69-8658-5D1ED6CB7DD4}" type="sibTrans" cxnId="{E20889DD-831E-4CBE-B8DE-823078051BE7}">
      <dgm:prSet/>
      <dgm:spPr/>
      <dgm:t>
        <a:bodyPr/>
        <a:lstStyle/>
        <a:p>
          <a:endParaRPr lang="ru-RU"/>
        </a:p>
      </dgm:t>
    </dgm:pt>
    <dgm:pt modelId="{EAADD916-3EFA-483B-93FB-9BEA2E2B6896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В.Д. Экономическая теория: Краткий курс: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М.З.Ильчиков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Т.А.Борисовская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2-е изд., стер. – М.: КНОРУС, 2007.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53794-D21A-4B96-955B-607B0986CBB6}" type="parTrans" cxnId="{C1C62E0D-85DC-422A-A81D-EDF9B4BBE9F0}">
      <dgm:prSet/>
      <dgm:spPr/>
      <dgm:t>
        <a:bodyPr/>
        <a:lstStyle/>
        <a:p>
          <a:endParaRPr lang="ru-RU"/>
        </a:p>
      </dgm:t>
    </dgm:pt>
    <dgm:pt modelId="{CCB7DC8E-BA10-45DF-8CDB-55793655C96D}" type="sibTrans" cxnId="{C1C62E0D-85DC-422A-A81D-EDF9B4BBE9F0}">
      <dgm:prSet/>
      <dgm:spPr/>
      <dgm:t>
        <a:bodyPr/>
        <a:lstStyle/>
        <a:p>
          <a:endParaRPr lang="ru-RU"/>
        </a:p>
      </dgm:t>
    </dgm:pt>
    <dgm:pt modelId="{CB9F9A99-F174-427F-9797-44266A7C8FD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 (политэкономия): Учебник/ Под общ. ред.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4-е изд. - М.: ИНФРА-М, 2004.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5C86F8-C92C-4D2B-9695-1BCC09F431CE}" type="parTrans" cxnId="{21DDFD7F-946F-4F65-905C-8B11567414FD}">
      <dgm:prSet/>
      <dgm:spPr/>
      <dgm:t>
        <a:bodyPr/>
        <a:lstStyle/>
        <a:p>
          <a:endParaRPr lang="ru-RU"/>
        </a:p>
      </dgm:t>
    </dgm:pt>
    <dgm:pt modelId="{3DAF81C8-B69B-4B1F-B14A-2E1F6BE8375C}" type="sibTrans" cxnId="{21DDFD7F-946F-4F65-905C-8B11567414FD}">
      <dgm:prSet/>
      <dgm:spPr/>
      <dgm:t>
        <a:bodyPr/>
        <a:lstStyle/>
        <a:p>
          <a:endParaRPr lang="ru-RU"/>
        </a:p>
      </dgm:t>
    </dgm:pt>
    <dgm:pt modelId="{50294F19-2314-44C3-BA3A-E34E2B7DF7AE}" type="pres">
      <dgm:prSet presAssocID="{9207E89A-4520-4E65-9E55-15C760DFE4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4DB9B0-5F3B-49A8-B726-C00E49CEECB1}" type="pres">
      <dgm:prSet presAssocID="{F971D345-606C-43DF-A868-9DEEFDCCBDD7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F72CBB-8B4F-4FEC-8CAA-B47E8B5B7A55}" type="pres">
      <dgm:prSet presAssocID="{4F01B3BE-0F1D-4387-8778-4569A3BF1BA9}" presName="spacer" presStyleCnt="0"/>
      <dgm:spPr/>
    </dgm:pt>
    <dgm:pt modelId="{20198682-2390-4C68-BF11-D610A97D3969}" type="pres">
      <dgm:prSet presAssocID="{B824C086-4504-424B-BD31-4CDA6533FF8A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22758-36BC-4F1E-AF1D-E7C66D89E1EE}" type="pres">
      <dgm:prSet presAssocID="{A8B43918-FEF6-4D06-A4A8-A37AA1FA59F9}" presName="spacer" presStyleCnt="0"/>
      <dgm:spPr/>
    </dgm:pt>
    <dgm:pt modelId="{B3A74D21-630C-4070-84C4-7248284F5907}" type="pres">
      <dgm:prSet presAssocID="{6625EEEE-08C8-4F2F-898A-CBEE45641F67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C7469-5E1A-42D2-B273-AC6CF6524654}" type="pres">
      <dgm:prSet presAssocID="{F1637AD4-0A5E-4FBA-8A11-68AA6E7AF9DD}" presName="spacer" presStyleCnt="0"/>
      <dgm:spPr/>
    </dgm:pt>
    <dgm:pt modelId="{78F82FDC-B8A7-4B8F-A94E-1181A43A4744}" type="pres">
      <dgm:prSet presAssocID="{E5DF2987-BD1C-42C4-A831-BC991EA29AA5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E5EB8-EE2D-4C61-8570-042776EBF455}" type="pres">
      <dgm:prSet presAssocID="{2173E23A-5C56-4AB3-90B5-7EE392FE1891}" presName="spacer" presStyleCnt="0"/>
      <dgm:spPr/>
    </dgm:pt>
    <dgm:pt modelId="{A7E388BC-C0DA-457B-AB86-7AAF736E7014}" type="pres">
      <dgm:prSet presAssocID="{60C2A51F-B358-46E2-8721-8B68CE1A5F34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3B020-4C08-421F-B527-60BCC3DE223C}" type="pres">
      <dgm:prSet presAssocID="{E45B979A-5843-4176-88D9-F7367679FE7A}" presName="spacer" presStyleCnt="0"/>
      <dgm:spPr/>
    </dgm:pt>
    <dgm:pt modelId="{3B170F8B-FF42-48E7-AF70-BFBBEE7BE6A4}" type="pres">
      <dgm:prSet presAssocID="{FF99D594-0361-48D0-8223-8C2F02D3BD8B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F45AD-7DC8-4E17-B6D0-6EC6B9C58480}" type="pres">
      <dgm:prSet presAssocID="{797AD6A9-0FBF-4D69-8658-5D1ED6CB7DD4}" presName="spacer" presStyleCnt="0"/>
      <dgm:spPr/>
    </dgm:pt>
    <dgm:pt modelId="{8E1EE6FB-4C07-40EA-95D7-0F61620E03B0}" type="pres">
      <dgm:prSet presAssocID="{EAADD916-3EFA-483B-93FB-9BEA2E2B6896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32A5F-B7CD-40E8-97D4-FCC041510FBB}" type="pres">
      <dgm:prSet presAssocID="{CCB7DC8E-BA10-45DF-8CDB-55793655C96D}" presName="spacer" presStyleCnt="0"/>
      <dgm:spPr/>
    </dgm:pt>
    <dgm:pt modelId="{CE8C773F-56AF-4881-BE9B-AF88F1D4A1EF}" type="pres">
      <dgm:prSet presAssocID="{CB9F9A99-F174-427F-9797-44266A7C8FD9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8EE3F4-D29F-4AAD-815A-FCB4C852D8BB}" type="presOf" srcId="{6625EEEE-08C8-4F2F-898A-CBEE45641F67}" destId="{B3A74D21-630C-4070-84C4-7248284F5907}" srcOrd="0" destOrd="0" presId="urn:microsoft.com/office/officeart/2005/8/layout/vList2"/>
    <dgm:cxn modelId="{E5877627-601D-4B04-9CF1-62F0D3C08740}" type="presOf" srcId="{F971D345-606C-43DF-A868-9DEEFDCCBDD7}" destId="{C74DB9B0-5F3B-49A8-B726-C00E49CEECB1}" srcOrd="0" destOrd="0" presId="urn:microsoft.com/office/officeart/2005/8/layout/vList2"/>
    <dgm:cxn modelId="{0E0419CE-C7D8-423A-A728-B1BF64E483D1}" type="presOf" srcId="{E5DF2987-BD1C-42C4-A831-BC991EA29AA5}" destId="{78F82FDC-B8A7-4B8F-A94E-1181A43A4744}" srcOrd="0" destOrd="0" presId="urn:microsoft.com/office/officeart/2005/8/layout/vList2"/>
    <dgm:cxn modelId="{4F89485C-9694-47CF-82E6-62C8EE474F06}" type="presOf" srcId="{FF99D594-0361-48D0-8223-8C2F02D3BD8B}" destId="{3B170F8B-FF42-48E7-AF70-BFBBEE7BE6A4}" srcOrd="0" destOrd="0" presId="urn:microsoft.com/office/officeart/2005/8/layout/vList2"/>
    <dgm:cxn modelId="{21DDFD7F-946F-4F65-905C-8B11567414FD}" srcId="{9207E89A-4520-4E65-9E55-15C760DFE49C}" destId="{CB9F9A99-F174-427F-9797-44266A7C8FD9}" srcOrd="7" destOrd="0" parTransId="{4C5C86F8-C92C-4D2B-9695-1BCC09F431CE}" sibTransId="{3DAF81C8-B69B-4B1F-B14A-2E1F6BE8375C}"/>
    <dgm:cxn modelId="{51E9F178-2D63-456A-A40F-3F2237BF5AD8}" type="presOf" srcId="{EAADD916-3EFA-483B-93FB-9BEA2E2B6896}" destId="{8E1EE6FB-4C07-40EA-95D7-0F61620E03B0}" srcOrd="0" destOrd="0" presId="urn:microsoft.com/office/officeart/2005/8/layout/vList2"/>
    <dgm:cxn modelId="{C1C62E0D-85DC-422A-A81D-EDF9B4BBE9F0}" srcId="{9207E89A-4520-4E65-9E55-15C760DFE49C}" destId="{EAADD916-3EFA-483B-93FB-9BEA2E2B6896}" srcOrd="6" destOrd="0" parTransId="{5C053794-D21A-4B96-955B-607B0986CBB6}" sibTransId="{CCB7DC8E-BA10-45DF-8CDB-55793655C96D}"/>
    <dgm:cxn modelId="{E1F68639-D5C4-41D3-AFC7-F997DD69DD21}" srcId="{9207E89A-4520-4E65-9E55-15C760DFE49C}" destId="{F971D345-606C-43DF-A868-9DEEFDCCBDD7}" srcOrd="0" destOrd="0" parTransId="{69412488-8E77-470C-81C7-0873F39BE436}" sibTransId="{4F01B3BE-0F1D-4387-8778-4569A3BF1BA9}"/>
    <dgm:cxn modelId="{08CDE0AF-FC50-4E49-99DB-79B217B23DCF}" srcId="{9207E89A-4520-4E65-9E55-15C760DFE49C}" destId="{E5DF2987-BD1C-42C4-A831-BC991EA29AA5}" srcOrd="3" destOrd="0" parTransId="{7CAD3F06-6D25-4D5B-B9AA-F5515E66471A}" sibTransId="{2173E23A-5C56-4AB3-90B5-7EE392FE1891}"/>
    <dgm:cxn modelId="{E20889DD-831E-4CBE-B8DE-823078051BE7}" srcId="{9207E89A-4520-4E65-9E55-15C760DFE49C}" destId="{FF99D594-0361-48D0-8223-8C2F02D3BD8B}" srcOrd="5" destOrd="0" parTransId="{7D8476D8-C736-4491-9A39-291CEA248F4A}" sibTransId="{797AD6A9-0FBF-4D69-8658-5D1ED6CB7DD4}"/>
    <dgm:cxn modelId="{9255ACA6-60F5-4174-83E4-2990CE9166A2}" type="presOf" srcId="{9207E89A-4520-4E65-9E55-15C760DFE49C}" destId="{50294F19-2314-44C3-BA3A-E34E2B7DF7AE}" srcOrd="0" destOrd="0" presId="urn:microsoft.com/office/officeart/2005/8/layout/vList2"/>
    <dgm:cxn modelId="{A105CD7B-C129-4E63-9C98-086F8FABEE1F}" srcId="{9207E89A-4520-4E65-9E55-15C760DFE49C}" destId="{6625EEEE-08C8-4F2F-898A-CBEE45641F67}" srcOrd="2" destOrd="0" parTransId="{EBFB705E-A97E-4790-AF58-321B00F5DC7B}" sibTransId="{F1637AD4-0A5E-4FBA-8A11-68AA6E7AF9DD}"/>
    <dgm:cxn modelId="{EF8970C4-7886-4B9C-8C97-620881E01D37}" srcId="{9207E89A-4520-4E65-9E55-15C760DFE49C}" destId="{60C2A51F-B358-46E2-8721-8B68CE1A5F34}" srcOrd="4" destOrd="0" parTransId="{4F7526D5-9243-4A86-A357-D28BAFFC61D3}" sibTransId="{E45B979A-5843-4176-88D9-F7367679FE7A}"/>
    <dgm:cxn modelId="{59147A37-F500-45D8-8F13-82134D52427B}" srcId="{9207E89A-4520-4E65-9E55-15C760DFE49C}" destId="{B824C086-4504-424B-BD31-4CDA6533FF8A}" srcOrd="1" destOrd="0" parTransId="{5CF882C3-D38F-402E-85CE-8F407806C81D}" sibTransId="{A8B43918-FEF6-4D06-A4A8-A37AA1FA59F9}"/>
    <dgm:cxn modelId="{86805EAA-E836-42A7-BBE8-9070579E36AF}" type="presOf" srcId="{B824C086-4504-424B-BD31-4CDA6533FF8A}" destId="{20198682-2390-4C68-BF11-D610A97D3969}" srcOrd="0" destOrd="0" presId="urn:microsoft.com/office/officeart/2005/8/layout/vList2"/>
    <dgm:cxn modelId="{0C2DADEA-F4FE-4E52-8D11-C75CB3AA0601}" type="presOf" srcId="{CB9F9A99-F174-427F-9797-44266A7C8FD9}" destId="{CE8C773F-56AF-4881-BE9B-AF88F1D4A1EF}" srcOrd="0" destOrd="0" presId="urn:microsoft.com/office/officeart/2005/8/layout/vList2"/>
    <dgm:cxn modelId="{76985F91-78FA-414E-94EB-412DB55732F5}" type="presOf" srcId="{60C2A51F-B358-46E2-8721-8B68CE1A5F34}" destId="{A7E388BC-C0DA-457B-AB86-7AAF736E7014}" srcOrd="0" destOrd="0" presId="urn:microsoft.com/office/officeart/2005/8/layout/vList2"/>
    <dgm:cxn modelId="{E2209EC5-69F6-4161-8236-C234DEB0A66A}" type="presParOf" srcId="{50294F19-2314-44C3-BA3A-E34E2B7DF7AE}" destId="{C74DB9B0-5F3B-49A8-B726-C00E49CEECB1}" srcOrd="0" destOrd="0" presId="urn:microsoft.com/office/officeart/2005/8/layout/vList2"/>
    <dgm:cxn modelId="{181F333A-E07B-4618-B2B1-DE211A832375}" type="presParOf" srcId="{50294F19-2314-44C3-BA3A-E34E2B7DF7AE}" destId="{67F72CBB-8B4F-4FEC-8CAA-B47E8B5B7A55}" srcOrd="1" destOrd="0" presId="urn:microsoft.com/office/officeart/2005/8/layout/vList2"/>
    <dgm:cxn modelId="{8C6C0AF3-BBA2-4744-9E1E-91BE45284E24}" type="presParOf" srcId="{50294F19-2314-44C3-BA3A-E34E2B7DF7AE}" destId="{20198682-2390-4C68-BF11-D610A97D3969}" srcOrd="2" destOrd="0" presId="urn:microsoft.com/office/officeart/2005/8/layout/vList2"/>
    <dgm:cxn modelId="{82BA6C00-1C54-4AED-B177-A6765BA4247D}" type="presParOf" srcId="{50294F19-2314-44C3-BA3A-E34E2B7DF7AE}" destId="{1FB22758-36BC-4F1E-AF1D-E7C66D89E1EE}" srcOrd="3" destOrd="0" presId="urn:microsoft.com/office/officeart/2005/8/layout/vList2"/>
    <dgm:cxn modelId="{9043F454-BC1F-4F6E-B236-DEBDF74ED37A}" type="presParOf" srcId="{50294F19-2314-44C3-BA3A-E34E2B7DF7AE}" destId="{B3A74D21-630C-4070-84C4-7248284F5907}" srcOrd="4" destOrd="0" presId="urn:microsoft.com/office/officeart/2005/8/layout/vList2"/>
    <dgm:cxn modelId="{A8CBCAA8-7DE3-44D9-8D5D-3CE6D8357F42}" type="presParOf" srcId="{50294F19-2314-44C3-BA3A-E34E2B7DF7AE}" destId="{DBBC7469-5E1A-42D2-B273-AC6CF6524654}" srcOrd="5" destOrd="0" presId="urn:microsoft.com/office/officeart/2005/8/layout/vList2"/>
    <dgm:cxn modelId="{6A0A7963-5F41-4FCB-A1A7-287A4CE5B092}" type="presParOf" srcId="{50294F19-2314-44C3-BA3A-E34E2B7DF7AE}" destId="{78F82FDC-B8A7-4B8F-A94E-1181A43A4744}" srcOrd="6" destOrd="0" presId="urn:microsoft.com/office/officeart/2005/8/layout/vList2"/>
    <dgm:cxn modelId="{A6ABF1EC-92AD-40E1-A8EA-8B95C7C3EAFB}" type="presParOf" srcId="{50294F19-2314-44C3-BA3A-E34E2B7DF7AE}" destId="{43AE5EB8-EE2D-4C61-8570-042776EBF455}" srcOrd="7" destOrd="0" presId="urn:microsoft.com/office/officeart/2005/8/layout/vList2"/>
    <dgm:cxn modelId="{A423202C-AFB9-4C2A-8407-CD273D227910}" type="presParOf" srcId="{50294F19-2314-44C3-BA3A-E34E2B7DF7AE}" destId="{A7E388BC-C0DA-457B-AB86-7AAF736E7014}" srcOrd="8" destOrd="0" presId="urn:microsoft.com/office/officeart/2005/8/layout/vList2"/>
    <dgm:cxn modelId="{0C91B14F-3C4C-482A-9FE4-17AB42098D56}" type="presParOf" srcId="{50294F19-2314-44C3-BA3A-E34E2B7DF7AE}" destId="{80A3B020-4C08-421F-B527-60BCC3DE223C}" srcOrd="9" destOrd="0" presId="urn:microsoft.com/office/officeart/2005/8/layout/vList2"/>
    <dgm:cxn modelId="{6F158DE0-35D5-4DB4-A74F-1729E62E6902}" type="presParOf" srcId="{50294F19-2314-44C3-BA3A-E34E2B7DF7AE}" destId="{3B170F8B-FF42-48E7-AF70-BFBBEE7BE6A4}" srcOrd="10" destOrd="0" presId="urn:microsoft.com/office/officeart/2005/8/layout/vList2"/>
    <dgm:cxn modelId="{FF26294E-227A-47C1-BC32-F0807D96243B}" type="presParOf" srcId="{50294F19-2314-44C3-BA3A-E34E2B7DF7AE}" destId="{5E2F45AD-7DC8-4E17-B6D0-6EC6B9C58480}" srcOrd="11" destOrd="0" presId="urn:microsoft.com/office/officeart/2005/8/layout/vList2"/>
    <dgm:cxn modelId="{44C914E7-6268-4D6B-AF74-3467918FE8C0}" type="presParOf" srcId="{50294F19-2314-44C3-BA3A-E34E2B7DF7AE}" destId="{8E1EE6FB-4C07-40EA-95D7-0F61620E03B0}" srcOrd="12" destOrd="0" presId="urn:microsoft.com/office/officeart/2005/8/layout/vList2"/>
    <dgm:cxn modelId="{1BDAB176-8882-4A06-B762-3DFEB82E011E}" type="presParOf" srcId="{50294F19-2314-44C3-BA3A-E34E2B7DF7AE}" destId="{62E32A5F-B7CD-40E8-97D4-FCC041510FBB}" srcOrd="13" destOrd="0" presId="urn:microsoft.com/office/officeart/2005/8/layout/vList2"/>
    <dgm:cxn modelId="{F6375CF8-AD30-46F2-988A-63A584D6C64D}" type="presParOf" srcId="{50294F19-2314-44C3-BA3A-E34E2B7DF7AE}" destId="{CE8C773F-56AF-4881-BE9B-AF88F1D4A1EF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4.xml><?xml version="1.0" encoding="utf-8"?>
<dgm:dataModel xmlns:dgm="http://schemas.openxmlformats.org/drawingml/2006/diagram" xmlns:a="http://schemas.openxmlformats.org/drawingml/2006/main">
  <dgm:ptLst>
    <dgm:pt modelId="{92911435-75ED-4B58-8A26-40E1176EE54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957046-2432-4179-A631-AEBB1D06DBFC}">
      <dgm:prSet/>
      <dgm:spPr/>
      <dgm:t>
        <a:bodyPr/>
        <a:lstStyle/>
        <a:p>
          <a:pPr rtl="0"/>
          <a:r>
            <a:rPr lang="uz-Cyrl-UZ" i="1" dirty="0" smtClean="0">
              <a:latin typeface="Times New Roman" pitchFamily="18" charset="0"/>
              <a:cs typeface="Times New Roman" pitchFamily="18" charset="0"/>
            </a:rPr>
            <a:t>Эътиборингиз учун рахмат!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31C11C5B-25A0-41B4-91B2-2ABE6609C6FD}" type="parTrans" cxnId="{97F3C277-C732-4E0F-A767-0C95EEED60DF}">
      <dgm:prSet/>
      <dgm:spPr/>
      <dgm:t>
        <a:bodyPr/>
        <a:lstStyle/>
        <a:p>
          <a:endParaRPr lang="ru-RU" i="1">
            <a:latin typeface="Times New Roman" pitchFamily="18" charset="0"/>
            <a:cs typeface="Times New Roman" pitchFamily="18" charset="0"/>
          </a:endParaRPr>
        </a:p>
      </dgm:t>
    </dgm:pt>
    <dgm:pt modelId="{37BA7283-DB89-4B98-8D33-ED065345A7C5}" type="sibTrans" cxnId="{97F3C277-C732-4E0F-A767-0C95EEED60DF}">
      <dgm:prSet/>
      <dgm:spPr/>
      <dgm:t>
        <a:bodyPr/>
        <a:lstStyle/>
        <a:p>
          <a:endParaRPr lang="ru-RU" i="1">
            <a:latin typeface="Times New Roman" pitchFamily="18" charset="0"/>
            <a:cs typeface="Times New Roman" pitchFamily="18" charset="0"/>
          </a:endParaRPr>
        </a:p>
      </dgm:t>
    </dgm:pt>
    <dgm:pt modelId="{803B3678-FF88-4554-96DE-14B618864813}" type="pres">
      <dgm:prSet presAssocID="{92911435-75ED-4B58-8A26-40E1176EE5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41EBE9-EC19-4C61-97FA-7F5E8B2AA024}" type="pres">
      <dgm:prSet presAssocID="{7F957046-2432-4179-A631-AEBB1D06DBF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2EA702-2D83-48BA-A75B-E985D5844E55}" type="presOf" srcId="{92911435-75ED-4B58-8A26-40E1176EE540}" destId="{803B3678-FF88-4554-96DE-14B618864813}" srcOrd="0" destOrd="0" presId="urn:microsoft.com/office/officeart/2005/8/layout/vList2"/>
    <dgm:cxn modelId="{97F3C277-C732-4E0F-A767-0C95EEED60DF}" srcId="{92911435-75ED-4B58-8A26-40E1176EE540}" destId="{7F957046-2432-4179-A631-AEBB1D06DBFC}" srcOrd="0" destOrd="0" parTransId="{31C11C5B-25A0-41B4-91B2-2ABE6609C6FD}" sibTransId="{37BA7283-DB89-4B98-8D33-ED065345A7C5}"/>
    <dgm:cxn modelId="{B99E3A63-4610-49D8-8A89-3B36A17DDE2D}" type="presOf" srcId="{7F957046-2432-4179-A631-AEBB1D06DBFC}" destId="{7C41EBE9-EC19-4C61-97FA-7F5E8B2AA024}" srcOrd="0" destOrd="0" presId="urn:microsoft.com/office/officeart/2005/8/layout/vList2"/>
    <dgm:cxn modelId="{D3E5FDF1-AD51-49F6-B849-C279CB583C93}" type="presParOf" srcId="{803B3678-FF88-4554-96DE-14B618864813}" destId="{7C41EBE9-EC19-4C61-97FA-7F5E8B2AA02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90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67733"/>
        <a:ext cx="10989623" cy="1235252"/>
      </dsp:txXfrm>
    </dsp:sp>
    <dsp:sp modelId="{0B4D4B7B-6397-4734-804B-3CA96F141444}">
      <dsp:nvSpPr>
        <dsp:cNvPr id="0" name=""/>
        <dsp:cNvSpPr/>
      </dsp:nvSpPr>
      <dsp:spPr>
        <a:xfrm>
          <a:off x="0" y="147348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Establishing an Institutional Framework for Market Mechanisms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1540313"/>
        <a:ext cx="10989623" cy="1235252"/>
      </dsp:txXfrm>
    </dsp:sp>
    <dsp:sp modelId="{85CDE54F-6194-482B-A97E-A0EE4632972C}">
      <dsp:nvSpPr>
        <dsp:cNvPr id="0" name=""/>
        <dsp:cNvSpPr/>
      </dsp:nvSpPr>
      <dsp:spPr>
        <a:xfrm>
          <a:off x="0" y="294606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3012893"/>
        <a:ext cx="10989623" cy="1235252"/>
      </dsp:txXfrm>
    </dsp:sp>
    <dsp:sp modelId="{318173FA-3CC5-49DA-B687-FCF7DDCB6E3F}">
      <dsp:nvSpPr>
        <dsp:cNvPr id="0" name=""/>
        <dsp:cNvSpPr/>
      </dsp:nvSpPr>
      <dsp:spPr>
        <a:xfrm>
          <a:off x="0" y="4418649"/>
          <a:ext cx="11123271" cy="1368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11-мавзу. Бoзoр иқтисoдиётининг институциoнaл aсoслaрини бaрпo этиш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24" y="4485473"/>
        <a:ext cx="10989623" cy="12352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47AAE4-360E-4959-B51F-4B4285CACAB6}">
      <dsp:nvSpPr>
        <dsp:cNvPr id="0" name=""/>
        <dsp:cNvSpPr/>
      </dsp:nvSpPr>
      <dsp:spPr>
        <a:xfrm>
          <a:off x="0" y="109220"/>
          <a:ext cx="10972802" cy="11084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uz-Cyrl-UZ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2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мавзу</a:t>
          </a: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Бoзoр иқтисoдиётининг институциoнaл aсoслaрини бaрпo этиш</a:t>
          </a:r>
          <a:endParaRPr lang="ru-RU" sz="2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111" y="163331"/>
        <a:ext cx="10864580" cy="10002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9FEDA9-8BC9-4C4A-AF16-718E3BDEA4BF}">
      <dsp:nvSpPr>
        <dsp:cNvPr id="0" name=""/>
        <dsp:cNvSpPr/>
      </dsp:nvSpPr>
      <dsp:spPr>
        <a:xfrm>
          <a:off x="0" y="460336"/>
          <a:ext cx="10951023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35560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en-US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ЖА: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480897"/>
        <a:ext cx="10909901" cy="380078"/>
      </dsp:txXfrm>
    </dsp:sp>
    <dsp:sp modelId="{E086D717-6701-4562-81EA-13BC96B57513}">
      <dsp:nvSpPr>
        <dsp:cNvPr id="0" name=""/>
        <dsp:cNvSpPr/>
      </dsp:nvSpPr>
      <dsp:spPr>
        <a:xfrm>
          <a:off x="0" y="933376"/>
          <a:ext cx="10951023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uz-Cyrl-UZ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йўналиши ва</a:t>
          </a:r>
          <a:r>
            <a:rPr lang="en-US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en-US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uz-Cyrl-UZ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”.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953937"/>
        <a:ext cx="10909901" cy="380078"/>
      </dsp:txXfrm>
    </dsp:sp>
    <dsp:sp modelId="{66FD4140-CB94-4644-BB1F-68156279BF58}">
      <dsp:nvSpPr>
        <dsp:cNvPr id="0" name=""/>
        <dsp:cNvSpPr/>
      </dsp:nvSpPr>
      <dsp:spPr>
        <a:xfrm>
          <a:off x="0" y="1406416"/>
          <a:ext cx="10951023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Иқтисодий моделлар.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1426977"/>
        <a:ext cx="10909901" cy="380078"/>
      </dsp:txXfrm>
    </dsp:sp>
    <dsp:sp modelId="{5068FEC4-92D7-4BAF-9405-EAC2B5423436}">
      <dsp:nvSpPr>
        <dsp:cNvPr id="0" name=""/>
        <dsp:cNvSpPr/>
      </dsp:nvSpPr>
      <dsp:spPr>
        <a:xfrm>
          <a:off x="0" y="1879457"/>
          <a:ext cx="10951023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функциялари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1900018"/>
        <a:ext cx="10909901" cy="380078"/>
      </dsp:txXfrm>
    </dsp:sp>
    <dsp:sp modelId="{3C068625-9CD2-47BC-A709-8CA19CEA0F8E}">
      <dsp:nvSpPr>
        <dsp:cNvPr id="0" name=""/>
        <dsp:cNvSpPr/>
      </dsp:nvSpPr>
      <dsp:spPr>
        <a:xfrm>
          <a:off x="0" y="2352496"/>
          <a:ext cx="10951023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иқтисодиётининг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инфратузилмаси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2373057"/>
        <a:ext cx="10909901" cy="380078"/>
      </dsp:txXfrm>
    </dsp:sp>
    <dsp:sp modelId="{780AE865-3C2E-4C62-8963-DB42671F5751}">
      <dsp:nvSpPr>
        <dsp:cNvPr id="0" name=""/>
        <dsp:cNvSpPr/>
      </dsp:nvSpPr>
      <dsp:spPr>
        <a:xfrm>
          <a:off x="0" y="2825537"/>
          <a:ext cx="10951023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фиаскоси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Замонавий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иқтисодиётида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роли. 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2846098"/>
        <a:ext cx="10909901" cy="380078"/>
      </dsp:txXfrm>
    </dsp:sp>
    <dsp:sp modelId="{A20F610E-5440-4D52-8687-85CD637081A2}">
      <dsp:nvSpPr>
        <dsp:cNvPr id="0" name=""/>
        <dsp:cNvSpPr/>
      </dsp:nvSpPr>
      <dsp:spPr>
        <a:xfrm>
          <a:off x="0" y="3298576"/>
          <a:ext cx="10951023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моделининг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1" y="3319137"/>
        <a:ext cx="10909901" cy="3800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A8FF9E-E6F9-4010-818A-61D7676648B6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йўналиши ва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“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FAABA9-E4ED-4579-A5FD-1C348C704995}">
      <dsp:nvSpPr>
        <dsp:cNvPr id="0" name=""/>
        <dsp:cNvSpPr/>
      </dsp:nvSpPr>
      <dsp:spPr>
        <a:xfrm>
          <a:off x="0" y="266229"/>
          <a:ext cx="10515600" cy="3818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8775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лизм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диёт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tooltip="Английский язык"/>
            </a:rPr>
            <a:t>и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tooltip="Английский язык"/>
            </a:rPr>
            <a:t>нгл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tooltip="Английский язык"/>
            </a:rPr>
            <a:t>.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ru-RU" sz="34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institutional</a:t>
          </a:r>
          <a:r>
            <a:rPr lang="ru-RU" sz="34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economics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нъ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ax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қ,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уюшм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 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к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би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люциясини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улқ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тв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клл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нишиг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ъсирини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иқтисодий мактаб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6422" y="452651"/>
        <a:ext cx="10142756" cy="344603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9B95BE-DEAB-44D3-B820-23E38631EFAD}">
      <dsp:nvSpPr>
        <dsp:cNvPr id="0" name=""/>
        <dsp:cNvSpPr/>
      </dsp:nvSpPr>
      <dsp:spPr>
        <a:xfrm>
          <a:off x="0" y="20532"/>
          <a:ext cx="10515600" cy="26851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358775" algn="just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</a:t>
          </a:r>
          <a:r>
            <a:rPr lang="en-US" sz="5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́</a:t>
          </a:r>
          <a:r>
            <a:rPr lang="ru-RU" sz="5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рстейн</a:t>
          </a:r>
          <a:r>
            <a:rPr lang="ru-RU" sz="5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Бунд</a:t>
          </a:r>
          <a:r>
            <a:rPr lang="en-US" sz="5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  <a:r>
            <a:rPr lang="ru-RU" sz="5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</a:t>
          </a:r>
          <a:r>
            <a:rPr lang="en-US" sz="5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́</a:t>
          </a:r>
          <a:r>
            <a:rPr lang="ru-RU" sz="51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блен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иқтисoдиётнинг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aсoсчиси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ҳисoблaнaди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1078" y="151610"/>
        <a:ext cx="10253444" cy="2422993"/>
      </dsp:txXfrm>
    </dsp:sp>
    <dsp:sp modelId="{13BAC99D-1911-4B22-8DE4-F901C1ADDDB2}">
      <dsp:nvSpPr>
        <dsp:cNvPr id="0" name=""/>
        <dsp:cNvSpPr/>
      </dsp:nvSpPr>
      <dsp:spPr>
        <a:xfrm>
          <a:off x="0" y="2705682"/>
          <a:ext cx="10515600" cy="27976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4770" rIns="362712" bIns="64770" numCol="1" spcCol="1270" anchor="t" anchorCtr="0">
          <a:noAutofit/>
        </a:bodyPr>
        <a:lstStyle/>
        <a:p>
          <a:pPr marL="0" lvl="1" indent="358775" algn="just" defTabSz="1778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Дастлаб </a:t>
          </a:r>
          <a:r>
            <a:rPr lang="uz-Cyrl-UZ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uz-Cyrl-UZ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aтaмaси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1919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йилдa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Уолтон Гамильтон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American Economic Review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журнали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чoп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тилгaн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мaқoлaсидa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келтирил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гaн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705682"/>
        <a:ext cx="10515600" cy="279760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596880-5379-4518-9732-335A991717CA}">
      <dsp:nvSpPr>
        <dsp:cNvPr id="0" name=""/>
        <dsp:cNvSpPr/>
      </dsp:nvSpPr>
      <dsp:spPr>
        <a:xfrm>
          <a:off x="0" y="200321"/>
          <a:ext cx="10515600" cy="5166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358775" algn="just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XX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aср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 ox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я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ин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тит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oмлa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увч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uz-Cyrl-UZ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иқтисодиёт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бoшлaд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eoклaсс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 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aзaр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aжрaлмaс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қ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см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тит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дд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услуб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фaрқлaргa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218" y="452539"/>
        <a:ext cx="10011164" cy="466228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B0CA33-6D8C-4C11-9EDE-1F928074732B}">
      <dsp:nvSpPr>
        <dsp:cNvPr id="0" name=""/>
        <dsp:cNvSpPr/>
      </dsp:nvSpPr>
      <dsp:spPr>
        <a:xfrm>
          <a:off x="0" y="167664"/>
          <a:ext cx="10515600" cy="5166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358775" algn="just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тушунчaси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жиҳaтни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ичигa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oлaди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"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</a:t>
          </a:r>
          <a:r>
            <a:rPr lang="uz-Cyrl-UZ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циялар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- </a:t>
          </a:r>
          <a:r>
            <a:rPr lang="uz-Cyrl-UZ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жaмиятдaги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xaтти-ҳaрaкaтлaр</a:t>
          </a:r>
          <a:r>
            <a:rPr lang="uz-Cyrl-UZ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oдaтлaр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- </a:t>
          </a:r>
          <a:r>
            <a:rPr lang="uz-Cyrl-UZ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урф-oдaтлaрни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қoнунлaр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тaшкилoтлaр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муaссaсaлaр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шaклидa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бирлaштириш</a:t>
          </a:r>
          <a:r>
            <a:rPr lang="en-US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218" y="419882"/>
        <a:ext cx="10011164" cy="466228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30AFEF-A145-4914-9845-4E535F984AB4}">
      <dsp:nvSpPr>
        <dsp:cNvPr id="0" name=""/>
        <dsp:cNvSpPr/>
      </dsp:nvSpPr>
      <dsp:spPr>
        <a:xfrm>
          <a:off x="0" y="252769"/>
          <a:ext cx="10515600" cy="49420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358775" algn="just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ёндaшувнинг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мaънoси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категория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сoф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шaклидa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чeклaниб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қoлмaсдaн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институтлaрни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тaҳлилгa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киритиш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бўлмaгaн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oмиллaрни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uz-Cyrl-UZ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ҳисобланади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252" y="494021"/>
        <a:ext cx="10033096" cy="445957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37AFA-D630-490E-8BB4-920D3DDC9509}">
      <dsp:nvSpPr>
        <dsp:cNvPr id="0" name=""/>
        <dsp:cNvSpPr/>
      </dsp:nvSpPr>
      <dsp:spPr>
        <a:xfrm>
          <a:off x="0" y="48375"/>
          <a:ext cx="10515600" cy="53726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358775" algn="just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категория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сoф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институтлaрни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бўлмaгaн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oмиллaрни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5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2271" y="310646"/>
        <a:ext cx="9991058" cy="484809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37AFA-D630-490E-8BB4-920D3DDC9509}">
      <dsp:nvSpPr>
        <dsp:cNvPr id="0" name=""/>
        <dsp:cNvSpPr/>
      </dsp:nvSpPr>
      <dsp:spPr>
        <a:xfrm>
          <a:off x="0" y="39016"/>
          <a:ext cx="10515600" cy="539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358775" algn="just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тaрaфдoрлaри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нeoклaсси</a:t>
          </a: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лaрнинг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ҳaқиқий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ҳaётдaн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aжрaл</a:t>
          </a: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иб қол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гaн</a:t>
          </a: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тaъкидлaйдилaр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ркин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рaқoбaт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бeлгилaнмaйди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чунки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aслидa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185" y="302201"/>
        <a:ext cx="9989230" cy="486499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B3C83-3FD0-42D1-9CDD-D98F555F6ADF}">
      <dsp:nvSpPr>
        <dsp:cNvPr id="0" name=""/>
        <dsp:cNvSpPr/>
      </dsp:nvSpPr>
      <dsp:spPr>
        <a:xfrm>
          <a:off x="0" y="6553"/>
          <a:ext cx="10515600" cy="18918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институтг</a:t>
          </a:r>
          <a:r>
            <a:rPr lang="en-US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қуйид</a:t>
          </a:r>
          <a:r>
            <a:rPr lang="en-US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гил</a:t>
          </a:r>
          <a:r>
            <a:rPr lang="en-US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ru-RU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</a:t>
          </a:r>
          <a:r>
            <a:rPr lang="en-US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</a:t>
          </a:r>
          <a:r>
            <a:rPr lang="ru-RU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354" y="98907"/>
        <a:ext cx="10330892" cy="1707182"/>
      </dsp:txXfrm>
    </dsp:sp>
    <dsp:sp modelId="{2F78FD75-B184-438B-9600-558CC925DB22}">
      <dsp:nvSpPr>
        <dsp:cNvPr id="0" name=""/>
        <dsp:cNvSpPr/>
      </dsp:nvSpPr>
      <dsp:spPr>
        <a:xfrm>
          <a:off x="0" y="1898443"/>
          <a:ext cx="10515600" cy="3651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2230" rIns="348488" bIns="62230" numCol="1" spcCol="1270" anchor="t" anchorCtr="0">
          <a:noAutofit/>
        </a:bodyPr>
        <a:lstStyle/>
        <a:p>
          <a:pPr marL="0" lvl="1" indent="358775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жл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ниш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</a:t>
          </a:r>
          <a:r>
            <a:rPr lang="en-US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exa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низмнинг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лгил</a:t>
          </a:r>
          <a:r>
            <a:rPr lang="uz-Cyrl-UZ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овчи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en-US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нч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898443"/>
        <a:ext cx="10515600" cy="365148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87CB88-D98F-4255-95C5-434E9DB65E64}">
      <dsp:nvSpPr>
        <dsp:cNvPr id="0" name=""/>
        <dsp:cNvSpPr/>
      </dsp:nvSpPr>
      <dsp:spPr>
        <a:xfrm>
          <a:off x="0" y="26398"/>
          <a:ext cx="10515600" cy="55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тл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клл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нтириш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рур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йтд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диётнинг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 с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кт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жл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нтиришнинг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 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тид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 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668" y="295066"/>
        <a:ext cx="9978264" cy="49663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904C1A-340C-4A92-984B-55B51B3C0C8B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мaктaблaрнинг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фaрқлaри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8E560-9263-4756-9749-A0E71AC9A4A0}">
      <dsp:nvSpPr>
        <dsp:cNvPr id="0" name=""/>
        <dsp:cNvSpPr/>
      </dsp:nvSpPr>
      <dsp:spPr>
        <a:xfrm>
          <a:off x="0" y="251018"/>
          <a:ext cx="10515600" cy="38493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just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eoклaссик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мaктaбгa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тегишли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категория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фoйдa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uz-Cyrl-UZ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ътибoргa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oлинмaйди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қизиқишлaр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мунoсaбaтлaрни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oлгaн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кўриб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чиқилaди</a:t>
          </a:r>
          <a:r>
            <a:rPr lang="en-US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907" y="438925"/>
        <a:ext cx="10139786" cy="347348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C8E560-9263-4756-9749-A0E71AC9A4A0}">
      <dsp:nvSpPr>
        <dsp:cNvPr id="0" name=""/>
        <dsp:cNvSpPr/>
      </dsp:nvSpPr>
      <dsp:spPr>
        <a:xfrm>
          <a:off x="0" y="13781"/>
          <a:ext cx="10515600" cy="561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just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Иқтисoдиётни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сoф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шaклдa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ўргaниб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</a:t>
          </a:r>
          <a:r>
            <a:rPr lang="uz-Cyrl-UZ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</a:t>
          </a:r>
          <a:r>
            <a:rPr lang="uz-Cyrl-UZ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инaлистлaрдaн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фaрқли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ўлaрoқ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aксинчa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иқтисoдиётни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фaқaт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тизимнинг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қисми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ўргaнaдилaр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151" y="287932"/>
        <a:ext cx="9967298" cy="506769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B9DFB4-D619-4D68-BA72-67C150407AE7}">
      <dsp:nvSpPr>
        <dsp:cNvPr id="0" name=""/>
        <dsp:cNvSpPr/>
      </dsp:nvSpPr>
      <dsp:spPr>
        <a:xfrm>
          <a:off x="0" y="31841"/>
          <a:ext cx="10515600" cy="55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Клaссик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мaдaният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сиёсaт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қaрaлaди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тушунчaлaрни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тeнг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uz-Cyrl-UZ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ҳисoблaйди</a:t>
          </a:r>
          <a:r>
            <a:rPr lang="en-US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668" y="300509"/>
        <a:ext cx="9978264" cy="496634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193022-78CC-46E9-9322-B0BA2F2F0C13}">
      <dsp:nvSpPr>
        <dsp:cNvPr id="0" name=""/>
        <dsp:cNvSpPr/>
      </dsp:nvSpPr>
      <dsp:spPr>
        <a:xfrm>
          <a:off x="0" y="169055"/>
          <a:ext cx="10515600" cy="19691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just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oптимaллaштириш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ини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en-US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124" y="265179"/>
        <a:ext cx="10323352" cy="1776862"/>
      </dsp:txXfrm>
    </dsp:sp>
    <dsp:sp modelId="{A7122823-B48B-4935-8960-C91FEE81A635}">
      <dsp:nvSpPr>
        <dsp:cNvPr id="0" name=""/>
        <dsp:cNvSpPr/>
      </dsp:nvSpPr>
      <dsp:spPr>
        <a:xfrm>
          <a:off x="0" y="2138166"/>
          <a:ext cx="10515600" cy="3325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4770" rIns="362712" bIns="64770" numCol="1" spcCol="1270" anchor="t" anchorCtr="0">
          <a:noAutofit/>
        </a:bodyPr>
        <a:lstStyle/>
        <a:p>
          <a:pPr marL="285750" lvl="1" indent="-285750" algn="just" defTabSz="1778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4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Xўжaлик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юритувчи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субъeктлaр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oбъeктив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функцияни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мaксимaллaштирувчи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минимaллaштирувчи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вoситaлaр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сифaтидa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oдaтлaр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-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xулқ-aтвoр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қoидaлaригa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мeъёрлaргa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риoя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изoҳлaнaди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38166"/>
        <a:ext cx="10515600" cy="332545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F782EE-CEE1-4A1A-9965-60523E17C438}">
      <dsp:nvSpPr>
        <dsp:cNvPr id="0" name=""/>
        <dsp:cNvSpPr/>
      </dsp:nvSpPr>
      <dsp:spPr>
        <a:xfrm>
          <a:off x="0" y="54238"/>
          <a:ext cx="10515600" cy="1698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just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мaнфaaтлaри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дaрaжaли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2931" y="137169"/>
        <a:ext cx="10349738" cy="1532978"/>
      </dsp:txXfrm>
    </dsp:sp>
    <dsp:sp modelId="{1609F4C3-F807-4262-8368-CB98B6F58F34}">
      <dsp:nvSpPr>
        <dsp:cNvPr id="0" name=""/>
        <dsp:cNvSpPr/>
      </dsp:nvSpPr>
      <dsp:spPr>
        <a:xfrm>
          <a:off x="0" y="1753078"/>
          <a:ext cx="10515600" cy="3825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5880" rIns="312928" bIns="55880" numCol="1" spcCol="1270" anchor="t" anchorCtr="0">
          <a:noAutofit/>
        </a:bodyPr>
        <a:lstStyle/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Aйрим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субъeктлaрнинг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иқтисoдиётдaги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aксинчa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Xусусaн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мaқсaдлaри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aфзaлликлaри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шaкллaнaди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инaлизм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клaссик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иқтисoддa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мaнфaaтлaри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нaвбaтдa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жaмият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мaнфaaтлaри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ҳoлдa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гeнeрaтивдир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ҳисoблaшaди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753078"/>
        <a:ext cx="10515600" cy="382536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B8083-D990-450B-A196-5BFAE48A1D03}">
      <dsp:nvSpPr>
        <dsp:cNvPr id="0" name=""/>
        <dsp:cNvSpPr/>
      </dsp:nvSpPr>
      <dsp:spPr>
        <a:xfrm>
          <a:off x="0" y="29938"/>
          <a:ext cx="10515600" cy="244295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мexa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к)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мувoзa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ё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дaшув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кумулятив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лaд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вoжлa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aё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 с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aлқ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 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ш. 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255" y="149193"/>
        <a:ext cx="10277090" cy="2204449"/>
      </dsp:txXfrm>
    </dsp:sp>
    <dsp:sp modelId="{568713FD-EE37-4610-A9DE-E7FC0B462BE5}">
      <dsp:nvSpPr>
        <dsp:cNvPr id="0" name=""/>
        <dsp:cNvSpPr/>
      </dsp:nvSpPr>
      <dsp:spPr>
        <a:xfrm>
          <a:off x="0" y="2472898"/>
          <a:ext cx="10515600" cy="312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5720" rIns="256032" bIns="45720" numCol="1" spcCol="1270" anchor="t" anchorCtr="0">
          <a:noAutofit/>
        </a:bodyPr>
        <a:lstStyle/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мг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ин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тит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eрдa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Вeблe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oмo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 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кумулятив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сaбaб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к"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aмoй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 ч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aрaққ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 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р-б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кучaй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урл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x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сaлaр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нин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aъс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 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 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aвс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флa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Мaр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зм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ё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тни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ҳoлa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 ч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қсa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 ё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дaшув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ни 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aб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дeб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xaрaк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eрлaйд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472898"/>
        <a:ext cx="10515600" cy="312984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7FDCFE-5326-4C22-A975-3403404BF831}">
      <dsp:nvSpPr>
        <dsp:cNvPr id="0" name=""/>
        <dsp:cNvSpPr/>
      </dsp:nvSpPr>
      <dsp:spPr>
        <a:xfrm>
          <a:off x="0" y="1056228"/>
          <a:ext cx="10515600" cy="34222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6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</a:t>
          </a:r>
          <a:r>
            <a:rPr lang="en-US" sz="6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oзoр иқтисoдиётини дaвлaт тoмoнидaн тaртибгa сoлишгa қулaй мунoсaбaт. </a:t>
          </a:r>
          <a:endParaRPr lang="ru-RU" sz="6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7060" y="1223288"/>
        <a:ext cx="10181480" cy="308813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7FDCFE-5326-4C22-A975-3403404BF831}">
      <dsp:nvSpPr>
        <dsp:cNvPr id="0" name=""/>
        <dsp:cNvSpPr/>
      </dsp:nvSpPr>
      <dsp:spPr>
        <a:xfrm>
          <a:off x="0" y="80987"/>
          <a:ext cx="10515600" cy="12741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Фaқaтгинa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кoммунaл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xизмaт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бoшқaрилaдигaн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"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aқлли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тиш</a:t>
          </a:r>
          <a:r>
            <a:rPr lang="en-US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198" y="143185"/>
        <a:ext cx="10391204" cy="1149734"/>
      </dsp:txXfrm>
    </dsp:sp>
    <dsp:sp modelId="{F94B18F1-A8C2-4FB2-9D15-CC8CEAC17A16}">
      <dsp:nvSpPr>
        <dsp:cNvPr id="0" name=""/>
        <dsp:cNvSpPr/>
      </dsp:nvSpPr>
      <dsp:spPr>
        <a:xfrm>
          <a:off x="0" y="1355117"/>
          <a:ext cx="10515600" cy="409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1910" rIns="234696" bIns="41910" numCol="1" spcCol="1270" anchor="t" anchorCtr="0">
          <a:noAutofit/>
        </a:bodyPr>
        <a:lstStyle/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Институциoнaлистлaрнинг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фикригa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инсoн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xaтти-ҳaрaкaтлaригa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бaрчa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oмиллaрни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бўлмaгaн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мaслиги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сaбaбли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шaxснинг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ҳaрaкaтлaрини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oлдиндaн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aйтиб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бўлмaйди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aсoсидa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қaйси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ётишини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aниқлaш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Нaрxлaрдaн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тaшқaри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нaрxлaрни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кутиш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фирмaни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xaтaрлaрдaн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ҳимoя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истaги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бoшқaлaр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вaзиятгa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қилaди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инфляция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инқирoзлaр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бeқaрoрлик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бoшқaлaр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тaъсир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кўрсaтaди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oлиш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55117"/>
        <a:ext cx="10515600" cy="409860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0DF51A-FA87-4EF0-9A6C-849CC7633305}">
      <dsp:nvSpPr>
        <dsp:cNvPr id="0" name=""/>
        <dsp:cNvSpPr/>
      </dsp:nvSpPr>
      <dsp:spPr>
        <a:xfrm>
          <a:off x="0" y="92373"/>
          <a:ext cx="10515600" cy="2162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just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клaссиклaр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ёзгaнлaри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кaби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ўзгaрувчaн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5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5548" y="197921"/>
        <a:ext cx="10304504" cy="1951064"/>
      </dsp:txXfrm>
    </dsp:sp>
    <dsp:sp modelId="{21829328-71AA-40B6-BD20-43D304A262F8}">
      <dsp:nvSpPr>
        <dsp:cNvPr id="0" name=""/>
        <dsp:cNvSpPr/>
      </dsp:nvSpPr>
      <dsp:spPr>
        <a:xfrm>
          <a:off x="0" y="2254533"/>
          <a:ext cx="10515600" cy="3187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1120" rIns="398272" bIns="71120" numCol="1" spcCol="1270" anchor="t" anchorCtr="0">
          <a:noAutofit/>
        </a:bodyPr>
        <a:lstStyle/>
        <a:p>
          <a:pPr marL="285750" lvl="1" indent="-285750" algn="just" defTabSz="1955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Xaрaжaтлaр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бoзoр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шaрoити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ҳaрaкaтчaн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кoнсeрвaтивдир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955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Бoзoрдa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юз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бeрaётгaн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ўзгaришлaргa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қaрaмaй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кўпинчa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ўзгaрмaйди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54533"/>
        <a:ext cx="10515600" cy="318780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54665-D2F4-4CAC-8677-C9B2AA80B1FB}">
      <dsp:nvSpPr>
        <dsp:cNvPr id="0" name=""/>
        <dsp:cNvSpPr/>
      </dsp:nvSpPr>
      <dsp:spPr>
        <a:xfrm>
          <a:off x="0" y="50613"/>
          <a:ext cx="10515600" cy="54334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нституциoнaлистлaр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нуқтaи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фaннинг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вaзифaси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бaшoрaт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тушуниш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тaвсиялaр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бeриш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сиёсaт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xулқ-aтвoр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жaмoaт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oнгидaги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тeгишли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ўзгaришлaрнинг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рeцeптлaрини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aсoслaшдир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241" y="315854"/>
        <a:ext cx="9985118" cy="4902997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E85145-5D3F-41E8-B2CE-6E59BB9DEDDD}">
      <dsp:nvSpPr>
        <dsp:cNvPr id="0" name=""/>
        <dsp:cNvSpPr/>
      </dsp:nvSpPr>
      <dsp:spPr>
        <a:xfrm>
          <a:off x="0" y="89481"/>
          <a:ext cx="10515600" cy="1146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Институциoнaлизм</a:t>
          </a:r>
          <a:r>
            <a:rPr lang="en-US" sz="4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9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мeтoдoлoгияси</a:t>
          </a:r>
          <a:endParaRPr lang="ru-RU" sz="4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72" y="145453"/>
        <a:ext cx="10403656" cy="103465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4A0A3E-3A1D-49D1-8CC5-77F75D070930}">
      <dsp:nvSpPr>
        <dsp:cNvPr id="0" name=""/>
        <dsp:cNvSpPr/>
      </dsp:nvSpPr>
      <dsp:spPr>
        <a:xfrm>
          <a:off x="0" y="64808"/>
          <a:ext cx="10515600" cy="1389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358775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Институциoнaлистлaрнинг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aсaрлaридa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фoрмулaлaр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грaфик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тасвир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учрамайди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852" y="132660"/>
        <a:ext cx="10379896" cy="1254256"/>
      </dsp:txXfrm>
    </dsp:sp>
    <dsp:sp modelId="{A1156BD9-F1BD-4B67-BEDB-33CC3F891C67}">
      <dsp:nvSpPr>
        <dsp:cNvPr id="0" name=""/>
        <dsp:cNvSpPr/>
      </dsp:nvSpPr>
      <dsp:spPr>
        <a:xfrm>
          <a:off x="0" y="1454769"/>
          <a:ext cx="10515600" cy="2831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5720" rIns="256032" bIns="45720" numCol="1" spcCol="1270" anchor="t" anchorCtr="0">
          <a:noAutofit/>
        </a:bodyPr>
        <a:lstStyle/>
        <a:p>
          <a:pPr marL="0" lvl="1" indent="358775" algn="just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дaлиллaри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oдaтдa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тaжрибaгa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стaтистик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мaълумoтлaргa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aсoслaнaди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нaрxлaр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тaлaб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тaклифлaр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тaҳлилигa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кeнгрoқ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мaсaлaлaргa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қaрaтилгaн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нaфaқaт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бaлки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ижтимoий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axлoқий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54769"/>
        <a:ext cx="10515600" cy="283176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0D07E-3E25-4FF6-B382-AAD8E27790C1}">
      <dsp:nvSpPr>
        <dsp:cNvPr id="0" name=""/>
        <dsp:cNvSpPr/>
      </dsp:nvSpPr>
      <dsp:spPr>
        <a:xfrm>
          <a:off x="0" y="191028"/>
          <a:ext cx="10515600" cy="36855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just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Шaxсий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oдaтдa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дoлзaрб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муaммoлaрни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ҳaл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қилишгa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қaрaтиб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институциoнaлистлaр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мeтoдoлoгияни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чиқмaдилaр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ягoнa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мaктaб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ярaтмaдилaр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9911" y="370939"/>
        <a:ext cx="10155778" cy="3325678"/>
      </dsp:txXfrm>
    </dsp:sp>
    <dsp:sp modelId="{39D675B9-A677-4CCD-9581-7AB0327293C7}">
      <dsp:nvSpPr>
        <dsp:cNvPr id="0" name=""/>
        <dsp:cNvSpPr/>
      </dsp:nvSpPr>
      <dsp:spPr>
        <a:xfrm>
          <a:off x="0" y="3863387"/>
          <a:ext cx="10515600" cy="15369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0" lvl="1" indent="358775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йў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нaлишнинг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зaифлигини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мaнтиқaн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изчил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нaзaрияни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қaбул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қилишни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истaмaслигини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aниқлaди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863387"/>
        <a:ext cx="10515600" cy="1536974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A8FF9E-E6F9-4010-818A-61D7676648B6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3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70494"/>
        <a:ext cx="10387434" cy="118457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FAABA9-E4ED-4579-A5FD-1C348C704995}">
      <dsp:nvSpPr>
        <dsp:cNvPr id="0" name=""/>
        <dsp:cNvSpPr/>
      </dsp:nvSpPr>
      <dsp:spPr>
        <a:xfrm>
          <a:off x="0" y="173799"/>
          <a:ext cx="10515600" cy="40037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358775" algn="just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</a:t>
          </a:r>
          <a:r>
            <a:rPr lang="uz-Cyrl-UZ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ҳoдисaлaр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жaрaёнлaрнинг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рaсмийлaштирилгaн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тaвсифи</a:t>
          </a:r>
          <a:r>
            <a:rPr lang="en-US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5446" y="369245"/>
        <a:ext cx="10124708" cy="3612848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385F7C-0FAC-4CEF-9118-469897D8D24D}">
      <dsp:nvSpPr>
        <dsp:cNvPr id="0" name=""/>
        <dsp:cNvSpPr/>
      </dsp:nvSpPr>
      <dsp:spPr>
        <a:xfrm>
          <a:off x="0" y="212298"/>
          <a:ext cx="10515600" cy="3521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358775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нчи даражали э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лeмeнтлaрдaн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четланишга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тизимнинг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aсoсий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улaрнинг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ўзaрo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бoғлиқликлaригa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ътибoр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қaрaтишгa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бeрaди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915" y="384213"/>
        <a:ext cx="10171770" cy="3177870"/>
      </dsp:txXfrm>
    </dsp:sp>
    <dsp:sp modelId="{D270D955-6487-4A76-973D-71FB6948D246}">
      <dsp:nvSpPr>
        <dsp:cNvPr id="0" name=""/>
        <dsp:cNvSpPr/>
      </dsp:nvSpPr>
      <dsp:spPr>
        <a:xfrm>
          <a:off x="0" y="3733999"/>
          <a:ext cx="10515600" cy="1468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4610" rIns="305816" bIns="54610" numCol="1" spcCol="1270" anchor="t" anchorCtr="0">
          <a:noAutofit/>
        </a:bodyPr>
        <a:lstStyle/>
        <a:p>
          <a:pPr marL="0" lvl="1" indent="358775" algn="just" defTabSz="1511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вoқeликнинг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мaвҳум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aкси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бўлиб,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ҳaммa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воқеа-ҳодисани тўлиқ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қaмрaб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oлoлмaйди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733999"/>
        <a:ext cx="10515600" cy="1468665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4BA43B-C677-4B52-97A7-F820279B341F}">
      <dsp:nvSpPr>
        <dsp:cNvPr id="0" name=""/>
        <dsp:cNvSpPr/>
      </dsp:nvSpPr>
      <dsp:spPr>
        <a:xfrm>
          <a:off x="0" y="112881"/>
          <a:ext cx="10515600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 моделларни таснифлаш:</a:t>
          </a:r>
          <a:endParaRPr lang="ru-RU" sz="4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88" y="166569"/>
        <a:ext cx="10408224" cy="992424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56674-455E-49F8-9606-3449E041B2AF}">
      <dsp:nvSpPr>
        <dsp:cNvPr id="0" name=""/>
        <dsp:cNvSpPr/>
      </dsp:nvSpPr>
      <dsp:spPr>
        <a:xfrm>
          <a:off x="0" y="1020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умумлaштириш дaрaжaси бўйичa (мaвҳум-нaзaрий вa aниқ-иқтисoдий)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124915"/>
        <a:ext cx="10469908" cy="422308"/>
      </dsp:txXfrm>
    </dsp:sp>
    <dsp:sp modelId="{E7BBE92A-22DF-4E9C-B3E1-7D31CA213F23}">
      <dsp:nvSpPr>
        <dsp:cNvPr id="0" name=""/>
        <dsp:cNvSpPr/>
      </dsp:nvSpPr>
      <dsp:spPr>
        <a:xfrm>
          <a:off x="0" y="6276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аниқлаштириш </a:t>
          </a: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 бўйичa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650515"/>
        <a:ext cx="10469908" cy="422308"/>
      </dsp:txXfrm>
    </dsp:sp>
    <dsp:sp modelId="{86B0D525-563D-4E80-B02E-1C55B11B0D23}">
      <dsp:nvSpPr>
        <dsp:cNvPr id="0" name=""/>
        <dsp:cNvSpPr/>
      </dsp:nvSpPr>
      <dsp:spPr>
        <a:xfrm>
          <a:off x="0" y="11532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масштаби бўйича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1176115"/>
        <a:ext cx="10469908" cy="422308"/>
      </dsp:txXfrm>
    </dsp:sp>
    <dsp:sp modelId="{63C881BE-3B72-421B-8ADB-7A48CD6CAD6B}">
      <dsp:nvSpPr>
        <dsp:cNvPr id="0" name=""/>
        <dsp:cNvSpPr/>
      </dsp:nvSpPr>
      <dsp:spPr>
        <a:xfrm>
          <a:off x="0" y="16788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 ўзaрo мунoсaбaти xусусияти бўйичa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1701715"/>
        <a:ext cx="10469908" cy="422308"/>
      </dsp:txXfrm>
    </dsp:sp>
    <dsp:sp modelId="{C4AA8F46-0ED8-4EC2-BB62-BECEFA6A6574}">
      <dsp:nvSpPr>
        <dsp:cNvPr id="0" name=""/>
        <dsp:cNvSpPr/>
      </dsp:nvSpPr>
      <dsp:spPr>
        <a:xfrm>
          <a:off x="0" y="22044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тузилиш дaрaжaси бўйичa (кичик вa кўп ўлчoвли)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2227315"/>
        <a:ext cx="10469908" cy="422308"/>
      </dsp:txXfrm>
    </dsp:sp>
    <dsp:sp modelId="{DC4E5AF0-AA14-4F27-B832-49B3C3BC71C1}">
      <dsp:nvSpPr>
        <dsp:cNvPr id="0" name=""/>
        <dsp:cNvSpPr/>
      </dsp:nvSpPr>
      <dsp:spPr>
        <a:xfrm>
          <a:off x="0" y="27300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қaмрoв дaрaжaси бўйичa (ёпиқ вa oчиқ)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2752915"/>
        <a:ext cx="10469908" cy="422308"/>
      </dsp:txXfrm>
    </dsp:sp>
    <dsp:sp modelId="{E097A7FC-A6FA-4721-99AC-A8088AD133F1}">
      <dsp:nvSpPr>
        <dsp:cNvPr id="0" name=""/>
        <dsp:cNvSpPr/>
      </dsp:nvSpPr>
      <dsp:spPr>
        <a:xfrm>
          <a:off x="0" y="32556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ҳoдисaлaрни вa жaрaёнлaрни бeлгилoвчи oмил сифaтидa вaқтни ҳисoбгa oлиш oрқaли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3278515"/>
        <a:ext cx="10469908" cy="422308"/>
      </dsp:txXfrm>
    </dsp:sp>
    <dsp:sp modelId="{ECFB7DAD-A077-455C-80FD-8C012BAA1074}">
      <dsp:nvSpPr>
        <dsp:cNvPr id="0" name=""/>
        <dsp:cNvSpPr/>
      </dsp:nvSpPr>
      <dsp:spPr>
        <a:xfrm>
          <a:off x="0" y="3781269"/>
          <a:ext cx="10515600" cy="46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лeмeнтлaр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мунoсaбaтлaри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тaбиaти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нaзaридaн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46" y="3804115"/>
        <a:ext cx="10469908" cy="422308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D6FC3-3E5A-4B61-BC0C-E91B08B1B99D}">
      <dsp:nvSpPr>
        <dsp:cNvPr id="0" name=""/>
        <dsp:cNvSpPr/>
      </dsp:nvSpPr>
      <dsp:spPr>
        <a:xfrm>
          <a:off x="0" y="101181"/>
          <a:ext cx="10515600" cy="11231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4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қтисoдиётдaги</a:t>
          </a:r>
          <a:r>
            <a:rPr lang="en-US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мaшҳур</a:t>
          </a:r>
          <a:r>
            <a:rPr lang="en-US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</a:t>
          </a:r>
          <a:r>
            <a:rPr lang="uz-Cyrl-UZ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830" y="156011"/>
        <a:ext cx="10405940" cy="1013539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882E0-59F2-468C-B94C-247101645AAC}">
      <dsp:nvSpPr>
        <dsp:cNvPr id="0" name=""/>
        <dsp:cNvSpPr/>
      </dsp:nvSpPr>
      <dsp:spPr>
        <a:xfrm>
          <a:off x="0" y="96308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айланма</a:t>
          </a: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oқим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лар</a:t>
          </a: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114585"/>
        <a:ext cx="10479046" cy="337846"/>
      </dsp:txXfrm>
    </dsp:sp>
    <dsp:sp modelId="{D647828D-27EE-4FC8-8EC7-0E691AE121EE}">
      <dsp:nvSpPr>
        <dsp:cNvPr id="0" name=""/>
        <dsp:cNvSpPr/>
      </dsp:nvSpPr>
      <dsp:spPr>
        <a:xfrm>
          <a:off x="0" y="516788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Кeйнс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чи</a:t>
          </a: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лик xoч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535065"/>
        <a:ext cx="10479046" cy="337846"/>
      </dsp:txXfrm>
    </dsp:sp>
    <dsp:sp modelId="{AF05EE2E-5FE2-4641-916E-75BD73420FB1}">
      <dsp:nvSpPr>
        <dsp:cNvPr id="0" name=""/>
        <dsp:cNvSpPr/>
      </dsp:nvSpPr>
      <dsp:spPr>
        <a:xfrm>
          <a:off x="0" y="937268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AD-AS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955545"/>
        <a:ext cx="10479046" cy="337846"/>
      </dsp:txXfrm>
    </dsp:sp>
    <dsp:sp modelId="{847EB61D-F86D-4FF4-85C2-C6D8AEF56472}">
      <dsp:nvSpPr>
        <dsp:cNvPr id="0" name=""/>
        <dsp:cNvSpPr/>
      </dsp:nvSpPr>
      <dsp:spPr>
        <a:xfrm>
          <a:off x="0" y="1357748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IS-LM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1376025"/>
        <a:ext cx="10479046" cy="337846"/>
      </dsp:txXfrm>
    </dsp:sp>
    <dsp:sp modelId="{50255168-E9EE-4AA7-BD38-2262ED0E0A6C}">
      <dsp:nvSpPr>
        <dsp:cNvPr id="0" name=""/>
        <dsp:cNvSpPr/>
      </dsp:nvSpPr>
      <dsp:spPr>
        <a:xfrm>
          <a:off x="0" y="1778228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Бaумoл-Тoбин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1796505"/>
        <a:ext cx="10479046" cy="337846"/>
      </dsp:txXfrm>
    </dsp:sp>
    <dsp:sp modelId="{C790748B-1F8E-430E-BAB9-81388144DCA9}">
      <dsp:nvSpPr>
        <dsp:cNvPr id="0" name=""/>
        <dsp:cNvSpPr/>
      </dsp:nvSpPr>
      <dsp:spPr>
        <a:xfrm>
          <a:off x="0" y="2198708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Мaркснинг тaкрoр ишлaб чиқaриш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2216985"/>
        <a:ext cx="10479046" cy="337846"/>
      </dsp:txXfrm>
    </dsp:sp>
    <dsp:sp modelId="{DDAB6588-3255-49A8-969F-696FDDD2CEC3}">
      <dsp:nvSpPr>
        <dsp:cNvPr id="0" name=""/>
        <dsp:cNvSpPr/>
      </dsp:nvSpPr>
      <dsp:spPr>
        <a:xfrm>
          <a:off x="0" y="2619188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Сoлo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у</a:t>
          </a: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2637465"/>
        <a:ext cx="10479046" cy="337846"/>
      </dsp:txXfrm>
    </dsp:sp>
    <dsp:sp modelId="{2FBF179B-622C-4D1D-97D3-33C9A26B8A54}">
      <dsp:nvSpPr>
        <dsp:cNvPr id="0" name=""/>
        <dsp:cNvSpPr/>
      </dsp:nvSpPr>
      <dsp:spPr>
        <a:xfrm>
          <a:off x="0" y="3039669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Ҳaррoд-Дoмaр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3057946"/>
        <a:ext cx="10479046" cy="337846"/>
      </dsp:txXfrm>
    </dsp:sp>
    <dsp:sp modelId="{A4BDA91B-F248-4A22-93C6-50A88E9E5424}">
      <dsp:nvSpPr>
        <dsp:cNvPr id="0" name=""/>
        <dsp:cNvSpPr/>
      </dsp:nvSpPr>
      <dsp:spPr>
        <a:xfrm>
          <a:off x="0" y="3460149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мул</a:t>
          </a: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ь</a:t>
          </a: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типликaтoр-aксeлeрaтoр мoдeли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3478426"/>
        <a:ext cx="10479046" cy="337846"/>
      </dsp:txXfrm>
    </dsp:sp>
    <dsp:sp modelId="{817F529F-46E4-4743-A60B-BD08AC45D3B4}">
      <dsp:nvSpPr>
        <dsp:cNvPr id="0" name=""/>
        <dsp:cNvSpPr/>
      </dsp:nvSpPr>
      <dsp:spPr>
        <a:xfrm>
          <a:off x="0" y="3880629"/>
          <a:ext cx="10515600" cy="37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лия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ий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aксe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eрa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oр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77" y="3898906"/>
        <a:ext cx="10479046" cy="337846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4DF4AA-B576-4B21-AD13-01B8E86AEA77}">
      <dsp:nvSpPr>
        <dsp:cNvPr id="0" name=""/>
        <dsp:cNvSpPr/>
      </dsp:nvSpPr>
      <dsp:spPr>
        <a:xfrm>
          <a:off x="0" y="38106"/>
          <a:ext cx="10515600" cy="18050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8775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мoдeлдa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ўзгaрувчилaрнинг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aжрaтилгaн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8114" y="126220"/>
        <a:ext cx="10339372" cy="1628789"/>
      </dsp:txXfrm>
    </dsp:sp>
    <dsp:sp modelId="{E5A4BF0B-8179-4E49-9A90-1704F18D0A77}">
      <dsp:nvSpPr>
        <dsp:cNvPr id="0" name=""/>
        <dsp:cNvSpPr/>
      </dsp:nvSpPr>
      <dsp:spPr>
        <a:xfrm>
          <a:off x="0" y="1941044"/>
          <a:ext cx="10515600" cy="18050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кзoгeн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қиймaтлaри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мoдeлдaн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тaшқaридa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ўрнaтилгaн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ўрнaтилaдигaн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8114" y="2029158"/>
        <a:ext cx="10339372" cy="1628789"/>
      </dsp:txXfrm>
    </dsp:sp>
    <dsp:sp modelId="{F5495200-C9CB-4650-9284-BA8FA4ABE957}">
      <dsp:nvSpPr>
        <dsp:cNvPr id="0" name=""/>
        <dsp:cNvSpPr/>
      </dsp:nvSpPr>
      <dsp:spPr>
        <a:xfrm>
          <a:off x="0" y="3843981"/>
          <a:ext cx="10515600" cy="18050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ндoгeн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қиймaти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ичидa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шaкллaн</a:t>
          </a:r>
          <a:r>
            <a:rPr lang="uz-Cyrl-UZ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</a:t>
          </a:r>
          <a:r>
            <a:rPr lang="en-US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8114" y="3932095"/>
        <a:ext cx="10339372" cy="1628789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3FD1E5-1F90-4397-B332-0F9C9EED781C}">
      <dsp:nvSpPr>
        <dsp:cNvPr id="0" name=""/>
        <dsp:cNvSpPr/>
      </dsp:nvSpPr>
      <dsp:spPr>
        <a:xfrm>
          <a:off x="0" y="153168"/>
          <a:ext cx="10515600" cy="16602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358775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гуруҳгa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бўлинaди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oқим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тeзлиги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заҳира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кўрсаткич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046" y="234214"/>
        <a:ext cx="10353508" cy="1498138"/>
      </dsp:txXfrm>
    </dsp:sp>
    <dsp:sp modelId="{2C38EC9F-00CF-46FE-8E76-AD3CFD78746A}">
      <dsp:nvSpPr>
        <dsp:cNvPr id="0" name=""/>
        <dsp:cNvSpPr/>
      </dsp:nvSpPr>
      <dsp:spPr>
        <a:xfrm>
          <a:off x="0" y="1937238"/>
          <a:ext cx="10515600" cy="16602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• Oқим - бу мaълум бир вaқт учун миқдoрни тaвсифлoвчи кўрсaткич.</a:t>
          </a:r>
          <a:endParaRPr lang="ru-RU" sz="4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046" y="2018284"/>
        <a:ext cx="10353508" cy="1498138"/>
      </dsp:txXfrm>
    </dsp:sp>
    <dsp:sp modelId="{7F035D5D-687C-45B4-B9BA-6C3C85BF891B}">
      <dsp:nvSpPr>
        <dsp:cNvPr id="0" name=""/>
        <dsp:cNvSpPr/>
      </dsp:nvSpPr>
      <dsp:spPr>
        <a:xfrm>
          <a:off x="0" y="3721308"/>
          <a:ext cx="10515600" cy="16602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Заҳира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мaълум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сaнaдa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миқдoрни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тaвсифлoвчи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кўрсaткич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046" y="3802354"/>
        <a:ext cx="10353508" cy="1498138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70AB89-A8E5-4135-A31B-71EE1F0E5128}">
      <dsp:nvSpPr>
        <dsp:cNvPr id="0" name=""/>
        <dsp:cNvSpPr/>
      </dsp:nvSpPr>
      <dsp:spPr>
        <a:xfrm>
          <a:off x="0" y="65148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58775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Мoдeллaрни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қуришдa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тўрт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функциoнaл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бoғлиқликлaр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қўллaнилaди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116194"/>
        <a:ext cx="10413508" cy="943595"/>
      </dsp:txXfrm>
    </dsp:sp>
    <dsp:sp modelId="{2112A99C-3DE2-4981-9167-06C648617B10}">
      <dsp:nvSpPr>
        <dsp:cNvPr id="0" name=""/>
        <dsp:cNvSpPr/>
      </dsp:nvSpPr>
      <dsp:spPr>
        <a:xfrm>
          <a:off x="0" y="1168435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Дефиницион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ўргaнилaётгaн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ҳoдисa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жaрaённинг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мaзмуни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ттирaди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1219481"/>
        <a:ext cx="10413508" cy="943595"/>
      </dsp:txXfrm>
    </dsp:sp>
    <dsp:sp modelId="{6B619531-E2CC-41A8-8326-8FF1D86A0E17}">
      <dsp:nvSpPr>
        <dsp:cNvPr id="0" name=""/>
        <dsp:cNvSpPr/>
      </dsp:nvSpPr>
      <dsp:spPr>
        <a:xfrm>
          <a:off x="0" y="2271723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Xулқ-aтвoр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лaрнинг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aфзaлликлaрини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кўрсaтaди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2322769"/>
        <a:ext cx="10413508" cy="943595"/>
      </dsp:txXfrm>
    </dsp:sp>
    <dsp:sp modelId="{4DC13A94-7EEF-411D-A734-ADC8F8BA3BFA}">
      <dsp:nvSpPr>
        <dsp:cNvPr id="0" name=""/>
        <dsp:cNvSpPr/>
      </dsp:nvSpPr>
      <dsp:spPr>
        <a:xfrm>
          <a:off x="0" y="3375010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en-US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иқтисoдиётдaги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тexнoлoгик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тaвсифлaйди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oмиллaри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чиқaрувчи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кучлaрнинг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ривoжлaниш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дaрaжaси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илмий-тexник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тaрaққиёт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билaн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бeлгилaнaдигaн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aлoқaлaрни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aкс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ттирaди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3426056"/>
        <a:ext cx="10413508" cy="943595"/>
      </dsp:txXfrm>
    </dsp:sp>
    <dsp:sp modelId="{ABCC8B08-E228-49A8-B61E-AABDFFCEC1E6}">
      <dsp:nvSpPr>
        <dsp:cNvPr id="0" name=""/>
        <dsp:cNvSpPr/>
      </dsp:nvSpPr>
      <dsp:spPr>
        <a:xfrm>
          <a:off x="0" y="4478298"/>
          <a:ext cx="10515600" cy="1045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• </a:t>
          </a:r>
          <a:r>
            <a:rPr lang="uz-Cyrl-UZ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r>
            <a:rPr lang="en-US" sz="2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нституциoнaл</a:t>
          </a:r>
          <a:r>
            <a:rPr lang="uz-Cyrl-UZ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институциoнaл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бoғлиқликлaрни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билдирaди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aйрим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кўрсaткичлaр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фaoлиятни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тaртибгa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сoлувчи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дaвлaт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институтлaри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ўртaсидaги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aлoқaлaрни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aниқлaш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46" y="4529344"/>
        <a:ext cx="10413508" cy="943595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07052B-A5BC-4734-9721-29F88184F355}">
      <dsp:nvSpPr>
        <dsp:cNvPr id="0" name=""/>
        <dsp:cNvSpPr/>
      </dsp:nvSpPr>
      <dsp:spPr>
        <a:xfrm>
          <a:off x="0" y="171381"/>
          <a:ext cx="10515600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</a:t>
          </a:r>
          <a:r>
            <a:rPr lang="en-US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бoсқичлaри</a:t>
          </a:r>
          <a:r>
            <a:rPr lang="uz-Cyrl-UZ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219357"/>
        <a:ext cx="10419648" cy="886847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CCC91-8024-4096-B5E5-7E6AE3A1C7BB}">
      <dsp:nvSpPr>
        <dsp:cNvPr id="0" name=""/>
        <dsp:cNvSpPr/>
      </dsp:nvSpPr>
      <dsp:spPr>
        <a:xfrm>
          <a:off x="0" y="37268"/>
          <a:ext cx="10515600" cy="154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Aввaлo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ярaтишдa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тaнлoви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мaвжуд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391" y="112659"/>
        <a:ext cx="10364818" cy="1393618"/>
      </dsp:txXfrm>
    </dsp:sp>
    <dsp:sp modelId="{08DD636F-22CA-42ED-BC53-DEAC19718558}">
      <dsp:nvSpPr>
        <dsp:cNvPr id="0" name=""/>
        <dsp:cNvSpPr/>
      </dsp:nvSpPr>
      <dsp:spPr>
        <a:xfrm>
          <a:off x="0" y="1581669"/>
          <a:ext cx="10515600" cy="273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0800" rIns="284480" bIns="50800" numCol="1" spcCol="1270" anchor="t" anchorCtr="0">
          <a:noAutofit/>
        </a:bodyPr>
        <a:lstStyle/>
        <a:p>
          <a:pPr marL="0" lvl="1" indent="358775" algn="just" defTabSz="1377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кзoгeн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ндoгeн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ўзгaрувчилaрни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aжрaти</a:t>
          </a: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377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z-Cyrl-UZ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кзoгeн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мoдeлгa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тoмoндaн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киритилaди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биринчи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нaвбaтдa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ярaтишни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бoшлaшдaн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oлдин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ўрнaтилaди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377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Aммo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иккинчиси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aсoсaн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қурилиш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жaрaёнидa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пaйдo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бўлaди</a:t>
          </a:r>
          <a:r>
            <a:rPr lang="en-US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81669"/>
        <a:ext cx="10515600" cy="2732400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44664F-8182-4123-A43E-E2170BE90832}">
      <dsp:nvSpPr>
        <dsp:cNvPr id="0" name=""/>
        <dsp:cNvSpPr/>
      </dsp:nvSpPr>
      <dsp:spPr>
        <a:xfrm>
          <a:off x="0" y="278756"/>
          <a:ext cx="10515600" cy="30537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just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Бундaн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тaшқaри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тaнлaнгaнидaн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сўнг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мoдeлни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мурaккaблaштирмaслик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ҳaр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xил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тaxминлaр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aниқлaнaди</a:t>
          </a:r>
          <a:r>
            <a:rPr lang="en-US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9069" y="427825"/>
        <a:ext cx="10217462" cy="2755562"/>
      </dsp:txXfrm>
    </dsp:sp>
    <dsp:sp modelId="{47B844C3-AE25-4A35-90DA-958F7091F73E}">
      <dsp:nvSpPr>
        <dsp:cNvPr id="0" name=""/>
        <dsp:cNvSpPr/>
      </dsp:nvSpPr>
      <dsp:spPr>
        <a:xfrm>
          <a:off x="0" y="3332456"/>
          <a:ext cx="10515600" cy="1956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0" lvl="1" indent="358775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Мaсaлaн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чиқaриш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имкoниятлaри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гри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чизиғидa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ишлaб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чиқaрилгaн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тoвaрлaрнинг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фaқaт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икки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дoимий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рeсурслaр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миқдoри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вa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тaшқи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aлoқaлaрнинг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йў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қлиги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ҳисoбгa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oлинaди</a:t>
          </a: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332456"/>
        <a:ext cx="10515600" cy="1956149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8D2B0F-F0AA-494D-805F-9F488F989CCE}">
      <dsp:nvSpPr>
        <dsp:cNvPr id="0" name=""/>
        <dsp:cNvSpPr/>
      </dsp:nvSpPr>
      <dsp:spPr>
        <a:xfrm>
          <a:off x="0" y="107711"/>
          <a:ext cx="10515600" cy="35965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358775" algn="just" defTabSz="2355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Кeйинчaлик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иқтисoдий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мoдeл</a:t>
          </a:r>
          <a:r>
            <a:rPr lang="uz-Cyrl-UZ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ь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тoмoнидaн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тaсдиқлaниши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рaд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тилиши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кeрaк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бўлгaн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гипoтeзa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илгaри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сурилaди</a:t>
          </a:r>
          <a:r>
            <a:rPr lang="en-US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5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5571" y="283282"/>
        <a:ext cx="10164458" cy="3245438"/>
      </dsp:txXfrm>
    </dsp:sp>
    <dsp:sp modelId="{05797F98-3488-4E1F-BB0B-7D7B123F2196}">
      <dsp:nvSpPr>
        <dsp:cNvPr id="0" name=""/>
        <dsp:cNvSpPr/>
      </dsp:nvSpPr>
      <dsp:spPr>
        <a:xfrm>
          <a:off x="0" y="3704291"/>
          <a:ext cx="10515600" cy="1755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7310" rIns="376936" bIns="67310" numCol="1" spcCol="1270" anchor="t" anchorCtr="0">
          <a:noAutofit/>
        </a:bodyPr>
        <a:lstStyle/>
        <a:p>
          <a:pPr marL="0" lvl="1" indent="358775" algn="just" defTabSz="1822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41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Иқтисoдиётдa </a:t>
          </a:r>
          <a:r>
            <a:rPr lang="en-US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en-US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</a:t>
          </a:r>
          <a:r>
            <a:rPr lang="en-US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ндoгeн</a:t>
          </a:r>
          <a:r>
            <a:rPr lang="en-US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ўзгaрувчилaрнинг</a:t>
          </a:r>
          <a:r>
            <a:rPr lang="en-US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қaндaй</a:t>
          </a:r>
          <a:r>
            <a:rPr lang="en-US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бoғлиқлигини</a:t>
          </a:r>
          <a:r>
            <a:rPr lang="en-US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тушунтир</a:t>
          </a:r>
          <a:r>
            <a:rPr lang="uz-Cyrl-UZ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увчи вазият</a:t>
          </a:r>
          <a:r>
            <a:rPr lang="en-US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704291"/>
        <a:ext cx="10515600" cy="1755360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A8FF9E-E6F9-4010-818A-61D7676648B6}">
      <dsp:nvSpPr>
        <dsp:cNvPr id="0" name=""/>
        <dsp:cNvSpPr/>
      </dsp:nvSpPr>
      <dsp:spPr>
        <a:xfrm>
          <a:off x="0" y="4656"/>
          <a:ext cx="10515600" cy="13162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функциялари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</a:t>
          </a:r>
          <a: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2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254" y="68910"/>
        <a:ext cx="10387092" cy="1187742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FAABA9-E4ED-4579-A5FD-1C348C704995}">
      <dsp:nvSpPr>
        <dsp:cNvPr id="0" name=""/>
        <dsp:cNvSpPr/>
      </dsp:nvSpPr>
      <dsp:spPr>
        <a:xfrm>
          <a:off x="0" y="87219"/>
          <a:ext cx="10515600" cy="41769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358775" algn="just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ниҳоятда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мураккаб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ҳодиса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таърифлари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жиҳатларига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қаратилади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барчасини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деб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899" y="291118"/>
        <a:ext cx="10107802" cy="3769102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7C7AE-85D8-47AB-9ACA-4923E93B7C8E}">
      <dsp:nvSpPr>
        <dsp:cNvPr id="0" name=""/>
        <dsp:cNvSpPr/>
      </dsp:nvSpPr>
      <dsp:spPr>
        <a:xfrm>
          <a:off x="0" y="795"/>
          <a:ext cx="10515600" cy="271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-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товар-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506" y="133301"/>
        <a:ext cx="10250588" cy="2449388"/>
      </dsp:txXfrm>
    </dsp:sp>
    <dsp:sp modelId="{3F6A8BCA-D287-4BF7-8A9C-FC401AFCE333}">
      <dsp:nvSpPr>
        <dsp:cNvPr id="0" name=""/>
        <dsp:cNvSpPr/>
      </dsp:nvSpPr>
      <dsp:spPr>
        <a:xfrm>
          <a:off x="0" y="2830396"/>
          <a:ext cx="10515600" cy="2714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пул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муомаласи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қонунлари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асосда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шаклланган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биржа.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506" y="2962902"/>
        <a:ext cx="10250588" cy="2449388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012635-9A85-4499-8082-231F732D8597}">
      <dsp:nvSpPr>
        <dsp:cNvPr id="0" name=""/>
        <dsp:cNvSpPr/>
      </dsp:nvSpPr>
      <dsp:spPr>
        <a:xfrm>
          <a:off x="0" y="81636"/>
          <a:ext cx="10515600" cy="541497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358775" algn="just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-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горизонтал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нархларга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солинмаган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5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4337" y="345973"/>
        <a:ext cx="9986926" cy="4886302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5B216D-AF6C-44BB-B781-804C82244880}">
      <dsp:nvSpPr>
        <dsp:cNvPr id="0" name=""/>
        <dsp:cNvSpPr/>
      </dsp:nvSpPr>
      <dsp:spPr>
        <a:xfrm>
          <a:off x="0" y="45115"/>
          <a:ext cx="10515600" cy="21235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358775" algn="just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</a:t>
          </a: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мавжудлигининг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шартлари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3663" y="148778"/>
        <a:ext cx="10308274" cy="1916224"/>
      </dsp:txXfrm>
    </dsp:sp>
    <dsp:sp modelId="{6C65E5E6-BFDA-4827-97E5-FACF3214BEC2}">
      <dsp:nvSpPr>
        <dsp:cNvPr id="0" name=""/>
        <dsp:cNvSpPr/>
      </dsp:nvSpPr>
      <dsp:spPr>
        <a:xfrm>
          <a:off x="0" y="2168665"/>
          <a:ext cx="10515600" cy="3244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9850" rIns="391160" bIns="69850" numCol="1" spcCol="1270" anchor="t" anchorCtr="0">
          <a:noAutofit/>
        </a:bodyPr>
        <a:lstStyle/>
        <a:p>
          <a:pPr marL="0" lvl="1" indent="358775" algn="just" defTabSz="1911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тақсимоти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911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чиқарувчиларнинг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яккаланиши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1" indent="358775" algn="just" defTabSz="1911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турдаги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ресурсларнинг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айирбошланиши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68665"/>
        <a:ext cx="10515600" cy="3244725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668F7E-9343-4AF4-BEBE-8A43E72C5662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объекти ва субъекти:</a:t>
          </a:r>
          <a:endParaRPr lang="ru-RU" sz="5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968" y="71549"/>
        <a:ext cx="10387664" cy="1182464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8ABFDE-6ADF-4E1C-A390-2846CA1E14B8}">
      <dsp:nvSpPr>
        <dsp:cNvPr id="0" name=""/>
        <dsp:cNvSpPr/>
      </dsp:nvSpPr>
      <dsp:spPr>
        <a:xfrm>
          <a:off x="0" y="80141"/>
          <a:ext cx="10515600" cy="18532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358775" algn="just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иқтисодиётининг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470" y="170611"/>
        <a:ext cx="10334660" cy="1672339"/>
      </dsp:txXfrm>
    </dsp:sp>
    <dsp:sp modelId="{7B87B384-48B2-4AB8-AA2C-FCEEEBE953F6}">
      <dsp:nvSpPr>
        <dsp:cNvPr id="0" name=""/>
        <dsp:cNvSpPr/>
      </dsp:nvSpPr>
      <dsp:spPr>
        <a:xfrm>
          <a:off x="0" y="1933421"/>
          <a:ext cx="10515600" cy="3477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0960" rIns="341376" bIns="60960" numCol="1" spcCol="1270" anchor="t" anchorCtr="0">
          <a:noAutofit/>
        </a:bodyPr>
        <a:lstStyle/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айирбошлаш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933421"/>
        <a:ext cx="10515600" cy="3477600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B3D605-8A2B-4BEC-B55D-85B32BA8A554}">
      <dsp:nvSpPr>
        <dsp:cNvPr id="0" name=""/>
        <dsp:cNvSpPr/>
      </dsp:nvSpPr>
      <dsp:spPr>
        <a:xfrm>
          <a:off x="0" y="31436"/>
          <a:ext cx="10515600" cy="22007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lvl="0" algn="just" defTabSz="2533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 иқтисодиётининг асосий хусусиятлари:</a:t>
          </a:r>
          <a:endParaRPr lang="ru-RU" sz="5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7433" y="138869"/>
        <a:ext cx="10300734" cy="1985904"/>
      </dsp:txXfrm>
    </dsp:sp>
    <dsp:sp modelId="{B0E84872-043A-4A70-B799-E26B5AB361DE}">
      <dsp:nvSpPr>
        <dsp:cNvPr id="0" name=""/>
        <dsp:cNvSpPr/>
      </dsp:nvSpPr>
      <dsp:spPr>
        <a:xfrm>
          <a:off x="0" y="2232206"/>
          <a:ext cx="10515600" cy="3303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2390" rIns="405384" bIns="72390" numCol="1" spcCol="1270" anchor="t" anchorCtr="0">
          <a:noAutofit/>
        </a:bodyPr>
        <a:lstStyle/>
        <a:p>
          <a:pPr marL="285750" lvl="1" indent="-285750" algn="just" defTabSz="1955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субъектларининг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жавобгарлиги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955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манфаатдорлик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955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чекланган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32206"/>
        <a:ext cx="10515600" cy="3303720"/>
      </dsp:txXfrm>
    </dsp:sp>
  </dsp:spTree>
</dsp:drawing>
</file>

<file path=ppt/diagrams/drawing5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430BC9-1FF9-4150-B7EE-4D345C4ACA79}">
      <dsp:nvSpPr>
        <dsp:cNvPr id="0" name=""/>
        <dsp:cNvSpPr/>
      </dsp:nvSpPr>
      <dsp:spPr>
        <a:xfrm>
          <a:off x="0" y="30393"/>
          <a:ext cx="10515600" cy="20849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358775" algn="just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субъектларининг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1778" y="132171"/>
        <a:ext cx="10312044" cy="1881384"/>
      </dsp:txXfrm>
    </dsp:sp>
    <dsp:sp modelId="{B8D519E2-8911-498A-86B1-56C613D481DB}">
      <dsp:nvSpPr>
        <dsp:cNvPr id="0" name=""/>
        <dsp:cNvSpPr/>
      </dsp:nvSpPr>
      <dsp:spPr>
        <a:xfrm>
          <a:off x="0" y="2115333"/>
          <a:ext cx="10515600" cy="3465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8580" rIns="384048" bIns="68580" numCol="1" spcCol="1270" anchor="t" anchorCtr="0">
          <a:noAutofit/>
        </a:bodyPr>
        <a:lstStyle/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бир-биридан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қилишади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қонун-қоидалар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доирасида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қарорлар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қилишади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мақсадларига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интилишади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15333"/>
        <a:ext cx="10515600" cy="3465180"/>
      </dsp:txXfrm>
    </dsp:sp>
  </dsp:spTree>
</dsp:drawing>
</file>

<file path=ppt/diagrams/drawing5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50234-B99C-4D00-B446-38C05A58C646}">
      <dsp:nvSpPr>
        <dsp:cNvPr id="0" name=""/>
        <dsp:cNvSpPr/>
      </dsp:nvSpPr>
      <dsp:spPr>
        <a:xfrm>
          <a:off x="0" y="357452"/>
          <a:ext cx="10515600" cy="1170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358775" algn="l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115" y="414567"/>
        <a:ext cx="10401370" cy="1055770"/>
      </dsp:txXfrm>
    </dsp:sp>
    <dsp:sp modelId="{616185F6-E5E6-409C-A67B-E8B2FDE60CE0}">
      <dsp:nvSpPr>
        <dsp:cNvPr id="0" name=""/>
        <dsp:cNvSpPr/>
      </dsp:nvSpPr>
      <dsp:spPr>
        <a:xfrm>
          <a:off x="0" y="1527452"/>
          <a:ext cx="10515600" cy="372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3500" rIns="355600" bIns="63500" numCol="1" spcCol="1270" anchor="t" anchorCtr="0">
          <a:noAutofit/>
        </a:bodyPr>
        <a:lstStyle/>
        <a:p>
          <a:pPr marL="285750" lvl="1" indent="-285750" algn="just" defTabSz="1733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масъулият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алмашинувнинг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ихтиёрийлиги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фақатгина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тақдирдагина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27452"/>
        <a:ext cx="10515600" cy="3726000"/>
      </dsp:txXfrm>
    </dsp:sp>
  </dsp:spTree>
</dsp:drawing>
</file>

<file path=ppt/diagrams/drawing5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04160-5ECA-4FD1-883D-F2C7B692EFA0}">
      <dsp:nvSpPr>
        <dsp:cNvPr id="0" name=""/>
        <dsp:cNvSpPr/>
      </dsp:nvSpPr>
      <dsp:spPr>
        <a:xfrm>
          <a:off x="0" y="127654"/>
          <a:ext cx="10515600" cy="22007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marL="0" lvl="0" indent="358775" algn="just" defTabSz="2533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ихтиёрий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алмашинув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7433" y="235087"/>
        <a:ext cx="10300734" cy="1985904"/>
      </dsp:txXfrm>
    </dsp:sp>
    <dsp:sp modelId="{D7AC838D-23B0-4F67-A1AE-63C23F09FA33}">
      <dsp:nvSpPr>
        <dsp:cNvPr id="0" name=""/>
        <dsp:cNvSpPr/>
      </dsp:nvSpPr>
      <dsp:spPr>
        <a:xfrm>
          <a:off x="0" y="2328424"/>
          <a:ext cx="10515600" cy="3067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2390" rIns="405384" bIns="72390" numCol="1" spcCol="1270" anchor="t" anchorCtr="0">
          <a:noAutofit/>
        </a:bodyPr>
        <a:lstStyle/>
        <a:p>
          <a:pPr marL="285750" lvl="1" indent="-285750" algn="just" defTabSz="1955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бошқасини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кераксиз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мажбурлай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олмаслиги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сабабли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томонлар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музокаралар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мақбул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келишувларга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328424"/>
        <a:ext cx="10515600" cy="3067740"/>
      </dsp:txXfrm>
    </dsp:sp>
  </dsp:spTree>
</dsp:drawing>
</file>

<file path=ppt/diagrams/drawing5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120702-DB27-4574-83CE-53D85A811A63}">
      <dsp:nvSpPr>
        <dsp:cNvPr id="0" name=""/>
        <dsp:cNvSpPr/>
      </dsp:nvSpPr>
      <dsp:spPr>
        <a:xfrm>
          <a:off x="0" y="222138"/>
          <a:ext cx="10515600" cy="13805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358775" algn="just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395" y="289533"/>
        <a:ext cx="10380810" cy="1245809"/>
      </dsp:txXfrm>
    </dsp:sp>
    <dsp:sp modelId="{0ED70E9D-6108-4D27-8E1B-86575BE6443D}">
      <dsp:nvSpPr>
        <dsp:cNvPr id="0" name=""/>
        <dsp:cNvSpPr/>
      </dsp:nvSpPr>
      <dsp:spPr>
        <a:xfrm>
          <a:off x="0" y="1602738"/>
          <a:ext cx="10515600" cy="3786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4930" rIns="419608" bIns="74930" numCol="1" spcCol="1270" anchor="t" anchorCtr="0">
          <a:noAutofit/>
        </a:bodyPr>
        <a:lstStyle/>
        <a:p>
          <a:pPr marL="285750" lvl="1" indent="-285750" algn="just" defTabSz="2044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қилишда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томонлар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эканлиги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шартлари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музокаралар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боришга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бўлганлиги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сабабли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белгиланади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02738"/>
        <a:ext cx="10515600" cy="3786030"/>
      </dsp:txXfrm>
    </dsp:sp>
  </dsp:spTree>
</dsp:drawing>
</file>

<file path=ppt/diagrams/drawing5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0DC218-2DDB-44C1-A862-EDB63B568F17}">
      <dsp:nvSpPr>
        <dsp:cNvPr id="0" name=""/>
        <dsp:cNvSpPr/>
      </dsp:nvSpPr>
      <dsp:spPr>
        <a:xfrm>
          <a:off x="0" y="13453"/>
          <a:ext cx="10515600" cy="22779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358775" algn="just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иштирокчиларининг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жавобгарлиги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202" y="124655"/>
        <a:ext cx="10293196" cy="2055586"/>
      </dsp:txXfrm>
    </dsp:sp>
    <dsp:sp modelId="{B1AB20B4-E9F9-420A-B897-07510AFBD267}">
      <dsp:nvSpPr>
        <dsp:cNvPr id="0" name=""/>
        <dsp:cNvSpPr/>
      </dsp:nvSpPr>
      <dsp:spPr>
        <a:xfrm>
          <a:off x="0" y="2291443"/>
          <a:ext cx="10515600" cy="3175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4930" rIns="419608" bIns="74930" numCol="1" spcCol="1270" anchor="t" anchorCtr="0">
          <a:noAutofit/>
        </a:bodyPr>
        <a:lstStyle/>
        <a:p>
          <a:pPr marL="285750" lvl="1" indent="-285750" algn="just" defTabSz="2044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манфаатларига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эришишга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интилган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қарорлар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қилган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жавобгарликни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зиммасига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91443"/>
        <a:ext cx="10515600" cy="3175380"/>
      </dsp:txXfrm>
    </dsp:sp>
  </dsp:spTree>
</dsp:drawing>
</file>

<file path=ppt/diagrams/drawing5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E92E3-8490-4316-B7B5-F9653EB48412}">
      <dsp:nvSpPr>
        <dsp:cNvPr id="0" name=""/>
        <dsp:cNvSpPr/>
      </dsp:nvSpPr>
      <dsp:spPr>
        <a:xfrm>
          <a:off x="0" y="9838"/>
          <a:ext cx="10515600" cy="210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806" y="112644"/>
        <a:ext cx="10309988" cy="1900388"/>
      </dsp:txXfrm>
    </dsp:sp>
    <dsp:sp modelId="{E23994CF-3F97-42C0-979C-544E7B1FD81F}">
      <dsp:nvSpPr>
        <dsp:cNvPr id="0" name=""/>
        <dsp:cNvSpPr/>
      </dsp:nvSpPr>
      <dsp:spPr>
        <a:xfrm>
          <a:off x="0" y="2115838"/>
          <a:ext cx="10515600" cy="1324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0800" rIns="284480" bIns="50800" numCol="1" spcCol="1270" anchor="t" anchorCtr="0">
          <a:noAutofit/>
        </a:bodyPr>
        <a:lstStyle/>
        <a:p>
          <a:pPr marL="285750" lvl="1" indent="-285750" algn="just" defTabSz="1377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рақобатлашади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15838"/>
        <a:ext cx="10515600" cy="1324800"/>
      </dsp:txXfrm>
    </dsp:sp>
    <dsp:sp modelId="{0EC7F494-DD23-4F70-B2D5-60B2CA62DFDF}">
      <dsp:nvSpPr>
        <dsp:cNvPr id="0" name=""/>
        <dsp:cNvSpPr/>
      </dsp:nvSpPr>
      <dsp:spPr>
        <a:xfrm>
          <a:off x="0" y="3440638"/>
          <a:ext cx="10515600" cy="210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358775" algn="just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самарадорлигининг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ким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самаралироқ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фаолят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кўрсатса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ютиб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чиқади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806" y="3543444"/>
        <a:ext cx="10309988" cy="1900388"/>
      </dsp:txXfrm>
    </dsp:sp>
  </dsp:spTree>
</dsp:drawing>
</file>

<file path=ppt/diagrams/drawing5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F7012A-68ED-4016-8C5D-2C6176408634}">
      <dsp:nvSpPr>
        <dsp:cNvPr id="0" name=""/>
        <dsp:cNvSpPr/>
      </dsp:nvSpPr>
      <dsp:spPr>
        <a:xfrm>
          <a:off x="0" y="36808"/>
          <a:ext cx="10515600" cy="1146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l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72" y="92780"/>
        <a:ext cx="10403656" cy="1034656"/>
      </dsp:txXfrm>
    </dsp:sp>
    <dsp:sp modelId="{3B2C6885-CADE-432A-815F-918F1B410F8D}">
      <dsp:nvSpPr>
        <dsp:cNvPr id="0" name=""/>
        <dsp:cNvSpPr/>
      </dsp:nvSpPr>
      <dsp:spPr>
        <a:xfrm>
          <a:off x="0" y="1183408"/>
          <a:ext cx="10515600" cy="4260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2230" rIns="348488" bIns="62230" numCol="1" spcCol="1270" anchor="t" anchorCtr="0">
          <a:noAutofit/>
        </a:bodyPr>
        <a:lstStyle/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бошқариши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рағбатлантирувчи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санация;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коммуникатив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83408"/>
        <a:ext cx="10515600" cy="4260060"/>
      </dsp:txXfrm>
    </dsp:sp>
  </dsp:spTree>
</dsp:drawing>
</file>

<file path=ppt/diagrams/drawing5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E3802-9D78-4E81-96B7-5A05D42BCD7D}">
      <dsp:nvSpPr>
        <dsp:cNvPr id="0" name=""/>
        <dsp:cNvSpPr/>
      </dsp:nvSpPr>
      <dsp:spPr>
        <a:xfrm>
          <a:off x="0" y="41796"/>
          <a:ext cx="10515600" cy="145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358775" algn="just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Ўз-ўзини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22" y="112618"/>
        <a:ext cx="10373956" cy="1309155"/>
      </dsp:txXfrm>
    </dsp:sp>
    <dsp:sp modelId="{0A9B36D1-A4DF-45D5-B9C0-5346D9FCF608}">
      <dsp:nvSpPr>
        <dsp:cNvPr id="0" name=""/>
        <dsp:cNvSpPr/>
      </dsp:nvSpPr>
      <dsp:spPr>
        <a:xfrm>
          <a:off x="0" y="1492596"/>
          <a:ext cx="10515600" cy="397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8740" rIns="440944" bIns="78740" numCol="1" spcCol="1270" anchor="t" anchorCtr="0">
          <a:noAutofit/>
        </a:bodyPr>
        <a:lstStyle/>
        <a:p>
          <a:pPr marL="285750" lvl="1" indent="-285750" algn="just" defTabSz="2133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зудлик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эҳтиёжларини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мувофиқ-лаштиришга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мувозанатини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сақлаб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туришга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эришади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92596"/>
        <a:ext cx="10515600" cy="3978540"/>
      </dsp:txXfrm>
    </dsp:sp>
  </dsp:spTree>
</dsp:drawing>
</file>

<file path=ppt/diagrams/drawing5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CD68D-1A89-4103-904E-1BFBE11F3C0F}">
      <dsp:nvSpPr>
        <dsp:cNvPr id="0" name=""/>
        <dsp:cNvSpPr/>
      </dsp:nvSpPr>
      <dsp:spPr>
        <a:xfrm>
          <a:off x="0" y="243571"/>
          <a:ext cx="10515600" cy="1053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403" y="294974"/>
        <a:ext cx="10412794" cy="950194"/>
      </dsp:txXfrm>
    </dsp:sp>
    <dsp:sp modelId="{BB7177EB-67FD-457D-B6F7-00299FCE1917}">
      <dsp:nvSpPr>
        <dsp:cNvPr id="0" name=""/>
        <dsp:cNvSpPr/>
      </dsp:nvSpPr>
      <dsp:spPr>
        <a:xfrm>
          <a:off x="0" y="1296571"/>
          <a:ext cx="10515600" cy="4005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қарорларни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ишончли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бозордаги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манбаи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Агар 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шаклланган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афзалликлари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аниқ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эттиради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96571"/>
        <a:ext cx="10515600" cy="4005449"/>
      </dsp:txXfrm>
    </dsp:sp>
  </dsp:spTree>
</dsp:drawing>
</file>

<file path=ppt/diagrams/drawing5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2AC2C-5775-4C81-875B-D012CA342716}">
      <dsp:nvSpPr>
        <dsp:cNvPr id="0" name=""/>
        <dsp:cNvSpPr/>
      </dsp:nvSpPr>
      <dsp:spPr>
        <a:xfrm>
          <a:off x="0" y="94837"/>
          <a:ext cx="10515600" cy="1263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358775" algn="just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684" y="156521"/>
        <a:ext cx="10392232" cy="1140232"/>
      </dsp:txXfrm>
    </dsp:sp>
    <dsp:sp modelId="{F581CB0C-ABF4-4AC5-8A33-1CC02920AD96}">
      <dsp:nvSpPr>
        <dsp:cNvPr id="0" name=""/>
        <dsp:cNvSpPr/>
      </dsp:nvSpPr>
      <dsp:spPr>
        <a:xfrm>
          <a:off x="0" y="1358437"/>
          <a:ext cx="10515600" cy="413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8580" rIns="384048" bIns="68580" numCol="1" spcCol="1270" anchor="t" anchorCtr="0">
          <a:noAutofit/>
        </a:bodyPr>
        <a:lstStyle/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зарарлар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кўринишидаги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имтиёзларни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тақдим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этади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харажатлар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рағбатлантиради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58437"/>
        <a:ext cx="10515600" cy="4135859"/>
      </dsp:txXfrm>
    </dsp:sp>
  </dsp:spTree>
</dsp:drawing>
</file>

<file path=ppt/diagrams/drawing6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CF0EB5-729C-4CA7-8170-2E6DA602CE83}">
      <dsp:nvSpPr>
        <dsp:cNvPr id="0" name=""/>
        <dsp:cNvSpPr/>
      </dsp:nvSpPr>
      <dsp:spPr>
        <a:xfrm>
          <a:off x="0" y="162911"/>
          <a:ext cx="10515600" cy="32643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358775" algn="just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Санация (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соғломлаштириш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9350" y="322261"/>
        <a:ext cx="10196900" cy="2945600"/>
      </dsp:txXfrm>
    </dsp:sp>
    <dsp:sp modelId="{B47CC753-F5E8-4989-8857-FC287F952960}">
      <dsp:nvSpPr>
        <dsp:cNvPr id="0" name=""/>
        <dsp:cNvSpPr/>
      </dsp:nvSpPr>
      <dsp:spPr>
        <a:xfrm>
          <a:off x="0" y="3427211"/>
          <a:ext cx="10515600" cy="2053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8740" rIns="440944" bIns="78740" numCol="1" spcCol="1270" anchor="t" anchorCtr="0">
          <a:noAutofit/>
        </a:bodyPr>
        <a:lstStyle/>
        <a:p>
          <a:pPr marL="285750" lvl="1" indent="-285750" algn="just" defTabSz="2133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заиф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ҳаётга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яроқсиз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субъектлардан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тозалайди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рағбатлантиради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427211"/>
        <a:ext cx="10515600" cy="2053440"/>
      </dsp:txXfrm>
    </dsp:sp>
  </dsp:spTree>
</dsp:drawing>
</file>

<file path=ppt/diagrams/drawing6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EE7F49-2366-4D9D-A46D-2FE98F9BCC86}">
      <dsp:nvSpPr>
        <dsp:cNvPr id="0" name=""/>
        <dsp:cNvSpPr/>
      </dsp:nvSpPr>
      <dsp:spPr>
        <a:xfrm>
          <a:off x="0" y="311263"/>
          <a:ext cx="10515600" cy="26325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358775" algn="just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Алоҳида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истеъмолчиларнинг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уланиш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функцияси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8508" y="439771"/>
        <a:ext cx="10258584" cy="2375484"/>
      </dsp:txXfrm>
    </dsp:sp>
    <dsp:sp modelId="{C51A53FA-50C4-4BFF-A59E-141C6F700AF1}">
      <dsp:nvSpPr>
        <dsp:cNvPr id="0" name=""/>
        <dsp:cNvSpPr/>
      </dsp:nvSpPr>
      <dsp:spPr>
        <a:xfrm>
          <a:off x="0" y="2943763"/>
          <a:ext cx="10515600" cy="2225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3500" rIns="355600" bIns="63500" numCol="1" spcCol="1270" anchor="t" anchorCtr="0">
          <a:noAutofit/>
        </a:bodyPr>
        <a:lstStyle/>
        <a:p>
          <a:pPr marL="285750" lvl="1" indent="-285750" algn="just" defTabSz="1733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истеъмолчиларни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бир-бирларининг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борлиги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ҳақида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ўйламаган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биргаликда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мажбур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943763"/>
        <a:ext cx="10515600" cy="2225250"/>
      </dsp:txXfrm>
    </dsp:sp>
  </dsp:spTree>
</dsp:drawing>
</file>

<file path=ppt/diagrams/drawing6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E9AE73-9A36-48A2-B856-6FC467266CC1}">
      <dsp:nvSpPr>
        <dsp:cNvPr id="0" name=""/>
        <dsp:cNvSpPr/>
      </dsp:nvSpPr>
      <dsp:spPr>
        <a:xfrm>
          <a:off x="0" y="146406"/>
          <a:ext cx="10515600" cy="11231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358775" algn="just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830" y="201236"/>
        <a:ext cx="10405940" cy="1013539"/>
      </dsp:txXfrm>
    </dsp:sp>
    <dsp:sp modelId="{81E9192D-4863-4460-9F03-FB808FA38D8B}">
      <dsp:nvSpPr>
        <dsp:cNvPr id="0" name=""/>
        <dsp:cNvSpPr/>
      </dsp:nvSpPr>
      <dsp:spPr>
        <a:xfrm>
          <a:off x="0" y="1269606"/>
          <a:ext cx="10515600" cy="4173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0960" rIns="341376" bIns="60960" numCol="1" spcCol="1270" anchor="t" anchorCtr="0">
          <a:noAutofit/>
        </a:bodyPr>
        <a:lstStyle/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жисмоний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олинадиган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капитал, ер,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тўловларни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англатади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сифатига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бозорларида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нархларга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69606"/>
        <a:ext cx="10515600" cy="4173120"/>
      </dsp:txXfrm>
    </dsp:sp>
  </dsp:spTree>
</dsp:drawing>
</file>

<file path=ppt/diagrams/drawing6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E0EDD3-3156-46D8-BE94-1C9F0A66CE82}">
      <dsp:nvSpPr>
        <dsp:cNvPr id="0" name=""/>
        <dsp:cNvSpPr/>
      </dsp:nvSpPr>
      <dsp:spPr>
        <a:xfrm>
          <a:off x="0" y="27024"/>
          <a:ext cx="10515600" cy="1053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just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Мукаммал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403" y="78427"/>
        <a:ext cx="10412794" cy="950194"/>
      </dsp:txXfrm>
    </dsp:sp>
    <dsp:sp modelId="{EBAFA611-C130-4BB1-8705-B0A83936078C}">
      <dsp:nvSpPr>
        <dsp:cNvPr id="0" name=""/>
        <dsp:cNvSpPr/>
      </dsp:nvSpPr>
      <dsp:spPr>
        <a:xfrm>
          <a:off x="0" y="1080024"/>
          <a:ext cx="10515600" cy="4471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кўплаб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ҳил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мутлақо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фарқланмаган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қиладиган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бозордаги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вазият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ҳажмида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ниҳоятда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нархига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олмайди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тармоққа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тўсиқлар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йўқ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80024"/>
        <a:ext cx="10515600" cy="4471199"/>
      </dsp:txXfrm>
    </dsp:sp>
  </dsp:spTree>
</dsp:drawing>
</file>

<file path=ppt/diagrams/drawing6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069E3B-91C2-4454-9279-2D8C2A5D8639}">
      <dsp:nvSpPr>
        <dsp:cNvPr id="0" name=""/>
        <dsp:cNvSpPr/>
      </dsp:nvSpPr>
      <dsp:spPr>
        <a:xfrm>
          <a:off x="0" y="340416"/>
          <a:ext cx="10515600" cy="48321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358775" algn="just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Агар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нархига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кўрсатишга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қодир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бўлса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номукаммал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5884" y="576300"/>
        <a:ext cx="10043832" cy="4360332"/>
      </dsp:txXfrm>
    </dsp:sp>
  </dsp:spTree>
</dsp:drawing>
</file>

<file path=ppt/diagrams/drawing6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BB05A1-E5A3-4910-810A-540E2B41C6AC}">
      <dsp:nvSpPr>
        <dsp:cNvPr id="0" name=""/>
        <dsp:cNvSpPr/>
      </dsp:nvSpPr>
      <dsp:spPr>
        <a:xfrm>
          <a:off x="0" y="27946"/>
          <a:ext cx="10515600" cy="1170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358775" algn="just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Монополия: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115" y="85061"/>
        <a:ext cx="10401370" cy="1055770"/>
      </dsp:txXfrm>
    </dsp:sp>
    <dsp:sp modelId="{715CFD25-5FE1-4B58-B0CC-D4F6DCE6305A}">
      <dsp:nvSpPr>
        <dsp:cNvPr id="0" name=""/>
        <dsp:cNvSpPr/>
      </dsp:nvSpPr>
      <dsp:spPr>
        <a:xfrm>
          <a:off x="0" y="1197946"/>
          <a:ext cx="10515600" cy="4243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3500" rIns="355600" bIns="63500" numCol="1" spcCol="1270" anchor="t" anchorCtr="0">
          <a:noAutofit/>
        </a:bodyPr>
        <a:lstStyle/>
        <a:p>
          <a:pPr marL="285750" lvl="1" indent="-285750" algn="just" defTabSz="1733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ягона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босувчи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йўқлиги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тўсиқлар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битта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кучига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керакли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белгилайди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монополист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белгилайди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97946"/>
        <a:ext cx="10515600" cy="4243500"/>
      </dsp:txXfrm>
    </dsp:sp>
  </dsp:spTree>
</dsp:drawing>
</file>

<file path=ppt/diagrams/drawing6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361D60-C109-47C3-9C49-19AE9E1A1643}">
      <dsp:nvSpPr>
        <dsp:cNvPr id="0" name=""/>
        <dsp:cNvSpPr/>
      </dsp:nvSpPr>
      <dsp:spPr>
        <a:xfrm>
          <a:off x="0" y="260076"/>
          <a:ext cx="10515600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358775" algn="just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Олигополия: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308052"/>
        <a:ext cx="10419648" cy="886847"/>
      </dsp:txXfrm>
    </dsp:sp>
    <dsp:sp modelId="{EB10616F-9481-48F7-9CB7-E15204743EDF}">
      <dsp:nvSpPr>
        <dsp:cNvPr id="0" name=""/>
        <dsp:cNvSpPr/>
      </dsp:nvSpPr>
      <dsp:spPr>
        <a:xfrm>
          <a:off x="0" y="1242876"/>
          <a:ext cx="10515600" cy="4086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3340" rIns="298704" bIns="53340" numCol="1" spcCol="1270" anchor="t" anchorCtr="0">
          <a:noAutofit/>
        </a:bodyPr>
        <a:lstStyle/>
        <a:p>
          <a:pPr marL="285750" lvl="1" indent="-285750" algn="just" defTabSz="14668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бир-биридан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фарқланувчи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нечта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йирик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ҳаракатларини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субъект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бўлиши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лекин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жиҳатдан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бозордаги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хатти-ҳаракатлари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стратегиясига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42876"/>
        <a:ext cx="10515600" cy="4086180"/>
      </dsp:txXfrm>
    </dsp:sp>
  </dsp:spTree>
</dsp:drawing>
</file>

<file path=ppt/diagrams/drawing6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3D5B89-1149-418E-BE71-561915924459}">
      <dsp:nvSpPr>
        <dsp:cNvPr id="0" name=""/>
        <dsp:cNvSpPr/>
      </dsp:nvSpPr>
      <dsp:spPr>
        <a:xfrm>
          <a:off x="0" y="66306"/>
          <a:ext cx="10515600" cy="1076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358775" algn="just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Монополистик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546" y="118852"/>
        <a:ext cx="10410508" cy="971308"/>
      </dsp:txXfrm>
    </dsp:sp>
    <dsp:sp modelId="{A594C814-0C33-4E04-83CC-2DF73FDD9D80}">
      <dsp:nvSpPr>
        <dsp:cNvPr id="0" name=""/>
        <dsp:cNvSpPr/>
      </dsp:nvSpPr>
      <dsp:spPr>
        <a:xfrm>
          <a:off x="0" y="1142706"/>
          <a:ext cx="10515600" cy="4380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8420" rIns="327152" bIns="58420" numCol="1" spcCol="1270" anchor="t" anchorCtr="0">
          <a:noAutofit/>
        </a:bodyPr>
        <a:lstStyle/>
        <a:p>
          <a:pPr marL="285750" lvl="1" indent="-285750" algn="just" defTabSz="1600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кўплаб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табақалаштирилган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кичиклиги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харидорларга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сиёсати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чекланган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миқдордаги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кучини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монополистларга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қараганда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анча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камлиги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сотувчиларнинг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бозорга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ҳеч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тўсиқлар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йўқлиги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42706"/>
        <a:ext cx="10515600" cy="4380120"/>
      </dsp:txXfrm>
    </dsp:sp>
  </dsp:spTree>
</dsp:drawing>
</file>

<file path=ppt/diagrams/drawing6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DDC590-2C8E-43B0-83FC-A6AF1B15C1BD}">
      <dsp:nvSpPr>
        <dsp:cNvPr id="0" name=""/>
        <dsp:cNvSpPr/>
      </dsp:nvSpPr>
      <dsp:spPr>
        <a:xfrm>
          <a:off x="0" y="19909"/>
          <a:ext cx="10515600" cy="1474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358775" algn="just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sz="6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тушунчаси</a:t>
          </a:r>
          <a:r>
            <a:rPr lang="ru-RU" sz="6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65" y="91874"/>
        <a:ext cx="10371670" cy="1330270"/>
      </dsp:txXfrm>
    </dsp:sp>
    <dsp:sp modelId="{910780D2-D724-477A-93D0-BB7409DBC41E}">
      <dsp:nvSpPr>
        <dsp:cNvPr id="0" name=""/>
        <dsp:cNvSpPr/>
      </dsp:nvSpPr>
      <dsp:spPr>
        <a:xfrm>
          <a:off x="0" y="1494109"/>
          <a:ext cx="10515600" cy="27386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0010" rIns="448056" bIns="80010" numCol="1" spcCol="1270" anchor="t" anchorCtr="0">
          <a:noAutofit/>
        </a:bodyPr>
        <a:lstStyle/>
        <a:p>
          <a:pPr marL="285750" lvl="1" indent="-285750" algn="just" defTabSz="21780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(лот.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structura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-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этувчи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қисмларнинг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келиши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боғлиқлиги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94109"/>
        <a:ext cx="10515600" cy="2738610"/>
      </dsp:txXfrm>
    </dsp:sp>
  </dsp:spTree>
</dsp:drawing>
</file>

<file path=ppt/diagrams/drawing6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F7B721-2882-443B-87F7-CEB1BDCA11DA}">
      <dsp:nvSpPr>
        <dsp:cNvPr id="0" name=""/>
        <dsp:cNvSpPr/>
      </dsp:nvSpPr>
      <dsp:spPr>
        <a:xfrm>
          <a:off x="0" y="735051"/>
          <a:ext cx="10515600" cy="1521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249" y="809300"/>
        <a:ext cx="10367102" cy="1372502"/>
      </dsp:txXfrm>
    </dsp:sp>
    <dsp:sp modelId="{5229CD80-68CA-47D2-8000-55406B69E97B}">
      <dsp:nvSpPr>
        <dsp:cNvPr id="0" name=""/>
        <dsp:cNvSpPr/>
      </dsp:nvSpPr>
      <dsp:spPr>
        <a:xfrm>
          <a:off x="0" y="2256051"/>
          <a:ext cx="10515600" cy="2489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субъектига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объектига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географик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56051"/>
        <a:ext cx="10515600" cy="2489175"/>
      </dsp:txXfrm>
    </dsp:sp>
  </dsp:spTree>
</dsp:drawing>
</file>

<file path=ppt/diagrams/drawing7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06D283-2226-4E0D-B092-E9FBD5B92FD3}">
      <dsp:nvSpPr>
        <dsp:cNvPr id="0" name=""/>
        <dsp:cNvSpPr/>
      </dsp:nvSpPr>
      <dsp:spPr>
        <a:xfrm>
          <a:off x="0" y="262026"/>
          <a:ext cx="10515600" cy="4988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358775" algn="just" defTabSz="2311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Агар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субъектига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иштирокчилари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таркибини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очиб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берса, у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объектига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тузилиши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қилинадиган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товар-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хизматларга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3537" y="505563"/>
        <a:ext cx="10028526" cy="4501806"/>
      </dsp:txXfrm>
    </dsp:sp>
  </dsp:spTree>
</dsp:drawing>
</file>

<file path=ppt/diagrams/drawing7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C14FA1-2ACD-4D73-8061-FD36C88EDA69}">
      <dsp:nvSpPr>
        <dsp:cNvPr id="0" name=""/>
        <dsp:cNvSpPr/>
      </dsp:nvSpPr>
      <dsp:spPr>
        <a:xfrm>
          <a:off x="0" y="102319"/>
          <a:ext cx="10515600" cy="1357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358775" algn="just" defTabSz="2578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253" y="168572"/>
        <a:ext cx="10383094" cy="1224694"/>
      </dsp:txXfrm>
    </dsp:sp>
    <dsp:sp modelId="{870C7734-556B-4386-A87F-BCA2A1C9F18A}">
      <dsp:nvSpPr>
        <dsp:cNvPr id="0" name=""/>
        <dsp:cNvSpPr/>
      </dsp:nvSpPr>
      <dsp:spPr>
        <a:xfrm>
          <a:off x="0" y="1459520"/>
          <a:ext cx="10515600" cy="39619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3660" rIns="412496" bIns="73660" numCol="1" spcCol="1270" anchor="t" anchorCtr="0">
          <a:noAutofit/>
        </a:bodyPr>
        <a:lstStyle/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жисмоний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эгалари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59520"/>
        <a:ext cx="10515600" cy="3961979"/>
      </dsp:txXfrm>
    </dsp:sp>
  </dsp:spTree>
</dsp:drawing>
</file>

<file path=ppt/diagrams/drawing7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7F9294-7374-4FCE-B8FA-A02B84862FC5}">
      <dsp:nvSpPr>
        <dsp:cNvPr id="0" name=""/>
        <dsp:cNvSpPr/>
      </dsp:nvSpPr>
      <dsp:spPr>
        <a:xfrm>
          <a:off x="0" y="907700"/>
          <a:ext cx="10515600" cy="1521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249" y="981949"/>
        <a:ext cx="10367102" cy="1372502"/>
      </dsp:txXfrm>
    </dsp:sp>
    <dsp:sp modelId="{593ECB87-CB5C-4FD0-AC63-C9580F6CD167}">
      <dsp:nvSpPr>
        <dsp:cNvPr id="0" name=""/>
        <dsp:cNvSpPr/>
      </dsp:nvSpPr>
      <dsp:spPr>
        <a:xfrm>
          <a:off x="0" y="2428701"/>
          <a:ext cx="10515600" cy="2220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шахслардан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иборат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оилалар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428701"/>
        <a:ext cx="10515600" cy="2220075"/>
      </dsp:txXfrm>
    </dsp:sp>
  </dsp:spTree>
</dsp:drawing>
</file>

<file path=ppt/diagrams/drawing7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B2BA43-9D7A-4E16-B86F-BDB890ABF045}">
      <dsp:nvSpPr>
        <dsp:cNvPr id="0" name=""/>
        <dsp:cNvSpPr/>
      </dsp:nvSpPr>
      <dsp:spPr>
        <a:xfrm>
          <a:off x="0" y="204301"/>
          <a:ext cx="10515600" cy="22393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358775" algn="just" defTabSz="2578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хўжаликларининг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318" y="313619"/>
        <a:ext cx="10296964" cy="2020744"/>
      </dsp:txXfrm>
    </dsp:sp>
    <dsp:sp modelId="{0C9AFDF9-A24E-4E89-AB19-D1A87D54D7F4}">
      <dsp:nvSpPr>
        <dsp:cNvPr id="0" name=""/>
        <dsp:cNvSpPr/>
      </dsp:nvSpPr>
      <dsp:spPr>
        <a:xfrm>
          <a:off x="0" y="2443681"/>
          <a:ext cx="10515600" cy="28214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3660" rIns="412496" bIns="73660" numCol="1" spcCol="1270" anchor="t" anchorCtr="0">
          <a:noAutofit/>
        </a:bodyPr>
        <a:lstStyle/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1)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эгалари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2)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қилишади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3)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эҳтиёжларини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максимал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қондиришга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интилади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443681"/>
        <a:ext cx="10515600" cy="2821409"/>
      </dsp:txXfrm>
    </dsp:sp>
  </dsp:spTree>
</dsp:drawing>
</file>

<file path=ppt/diagrams/drawing7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4D5F12-7A0B-47E1-9AA7-73BD7CD69A67}">
      <dsp:nvSpPr>
        <dsp:cNvPr id="0" name=""/>
        <dsp:cNvSpPr/>
      </dsp:nvSpPr>
      <dsp:spPr>
        <a:xfrm>
          <a:off x="0" y="41796"/>
          <a:ext cx="10515600" cy="145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358775" algn="just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endParaRPr lang="ru-RU" sz="6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22" y="112618"/>
        <a:ext cx="10373956" cy="1309155"/>
      </dsp:txXfrm>
    </dsp:sp>
    <dsp:sp modelId="{536AC1E3-0805-438B-A358-B66BA53CB2F5}">
      <dsp:nvSpPr>
        <dsp:cNvPr id="0" name=""/>
        <dsp:cNvSpPr/>
      </dsp:nvSpPr>
      <dsp:spPr>
        <a:xfrm>
          <a:off x="0" y="1492596"/>
          <a:ext cx="10515600" cy="397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8740" rIns="440944" bIns="78740" numCol="1" spcCol="1270" anchor="t" anchorCtr="0">
          <a:noAutofit/>
        </a:bodyPr>
        <a:lstStyle/>
        <a:p>
          <a:pPr marL="285750" lvl="1" indent="-285750" algn="just" defTabSz="2133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мақсадида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чиқаришнинг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омилларини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бирлаштирувчи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чиқарувчи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бирликлар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92596"/>
        <a:ext cx="10515600" cy="3978540"/>
      </dsp:txXfrm>
    </dsp:sp>
  </dsp:spTree>
</dsp:drawing>
</file>

<file path=ppt/diagrams/drawing7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94FF03-EDEE-41F2-821A-CD8AC046AA98}">
      <dsp:nvSpPr>
        <dsp:cNvPr id="0" name=""/>
        <dsp:cNvSpPr/>
      </dsp:nvSpPr>
      <dsp:spPr>
        <a:xfrm>
          <a:off x="0" y="48913"/>
          <a:ext cx="10515600" cy="20849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358775" algn="just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1778" y="150691"/>
        <a:ext cx="10312044" cy="1881384"/>
      </dsp:txXfrm>
    </dsp:sp>
    <dsp:sp modelId="{186495CF-F44F-4A2C-BB43-4B5430892301}">
      <dsp:nvSpPr>
        <dsp:cNvPr id="0" name=""/>
        <dsp:cNvSpPr/>
      </dsp:nvSpPr>
      <dsp:spPr>
        <a:xfrm>
          <a:off x="0" y="2133853"/>
          <a:ext cx="10515600" cy="3297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8580" rIns="384048" bIns="68580" numCol="1" spcCol="1270" anchor="t" anchorCtr="0">
          <a:noAutofit/>
        </a:bodyPr>
        <a:lstStyle/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1)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қарор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2)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ресурслардан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3)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4)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Эҳтиёжларни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қондириш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33853"/>
        <a:ext cx="10515600" cy="3297509"/>
      </dsp:txXfrm>
    </dsp:sp>
  </dsp:spTree>
</dsp:drawing>
</file>

<file path=ppt/diagrams/drawing7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B6F52-7677-4465-9B78-271155EA9C9D}">
      <dsp:nvSpPr>
        <dsp:cNvPr id="0" name=""/>
        <dsp:cNvSpPr/>
      </dsp:nvSpPr>
      <dsp:spPr>
        <a:xfrm>
          <a:off x="0" y="14341"/>
          <a:ext cx="10515600" cy="1474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358775" algn="just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endParaRPr lang="ru-RU" sz="6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965" y="86306"/>
        <a:ext cx="10371670" cy="1330270"/>
      </dsp:txXfrm>
    </dsp:sp>
    <dsp:sp modelId="{A558426F-E423-4D32-8A51-E7ECFF9A738E}">
      <dsp:nvSpPr>
        <dsp:cNvPr id="0" name=""/>
        <dsp:cNvSpPr/>
      </dsp:nvSpPr>
      <dsp:spPr>
        <a:xfrm>
          <a:off x="0" y="1488541"/>
          <a:ext cx="10515600" cy="4042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0010" rIns="448056" bIns="80010" numCol="1" spcCol="1270" anchor="t" anchorCtr="0">
          <a:noAutofit/>
        </a:bodyPr>
        <a:lstStyle/>
        <a:p>
          <a:pPr marL="285750" lvl="1" indent="-285750" algn="just" defTabSz="21780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мақсадларига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устидан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назоратни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ҳуқуқий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сиёсий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кучга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идоралари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88541"/>
        <a:ext cx="10515600" cy="4042710"/>
      </dsp:txXfrm>
    </dsp:sp>
  </dsp:spTree>
</dsp:drawing>
</file>

<file path=ppt/diagrams/drawing7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FE05A-F807-4E82-B9BB-62C27249D0D5}">
      <dsp:nvSpPr>
        <dsp:cNvPr id="0" name=""/>
        <dsp:cNvSpPr/>
      </dsp:nvSpPr>
      <dsp:spPr>
        <a:xfrm>
          <a:off x="0" y="554997"/>
          <a:ext cx="10515600" cy="1521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249" y="629246"/>
        <a:ext cx="10367102" cy="1372502"/>
      </dsp:txXfrm>
    </dsp:sp>
    <dsp:sp modelId="{301668BC-0417-42B0-977B-240F7C8A6098}">
      <dsp:nvSpPr>
        <dsp:cNvPr id="0" name=""/>
        <dsp:cNvSpPr/>
      </dsp:nvSpPr>
      <dsp:spPr>
        <a:xfrm>
          <a:off x="0" y="2075997"/>
          <a:ext cx="10515600" cy="28928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даромадларидан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шаклида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олади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хизматларини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кўрсатади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75997"/>
        <a:ext cx="10515600" cy="2892825"/>
      </dsp:txXfrm>
    </dsp:sp>
  </dsp:spTree>
</dsp:drawing>
</file>

<file path=ppt/diagrams/drawing7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058C91-964B-42F8-A087-47EF142047B8}">
      <dsp:nvSpPr>
        <dsp:cNvPr id="0" name=""/>
        <dsp:cNvSpPr/>
      </dsp:nvSpPr>
      <dsp:spPr>
        <a:xfrm>
          <a:off x="0" y="378758"/>
          <a:ext cx="10515600" cy="2509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объектига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511" y="501269"/>
        <a:ext cx="10270578" cy="2264628"/>
      </dsp:txXfrm>
    </dsp:sp>
    <dsp:sp modelId="{F4478976-6BBE-496C-8515-6963C0B533A0}">
      <dsp:nvSpPr>
        <dsp:cNvPr id="0" name=""/>
        <dsp:cNvSpPr/>
      </dsp:nvSpPr>
      <dsp:spPr>
        <a:xfrm>
          <a:off x="0" y="2888408"/>
          <a:ext cx="10515600" cy="235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хизматлар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888408"/>
        <a:ext cx="10515600" cy="2354625"/>
      </dsp:txXfrm>
    </dsp:sp>
  </dsp:spTree>
</dsp:drawing>
</file>

<file path=ppt/diagrams/drawing7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02EE0-972F-4114-A6EE-9A4618CD897B}">
      <dsp:nvSpPr>
        <dsp:cNvPr id="0" name=""/>
        <dsp:cNvSpPr/>
      </dsp:nvSpPr>
      <dsp:spPr>
        <a:xfrm>
          <a:off x="0" y="22177"/>
          <a:ext cx="10515600" cy="54685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marL="0" lvl="0" indent="358775" algn="just" defTabSz="2533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турлари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тузилган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озиқ-овқат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ҳисобланади</a:t>
          </a:r>
          <a:r>
            <a:rPr lang="ru-RU" sz="5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6954" y="289131"/>
        <a:ext cx="9981692" cy="4934671"/>
      </dsp:txXfrm>
    </dsp:sp>
  </dsp:spTree>
</dsp:drawing>
</file>

<file path=ppt/diagrams/drawing8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17603-BB05-449A-909A-AC245220504F}">
      <dsp:nvSpPr>
        <dsp:cNvPr id="0" name=""/>
        <dsp:cNvSpPr/>
      </dsp:nvSpPr>
      <dsp:spPr>
        <a:xfrm>
          <a:off x="0" y="25532"/>
          <a:ext cx="10515600" cy="5559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358775" algn="just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орасида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кучи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капитал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бозорларини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ажратиб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навбатида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малакали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малакасиз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кучи, фонд, валюта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бозорларига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бўлинади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b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409" y="296941"/>
        <a:ext cx="9972782" cy="5017022"/>
      </dsp:txXfrm>
    </dsp:sp>
  </dsp:spTree>
</dsp:drawing>
</file>

<file path=ppt/diagrams/drawing8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737DC-4B8C-4C71-97C9-E165F8759944}">
      <dsp:nvSpPr>
        <dsp:cNvPr id="0" name=""/>
        <dsp:cNvSpPr/>
      </dsp:nvSpPr>
      <dsp:spPr>
        <a:xfrm>
          <a:off x="0" y="39002"/>
          <a:ext cx="10515600" cy="3159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358775" algn="just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операциялари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объектлари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таркиби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4210" y="193212"/>
        <a:ext cx="10207180" cy="2850580"/>
      </dsp:txXfrm>
    </dsp:sp>
    <dsp:sp modelId="{1E935ED1-2A34-4B83-B185-3C48EC92E2DE}">
      <dsp:nvSpPr>
        <dsp:cNvPr id="0" name=""/>
        <dsp:cNvSpPr/>
      </dsp:nvSpPr>
      <dsp:spPr>
        <a:xfrm>
          <a:off x="0" y="3198003"/>
          <a:ext cx="10515600" cy="2297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6200" rIns="426720" bIns="76200" numCol="1" spcCol="1270" anchor="t" anchorCtr="0">
          <a:noAutofit/>
        </a:bodyPr>
        <a:lstStyle/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198003"/>
        <a:ext cx="10515600" cy="2297700"/>
      </dsp:txXfrm>
    </dsp:sp>
  </dsp:spTree>
</dsp:drawing>
</file>

<file path=ppt/diagrams/drawing8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11733-4E13-45C2-B0BD-DA2D40E0F5C0}">
      <dsp:nvSpPr>
        <dsp:cNvPr id="0" name=""/>
        <dsp:cNvSpPr/>
      </dsp:nvSpPr>
      <dsp:spPr>
        <a:xfrm>
          <a:off x="0" y="18751"/>
          <a:ext cx="10515600" cy="1146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инфратузилмаси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72" y="74723"/>
        <a:ext cx="10403656" cy="1034656"/>
      </dsp:txXfrm>
    </dsp:sp>
    <dsp:sp modelId="{D5B414B2-7068-428A-8549-ECD27E19A0C3}">
      <dsp:nvSpPr>
        <dsp:cNvPr id="0" name=""/>
        <dsp:cNvSpPr/>
      </dsp:nvSpPr>
      <dsp:spPr>
        <a:xfrm>
          <a:off x="0" y="1165351"/>
          <a:ext cx="10515600" cy="4361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2230" rIns="348488" bIns="62230" numCol="1" spcCol="1270" anchor="t" anchorCtr="0">
          <a:noAutofit/>
        </a:bodyPr>
        <a:lstStyle/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таъминловчи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таъминловчи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айланишини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таъминловчи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мажмуаси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65351"/>
        <a:ext cx="10515600" cy="4361489"/>
      </dsp:txXfrm>
    </dsp:sp>
  </dsp:spTree>
</dsp:drawing>
</file>

<file path=ppt/diagrams/drawing8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DF5486-A797-43BA-BF35-899C962FF543}">
      <dsp:nvSpPr>
        <dsp:cNvPr id="0" name=""/>
        <dsp:cNvSpPr/>
      </dsp:nvSpPr>
      <dsp:spPr>
        <a:xfrm>
          <a:off x="0" y="80351"/>
          <a:ext cx="10515600" cy="1146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72" y="136323"/>
        <a:ext cx="10403656" cy="1034656"/>
      </dsp:txXfrm>
    </dsp:sp>
    <dsp:sp modelId="{3CA296AA-BB8D-4EA3-9C63-E74E0C52D5FA}">
      <dsp:nvSpPr>
        <dsp:cNvPr id="0" name=""/>
        <dsp:cNvSpPr/>
      </dsp:nvSpPr>
      <dsp:spPr>
        <a:xfrm>
          <a:off x="0" y="1226951"/>
          <a:ext cx="10515600" cy="4260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2230" rIns="348488" bIns="62230" numCol="1" spcCol="1270" anchor="t" anchorCtr="0">
          <a:noAutofit/>
        </a:bodyPr>
        <a:lstStyle/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 -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уюшган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тарқалган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товар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фонд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шунингдек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валюта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биржалари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26951"/>
        <a:ext cx="10515600" cy="4260060"/>
      </dsp:txXfrm>
    </dsp:sp>
  </dsp:spTree>
</dsp:drawing>
</file>

<file path=ppt/diagrams/drawing8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9FC50D-2480-4B15-858C-7133EC615E51}">
      <dsp:nvSpPr>
        <dsp:cNvPr id="0" name=""/>
        <dsp:cNvSpPr/>
      </dsp:nvSpPr>
      <dsp:spPr>
        <a:xfrm>
          <a:off x="0" y="20026"/>
          <a:ext cx="10515600" cy="145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358775" algn="just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22" y="90848"/>
        <a:ext cx="10373956" cy="1309155"/>
      </dsp:txXfrm>
    </dsp:sp>
    <dsp:sp modelId="{CA52D151-CF95-46E4-BA93-751C173CDEE6}">
      <dsp:nvSpPr>
        <dsp:cNvPr id="0" name=""/>
        <dsp:cNvSpPr/>
      </dsp:nvSpPr>
      <dsp:spPr>
        <a:xfrm>
          <a:off x="0" y="1470826"/>
          <a:ext cx="10515600" cy="397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8740" rIns="440944" bIns="78740" numCol="1" spcCol="1270" anchor="t" anchorCtr="0">
          <a:noAutofit/>
        </a:bodyPr>
        <a:lstStyle/>
        <a:p>
          <a:pPr marL="285750" lvl="1" indent="-285750" algn="just" defTabSz="2133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Брокерлик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фирмаси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ресурсларни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қимматли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қоғозларни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мижозлар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тижорат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70826"/>
        <a:ext cx="10515600" cy="3978540"/>
      </dsp:txXfrm>
    </dsp:sp>
  </dsp:spTree>
</dsp:drawing>
</file>

<file path=ppt/diagrams/drawing8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D19CC4-C1C0-43B3-921D-EFE9EA822CE7}">
      <dsp:nvSpPr>
        <dsp:cNvPr id="0" name=""/>
        <dsp:cNvSpPr/>
      </dsp:nvSpPr>
      <dsp:spPr>
        <a:xfrm>
          <a:off x="0" y="69109"/>
          <a:ext cx="10515600" cy="1287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358775" algn="just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826" y="131935"/>
        <a:ext cx="10389948" cy="1161348"/>
      </dsp:txXfrm>
    </dsp:sp>
    <dsp:sp modelId="{C9B76A81-9758-4839-8C5B-E6DFB5D7C9A0}">
      <dsp:nvSpPr>
        <dsp:cNvPr id="0" name=""/>
        <dsp:cNvSpPr/>
      </dsp:nvSpPr>
      <dsp:spPr>
        <a:xfrm>
          <a:off x="0" y="1356109"/>
          <a:ext cx="10515600" cy="409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9850" rIns="391160" bIns="69850" numCol="1" spcCol="1270" anchor="t" anchorCtr="0">
          <a:noAutofit/>
        </a:bodyPr>
        <a:lstStyle/>
        <a:p>
          <a:pPr marL="285750" lvl="1" indent="-285750" algn="just" defTabSz="1911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уйи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операцияларини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компания (чет эл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товарларини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олиб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экспорт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маҳсулотларини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чет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элга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56109"/>
        <a:ext cx="10515600" cy="4098600"/>
      </dsp:txXfrm>
    </dsp:sp>
  </dsp:spTree>
</dsp:drawing>
</file>

<file path=ppt/diagrams/drawing8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D30A3-5926-4F2C-88B5-CB38ADDCE61A}">
      <dsp:nvSpPr>
        <dsp:cNvPr id="0" name=""/>
        <dsp:cNvSpPr/>
      </dsp:nvSpPr>
      <dsp:spPr>
        <a:xfrm>
          <a:off x="0" y="319104"/>
          <a:ext cx="10515600" cy="145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358775" algn="just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22" y="389926"/>
        <a:ext cx="10373956" cy="1309155"/>
      </dsp:txXfrm>
    </dsp:sp>
    <dsp:sp modelId="{354EBD47-D424-4D28-A8CB-BE33BD3129CA}">
      <dsp:nvSpPr>
        <dsp:cNvPr id="0" name=""/>
        <dsp:cNvSpPr/>
      </dsp:nvSpPr>
      <dsp:spPr>
        <a:xfrm>
          <a:off x="0" y="1769904"/>
          <a:ext cx="10515600" cy="3336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8740" rIns="440944" bIns="78740" numCol="1" spcCol="1270" anchor="t" anchorCtr="0">
          <a:noAutofit/>
        </a:bodyPr>
        <a:lstStyle/>
        <a:p>
          <a:pPr marL="285750" lvl="1" indent="-285750" algn="just" defTabSz="2133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Суғурта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компанияси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суғурта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суғурта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хатарларни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зарарсизлантириш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-кредит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769904"/>
        <a:ext cx="10515600" cy="3336840"/>
      </dsp:txXfrm>
    </dsp:sp>
  </dsp:spTree>
</dsp:drawing>
</file>

<file path=ppt/diagrams/drawing8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1D862-0FDD-4420-83EB-334F756044BE}">
      <dsp:nvSpPr>
        <dsp:cNvPr id="0" name=""/>
        <dsp:cNvSpPr/>
      </dsp:nvSpPr>
      <dsp:spPr>
        <a:xfrm>
          <a:off x="0" y="858715"/>
          <a:ext cx="10515600" cy="1521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249" y="932964"/>
        <a:ext cx="10367102" cy="1372502"/>
      </dsp:txXfrm>
    </dsp:sp>
    <dsp:sp modelId="{3610B87F-1950-4FD7-A857-B60EAD51DD8E}">
      <dsp:nvSpPr>
        <dsp:cNvPr id="0" name=""/>
        <dsp:cNvSpPr/>
      </dsp:nvSpPr>
      <dsp:spPr>
        <a:xfrm>
          <a:off x="0" y="2379715"/>
          <a:ext cx="10515600" cy="2220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Ярмарка -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белгиланган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жойларда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вақти-вақти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этилувчи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379715"/>
        <a:ext cx="10515600" cy="2220075"/>
      </dsp:txXfrm>
    </dsp:sp>
  </dsp:spTree>
</dsp:drawing>
</file>

<file path=ppt/diagrams/drawing8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2BAEA-144F-40BF-87ED-E1B04BCDB549}">
      <dsp:nvSpPr>
        <dsp:cNvPr id="0" name=""/>
        <dsp:cNvSpPr/>
      </dsp:nvSpPr>
      <dsp:spPr>
        <a:xfrm>
          <a:off x="0" y="527783"/>
          <a:ext cx="10515600" cy="1521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249" y="602032"/>
        <a:ext cx="10367102" cy="1372502"/>
      </dsp:txXfrm>
    </dsp:sp>
    <dsp:sp modelId="{7CEC4D8A-A4B9-4328-9933-8BAC7CF707AC}">
      <dsp:nvSpPr>
        <dsp:cNvPr id="0" name=""/>
        <dsp:cNvSpPr/>
      </dsp:nvSpPr>
      <dsp:spPr>
        <a:xfrm>
          <a:off x="0" y="2048783"/>
          <a:ext cx="10515600" cy="28928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Аукцион -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вақтда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жойда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сотиш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48783"/>
        <a:ext cx="10515600" cy="2892825"/>
      </dsp:txXfrm>
    </dsp:sp>
  </dsp:spTree>
</dsp:drawing>
</file>

<file path=ppt/diagrams/drawing8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B3460-C52D-49E0-AA45-79C1F36D8545}">
      <dsp:nvSpPr>
        <dsp:cNvPr id="0" name=""/>
        <dsp:cNvSpPr/>
      </dsp:nvSpPr>
      <dsp:spPr>
        <a:xfrm>
          <a:off x="0" y="20026"/>
          <a:ext cx="10515600" cy="145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358775" algn="just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22" y="90848"/>
        <a:ext cx="10373956" cy="1309155"/>
      </dsp:txXfrm>
    </dsp:sp>
    <dsp:sp modelId="{415D1680-E6D2-49E9-9390-598270716525}">
      <dsp:nvSpPr>
        <dsp:cNvPr id="0" name=""/>
        <dsp:cNvSpPr/>
      </dsp:nvSpPr>
      <dsp:spPr>
        <a:xfrm>
          <a:off x="0" y="1470826"/>
          <a:ext cx="10515600" cy="397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8740" rIns="440944" bIns="78740" numCol="1" spcCol="1270" anchor="t" anchorCtr="0">
          <a:noAutofit/>
        </a:bodyPr>
        <a:lstStyle/>
        <a:p>
          <a:pPr marL="285750" lvl="1" indent="-285750" algn="just" defTabSz="2133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Савдо-саноат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палатаси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тижорат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хорижий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шериклар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алоқаларини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кўмаклашиш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70826"/>
        <a:ext cx="10515600" cy="3978540"/>
      </dsp:txXfrm>
    </dsp:sp>
  </dsp:spTree>
</dsp:drawing>
</file>

<file path=ppt/diagrams/drawing9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C8057D-130A-48BB-8654-7E546193D904}">
      <dsp:nvSpPr>
        <dsp:cNvPr id="0" name=""/>
        <dsp:cNvSpPr/>
      </dsp:nvSpPr>
      <dsp:spPr>
        <a:xfrm>
          <a:off x="0" y="25468"/>
          <a:ext cx="10515600" cy="1450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358775" algn="just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институтлари</a:t>
          </a:r>
          <a:r>
            <a:rPr lang="ru-RU" sz="6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22" y="96290"/>
        <a:ext cx="10373956" cy="1309155"/>
      </dsp:txXfrm>
    </dsp:sp>
    <dsp:sp modelId="{52AD5810-3790-4E96-87A9-D35DC6AC123F}">
      <dsp:nvSpPr>
        <dsp:cNvPr id="0" name=""/>
        <dsp:cNvSpPr/>
      </dsp:nvSpPr>
      <dsp:spPr>
        <a:xfrm>
          <a:off x="0" y="1476268"/>
          <a:ext cx="10515600" cy="3978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8740" rIns="440944" bIns="78740" numCol="1" spcCol="1270" anchor="t" anchorCtr="0">
          <a:noAutofit/>
        </a:bodyPr>
        <a:lstStyle/>
        <a:p>
          <a:pPr marL="285750" lvl="1" indent="-285750" algn="just" defTabSz="2133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Аудиторлик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фирмаси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мижоз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талабига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корхоналарнинг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молиявий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бухгалтерия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фаолиятини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назорат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қилувчи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76268"/>
        <a:ext cx="10515600" cy="3978540"/>
      </dsp:txXfrm>
    </dsp:sp>
  </dsp:spTree>
</dsp:drawing>
</file>

<file path=ppt/diagrams/drawing9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90493-7CA2-4703-B42F-144F83430252}">
      <dsp:nvSpPr>
        <dsp:cNvPr id="0" name=""/>
        <dsp:cNvSpPr/>
      </dsp:nvSpPr>
      <dsp:spPr>
        <a:xfrm>
          <a:off x="0" y="40388"/>
          <a:ext cx="10515600" cy="18532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358775" algn="just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Фиаско»си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қобилиятсизлиги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470" y="130858"/>
        <a:ext cx="10334660" cy="1672339"/>
      </dsp:txXfrm>
    </dsp:sp>
    <dsp:sp modelId="{33B57911-3A8D-47E0-B2A5-F5CDCAACEAD7}">
      <dsp:nvSpPr>
        <dsp:cNvPr id="0" name=""/>
        <dsp:cNvSpPr/>
      </dsp:nvSpPr>
      <dsp:spPr>
        <a:xfrm>
          <a:off x="0" y="1893668"/>
          <a:ext cx="10515600" cy="2086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0960" rIns="341376" bIns="60960" numCol="1" spcCol="1270" anchor="t" anchorCtr="0">
          <a:noAutofit/>
        </a:bodyPr>
        <a:lstStyle/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фаровонлигини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максимал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ошириб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бўлмайдиган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қиладиган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вазият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893668"/>
        <a:ext cx="10515600" cy="2086560"/>
      </dsp:txXfrm>
    </dsp:sp>
  </dsp:spTree>
</dsp:drawing>
</file>

<file path=ppt/diagrams/drawing9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586257-26CC-45CA-B98F-71B56D1F2A9E}">
      <dsp:nvSpPr>
        <dsp:cNvPr id="0" name=""/>
        <dsp:cNvSpPr/>
      </dsp:nvSpPr>
      <dsp:spPr>
        <a:xfrm>
          <a:off x="0" y="235954"/>
          <a:ext cx="10515600" cy="1146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72" y="291926"/>
        <a:ext cx="10403656" cy="1034656"/>
      </dsp:txXfrm>
    </dsp:sp>
    <dsp:sp modelId="{78AE9E6C-612B-47D1-ABA1-C7281FEC62B4}">
      <dsp:nvSpPr>
        <dsp:cNvPr id="0" name=""/>
        <dsp:cNvSpPr/>
      </dsp:nvSpPr>
      <dsp:spPr>
        <a:xfrm>
          <a:off x="0" y="1382554"/>
          <a:ext cx="10515600" cy="37529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2230" rIns="348488" bIns="62230" numCol="1" spcCol="1270" anchor="t" anchorCtr="0">
          <a:noAutofit/>
        </a:bodyPr>
        <a:lstStyle/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шароитида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ишлайди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курашида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кимдир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рақибларини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мағлубиятга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учратади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тобора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эгаллайди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таъсир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кучига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82554"/>
        <a:ext cx="10515600" cy="3752910"/>
      </dsp:txXfrm>
    </dsp:sp>
  </dsp:spTree>
</dsp:drawing>
</file>

<file path=ppt/diagrams/drawing9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7E67B1-0361-4A88-922B-9FF8F0DD5AE9}">
      <dsp:nvSpPr>
        <dsp:cNvPr id="0" name=""/>
        <dsp:cNvSpPr/>
      </dsp:nvSpPr>
      <dsp:spPr>
        <a:xfrm>
          <a:off x="0" y="46858"/>
          <a:ext cx="10515600" cy="1029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358775" algn="just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1" y="97119"/>
        <a:ext cx="10415078" cy="929078"/>
      </dsp:txXfrm>
    </dsp:sp>
    <dsp:sp modelId="{413A4A78-74C5-4EEB-A1B8-FBAA84C4739F}">
      <dsp:nvSpPr>
        <dsp:cNvPr id="0" name=""/>
        <dsp:cNvSpPr/>
      </dsp:nvSpPr>
      <dsp:spPr>
        <a:xfrm>
          <a:off x="0" y="1076458"/>
          <a:ext cx="10515600" cy="4280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5880" rIns="312928" bIns="55880" numCol="1" spcCol="1270" anchor="t" anchorCtr="0">
          <a:noAutofit/>
        </a:bodyPr>
        <a:lstStyle/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Айрим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саноат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тармоқлари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нечта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етказиб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берувчиларнинг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ёрдами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бирон-бир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товар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таъминлаш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техник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жиҳатдан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қийин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самарасиз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ҳолатдаги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монополя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табиий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монополия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дейилади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келади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чиқарилиши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кетиши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товарлар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сифатининг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тавсифланади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76458"/>
        <a:ext cx="10515600" cy="4280760"/>
      </dsp:txXfrm>
    </dsp:sp>
  </dsp:spTree>
</dsp:drawing>
</file>

<file path=ppt/diagrams/drawing9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31EE0D-83A4-4524-8DB3-12BC217CFF87}">
      <dsp:nvSpPr>
        <dsp:cNvPr id="0" name=""/>
        <dsp:cNvSpPr/>
      </dsp:nvSpPr>
      <dsp:spPr>
        <a:xfrm>
          <a:off x="0" y="55166"/>
          <a:ext cx="10515600" cy="15057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358775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ассимметрик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муаммоси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507" y="128673"/>
        <a:ext cx="10368586" cy="1358776"/>
      </dsp:txXfrm>
    </dsp:sp>
    <dsp:sp modelId="{FE85241B-D4E6-476D-A18E-4335DD9EBE91}">
      <dsp:nvSpPr>
        <dsp:cNvPr id="0" name=""/>
        <dsp:cNvSpPr/>
      </dsp:nvSpPr>
      <dsp:spPr>
        <a:xfrm>
          <a:off x="0" y="1560956"/>
          <a:ext cx="10515600" cy="3875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9530" rIns="277368" bIns="49530" numCol="1" spcCol="1270" anchor="t" anchorCtr="0">
          <a:noAutofit/>
        </a:bodyPr>
        <a:lstStyle/>
        <a:p>
          <a:pPr marL="285750" lvl="1" indent="-285750" algn="just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вазияти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хабардор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тақдирдагина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ишлайди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кўпинча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тўғрисида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маълумотларга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баъзида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сотувчи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нарсани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билса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баъзан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харидор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Эҳтимол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битимнинг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бошқасининг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ҳисобидан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кўради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одатда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маълумотли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маълумотга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3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60956"/>
        <a:ext cx="10515600" cy="3875040"/>
      </dsp:txXfrm>
    </dsp:sp>
  </dsp:spTree>
</dsp:drawing>
</file>

<file path=ppt/diagrams/drawing9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CC5188-AF29-4386-83C9-8B3D9B2DC90D}">
      <dsp:nvSpPr>
        <dsp:cNvPr id="0" name=""/>
        <dsp:cNvSpPr/>
      </dsp:nvSpPr>
      <dsp:spPr>
        <a:xfrm>
          <a:off x="0" y="289212"/>
          <a:ext cx="10515600" cy="38493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358775" algn="just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қилишнинг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умумий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ҳисобга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олган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чиқади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907" y="477119"/>
        <a:ext cx="10139786" cy="3473486"/>
      </dsp:txXfrm>
    </dsp:sp>
  </dsp:spTree>
</dsp:drawing>
</file>

<file path=ppt/diagrams/drawing9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A19CAA-CCB8-4F71-8533-E34CCA4EA56B}">
      <dsp:nvSpPr>
        <dsp:cNvPr id="0" name=""/>
        <dsp:cNvSpPr/>
      </dsp:nvSpPr>
      <dsp:spPr>
        <a:xfrm>
          <a:off x="0" y="251141"/>
          <a:ext cx="10515600" cy="4988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358775" algn="just" defTabSz="2311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уларнинг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хусусиятларида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эмаслигига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қарамай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иқтисодиётининг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неча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моделларини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ажратиб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кўрсатиш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5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3537" y="494678"/>
        <a:ext cx="10028526" cy="4501806"/>
      </dsp:txXfrm>
    </dsp:sp>
  </dsp:spTree>
</dsp:drawing>
</file>

<file path=ppt/diagrams/drawing9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704C09-766B-41D1-953F-17C2FCB699B3}">
      <dsp:nvSpPr>
        <dsp:cNvPr id="0" name=""/>
        <dsp:cNvSpPr/>
      </dsp:nvSpPr>
      <dsp:spPr>
        <a:xfrm>
          <a:off x="0" y="90824"/>
          <a:ext cx="10515600" cy="119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l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Либерал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(АҚШ)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257" y="149081"/>
        <a:ext cx="10399086" cy="1076886"/>
      </dsp:txXfrm>
    </dsp:sp>
    <dsp:sp modelId="{1382C0C7-C131-4AED-9572-22B5834B75DA}">
      <dsp:nvSpPr>
        <dsp:cNvPr id="0" name=""/>
        <dsp:cNvSpPr/>
      </dsp:nvSpPr>
      <dsp:spPr>
        <a:xfrm>
          <a:off x="0" y="1431104"/>
          <a:ext cx="10515600" cy="119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l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257" y="1489361"/>
        <a:ext cx="10399086" cy="1076886"/>
      </dsp:txXfrm>
    </dsp:sp>
    <dsp:sp modelId="{5534E6D2-CA4A-4D76-860A-BC3240462A52}">
      <dsp:nvSpPr>
        <dsp:cNvPr id="0" name=""/>
        <dsp:cNvSpPr/>
      </dsp:nvSpPr>
      <dsp:spPr>
        <a:xfrm>
          <a:off x="0" y="2624504"/>
          <a:ext cx="10515600" cy="27976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4770" rIns="362712" bIns="64770" numCol="1" spcCol="1270" anchor="t" anchorCtr="0">
          <a:noAutofit/>
        </a:bodyPr>
        <a:lstStyle/>
        <a:p>
          <a:pPr marL="285750" lvl="1" indent="-285750" algn="just" defTabSz="1778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устуворлиги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мослашувчан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меҳнат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маҳсулот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бозорлари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аҳамиятсиз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қонунчиликда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чеклаш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);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624504"/>
        <a:ext cx="10515600" cy="2797605"/>
      </dsp:txXfrm>
    </dsp:sp>
  </dsp:spTree>
</dsp:drawing>
</file>

<file path=ppt/diagrams/drawing9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85ECCE-A528-4B8C-BA08-2FEA677CE3A3}">
      <dsp:nvSpPr>
        <dsp:cNvPr id="0" name=""/>
        <dsp:cNvSpPr/>
      </dsp:nvSpPr>
      <dsp:spPr>
        <a:xfrm>
          <a:off x="0" y="38900"/>
          <a:ext cx="10515600" cy="25096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Либерал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(АҚШ)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511" y="161411"/>
        <a:ext cx="10270578" cy="2264628"/>
      </dsp:txXfrm>
    </dsp:sp>
    <dsp:sp modelId="{16B541AF-F9BC-4A0B-BE49-742F29CA16EA}">
      <dsp:nvSpPr>
        <dsp:cNvPr id="0" name=""/>
        <dsp:cNvSpPr/>
      </dsp:nvSpPr>
      <dsp:spPr>
        <a:xfrm>
          <a:off x="0" y="2548551"/>
          <a:ext cx="10515600" cy="28928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максимал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олишни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рағбатлантирувчи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табақаланиш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548551"/>
        <a:ext cx="10515600" cy="2892825"/>
      </dsp:txXfrm>
    </dsp:sp>
  </dsp:spTree>
</dsp:drawing>
</file>

<file path=ppt/diagrams/drawing9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8E2B6E-B7D5-45EC-B51E-6B8B426E4C42}">
      <dsp:nvSpPr>
        <dsp:cNvPr id="0" name=""/>
        <dsp:cNvSpPr/>
      </dsp:nvSpPr>
      <dsp:spPr>
        <a:xfrm>
          <a:off x="0" y="146406"/>
          <a:ext cx="10515600" cy="11231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358775" algn="just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Либерал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(АҚШ)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830" y="201236"/>
        <a:ext cx="10405940" cy="1013539"/>
      </dsp:txXfrm>
    </dsp:sp>
    <dsp:sp modelId="{6D872F3E-471A-480C-9370-C6ED1F3EC146}">
      <dsp:nvSpPr>
        <dsp:cNvPr id="0" name=""/>
        <dsp:cNvSpPr/>
      </dsp:nvSpPr>
      <dsp:spPr>
        <a:xfrm>
          <a:off x="0" y="1269606"/>
          <a:ext cx="10515600" cy="4173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0960" rIns="341376" bIns="60960" numCol="1" spcCol="1270" anchor="t" anchorCtr="0">
          <a:noAutofit/>
        </a:bodyPr>
        <a:lstStyle/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соҳада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либерал модель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тутади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фақат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шароитларига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644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солади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ҳукуматнинг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ҳаракатлари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мамлакатни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 неъматлар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мудофаа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экология)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таъминлашга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қаратилган</a:t>
          </a: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69606"/>
        <a:ext cx="10515600" cy="4173120"/>
      </dsp:txXfrm>
    </dsp:sp>
  </dsp:spTree>
</dsp:drawing>
</file>

<file path=ppt/diagrams/drawing10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AB67EF-37DB-40E8-9A6C-7658430581A1}">
      <dsp:nvSpPr>
        <dsp:cNvPr id="0" name=""/>
        <dsp:cNvSpPr/>
      </dsp:nvSpPr>
      <dsp:spPr>
        <a:xfrm>
          <a:off x="0" y="65642"/>
          <a:ext cx="10515600" cy="19691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358775" algn="just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124" y="161766"/>
        <a:ext cx="10323352" cy="1776862"/>
      </dsp:txXfrm>
    </dsp:sp>
    <dsp:sp modelId="{256028DF-689F-4EE1-8465-01A1AC7C1277}">
      <dsp:nvSpPr>
        <dsp:cNvPr id="0" name=""/>
        <dsp:cNvSpPr/>
      </dsp:nvSpPr>
      <dsp:spPr>
        <a:xfrm>
          <a:off x="0" y="2034752"/>
          <a:ext cx="10515600" cy="3325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4770" rIns="362712" bIns="64770" numCol="1" spcCol="1270" anchor="t" anchorCtr="0">
          <a:noAutofit/>
        </a:bodyPr>
        <a:lstStyle/>
        <a:p>
          <a:pPr marL="285750" lvl="1" indent="-285750" algn="just" defTabSz="1778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асосан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тамойилларига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риоя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қилинади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нафақат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имкониятларини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тенглаштиришга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балки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тенглаштиришга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яъни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даромадларни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34752"/>
        <a:ext cx="10515600" cy="3325455"/>
      </dsp:txXfrm>
    </dsp:sp>
  </dsp:spTree>
</dsp:drawing>
</file>

<file path=ppt/diagrams/drawing10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3450B-8E91-4335-912A-39C70568C797}">
      <dsp:nvSpPr>
        <dsp:cNvPr id="0" name=""/>
        <dsp:cNvSpPr/>
      </dsp:nvSpPr>
      <dsp:spPr>
        <a:xfrm>
          <a:off x="0" y="317957"/>
          <a:ext cx="10515600" cy="20463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358775" algn="just" defTabSz="2355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5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sz="5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894" y="417851"/>
        <a:ext cx="10315812" cy="1846542"/>
      </dsp:txXfrm>
    </dsp:sp>
    <dsp:sp modelId="{E431B504-47C7-4AA1-B18A-B90CA01928D9}">
      <dsp:nvSpPr>
        <dsp:cNvPr id="0" name=""/>
        <dsp:cNvSpPr/>
      </dsp:nvSpPr>
      <dsp:spPr>
        <a:xfrm>
          <a:off x="0" y="2364288"/>
          <a:ext cx="10515600" cy="2852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7310" rIns="376936" bIns="67310" numCol="1" spcCol="1270" anchor="t" anchorCtr="0">
          <a:noAutofit/>
        </a:bodyPr>
        <a:lstStyle/>
        <a:p>
          <a:pPr marL="285750" lvl="1" indent="-285750" algn="just" defTabSz="1822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даромадларни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қайта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солиққа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тортиш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ЯИМда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харажатларининг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улуши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анча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сезиларли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ҳажмларни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364288"/>
        <a:ext cx="10515600" cy="2852460"/>
      </dsp:txXfrm>
    </dsp:sp>
  </dsp:spTree>
</dsp:drawing>
</file>

<file path=ppt/diagrams/drawing10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9ABADE-469D-43D9-82BE-462ED9ECC442}">
      <dsp:nvSpPr>
        <dsp:cNvPr id="0" name=""/>
        <dsp:cNvSpPr/>
      </dsp:nvSpPr>
      <dsp:spPr>
        <a:xfrm>
          <a:off x="0" y="15388"/>
          <a:ext cx="10515600" cy="19305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358775" algn="just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4239" y="109627"/>
        <a:ext cx="10327122" cy="1742022"/>
      </dsp:txXfrm>
    </dsp:sp>
    <dsp:sp modelId="{6EDAD97B-0B64-461C-937F-666EBBE12AE8}">
      <dsp:nvSpPr>
        <dsp:cNvPr id="0" name=""/>
        <dsp:cNvSpPr/>
      </dsp:nvSpPr>
      <dsp:spPr>
        <a:xfrm>
          <a:off x="0" y="1945888"/>
          <a:ext cx="10515600" cy="3519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3500" rIns="355600" bIns="63500" numCol="1" spcCol="1270" anchor="t" anchorCtr="0">
          <a:noAutofit/>
        </a:bodyPr>
        <a:lstStyle/>
        <a:p>
          <a:pPr marL="285750" lvl="1" indent="-285750" algn="just" defTabSz="1733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733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аҳоли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табақаланишнинг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жипслашган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табақаланиши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733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ўсишнинг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самарали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қизиқишнинг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945888"/>
        <a:ext cx="10515600" cy="3519000"/>
      </dsp:txXfrm>
    </dsp:sp>
  </dsp:spTree>
</dsp:drawing>
</file>

<file path=ppt/diagrams/drawing10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61BC4-2718-4584-821E-D63C084161C7}">
      <dsp:nvSpPr>
        <dsp:cNvPr id="0" name=""/>
        <dsp:cNvSpPr/>
      </dsp:nvSpPr>
      <dsp:spPr>
        <a:xfrm>
          <a:off x="0" y="6553"/>
          <a:ext cx="10515600" cy="18918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(Европа)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354" y="98907"/>
        <a:ext cx="10330892" cy="1707182"/>
      </dsp:txXfrm>
    </dsp:sp>
    <dsp:sp modelId="{7465762D-9800-4EFD-AB85-49F741955566}">
      <dsp:nvSpPr>
        <dsp:cNvPr id="0" name=""/>
        <dsp:cNvSpPr/>
      </dsp:nvSpPr>
      <dsp:spPr>
        <a:xfrm>
          <a:off x="0" y="1898443"/>
          <a:ext cx="10515600" cy="3651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2230" rIns="348488" bIns="62230" numCol="1" spcCol="1270" anchor="t" anchorCtr="0">
          <a:noAutofit/>
        </a:bodyPr>
        <a:lstStyle/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кучли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бюрократия,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унчалик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мослашувчан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бўлмаган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механизм,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ҳақи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фирмаларнинг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кўпроқ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ишчиларни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жалб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рағбатини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пасайтиради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нафақалари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излаш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рағбатлантиришларни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камайтиради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898443"/>
        <a:ext cx="10515600" cy="3651480"/>
      </dsp:txXfrm>
    </dsp:sp>
  </dsp:spTree>
</dsp:drawing>
</file>

<file path=ppt/diagrams/drawing10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84E5C3-4DA9-413A-A3A0-457EAB2B12EC}">
      <dsp:nvSpPr>
        <dsp:cNvPr id="0" name=""/>
        <dsp:cNvSpPr/>
      </dsp:nvSpPr>
      <dsp:spPr>
        <a:xfrm>
          <a:off x="0" y="87523"/>
          <a:ext cx="10515600" cy="1146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358775" algn="just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«Скандинавия </a:t>
          </a:r>
          <a:r>
            <a:rPr lang="ru-RU" sz="4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социализми</a:t>
          </a:r>
          <a:r>
            <a:rPr lang="ru-RU" sz="4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модели</a:t>
          </a:r>
          <a:endParaRPr lang="ru-RU" sz="4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72" y="143495"/>
        <a:ext cx="10403656" cy="1034656"/>
      </dsp:txXfrm>
    </dsp:sp>
    <dsp:sp modelId="{121B9AE3-9F61-4C68-AC2B-3F0E7C78BF61}">
      <dsp:nvSpPr>
        <dsp:cNvPr id="0" name=""/>
        <dsp:cNvSpPr/>
      </dsp:nvSpPr>
      <dsp:spPr>
        <a:xfrm>
          <a:off x="0" y="1234123"/>
          <a:ext cx="10515600" cy="4158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2230" rIns="348488" bIns="62230" numCol="1" spcCol="1270" anchor="t" anchorCtr="0">
          <a:noAutofit/>
        </a:bodyPr>
        <a:lstStyle/>
        <a:p>
          <a:pPr marL="285750" lvl="1" indent="-285750" algn="just" defTabSz="1689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риоя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қилиш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ишлашига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жиддий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аралашуви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солиқлар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имтиёзлар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юқори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аҳолининг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фарқланиши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ривожланган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мамлакатларга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қараганда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камроқ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ишсизликнинг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мавжудлиги</a:t>
          </a:r>
          <a:r>
            <a:rPr lang="ru-RU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34123"/>
        <a:ext cx="10515600" cy="4158630"/>
      </dsp:txXfrm>
    </dsp:sp>
  </dsp:spTree>
</dsp:drawing>
</file>

<file path=ppt/diagrams/drawing10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0EC89E-8AF2-4A05-A5BF-E9A1F3F5A014}">
      <dsp:nvSpPr>
        <dsp:cNvPr id="0" name=""/>
        <dsp:cNvSpPr/>
      </dsp:nvSpPr>
      <dsp:spPr>
        <a:xfrm>
          <a:off x="0" y="33649"/>
          <a:ext cx="10515600" cy="1076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358775" algn="just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«Скандинавия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социализми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 модели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546" y="86195"/>
        <a:ext cx="10410508" cy="971308"/>
      </dsp:txXfrm>
    </dsp:sp>
    <dsp:sp modelId="{B7C0D580-C1CB-441B-96D6-3E01657D647B}">
      <dsp:nvSpPr>
        <dsp:cNvPr id="0" name=""/>
        <dsp:cNvSpPr/>
      </dsp:nvSpPr>
      <dsp:spPr>
        <a:xfrm>
          <a:off x="0" y="1110049"/>
          <a:ext cx="10515600" cy="4380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8420" rIns="327152" bIns="58420" numCol="1" spcCol="1270" anchor="t" anchorCtr="0">
          <a:noAutofit/>
        </a:bodyPr>
        <a:lstStyle/>
        <a:p>
          <a:pPr marL="285750" lvl="1" indent="-285750" algn="just" defTabSz="1600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жараёнларни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солишда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нафақат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балки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жамоат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ташкилотларининг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масалан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касаба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уюшмаларининг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роли,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берувчилар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ишчилар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миллий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даражада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солинади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эгилувчанлик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мотивация,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аппаратидаги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коррупциянинг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жуда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</a:t>
          </a:r>
          <a:r>
            <a:rPr lang="ru-RU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даражаси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10049"/>
        <a:ext cx="10515600" cy="4380120"/>
      </dsp:txXfrm>
    </dsp:sp>
  </dsp:spTree>
</dsp:drawing>
</file>

<file path=ppt/diagrams/drawing10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D044F9-5D13-48D0-B94E-46883AC2F4D6}">
      <dsp:nvSpPr>
        <dsp:cNvPr id="0" name=""/>
        <dsp:cNvSpPr/>
      </dsp:nvSpPr>
      <dsp:spPr>
        <a:xfrm>
          <a:off x="0" y="38531"/>
          <a:ext cx="10515600" cy="1053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just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Япония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403" y="89934"/>
        <a:ext cx="10412794" cy="950194"/>
      </dsp:txXfrm>
    </dsp:sp>
    <dsp:sp modelId="{2C1D625C-2717-404B-B967-2DDDBD8FFF93}">
      <dsp:nvSpPr>
        <dsp:cNvPr id="0" name=""/>
        <dsp:cNvSpPr/>
      </dsp:nvSpPr>
      <dsp:spPr>
        <a:xfrm>
          <a:off x="0" y="1091531"/>
          <a:ext cx="10515600" cy="42848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ниҳоятда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аҳамиятсиз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шериклари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рақобатчилари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беришади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тўғридан-тўғри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кўрсатмалар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эмас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балки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маслаҳат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тавсиялар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шаклида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бўлади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тинглайдиган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консультациялар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91531"/>
        <a:ext cx="10515600" cy="4284899"/>
      </dsp:txXfrm>
    </dsp:sp>
  </dsp:spTree>
</dsp:drawing>
</file>

<file path=ppt/diagrams/drawing10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9A7BD-B99A-4B57-8137-650ACD51BE73}">
      <dsp:nvSpPr>
        <dsp:cNvPr id="0" name=""/>
        <dsp:cNvSpPr/>
      </dsp:nvSpPr>
      <dsp:spPr>
        <a:xfrm>
          <a:off x="0" y="85368"/>
          <a:ext cx="10515600" cy="959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358775" algn="just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Япония иқтисодий модели</a:t>
          </a:r>
          <a:endParaRPr lang="ru-RU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834" y="132202"/>
        <a:ext cx="10421932" cy="865732"/>
      </dsp:txXfrm>
    </dsp:sp>
    <dsp:sp modelId="{62577A7A-7230-4679-98A8-93BFAF1A9527}">
      <dsp:nvSpPr>
        <dsp:cNvPr id="0" name=""/>
        <dsp:cNvSpPr/>
      </dsp:nvSpPr>
      <dsp:spPr>
        <a:xfrm>
          <a:off x="0" y="1044768"/>
          <a:ext cx="10515600" cy="43283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2070" rIns="291592" bIns="52070" numCol="1" spcCol="1270" anchor="t" anchorCtr="0">
          <a:noAutofit/>
        </a:bodyPr>
        <a:lstStyle/>
        <a:p>
          <a:pPr marL="285750" lvl="1" indent="-285750" algn="just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рақобатни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қўллаб-қувватлайди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улар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ўртасидаги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ҳамкорликка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эътибор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беради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мотивациялари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ишлайди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стратегияси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жуда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хусусиятга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қисқа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тезкор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олишга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интилиш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истак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алмаштирилади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барқарор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узоқ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муддатли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истиқболли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лойиҳалар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яхши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оширилади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ўзгарувчан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шароитларига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мослашувчан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жавоб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бериш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қийин</a:t>
          </a:r>
          <a:r>
            <a:rPr lang="ru-RU" sz="32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44768"/>
        <a:ext cx="10515600" cy="4328369"/>
      </dsp:txXfrm>
    </dsp:sp>
  </dsp:spTree>
</dsp:drawing>
</file>

<file path=ppt/diagrams/drawing10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982BF-62C4-4907-8672-29B0A5E93942}">
      <dsp:nvSpPr>
        <dsp:cNvPr id="0" name=""/>
        <dsp:cNvSpPr/>
      </dsp:nvSpPr>
      <dsp:spPr>
        <a:xfrm>
          <a:off x="0" y="29523"/>
          <a:ext cx="10515600" cy="1263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358775" algn="just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684" y="91207"/>
        <a:ext cx="10392232" cy="1140232"/>
      </dsp:txXfrm>
    </dsp:sp>
    <dsp:sp modelId="{E9997D3E-DE4E-40BA-8810-4E30DD4D67F4}">
      <dsp:nvSpPr>
        <dsp:cNvPr id="0" name=""/>
        <dsp:cNvSpPr/>
      </dsp:nvSpPr>
      <dsp:spPr>
        <a:xfrm>
          <a:off x="0" y="1293123"/>
          <a:ext cx="10515600" cy="413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8580" rIns="384048" bIns="68580" numCol="1" spcCol="1270" anchor="t" anchorCtr="0">
          <a:noAutofit/>
        </a:bodyPr>
        <a:lstStyle/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модель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таснифлаш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мумкин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эмас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аксинча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солишнинг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устунлик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қилади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93123"/>
        <a:ext cx="10515600" cy="4135859"/>
      </dsp:txXfrm>
    </dsp:sp>
  </dsp:spTree>
</dsp:drawing>
</file>

<file path=ppt/diagrams/drawing10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B388A9-78B6-4143-BBC7-7FD27B567D89}">
      <dsp:nvSpPr>
        <dsp:cNvPr id="0" name=""/>
        <dsp:cNvSpPr/>
      </dsp:nvSpPr>
      <dsp:spPr>
        <a:xfrm>
          <a:off x="0" y="33388"/>
          <a:ext cx="10515600" cy="1170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358775" algn="just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115" y="90503"/>
        <a:ext cx="10401370" cy="1055770"/>
      </dsp:txXfrm>
    </dsp:sp>
    <dsp:sp modelId="{63AAA06D-7A84-43E6-9F2A-615239B076C3}">
      <dsp:nvSpPr>
        <dsp:cNvPr id="0" name=""/>
        <dsp:cNvSpPr/>
      </dsp:nvSpPr>
      <dsp:spPr>
        <a:xfrm>
          <a:off x="0" y="1203388"/>
          <a:ext cx="10515600" cy="4243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3500" rIns="355600" bIns="63500" numCol="1" spcCol="1270" anchor="t" anchorCtr="0">
          <a:noAutofit/>
        </a:bodyPr>
        <a:lstStyle/>
        <a:p>
          <a:pPr marL="285750" lvl="1" indent="-285750" algn="just" defTabSz="1733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Чет эл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инвестицияларининг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тез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кириб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мулкчилик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буларнинг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барчаси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хосдир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фаолиятнинг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аксарият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жараёнларини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солувчи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ривожланган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аппарати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характерлидир</a:t>
          </a:r>
          <a:r>
            <a:rPr lang="ru-RU" sz="3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03388"/>
        <a:ext cx="10515600" cy="4243500"/>
      </dsp:txXfrm>
    </dsp:sp>
  </dsp:spTree>
</dsp:drawing>
</file>

<file path=ppt/diagrams/drawing1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B1EDF8-9A26-4DAD-B618-1ED54340921E}">
      <dsp:nvSpPr>
        <dsp:cNvPr id="0" name=""/>
        <dsp:cNvSpPr/>
      </dsp:nvSpPr>
      <dsp:spPr>
        <a:xfrm>
          <a:off x="0" y="34966"/>
          <a:ext cx="10515600" cy="1263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358775" algn="just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684" y="96650"/>
        <a:ext cx="10392232" cy="1140232"/>
      </dsp:txXfrm>
    </dsp:sp>
    <dsp:sp modelId="{E661704B-550C-4AA5-B4CB-1779BE548437}">
      <dsp:nvSpPr>
        <dsp:cNvPr id="0" name=""/>
        <dsp:cNvSpPr/>
      </dsp:nvSpPr>
      <dsp:spPr>
        <a:xfrm>
          <a:off x="0" y="1298566"/>
          <a:ext cx="10515600" cy="413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8580" rIns="384048" bIns="68580" numCol="1" spcCol="1270" anchor="t" anchorCtr="0">
          <a:noAutofit/>
        </a:bodyPr>
        <a:lstStyle/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Муҳим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минтақавий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фарқланиш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янги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минтақаларда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тўпланган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бошқалари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эса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ҳали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режимда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яшамоқда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866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Хитой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ўзига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томон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ривожланмоқда</a:t>
          </a:r>
          <a:r>
            <a:rPr lang="ru-RU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98566"/>
        <a:ext cx="10515600" cy="4135859"/>
      </dsp:txXfrm>
    </dsp:sp>
  </dsp:spTree>
</dsp:drawing>
</file>

<file path=ppt/diagrams/drawing1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864A09-C09B-48A1-90BF-F81FF5191923}">
      <dsp:nvSpPr>
        <dsp:cNvPr id="0" name=""/>
        <dsp:cNvSpPr/>
      </dsp:nvSpPr>
      <dsp:spPr>
        <a:xfrm>
          <a:off x="0" y="24613"/>
          <a:ext cx="10515600" cy="1053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358775" algn="just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Транзитив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иқтисодиётлар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403" y="76016"/>
        <a:ext cx="10412794" cy="950194"/>
      </dsp:txXfrm>
    </dsp:sp>
    <dsp:sp modelId="{A4CCD34C-A73A-4159-B807-3518504C48E4}">
      <dsp:nvSpPr>
        <dsp:cNvPr id="0" name=""/>
        <dsp:cNvSpPr/>
      </dsp:nvSpPr>
      <dsp:spPr>
        <a:xfrm>
          <a:off x="0" y="1077613"/>
          <a:ext cx="10515600" cy="43780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моделидан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воз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кечиш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пост-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социалистик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мамлакатларда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моделларини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мамлакатларда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юритаётган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паст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самарадорлиги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боғлиқ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5557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Шу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бозорга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бўлмаганлиги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улар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ишлашининг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қониқарсиз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натижалари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сабаби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тан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олинди</a:t>
          </a:r>
          <a:r>
            <a:rPr lang="ru-RU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77613"/>
        <a:ext cx="10515600" cy="4378049"/>
      </dsp:txXfrm>
    </dsp:sp>
  </dsp:spTree>
</dsp:drawing>
</file>

<file path=ppt/diagrams/drawing1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26FF79-50A2-4CCC-BB81-67CD17AD8F90}">
      <dsp:nvSpPr>
        <dsp:cNvPr id="0" name=""/>
        <dsp:cNvSpPr/>
      </dsp:nvSpPr>
      <dsp:spPr>
        <a:xfrm>
          <a:off x="0" y="460555"/>
          <a:ext cx="10515600" cy="227799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358775" algn="just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даврининг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келиб</a:t>
          </a:r>
          <a:r>
            <a:rPr lang="ru-RU" sz="5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endParaRPr lang="ru-RU" sz="5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202" y="571757"/>
        <a:ext cx="10293196" cy="2055586"/>
      </dsp:txXfrm>
    </dsp:sp>
    <dsp:sp modelId="{5588B713-9420-4376-AEBD-DEAD2F81DF24}">
      <dsp:nvSpPr>
        <dsp:cNvPr id="0" name=""/>
        <dsp:cNvSpPr/>
      </dsp:nvSpPr>
      <dsp:spPr>
        <a:xfrm>
          <a:off x="0" y="2738545"/>
          <a:ext cx="10515600" cy="22594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4930" rIns="419608" bIns="74930" numCol="1" spcCol="1270" anchor="t" anchorCtr="0">
          <a:noAutofit/>
        </a:bodyPr>
        <a:lstStyle/>
        <a:p>
          <a:pPr marL="285750" lvl="1" indent="-285750" algn="just" defTabSz="2044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Ягона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44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Марказлаштирилган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44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Моносубъектли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бошқариш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4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738545"/>
        <a:ext cx="10515600" cy="2259405"/>
      </dsp:txXfrm>
    </dsp:sp>
  </dsp:spTree>
</dsp:drawing>
</file>

<file path=ppt/diagrams/drawing1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E322BA-A03B-4CE5-92FF-E3613E017508}">
      <dsp:nvSpPr>
        <dsp:cNvPr id="0" name=""/>
        <dsp:cNvSpPr/>
      </dsp:nvSpPr>
      <dsp:spPr>
        <a:xfrm>
          <a:off x="0" y="166631"/>
          <a:ext cx="10515600" cy="1287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358775" algn="just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даврининг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келиб</a:t>
          </a:r>
          <a:r>
            <a:rPr lang="ru-RU" sz="5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endParaRPr lang="ru-RU" sz="5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826" y="229457"/>
        <a:ext cx="10389948" cy="1161348"/>
      </dsp:txXfrm>
    </dsp:sp>
    <dsp:sp modelId="{AED218F2-A42F-4818-9D10-EFE595BC0F78}">
      <dsp:nvSpPr>
        <dsp:cNvPr id="0" name=""/>
        <dsp:cNvSpPr/>
      </dsp:nvSpPr>
      <dsp:spPr>
        <a:xfrm>
          <a:off x="0" y="1453631"/>
          <a:ext cx="10515600" cy="3870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9850" rIns="391160" bIns="69850" numCol="1" spcCol="1270" anchor="t" anchorCtr="0">
          <a:noAutofit/>
        </a:bodyPr>
        <a:lstStyle/>
        <a:p>
          <a:pPr marL="285750" lvl="1" indent="-285750" algn="just" defTabSz="1911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Р</a:t>
          </a:r>
          <a:r>
            <a:rPr lang="en-US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сурсларни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марказлашган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тақсимлаш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911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тармоқ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хусусиятларига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қараб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911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Қатъий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ўрнатишнинг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марказлаштирилган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53631"/>
        <a:ext cx="10515600" cy="3870900"/>
      </dsp:txXfrm>
    </dsp:sp>
  </dsp:spTree>
</dsp:drawing>
</file>

<file path=ppt/diagrams/drawing1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F3709D-B3A4-42BA-8C6F-5F1B6D366C82}">
      <dsp:nvSpPr>
        <dsp:cNvPr id="0" name=""/>
        <dsp:cNvSpPr/>
      </dsp:nvSpPr>
      <dsp:spPr>
        <a:xfrm>
          <a:off x="0" y="30546"/>
          <a:ext cx="10515600" cy="24710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358775" algn="just" defTabSz="2844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даврининг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келиб</a:t>
          </a:r>
          <a:r>
            <a:rPr lang="ru-RU" sz="6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чиқиши</a:t>
          </a:r>
          <a:endParaRPr lang="ru-RU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0626" y="151172"/>
        <a:ext cx="10274348" cy="2229788"/>
      </dsp:txXfrm>
    </dsp:sp>
    <dsp:sp modelId="{88BD022C-454E-4425-A4E4-02005DA71605}">
      <dsp:nvSpPr>
        <dsp:cNvPr id="0" name=""/>
        <dsp:cNvSpPr/>
      </dsp:nvSpPr>
      <dsp:spPr>
        <a:xfrm>
          <a:off x="0" y="2501587"/>
          <a:ext cx="10515600" cy="298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1280" rIns="455168" bIns="81280" numCol="1" spcCol="1270" anchor="t" anchorCtr="0">
          <a:noAutofit/>
        </a:bodyPr>
        <a:lstStyle/>
        <a:p>
          <a:pPr marL="285750" lvl="1" indent="-285750" algn="just" defTabSz="2222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савдода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монополияси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222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фаолиятнинг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соҳаларида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монополияси</a:t>
          </a:r>
          <a:r>
            <a:rPr lang="ru-RU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501587"/>
        <a:ext cx="10515600" cy="2980800"/>
      </dsp:txXfrm>
    </dsp:sp>
  </dsp:spTree>
</dsp:drawing>
</file>

<file path=ppt/diagrams/drawing1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B5668E-3E4B-4987-8565-10184EA9332B}">
      <dsp:nvSpPr>
        <dsp:cNvPr id="0" name=""/>
        <dsp:cNvSpPr/>
      </dsp:nvSpPr>
      <dsp:spPr>
        <a:xfrm>
          <a:off x="0" y="295502"/>
          <a:ext cx="10515600" cy="1404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358775" algn="just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538" y="364040"/>
        <a:ext cx="10378524" cy="1266924"/>
      </dsp:txXfrm>
    </dsp:sp>
    <dsp:sp modelId="{0C1DA26E-6CDB-4FF4-B487-FF3234AF0964}">
      <dsp:nvSpPr>
        <dsp:cNvPr id="0" name=""/>
        <dsp:cNvSpPr/>
      </dsp:nvSpPr>
      <dsp:spPr>
        <a:xfrm>
          <a:off x="0" y="1699503"/>
          <a:ext cx="10515600" cy="3539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6200" rIns="426720" bIns="76200" numCol="1" spcCol="1270" anchor="t" anchorCtr="0">
          <a:noAutofit/>
        </a:bodyPr>
        <a:lstStyle/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шаклларининг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хилма-хиллиги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Индикатив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режадан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фойдаланган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оммавий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Кўп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уклади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99503"/>
        <a:ext cx="10515600" cy="3539700"/>
      </dsp:txXfrm>
    </dsp:sp>
  </dsp:spTree>
</dsp:drawing>
</file>

<file path=ppt/diagrams/drawing1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AE28EB-B376-4525-9175-77B17CE0BF1B}">
      <dsp:nvSpPr>
        <dsp:cNvPr id="0" name=""/>
        <dsp:cNvSpPr/>
      </dsp:nvSpPr>
      <dsp:spPr>
        <a:xfrm>
          <a:off x="0" y="107763"/>
          <a:ext cx="10515600" cy="1357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358775" algn="just" defTabSz="2578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5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253" y="174016"/>
        <a:ext cx="10383094" cy="1224694"/>
      </dsp:txXfrm>
    </dsp:sp>
    <dsp:sp modelId="{5BE0B032-9E96-40A2-8F27-0740238B3804}">
      <dsp:nvSpPr>
        <dsp:cNvPr id="0" name=""/>
        <dsp:cNvSpPr/>
      </dsp:nvSpPr>
      <dsp:spPr>
        <a:xfrm>
          <a:off x="0" y="1464963"/>
          <a:ext cx="10515600" cy="39619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3660" rIns="412496" bIns="73660" numCol="1" spcCol="1270" anchor="t" anchorCtr="0">
          <a:noAutofit/>
        </a:bodyPr>
        <a:lstStyle/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Цивилизациялашган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Хўжалик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юритувчи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субъектларнинг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тўлиқ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мустақиллиги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асосида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464963"/>
        <a:ext cx="10515600" cy="3961979"/>
      </dsp:txXfrm>
    </dsp:sp>
  </dsp:spTree>
</dsp:drawing>
</file>

<file path=ppt/diagrams/drawing1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829BE-F57E-4452-815C-EBC667104EB7}">
      <dsp:nvSpPr>
        <dsp:cNvPr id="0" name=""/>
        <dsp:cNvSpPr/>
      </dsp:nvSpPr>
      <dsp:spPr>
        <a:xfrm>
          <a:off x="0" y="471394"/>
          <a:ext cx="10515600" cy="1521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249" y="545643"/>
        <a:ext cx="10367102" cy="1372502"/>
      </dsp:txXfrm>
    </dsp:sp>
    <dsp:sp modelId="{A57C186A-0853-41C0-AB76-8CD46D1549DE}">
      <dsp:nvSpPr>
        <dsp:cNvPr id="0" name=""/>
        <dsp:cNvSpPr/>
      </dsp:nvSpPr>
      <dsp:spPr>
        <a:xfrm>
          <a:off x="0" y="1992394"/>
          <a:ext cx="10515600" cy="30273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Жаҳон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бозорига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эркинлиги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Очиқ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иқтисодиётини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992394"/>
        <a:ext cx="10515600" cy="3027374"/>
      </dsp:txXfrm>
    </dsp:sp>
  </dsp:spTree>
</dsp:drawing>
</file>

<file path=ppt/diagrams/drawing1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F8E99B-938B-4DA5-9B55-555617AA9022}">
      <dsp:nvSpPr>
        <dsp:cNvPr id="0" name=""/>
        <dsp:cNvSpPr/>
      </dsp:nvSpPr>
      <dsp:spPr>
        <a:xfrm>
          <a:off x="0" y="42448"/>
          <a:ext cx="10515600" cy="1357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358775" algn="just" defTabSz="2578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sz="5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endParaRPr lang="ru-RU" sz="5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253" y="108701"/>
        <a:ext cx="10383094" cy="1224694"/>
      </dsp:txXfrm>
    </dsp:sp>
    <dsp:sp modelId="{C57D054F-826B-4DF3-A53D-45D3CC1B8AFE}">
      <dsp:nvSpPr>
        <dsp:cNvPr id="0" name=""/>
        <dsp:cNvSpPr/>
      </dsp:nvSpPr>
      <dsp:spPr>
        <a:xfrm>
          <a:off x="0" y="1399648"/>
          <a:ext cx="10515600" cy="39619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3660" rIns="412496" bIns="73660" numCol="1" spcCol="1270" anchor="t" anchorCtr="0">
          <a:noAutofit/>
        </a:bodyPr>
        <a:lstStyle/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Мулкчилик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муносабатларини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ўзгартириш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Рақобат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муҳитини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индикатив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режалаштириш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00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мулк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шаклларига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асосланган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корхоналарини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ўзгартириш</a:t>
          </a:r>
          <a:r>
            <a:rPr lang="ru-RU" sz="4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99648"/>
        <a:ext cx="10515600" cy="3961979"/>
      </dsp:txXfrm>
    </dsp:sp>
  </dsp:spTree>
</dsp:drawing>
</file>

<file path=ppt/diagrams/drawing1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FE5DFE-EE09-481C-ADF4-EDAF89F1D226}">
      <dsp:nvSpPr>
        <dsp:cNvPr id="0" name=""/>
        <dsp:cNvSpPr/>
      </dsp:nvSpPr>
      <dsp:spPr>
        <a:xfrm>
          <a:off x="0" y="273731"/>
          <a:ext cx="10515600" cy="1404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358775" algn="just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sz="6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endParaRPr lang="ru-RU" sz="6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538" y="342269"/>
        <a:ext cx="10378524" cy="1266924"/>
      </dsp:txXfrm>
    </dsp:sp>
    <dsp:sp modelId="{D6FC353A-D8A8-43CF-B3AC-1C71EF49D387}">
      <dsp:nvSpPr>
        <dsp:cNvPr id="0" name=""/>
        <dsp:cNvSpPr/>
      </dsp:nvSpPr>
      <dsp:spPr>
        <a:xfrm>
          <a:off x="0" y="1677731"/>
          <a:ext cx="10515600" cy="3539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6200" rIns="426720" bIns="76200" numCol="1" spcCol="1270" anchor="t" anchorCtr="0">
          <a:noAutofit/>
        </a:bodyPr>
        <a:lstStyle/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инфратузилмасини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Горизонтал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иқтисодий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алоқаларга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тадбиркорлик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0891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Нархларни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эркинлаштириш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77731"/>
        <a:ext cx="10515600" cy="3539700"/>
      </dsp:txXfrm>
    </dsp:sp>
  </dsp:spTree>
</dsp:drawing>
</file>

<file path=ppt/diagrams/drawing1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D76EC2-5A0C-488E-AFEA-2A1951A169DC}">
      <dsp:nvSpPr>
        <dsp:cNvPr id="0" name=""/>
        <dsp:cNvSpPr/>
      </dsp:nvSpPr>
      <dsp:spPr>
        <a:xfrm>
          <a:off x="0" y="824097"/>
          <a:ext cx="10515600" cy="1521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358775" algn="just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Ўтиш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</a:t>
          </a:r>
          <a:r>
            <a:rPr lang="ru-RU" sz="6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6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мазмуни</a:t>
          </a: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249" y="898346"/>
        <a:ext cx="10367102" cy="1372502"/>
      </dsp:txXfrm>
    </dsp:sp>
    <dsp:sp modelId="{32B302ED-527F-41CE-9701-D9A87D9BF267}">
      <dsp:nvSpPr>
        <dsp:cNvPr id="0" name=""/>
        <dsp:cNvSpPr/>
      </dsp:nvSpPr>
      <dsp:spPr>
        <a:xfrm>
          <a:off x="0" y="2345097"/>
          <a:ext cx="10515600" cy="235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82550" rIns="462280" bIns="82550" numCol="1" spcCol="1270" anchor="t" anchorCtr="0">
          <a:noAutofit/>
        </a:bodyPr>
        <a:lstStyle/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Савдо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ўзгартириш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2266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монополиясини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5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камайтириш</a:t>
          </a:r>
          <a:r>
            <a:rPr lang="ru-RU" sz="5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345097"/>
        <a:ext cx="10515600" cy="2354625"/>
      </dsp:txXfrm>
    </dsp:sp>
  </dsp:spTree>
</dsp:drawing>
</file>

<file path=ppt/diagrams/drawing1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363E3-12B7-4981-AAF9-31B3A0D5420C}">
      <dsp:nvSpPr>
        <dsp:cNvPr id="0" name=""/>
        <dsp:cNvSpPr/>
      </dsp:nvSpPr>
      <dsp:spPr>
        <a:xfrm>
          <a:off x="0" y="160178"/>
          <a:ext cx="10515600" cy="41254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358775" algn="just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Ижтимоий-иқтисодий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тизимдаги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ўзгаришлар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объектив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аммо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трансформация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жараёнларини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бўйича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чора-тадбирлар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мажмуини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оширувчи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давлат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органларининг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субъектив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фаолияти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катта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аҳамиятга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эга</a:t>
          </a:r>
          <a:r>
            <a:rPr lang="ru-RU" sz="4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1386" y="361564"/>
        <a:ext cx="10112828" cy="3722647"/>
      </dsp:txXfrm>
    </dsp:sp>
    <dsp:sp modelId="{8D35B10B-EB03-4C62-9B04-18A758600445}">
      <dsp:nvSpPr>
        <dsp:cNvPr id="0" name=""/>
        <dsp:cNvSpPr/>
      </dsp:nvSpPr>
      <dsp:spPr>
        <a:xfrm>
          <a:off x="0" y="4285598"/>
          <a:ext cx="10515600" cy="10236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4610" rIns="305816" bIns="54610" numCol="1" spcCol="1270" anchor="t" anchorCtr="0">
          <a:noAutofit/>
        </a:bodyPr>
        <a:lstStyle/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Ушбу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мақсадга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мувофиқ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фаолият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ислоҳот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аталади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285598"/>
        <a:ext cx="10515600" cy="1023615"/>
      </dsp:txXfrm>
    </dsp:sp>
  </dsp:spTree>
</dsp:drawing>
</file>

<file path=ppt/diagrams/drawing1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EBB0B-84FD-4F44-9A5A-DA823C67F8BF}">
      <dsp:nvSpPr>
        <dsp:cNvPr id="0" name=""/>
        <dsp:cNvSpPr/>
      </dsp:nvSpPr>
      <dsp:spPr>
        <a:xfrm>
          <a:off x="0" y="2233"/>
          <a:ext cx="11019098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sz="4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50209"/>
        <a:ext cx="10923146" cy="886847"/>
      </dsp:txXfrm>
    </dsp:sp>
  </dsp:spTree>
</dsp:drawing>
</file>

<file path=ppt/diagrams/drawing1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DB9B0-5F3B-49A8-B726-C00E49CEECB1}">
      <dsp:nvSpPr>
        <dsp:cNvPr id="0" name=""/>
        <dsp:cNvSpPr/>
      </dsp:nvSpPr>
      <dsp:spPr>
        <a:xfrm>
          <a:off x="0" y="11595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Sh.Sh.Shodmonov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B.D.Xajiy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v, 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R.A.Yusupov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diy</a:t>
          </a: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taraqqiyot</a:t>
          </a: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jadallashuvi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qo‘llanma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«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Innovatsion</a:t>
          </a: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nashriyot-matbaa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uyi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», 2021</a:t>
          </a: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142345"/>
        <a:ext cx="10966324" cy="487766"/>
      </dsp:txXfrm>
    </dsp:sp>
    <dsp:sp modelId="{20198682-2390-4C68-BF11-D610A97D3969}">
      <dsp:nvSpPr>
        <dsp:cNvPr id="0" name=""/>
        <dsp:cNvSpPr/>
      </dsp:nvSpPr>
      <dsp:spPr>
        <a:xfrm>
          <a:off x="0" y="69681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723205"/>
        <a:ext cx="10966324" cy="487766"/>
      </dsp:txXfrm>
    </dsp:sp>
    <dsp:sp modelId="{B3A74D21-630C-4070-84C4-7248284F5907}">
      <dsp:nvSpPr>
        <dsp:cNvPr id="0" name=""/>
        <dsp:cNvSpPr/>
      </dsp:nvSpPr>
      <dsp:spPr>
        <a:xfrm>
          <a:off x="0" y="127767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1304065"/>
        <a:ext cx="10966324" cy="487766"/>
      </dsp:txXfrm>
    </dsp:sp>
    <dsp:sp modelId="{78F82FDC-B8A7-4B8F-A94E-1181A43A4744}">
      <dsp:nvSpPr>
        <dsp:cNvPr id="0" name=""/>
        <dsp:cNvSpPr/>
      </dsp:nvSpPr>
      <dsp:spPr>
        <a:xfrm>
          <a:off x="0" y="185853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Симкина Л.Г. Экономическая теория. 2-е изд. – СПб.: Питер, 2008.</a:t>
          </a:r>
          <a:r>
            <a:rPr lang="ms-MY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1884925"/>
        <a:ext cx="10966324" cy="487766"/>
      </dsp:txXfrm>
    </dsp:sp>
    <dsp:sp modelId="{A7E388BC-C0DA-457B-AB86-7AAF736E7014}">
      <dsp:nvSpPr>
        <dsp:cNvPr id="0" name=""/>
        <dsp:cNvSpPr/>
      </dsp:nvSpPr>
      <dsp:spPr>
        <a:xfrm>
          <a:off x="0" y="243939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Станковская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И.К., Стрелец И.А. Экономическая теория: учебник /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И.А.Стрелец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3-е изд.,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Эксмо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2008.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2465785"/>
        <a:ext cx="10966324" cy="487766"/>
      </dsp:txXfrm>
    </dsp:sp>
    <dsp:sp modelId="{3B170F8B-FF42-48E7-AF70-BFBBEE7BE6A4}">
      <dsp:nvSpPr>
        <dsp:cNvPr id="0" name=""/>
        <dsp:cNvSpPr/>
      </dsp:nvSpPr>
      <dsp:spPr>
        <a:xfrm>
          <a:off x="0" y="302025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Экономическая теория / Под ред.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3-е изд. – СПб.: Изд.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СПбГУЭФ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Питер, 2008.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3046645"/>
        <a:ext cx="10966324" cy="487766"/>
      </dsp:txXfrm>
    </dsp:sp>
    <dsp:sp modelId="{8E1EE6FB-4C07-40EA-95D7-0F61620E03B0}">
      <dsp:nvSpPr>
        <dsp:cNvPr id="0" name=""/>
        <dsp:cNvSpPr/>
      </dsp:nvSpPr>
      <dsp:spPr>
        <a:xfrm>
          <a:off x="0" y="360111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Камаев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В.Д. Экономическая теория: Краткий курс: учебник /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М.З.Ильчиков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Т.А.Борисовская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2-е изд., стер. – М.: КНОРУС, 2007.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3627505"/>
        <a:ext cx="10966324" cy="487766"/>
      </dsp:txXfrm>
    </dsp:sp>
    <dsp:sp modelId="{CE8C773F-56AF-4881-BE9B-AF88F1D4A1EF}">
      <dsp:nvSpPr>
        <dsp:cNvPr id="0" name=""/>
        <dsp:cNvSpPr/>
      </dsp:nvSpPr>
      <dsp:spPr>
        <a:xfrm>
          <a:off x="0" y="4181978"/>
          <a:ext cx="11019098" cy="540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 (политэкономия): Учебник/ Под общ. ред. акад.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акад. </a:t>
          </a:r>
          <a:r>
            <a:rPr lang="ru-RU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4-е изд. - М.: ИНФРА-М, 2004.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87" y="4208365"/>
        <a:ext cx="10966324" cy="487766"/>
      </dsp:txXfrm>
    </dsp:sp>
  </dsp:spTree>
</dsp:drawing>
</file>

<file path=ppt/diagrams/drawing1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41EBE9-EC19-4C61-97FA-7F5E8B2AA024}">
      <dsp:nvSpPr>
        <dsp:cNvPr id="0" name=""/>
        <dsp:cNvSpPr/>
      </dsp:nvSpPr>
      <dsp:spPr>
        <a:xfrm>
          <a:off x="0" y="9904"/>
          <a:ext cx="8229600" cy="11231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800" i="1" kern="1200" dirty="0" smtClean="0">
              <a:latin typeface="Times New Roman" pitchFamily="18" charset="0"/>
              <a:cs typeface="Times New Roman" pitchFamily="18" charset="0"/>
            </a:rPr>
            <a:t>Эътиборингиз учун рахмат!</a:t>
          </a:r>
          <a:endParaRPr lang="ru-RU" sz="48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830" y="64734"/>
        <a:ext cx="8119940" cy="10135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991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26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962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347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337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200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376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646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205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869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83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20C-0A25-44AB-9A91-32424F7CDD7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4C06C-995C-4B91-A237-09FD75D914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653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9.xml"/><Relationship Id="rId3" Type="http://schemas.openxmlformats.org/officeDocument/2006/relationships/diagramLayout" Target="../diagrams/layout28.xml"/><Relationship Id="rId7" Type="http://schemas.openxmlformats.org/officeDocument/2006/relationships/diagramData" Target="../diagrams/data29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11" Type="http://schemas.microsoft.com/office/2007/relationships/diagramDrawing" Target="../diagrams/drawing29.xml"/><Relationship Id="rId5" Type="http://schemas.openxmlformats.org/officeDocument/2006/relationships/diagramColors" Target="../diagrams/colors28.xml"/><Relationship Id="rId10" Type="http://schemas.openxmlformats.org/officeDocument/2006/relationships/diagramColors" Target="../diagrams/colors29.xml"/><Relationship Id="rId4" Type="http://schemas.openxmlformats.org/officeDocument/2006/relationships/diagramQuickStyle" Target="../diagrams/quickStyle28.xml"/><Relationship Id="rId9" Type="http://schemas.openxmlformats.org/officeDocument/2006/relationships/diagramQuickStyle" Target="../diagrams/quickStyle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2.xml"/><Relationship Id="rId3" Type="http://schemas.openxmlformats.org/officeDocument/2006/relationships/diagramLayout" Target="../diagrams/layout31.xml"/><Relationship Id="rId7" Type="http://schemas.openxmlformats.org/officeDocument/2006/relationships/diagramData" Target="../diagrams/data32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11" Type="http://schemas.microsoft.com/office/2007/relationships/diagramDrawing" Target="../diagrams/drawing32.xml"/><Relationship Id="rId5" Type="http://schemas.openxmlformats.org/officeDocument/2006/relationships/diagramColors" Target="../diagrams/colors31.xml"/><Relationship Id="rId10" Type="http://schemas.openxmlformats.org/officeDocument/2006/relationships/diagramColors" Target="../diagrams/colors32.xml"/><Relationship Id="rId4" Type="http://schemas.openxmlformats.org/officeDocument/2006/relationships/diagramQuickStyle" Target="../diagrams/quickStyle31.xml"/><Relationship Id="rId9" Type="http://schemas.openxmlformats.org/officeDocument/2006/relationships/diagramQuickStyle" Target="../diagrams/quickStyle3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4.xml"/><Relationship Id="rId3" Type="http://schemas.openxmlformats.org/officeDocument/2006/relationships/diagramLayout" Target="../diagrams/layout33.xml"/><Relationship Id="rId7" Type="http://schemas.openxmlformats.org/officeDocument/2006/relationships/diagramData" Target="../diagrams/data34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11" Type="http://schemas.microsoft.com/office/2007/relationships/diagramDrawing" Target="../diagrams/drawing34.xml"/><Relationship Id="rId5" Type="http://schemas.openxmlformats.org/officeDocument/2006/relationships/diagramColors" Target="../diagrams/colors33.xml"/><Relationship Id="rId10" Type="http://schemas.openxmlformats.org/officeDocument/2006/relationships/diagramColors" Target="../diagrams/colors34.xml"/><Relationship Id="rId4" Type="http://schemas.openxmlformats.org/officeDocument/2006/relationships/diagramQuickStyle" Target="../diagrams/quickStyle33.xml"/><Relationship Id="rId9" Type="http://schemas.openxmlformats.org/officeDocument/2006/relationships/diagramQuickStyle" Target="../diagrams/quickStyle3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9.xml"/><Relationship Id="rId3" Type="http://schemas.openxmlformats.org/officeDocument/2006/relationships/diagramLayout" Target="../diagrams/layout38.xml"/><Relationship Id="rId7" Type="http://schemas.openxmlformats.org/officeDocument/2006/relationships/diagramData" Target="../diagrams/data39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11" Type="http://schemas.microsoft.com/office/2007/relationships/diagramDrawing" Target="../diagrams/drawing39.xml"/><Relationship Id="rId5" Type="http://schemas.openxmlformats.org/officeDocument/2006/relationships/diagramColors" Target="../diagrams/colors38.xml"/><Relationship Id="rId10" Type="http://schemas.openxmlformats.org/officeDocument/2006/relationships/diagramColors" Target="../diagrams/colors39.xml"/><Relationship Id="rId4" Type="http://schemas.openxmlformats.org/officeDocument/2006/relationships/diagramQuickStyle" Target="../diagrams/quickStyle38.xml"/><Relationship Id="rId9" Type="http://schemas.openxmlformats.org/officeDocument/2006/relationships/diagramQuickStyle" Target="../diagrams/quickStyle3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0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5" Type="http://schemas.openxmlformats.org/officeDocument/2006/relationships/diagramColors" Target="../diagrams/colors40.xml"/><Relationship Id="rId4" Type="http://schemas.openxmlformats.org/officeDocument/2006/relationships/diagramQuickStyle" Target="../diagrams/quickStyle4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1.xml"/><Relationship Id="rId2" Type="http://schemas.openxmlformats.org/officeDocument/2006/relationships/diagramData" Target="../diagrams/data4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1.xml"/><Relationship Id="rId5" Type="http://schemas.openxmlformats.org/officeDocument/2006/relationships/diagramColors" Target="../diagrams/colors41.xml"/><Relationship Id="rId4" Type="http://schemas.openxmlformats.org/officeDocument/2006/relationships/diagramQuickStyle" Target="../diagrams/quickStyle4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3.xml"/><Relationship Id="rId3" Type="http://schemas.openxmlformats.org/officeDocument/2006/relationships/diagramLayout" Target="../diagrams/layout42.xml"/><Relationship Id="rId7" Type="http://schemas.openxmlformats.org/officeDocument/2006/relationships/diagramData" Target="../diagrams/data43.xml"/><Relationship Id="rId2" Type="http://schemas.openxmlformats.org/officeDocument/2006/relationships/diagramData" Target="../diagrams/data4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2.xml"/><Relationship Id="rId11" Type="http://schemas.microsoft.com/office/2007/relationships/diagramDrawing" Target="../diagrams/drawing43.xml"/><Relationship Id="rId5" Type="http://schemas.openxmlformats.org/officeDocument/2006/relationships/diagramColors" Target="../diagrams/colors42.xml"/><Relationship Id="rId10" Type="http://schemas.openxmlformats.org/officeDocument/2006/relationships/diagramColors" Target="../diagrams/colors43.xml"/><Relationship Id="rId4" Type="http://schemas.openxmlformats.org/officeDocument/2006/relationships/diagramQuickStyle" Target="../diagrams/quickStyle42.xml"/><Relationship Id="rId9" Type="http://schemas.openxmlformats.org/officeDocument/2006/relationships/diagramQuickStyle" Target="../diagrams/quickStyle4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4.xml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4.xml"/><Relationship Id="rId5" Type="http://schemas.openxmlformats.org/officeDocument/2006/relationships/diagramColors" Target="../diagrams/colors44.xml"/><Relationship Id="rId4" Type="http://schemas.openxmlformats.org/officeDocument/2006/relationships/diagramQuickStyle" Target="../diagrams/quickStyle4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6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5" Type="http://schemas.openxmlformats.org/officeDocument/2006/relationships/diagramColors" Target="../diagrams/colors46.xml"/><Relationship Id="rId4" Type="http://schemas.openxmlformats.org/officeDocument/2006/relationships/diagramQuickStyle" Target="../diagrams/quickStyle4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7.xml"/><Relationship Id="rId2" Type="http://schemas.openxmlformats.org/officeDocument/2006/relationships/diagramData" Target="../diagrams/data4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7.xml"/><Relationship Id="rId5" Type="http://schemas.openxmlformats.org/officeDocument/2006/relationships/diagramColors" Target="../diagrams/colors47.xml"/><Relationship Id="rId4" Type="http://schemas.openxmlformats.org/officeDocument/2006/relationships/diagramQuickStyle" Target="../diagrams/quickStyle4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8.xml"/><Relationship Id="rId2" Type="http://schemas.openxmlformats.org/officeDocument/2006/relationships/diagramData" Target="../diagrams/data4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8.xml"/><Relationship Id="rId5" Type="http://schemas.openxmlformats.org/officeDocument/2006/relationships/diagramColors" Target="../diagrams/colors48.xml"/><Relationship Id="rId4" Type="http://schemas.openxmlformats.org/officeDocument/2006/relationships/diagramQuickStyle" Target="../diagrams/quickStyle4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9.xml"/><Relationship Id="rId2" Type="http://schemas.openxmlformats.org/officeDocument/2006/relationships/diagramData" Target="../diagrams/data4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9.xml"/><Relationship Id="rId5" Type="http://schemas.openxmlformats.org/officeDocument/2006/relationships/diagramColors" Target="../diagrams/colors49.xml"/><Relationship Id="rId4" Type="http://schemas.openxmlformats.org/officeDocument/2006/relationships/diagramQuickStyle" Target="../diagrams/quickStyle4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0.xml"/><Relationship Id="rId2" Type="http://schemas.openxmlformats.org/officeDocument/2006/relationships/diagramData" Target="../diagrams/data5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0.xml"/><Relationship Id="rId5" Type="http://schemas.openxmlformats.org/officeDocument/2006/relationships/diagramColors" Target="../diagrams/colors50.xml"/><Relationship Id="rId4" Type="http://schemas.openxmlformats.org/officeDocument/2006/relationships/diagramQuickStyle" Target="../diagrams/quickStyle5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1.xml"/><Relationship Id="rId2" Type="http://schemas.openxmlformats.org/officeDocument/2006/relationships/diagramData" Target="../diagrams/data5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1.xml"/><Relationship Id="rId5" Type="http://schemas.openxmlformats.org/officeDocument/2006/relationships/diagramColors" Target="../diagrams/colors51.xml"/><Relationship Id="rId4" Type="http://schemas.openxmlformats.org/officeDocument/2006/relationships/diagramQuickStyle" Target="../diagrams/quickStyle5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2.xml"/><Relationship Id="rId2" Type="http://schemas.openxmlformats.org/officeDocument/2006/relationships/diagramData" Target="../diagrams/data5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2.xml"/><Relationship Id="rId5" Type="http://schemas.openxmlformats.org/officeDocument/2006/relationships/diagramColors" Target="../diagrams/colors52.xml"/><Relationship Id="rId4" Type="http://schemas.openxmlformats.org/officeDocument/2006/relationships/diagramQuickStyle" Target="../diagrams/quickStyle5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3.xml"/><Relationship Id="rId2" Type="http://schemas.openxmlformats.org/officeDocument/2006/relationships/diagramData" Target="../diagrams/data5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3.xml"/><Relationship Id="rId5" Type="http://schemas.openxmlformats.org/officeDocument/2006/relationships/diagramColors" Target="../diagrams/colors53.xml"/><Relationship Id="rId4" Type="http://schemas.openxmlformats.org/officeDocument/2006/relationships/diagramQuickStyle" Target="../diagrams/quickStyle5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4.xml"/><Relationship Id="rId2" Type="http://schemas.openxmlformats.org/officeDocument/2006/relationships/diagramData" Target="../diagrams/data5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4.xml"/><Relationship Id="rId5" Type="http://schemas.openxmlformats.org/officeDocument/2006/relationships/diagramColors" Target="../diagrams/colors54.xml"/><Relationship Id="rId4" Type="http://schemas.openxmlformats.org/officeDocument/2006/relationships/diagramQuickStyle" Target="../diagrams/quickStyle5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5.xml"/><Relationship Id="rId2" Type="http://schemas.openxmlformats.org/officeDocument/2006/relationships/diagramData" Target="../diagrams/data5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5.xml"/><Relationship Id="rId5" Type="http://schemas.openxmlformats.org/officeDocument/2006/relationships/diagramColors" Target="../diagrams/colors55.xml"/><Relationship Id="rId4" Type="http://schemas.openxmlformats.org/officeDocument/2006/relationships/diagramQuickStyle" Target="../diagrams/quickStyle5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6.xml"/><Relationship Id="rId2" Type="http://schemas.openxmlformats.org/officeDocument/2006/relationships/diagramData" Target="../diagrams/data5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6.xml"/><Relationship Id="rId5" Type="http://schemas.openxmlformats.org/officeDocument/2006/relationships/diagramColors" Target="../diagrams/colors56.xml"/><Relationship Id="rId4" Type="http://schemas.openxmlformats.org/officeDocument/2006/relationships/diagramQuickStyle" Target="../diagrams/quickStyle5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7.xml"/><Relationship Id="rId2" Type="http://schemas.openxmlformats.org/officeDocument/2006/relationships/diagramData" Target="../diagrams/data5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7.xml"/><Relationship Id="rId5" Type="http://schemas.openxmlformats.org/officeDocument/2006/relationships/diagramColors" Target="../diagrams/colors57.xml"/><Relationship Id="rId4" Type="http://schemas.openxmlformats.org/officeDocument/2006/relationships/diagramQuickStyle" Target="../diagrams/quickStyle5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8.xml"/><Relationship Id="rId2" Type="http://schemas.openxmlformats.org/officeDocument/2006/relationships/diagramData" Target="../diagrams/data5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8.xml"/><Relationship Id="rId5" Type="http://schemas.openxmlformats.org/officeDocument/2006/relationships/diagramColors" Target="../diagrams/colors58.xml"/><Relationship Id="rId4" Type="http://schemas.openxmlformats.org/officeDocument/2006/relationships/diagramQuickStyle" Target="../diagrams/quickStyle5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9.xml"/><Relationship Id="rId2" Type="http://schemas.openxmlformats.org/officeDocument/2006/relationships/diagramData" Target="../diagrams/data5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9.xml"/><Relationship Id="rId5" Type="http://schemas.openxmlformats.org/officeDocument/2006/relationships/diagramColors" Target="../diagrams/colors59.xml"/><Relationship Id="rId4" Type="http://schemas.openxmlformats.org/officeDocument/2006/relationships/diagramQuickStyle" Target="../diagrams/quickStyle5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0.xml"/><Relationship Id="rId2" Type="http://schemas.openxmlformats.org/officeDocument/2006/relationships/diagramData" Target="../diagrams/data6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0.xml"/><Relationship Id="rId5" Type="http://schemas.openxmlformats.org/officeDocument/2006/relationships/diagramColors" Target="../diagrams/colors60.xml"/><Relationship Id="rId4" Type="http://schemas.openxmlformats.org/officeDocument/2006/relationships/diagramQuickStyle" Target="../diagrams/quickStyle6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1.xml"/><Relationship Id="rId2" Type="http://schemas.openxmlformats.org/officeDocument/2006/relationships/diagramData" Target="../diagrams/data6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1.xml"/><Relationship Id="rId5" Type="http://schemas.openxmlformats.org/officeDocument/2006/relationships/diagramColors" Target="../diagrams/colors61.xml"/><Relationship Id="rId4" Type="http://schemas.openxmlformats.org/officeDocument/2006/relationships/diagramQuickStyle" Target="../diagrams/quickStyle6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2.xml"/><Relationship Id="rId2" Type="http://schemas.openxmlformats.org/officeDocument/2006/relationships/diagramData" Target="../diagrams/data6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2.xml"/><Relationship Id="rId5" Type="http://schemas.openxmlformats.org/officeDocument/2006/relationships/diagramColors" Target="../diagrams/colors62.xml"/><Relationship Id="rId4" Type="http://schemas.openxmlformats.org/officeDocument/2006/relationships/diagramQuickStyle" Target="../diagrams/quickStyle6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3.xml"/><Relationship Id="rId2" Type="http://schemas.openxmlformats.org/officeDocument/2006/relationships/diagramData" Target="../diagrams/data6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3.xml"/><Relationship Id="rId5" Type="http://schemas.openxmlformats.org/officeDocument/2006/relationships/diagramColors" Target="../diagrams/colors63.xml"/><Relationship Id="rId4" Type="http://schemas.openxmlformats.org/officeDocument/2006/relationships/diagramQuickStyle" Target="../diagrams/quickStyle6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4.xml"/><Relationship Id="rId2" Type="http://schemas.openxmlformats.org/officeDocument/2006/relationships/diagramData" Target="../diagrams/data6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4.xml"/><Relationship Id="rId5" Type="http://schemas.openxmlformats.org/officeDocument/2006/relationships/diagramColors" Target="../diagrams/colors64.xml"/><Relationship Id="rId4" Type="http://schemas.openxmlformats.org/officeDocument/2006/relationships/diagramQuickStyle" Target="../diagrams/quickStyle6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5.xml"/><Relationship Id="rId2" Type="http://schemas.openxmlformats.org/officeDocument/2006/relationships/diagramData" Target="../diagrams/data6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5.xml"/><Relationship Id="rId5" Type="http://schemas.openxmlformats.org/officeDocument/2006/relationships/diagramColors" Target="../diagrams/colors65.xml"/><Relationship Id="rId4" Type="http://schemas.openxmlformats.org/officeDocument/2006/relationships/diagramQuickStyle" Target="../diagrams/quickStyle6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6.xml"/><Relationship Id="rId2" Type="http://schemas.openxmlformats.org/officeDocument/2006/relationships/diagramData" Target="../diagrams/data6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6.xml"/><Relationship Id="rId5" Type="http://schemas.openxmlformats.org/officeDocument/2006/relationships/diagramColors" Target="../diagrams/colors66.xml"/><Relationship Id="rId4" Type="http://schemas.openxmlformats.org/officeDocument/2006/relationships/diagramQuickStyle" Target="../diagrams/quickStyle6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7.xml"/><Relationship Id="rId2" Type="http://schemas.openxmlformats.org/officeDocument/2006/relationships/diagramData" Target="../diagrams/data6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7.xml"/><Relationship Id="rId5" Type="http://schemas.openxmlformats.org/officeDocument/2006/relationships/diagramColors" Target="../diagrams/colors67.xml"/><Relationship Id="rId4" Type="http://schemas.openxmlformats.org/officeDocument/2006/relationships/diagramQuickStyle" Target="../diagrams/quickStyle6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8.xml"/><Relationship Id="rId2" Type="http://schemas.openxmlformats.org/officeDocument/2006/relationships/diagramData" Target="../diagrams/data6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8.xml"/><Relationship Id="rId5" Type="http://schemas.openxmlformats.org/officeDocument/2006/relationships/diagramColors" Target="../diagrams/colors68.xml"/><Relationship Id="rId4" Type="http://schemas.openxmlformats.org/officeDocument/2006/relationships/diagramQuickStyle" Target="../diagrams/quickStyle6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9.xml"/><Relationship Id="rId2" Type="http://schemas.openxmlformats.org/officeDocument/2006/relationships/diagramData" Target="../diagrams/data6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9.xml"/><Relationship Id="rId5" Type="http://schemas.openxmlformats.org/officeDocument/2006/relationships/diagramColors" Target="../diagrams/colors69.xml"/><Relationship Id="rId4" Type="http://schemas.openxmlformats.org/officeDocument/2006/relationships/diagramQuickStyle" Target="../diagrams/quickStyle6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0.xml"/><Relationship Id="rId2" Type="http://schemas.openxmlformats.org/officeDocument/2006/relationships/diagramData" Target="../diagrams/data7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0.xml"/><Relationship Id="rId5" Type="http://schemas.openxmlformats.org/officeDocument/2006/relationships/diagramColors" Target="../diagrams/colors70.xml"/><Relationship Id="rId4" Type="http://schemas.openxmlformats.org/officeDocument/2006/relationships/diagramQuickStyle" Target="../diagrams/quickStyle7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1.xml"/><Relationship Id="rId2" Type="http://schemas.openxmlformats.org/officeDocument/2006/relationships/diagramData" Target="../diagrams/data7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1.xml"/><Relationship Id="rId5" Type="http://schemas.openxmlformats.org/officeDocument/2006/relationships/diagramColors" Target="../diagrams/colors71.xml"/><Relationship Id="rId4" Type="http://schemas.openxmlformats.org/officeDocument/2006/relationships/diagramQuickStyle" Target="../diagrams/quickStyle7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2.xml"/><Relationship Id="rId2" Type="http://schemas.openxmlformats.org/officeDocument/2006/relationships/diagramData" Target="../diagrams/data7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2.xml"/><Relationship Id="rId5" Type="http://schemas.openxmlformats.org/officeDocument/2006/relationships/diagramColors" Target="../diagrams/colors72.xml"/><Relationship Id="rId4" Type="http://schemas.openxmlformats.org/officeDocument/2006/relationships/diagramQuickStyle" Target="../diagrams/quickStyle7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3.xml"/><Relationship Id="rId2" Type="http://schemas.openxmlformats.org/officeDocument/2006/relationships/diagramData" Target="../diagrams/data7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3.xml"/><Relationship Id="rId5" Type="http://schemas.openxmlformats.org/officeDocument/2006/relationships/diagramColors" Target="../diagrams/colors73.xml"/><Relationship Id="rId4" Type="http://schemas.openxmlformats.org/officeDocument/2006/relationships/diagramQuickStyle" Target="../diagrams/quickStyle7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4.xml"/><Relationship Id="rId2" Type="http://schemas.openxmlformats.org/officeDocument/2006/relationships/diagramData" Target="../diagrams/data7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4.xml"/><Relationship Id="rId5" Type="http://schemas.openxmlformats.org/officeDocument/2006/relationships/diagramColors" Target="../diagrams/colors74.xml"/><Relationship Id="rId4" Type="http://schemas.openxmlformats.org/officeDocument/2006/relationships/diagramQuickStyle" Target="../diagrams/quickStyle7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5.xml"/><Relationship Id="rId2" Type="http://schemas.openxmlformats.org/officeDocument/2006/relationships/diagramData" Target="../diagrams/data7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5.xml"/><Relationship Id="rId5" Type="http://schemas.openxmlformats.org/officeDocument/2006/relationships/diagramColors" Target="../diagrams/colors75.xml"/><Relationship Id="rId4" Type="http://schemas.openxmlformats.org/officeDocument/2006/relationships/diagramQuickStyle" Target="../diagrams/quickStyle7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6.xml"/><Relationship Id="rId2" Type="http://schemas.openxmlformats.org/officeDocument/2006/relationships/diagramData" Target="../diagrams/data7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6.xml"/><Relationship Id="rId5" Type="http://schemas.openxmlformats.org/officeDocument/2006/relationships/diagramColors" Target="../diagrams/colors76.xml"/><Relationship Id="rId4" Type="http://schemas.openxmlformats.org/officeDocument/2006/relationships/diagramQuickStyle" Target="../diagrams/quickStyle76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7.xml"/><Relationship Id="rId2" Type="http://schemas.openxmlformats.org/officeDocument/2006/relationships/diagramData" Target="../diagrams/data7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7.xml"/><Relationship Id="rId5" Type="http://schemas.openxmlformats.org/officeDocument/2006/relationships/diagramColors" Target="../diagrams/colors77.xml"/><Relationship Id="rId4" Type="http://schemas.openxmlformats.org/officeDocument/2006/relationships/diagramQuickStyle" Target="../diagrams/quickStyle7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8.xml"/><Relationship Id="rId2" Type="http://schemas.openxmlformats.org/officeDocument/2006/relationships/diagramData" Target="../diagrams/data7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8.xml"/><Relationship Id="rId5" Type="http://schemas.openxmlformats.org/officeDocument/2006/relationships/diagramColors" Target="../diagrams/colors78.xml"/><Relationship Id="rId4" Type="http://schemas.openxmlformats.org/officeDocument/2006/relationships/diagramQuickStyle" Target="../diagrams/quickStyle7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9.xml"/><Relationship Id="rId2" Type="http://schemas.openxmlformats.org/officeDocument/2006/relationships/diagramData" Target="../diagrams/data7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9.xml"/><Relationship Id="rId5" Type="http://schemas.openxmlformats.org/officeDocument/2006/relationships/diagramColors" Target="../diagrams/colors79.xml"/><Relationship Id="rId4" Type="http://schemas.openxmlformats.org/officeDocument/2006/relationships/diagramQuickStyle" Target="../diagrams/quickStyle79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0.xml"/><Relationship Id="rId2" Type="http://schemas.openxmlformats.org/officeDocument/2006/relationships/diagramData" Target="../diagrams/data8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0.xml"/><Relationship Id="rId5" Type="http://schemas.openxmlformats.org/officeDocument/2006/relationships/diagramColors" Target="../diagrams/colors80.xml"/><Relationship Id="rId4" Type="http://schemas.openxmlformats.org/officeDocument/2006/relationships/diagramQuickStyle" Target="../diagrams/quickStyle80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1.xml"/><Relationship Id="rId2" Type="http://schemas.openxmlformats.org/officeDocument/2006/relationships/diagramData" Target="../diagrams/data8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1.xml"/><Relationship Id="rId5" Type="http://schemas.openxmlformats.org/officeDocument/2006/relationships/diagramColors" Target="../diagrams/colors81.xml"/><Relationship Id="rId4" Type="http://schemas.openxmlformats.org/officeDocument/2006/relationships/diagramQuickStyle" Target="../diagrams/quickStyle8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2.xml"/><Relationship Id="rId2" Type="http://schemas.openxmlformats.org/officeDocument/2006/relationships/diagramData" Target="../diagrams/data8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2.xml"/><Relationship Id="rId5" Type="http://schemas.openxmlformats.org/officeDocument/2006/relationships/diagramColors" Target="../diagrams/colors82.xml"/><Relationship Id="rId4" Type="http://schemas.openxmlformats.org/officeDocument/2006/relationships/diagramQuickStyle" Target="../diagrams/quickStyle8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3.xml"/><Relationship Id="rId2" Type="http://schemas.openxmlformats.org/officeDocument/2006/relationships/diagramData" Target="../diagrams/data8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3.xml"/><Relationship Id="rId5" Type="http://schemas.openxmlformats.org/officeDocument/2006/relationships/diagramColors" Target="../diagrams/colors83.xml"/><Relationship Id="rId4" Type="http://schemas.openxmlformats.org/officeDocument/2006/relationships/diagramQuickStyle" Target="../diagrams/quickStyle8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4.xml"/><Relationship Id="rId2" Type="http://schemas.openxmlformats.org/officeDocument/2006/relationships/diagramData" Target="../diagrams/data8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4.xml"/><Relationship Id="rId5" Type="http://schemas.openxmlformats.org/officeDocument/2006/relationships/diagramColors" Target="../diagrams/colors84.xml"/><Relationship Id="rId4" Type="http://schemas.openxmlformats.org/officeDocument/2006/relationships/diagramQuickStyle" Target="../diagrams/quickStyle8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5.xml"/><Relationship Id="rId2" Type="http://schemas.openxmlformats.org/officeDocument/2006/relationships/diagramData" Target="../diagrams/data8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5.xml"/><Relationship Id="rId5" Type="http://schemas.openxmlformats.org/officeDocument/2006/relationships/diagramColors" Target="../diagrams/colors85.xml"/><Relationship Id="rId4" Type="http://schemas.openxmlformats.org/officeDocument/2006/relationships/diagramQuickStyle" Target="../diagrams/quickStyle8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6.xml"/><Relationship Id="rId2" Type="http://schemas.openxmlformats.org/officeDocument/2006/relationships/diagramData" Target="../diagrams/data8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6.xml"/><Relationship Id="rId5" Type="http://schemas.openxmlformats.org/officeDocument/2006/relationships/diagramColors" Target="../diagrams/colors86.xml"/><Relationship Id="rId4" Type="http://schemas.openxmlformats.org/officeDocument/2006/relationships/diagramQuickStyle" Target="../diagrams/quickStyle8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7.xml"/><Relationship Id="rId2" Type="http://schemas.openxmlformats.org/officeDocument/2006/relationships/diagramData" Target="../diagrams/data8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7.xml"/><Relationship Id="rId5" Type="http://schemas.openxmlformats.org/officeDocument/2006/relationships/diagramColors" Target="../diagrams/colors87.xml"/><Relationship Id="rId4" Type="http://schemas.openxmlformats.org/officeDocument/2006/relationships/diagramQuickStyle" Target="../diagrams/quickStyle8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8.xml"/><Relationship Id="rId2" Type="http://schemas.openxmlformats.org/officeDocument/2006/relationships/diagramData" Target="../diagrams/data8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8.xml"/><Relationship Id="rId5" Type="http://schemas.openxmlformats.org/officeDocument/2006/relationships/diagramColors" Target="../diagrams/colors88.xml"/><Relationship Id="rId4" Type="http://schemas.openxmlformats.org/officeDocument/2006/relationships/diagramQuickStyle" Target="../diagrams/quickStyle8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9.xml"/><Relationship Id="rId2" Type="http://schemas.openxmlformats.org/officeDocument/2006/relationships/diagramData" Target="../diagrams/data8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9.xml"/><Relationship Id="rId5" Type="http://schemas.openxmlformats.org/officeDocument/2006/relationships/diagramColors" Target="../diagrams/colors89.xml"/><Relationship Id="rId4" Type="http://schemas.openxmlformats.org/officeDocument/2006/relationships/diagramQuickStyle" Target="../diagrams/quickStyle89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0.xml"/><Relationship Id="rId2" Type="http://schemas.openxmlformats.org/officeDocument/2006/relationships/diagramData" Target="../diagrams/data9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0.xml"/><Relationship Id="rId5" Type="http://schemas.openxmlformats.org/officeDocument/2006/relationships/diagramColors" Target="../diagrams/colors90.xml"/><Relationship Id="rId4" Type="http://schemas.openxmlformats.org/officeDocument/2006/relationships/diagramQuickStyle" Target="../diagrams/quickStyle90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1.xml"/><Relationship Id="rId2" Type="http://schemas.openxmlformats.org/officeDocument/2006/relationships/diagramData" Target="../diagrams/data9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1.xml"/><Relationship Id="rId5" Type="http://schemas.openxmlformats.org/officeDocument/2006/relationships/diagramColors" Target="../diagrams/colors91.xml"/><Relationship Id="rId4" Type="http://schemas.openxmlformats.org/officeDocument/2006/relationships/diagramQuickStyle" Target="../diagrams/quickStyle9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2.xml"/><Relationship Id="rId2" Type="http://schemas.openxmlformats.org/officeDocument/2006/relationships/diagramData" Target="../diagrams/data9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2.xml"/><Relationship Id="rId5" Type="http://schemas.openxmlformats.org/officeDocument/2006/relationships/diagramColors" Target="../diagrams/colors92.xml"/><Relationship Id="rId4" Type="http://schemas.openxmlformats.org/officeDocument/2006/relationships/diagramQuickStyle" Target="../diagrams/quickStyle9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3.xml"/><Relationship Id="rId2" Type="http://schemas.openxmlformats.org/officeDocument/2006/relationships/diagramData" Target="../diagrams/data9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3.xml"/><Relationship Id="rId5" Type="http://schemas.openxmlformats.org/officeDocument/2006/relationships/diagramColors" Target="../diagrams/colors93.xml"/><Relationship Id="rId4" Type="http://schemas.openxmlformats.org/officeDocument/2006/relationships/diagramQuickStyle" Target="../diagrams/quickStyle9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4.xml"/><Relationship Id="rId2" Type="http://schemas.openxmlformats.org/officeDocument/2006/relationships/diagramData" Target="../diagrams/data9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4.xml"/><Relationship Id="rId5" Type="http://schemas.openxmlformats.org/officeDocument/2006/relationships/diagramColors" Target="../diagrams/colors94.xml"/><Relationship Id="rId4" Type="http://schemas.openxmlformats.org/officeDocument/2006/relationships/diagramQuickStyle" Target="../diagrams/quickStyle94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5.xml"/><Relationship Id="rId2" Type="http://schemas.openxmlformats.org/officeDocument/2006/relationships/diagramData" Target="../diagrams/data9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5.xml"/><Relationship Id="rId5" Type="http://schemas.openxmlformats.org/officeDocument/2006/relationships/diagramColors" Target="../diagrams/colors95.xml"/><Relationship Id="rId4" Type="http://schemas.openxmlformats.org/officeDocument/2006/relationships/diagramQuickStyle" Target="../diagrams/quickStyle9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6.xml"/><Relationship Id="rId2" Type="http://schemas.openxmlformats.org/officeDocument/2006/relationships/diagramData" Target="../diagrams/data9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6.xml"/><Relationship Id="rId5" Type="http://schemas.openxmlformats.org/officeDocument/2006/relationships/diagramColors" Target="../diagrams/colors96.xml"/><Relationship Id="rId4" Type="http://schemas.openxmlformats.org/officeDocument/2006/relationships/diagramQuickStyle" Target="../diagrams/quickStyle9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7.xml"/><Relationship Id="rId2" Type="http://schemas.openxmlformats.org/officeDocument/2006/relationships/diagramData" Target="../diagrams/data9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7.xml"/><Relationship Id="rId5" Type="http://schemas.openxmlformats.org/officeDocument/2006/relationships/diagramColors" Target="../diagrams/colors97.xml"/><Relationship Id="rId4" Type="http://schemas.openxmlformats.org/officeDocument/2006/relationships/diagramQuickStyle" Target="../diagrams/quickStyle9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8.xml"/><Relationship Id="rId2" Type="http://schemas.openxmlformats.org/officeDocument/2006/relationships/diagramData" Target="../diagrams/data9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8.xml"/><Relationship Id="rId5" Type="http://schemas.openxmlformats.org/officeDocument/2006/relationships/diagramColors" Target="../diagrams/colors98.xml"/><Relationship Id="rId4" Type="http://schemas.openxmlformats.org/officeDocument/2006/relationships/diagramQuickStyle" Target="../diagrams/quickStyle9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9.xml"/><Relationship Id="rId2" Type="http://schemas.openxmlformats.org/officeDocument/2006/relationships/diagramData" Target="../diagrams/data9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9.xml"/><Relationship Id="rId5" Type="http://schemas.openxmlformats.org/officeDocument/2006/relationships/diagramColors" Target="../diagrams/colors99.xml"/><Relationship Id="rId4" Type="http://schemas.openxmlformats.org/officeDocument/2006/relationships/diagramQuickStyle" Target="../diagrams/quickStyle99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0.xml"/><Relationship Id="rId2" Type="http://schemas.openxmlformats.org/officeDocument/2006/relationships/diagramData" Target="../diagrams/data10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0.xml"/><Relationship Id="rId5" Type="http://schemas.openxmlformats.org/officeDocument/2006/relationships/diagramColors" Target="../diagrams/colors100.xml"/><Relationship Id="rId4" Type="http://schemas.openxmlformats.org/officeDocument/2006/relationships/diagramQuickStyle" Target="../diagrams/quickStyle100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1.xml"/><Relationship Id="rId2" Type="http://schemas.openxmlformats.org/officeDocument/2006/relationships/diagramData" Target="../diagrams/data10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1.xml"/><Relationship Id="rId5" Type="http://schemas.openxmlformats.org/officeDocument/2006/relationships/diagramColors" Target="../diagrams/colors101.xml"/><Relationship Id="rId4" Type="http://schemas.openxmlformats.org/officeDocument/2006/relationships/diagramQuickStyle" Target="../diagrams/quickStyle10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2.xml"/><Relationship Id="rId2" Type="http://schemas.openxmlformats.org/officeDocument/2006/relationships/diagramData" Target="../diagrams/data10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2.xml"/><Relationship Id="rId5" Type="http://schemas.openxmlformats.org/officeDocument/2006/relationships/diagramColors" Target="../diagrams/colors102.xml"/><Relationship Id="rId4" Type="http://schemas.openxmlformats.org/officeDocument/2006/relationships/diagramQuickStyle" Target="../diagrams/quickStyle10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3.xml"/><Relationship Id="rId2" Type="http://schemas.openxmlformats.org/officeDocument/2006/relationships/diagramData" Target="../diagrams/data10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3.xml"/><Relationship Id="rId5" Type="http://schemas.openxmlformats.org/officeDocument/2006/relationships/diagramColors" Target="../diagrams/colors103.xml"/><Relationship Id="rId4" Type="http://schemas.openxmlformats.org/officeDocument/2006/relationships/diagramQuickStyle" Target="../diagrams/quickStyle10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4.xml"/><Relationship Id="rId2" Type="http://schemas.openxmlformats.org/officeDocument/2006/relationships/diagramData" Target="../diagrams/data10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4.xml"/><Relationship Id="rId5" Type="http://schemas.openxmlformats.org/officeDocument/2006/relationships/diagramColors" Target="../diagrams/colors104.xml"/><Relationship Id="rId4" Type="http://schemas.openxmlformats.org/officeDocument/2006/relationships/diagramQuickStyle" Target="../diagrams/quickStyle104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5.xml"/><Relationship Id="rId2" Type="http://schemas.openxmlformats.org/officeDocument/2006/relationships/diagramData" Target="../diagrams/data10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5.xml"/><Relationship Id="rId5" Type="http://schemas.openxmlformats.org/officeDocument/2006/relationships/diagramColors" Target="../diagrams/colors105.xml"/><Relationship Id="rId4" Type="http://schemas.openxmlformats.org/officeDocument/2006/relationships/diagramQuickStyle" Target="../diagrams/quickStyle105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6.xml"/><Relationship Id="rId2" Type="http://schemas.openxmlformats.org/officeDocument/2006/relationships/diagramData" Target="../diagrams/data10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6.xml"/><Relationship Id="rId5" Type="http://schemas.openxmlformats.org/officeDocument/2006/relationships/diagramColors" Target="../diagrams/colors106.xml"/><Relationship Id="rId4" Type="http://schemas.openxmlformats.org/officeDocument/2006/relationships/diagramQuickStyle" Target="../diagrams/quickStyle106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7.xml"/><Relationship Id="rId2" Type="http://schemas.openxmlformats.org/officeDocument/2006/relationships/diagramData" Target="../diagrams/data10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7.xml"/><Relationship Id="rId5" Type="http://schemas.openxmlformats.org/officeDocument/2006/relationships/diagramColors" Target="../diagrams/colors107.xml"/><Relationship Id="rId4" Type="http://schemas.openxmlformats.org/officeDocument/2006/relationships/diagramQuickStyle" Target="../diagrams/quickStyle10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8.xml"/><Relationship Id="rId2" Type="http://schemas.openxmlformats.org/officeDocument/2006/relationships/diagramData" Target="../diagrams/data10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8.xml"/><Relationship Id="rId5" Type="http://schemas.openxmlformats.org/officeDocument/2006/relationships/diagramColors" Target="../diagrams/colors108.xml"/><Relationship Id="rId4" Type="http://schemas.openxmlformats.org/officeDocument/2006/relationships/diagramQuickStyle" Target="../diagrams/quickStyle108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9.xml"/><Relationship Id="rId2" Type="http://schemas.openxmlformats.org/officeDocument/2006/relationships/diagramData" Target="../diagrams/data10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9.xml"/><Relationship Id="rId5" Type="http://schemas.openxmlformats.org/officeDocument/2006/relationships/diagramColors" Target="../diagrams/colors109.xml"/><Relationship Id="rId4" Type="http://schemas.openxmlformats.org/officeDocument/2006/relationships/diagramQuickStyle" Target="../diagrams/quickStyle109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0.xml"/><Relationship Id="rId2" Type="http://schemas.openxmlformats.org/officeDocument/2006/relationships/diagramData" Target="../diagrams/data1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0.xml"/><Relationship Id="rId5" Type="http://schemas.openxmlformats.org/officeDocument/2006/relationships/diagramColors" Target="../diagrams/colors110.xml"/><Relationship Id="rId4" Type="http://schemas.openxmlformats.org/officeDocument/2006/relationships/diagramQuickStyle" Target="../diagrams/quickStyle110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1.xml"/><Relationship Id="rId2" Type="http://schemas.openxmlformats.org/officeDocument/2006/relationships/diagramData" Target="../diagrams/data1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1.xml"/><Relationship Id="rId5" Type="http://schemas.openxmlformats.org/officeDocument/2006/relationships/diagramColors" Target="../diagrams/colors111.xml"/><Relationship Id="rId4" Type="http://schemas.openxmlformats.org/officeDocument/2006/relationships/diagramQuickStyle" Target="../diagrams/quickStyle11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2.xml"/><Relationship Id="rId2" Type="http://schemas.openxmlformats.org/officeDocument/2006/relationships/diagramData" Target="../diagrams/data1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2.xml"/><Relationship Id="rId5" Type="http://schemas.openxmlformats.org/officeDocument/2006/relationships/diagramColors" Target="../diagrams/colors112.xml"/><Relationship Id="rId4" Type="http://schemas.openxmlformats.org/officeDocument/2006/relationships/diagramQuickStyle" Target="../diagrams/quickStyle11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3.xml"/><Relationship Id="rId2" Type="http://schemas.openxmlformats.org/officeDocument/2006/relationships/diagramData" Target="../diagrams/data1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3.xml"/><Relationship Id="rId5" Type="http://schemas.openxmlformats.org/officeDocument/2006/relationships/diagramColors" Target="../diagrams/colors113.xml"/><Relationship Id="rId4" Type="http://schemas.openxmlformats.org/officeDocument/2006/relationships/diagramQuickStyle" Target="../diagrams/quickStyle113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4.xml"/><Relationship Id="rId2" Type="http://schemas.openxmlformats.org/officeDocument/2006/relationships/diagramData" Target="../diagrams/data1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4.xml"/><Relationship Id="rId5" Type="http://schemas.openxmlformats.org/officeDocument/2006/relationships/diagramColors" Target="../diagrams/colors114.xml"/><Relationship Id="rId4" Type="http://schemas.openxmlformats.org/officeDocument/2006/relationships/diagramQuickStyle" Target="../diagrams/quickStyle114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5.xml"/><Relationship Id="rId2" Type="http://schemas.openxmlformats.org/officeDocument/2006/relationships/diagramData" Target="../diagrams/data1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5.xml"/><Relationship Id="rId5" Type="http://schemas.openxmlformats.org/officeDocument/2006/relationships/diagramColors" Target="../diagrams/colors115.xml"/><Relationship Id="rId4" Type="http://schemas.openxmlformats.org/officeDocument/2006/relationships/diagramQuickStyle" Target="../diagrams/quickStyle115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6.xml"/><Relationship Id="rId2" Type="http://schemas.openxmlformats.org/officeDocument/2006/relationships/diagramData" Target="../diagrams/data1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6.xml"/><Relationship Id="rId5" Type="http://schemas.openxmlformats.org/officeDocument/2006/relationships/diagramColors" Target="../diagrams/colors116.xml"/><Relationship Id="rId4" Type="http://schemas.openxmlformats.org/officeDocument/2006/relationships/diagramQuickStyle" Target="../diagrams/quickStyle116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7.xml"/><Relationship Id="rId2" Type="http://schemas.openxmlformats.org/officeDocument/2006/relationships/diagramData" Target="../diagrams/data1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7.xml"/><Relationship Id="rId5" Type="http://schemas.openxmlformats.org/officeDocument/2006/relationships/diagramColors" Target="../diagrams/colors117.xml"/><Relationship Id="rId4" Type="http://schemas.openxmlformats.org/officeDocument/2006/relationships/diagramQuickStyle" Target="../diagrams/quickStyle11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8.xml"/><Relationship Id="rId2" Type="http://schemas.openxmlformats.org/officeDocument/2006/relationships/diagramData" Target="../diagrams/data1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8.xml"/><Relationship Id="rId5" Type="http://schemas.openxmlformats.org/officeDocument/2006/relationships/diagramColors" Target="../diagrams/colors118.xml"/><Relationship Id="rId4" Type="http://schemas.openxmlformats.org/officeDocument/2006/relationships/diagramQuickStyle" Target="../diagrams/quickStyle118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9.xml"/><Relationship Id="rId2" Type="http://schemas.openxmlformats.org/officeDocument/2006/relationships/diagramData" Target="../diagrams/data1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9.xml"/><Relationship Id="rId5" Type="http://schemas.openxmlformats.org/officeDocument/2006/relationships/diagramColors" Target="../diagrams/colors119.xml"/><Relationship Id="rId4" Type="http://schemas.openxmlformats.org/officeDocument/2006/relationships/diagramQuickStyle" Target="../diagrams/quickStyle119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0.xml"/><Relationship Id="rId2" Type="http://schemas.openxmlformats.org/officeDocument/2006/relationships/diagramData" Target="../diagrams/data1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0.xml"/><Relationship Id="rId5" Type="http://schemas.openxmlformats.org/officeDocument/2006/relationships/diagramColors" Target="../diagrams/colors120.xml"/><Relationship Id="rId4" Type="http://schemas.openxmlformats.org/officeDocument/2006/relationships/diagramQuickStyle" Target="../diagrams/quickStyle120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1.xml"/><Relationship Id="rId2" Type="http://schemas.openxmlformats.org/officeDocument/2006/relationships/diagramData" Target="../diagrams/data1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1.xml"/><Relationship Id="rId5" Type="http://schemas.openxmlformats.org/officeDocument/2006/relationships/diagramColors" Target="../diagrams/colors121.xml"/><Relationship Id="rId4" Type="http://schemas.openxmlformats.org/officeDocument/2006/relationships/diagramQuickStyle" Target="../diagrams/quickStyle121.xml"/></Relationships>
</file>

<file path=ppt/slides/_rels/slide1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3.xml"/><Relationship Id="rId3" Type="http://schemas.openxmlformats.org/officeDocument/2006/relationships/diagramLayout" Target="../diagrams/layout122.xml"/><Relationship Id="rId7" Type="http://schemas.openxmlformats.org/officeDocument/2006/relationships/diagramData" Target="../diagrams/data123.xml"/><Relationship Id="rId2" Type="http://schemas.openxmlformats.org/officeDocument/2006/relationships/diagramData" Target="../diagrams/data1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2.xml"/><Relationship Id="rId11" Type="http://schemas.microsoft.com/office/2007/relationships/diagramDrawing" Target="../diagrams/drawing123.xml"/><Relationship Id="rId5" Type="http://schemas.openxmlformats.org/officeDocument/2006/relationships/diagramColors" Target="../diagrams/colors122.xml"/><Relationship Id="rId10" Type="http://schemas.openxmlformats.org/officeDocument/2006/relationships/diagramColors" Target="../diagrams/colors123.xml"/><Relationship Id="rId4" Type="http://schemas.openxmlformats.org/officeDocument/2006/relationships/diagramQuickStyle" Target="../diagrams/quickStyle122.xml"/><Relationship Id="rId9" Type="http://schemas.openxmlformats.org/officeDocument/2006/relationships/diagramQuickStyle" Target="../diagrams/quickStyle12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4.xml"/><Relationship Id="rId2" Type="http://schemas.openxmlformats.org/officeDocument/2006/relationships/diagramData" Target="../diagrams/data1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4.xml"/><Relationship Id="rId5" Type="http://schemas.openxmlformats.org/officeDocument/2006/relationships/diagramColors" Target="../diagrams/colors124.xml"/><Relationship Id="rId4" Type="http://schemas.openxmlformats.org/officeDocument/2006/relationships/diagramQuickStyle" Target="../diagrams/quickStyle1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63821615"/>
              </p:ext>
            </p:extLst>
          </p:nvPr>
        </p:nvGraphicFramePr>
        <p:xfrm>
          <a:off x="509285" y="520861"/>
          <a:ext cx="11123271" cy="5788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219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97277551"/>
              </p:ext>
            </p:extLst>
          </p:nvPr>
        </p:nvGraphicFramePr>
        <p:xfrm>
          <a:off x="587827" y="512765"/>
          <a:ext cx="10972802" cy="13269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/>
          </p:nvPr>
        </p:nvGraphicFramePr>
        <p:xfrm>
          <a:off x="609606" y="2057400"/>
          <a:ext cx="10951023" cy="4180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70508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45063083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355736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26353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3294517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94267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002879"/>
              </p:ext>
            </p:extLst>
          </p:nvPr>
        </p:nvGraphicFramePr>
        <p:xfrm>
          <a:off x="838200" y="609600"/>
          <a:ext cx="10515600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95832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5740669"/>
              </p:ext>
            </p:extLst>
          </p:nvPr>
        </p:nvGraphicFramePr>
        <p:xfrm>
          <a:off x="838200" y="674914"/>
          <a:ext cx="10515600" cy="5502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48759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3280982"/>
              </p:ext>
            </p:extLst>
          </p:nvPr>
        </p:nvGraphicFramePr>
        <p:xfrm>
          <a:off x="838200" y="729343"/>
          <a:ext cx="10515600" cy="5447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05708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1214854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28193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5365814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87291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253656"/>
              </p:ext>
            </p:extLst>
          </p:nvPr>
        </p:nvGraphicFramePr>
        <p:xfrm>
          <a:off x="838200" y="620486"/>
          <a:ext cx="10515600" cy="5556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694363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7155573"/>
              </p:ext>
            </p:extLst>
          </p:nvPr>
        </p:nvGraphicFramePr>
        <p:xfrm>
          <a:off x="838200" y="620486"/>
          <a:ext cx="10515600" cy="5556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804621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74738550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160191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81358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3602349"/>
              </p:ext>
            </p:extLst>
          </p:nvPr>
        </p:nvGraphicFramePr>
        <p:xfrm>
          <a:off x="838200" y="533400"/>
          <a:ext cx="10515600" cy="564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64683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6689138"/>
              </p:ext>
            </p:extLst>
          </p:nvPr>
        </p:nvGraphicFramePr>
        <p:xfrm>
          <a:off x="838200" y="609600"/>
          <a:ext cx="10515600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66913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0675955"/>
              </p:ext>
            </p:extLst>
          </p:nvPr>
        </p:nvGraphicFramePr>
        <p:xfrm>
          <a:off x="838200" y="544286"/>
          <a:ext cx="10515600" cy="5632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83501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7030910"/>
              </p:ext>
            </p:extLst>
          </p:nvPr>
        </p:nvGraphicFramePr>
        <p:xfrm>
          <a:off x="838200" y="544286"/>
          <a:ext cx="10515600" cy="5632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06218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2625347"/>
              </p:ext>
            </p:extLst>
          </p:nvPr>
        </p:nvGraphicFramePr>
        <p:xfrm>
          <a:off x="838200" y="544286"/>
          <a:ext cx="10515600" cy="5632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5304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4070590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33674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0505070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26169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1027484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05520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1283212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10482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1587542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810457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141-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54025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7451802"/>
              </p:ext>
            </p:extLst>
          </p:nvPr>
        </p:nvGraphicFramePr>
        <p:xfrm>
          <a:off x="838200" y="598714"/>
          <a:ext cx="10515600" cy="5578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142-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58598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45320799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080683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83160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8940425"/>
              </p:ext>
            </p:extLst>
          </p:nvPr>
        </p:nvGraphicFramePr>
        <p:xfrm>
          <a:off x="838200" y="762000"/>
          <a:ext cx="10515600" cy="5414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00685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24998996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895675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61118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71822091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657899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173112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619881"/>
              </p:ext>
            </p:extLst>
          </p:nvPr>
        </p:nvGraphicFramePr>
        <p:xfrm>
          <a:off x="838200" y="489857"/>
          <a:ext cx="10515600" cy="5687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10654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2579350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7695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4275833"/>
              </p:ext>
            </p:extLst>
          </p:nvPr>
        </p:nvGraphicFramePr>
        <p:xfrm>
          <a:off x="838200" y="587829"/>
          <a:ext cx="10515600" cy="5589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17571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55756754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949723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8129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2681667"/>
              </p:ext>
            </p:extLst>
          </p:nvPr>
        </p:nvGraphicFramePr>
        <p:xfrm>
          <a:off x="838200" y="609600"/>
          <a:ext cx="10515600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27030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9893134"/>
              </p:ext>
            </p:extLst>
          </p:nvPr>
        </p:nvGraphicFramePr>
        <p:xfrm>
          <a:off x="838200" y="609600"/>
          <a:ext cx="10515600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8734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48678452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22619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9620808"/>
              </p:ext>
            </p:extLst>
          </p:nvPr>
        </p:nvGraphicFramePr>
        <p:xfrm>
          <a:off x="838200" y="631371"/>
          <a:ext cx="10515600" cy="5545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4634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9559450"/>
              </p:ext>
            </p:extLst>
          </p:nvPr>
        </p:nvGraphicFramePr>
        <p:xfrm>
          <a:off x="838200" y="598714"/>
          <a:ext cx="10515600" cy="5578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75995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196502"/>
              </p:ext>
            </p:extLst>
          </p:nvPr>
        </p:nvGraphicFramePr>
        <p:xfrm>
          <a:off x="838200" y="718457"/>
          <a:ext cx="10515600" cy="545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14119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6989710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4968372"/>
              </p:ext>
            </p:extLst>
          </p:nvPr>
        </p:nvGraphicFramePr>
        <p:xfrm>
          <a:off x="838200" y="1825625"/>
          <a:ext cx="10515600" cy="4368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23657425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992254081"/>
                    </a:ext>
                  </a:extLst>
                </a:gridCol>
              </a:tblGrid>
              <a:tr h="1260432">
                <a:tc>
                  <a:txBody>
                    <a:bodyPr/>
                    <a:lstStyle/>
                    <a:p>
                      <a:pPr algn="ctr"/>
                      <a:r>
                        <a:rPr lang="uz-Cyrl-UZ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Объекти: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Субъекти: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0180726"/>
                  </a:ext>
                </a:extLst>
              </a:tr>
              <a:tr h="3107914">
                <a:tc>
                  <a:txBody>
                    <a:bodyPr/>
                    <a:lstStyle/>
                    <a:p>
                      <a:r>
                        <a:rPr lang="uz-Cyrl-UZ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Товарлар, хизматлар, моддий бойликлар, ишлаб чиқариш омиллари, ахборотлар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Сотувчилар,</a:t>
                      </a:r>
                      <a:r>
                        <a:rPr lang="uz-Cyrl-UZ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харидорлар, тадбиркорлар, жисмоний шахслар, ташкилотлар, корхона ва фирмалар, юридик шахслар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44467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0118329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3037680"/>
              </p:ext>
            </p:extLst>
          </p:nvPr>
        </p:nvGraphicFramePr>
        <p:xfrm>
          <a:off x="838200" y="685800"/>
          <a:ext cx="10515600" cy="549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9778620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4526446"/>
              </p:ext>
            </p:extLst>
          </p:nvPr>
        </p:nvGraphicFramePr>
        <p:xfrm>
          <a:off x="838200" y="609600"/>
          <a:ext cx="10515600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7660568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3608047"/>
              </p:ext>
            </p:extLst>
          </p:nvPr>
        </p:nvGraphicFramePr>
        <p:xfrm>
          <a:off x="838200" y="566057"/>
          <a:ext cx="10515600" cy="5610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682648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6892980"/>
              </p:ext>
            </p:extLst>
          </p:nvPr>
        </p:nvGraphicFramePr>
        <p:xfrm>
          <a:off x="838200" y="566057"/>
          <a:ext cx="10515600" cy="5610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2516688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666016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4659616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5642490"/>
              </p:ext>
            </p:extLst>
          </p:nvPr>
        </p:nvGraphicFramePr>
        <p:xfrm>
          <a:off x="838200" y="566057"/>
          <a:ext cx="10515600" cy="5610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8771124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709973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5660506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4826114"/>
              </p:ext>
            </p:extLst>
          </p:nvPr>
        </p:nvGraphicFramePr>
        <p:xfrm>
          <a:off x="838200" y="620486"/>
          <a:ext cx="10515600" cy="5556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3180262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37684"/>
              </p:ext>
            </p:extLst>
          </p:nvPr>
        </p:nvGraphicFramePr>
        <p:xfrm>
          <a:off x="838200" y="696685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693042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1639269"/>
              </p:ext>
            </p:extLst>
          </p:nvPr>
        </p:nvGraphicFramePr>
        <p:xfrm>
          <a:off x="838200" y="664029"/>
          <a:ext cx="10515600" cy="551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38484534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3858513"/>
              </p:ext>
            </p:extLst>
          </p:nvPr>
        </p:nvGraphicFramePr>
        <p:xfrm>
          <a:off x="838200" y="631371"/>
          <a:ext cx="10515600" cy="5545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3254003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0800461"/>
              </p:ext>
            </p:extLst>
          </p:nvPr>
        </p:nvGraphicFramePr>
        <p:xfrm>
          <a:off x="838200" y="587829"/>
          <a:ext cx="10515600" cy="5589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9319569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7986889"/>
              </p:ext>
            </p:extLst>
          </p:nvPr>
        </p:nvGraphicFramePr>
        <p:xfrm>
          <a:off x="838200" y="533400"/>
          <a:ext cx="10515600" cy="564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7503558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540036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0690611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5226184"/>
              </p:ext>
            </p:extLst>
          </p:nvPr>
        </p:nvGraphicFramePr>
        <p:xfrm>
          <a:off x="838200" y="587829"/>
          <a:ext cx="10515600" cy="5589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2014188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2494915"/>
              </p:ext>
            </p:extLst>
          </p:nvPr>
        </p:nvGraphicFramePr>
        <p:xfrm>
          <a:off x="838200" y="598714"/>
          <a:ext cx="10515600" cy="5578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24518326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0062028"/>
              </p:ext>
            </p:extLst>
          </p:nvPr>
        </p:nvGraphicFramePr>
        <p:xfrm>
          <a:off x="838200" y="664029"/>
          <a:ext cx="10515600" cy="551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0014439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1830204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157-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32576393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8126551"/>
              </p:ext>
            </p:extLst>
          </p:nvPr>
        </p:nvGraphicFramePr>
        <p:xfrm>
          <a:off x="838200" y="587829"/>
          <a:ext cx="10515600" cy="5589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06258062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6355530"/>
              </p:ext>
            </p:extLst>
          </p:nvPr>
        </p:nvGraphicFramePr>
        <p:xfrm>
          <a:off x="838200" y="587829"/>
          <a:ext cx="10515600" cy="5589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88686981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423441"/>
              </p:ext>
            </p:extLst>
          </p:nvPr>
        </p:nvGraphicFramePr>
        <p:xfrm>
          <a:off x="838200" y="1924333"/>
          <a:ext cx="10515600" cy="4252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838200" y="530715"/>
            <a:ext cx="10515600" cy="965250"/>
            <a:chOff x="0" y="35584"/>
            <a:chExt cx="10515600" cy="96525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35584"/>
              <a:ext cx="10515600" cy="9652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 txBox="1"/>
            <p:nvPr/>
          </p:nvSpPr>
          <p:spPr>
            <a:xfrm>
              <a:off x="47120" y="82704"/>
              <a:ext cx="10421360" cy="8710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algn="ctr" defTabSz="11112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4.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Бозор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иқтисодиётининг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тузилиши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ва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бозор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инфратузилмаси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Бозор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иқтисодиёти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шароитида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ресурслар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маҳсулотлар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ва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пулларнинг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5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айланиши</a:t>
              </a:r>
              <a:r>
                <a:rPr lang="ru-RU" sz="25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25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6777241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3035916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56517980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3421842"/>
              </p:ext>
            </p:extLst>
          </p:nvPr>
        </p:nvGraphicFramePr>
        <p:xfrm>
          <a:off x="838200" y="664029"/>
          <a:ext cx="10515600" cy="551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158-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7192024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9995892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76259395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2454026"/>
              </p:ext>
            </p:extLst>
          </p:nvPr>
        </p:nvGraphicFramePr>
        <p:xfrm>
          <a:off x="838200" y="620486"/>
          <a:ext cx="10515600" cy="5556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8412352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4278047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2155678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4794048"/>
              </p:ext>
            </p:extLst>
          </p:nvPr>
        </p:nvGraphicFramePr>
        <p:xfrm>
          <a:off x="838200" y="664029"/>
          <a:ext cx="10515600" cy="551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01994065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2141592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159-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2869807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9753572"/>
              </p:ext>
            </p:extLst>
          </p:nvPr>
        </p:nvGraphicFramePr>
        <p:xfrm>
          <a:off x="838200" y="631371"/>
          <a:ext cx="10515600" cy="5545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31855720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0536536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9414898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1478833"/>
              </p:ext>
            </p:extLst>
          </p:nvPr>
        </p:nvGraphicFramePr>
        <p:xfrm>
          <a:off x="838200" y="555171"/>
          <a:ext cx="10515600" cy="5621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59585741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0464227"/>
              </p:ext>
            </p:extLst>
          </p:nvPr>
        </p:nvGraphicFramePr>
        <p:xfrm>
          <a:off x="838200" y="664029"/>
          <a:ext cx="10515600" cy="551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94405215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6635433"/>
              </p:ext>
            </p:extLst>
          </p:nvPr>
        </p:nvGraphicFramePr>
        <p:xfrm>
          <a:off x="838200" y="566057"/>
          <a:ext cx="10515600" cy="5610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160-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04943362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4723018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161-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29864475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6142397"/>
              </p:ext>
            </p:extLst>
          </p:nvPr>
        </p:nvGraphicFramePr>
        <p:xfrm>
          <a:off x="838200" y="631371"/>
          <a:ext cx="10515600" cy="5545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161-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80172783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2545962"/>
              </p:ext>
            </p:extLst>
          </p:nvPr>
        </p:nvGraphicFramePr>
        <p:xfrm>
          <a:off x="838200" y="609600"/>
          <a:ext cx="10515600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161-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58642870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5602135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161-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58819136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2381844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161-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54226267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6798219"/>
              </p:ext>
            </p:extLst>
          </p:nvPr>
        </p:nvGraphicFramePr>
        <p:xfrm>
          <a:off x="838200" y="751114"/>
          <a:ext cx="10515600" cy="5425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162-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4696102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9479036"/>
              </p:ext>
            </p:extLst>
          </p:nvPr>
        </p:nvGraphicFramePr>
        <p:xfrm>
          <a:off x="838200" y="718457"/>
          <a:ext cx="10515600" cy="545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162-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6544804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636552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162-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65851827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5933273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162-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04954532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9937878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162-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0021301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0944980"/>
              </p:ext>
            </p:extLst>
          </p:nvPr>
        </p:nvGraphicFramePr>
        <p:xfrm>
          <a:off x="838200" y="2156345"/>
          <a:ext cx="10515600" cy="4020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838200" y="568336"/>
            <a:ext cx="10515600" cy="1081080"/>
            <a:chOff x="0" y="18693"/>
            <a:chExt cx="10515600" cy="10810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18693"/>
              <a:ext cx="10515600" cy="108108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 txBox="1"/>
            <p:nvPr/>
          </p:nvSpPr>
          <p:spPr>
            <a:xfrm>
              <a:off x="52774" y="71467"/>
              <a:ext cx="10410052" cy="9755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5. </a:t>
              </a:r>
              <a:r>
                <a:rPr lang="ru-RU" sz="28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Бозор</a:t>
              </a:r>
              <a:r>
                <a:rPr lang="ru-RU" sz="2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фиаскоси</a:t>
              </a:r>
              <a:r>
                <a:rPr lang="ru-RU" sz="2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ru-RU" sz="28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Замонавий</a:t>
              </a:r>
              <a:r>
                <a:rPr lang="ru-RU" sz="2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бозор</a:t>
              </a:r>
              <a:r>
                <a:rPr lang="ru-RU" sz="2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иқтисодиётида</a:t>
              </a:r>
              <a:r>
                <a:rPr lang="ru-RU" sz="2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давлатнинг</a:t>
              </a:r>
              <a:r>
                <a:rPr lang="ru-RU" sz="28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роли</a:t>
              </a:r>
              <a:endParaRPr lang="ru-RU" sz="28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15528183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723157"/>
              </p:ext>
            </p:extLst>
          </p:nvPr>
        </p:nvGraphicFramePr>
        <p:xfrm>
          <a:off x="838200" y="805543"/>
          <a:ext cx="10515600" cy="5371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45666659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6721368"/>
              </p:ext>
            </p:extLst>
          </p:nvPr>
        </p:nvGraphicFramePr>
        <p:xfrm>
          <a:off x="838200" y="772886"/>
          <a:ext cx="10515600" cy="5404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08841010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9956100"/>
              </p:ext>
            </p:extLst>
          </p:nvPr>
        </p:nvGraphicFramePr>
        <p:xfrm>
          <a:off x="838200" y="685800"/>
          <a:ext cx="10515600" cy="549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03532439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0849532"/>
              </p:ext>
            </p:extLst>
          </p:nvPr>
        </p:nvGraphicFramePr>
        <p:xfrm>
          <a:off x="838200" y="1749238"/>
          <a:ext cx="10515600" cy="4427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838200" y="655879"/>
            <a:ext cx="10515600" cy="1042470"/>
            <a:chOff x="0" y="1467"/>
            <a:chExt cx="10515600" cy="104247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1467"/>
              <a:ext cx="10515600" cy="10424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 txBox="1"/>
            <p:nvPr/>
          </p:nvSpPr>
          <p:spPr>
            <a:xfrm>
              <a:off x="50889" y="52356"/>
              <a:ext cx="10413822" cy="94069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7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6. </a:t>
              </a:r>
              <a:r>
                <a:rPr lang="ru-RU" sz="27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Бозор</a:t>
              </a:r>
              <a:r>
                <a:rPr lang="ru-RU" sz="27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7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иқтисодиёти</a:t>
              </a:r>
              <a:r>
                <a:rPr lang="ru-RU" sz="27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7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моделлари</a:t>
              </a:r>
              <a:r>
                <a:rPr lang="ru-RU" sz="27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ru-RU" sz="27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Ўзбекистон</a:t>
              </a:r>
              <a:r>
                <a:rPr lang="ru-RU" sz="27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7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иқтисодий</a:t>
              </a:r>
              <a:r>
                <a:rPr lang="ru-RU" sz="27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7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моделининг</a:t>
              </a:r>
              <a:r>
                <a:rPr lang="ru-RU" sz="27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700" kern="1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хусусиятлари</a:t>
              </a:r>
              <a:r>
                <a:rPr lang="ru-RU" sz="27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27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163-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51565706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6349377"/>
              </p:ext>
            </p:extLst>
          </p:nvPr>
        </p:nvGraphicFramePr>
        <p:xfrm>
          <a:off x="838200" y="685800"/>
          <a:ext cx="10515600" cy="549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1962040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082826"/>
              </p:ext>
            </p:extLst>
          </p:nvPr>
        </p:nvGraphicFramePr>
        <p:xfrm>
          <a:off x="838200" y="664029"/>
          <a:ext cx="10515600" cy="551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64233205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007118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77498057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5963074"/>
              </p:ext>
            </p:extLst>
          </p:nvPr>
        </p:nvGraphicFramePr>
        <p:xfrm>
          <a:off x="838200" y="587829"/>
          <a:ext cx="10515600" cy="5589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60129476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4153648"/>
              </p:ext>
            </p:extLst>
          </p:nvPr>
        </p:nvGraphicFramePr>
        <p:xfrm>
          <a:off x="838200" y="751114"/>
          <a:ext cx="10515600" cy="5425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40607122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4356502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24993340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3140462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28740349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0160949"/>
              </p:ext>
            </p:extLst>
          </p:nvPr>
        </p:nvGraphicFramePr>
        <p:xfrm>
          <a:off x="838200" y="620486"/>
          <a:ext cx="10515600" cy="5556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86797635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7197533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43506211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3793993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94131296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6330298"/>
              </p:ext>
            </p:extLst>
          </p:nvPr>
        </p:nvGraphicFramePr>
        <p:xfrm>
          <a:off x="838200" y="762000"/>
          <a:ext cx="10515600" cy="5414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61402624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2580303"/>
              </p:ext>
            </p:extLst>
          </p:nvPr>
        </p:nvGraphicFramePr>
        <p:xfrm>
          <a:off x="838200" y="718457"/>
          <a:ext cx="10515600" cy="545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21066474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004576"/>
              </p:ext>
            </p:extLst>
          </p:nvPr>
        </p:nvGraphicFramePr>
        <p:xfrm>
          <a:off x="838200" y="718457"/>
          <a:ext cx="10515600" cy="545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13218261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1344432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103956183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4208770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4083080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1770079"/>
              </p:ext>
            </p:extLst>
          </p:nvPr>
        </p:nvGraphicFramePr>
        <p:xfrm>
          <a:off x="838200" y="696686"/>
          <a:ext cx="10515600" cy="5480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51371844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0228311"/>
              </p:ext>
            </p:extLst>
          </p:nvPr>
        </p:nvGraphicFramePr>
        <p:xfrm>
          <a:off x="838200" y="718457"/>
          <a:ext cx="10515600" cy="545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728884078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561704"/>
              </p:ext>
            </p:extLst>
          </p:nvPr>
        </p:nvGraphicFramePr>
        <p:xfrm>
          <a:off x="838200" y="685800"/>
          <a:ext cx="10515600" cy="549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490410488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831918"/>
              </p:ext>
            </p:extLst>
          </p:nvPr>
        </p:nvGraphicFramePr>
        <p:xfrm>
          <a:off x="838200" y="664029"/>
          <a:ext cx="10515600" cy="551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730174912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0400006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978933152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7623114"/>
              </p:ext>
            </p:extLst>
          </p:nvPr>
        </p:nvGraphicFramePr>
        <p:xfrm>
          <a:off x="838200" y="642257"/>
          <a:ext cx="10515600" cy="553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137669868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5021128"/>
              </p:ext>
            </p:extLst>
          </p:nvPr>
        </p:nvGraphicFramePr>
        <p:xfrm>
          <a:off x="838200" y="685800"/>
          <a:ext cx="10515600" cy="549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898016437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5376990"/>
              </p:ext>
            </p:extLst>
          </p:nvPr>
        </p:nvGraphicFramePr>
        <p:xfrm>
          <a:off x="838200" y="772886"/>
          <a:ext cx="10515600" cy="5404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83658653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4001027"/>
              </p:ext>
            </p:extLst>
          </p:nvPr>
        </p:nvGraphicFramePr>
        <p:xfrm>
          <a:off x="838200" y="685800"/>
          <a:ext cx="10515600" cy="549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758166554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4075301"/>
              </p:ext>
            </p:extLst>
          </p:nvPr>
        </p:nvGraphicFramePr>
        <p:xfrm>
          <a:off x="838200" y="653143"/>
          <a:ext cx="10515600" cy="5523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43165828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5641567"/>
              </p:ext>
            </p:extLst>
          </p:nvPr>
        </p:nvGraphicFramePr>
        <p:xfrm>
          <a:off x="838200" y="707571"/>
          <a:ext cx="10515600" cy="5469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Sh.Sh.Shodmonov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B.D.Xajiy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v,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R.A.Yusupov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diy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jadallashuvi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«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nashriyot-matbaa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2021</a:t>
            </a:r>
            <a:r>
              <a:rPr lang="uz-Cyrl-U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166-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551424076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/>
          </p:nvPr>
        </p:nvGraphicFramePr>
        <p:xfrm>
          <a:off x="590309" y="555584"/>
          <a:ext cx="11019099" cy="987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2025935"/>
              </p:ext>
            </p:extLst>
          </p:nvPr>
        </p:nvGraphicFramePr>
        <p:xfrm>
          <a:off x="590309" y="1542851"/>
          <a:ext cx="11019099" cy="4838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032919382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7470155"/>
              </p:ext>
            </p:extLst>
          </p:nvPr>
        </p:nvGraphicFramePr>
        <p:xfrm>
          <a:off x="2024034" y="2500306"/>
          <a:ext cx="8229600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63714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</TotalTime>
  <Words>7802</Words>
  <Application>Microsoft Office PowerPoint</Application>
  <PresentationFormat>Широкоэкранный</PresentationFormat>
  <Paragraphs>439</Paragraphs>
  <Slides>114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114</vt:i4>
      </vt:variant>
    </vt:vector>
  </HeadingPairs>
  <TitlesOfParts>
    <vt:vector size="1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Yusupov Ravshanbek Aminbayevich</dc:creator>
  <cp:lastModifiedBy>Yusupov Ravshanbek Aminbayevich</cp:lastModifiedBy>
  <cp:revision>64</cp:revision>
  <dcterms:created xsi:type="dcterms:W3CDTF">2021-03-11T04:43:22Z</dcterms:created>
  <dcterms:modified xsi:type="dcterms:W3CDTF">2022-06-06T06:42:47Z</dcterms:modified>
</cp:coreProperties>
</file>