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ppt/diagrams/data110.xml" ContentType="application/vnd.openxmlformats-officedocument.drawingml.diagramData+xml"/>
  <Override PartName="/ppt/diagrams/layout110.xml" ContentType="application/vnd.openxmlformats-officedocument.drawingml.diagramLayout+xml"/>
  <Override PartName="/ppt/diagrams/quickStyle110.xml" ContentType="application/vnd.openxmlformats-officedocument.drawingml.diagramStyle+xml"/>
  <Override PartName="/ppt/diagrams/colors110.xml" ContentType="application/vnd.openxmlformats-officedocument.drawingml.diagramColors+xml"/>
  <Override PartName="/ppt/diagrams/drawing110.xml" ContentType="application/vnd.ms-office.drawingml.diagramDrawing+xml"/>
  <Override PartName="/ppt/diagrams/data111.xml" ContentType="application/vnd.openxmlformats-officedocument.drawingml.diagramData+xml"/>
  <Override PartName="/ppt/diagrams/layout111.xml" ContentType="application/vnd.openxmlformats-officedocument.drawingml.diagramLayout+xml"/>
  <Override PartName="/ppt/diagrams/quickStyle111.xml" ContentType="application/vnd.openxmlformats-officedocument.drawingml.diagramStyle+xml"/>
  <Override PartName="/ppt/diagrams/colors111.xml" ContentType="application/vnd.openxmlformats-officedocument.drawingml.diagramColors+xml"/>
  <Override PartName="/ppt/diagrams/drawing111.xml" ContentType="application/vnd.ms-office.drawingml.diagramDrawing+xml"/>
  <Override PartName="/ppt/diagrams/data112.xml" ContentType="application/vnd.openxmlformats-officedocument.drawingml.diagramData+xml"/>
  <Override PartName="/ppt/diagrams/layout112.xml" ContentType="application/vnd.openxmlformats-officedocument.drawingml.diagramLayout+xml"/>
  <Override PartName="/ppt/diagrams/quickStyle112.xml" ContentType="application/vnd.openxmlformats-officedocument.drawingml.diagramStyle+xml"/>
  <Override PartName="/ppt/diagrams/colors112.xml" ContentType="application/vnd.openxmlformats-officedocument.drawingml.diagramColors+xml"/>
  <Override PartName="/ppt/diagrams/drawing112.xml" ContentType="application/vnd.ms-office.drawingml.diagramDrawing+xml"/>
  <Override PartName="/ppt/diagrams/data113.xml" ContentType="application/vnd.openxmlformats-officedocument.drawingml.diagramData+xml"/>
  <Override PartName="/ppt/diagrams/layout113.xml" ContentType="application/vnd.openxmlformats-officedocument.drawingml.diagramLayout+xml"/>
  <Override PartName="/ppt/diagrams/quickStyle113.xml" ContentType="application/vnd.openxmlformats-officedocument.drawingml.diagramStyle+xml"/>
  <Override PartName="/ppt/diagrams/colors113.xml" ContentType="application/vnd.openxmlformats-officedocument.drawingml.diagramColors+xml"/>
  <Override PartName="/ppt/diagrams/drawing113.xml" ContentType="application/vnd.ms-office.drawingml.diagramDrawing+xml"/>
  <Override PartName="/ppt/diagrams/data114.xml" ContentType="application/vnd.openxmlformats-officedocument.drawingml.diagramData+xml"/>
  <Override PartName="/ppt/diagrams/layout114.xml" ContentType="application/vnd.openxmlformats-officedocument.drawingml.diagramLayout+xml"/>
  <Override PartName="/ppt/diagrams/quickStyle114.xml" ContentType="application/vnd.openxmlformats-officedocument.drawingml.diagramStyle+xml"/>
  <Override PartName="/ppt/diagrams/colors114.xml" ContentType="application/vnd.openxmlformats-officedocument.drawingml.diagramColors+xml"/>
  <Override PartName="/ppt/diagrams/drawing114.xml" ContentType="application/vnd.ms-office.drawingml.diagramDrawing+xml"/>
  <Override PartName="/ppt/diagrams/data115.xml" ContentType="application/vnd.openxmlformats-officedocument.drawingml.diagramData+xml"/>
  <Override PartName="/ppt/diagrams/layout115.xml" ContentType="application/vnd.openxmlformats-officedocument.drawingml.diagramLayout+xml"/>
  <Override PartName="/ppt/diagrams/quickStyle115.xml" ContentType="application/vnd.openxmlformats-officedocument.drawingml.diagramStyle+xml"/>
  <Override PartName="/ppt/diagrams/colors115.xml" ContentType="application/vnd.openxmlformats-officedocument.drawingml.diagramColors+xml"/>
  <Override PartName="/ppt/diagrams/drawing115.xml" ContentType="application/vnd.ms-office.drawingml.diagramDrawing+xml"/>
  <Override PartName="/ppt/diagrams/data116.xml" ContentType="application/vnd.openxmlformats-officedocument.drawingml.diagramData+xml"/>
  <Override PartName="/ppt/diagrams/layout116.xml" ContentType="application/vnd.openxmlformats-officedocument.drawingml.diagramLayout+xml"/>
  <Override PartName="/ppt/diagrams/quickStyle116.xml" ContentType="application/vnd.openxmlformats-officedocument.drawingml.diagramStyle+xml"/>
  <Override PartName="/ppt/diagrams/colors116.xml" ContentType="application/vnd.openxmlformats-officedocument.drawingml.diagramColors+xml"/>
  <Override PartName="/ppt/diagrams/drawing116.xml" ContentType="application/vnd.ms-office.drawingml.diagramDrawing+xml"/>
  <Override PartName="/ppt/diagrams/data117.xml" ContentType="application/vnd.openxmlformats-officedocument.drawingml.diagramData+xml"/>
  <Override PartName="/ppt/diagrams/layout117.xml" ContentType="application/vnd.openxmlformats-officedocument.drawingml.diagramLayout+xml"/>
  <Override PartName="/ppt/diagrams/quickStyle117.xml" ContentType="application/vnd.openxmlformats-officedocument.drawingml.diagramStyle+xml"/>
  <Override PartName="/ppt/diagrams/colors117.xml" ContentType="application/vnd.openxmlformats-officedocument.drawingml.diagramColors+xml"/>
  <Override PartName="/ppt/diagrams/drawing117.xml" ContentType="application/vnd.ms-office.drawingml.diagramDrawing+xml"/>
  <Override PartName="/ppt/diagrams/data118.xml" ContentType="application/vnd.openxmlformats-officedocument.drawingml.diagramData+xml"/>
  <Override PartName="/ppt/diagrams/layout118.xml" ContentType="application/vnd.openxmlformats-officedocument.drawingml.diagramLayout+xml"/>
  <Override PartName="/ppt/diagrams/quickStyle118.xml" ContentType="application/vnd.openxmlformats-officedocument.drawingml.diagramStyle+xml"/>
  <Override PartName="/ppt/diagrams/colors118.xml" ContentType="application/vnd.openxmlformats-officedocument.drawingml.diagramColors+xml"/>
  <Override PartName="/ppt/diagrams/drawing118.xml" ContentType="application/vnd.ms-office.drawingml.diagramDrawing+xml"/>
  <Override PartName="/ppt/diagrams/data119.xml" ContentType="application/vnd.openxmlformats-officedocument.drawingml.diagramData+xml"/>
  <Override PartName="/ppt/diagrams/layout119.xml" ContentType="application/vnd.openxmlformats-officedocument.drawingml.diagramLayout+xml"/>
  <Override PartName="/ppt/diagrams/quickStyle119.xml" ContentType="application/vnd.openxmlformats-officedocument.drawingml.diagramStyle+xml"/>
  <Override PartName="/ppt/diagrams/colors119.xml" ContentType="application/vnd.openxmlformats-officedocument.drawingml.diagramColors+xml"/>
  <Override PartName="/ppt/diagrams/drawing119.xml" ContentType="application/vnd.ms-office.drawingml.diagramDrawing+xml"/>
  <Override PartName="/ppt/diagrams/data120.xml" ContentType="application/vnd.openxmlformats-officedocument.drawingml.diagramData+xml"/>
  <Override PartName="/ppt/diagrams/layout120.xml" ContentType="application/vnd.openxmlformats-officedocument.drawingml.diagramLayout+xml"/>
  <Override PartName="/ppt/diagrams/quickStyle120.xml" ContentType="application/vnd.openxmlformats-officedocument.drawingml.diagramStyle+xml"/>
  <Override PartName="/ppt/diagrams/colors120.xml" ContentType="application/vnd.openxmlformats-officedocument.drawingml.diagramColors+xml"/>
  <Override PartName="/ppt/diagrams/drawing120.xml" ContentType="application/vnd.ms-office.drawingml.diagramDrawing+xml"/>
  <Override PartName="/ppt/diagrams/data121.xml" ContentType="application/vnd.openxmlformats-officedocument.drawingml.diagramData+xml"/>
  <Override PartName="/ppt/diagrams/layout121.xml" ContentType="application/vnd.openxmlformats-officedocument.drawingml.diagramLayout+xml"/>
  <Override PartName="/ppt/diagrams/quickStyle121.xml" ContentType="application/vnd.openxmlformats-officedocument.drawingml.diagramStyle+xml"/>
  <Override PartName="/ppt/diagrams/colors121.xml" ContentType="application/vnd.openxmlformats-officedocument.drawingml.diagramColors+xml"/>
  <Override PartName="/ppt/diagrams/drawing121.xml" ContentType="application/vnd.ms-office.drawingml.diagramDrawing+xml"/>
  <Override PartName="/ppt/diagrams/data122.xml" ContentType="application/vnd.openxmlformats-officedocument.drawingml.diagramData+xml"/>
  <Override PartName="/ppt/diagrams/layout122.xml" ContentType="application/vnd.openxmlformats-officedocument.drawingml.diagramLayout+xml"/>
  <Override PartName="/ppt/diagrams/quickStyle122.xml" ContentType="application/vnd.openxmlformats-officedocument.drawingml.diagramStyle+xml"/>
  <Override PartName="/ppt/diagrams/colors122.xml" ContentType="application/vnd.openxmlformats-officedocument.drawingml.diagramColors+xml"/>
  <Override PartName="/ppt/diagrams/drawing122.xml" ContentType="application/vnd.ms-office.drawingml.diagramDrawing+xml"/>
  <Override PartName="/ppt/diagrams/data123.xml" ContentType="application/vnd.openxmlformats-officedocument.drawingml.diagramData+xml"/>
  <Override PartName="/ppt/diagrams/layout123.xml" ContentType="application/vnd.openxmlformats-officedocument.drawingml.diagramLayout+xml"/>
  <Override PartName="/ppt/diagrams/quickStyle123.xml" ContentType="application/vnd.openxmlformats-officedocument.drawingml.diagramStyle+xml"/>
  <Override PartName="/ppt/diagrams/colors123.xml" ContentType="application/vnd.openxmlformats-officedocument.drawingml.diagramColors+xml"/>
  <Override PartName="/ppt/diagrams/drawing1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9"/>
  </p:notesMasterIdLst>
  <p:sldIdLst>
    <p:sldId id="372" r:id="rId2"/>
    <p:sldId id="373" r:id="rId3"/>
    <p:sldId id="257" r:id="rId4"/>
    <p:sldId id="361" r:id="rId5"/>
    <p:sldId id="362" r:id="rId6"/>
    <p:sldId id="258" r:id="rId7"/>
    <p:sldId id="363" r:id="rId8"/>
    <p:sldId id="259" r:id="rId9"/>
    <p:sldId id="260" r:id="rId10"/>
    <p:sldId id="261" r:id="rId11"/>
    <p:sldId id="364" r:id="rId12"/>
    <p:sldId id="262" r:id="rId13"/>
    <p:sldId id="263" r:id="rId14"/>
    <p:sldId id="264" r:id="rId15"/>
    <p:sldId id="265" r:id="rId16"/>
    <p:sldId id="266" r:id="rId17"/>
    <p:sldId id="267" r:id="rId18"/>
    <p:sldId id="268" r:id="rId19"/>
    <p:sldId id="269" r:id="rId20"/>
    <p:sldId id="270" r:id="rId21"/>
    <p:sldId id="360" r:id="rId22"/>
    <p:sldId id="365" r:id="rId23"/>
    <p:sldId id="271" r:id="rId24"/>
    <p:sldId id="272" r:id="rId25"/>
    <p:sldId id="366" r:id="rId26"/>
    <p:sldId id="273" r:id="rId27"/>
    <p:sldId id="274" r:id="rId28"/>
    <p:sldId id="367" r:id="rId29"/>
    <p:sldId id="275" r:id="rId30"/>
    <p:sldId id="276" r:id="rId31"/>
    <p:sldId id="277" r:id="rId32"/>
    <p:sldId id="278" r:id="rId33"/>
    <p:sldId id="279" r:id="rId34"/>
    <p:sldId id="280" r:id="rId35"/>
    <p:sldId id="368" r:id="rId36"/>
    <p:sldId id="281" r:id="rId37"/>
    <p:sldId id="282" r:id="rId38"/>
    <p:sldId id="283" r:id="rId39"/>
    <p:sldId id="284" r:id="rId40"/>
    <p:sldId id="285" r:id="rId41"/>
    <p:sldId id="286" r:id="rId42"/>
    <p:sldId id="287" r:id="rId43"/>
    <p:sldId id="288" r:id="rId44"/>
    <p:sldId id="289" r:id="rId45"/>
    <p:sldId id="290" r:id="rId46"/>
    <p:sldId id="291" r:id="rId47"/>
    <p:sldId id="292" r:id="rId48"/>
    <p:sldId id="293" r:id="rId49"/>
    <p:sldId id="294" r:id="rId50"/>
    <p:sldId id="295" r:id="rId51"/>
    <p:sldId id="296" r:id="rId52"/>
    <p:sldId id="297" r:id="rId53"/>
    <p:sldId id="298" r:id="rId54"/>
    <p:sldId id="299" r:id="rId55"/>
    <p:sldId id="300" r:id="rId56"/>
    <p:sldId id="301" r:id="rId57"/>
    <p:sldId id="302" r:id="rId58"/>
    <p:sldId id="303" r:id="rId59"/>
    <p:sldId id="304" r:id="rId60"/>
    <p:sldId id="305" r:id="rId61"/>
    <p:sldId id="306" r:id="rId62"/>
    <p:sldId id="307" r:id="rId63"/>
    <p:sldId id="308" r:id="rId64"/>
    <p:sldId id="309" r:id="rId65"/>
    <p:sldId id="310" r:id="rId66"/>
    <p:sldId id="311" r:id="rId67"/>
    <p:sldId id="312" r:id="rId68"/>
    <p:sldId id="313" r:id="rId69"/>
    <p:sldId id="314" r:id="rId70"/>
    <p:sldId id="315" r:id="rId71"/>
    <p:sldId id="316" r:id="rId72"/>
    <p:sldId id="317" r:id="rId73"/>
    <p:sldId id="318" r:id="rId74"/>
    <p:sldId id="319" r:id="rId75"/>
    <p:sldId id="320" r:id="rId76"/>
    <p:sldId id="321" r:id="rId77"/>
    <p:sldId id="322" r:id="rId78"/>
    <p:sldId id="323" r:id="rId79"/>
    <p:sldId id="324" r:id="rId80"/>
    <p:sldId id="325" r:id="rId81"/>
    <p:sldId id="326" r:id="rId82"/>
    <p:sldId id="327" r:id="rId83"/>
    <p:sldId id="328" r:id="rId84"/>
    <p:sldId id="329" r:id="rId85"/>
    <p:sldId id="330" r:id="rId86"/>
    <p:sldId id="331" r:id="rId87"/>
    <p:sldId id="332" r:id="rId88"/>
    <p:sldId id="333" r:id="rId89"/>
    <p:sldId id="334" r:id="rId90"/>
    <p:sldId id="369" r:id="rId91"/>
    <p:sldId id="335" r:id="rId92"/>
    <p:sldId id="336" r:id="rId93"/>
    <p:sldId id="337" r:id="rId94"/>
    <p:sldId id="338" r:id="rId95"/>
    <p:sldId id="339" r:id="rId96"/>
    <p:sldId id="340" r:id="rId97"/>
    <p:sldId id="370" r:id="rId98"/>
    <p:sldId id="341" r:id="rId99"/>
    <p:sldId id="342" r:id="rId100"/>
    <p:sldId id="343" r:id="rId101"/>
    <p:sldId id="344" r:id="rId102"/>
    <p:sldId id="345" r:id="rId103"/>
    <p:sldId id="346" r:id="rId104"/>
    <p:sldId id="347" r:id="rId105"/>
    <p:sldId id="348" r:id="rId106"/>
    <p:sldId id="349" r:id="rId107"/>
    <p:sldId id="350" r:id="rId108"/>
    <p:sldId id="351" r:id="rId109"/>
    <p:sldId id="352" r:id="rId110"/>
    <p:sldId id="353" r:id="rId111"/>
    <p:sldId id="354" r:id="rId112"/>
    <p:sldId id="355" r:id="rId113"/>
    <p:sldId id="356" r:id="rId114"/>
    <p:sldId id="357" r:id="rId115"/>
    <p:sldId id="358" r:id="rId116"/>
    <p:sldId id="371" r:id="rId117"/>
    <p:sldId id="359" r:id="rId1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механизмлари</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a:t>
          </a:r>
          <a:r>
            <a:rPr lang="ru-RU" b="1" dirty="0" err="1" smtClean="0">
              <a:latin typeface="Times New Roman" panose="02020603050405020304" pitchFamily="18" charset="0"/>
              <a:cs typeface="Times New Roman" panose="02020603050405020304" pitchFamily="18" charset="0"/>
            </a:rPr>
            <a:t>Market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mechanisms</a:t>
          </a:r>
          <a:r>
            <a:rPr lang="en-US"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12-мавзу. </a:t>
          </a:r>
          <a:r>
            <a:rPr lang="en-US" b="1" dirty="0" err="1" smtClean="0">
              <a:latin typeface="Times New Roman" panose="02020603050405020304" pitchFamily="18" charset="0"/>
              <a:cs typeface="Times New Roman" panose="02020603050405020304" pitchFamily="18" charset="0"/>
            </a:rPr>
            <a:t>Иқтисoдий</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тaрaққиёт</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мoдeллaри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12</a:t>
          </a:r>
          <a:r>
            <a:rPr lang="en-US" b="1" dirty="0" smtClean="0">
              <a:latin typeface="Times New Roman" panose="02020603050405020304" pitchFamily="18" charset="0"/>
              <a:cs typeface="Times New Roman" panose="02020603050405020304" pitchFamily="18" charset="0"/>
            </a:rPr>
            <a:t>. Models of economic development</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3B3FDC8-6DBD-4FDF-A1B4-9CB843FE626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6931571A-A8C6-4CCC-9FC0-25C4B3092E83}">
      <dgm:prSet/>
      <dgm:spPr/>
      <dgm:t>
        <a:bodyPr/>
        <a:lstStyle/>
        <a:p>
          <a:pPr algn="ctr" rtl="0"/>
          <a:r>
            <a:rPr lang="ru-RU" b="1" dirty="0" smtClean="0">
              <a:latin typeface="Times New Roman" panose="02020603050405020304" pitchFamily="18" charset="0"/>
              <a:cs typeface="Times New Roman" panose="02020603050405020304" pitchFamily="18" charset="0"/>
            </a:rPr>
            <a:t>1</a:t>
          </a:r>
          <a:r>
            <a:rPr lang="uz-Cyrl-UZ" b="1" dirty="0" smtClean="0">
              <a:latin typeface="Times New Roman" panose="02020603050405020304" pitchFamily="18" charset="0"/>
              <a:cs typeface="Times New Roman" panose="02020603050405020304" pitchFamily="18" charset="0"/>
            </a:rPr>
            <a:t>2</a:t>
          </a:r>
          <a:r>
            <a:rPr lang="ru-RU" b="1" dirty="0" smtClean="0">
              <a:latin typeface="Times New Roman" panose="02020603050405020304" pitchFamily="18" charset="0"/>
              <a:cs typeface="Times New Roman" panose="02020603050405020304" pitchFamily="18" charset="0"/>
            </a:rPr>
            <a:t>-</a:t>
          </a:r>
          <a:r>
            <a:rPr lang="ru-RU" b="1" dirty="0" err="1" smtClean="0">
              <a:latin typeface="Times New Roman" panose="02020603050405020304" pitchFamily="18" charset="0"/>
              <a:cs typeface="Times New Roman" panose="02020603050405020304" pitchFamily="18" charset="0"/>
            </a:rPr>
            <a:t>мавзу</a:t>
          </a:r>
          <a:r>
            <a:rPr lang="ru-RU"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Иқтисoдий</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тaрaққиёт</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мoдeллaри</a:t>
          </a:r>
          <a:endParaRPr lang="ru-RU" dirty="0">
            <a:latin typeface="Times New Roman" panose="02020603050405020304" pitchFamily="18" charset="0"/>
            <a:cs typeface="Times New Roman" panose="02020603050405020304" pitchFamily="18" charset="0"/>
          </a:endParaRPr>
        </a:p>
      </dgm:t>
    </dgm:pt>
    <dgm:pt modelId="{72B891C4-62DE-4476-A187-38D0D1B70B38}" type="parTrans" cxnId="{0A9E3136-FE2C-4405-94CC-3B32F03A1A1C}">
      <dgm:prSet/>
      <dgm:spPr/>
      <dgm:t>
        <a:bodyPr/>
        <a:lstStyle/>
        <a:p>
          <a:endParaRPr lang="ru-RU"/>
        </a:p>
      </dgm:t>
    </dgm:pt>
    <dgm:pt modelId="{4A95D540-2D6C-4392-991E-5141F15E2EAD}" type="sibTrans" cxnId="{0A9E3136-FE2C-4405-94CC-3B32F03A1A1C}">
      <dgm:prSet/>
      <dgm:spPr/>
      <dgm:t>
        <a:bodyPr/>
        <a:lstStyle/>
        <a:p>
          <a:endParaRPr lang="ru-RU"/>
        </a:p>
      </dgm:t>
    </dgm:pt>
    <dgm:pt modelId="{3F8DBD12-592E-4D96-BC94-59F16F9E703E}" type="pres">
      <dgm:prSet presAssocID="{43B3FDC8-6DBD-4FDF-A1B4-9CB843FE626C}" presName="linear" presStyleCnt="0">
        <dgm:presLayoutVars>
          <dgm:animLvl val="lvl"/>
          <dgm:resizeHandles val="exact"/>
        </dgm:presLayoutVars>
      </dgm:prSet>
      <dgm:spPr/>
      <dgm:t>
        <a:bodyPr/>
        <a:lstStyle/>
        <a:p>
          <a:endParaRPr lang="ru-RU"/>
        </a:p>
      </dgm:t>
    </dgm:pt>
    <dgm:pt modelId="{6085DCA6-C51B-4CB5-9B27-1D2C9CE3F886}" type="pres">
      <dgm:prSet presAssocID="{6931571A-A8C6-4CCC-9FC0-25C4B3092E83}" presName="parentText" presStyleLbl="node1" presStyleIdx="0" presStyleCnt="1">
        <dgm:presLayoutVars>
          <dgm:chMax val="0"/>
          <dgm:bulletEnabled val="1"/>
        </dgm:presLayoutVars>
      </dgm:prSet>
      <dgm:spPr/>
      <dgm:t>
        <a:bodyPr/>
        <a:lstStyle/>
        <a:p>
          <a:endParaRPr lang="ru-RU"/>
        </a:p>
      </dgm:t>
    </dgm:pt>
  </dgm:ptLst>
  <dgm:cxnLst>
    <dgm:cxn modelId="{BC417B4F-5FF0-4715-8399-2323BB74C9FB}" type="presOf" srcId="{43B3FDC8-6DBD-4FDF-A1B4-9CB843FE626C}" destId="{3F8DBD12-592E-4D96-BC94-59F16F9E703E}" srcOrd="0" destOrd="0" presId="urn:microsoft.com/office/officeart/2005/8/layout/vList2"/>
    <dgm:cxn modelId="{0A9E3136-FE2C-4405-94CC-3B32F03A1A1C}" srcId="{43B3FDC8-6DBD-4FDF-A1B4-9CB843FE626C}" destId="{6931571A-A8C6-4CCC-9FC0-25C4B3092E83}" srcOrd="0" destOrd="0" parTransId="{72B891C4-62DE-4476-A187-38D0D1B70B38}" sibTransId="{4A95D540-2D6C-4392-991E-5141F15E2EAD}"/>
    <dgm:cxn modelId="{5E0C5613-774D-4C97-BD00-25C3B7A9F82F}" type="presOf" srcId="{6931571A-A8C6-4CCC-9FC0-25C4B3092E83}" destId="{6085DCA6-C51B-4CB5-9B27-1D2C9CE3F886}" srcOrd="0" destOrd="0" presId="urn:microsoft.com/office/officeart/2005/8/layout/vList2"/>
    <dgm:cxn modelId="{AA8AEDD8-91A9-4F35-B818-A4E3F20A3D0D}" type="presParOf" srcId="{3F8DBD12-592E-4D96-BC94-59F16F9E703E}" destId="{6085DCA6-C51B-4CB5-9B27-1D2C9CE3F88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46C9BB-0487-4E40-A36E-88E16F9B74E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A5FDE0F-A5FD-4FA6-BCA8-705F8C2F7571}">
      <dgm:prSet/>
      <dgm:spPr/>
      <dgm:t>
        <a:bodyPr/>
        <a:lstStyle/>
        <a:p>
          <a:pPr algn="just" rtl="0"/>
          <a:r>
            <a:rPr lang="uz-Cyrl-UZ" b="1" dirty="0" smtClean="0">
              <a:latin typeface="Times New Roman" panose="02020603050405020304" pitchFamily="18" charset="0"/>
              <a:cs typeface="Times New Roman" panose="02020603050405020304" pitchFamily="18" charset="0"/>
            </a:rPr>
            <a:t>1. Ижтимоий-иқтисодий тараққиётнинг макроиқтисодий моделлари;</a:t>
          </a:r>
          <a:endParaRPr lang="ru-RU" dirty="0">
            <a:latin typeface="Times New Roman" panose="02020603050405020304" pitchFamily="18" charset="0"/>
            <a:cs typeface="Times New Roman" panose="02020603050405020304" pitchFamily="18" charset="0"/>
          </a:endParaRPr>
        </a:p>
      </dgm:t>
    </dgm:pt>
    <dgm:pt modelId="{2DF880D9-2683-4BF5-9F39-20D4FA433917}" type="parTrans" cxnId="{EEA118F3-9DCD-4CFF-8E61-2381BAB8F4BC}">
      <dgm:prSet/>
      <dgm:spPr/>
      <dgm:t>
        <a:bodyPr/>
        <a:lstStyle/>
        <a:p>
          <a:endParaRPr lang="ru-RU"/>
        </a:p>
      </dgm:t>
    </dgm:pt>
    <dgm:pt modelId="{8B3E0BBA-B264-4A73-8AA3-6CE08CE6C986}" type="sibTrans" cxnId="{EEA118F3-9DCD-4CFF-8E61-2381BAB8F4BC}">
      <dgm:prSet/>
      <dgm:spPr/>
      <dgm:t>
        <a:bodyPr/>
        <a:lstStyle/>
        <a:p>
          <a:endParaRPr lang="ru-RU"/>
        </a:p>
      </dgm:t>
    </dgm:pt>
    <dgm:pt modelId="{F71E7543-467E-4540-A51C-13E5845DBD05}">
      <dgm:prSet/>
      <dgm:spPr/>
      <dgm:t>
        <a:bodyPr/>
        <a:lstStyle/>
        <a:p>
          <a:pPr algn="just" rtl="0"/>
          <a:r>
            <a:rPr lang="ru-RU" b="1" dirty="0" smtClean="0">
              <a:latin typeface="Times New Roman" panose="02020603050405020304" pitchFamily="18" charset="0"/>
              <a:cs typeface="Times New Roman" panose="02020603050405020304" pitchFamily="18" charset="0"/>
            </a:rPr>
            <a:t>2. </a:t>
          </a:r>
          <a:r>
            <a:rPr lang="ru-RU" b="1" dirty="0" err="1" smtClean="0">
              <a:latin typeface="Times New Roman" panose="02020603050405020304" pitchFamily="18" charset="0"/>
              <a:cs typeface="Times New Roman" panose="02020603050405020304" pitchFamily="18" charset="0"/>
            </a:rPr>
            <a:t>Неолиберал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тараққиёт</a:t>
          </a:r>
          <a:r>
            <a:rPr lang="ru-RU" b="1" dirty="0" smtClean="0">
              <a:latin typeface="Times New Roman" panose="02020603050405020304" pitchFamily="18" charset="0"/>
              <a:cs typeface="Times New Roman" panose="02020603050405020304" pitchFamily="18" charset="0"/>
            </a:rPr>
            <a:t> модели;</a:t>
          </a:r>
          <a:endParaRPr lang="ru-RU" dirty="0">
            <a:latin typeface="Times New Roman" panose="02020603050405020304" pitchFamily="18" charset="0"/>
            <a:cs typeface="Times New Roman" panose="02020603050405020304" pitchFamily="18" charset="0"/>
          </a:endParaRPr>
        </a:p>
      </dgm:t>
    </dgm:pt>
    <dgm:pt modelId="{8DE9162C-67AD-4DCF-8160-471F1CE09C1B}" type="parTrans" cxnId="{7D49F26D-25BD-4EC0-9DE6-412AA2349F50}">
      <dgm:prSet/>
      <dgm:spPr/>
      <dgm:t>
        <a:bodyPr/>
        <a:lstStyle/>
        <a:p>
          <a:endParaRPr lang="ru-RU"/>
        </a:p>
      </dgm:t>
    </dgm:pt>
    <dgm:pt modelId="{181A6B59-97A5-4C2C-91DC-F598D78F78C3}" type="sibTrans" cxnId="{7D49F26D-25BD-4EC0-9DE6-412AA2349F50}">
      <dgm:prSet/>
      <dgm:spPr/>
      <dgm:t>
        <a:bodyPr/>
        <a:lstStyle/>
        <a:p>
          <a:endParaRPr lang="ru-RU"/>
        </a:p>
      </dgm:t>
    </dgm:pt>
    <dgm:pt modelId="{9FA9300F-97A4-48AD-8EFB-36BE1258850F}">
      <dgm:prSet/>
      <dgm:spPr/>
      <dgm:t>
        <a:bodyPr/>
        <a:lstStyle/>
        <a:p>
          <a:pPr algn="just" rtl="0"/>
          <a:r>
            <a:rPr lang="uz-Cyrl-UZ" b="1" dirty="0" smtClean="0">
              <a:latin typeface="Times New Roman" panose="02020603050405020304" pitchFamily="18" charset="0"/>
              <a:cs typeface="Times New Roman" panose="02020603050405020304" pitchFamily="18" charset="0"/>
            </a:rPr>
            <a:t>3. Иқтисодий тараққиётнинг ижтимоий бозор хўжалиги модели;</a:t>
          </a:r>
          <a:endParaRPr lang="ru-RU" dirty="0">
            <a:latin typeface="Times New Roman" panose="02020603050405020304" pitchFamily="18" charset="0"/>
            <a:cs typeface="Times New Roman" panose="02020603050405020304" pitchFamily="18" charset="0"/>
          </a:endParaRPr>
        </a:p>
      </dgm:t>
    </dgm:pt>
    <dgm:pt modelId="{B073F938-AA32-4656-A739-C716FBC82E89}" type="parTrans" cxnId="{F75C90A9-D899-4089-83C9-3BC986B168B0}">
      <dgm:prSet/>
      <dgm:spPr/>
      <dgm:t>
        <a:bodyPr/>
        <a:lstStyle/>
        <a:p>
          <a:endParaRPr lang="ru-RU"/>
        </a:p>
      </dgm:t>
    </dgm:pt>
    <dgm:pt modelId="{F35A6F4D-6DC0-437D-AE6C-DA2D5803B86E}" type="sibTrans" cxnId="{F75C90A9-D899-4089-83C9-3BC986B168B0}">
      <dgm:prSet/>
      <dgm:spPr/>
      <dgm:t>
        <a:bodyPr/>
        <a:lstStyle/>
        <a:p>
          <a:endParaRPr lang="ru-RU"/>
        </a:p>
      </dgm:t>
    </dgm:pt>
    <dgm:pt modelId="{64942DC3-4AD5-4EF4-86F8-18AC83BE8DED}">
      <dgm:prSet/>
      <dgm:spPr/>
      <dgm:t>
        <a:bodyPr/>
        <a:lstStyle/>
        <a:p>
          <a:pPr algn="just" rtl="0"/>
          <a:r>
            <a:rPr lang="uz-Cyrl-UZ" b="1" dirty="0" smtClean="0">
              <a:latin typeface="Times New Roman" panose="02020603050405020304" pitchFamily="18" charset="0"/>
              <a:cs typeface="Times New Roman" panose="02020603050405020304" pitchFamily="18" charset="0"/>
            </a:rPr>
            <a:t>4. Иқтисодий тараққиётнинг Шарқий Осиё модели;</a:t>
          </a:r>
          <a:endParaRPr lang="ru-RU" dirty="0">
            <a:latin typeface="Times New Roman" panose="02020603050405020304" pitchFamily="18" charset="0"/>
            <a:cs typeface="Times New Roman" panose="02020603050405020304" pitchFamily="18" charset="0"/>
          </a:endParaRPr>
        </a:p>
      </dgm:t>
    </dgm:pt>
    <dgm:pt modelId="{E552CAFB-6875-4E15-8146-E730A4545AD6}" type="parTrans" cxnId="{D7DF2931-B574-433E-BE11-592E5D75AE67}">
      <dgm:prSet/>
      <dgm:spPr/>
      <dgm:t>
        <a:bodyPr/>
        <a:lstStyle/>
        <a:p>
          <a:endParaRPr lang="ru-RU"/>
        </a:p>
      </dgm:t>
    </dgm:pt>
    <dgm:pt modelId="{9E8026A4-4303-42E8-8306-4537B0FDA980}" type="sibTrans" cxnId="{D7DF2931-B574-433E-BE11-592E5D75AE67}">
      <dgm:prSet/>
      <dgm:spPr/>
      <dgm:t>
        <a:bodyPr/>
        <a:lstStyle/>
        <a:p>
          <a:endParaRPr lang="ru-RU"/>
        </a:p>
      </dgm:t>
    </dgm:pt>
    <dgm:pt modelId="{07AD93C2-887E-4D99-B54D-1AA6066DBBAF}">
      <dgm:prSet/>
      <dgm:spPr/>
      <dgm:t>
        <a:bodyPr/>
        <a:lstStyle/>
        <a:p>
          <a:pPr algn="just" rtl="0"/>
          <a:r>
            <a:rPr lang="uz-Cyrl-UZ" b="1" dirty="0" smtClean="0">
              <a:latin typeface="Times New Roman" panose="02020603050405020304" pitchFamily="18" charset="0"/>
              <a:cs typeface="Times New Roman" panose="02020603050405020304" pitchFamily="18" charset="0"/>
            </a:rPr>
            <a:t>5. Иқтисодиётнинг очиқлиги ва рақобатбардошлиги.</a:t>
          </a:r>
          <a:endParaRPr lang="ru-RU" dirty="0">
            <a:latin typeface="Times New Roman" panose="02020603050405020304" pitchFamily="18" charset="0"/>
            <a:cs typeface="Times New Roman" panose="02020603050405020304" pitchFamily="18" charset="0"/>
          </a:endParaRPr>
        </a:p>
      </dgm:t>
    </dgm:pt>
    <dgm:pt modelId="{AFD2C28B-2713-4C9F-907F-50910FC5215D}" type="parTrans" cxnId="{7F786BDB-6B6F-4328-A605-5B997CEB0402}">
      <dgm:prSet/>
      <dgm:spPr/>
      <dgm:t>
        <a:bodyPr/>
        <a:lstStyle/>
        <a:p>
          <a:endParaRPr lang="ru-RU"/>
        </a:p>
      </dgm:t>
    </dgm:pt>
    <dgm:pt modelId="{3C9B0282-D99D-4C67-8D39-8D3BC0FB109E}" type="sibTrans" cxnId="{7F786BDB-6B6F-4328-A605-5B997CEB0402}">
      <dgm:prSet/>
      <dgm:spPr/>
      <dgm:t>
        <a:bodyPr/>
        <a:lstStyle/>
        <a:p>
          <a:endParaRPr lang="ru-RU"/>
        </a:p>
      </dgm:t>
    </dgm:pt>
    <dgm:pt modelId="{6FD16371-59BB-405C-B768-5CF1E6750E6F}" type="pres">
      <dgm:prSet presAssocID="{BD46C9BB-0487-4E40-A36E-88E16F9B74E3}" presName="linear" presStyleCnt="0">
        <dgm:presLayoutVars>
          <dgm:animLvl val="lvl"/>
          <dgm:resizeHandles val="exact"/>
        </dgm:presLayoutVars>
      </dgm:prSet>
      <dgm:spPr/>
      <dgm:t>
        <a:bodyPr/>
        <a:lstStyle/>
        <a:p>
          <a:endParaRPr lang="ru-RU"/>
        </a:p>
      </dgm:t>
    </dgm:pt>
    <dgm:pt modelId="{D612D8AA-CFD6-4F8A-A663-0A54C8B18B2C}" type="pres">
      <dgm:prSet presAssocID="{8A5FDE0F-A5FD-4FA6-BCA8-705F8C2F7571}" presName="parentText" presStyleLbl="node1" presStyleIdx="0" presStyleCnt="5">
        <dgm:presLayoutVars>
          <dgm:chMax val="0"/>
          <dgm:bulletEnabled val="1"/>
        </dgm:presLayoutVars>
      </dgm:prSet>
      <dgm:spPr/>
      <dgm:t>
        <a:bodyPr/>
        <a:lstStyle/>
        <a:p>
          <a:endParaRPr lang="ru-RU"/>
        </a:p>
      </dgm:t>
    </dgm:pt>
    <dgm:pt modelId="{A3CBF0DD-E1D8-46E6-B114-65722C14D580}" type="pres">
      <dgm:prSet presAssocID="{8B3E0BBA-B264-4A73-8AA3-6CE08CE6C986}" presName="spacer" presStyleCnt="0"/>
      <dgm:spPr/>
    </dgm:pt>
    <dgm:pt modelId="{E7D9CA88-F0B8-4019-9FD0-23C3628AADE7}" type="pres">
      <dgm:prSet presAssocID="{F71E7543-467E-4540-A51C-13E5845DBD05}" presName="parentText" presStyleLbl="node1" presStyleIdx="1" presStyleCnt="5">
        <dgm:presLayoutVars>
          <dgm:chMax val="0"/>
          <dgm:bulletEnabled val="1"/>
        </dgm:presLayoutVars>
      </dgm:prSet>
      <dgm:spPr/>
      <dgm:t>
        <a:bodyPr/>
        <a:lstStyle/>
        <a:p>
          <a:endParaRPr lang="ru-RU"/>
        </a:p>
      </dgm:t>
    </dgm:pt>
    <dgm:pt modelId="{518E6881-665A-43F1-9A57-87F78B44EE4E}" type="pres">
      <dgm:prSet presAssocID="{181A6B59-97A5-4C2C-91DC-F598D78F78C3}" presName="spacer" presStyleCnt="0"/>
      <dgm:spPr/>
    </dgm:pt>
    <dgm:pt modelId="{6025F0C1-A5CD-43BD-91D9-BE3F0C6169C8}" type="pres">
      <dgm:prSet presAssocID="{9FA9300F-97A4-48AD-8EFB-36BE1258850F}" presName="parentText" presStyleLbl="node1" presStyleIdx="2" presStyleCnt="5">
        <dgm:presLayoutVars>
          <dgm:chMax val="0"/>
          <dgm:bulletEnabled val="1"/>
        </dgm:presLayoutVars>
      </dgm:prSet>
      <dgm:spPr/>
      <dgm:t>
        <a:bodyPr/>
        <a:lstStyle/>
        <a:p>
          <a:endParaRPr lang="ru-RU"/>
        </a:p>
      </dgm:t>
    </dgm:pt>
    <dgm:pt modelId="{B35FDB94-31C4-43FE-8A5C-6DC7AF1A950F}" type="pres">
      <dgm:prSet presAssocID="{F35A6F4D-6DC0-437D-AE6C-DA2D5803B86E}" presName="spacer" presStyleCnt="0"/>
      <dgm:spPr/>
    </dgm:pt>
    <dgm:pt modelId="{E385ABF9-E9ED-493C-81FD-B78F22E1C277}" type="pres">
      <dgm:prSet presAssocID="{64942DC3-4AD5-4EF4-86F8-18AC83BE8DED}" presName="parentText" presStyleLbl="node1" presStyleIdx="3" presStyleCnt="5">
        <dgm:presLayoutVars>
          <dgm:chMax val="0"/>
          <dgm:bulletEnabled val="1"/>
        </dgm:presLayoutVars>
      </dgm:prSet>
      <dgm:spPr/>
      <dgm:t>
        <a:bodyPr/>
        <a:lstStyle/>
        <a:p>
          <a:endParaRPr lang="ru-RU"/>
        </a:p>
      </dgm:t>
    </dgm:pt>
    <dgm:pt modelId="{EE785729-AAD8-4C19-94D0-95BD77F0493C}" type="pres">
      <dgm:prSet presAssocID="{9E8026A4-4303-42E8-8306-4537B0FDA980}" presName="spacer" presStyleCnt="0"/>
      <dgm:spPr/>
    </dgm:pt>
    <dgm:pt modelId="{9E3D46B2-5E79-44CE-85B8-562678A67F16}" type="pres">
      <dgm:prSet presAssocID="{07AD93C2-887E-4D99-B54D-1AA6066DBBAF}" presName="parentText" presStyleLbl="node1" presStyleIdx="4" presStyleCnt="5">
        <dgm:presLayoutVars>
          <dgm:chMax val="0"/>
          <dgm:bulletEnabled val="1"/>
        </dgm:presLayoutVars>
      </dgm:prSet>
      <dgm:spPr/>
      <dgm:t>
        <a:bodyPr/>
        <a:lstStyle/>
        <a:p>
          <a:endParaRPr lang="ru-RU"/>
        </a:p>
      </dgm:t>
    </dgm:pt>
  </dgm:ptLst>
  <dgm:cxnLst>
    <dgm:cxn modelId="{C3482CF2-DEBE-48CF-8390-D119F5559680}" type="presOf" srcId="{9FA9300F-97A4-48AD-8EFB-36BE1258850F}" destId="{6025F0C1-A5CD-43BD-91D9-BE3F0C6169C8}" srcOrd="0" destOrd="0" presId="urn:microsoft.com/office/officeart/2005/8/layout/vList2"/>
    <dgm:cxn modelId="{F8451984-16CD-494D-9567-4083169B2B36}" type="presOf" srcId="{BD46C9BB-0487-4E40-A36E-88E16F9B74E3}" destId="{6FD16371-59BB-405C-B768-5CF1E6750E6F}" srcOrd="0" destOrd="0" presId="urn:microsoft.com/office/officeart/2005/8/layout/vList2"/>
    <dgm:cxn modelId="{33510D4C-1FC6-4DA6-A9D2-70223E5DDD9C}" type="presOf" srcId="{F71E7543-467E-4540-A51C-13E5845DBD05}" destId="{E7D9CA88-F0B8-4019-9FD0-23C3628AADE7}" srcOrd="0" destOrd="0" presId="urn:microsoft.com/office/officeart/2005/8/layout/vList2"/>
    <dgm:cxn modelId="{EEA118F3-9DCD-4CFF-8E61-2381BAB8F4BC}" srcId="{BD46C9BB-0487-4E40-A36E-88E16F9B74E3}" destId="{8A5FDE0F-A5FD-4FA6-BCA8-705F8C2F7571}" srcOrd="0" destOrd="0" parTransId="{2DF880D9-2683-4BF5-9F39-20D4FA433917}" sibTransId="{8B3E0BBA-B264-4A73-8AA3-6CE08CE6C986}"/>
    <dgm:cxn modelId="{D33D27F4-BF48-45C3-B632-7F0977DBE3E6}" type="presOf" srcId="{8A5FDE0F-A5FD-4FA6-BCA8-705F8C2F7571}" destId="{D612D8AA-CFD6-4F8A-A663-0A54C8B18B2C}" srcOrd="0" destOrd="0" presId="urn:microsoft.com/office/officeart/2005/8/layout/vList2"/>
    <dgm:cxn modelId="{72E12D76-6266-41B1-9911-F8219B31892E}" type="presOf" srcId="{64942DC3-4AD5-4EF4-86F8-18AC83BE8DED}" destId="{E385ABF9-E9ED-493C-81FD-B78F22E1C277}" srcOrd="0" destOrd="0" presId="urn:microsoft.com/office/officeart/2005/8/layout/vList2"/>
    <dgm:cxn modelId="{7F786BDB-6B6F-4328-A605-5B997CEB0402}" srcId="{BD46C9BB-0487-4E40-A36E-88E16F9B74E3}" destId="{07AD93C2-887E-4D99-B54D-1AA6066DBBAF}" srcOrd="4" destOrd="0" parTransId="{AFD2C28B-2713-4C9F-907F-50910FC5215D}" sibTransId="{3C9B0282-D99D-4C67-8D39-8D3BC0FB109E}"/>
    <dgm:cxn modelId="{8D8AFD24-9171-4E04-8D43-83A9280D99EB}" type="presOf" srcId="{07AD93C2-887E-4D99-B54D-1AA6066DBBAF}" destId="{9E3D46B2-5E79-44CE-85B8-562678A67F16}" srcOrd="0" destOrd="0" presId="urn:microsoft.com/office/officeart/2005/8/layout/vList2"/>
    <dgm:cxn modelId="{7D49F26D-25BD-4EC0-9DE6-412AA2349F50}" srcId="{BD46C9BB-0487-4E40-A36E-88E16F9B74E3}" destId="{F71E7543-467E-4540-A51C-13E5845DBD05}" srcOrd="1" destOrd="0" parTransId="{8DE9162C-67AD-4DCF-8160-471F1CE09C1B}" sibTransId="{181A6B59-97A5-4C2C-91DC-F598D78F78C3}"/>
    <dgm:cxn modelId="{F75C90A9-D899-4089-83C9-3BC986B168B0}" srcId="{BD46C9BB-0487-4E40-A36E-88E16F9B74E3}" destId="{9FA9300F-97A4-48AD-8EFB-36BE1258850F}" srcOrd="2" destOrd="0" parTransId="{B073F938-AA32-4656-A739-C716FBC82E89}" sibTransId="{F35A6F4D-6DC0-437D-AE6C-DA2D5803B86E}"/>
    <dgm:cxn modelId="{D7DF2931-B574-433E-BE11-592E5D75AE67}" srcId="{BD46C9BB-0487-4E40-A36E-88E16F9B74E3}" destId="{64942DC3-4AD5-4EF4-86F8-18AC83BE8DED}" srcOrd="3" destOrd="0" parTransId="{E552CAFB-6875-4E15-8146-E730A4545AD6}" sibTransId="{9E8026A4-4303-42E8-8306-4537B0FDA980}"/>
    <dgm:cxn modelId="{1BC6BA9B-1D04-4B5E-89C7-2F220676DCE8}" type="presParOf" srcId="{6FD16371-59BB-405C-B768-5CF1E6750E6F}" destId="{D612D8AA-CFD6-4F8A-A663-0A54C8B18B2C}" srcOrd="0" destOrd="0" presId="urn:microsoft.com/office/officeart/2005/8/layout/vList2"/>
    <dgm:cxn modelId="{5F112BBF-AF6A-452F-8D12-8DF1CED8F5CA}" type="presParOf" srcId="{6FD16371-59BB-405C-B768-5CF1E6750E6F}" destId="{A3CBF0DD-E1D8-46E6-B114-65722C14D580}" srcOrd="1" destOrd="0" presId="urn:microsoft.com/office/officeart/2005/8/layout/vList2"/>
    <dgm:cxn modelId="{37CDBFAC-00C9-47D8-A4AD-70A01736BDF3}" type="presParOf" srcId="{6FD16371-59BB-405C-B768-5CF1E6750E6F}" destId="{E7D9CA88-F0B8-4019-9FD0-23C3628AADE7}" srcOrd="2" destOrd="0" presId="urn:microsoft.com/office/officeart/2005/8/layout/vList2"/>
    <dgm:cxn modelId="{1F962E23-D659-4668-A543-D29C107E90FE}" type="presParOf" srcId="{6FD16371-59BB-405C-B768-5CF1E6750E6F}" destId="{518E6881-665A-43F1-9A57-87F78B44EE4E}" srcOrd="3" destOrd="0" presId="urn:microsoft.com/office/officeart/2005/8/layout/vList2"/>
    <dgm:cxn modelId="{95A699E9-BEB7-40D2-989C-ADB5A06C8D81}" type="presParOf" srcId="{6FD16371-59BB-405C-B768-5CF1E6750E6F}" destId="{6025F0C1-A5CD-43BD-91D9-BE3F0C6169C8}" srcOrd="4" destOrd="0" presId="urn:microsoft.com/office/officeart/2005/8/layout/vList2"/>
    <dgm:cxn modelId="{C20A126D-8814-47C5-B8C7-1FA6507DC74F}" type="presParOf" srcId="{6FD16371-59BB-405C-B768-5CF1E6750E6F}" destId="{B35FDB94-31C4-43FE-8A5C-6DC7AF1A950F}" srcOrd="5" destOrd="0" presId="urn:microsoft.com/office/officeart/2005/8/layout/vList2"/>
    <dgm:cxn modelId="{C46EC32A-343A-488A-915B-F2EDF9762014}" type="presParOf" srcId="{6FD16371-59BB-405C-B768-5CF1E6750E6F}" destId="{E385ABF9-E9ED-493C-81FD-B78F22E1C277}" srcOrd="6" destOrd="0" presId="urn:microsoft.com/office/officeart/2005/8/layout/vList2"/>
    <dgm:cxn modelId="{493062B9-FCAE-4BB1-884D-DAEA77448EB9}" type="presParOf" srcId="{6FD16371-59BB-405C-B768-5CF1E6750E6F}" destId="{EE785729-AAD8-4C19-94D0-95BD77F0493C}" srcOrd="7" destOrd="0" presId="urn:microsoft.com/office/officeart/2005/8/layout/vList2"/>
    <dgm:cxn modelId="{EB7150C6-09F2-4A69-9CC2-C5C2659E1D52}" type="presParOf" srcId="{6FD16371-59BB-405C-B768-5CF1E6750E6F}" destId="{9E3D46B2-5E79-44CE-85B8-562678A67F16}"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94E1E9C-87E2-4AF3-900A-1DCE95FDC64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5B290B8-2ED0-4765-BCAC-D75E8CB99AA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Жаҳон хўжалигининг замонавий глобал тизимида макроиқтисодий ривожланишнинг бир неча тури шаклланган. </a:t>
          </a:r>
          <a:endParaRPr lang="ru-RU" dirty="0">
            <a:latin typeface="Times New Roman" panose="02020603050405020304" pitchFamily="18" charset="0"/>
            <a:cs typeface="Times New Roman" panose="02020603050405020304" pitchFamily="18" charset="0"/>
          </a:endParaRPr>
        </a:p>
      </dgm:t>
    </dgm:pt>
    <dgm:pt modelId="{086BEE53-4E22-4282-A04F-D0E7F0C1BA25}" type="parTrans" cxnId="{27C4FA0A-4F6A-4DBF-A459-A359AC8FD472}">
      <dgm:prSet/>
      <dgm:spPr/>
      <dgm:t>
        <a:bodyPr/>
        <a:lstStyle/>
        <a:p>
          <a:endParaRPr lang="ru-RU"/>
        </a:p>
      </dgm:t>
    </dgm:pt>
    <dgm:pt modelId="{FBB1D248-DD37-48C6-BA9C-CE9CDA601AD3}" type="sibTrans" cxnId="{27C4FA0A-4F6A-4DBF-A459-A359AC8FD472}">
      <dgm:prSet/>
      <dgm:spPr/>
      <dgm:t>
        <a:bodyPr/>
        <a:lstStyle/>
        <a:p>
          <a:endParaRPr lang="ru-RU"/>
        </a:p>
      </dgm:t>
    </dgm:pt>
    <dgm:pt modelId="{68D6CB32-C4AD-4A02-BE7E-F151EE2A571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Табиийки, ҳар бир миллий иқтисодиёт макроиқтисодий ривожланишнинг ўзига хос хусусиятларига эга. </a:t>
          </a:r>
          <a:endParaRPr lang="ru-RU" dirty="0">
            <a:latin typeface="Times New Roman" panose="02020603050405020304" pitchFamily="18" charset="0"/>
            <a:cs typeface="Times New Roman" panose="02020603050405020304" pitchFamily="18" charset="0"/>
          </a:endParaRPr>
        </a:p>
      </dgm:t>
    </dgm:pt>
    <dgm:pt modelId="{3C894F39-6701-424B-9A41-59705FAB1203}" type="parTrans" cxnId="{A9E2B9E5-6505-453B-B240-25BC5DD4F76A}">
      <dgm:prSet/>
      <dgm:spPr/>
    </dgm:pt>
    <dgm:pt modelId="{1CC5C85B-38EB-4251-BC4F-CECA84566EB6}" type="sibTrans" cxnId="{A9E2B9E5-6505-453B-B240-25BC5DD4F76A}">
      <dgm:prSet/>
      <dgm:spPr/>
    </dgm:pt>
    <dgm:pt modelId="{DB978BA3-C8AE-4503-8BC9-7B96CED786F1}" type="pres">
      <dgm:prSet presAssocID="{494E1E9C-87E2-4AF3-900A-1DCE95FDC64D}" presName="linear" presStyleCnt="0">
        <dgm:presLayoutVars>
          <dgm:animLvl val="lvl"/>
          <dgm:resizeHandles val="exact"/>
        </dgm:presLayoutVars>
      </dgm:prSet>
      <dgm:spPr/>
      <dgm:t>
        <a:bodyPr/>
        <a:lstStyle/>
        <a:p>
          <a:endParaRPr lang="ru-RU"/>
        </a:p>
      </dgm:t>
    </dgm:pt>
    <dgm:pt modelId="{CA5F67AF-F39E-4651-9F1C-63B7021B3271}" type="pres">
      <dgm:prSet presAssocID="{E5B290B8-2ED0-4765-BCAC-D75E8CB99AAD}" presName="parentText" presStyleLbl="node1" presStyleIdx="0" presStyleCnt="2">
        <dgm:presLayoutVars>
          <dgm:chMax val="0"/>
          <dgm:bulletEnabled val="1"/>
        </dgm:presLayoutVars>
      </dgm:prSet>
      <dgm:spPr/>
      <dgm:t>
        <a:bodyPr/>
        <a:lstStyle/>
        <a:p>
          <a:endParaRPr lang="ru-RU"/>
        </a:p>
      </dgm:t>
    </dgm:pt>
    <dgm:pt modelId="{EE6206C0-BDBB-4067-8A2E-3D0E02524335}" type="pres">
      <dgm:prSet presAssocID="{FBB1D248-DD37-48C6-BA9C-CE9CDA601AD3}" presName="spacer" presStyleCnt="0"/>
      <dgm:spPr/>
    </dgm:pt>
    <dgm:pt modelId="{5B47C065-879B-463F-8F31-A1A00908A999}" type="pres">
      <dgm:prSet presAssocID="{68D6CB32-C4AD-4A02-BE7E-F151EE2A5714}" presName="parentText" presStyleLbl="node1" presStyleIdx="1" presStyleCnt="2">
        <dgm:presLayoutVars>
          <dgm:chMax val="0"/>
          <dgm:bulletEnabled val="1"/>
        </dgm:presLayoutVars>
      </dgm:prSet>
      <dgm:spPr/>
      <dgm:t>
        <a:bodyPr/>
        <a:lstStyle/>
        <a:p>
          <a:endParaRPr lang="ru-RU"/>
        </a:p>
      </dgm:t>
    </dgm:pt>
  </dgm:ptLst>
  <dgm:cxnLst>
    <dgm:cxn modelId="{BFDFBBCC-3E3F-4FC6-9B73-B95CA4559E69}" type="presOf" srcId="{E5B290B8-2ED0-4765-BCAC-D75E8CB99AAD}" destId="{CA5F67AF-F39E-4651-9F1C-63B7021B3271}" srcOrd="0" destOrd="0" presId="urn:microsoft.com/office/officeart/2005/8/layout/vList2"/>
    <dgm:cxn modelId="{A9E2B9E5-6505-453B-B240-25BC5DD4F76A}" srcId="{494E1E9C-87E2-4AF3-900A-1DCE95FDC64D}" destId="{68D6CB32-C4AD-4A02-BE7E-F151EE2A5714}" srcOrd="1" destOrd="0" parTransId="{3C894F39-6701-424B-9A41-59705FAB1203}" sibTransId="{1CC5C85B-38EB-4251-BC4F-CECA84566EB6}"/>
    <dgm:cxn modelId="{2D91C070-FCCF-44D0-B0FB-200F1C3784CD}" type="presOf" srcId="{494E1E9C-87E2-4AF3-900A-1DCE95FDC64D}" destId="{DB978BA3-C8AE-4503-8BC9-7B96CED786F1}" srcOrd="0" destOrd="0" presId="urn:microsoft.com/office/officeart/2005/8/layout/vList2"/>
    <dgm:cxn modelId="{E5CED184-B2BB-4E55-8AE9-D45C5C6D295E}" type="presOf" srcId="{68D6CB32-C4AD-4A02-BE7E-F151EE2A5714}" destId="{5B47C065-879B-463F-8F31-A1A00908A999}" srcOrd="0" destOrd="0" presId="urn:microsoft.com/office/officeart/2005/8/layout/vList2"/>
    <dgm:cxn modelId="{27C4FA0A-4F6A-4DBF-A459-A359AC8FD472}" srcId="{494E1E9C-87E2-4AF3-900A-1DCE95FDC64D}" destId="{E5B290B8-2ED0-4765-BCAC-D75E8CB99AAD}" srcOrd="0" destOrd="0" parTransId="{086BEE53-4E22-4282-A04F-D0E7F0C1BA25}" sibTransId="{FBB1D248-DD37-48C6-BA9C-CE9CDA601AD3}"/>
    <dgm:cxn modelId="{1BE98354-1F7F-4B39-A9E1-C1A433628C99}" type="presParOf" srcId="{DB978BA3-C8AE-4503-8BC9-7B96CED786F1}" destId="{CA5F67AF-F39E-4651-9F1C-63B7021B3271}" srcOrd="0" destOrd="0" presId="urn:microsoft.com/office/officeart/2005/8/layout/vList2"/>
    <dgm:cxn modelId="{B4EE82C7-3781-445D-852C-16AE21194DE7}" type="presParOf" srcId="{DB978BA3-C8AE-4503-8BC9-7B96CED786F1}" destId="{EE6206C0-BDBB-4067-8A2E-3D0E02524335}" srcOrd="1" destOrd="0" presId="urn:microsoft.com/office/officeart/2005/8/layout/vList2"/>
    <dgm:cxn modelId="{03E74C1F-AA68-4778-8468-E7F09F881274}" type="presParOf" srcId="{DB978BA3-C8AE-4503-8BC9-7B96CED786F1}" destId="{5B47C065-879B-463F-8F31-A1A00908A9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94E1E9C-87E2-4AF3-900A-1DCE95FDC64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8D6CB32-C4AD-4A02-BE7E-F151EE2A571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Мамлакатнинг иқтисодий ривожланиш модели тушунчасининг ягона таърифи йўқ. </a:t>
          </a:r>
          <a:endParaRPr lang="ru-RU" dirty="0">
            <a:latin typeface="Times New Roman" panose="02020603050405020304" pitchFamily="18" charset="0"/>
            <a:cs typeface="Times New Roman" panose="02020603050405020304" pitchFamily="18" charset="0"/>
          </a:endParaRPr>
        </a:p>
      </dgm:t>
    </dgm:pt>
    <dgm:pt modelId="{3C894F39-6701-424B-9A41-59705FAB1203}" type="parTrans" cxnId="{A9E2B9E5-6505-453B-B240-25BC5DD4F76A}">
      <dgm:prSet/>
      <dgm:spPr/>
    </dgm:pt>
    <dgm:pt modelId="{1CC5C85B-38EB-4251-BC4F-CECA84566EB6}" type="sibTrans" cxnId="{A9E2B9E5-6505-453B-B240-25BC5DD4F76A}">
      <dgm:prSet/>
      <dgm:spPr/>
    </dgm:pt>
    <dgm:pt modelId="{B94C1DDC-FEB3-497C-B54E-746A0FD59F9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Иқтисодчилар унинг турли хил таърифларидан фойдаланишади, масалан, мамлакат модели, миллий модель, иқтисодий модель ва ҳ.к. </a:t>
          </a:r>
          <a:endParaRPr lang="ru-RU" dirty="0">
            <a:latin typeface="Times New Roman" panose="02020603050405020304" pitchFamily="18" charset="0"/>
            <a:cs typeface="Times New Roman" panose="02020603050405020304" pitchFamily="18" charset="0"/>
          </a:endParaRPr>
        </a:p>
      </dgm:t>
    </dgm:pt>
    <dgm:pt modelId="{255456CA-89F7-43A4-93B1-39189788C14B}" type="parTrans" cxnId="{A0B2B2EE-D0F1-4FF3-BF2B-0BC9FFF911BB}">
      <dgm:prSet/>
      <dgm:spPr/>
    </dgm:pt>
    <dgm:pt modelId="{E6795DC6-677C-4CF0-83F0-3A6E45E908EB}" type="sibTrans" cxnId="{A0B2B2EE-D0F1-4FF3-BF2B-0BC9FFF911BB}">
      <dgm:prSet/>
      <dgm:spPr/>
    </dgm:pt>
    <dgm:pt modelId="{DB978BA3-C8AE-4503-8BC9-7B96CED786F1}" type="pres">
      <dgm:prSet presAssocID="{494E1E9C-87E2-4AF3-900A-1DCE95FDC64D}" presName="linear" presStyleCnt="0">
        <dgm:presLayoutVars>
          <dgm:animLvl val="lvl"/>
          <dgm:resizeHandles val="exact"/>
        </dgm:presLayoutVars>
      </dgm:prSet>
      <dgm:spPr/>
      <dgm:t>
        <a:bodyPr/>
        <a:lstStyle/>
        <a:p>
          <a:endParaRPr lang="ru-RU"/>
        </a:p>
      </dgm:t>
    </dgm:pt>
    <dgm:pt modelId="{5B47C065-879B-463F-8F31-A1A00908A999}" type="pres">
      <dgm:prSet presAssocID="{68D6CB32-C4AD-4A02-BE7E-F151EE2A5714}" presName="parentText" presStyleLbl="node1" presStyleIdx="0" presStyleCnt="2">
        <dgm:presLayoutVars>
          <dgm:chMax val="0"/>
          <dgm:bulletEnabled val="1"/>
        </dgm:presLayoutVars>
      </dgm:prSet>
      <dgm:spPr/>
      <dgm:t>
        <a:bodyPr/>
        <a:lstStyle/>
        <a:p>
          <a:endParaRPr lang="ru-RU"/>
        </a:p>
      </dgm:t>
    </dgm:pt>
    <dgm:pt modelId="{91ABBFEC-5D78-4959-8753-6EA09EF9B38F}" type="pres">
      <dgm:prSet presAssocID="{1CC5C85B-38EB-4251-BC4F-CECA84566EB6}" presName="spacer" presStyleCnt="0"/>
      <dgm:spPr/>
    </dgm:pt>
    <dgm:pt modelId="{FEA541E7-F5A4-4804-8BAE-85D067B383BE}" type="pres">
      <dgm:prSet presAssocID="{B94C1DDC-FEB3-497C-B54E-746A0FD59F9C}" presName="parentText" presStyleLbl="node1" presStyleIdx="1" presStyleCnt="2">
        <dgm:presLayoutVars>
          <dgm:chMax val="0"/>
          <dgm:bulletEnabled val="1"/>
        </dgm:presLayoutVars>
      </dgm:prSet>
      <dgm:spPr/>
      <dgm:t>
        <a:bodyPr/>
        <a:lstStyle/>
        <a:p>
          <a:endParaRPr lang="ru-RU"/>
        </a:p>
      </dgm:t>
    </dgm:pt>
  </dgm:ptLst>
  <dgm:cxnLst>
    <dgm:cxn modelId="{A9E2B9E5-6505-453B-B240-25BC5DD4F76A}" srcId="{494E1E9C-87E2-4AF3-900A-1DCE95FDC64D}" destId="{68D6CB32-C4AD-4A02-BE7E-F151EE2A5714}" srcOrd="0" destOrd="0" parTransId="{3C894F39-6701-424B-9A41-59705FAB1203}" sibTransId="{1CC5C85B-38EB-4251-BC4F-CECA84566EB6}"/>
    <dgm:cxn modelId="{A0B2B2EE-D0F1-4FF3-BF2B-0BC9FFF911BB}" srcId="{494E1E9C-87E2-4AF3-900A-1DCE95FDC64D}" destId="{B94C1DDC-FEB3-497C-B54E-746A0FD59F9C}" srcOrd="1" destOrd="0" parTransId="{255456CA-89F7-43A4-93B1-39189788C14B}" sibTransId="{E6795DC6-677C-4CF0-83F0-3A6E45E908EB}"/>
    <dgm:cxn modelId="{2D91C070-FCCF-44D0-B0FB-200F1C3784CD}" type="presOf" srcId="{494E1E9C-87E2-4AF3-900A-1DCE95FDC64D}" destId="{DB978BA3-C8AE-4503-8BC9-7B96CED786F1}" srcOrd="0" destOrd="0" presId="urn:microsoft.com/office/officeart/2005/8/layout/vList2"/>
    <dgm:cxn modelId="{72F62E06-1151-4D88-9DBF-158370D5F2D7}" type="presOf" srcId="{B94C1DDC-FEB3-497C-B54E-746A0FD59F9C}" destId="{FEA541E7-F5A4-4804-8BAE-85D067B383BE}" srcOrd="0" destOrd="0" presId="urn:microsoft.com/office/officeart/2005/8/layout/vList2"/>
    <dgm:cxn modelId="{E5CED184-B2BB-4E55-8AE9-D45C5C6D295E}" type="presOf" srcId="{68D6CB32-C4AD-4A02-BE7E-F151EE2A5714}" destId="{5B47C065-879B-463F-8F31-A1A00908A999}" srcOrd="0" destOrd="0" presId="urn:microsoft.com/office/officeart/2005/8/layout/vList2"/>
    <dgm:cxn modelId="{03E74C1F-AA68-4778-8468-E7F09F881274}" type="presParOf" srcId="{DB978BA3-C8AE-4503-8BC9-7B96CED786F1}" destId="{5B47C065-879B-463F-8F31-A1A00908A999}" srcOrd="0" destOrd="0" presId="urn:microsoft.com/office/officeart/2005/8/layout/vList2"/>
    <dgm:cxn modelId="{FE87BBDA-067A-46FC-8E5D-ED38D66A68AE}" type="presParOf" srcId="{DB978BA3-C8AE-4503-8BC9-7B96CED786F1}" destId="{91ABBFEC-5D78-4959-8753-6EA09EF9B38F}" srcOrd="1" destOrd="0" presId="urn:microsoft.com/office/officeart/2005/8/layout/vList2"/>
    <dgm:cxn modelId="{6362E7B7-811B-400B-9D84-9263AC42CED0}" type="presParOf" srcId="{DB978BA3-C8AE-4503-8BC9-7B96CED786F1}" destId="{FEA541E7-F5A4-4804-8BAE-85D067B383B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94E1E9C-87E2-4AF3-900A-1DCE95FDC64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94C1DDC-FEB3-497C-B54E-746A0FD59F9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Мамлакатнинг иқтисодий модели тушунчаси иқтисодий ўсишнинг асосий ва барқарор макроиқтисодий кўрсаткичлари билан боғлиқ. </a:t>
          </a:r>
          <a:endParaRPr lang="ru-RU" dirty="0">
            <a:latin typeface="Times New Roman" panose="02020603050405020304" pitchFamily="18" charset="0"/>
            <a:cs typeface="Times New Roman" panose="02020603050405020304" pitchFamily="18" charset="0"/>
          </a:endParaRPr>
        </a:p>
      </dgm:t>
    </dgm:pt>
    <dgm:pt modelId="{255456CA-89F7-43A4-93B1-39189788C14B}" type="parTrans" cxnId="{A0B2B2EE-D0F1-4FF3-BF2B-0BC9FFF911BB}">
      <dgm:prSet/>
      <dgm:spPr/>
      <dgm:t>
        <a:bodyPr/>
        <a:lstStyle/>
        <a:p>
          <a:endParaRPr lang="ru-RU"/>
        </a:p>
      </dgm:t>
    </dgm:pt>
    <dgm:pt modelId="{E6795DC6-677C-4CF0-83F0-3A6E45E908EB}" type="sibTrans" cxnId="{A0B2B2EE-D0F1-4FF3-BF2B-0BC9FFF911BB}">
      <dgm:prSet/>
      <dgm:spPr/>
      <dgm:t>
        <a:bodyPr/>
        <a:lstStyle/>
        <a:p>
          <a:endParaRPr lang="ru-RU"/>
        </a:p>
      </dgm:t>
    </dgm:pt>
    <dgm:pt modelId="{245B05EB-461A-475D-A6E0-EBBAAE5756C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Мамлакатнинг иқтисодий ривожланишини акс эттирувчи мураккаб кўрсаткичлар тизими ва улар ўртасидаги боғлиқлик миллий хўжаликнинг бир бутунлигини ифода этиб, мамлакатнинг иқтисодий ривожданиш моделини ташкил этади.</a:t>
          </a:r>
          <a:endParaRPr lang="ru-RU" dirty="0">
            <a:latin typeface="Times New Roman" panose="02020603050405020304" pitchFamily="18" charset="0"/>
            <a:cs typeface="Times New Roman" panose="02020603050405020304" pitchFamily="18" charset="0"/>
          </a:endParaRPr>
        </a:p>
      </dgm:t>
    </dgm:pt>
    <dgm:pt modelId="{C201C54C-7F2F-4BF5-8B77-C831619308D8}" type="parTrans" cxnId="{26EA0F97-AB54-44C2-9AD2-E382F5F5EFCA}">
      <dgm:prSet/>
      <dgm:spPr/>
      <dgm:t>
        <a:bodyPr/>
        <a:lstStyle/>
        <a:p>
          <a:endParaRPr lang="ru-RU"/>
        </a:p>
      </dgm:t>
    </dgm:pt>
    <dgm:pt modelId="{593FC850-B2D6-4ED9-932B-5A67C2B389E3}" type="sibTrans" cxnId="{26EA0F97-AB54-44C2-9AD2-E382F5F5EFCA}">
      <dgm:prSet/>
      <dgm:spPr/>
      <dgm:t>
        <a:bodyPr/>
        <a:lstStyle/>
        <a:p>
          <a:endParaRPr lang="ru-RU"/>
        </a:p>
      </dgm:t>
    </dgm:pt>
    <dgm:pt modelId="{DB978BA3-C8AE-4503-8BC9-7B96CED786F1}" type="pres">
      <dgm:prSet presAssocID="{494E1E9C-87E2-4AF3-900A-1DCE95FDC64D}" presName="linear" presStyleCnt="0">
        <dgm:presLayoutVars>
          <dgm:animLvl val="lvl"/>
          <dgm:resizeHandles val="exact"/>
        </dgm:presLayoutVars>
      </dgm:prSet>
      <dgm:spPr/>
      <dgm:t>
        <a:bodyPr/>
        <a:lstStyle/>
        <a:p>
          <a:endParaRPr lang="ru-RU"/>
        </a:p>
      </dgm:t>
    </dgm:pt>
    <dgm:pt modelId="{FEA541E7-F5A4-4804-8BAE-85D067B383BE}" type="pres">
      <dgm:prSet presAssocID="{B94C1DDC-FEB3-497C-B54E-746A0FD59F9C}" presName="parentText" presStyleLbl="node1" presStyleIdx="0" presStyleCnt="2">
        <dgm:presLayoutVars>
          <dgm:chMax val="0"/>
          <dgm:bulletEnabled val="1"/>
        </dgm:presLayoutVars>
      </dgm:prSet>
      <dgm:spPr/>
      <dgm:t>
        <a:bodyPr/>
        <a:lstStyle/>
        <a:p>
          <a:endParaRPr lang="ru-RU"/>
        </a:p>
      </dgm:t>
    </dgm:pt>
    <dgm:pt modelId="{7D201B80-5E8B-4DDE-9F4E-DDD3B6900A08}" type="pres">
      <dgm:prSet presAssocID="{E6795DC6-677C-4CF0-83F0-3A6E45E908EB}" presName="spacer" presStyleCnt="0"/>
      <dgm:spPr/>
    </dgm:pt>
    <dgm:pt modelId="{1C9AC1DB-6E4D-49B1-A562-B682EEF05444}" type="pres">
      <dgm:prSet presAssocID="{245B05EB-461A-475D-A6E0-EBBAAE5756CB}" presName="parentText" presStyleLbl="node1" presStyleIdx="1" presStyleCnt="2">
        <dgm:presLayoutVars>
          <dgm:chMax val="0"/>
          <dgm:bulletEnabled val="1"/>
        </dgm:presLayoutVars>
      </dgm:prSet>
      <dgm:spPr/>
      <dgm:t>
        <a:bodyPr/>
        <a:lstStyle/>
        <a:p>
          <a:endParaRPr lang="ru-RU"/>
        </a:p>
      </dgm:t>
    </dgm:pt>
  </dgm:ptLst>
  <dgm:cxnLst>
    <dgm:cxn modelId="{A0B2B2EE-D0F1-4FF3-BF2B-0BC9FFF911BB}" srcId="{494E1E9C-87E2-4AF3-900A-1DCE95FDC64D}" destId="{B94C1DDC-FEB3-497C-B54E-746A0FD59F9C}" srcOrd="0" destOrd="0" parTransId="{255456CA-89F7-43A4-93B1-39189788C14B}" sibTransId="{E6795DC6-677C-4CF0-83F0-3A6E45E908EB}"/>
    <dgm:cxn modelId="{26EA0F97-AB54-44C2-9AD2-E382F5F5EFCA}" srcId="{494E1E9C-87E2-4AF3-900A-1DCE95FDC64D}" destId="{245B05EB-461A-475D-A6E0-EBBAAE5756CB}" srcOrd="1" destOrd="0" parTransId="{C201C54C-7F2F-4BF5-8B77-C831619308D8}" sibTransId="{593FC850-B2D6-4ED9-932B-5A67C2B389E3}"/>
    <dgm:cxn modelId="{2D91C070-FCCF-44D0-B0FB-200F1C3784CD}" type="presOf" srcId="{494E1E9C-87E2-4AF3-900A-1DCE95FDC64D}" destId="{DB978BA3-C8AE-4503-8BC9-7B96CED786F1}" srcOrd="0" destOrd="0" presId="urn:microsoft.com/office/officeart/2005/8/layout/vList2"/>
    <dgm:cxn modelId="{F6B83B2C-6194-41A0-9AA0-E6BFAF9C4641}" type="presOf" srcId="{245B05EB-461A-475D-A6E0-EBBAAE5756CB}" destId="{1C9AC1DB-6E4D-49B1-A562-B682EEF05444}" srcOrd="0" destOrd="0" presId="urn:microsoft.com/office/officeart/2005/8/layout/vList2"/>
    <dgm:cxn modelId="{72F62E06-1151-4D88-9DBF-158370D5F2D7}" type="presOf" srcId="{B94C1DDC-FEB3-497C-B54E-746A0FD59F9C}" destId="{FEA541E7-F5A4-4804-8BAE-85D067B383BE}" srcOrd="0" destOrd="0" presId="urn:microsoft.com/office/officeart/2005/8/layout/vList2"/>
    <dgm:cxn modelId="{6362E7B7-811B-400B-9D84-9263AC42CED0}" type="presParOf" srcId="{DB978BA3-C8AE-4503-8BC9-7B96CED786F1}" destId="{FEA541E7-F5A4-4804-8BAE-85D067B383BE}" srcOrd="0" destOrd="0" presId="urn:microsoft.com/office/officeart/2005/8/layout/vList2"/>
    <dgm:cxn modelId="{44246618-4C14-41E8-9C86-0C9473AA9D23}" type="presParOf" srcId="{DB978BA3-C8AE-4503-8BC9-7B96CED786F1}" destId="{7D201B80-5E8B-4DDE-9F4E-DDD3B6900A08}" srcOrd="1" destOrd="0" presId="urn:microsoft.com/office/officeart/2005/8/layout/vList2"/>
    <dgm:cxn modelId="{FE20739A-5C85-4BCD-8A04-5397F50F1653}" type="presParOf" srcId="{DB978BA3-C8AE-4503-8BC9-7B96CED786F1}" destId="{1C9AC1DB-6E4D-49B1-A562-B682EEF0544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91DB039-D8ED-457E-8E1C-9FDDD19F883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F1F8D80-73D8-4F6D-8890-A268695DA8B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Мамлакатларнинг тегишли иқтисодий ривожланиш моделини танлашлари қуйидаги омилларга боғлиқ: </a:t>
          </a:r>
          <a:endParaRPr lang="ru-RU" dirty="0">
            <a:latin typeface="Times New Roman" panose="02020603050405020304" pitchFamily="18" charset="0"/>
            <a:cs typeface="Times New Roman" panose="02020603050405020304" pitchFamily="18" charset="0"/>
          </a:endParaRPr>
        </a:p>
      </dgm:t>
    </dgm:pt>
    <dgm:pt modelId="{23BDC54E-AA10-4C38-9498-55105B42C2BA}" type="parTrans" cxnId="{0FCCE28D-0120-4AE2-87D2-96BFA59D0947}">
      <dgm:prSet/>
      <dgm:spPr/>
      <dgm:t>
        <a:bodyPr/>
        <a:lstStyle/>
        <a:p>
          <a:endParaRPr lang="ru-RU"/>
        </a:p>
      </dgm:t>
    </dgm:pt>
    <dgm:pt modelId="{B5D74B43-CC23-47CB-BAFB-14CDCC304D03}" type="sibTrans" cxnId="{0FCCE28D-0120-4AE2-87D2-96BFA59D0947}">
      <dgm:prSet/>
      <dgm:spPr/>
      <dgm:t>
        <a:bodyPr/>
        <a:lstStyle/>
        <a:p>
          <a:endParaRPr lang="ru-RU"/>
        </a:p>
      </dgm:t>
    </dgm:pt>
    <dgm:pt modelId="{537E91AE-FBFC-4DD5-A52C-048C2AB9809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1. Мамлакатнинг географик ўрни.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E940A7E-CA8A-4F02-80EF-FBDDB5080537}" type="parTrans" cxnId="{BBC2F5E8-2F6C-4114-9F5E-D529E11C128D}">
      <dgm:prSet/>
      <dgm:spPr/>
      <dgm:t>
        <a:bodyPr/>
        <a:lstStyle/>
        <a:p>
          <a:endParaRPr lang="ru-RU"/>
        </a:p>
      </dgm:t>
    </dgm:pt>
    <dgm:pt modelId="{3FFEC725-989C-415C-9E0B-BAF5DCFE41F0}" type="sibTrans" cxnId="{BBC2F5E8-2F6C-4114-9F5E-D529E11C128D}">
      <dgm:prSet/>
      <dgm:spPr/>
      <dgm:t>
        <a:bodyPr/>
        <a:lstStyle/>
        <a:p>
          <a:endParaRPr lang="ru-RU"/>
        </a:p>
      </dgm:t>
    </dgm:pt>
    <dgm:pt modelId="{EA8EC7BF-6457-4DB6-B984-53573547E07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Аксарият мамлакатлар географик жойлашувига қараб иқтисодий ривожланиш йўлини белгилаб олишган. </a:t>
          </a:r>
          <a:endParaRPr lang="ru-RU" dirty="0">
            <a:latin typeface="Times New Roman" panose="02020603050405020304" pitchFamily="18" charset="0"/>
            <a:cs typeface="Times New Roman" panose="02020603050405020304" pitchFamily="18" charset="0"/>
          </a:endParaRPr>
        </a:p>
      </dgm:t>
    </dgm:pt>
    <dgm:pt modelId="{A5809674-74D8-4035-B9FE-C525AB99BF8B}" type="parTrans" cxnId="{4982027F-4FC7-43B2-987E-03876459E87C}">
      <dgm:prSet/>
      <dgm:spPr/>
      <dgm:t>
        <a:bodyPr/>
        <a:lstStyle/>
        <a:p>
          <a:endParaRPr lang="ru-RU"/>
        </a:p>
      </dgm:t>
    </dgm:pt>
    <dgm:pt modelId="{7CF0276F-AEC3-4482-A645-CBFCF2F7F7B1}" type="sibTrans" cxnId="{4982027F-4FC7-43B2-987E-03876459E87C}">
      <dgm:prSet/>
      <dgm:spPr/>
      <dgm:t>
        <a:bodyPr/>
        <a:lstStyle/>
        <a:p>
          <a:endParaRPr lang="ru-RU"/>
        </a:p>
      </dgm:t>
    </dgm:pt>
    <dgm:pt modelId="{6B7A7CB0-6D99-4B37-B052-CF888DB0825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Масалан, Япония иқтисодиётининг экспортга йўналтирилганлиги мамлакатнинг қулай географик жойлашуви билан изоҳланади. </a:t>
          </a:r>
          <a:endParaRPr lang="ru-RU" dirty="0">
            <a:latin typeface="Times New Roman" panose="02020603050405020304" pitchFamily="18" charset="0"/>
            <a:cs typeface="Times New Roman" panose="02020603050405020304" pitchFamily="18" charset="0"/>
          </a:endParaRPr>
        </a:p>
      </dgm:t>
    </dgm:pt>
    <dgm:pt modelId="{A749B467-E996-4FDC-891F-774A57ECF681}" type="parTrans" cxnId="{35B2C929-41DC-41F7-8E24-C17016B56D10}">
      <dgm:prSet/>
      <dgm:spPr/>
      <dgm:t>
        <a:bodyPr/>
        <a:lstStyle/>
        <a:p>
          <a:endParaRPr lang="ru-RU"/>
        </a:p>
      </dgm:t>
    </dgm:pt>
    <dgm:pt modelId="{BBCA0C31-B621-47FE-9BCA-7BF9E5CA51BE}" type="sibTrans" cxnId="{35B2C929-41DC-41F7-8E24-C17016B56D10}">
      <dgm:prSet/>
      <dgm:spPr/>
      <dgm:t>
        <a:bodyPr/>
        <a:lstStyle/>
        <a:p>
          <a:endParaRPr lang="ru-RU"/>
        </a:p>
      </dgm:t>
    </dgm:pt>
    <dgm:pt modelId="{B84881F4-75C5-4366-95E2-351336CA730C}" type="pres">
      <dgm:prSet presAssocID="{B91DB039-D8ED-457E-8E1C-9FDDD19F8839}" presName="linear" presStyleCnt="0">
        <dgm:presLayoutVars>
          <dgm:animLvl val="lvl"/>
          <dgm:resizeHandles val="exact"/>
        </dgm:presLayoutVars>
      </dgm:prSet>
      <dgm:spPr/>
      <dgm:t>
        <a:bodyPr/>
        <a:lstStyle/>
        <a:p>
          <a:endParaRPr lang="ru-RU"/>
        </a:p>
      </dgm:t>
    </dgm:pt>
    <dgm:pt modelId="{C3322170-7C84-48B8-A583-AFB42B9AC28E}" type="pres">
      <dgm:prSet presAssocID="{1F1F8D80-73D8-4F6D-8890-A268695DA8BF}" presName="parentText" presStyleLbl="node1" presStyleIdx="0" presStyleCnt="2">
        <dgm:presLayoutVars>
          <dgm:chMax val="0"/>
          <dgm:bulletEnabled val="1"/>
        </dgm:presLayoutVars>
      </dgm:prSet>
      <dgm:spPr/>
      <dgm:t>
        <a:bodyPr/>
        <a:lstStyle/>
        <a:p>
          <a:endParaRPr lang="ru-RU"/>
        </a:p>
      </dgm:t>
    </dgm:pt>
    <dgm:pt modelId="{3B0ACA74-C816-4F0C-A650-214AF83EDEE0}" type="pres">
      <dgm:prSet presAssocID="{B5D74B43-CC23-47CB-BAFB-14CDCC304D03}" presName="spacer" presStyleCnt="0"/>
      <dgm:spPr/>
    </dgm:pt>
    <dgm:pt modelId="{47B6309F-A3A1-461B-98AC-593A6391D6A7}" type="pres">
      <dgm:prSet presAssocID="{537E91AE-FBFC-4DD5-A52C-048C2AB98093}" presName="parentText" presStyleLbl="node1" presStyleIdx="1" presStyleCnt="2">
        <dgm:presLayoutVars>
          <dgm:chMax val="0"/>
          <dgm:bulletEnabled val="1"/>
        </dgm:presLayoutVars>
      </dgm:prSet>
      <dgm:spPr/>
      <dgm:t>
        <a:bodyPr/>
        <a:lstStyle/>
        <a:p>
          <a:endParaRPr lang="ru-RU"/>
        </a:p>
      </dgm:t>
    </dgm:pt>
    <dgm:pt modelId="{55F27A64-E373-477C-8731-6DE09E50F1CE}" type="pres">
      <dgm:prSet presAssocID="{537E91AE-FBFC-4DD5-A52C-048C2AB98093}" presName="childText" presStyleLbl="revTx" presStyleIdx="0" presStyleCnt="1">
        <dgm:presLayoutVars>
          <dgm:bulletEnabled val="1"/>
        </dgm:presLayoutVars>
      </dgm:prSet>
      <dgm:spPr/>
      <dgm:t>
        <a:bodyPr/>
        <a:lstStyle/>
        <a:p>
          <a:endParaRPr lang="ru-RU"/>
        </a:p>
      </dgm:t>
    </dgm:pt>
  </dgm:ptLst>
  <dgm:cxnLst>
    <dgm:cxn modelId="{C569644A-0D59-405A-8DC6-6BB80117A8DB}" type="presOf" srcId="{6B7A7CB0-6D99-4B37-B052-CF888DB0825A}" destId="{55F27A64-E373-477C-8731-6DE09E50F1CE}" srcOrd="0" destOrd="1" presId="urn:microsoft.com/office/officeart/2005/8/layout/vList2"/>
    <dgm:cxn modelId="{BBC2F5E8-2F6C-4114-9F5E-D529E11C128D}" srcId="{B91DB039-D8ED-457E-8E1C-9FDDD19F8839}" destId="{537E91AE-FBFC-4DD5-A52C-048C2AB98093}" srcOrd="1" destOrd="0" parTransId="{8E940A7E-CA8A-4F02-80EF-FBDDB5080537}" sibTransId="{3FFEC725-989C-415C-9E0B-BAF5DCFE41F0}"/>
    <dgm:cxn modelId="{B50C007A-456C-4E19-9ABE-4771617C061A}" type="presOf" srcId="{1F1F8D80-73D8-4F6D-8890-A268695DA8BF}" destId="{C3322170-7C84-48B8-A583-AFB42B9AC28E}" srcOrd="0" destOrd="0" presId="urn:microsoft.com/office/officeart/2005/8/layout/vList2"/>
    <dgm:cxn modelId="{35B2C929-41DC-41F7-8E24-C17016B56D10}" srcId="{537E91AE-FBFC-4DD5-A52C-048C2AB98093}" destId="{6B7A7CB0-6D99-4B37-B052-CF888DB0825A}" srcOrd="1" destOrd="0" parTransId="{A749B467-E996-4FDC-891F-774A57ECF681}" sibTransId="{BBCA0C31-B621-47FE-9BCA-7BF9E5CA51BE}"/>
    <dgm:cxn modelId="{000218B6-3501-4AE3-B49C-F4E348303844}" type="presOf" srcId="{537E91AE-FBFC-4DD5-A52C-048C2AB98093}" destId="{47B6309F-A3A1-461B-98AC-593A6391D6A7}" srcOrd="0" destOrd="0" presId="urn:microsoft.com/office/officeart/2005/8/layout/vList2"/>
    <dgm:cxn modelId="{4982027F-4FC7-43B2-987E-03876459E87C}" srcId="{537E91AE-FBFC-4DD5-A52C-048C2AB98093}" destId="{EA8EC7BF-6457-4DB6-B984-53573547E07A}" srcOrd="0" destOrd="0" parTransId="{A5809674-74D8-4035-B9FE-C525AB99BF8B}" sibTransId="{7CF0276F-AEC3-4482-A645-CBFCF2F7F7B1}"/>
    <dgm:cxn modelId="{B09588D9-2CD4-40A5-8607-A006EA8CC21A}" type="presOf" srcId="{EA8EC7BF-6457-4DB6-B984-53573547E07A}" destId="{55F27A64-E373-477C-8731-6DE09E50F1CE}" srcOrd="0" destOrd="0" presId="urn:microsoft.com/office/officeart/2005/8/layout/vList2"/>
    <dgm:cxn modelId="{7335423E-B927-45EC-A7B7-43265DD7025E}" type="presOf" srcId="{B91DB039-D8ED-457E-8E1C-9FDDD19F8839}" destId="{B84881F4-75C5-4366-95E2-351336CA730C}" srcOrd="0" destOrd="0" presId="urn:microsoft.com/office/officeart/2005/8/layout/vList2"/>
    <dgm:cxn modelId="{0FCCE28D-0120-4AE2-87D2-96BFA59D0947}" srcId="{B91DB039-D8ED-457E-8E1C-9FDDD19F8839}" destId="{1F1F8D80-73D8-4F6D-8890-A268695DA8BF}" srcOrd="0" destOrd="0" parTransId="{23BDC54E-AA10-4C38-9498-55105B42C2BA}" sibTransId="{B5D74B43-CC23-47CB-BAFB-14CDCC304D03}"/>
    <dgm:cxn modelId="{8917DF97-70D7-4451-A9A8-97C60C77A8C3}" type="presParOf" srcId="{B84881F4-75C5-4366-95E2-351336CA730C}" destId="{C3322170-7C84-48B8-A583-AFB42B9AC28E}" srcOrd="0" destOrd="0" presId="urn:microsoft.com/office/officeart/2005/8/layout/vList2"/>
    <dgm:cxn modelId="{DC3919D1-D3F8-4DB0-BE5F-60AF2F7CFAAF}" type="presParOf" srcId="{B84881F4-75C5-4366-95E2-351336CA730C}" destId="{3B0ACA74-C816-4F0C-A650-214AF83EDEE0}" srcOrd="1" destOrd="0" presId="urn:microsoft.com/office/officeart/2005/8/layout/vList2"/>
    <dgm:cxn modelId="{CC249243-A5F9-4BAB-863C-E2F3010832AF}" type="presParOf" srcId="{B84881F4-75C5-4366-95E2-351336CA730C}" destId="{47B6309F-A3A1-461B-98AC-593A6391D6A7}" srcOrd="2" destOrd="0" presId="urn:microsoft.com/office/officeart/2005/8/layout/vList2"/>
    <dgm:cxn modelId="{4164EBEF-4F49-4FDA-BE3C-945C2C781038}" type="presParOf" srcId="{B84881F4-75C5-4366-95E2-351336CA730C}" destId="{55F27A64-E373-477C-8731-6DE09E50F1C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3F5B4B6-7902-4F4E-8B68-BD52A641326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5C6433C3-0AB2-48BE-B40D-12572961938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Шу билан бир қаторда мамлакатда бой табиий ресурс заҳираларининг мавжуд эмаслиги туфайли асосий эътибор ички иқтисодий салоҳиятни оширишга қаратилган. </a:t>
          </a:r>
          <a:endParaRPr lang="ru-RU" dirty="0">
            <a:latin typeface="Times New Roman" panose="02020603050405020304" pitchFamily="18" charset="0"/>
            <a:cs typeface="Times New Roman" panose="02020603050405020304" pitchFamily="18" charset="0"/>
          </a:endParaRPr>
        </a:p>
      </dgm:t>
    </dgm:pt>
    <dgm:pt modelId="{E960FEDE-0B8D-495B-B8BC-A2773D633A70}" type="parTrans" cxnId="{BA434FA7-F1D4-48C0-ACE9-1AFF998A08D8}">
      <dgm:prSet/>
      <dgm:spPr/>
      <dgm:t>
        <a:bodyPr/>
        <a:lstStyle/>
        <a:p>
          <a:endParaRPr lang="ru-RU"/>
        </a:p>
      </dgm:t>
    </dgm:pt>
    <dgm:pt modelId="{ED1720A4-555F-4315-9114-1A3FD9F65BD6}" type="sibTrans" cxnId="{BA434FA7-F1D4-48C0-ACE9-1AFF998A08D8}">
      <dgm:prSet/>
      <dgm:spPr/>
      <dgm:t>
        <a:bodyPr/>
        <a:lstStyle/>
        <a:p>
          <a:endParaRPr lang="ru-RU"/>
        </a:p>
      </dgm:t>
    </dgm:pt>
    <dgm:pt modelId="{A5B4E48A-E046-4E45-9D68-15840992AD0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Япония қаторига Хитой, Сингапур, Жанубий Корея, Тайвань, Вьетнам каби мамлакатларни киритиш мумкин.</a:t>
          </a:r>
          <a:endParaRPr lang="ru-RU" dirty="0">
            <a:latin typeface="Times New Roman" panose="02020603050405020304" pitchFamily="18" charset="0"/>
            <a:cs typeface="Times New Roman" panose="02020603050405020304" pitchFamily="18" charset="0"/>
          </a:endParaRPr>
        </a:p>
      </dgm:t>
    </dgm:pt>
    <dgm:pt modelId="{E2901C2E-BB6A-469B-B937-C5F349DC67DE}" type="parTrans" cxnId="{C2E3CDDE-044D-4E99-AC98-88F1CD1B8D7C}">
      <dgm:prSet/>
      <dgm:spPr/>
      <dgm:t>
        <a:bodyPr/>
        <a:lstStyle/>
        <a:p>
          <a:endParaRPr lang="ru-RU"/>
        </a:p>
      </dgm:t>
    </dgm:pt>
    <dgm:pt modelId="{AB7BB79D-93AE-4DDA-95D7-954BB0CED033}" type="sibTrans" cxnId="{C2E3CDDE-044D-4E99-AC98-88F1CD1B8D7C}">
      <dgm:prSet/>
      <dgm:spPr/>
      <dgm:t>
        <a:bodyPr/>
        <a:lstStyle/>
        <a:p>
          <a:endParaRPr lang="ru-RU"/>
        </a:p>
      </dgm:t>
    </dgm:pt>
    <dgm:pt modelId="{642DDE2A-5DB0-4C65-B0AC-C8C3B05A5375}" type="pres">
      <dgm:prSet presAssocID="{53F5B4B6-7902-4F4E-8B68-BD52A6413262}" presName="linear" presStyleCnt="0">
        <dgm:presLayoutVars>
          <dgm:animLvl val="lvl"/>
          <dgm:resizeHandles val="exact"/>
        </dgm:presLayoutVars>
      </dgm:prSet>
      <dgm:spPr/>
      <dgm:t>
        <a:bodyPr/>
        <a:lstStyle/>
        <a:p>
          <a:endParaRPr lang="ru-RU"/>
        </a:p>
      </dgm:t>
    </dgm:pt>
    <dgm:pt modelId="{14B7027C-E8BB-4934-B74A-C25C0E3030E4}" type="pres">
      <dgm:prSet presAssocID="{5C6433C3-0AB2-48BE-B40D-12572961938E}" presName="parentText" presStyleLbl="node1" presStyleIdx="0" presStyleCnt="2">
        <dgm:presLayoutVars>
          <dgm:chMax val="0"/>
          <dgm:bulletEnabled val="1"/>
        </dgm:presLayoutVars>
      </dgm:prSet>
      <dgm:spPr/>
      <dgm:t>
        <a:bodyPr/>
        <a:lstStyle/>
        <a:p>
          <a:endParaRPr lang="ru-RU"/>
        </a:p>
      </dgm:t>
    </dgm:pt>
    <dgm:pt modelId="{AEB126A8-9CD2-4353-BEE8-8CDE0D575DF0}" type="pres">
      <dgm:prSet presAssocID="{ED1720A4-555F-4315-9114-1A3FD9F65BD6}" presName="spacer" presStyleCnt="0"/>
      <dgm:spPr/>
    </dgm:pt>
    <dgm:pt modelId="{2DFBA9E8-6C0B-4DFA-A6D5-457322A96157}" type="pres">
      <dgm:prSet presAssocID="{A5B4E48A-E046-4E45-9D68-15840992AD06}" presName="parentText" presStyleLbl="node1" presStyleIdx="1" presStyleCnt="2">
        <dgm:presLayoutVars>
          <dgm:chMax val="0"/>
          <dgm:bulletEnabled val="1"/>
        </dgm:presLayoutVars>
      </dgm:prSet>
      <dgm:spPr/>
      <dgm:t>
        <a:bodyPr/>
        <a:lstStyle/>
        <a:p>
          <a:endParaRPr lang="ru-RU"/>
        </a:p>
      </dgm:t>
    </dgm:pt>
  </dgm:ptLst>
  <dgm:cxnLst>
    <dgm:cxn modelId="{0D362225-FA77-470E-9B51-8CFB645CB291}" type="presOf" srcId="{A5B4E48A-E046-4E45-9D68-15840992AD06}" destId="{2DFBA9E8-6C0B-4DFA-A6D5-457322A96157}" srcOrd="0" destOrd="0" presId="urn:microsoft.com/office/officeart/2005/8/layout/vList2"/>
    <dgm:cxn modelId="{A0CFC07B-548E-4F57-BB90-6745A39AF125}" type="presOf" srcId="{5C6433C3-0AB2-48BE-B40D-12572961938E}" destId="{14B7027C-E8BB-4934-B74A-C25C0E3030E4}" srcOrd="0" destOrd="0" presId="urn:microsoft.com/office/officeart/2005/8/layout/vList2"/>
    <dgm:cxn modelId="{C2E3CDDE-044D-4E99-AC98-88F1CD1B8D7C}" srcId="{53F5B4B6-7902-4F4E-8B68-BD52A6413262}" destId="{A5B4E48A-E046-4E45-9D68-15840992AD06}" srcOrd="1" destOrd="0" parTransId="{E2901C2E-BB6A-469B-B937-C5F349DC67DE}" sibTransId="{AB7BB79D-93AE-4DDA-95D7-954BB0CED033}"/>
    <dgm:cxn modelId="{77181AE6-D6EB-4B97-B298-5D1C55BC37C7}" type="presOf" srcId="{53F5B4B6-7902-4F4E-8B68-BD52A6413262}" destId="{642DDE2A-5DB0-4C65-B0AC-C8C3B05A5375}" srcOrd="0" destOrd="0" presId="urn:microsoft.com/office/officeart/2005/8/layout/vList2"/>
    <dgm:cxn modelId="{BA434FA7-F1D4-48C0-ACE9-1AFF998A08D8}" srcId="{53F5B4B6-7902-4F4E-8B68-BD52A6413262}" destId="{5C6433C3-0AB2-48BE-B40D-12572961938E}" srcOrd="0" destOrd="0" parTransId="{E960FEDE-0B8D-495B-B8BC-A2773D633A70}" sibTransId="{ED1720A4-555F-4315-9114-1A3FD9F65BD6}"/>
    <dgm:cxn modelId="{93E7D418-F941-4088-ACEB-0A262D5C0765}" type="presParOf" srcId="{642DDE2A-5DB0-4C65-B0AC-C8C3B05A5375}" destId="{14B7027C-E8BB-4934-B74A-C25C0E3030E4}" srcOrd="0" destOrd="0" presId="urn:microsoft.com/office/officeart/2005/8/layout/vList2"/>
    <dgm:cxn modelId="{F5C75DD7-83B0-489A-B7E5-D7589F2F40C6}" type="presParOf" srcId="{642DDE2A-5DB0-4C65-B0AC-C8C3B05A5375}" destId="{AEB126A8-9CD2-4353-BEE8-8CDE0D575DF0}" srcOrd="1" destOrd="0" presId="urn:microsoft.com/office/officeart/2005/8/layout/vList2"/>
    <dgm:cxn modelId="{02474D67-36AC-4A4B-BD95-0510BF0E6A01}" type="presParOf" srcId="{642DDE2A-5DB0-4C65-B0AC-C8C3B05A5375}" destId="{2DFBA9E8-6C0B-4DFA-A6D5-457322A9615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0D81070-1F02-4B82-BF63-99C9B2D04F6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ED3DC1D-FE6F-4D2D-90F3-8C9A98FFEF1B}">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2. Миллий маданият, анъаналар, дин, ҳаёт тарзи билан боғлиқ хусусиятлар.</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523EA70-7073-49E1-B2BD-80C2D081D631}" type="parTrans" cxnId="{CFBEA08C-73C1-4E52-BFDC-5DB5F1C295BD}">
      <dgm:prSet/>
      <dgm:spPr/>
      <dgm:t>
        <a:bodyPr/>
        <a:lstStyle/>
        <a:p>
          <a:endParaRPr lang="ru-RU"/>
        </a:p>
      </dgm:t>
    </dgm:pt>
    <dgm:pt modelId="{7408CF88-1633-4D32-B4C9-46B121551C4D}" type="sibTrans" cxnId="{CFBEA08C-73C1-4E52-BFDC-5DB5F1C295BD}">
      <dgm:prSet/>
      <dgm:spPr/>
      <dgm:t>
        <a:bodyPr/>
        <a:lstStyle/>
        <a:p>
          <a:endParaRPr lang="ru-RU"/>
        </a:p>
      </dgm:t>
    </dgm:pt>
    <dgm:pt modelId="{583D75F3-9263-49E8-90AD-C983046F7DE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Одатда, Ғарб билан Шарқ қарашлари, фикрлари бир-бирига зид ёки қисман тўғри келмаслиги мумкин. </a:t>
          </a:r>
          <a:endParaRPr lang="ru-RU" dirty="0">
            <a:latin typeface="Times New Roman" panose="02020603050405020304" pitchFamily="18" charset="0"/>
            <a:cs typeface="Times New Roman" panose="02020603050405020304" pitchFamily="18" charset="0"/>
          </a:endParaRPr>
        </a:p>
      </dgm:t>
    </dgm:pt>
    <dgm:pt modelId="{1EC92506-D617-4426-AA02-AA43FE3DF111}" type="parTrans" cxnId="{0C114A91-9204-419A-BC6C-26DC955E6B8E}">
      <dgm:prSet/>
      <dgm:spPr/>
      <dgm:t>
        <a:bodyPr/>
        <a:lstStyle/>
        <a:p>
          <a:endParaRPr lang="ru-RU"/>
        </a:p>
      </dgm:t>
    </dgm:pt>
    <dgm:pt modelId="{68AF1BD0-2AA3-4415-9F1A-09686A459D01}" type="sibTrans" cxnId="{0C114A91-9204-419A-BC6C-26DC955E6B8E}">
      <dgm:prSet/>
      <dgm:spPr/>
      <dgm:t>
        <a:bodyPr/>
        <a:lstStyle/>
        <a:p>
          <a:endParaRPr lang="ru-RU"/>
        </a:p>
      </dgm:t>
    </dgm:pt>
    <dgm:pt modelId="{2EF2A92E-9F5B-419F-A679-1B99C4DEECA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Аслида, бу кўринмас ҳолат бўлиб кўринсада, баъзи мамлакатлар учун миллий маданият ва анъаналар иқтисодий ривожланишда муҳим аҳамият касб этади.</a:t>
          </a:r>
          <a:endParaRPr lang="ru-RU" dirty="0">
            <a:latin typeface="Times New Roman" panose="02020603050405020304" pitchFamily="18" charset="0"/>
            <a:cs typeface="Times New Roman" panose="02020603050405020304" pitchFamily="18" charset="0"/>
          </a:endParaRPr>
        </a:p>
      </dgm:t>
    </dgm:pt>
    <dgm:pt modelId="{F1AA6A31-3E49-40ED-A004-9B1D421E7FF8}" type="parTrans" cxnId="{3DA299DD-322F-46A0-BAF3-EF4F19E0642F}">
      <dgm:prSet/>
      <dgm:spPr/>
      <dgm:t>
        <a:bodyPr/>
        <a:lstStyle/>
        <a:p>
          <a:endParaRPr lang="ru-RU"/>
        </a:p>
      </dgm:t>
    </dgm:pt>
    <dgm:pt modelId="{771F0BEE-E66E-435F-989C-45B80451A01A}" type="sibTrans" cxnId="{3DA299DD-322F-46A0-BAF3-EF4F19E0642F}">
      <dgm:prSet/>
      <dgm:spPr/>
      <dgm:t>
        <a:bodyPr/>
        <a:lstStyle/>
        <a:p>
          <a:endParaRPr lang="ru-RU"/>
        </a:p>
      </dgm:t>
    </dgm:pt>
    <dgm:pt modelId="{76DD9318-CC0D-4131-8306-4A694AA7AFF0}" type="pres">
      <dgm:prSet presAssocID="{B0D81070-1F02-4B82-BF63-99C9B2D04F6A}" presName="linear" presStyleCnt="0">
        <dgm:presLayoutVars>
          <dgm:animLvl val="lvl"/>
          <dgm:resizeHandles val="exact"/>
        </dgm:presLayoutVars>
      </dgm:prSet>
      <dgm:spPr/>
      <dgm:t>
        <a:bodyPr/>
        <a:lstStyle/>
        <a:p>
          <a:endParaRPr lang="ru-RU"/>
        </a:p>
      </dgm:t>
    </dgm:pt>
    <dgm:pt modelId="{C7D53849-ECD8-4608-ABB0-A81132494258}" type="pres">
      <dgm:prSet presAssocID="{AED3DC1D-FE6F-4D2D-90F3-8C9A98FFEF1B}" presName="parentText" presStyleLbl="node1" presStyleIdx="0" presStyleCnt="1">
        <dgm:presLayoutVars>
          <dgm:chMax val="0"/>
          <dgm:bulletEnabled val="1"/>
        </dgm:presLayoutVars>
      </dgm:prSet>
      <dgm:spPr/>
      <dgm:t>
        <a:bodyPr/>
        <a:lstStyle/>
        <a:p>
          <a:endParaRPr lang="ru-RU"/>
        </a:p>
      </dgm:t>
    </dgm:pt>
    <dgm:pt modelId="{7DCBEA76-3243-4C9E-BF2E-8B5C09F3E318}" type="pres">
      <dgm:prSet presAssocID="{AED3DC1D-FE6F-4D2D-90F3-8C9A98FFEF1B}" presName="childText" presStyleLbl="revTx" presStyleIdx="0" presStyleCnt="1">
        <dgm:presLayoutVars>
          <dgm:bulletEnabled val="1"/>
        </dgm:presLayoutVars>
      </dgm:prSet>
      <dgm:spPr/>
      <dgm:t>
        <a:bodyPr/>
        <a:lstStyle/>
        <a:p>
          <a:endParaRPr lang="ru-RU"/>
        </a:p>
      </dgm:t>
    </dgm:pt>
  </dgm:ptLst>
  <dgm:cxnLst>
    <dgm:cxn modelId="{3DA299DD-322F-46A0-BAF3-EF4F19E0642F}" srcId="{AED3DC1D-FE6F-4D2D-90F3-8C9A98FFEF1B}" destId="{2EF2A92E-9F5B-419F-A679-1B99C4DEECA7}" srcOrd="1" destOrd="0" parTransId="{F1AA6A31-3E49-40ED-A004-9B1D421E7FF8}" sibTransId="{771F0BEE-E66E-435F-989C-45B80451A01A}"/>
    <dgm:cxn modelId="{4F90A897-F471-4A37-BC6B-30D21F1E9AEA}" type="presOf" srcId="{2EF2A92E-9F5B-419F-A679-1B99C4DEECA7}" destId="{7DCBEA76-3243-4C9E-BF2E-8B5C09F3E318}" srcOrd="0" destOrd="1" presId="urn:microsoft.com/office/officeart/2005/8/layout/vList2"/>
    <dgm:cxn modelId="{CFBEA08C-73C1-4E52-BFDC-5DB5F1C295BD}" srcId="{B0D81070-1F02-4B82-BF63-99C9B2D04F6A}" destId="{AED3DC1D-FE6F-4D2D-90F3-8C9A98FFEF1B}" srcOrd="0" destOrd="0" parTransId="{9523EA70-7073-49E1-B2BD-80C2D081D631}" sibTransId="{7408CF88-1633-4D32-B4C9-46B121551C4D}"/>
    <dgm:cxn modelId="{425BBEB9-0F23-4AAB-A0FC-53FEF50CA0D6}" type="presOf" srcId="{583D75F3-9263-49E8-90AD-C983046F7DEF}" destId="{7DCBEA76-3243-4C9E-BF2E-8B5C09F3E318}" srcOrd="0" destOrd="0" presId="urn:microsoft.com/office/officeart/2005/8/layout/vList2"/>
    <dgm:cxn modelId="{0C114A91-9204-419A-BC6C-26DC955E6B8E}" srcId="{AED3DC1D-FE6F-4D2D-90F3-8C9A98FFEF1B}" destId="{583D75F3-9263-49E8-90AD-C983046F7DEF}" srcOrd="0" destOrd="0" parTransId="{1EC92506-D617-4426-AA02-AA43FE3DF111}" sibTransId="{68AF1BD0-2AA3-4415-9F1A-09686A459D01}"/>
    <dgm:cxn modelId="{EAFB72FE-E869-494B-820A-50D21A1DE535}" type="presOf" srcId="{B0D81070-1F02-4B82-BF63-99C9B2D04F6A}" destId="{76DD9318-CC0D-4131-8306-4A694AA7AFF0}" srcOrd="0" destOrd="0" presId="urn:microsoft.com/office/officeart/2005/8/layout/vList2"/>
    <dgm:cxn modelId="{22D30757-F184-4A5F-95EA-CF2CA32A9AF2}" type="presOf" srcId="{AED3DC1D-FE6F-4D2D-90F3-8C9A98FFEF1B}" destId="{C7D53849-ECD8-4608-ABB0-A81132494258}" srcOrd="0" destOrd="0" presId="urn:microsoft.com/office/officeart/2005/8/layout/vList2"/>
    <dgm:cxn modelId="{8B285E3B-6E17-4517-B673-90DF91837585}" type="presParOf" srcId="{76DD9318-CC0D-4131-8306-4A694AA7AFF0}" destId="{C7D53849-ECD8-4608-ABB0-A81132494258}" srcOrd="0" destOrd="0" presId="urn:microsoft.com/office/officeart/2005/8/layout/vList2"/>
    <dgm:cxn modelId="{D0ACC37E-4C23-43EC-ADB3-A66F0F9D9FAF}" type="presParOf" srcId="{76DD9318-CC0D-4131-8306-4A694AA7AFF0}" destId="{7DCBEA76-3243-4C9E-BF2E-8B5C09F3E31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CEF92D8-4D87-4D23-A819-4CABB7856FA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605A7A9-E0E7-451A-85A2-6F6333F83008}">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3. Тарихий омиллар.</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5B34ED3-1F4D-4675-AD7F-7D06B95232DC}" type="parTrans" cxnId="{476DA6F3-4A86-4CF0-8A61-64BAF45DADD8}">
      <dgm:prSet/>
      <dgm:spPr/>
      <dgm:t>
        <a:bodyPr/>
        <a:lstStyle/>
        <a:p>
          <a:endParaRPr lang="ru-RU"/>
        </a:p>
      </dgm:t>
    </dgm:pt>
    <dgm:pt modelId="{2C2A0A19-AF90-40E1-9B84-9FC35DD526BB}" type="sibTrans" cxnId="{476DA6F3-4A86-4CF0-8A61-64BAF45DADD8}">
      <dgm:prSet/>
      <dgm:spPr/>
      <dgm:t>
        <a:bodyPr/>
        <a:lstStyle/>
        <a:p>
          <a:endParaRPr lang="ru-RU"/>
        </a:p>
      </dgm:t>
    </dgm:pt>
    <dgm:pt modelId="{799F55D1-60C0-4987-978B-BFFA196ED11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Жаҳоннинг аксарият ривожланаётган мамлакатлари 1960 йилларда мустамлака тизимидан холос бўлиб, мустақил иқтисодий ривожланиш йўлига ўтдилар. </a:t>
          </a:r>
          <a:endParaRPr lang="ru-RU" dirty="0">
            <a:latin typeface="Times New Roman" panose="02020603050405020304" pitchFamily="18" charset="0"/>
            <a:cs typeface="Times New Roman" panose="02020603050405020304" pitchFamily="18" charset="0"/>
          </a:endParaRPr>
        </a:p>
      </dgm:t>
    </dgm:pt>
    <dgm:pt modelId="{64AF4864-1AFC-44FE-BDD4-F3D876AB700E}" type="parTrans" cxnId="{88D9C37C-C723-40CB-B121-8CAA208C3F82}">
      <dgm:prSet/>
      <dgm:spPr/>
    </dgm:pt>
    <dgm:pt modelId="{4067AF36-53EF-4AF1-A9BA-82B3CCF2F789}" type="sibTrans" cxnId="{88D9C37C-C723-40CB-B121-8CAA208C3F82}">
      <dgm:prSet/>
      <dgm:spPr/>
    </dgm:pt>
    <dgm:pt modelId="{B65129F2-6BA9-40A0-B0F5-674DBA57593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Собиқ мустамлака мамлакатлар ва мустамлакачи мамлакатлар ўртасидаги тарихий шаклланган иқтисодий боғлиқлик бу мамлакатларнинг тегишли иқтисодий ривожланиш моделини танлашларига бевосита таъсир кўрсатган.</a:t>
          </a:r>
          <a:endParaRPr lang="ru-RU" dirty="0">
            <a:latin typeface="Times New Roman" panose="02020603050405020304" pitchFamily="18" charset="0"/>
            <a:cs typeface="Times New Roman" panose="02020603050405020304" pitchFamily="18" charset="0"/>
          </a:endParaRPr>
        </a:p>
      </dgm:t>
    </dgm:pt>
    <dgm:pt modelId="{9FF816E6-8E02-480C-AAF3-DAF774007EBF}" type="parTrans" cxnId="{118184E2-E3D3-4715-855D-61B092091172}">
      <dgm:prSet/>
      <dgm:spPr/>
    </dgm:pt>
    <dgm:pt modelId="{DB7BE7C4-6DEE-4028-9B38-FC3C59BC3132}" type="sibTrans" cxnId="{118184E2-E3D3-4715-855D-61B092091172}">
      <dgm:prSet/>
      <dgm:spPr/>
    </dgm:pt>
    <dgm:pt modelId="{A71DBA49-0AF2-41C7-907F-5B00633DD677}" type="pres">
      <dgm:prSet presAssocID="{ECEF92D8-4D87-4D23-A819-4CABB7856FAE}" presName="linear" presStyleCnt="0">
        <dgm:presLayoutVars>
          <dgm:animLvl val="lvl"/>
          <dgm:resizeHandles val="exact"/>
        </dgm:presLayoutVars>
      </dgm:prSet>
      <dgm:spPr/>
      <dgm:t>
        <a:bodyPr/>
        <a:lstStyle/>
        <a:p>
          <a:endParaRPr lang="ru-RU"/>
        </a:p>
      </dgm:t>
    </dgm:pt>
    <dgm:pt modelId="{06F25892-4952-42BA-9BC5-8D2305610CDB}" type="pres">
      <dgm:prSet presAssocID="{4605A7A9-E0E7-451A-85A2-6F6333F83008}" presName="parentText" presStyleLbl="node1" presStyleIdx="0" presStyleCnt="1">
        <dgm:presLayoutVars>
          <dgm:chMax val="0"/>
          <dgm:bulletEnabled val="1"/>
        </dgm:presLayoutVars>
      </dgm:prSet>
      <dgm:spPr/>
      <dgm:t>
        <a:bodyPr/>
        <a:lstStyle/>
        <a:p>
          <a:endParaRPr lang="ru-RU"/>
        </a:p>
      </dgm:t>
    </dgm:pt>
    <dgm:pt modelId="{0C49259D-25C5-470E-919A-F9D9BD88AD30}" type="pres">
      <dgm:prSet presAssocID="{4605A7A9-E0E7-451A-85A2-6F6333F83008}" presName="childText" presStyleLbl="revTx" presStyleIdx="0" presStyleCnt="1">
        <dgm:presLayoutVars>
          <dgm:bulletEnabled val="1"/>
        </dgm:presLayoutVars>
      </dgm:prSet>
      <dgm:spPr/>
      <dgm:t>
        <a:bodyPr/>
        <a:lstStyle/>
        <a:p>
          <a:endParaRPr lang="ru-RU"/>
        </a:p>
      </dgm:t>
    </dgm:pt>
  </dgm:ptLst>
  <dgm:cxnLst>
    <dgm:cxn modelId="{118184E2-E3D3-4715-855D-61B092091172}" srcId="{4605A7A9-E0E7-451A-85A2-6F6333F83008}" destId="{B65129F2-6BA9-40A0-B0F5-674DBA575930}" srcOrd="1" destOrd="0" parTransId="{9FF816E6-8E02-480C-AAF3-DAF774007EBF}" sibTransId="{DB7BE7C4-6DEE-4028-9B38-FC3C59BC3132}"/>
    <dgm:cxn modelId="{FCE73BFF-2BD1-4FA0-AC6A-E098504FDE2B}" type="presOf" srcId="{4605A7A9-E0E7-451A-85A2-6F6333F83008}" destId="{06F25892-4952-42BA-9BC5-8D2305610CDB}" srcOrd="0" destOrd="0" presId="urn:microsoft.com/office/officeart/2005/8/layout/vList2"/>
    <dgm:cxn modelId="{002A1710-98AE-4352-A438-7875505DEB38}" type="presOf" srcId="{B65129F2-6BA9-40A0-B0F5-674DBA575930}" destId="{0C49259D-25C5-470E-919A-F9D9BD88AD30}" srcOrd="0" destOrd="1" presId="urn:microsoft.com/office/officeart/2005/8/layout/vList2"/>
    <dgm:cxn modelId="{96B8FD76-DB46-45AD-BC7C-83F636A7BB00}" type="presOf" srcId="{799F55D1-60C0-4987-978B-BFFA196ED117}" destId="{0C49259D-25C5-470E-919A-F9D9BD88AD30}" srcOrd="0" destOrd="0" presId="urn:microsoft.com/office/officeart/2005/8/layout/vList2"/>
    <dgm:cxn modelId="{88D9C37C-C723-40CB-B121-8CAA208C3F82}" srcId="{4605A7A9-E0E7-451A-85A2-6F6333F83008}" destId="{799F55D1-60C0-4987-978B-BFFA196ED117}" srcOrd="0" destOrd="0" parTransId="{64AF4864-1AFC-44FE-BDD4-F3D876AB700E}" sibTransId="{4067AF36-53EF-4AF1-A9BA-82B3CCF2F789}"/>
    <dgm:cxn modelId="{19CF2728-BD75-4573-8A5C-D434B412F08D}" type="presOf" srcId="{ECEF92D8-4D87-4D23-A819-4CABB7856FAE}" destId="{A71DBA49-0AF2-41C7-907F-5B00633DD677}" srcOrd="0" destOrd="0" presId="urn:microsoft.com/office/officeart/2005/8/layout/vList2"/>
    <dgm:cxn modelId="{476DA6F3-4A86-4CF0-8A61-64BAF45DADD8}" srcId="{ECEF92D8-4D87-4D23-A819-4CABB7856FAE}" destId="{4605A7A9-E0E7-451A-85A2-6F6333F83008}" srcOrd="0" destOrd="0" parTransId="{A5B34ED3-1F4D-4675-AD7F-7D06B95232DC}" sibTransId="{2C2A0A19-AF90-40E1-9B84-9FC35DD526BB}"/>
    <dgm:cxn modelId="{21684BAB-A74F-42BF-B56D-66BB3740A410}" type="presParOf" srcId="{A71DBA49-0AF2-41C7-907F-5B00633DD677}" destId="{06F25892-4952-42BA-9BC5-8D2305610CDB}" srcOrd="0" destOrd="0" presId="urn:microsoft.com/office/officeart/2005/8/layout/vList2"/>
    <dgm:cxn modelId="{1E430901-F550-4BA9-9E11-D230FFB54ABE}" type="presParOf" srcId="{A71DBA49-0AF2-41C7-907F-5B00633DD677}" destId="{0C49259D-25C5-470E-919A-F9D9BD88AD3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7982DBCB-8E38-4806-B7D7-BE6F880E19C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FBFD8AC-FCD9-45D8-8961-330710BF7CFF}">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4. Миллий менталитет.</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407BB82-AB5C-48A5-83EE-9A74E3D6D253}" type="parTrans" cxnId="{0B48000E-BB10-4CF7-841A-462C1CACD164}">
      <dgm:prSet/>
      <dgm:spPr/>
      <dgm:t>
        <a:bodyPr/>
        <a:lstStyle/>
        <a:p>
          <a:endParaRPr lang="ru-RU"/>
        </a:p>
      </dgm:t>
    </dgm:pt>
    <dgm:pt modelId="{414FEE08-2574-42FB-9404-E0300984C5C7}" type="sibTrans" cxnId="{0B48000E-BB10-4CF7-841A-462C1CACD164}">
      <dgm:prSet/>
      <dgm:spPr/>
      <dgm:t>
        <a:bodyPr/>
        <a:lstStyle/>
        <a:p>
          <a:endParaRPr lang="ru-RU"/>
        </a:p>
      </dgm:t>
    </dgm:pt>
    <dgm:pt modelId="{A35FB956-17B2-435B-BD3B-65BFCEADE24A}">
      <dgm:prSet/>
      <dgm:spPr/>
      <dgm:t>
        <a:bodyPr/>
        <a:lstStyle/>
        <a:p>
          <a:pPr marL="0" indent="358775" algn="just" rtl="0"/>
          <a:r>
            <a:rPr lang="uz-Cyrl-UZ" smtClean="0">
              <a:latin typeface="Times New Roman" panose="02020603050405020304" pitchFamily="18" charset="0"/>
              <a:cs typeface="Times New Roman" panose="02020603050405020304" pitchFamily="18" charset="0"/>
            </a:rPr>
            <a:t>Ҳар </a:t>
          </a:r>
          <a:r>
            <a:rPr lang="uz-Cyrl-UZ" dirty="0" smtClean="0">
              <a:latin typeface="Times New Roman" panose="02020603050405020304" pitchFamily="18" charset="0"/>
              <a:cs typeface="Times New Roman" panose="02020603050405020304" pitchFamily="18" charset="0"/>
            </a:rPr>
            <a:t>бир миллатга хос миллий менталитетнинг шаклланганлиги дунё мамлакатлари иқтисодий ривожланиш моделлари хусусиятларини белгилаб беради.</a:t>
          </a:r>
          <a:endParaRPr lang="ru-RU" dirty="0">
            <a:latin typeface="Times New Roman" panose="02020603050405020304" pitchFamily="18" charset="0"/>
            <a:cs typeface="Times New Roman" panose="02020603050405020304" pitchFamily="18" charset="0"/>
          </a:endParaRPr>
        </a:p>
      </dgm:t>
    </dgm:pt>
    <dgm:pt modelId="{BF4D53B7-BFD8-4815-825B-4E00606587B0}" type="parTrans" cxnId="{47BCD8E8-3EDD-4DC3-B251-DECC3062F887}">
      <dgm:prSet/>
      <dgm:spPr/>
    </dgm:pt>
    <dgm:pt modelId="{71C3E362-8E31-47B1-975F-BF390EF0A613}" type="sibTrans" cxnId="{47BCD8E8-3EDD-4DC3-B251-DECC3062F887}">
      <dgm:prSet/>
      <dgm:spPr/>
    </dgm:pt>
    <dgm:pt modelId="{F6D96775-D4A1-4D8B-BF61-802718F3C675}" type="pres">
      <dgm:prSet presAssocID="{7982DBCB-8E38-4806-B7D7-BE6F880E19C5}" presName="linear" presStyleCnt="0">
        <dgm:presLayoutVars>
          <dgm:animLvl val="lvl"/>
          <dgm:resizeHandles val="exact"/>
        </dgm:presLayoutVars>
      </dgm:prSet>
      <dgm:spPr/>
      <dgm:t>
        <a:bodyPr/>
        <a:lstStyle/>
        <a:p>
          <a:endParaRPr lang="ru-RU"/>
        </a:p>
      </dgm:t>
    </dgm:pt>
    <dgm:pt modelId="{1BF68ABB-24A2-4371-A90B-162BEC73DD0B}" type="pres">
      <dgm:prSet presAssocID="{DFBFD8AC-FCD9-45D8-8961-330710BF7CFF}" presName="parentText" presStyleLbl="node1" presStyleIdx="0" presStyleCnt="1">
        <dgm:presLayoutVars>
          <dgm:chMax val="0"/>
          <dgm:bulletEnabled val="1"/>
        </dgm:presLayoutVars>
      </dgm:prSet>
      <dgm:spPr/>
      <dgm:t>
        <a:bodyPr/>
        <a:lstStyle/>
        <a:p>
          <a:endParaRPr lang="ru-RU"/>
        </a:p>
      </dgm:t>
    </dgm:pt>
    <dgm:pt modelId="{20E062AA-BE45-4902-B615-7FB85C7F562B}" type="pres">
      <dgm:prSet presAssocID="{DFBFD8AC-FCD9-45D8-8961-330710BF7CFF}" presName="childText" presStyleLbl="revTx" presStyleIdx="0" presStyleCnt="1">
        <dgm:presLayoutVars>
          <dgm:bulletEnabled val="1"/>
        </dgm:presLayoutVars>
      </dgm:prSet>
      <dgm:spPr/>
      <dgm:t>
        <a:bodyPr/>
        <a:lstStyle/>
        <a:p>
          <a:endParaRPr lang="ru-RU"/>
        </a:p>
      </dgm:t>
    </dgm:pt>
  </dgm:ptLst>
  <dgm:cxnLst>
    <dgm:cxn modelId="{0B48000E-BB10-4CF7-841A-462C1CACD164}" srcId="{7982DBCB-8E38-4806-B7D7-BE6F880E19C5}" destId="{DFBFD8AC-FCD9-45D8-8961-330710BF7CFF}" srcOrd="0" destOrd="0" parTransId="{8407BB82-AB5C-48A5-83EE-9A74E3D6D253}" sibTransId="{414FEE08-2574-42FB-9404-E0300984C5C7}"/>
    <dgm:cxn modelId="{44EE59BA-D874-43B3-AB62-1AC102B5B850}" type="presOf" srcId="{DFBFD8AC-FCD9-45D8-8961-330710BF7CFF}" destId="{1BF68ABB-24A2-4371-A90B-162BEC73DD0B}" srcOrd="0" destOrd="0" presId="urn:microsoft.com/office/officeart/2005/8/layout/vList2"/>
    <dgm:cxn modelId="{10D9C4A7-B3EE-4132-B630-AD4501E5F729}" type="presOf" srcId="{A35FB956-17B2-435B-BD3B-65BFCEADE24A}" destId="{20E062AA-BE45-4902-B615-7FB85C7F562B}" srcOrd="0" destOrd="0" presId="urn:microsoft.com/office/officeart/2005/8/layout/vList2"/>
    <dgm:cxn modelId="{47BCD8E8-3EDD-4DC3-B251-DECC3062F887}" srcId="{DFBFD8AC-FCD9-45D8-8961-330710BF7CFF}" destId="{A35FB956-17B2-435B-BD3B-65BFCEADE24A}" srcOrd="0" destOrd="0" parTransId="{BF4D53B7-BFD8-4815-825B-4E00606587B0}" sibTransId="{71C3E362-8E31-47B1-975F-BF390EF0A613}"/>
    <dgm:cxn modelId="{51A10A97-236F-4860-B0DA-4C58B0755324}" type="presOf" srcId="{7982DBCB-8E38-4806-B7D7-BE6F880E19C5}" destId="{F6D96775-D4A1-4D8B-BF61-802718F3C675}" srcOrd="0" destOrd="0" presId="urn:microsoft.com/office/officeart/2005/8/layout/vList2"/>
    <dgm:cxn modelId="{98D07477-9D60-40E2-BF5F-4C7A0C337F76}" type="presParOf" srcId="{F6D96775-D4A1-4D8B-BF61-802718F3C675}" destId="{1BF68ABB-24A2-4371-A90B-162BEC73DD0B}" srcOrd="0" destOrd="0" presId="urn:microsoft.com/office/officeart/2005/8/layout/vList2"/>
    <dgm:cxn modelId="{434B6B92-2D14-42F0-9BFB-929F31B4BEED}" type="presParOf" srcId="{F6D96775-D4A1-4D8B-BF61-802718F3C675}" destId="{20E062AA-BE45-4902-B615-7FB85C7F562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62A2ACC-B837-4E8D-8AD1-0ECE6B38803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BD29227-D966-4167-A651-FE1FBFD5B6F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Иқтисодий моделларнинг асосий мақсади мамлакатнинг барқарор ривожланишини таъминлаш бўлиб, бир моделни иккинчи моделдан фарқлантирувчи элементлар ва боғлиқликлар мавжуд.</a:t>
          </a:r>
          <a:endParaRPr lang="ru-RU" dirty="0">
            <a:latin typeface="Times New Roman" panose="02020603050405020304" pitchFamily="18" charset="0"/>
            <a:cs typeface="Times New Roman" panose="02020603050405020304" pitchFamily="18" charset="0"/>
          </a:endParaRPr>
        </a:p>
      </dgm:t>
    </dgm:pt>
    <dgm:pt modelId="{D184B015-C379-41D7-9479-F37DEC06BBF8}" type="parTrans" cxnId="{5C0E1165-EFB1-4D28-A206-796A9C2FFB1C}">
      <dgm:prSet/>
      <dgm:spPr/>
      <dgm:t>
        <a:bodyPr/>
        <a:lstStyle/>
        <a:p>
          <a:endParaRPr lang="ru-RU"/>
        </a:p>
      </dgm:t>
    </dgm:pt>
    <dgm:pt modelId="{05E73247-0CF7-4DA9-BA94-CA801EEB432B}" type="sibTrans" cxnId="{5C0E1165-EFB1-4D28-A206-796A9C2FFB1C}">
      <dgm:prSet/>
      <dgm:spPr/>
      <dgm:t>
        <a:bodyPr/>
        <a:lstStyle/>
        <a:p>
          <a:endParaRPr lang="ru-RU"/>
        </a:p>
      </dgm:t>
    </dgm:pt>
    <dgm:pt modelId="{04D5CBDB-6854-4578-9260-00EECC870A61}" type="pres">
      <dgm:prSet presAssocID="{962A2ACC-B837-4E8D-8AD1-0ECE6B38803B}" presName="linear" presStyleCnt="0">
        <dgm:presLayoutVars>
          <dgm:animLvl val="lvl"/>
          <dgm:resizeHandles val="exact"/>
        </dgm:presLayoutVars>
      </dgm:prSet>
      <dgm:spPr/>
      <dgm:t>
        <a:bodyPr/>
        <a:lstStyle/>
        <a:p>
          <a:endParaRPr lang="ru-RU"/>
        </a:p>
      </dgm:t>
    </dgm:pt>
    <dgm:pt modelId="{CC17C112-4D3F-443C-8E10-99EC84721009}" type="pres">
      <dgm:prSet presAssocID="{1BD29227-D966-4167-A651-FE1FBFD5B6F5}" presName="parentText" presStyleLbl="node1" presStyleIdx="0" presStyleCnt="1">
        <dgm:presLayoutVars>
          <dgm:chMax val="0"/>
          <dgm:bulletEnabled val="1"/>
        </dgm:presLayoutVars>
      </dgm:prSet>
      <dgm:spPr/>
      <dgm:t>
        <a:bodyPr/>
        <a:lstStyle/>
        <a:p>
          <a:endParaRPr lang="ru-RU"/>
        </a:p>
      </dgm:t>
    </dgm:pt>
  </dgm:ptLst>
  <dgm:cxnLst>
    <dgm:cxn modelId="{6E296147-5384-4BB2-A85D-7FD509A1BCD6}" type="presOf" srcId="{962A2ACC-B837-4E8D-8AD1-0ECE6B38803B}" destId="{04D5CBDB-6854-4578-9260-00EECC870A61}" srcOrd="0" destOrd="0" presId="urn:microsoft.com/office/officeart/2005/8/layout/vList2"/>
    <dgm:cxn modelId="{5C0E1165-EFB1-4D28-A206-796A9C2FFB1C}" srcId="{962A2ACC-B837-4E8D-8AD1-0ECE6B38803B}" destId="{1BD29227-D966-4167-A651-FE1FBFD5B6F5}" srcOrd="0" destOrd="0" parTransId="{D184B015-C379-41D7-9479-F37DEC06BBF8}" sibTransId="{05E73247-0CF7-4DA9-BA94-CA801EEB432B}"/>
    <dgm:cxn modelId="{072E88C7-D0A8-46D5-AD5F-6B9E5DDEAE66}" type="presOf" srcId="{1BD29227-D966-4167-A651-FE1FBFD5B6F5}" destId="{CC17C112-4D3F-443C-8E10-99EC84721009}" srcOrd="0" destOrd="0" presId="urn:microsoft.com/office/officeart/2005/8/layout/vList2"/>
    <dgm:cxn modelId="{8B8A3F52-8416-4A6A-B7EF-F730220277EA}" type="presParOf" srcId="{04D5CBDB-6854-4578-9260-00EECC870A61}" destId="{CC17C112-4D3F-443C-8E10-99EC8472100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79EBC089-5DB7-46C2-B2FC-82C9080F752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7292CD0-86C7-4020-A27A-379E7E4EB0A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Бу фарқ ва боғлиқликлар қуйидагилардан иборат: </a:t>
          </a:r>
          <a:endParaRPr lang="ru-RU" dirty="0">
            <a:latin typeface="Times New Roman" panose="02020603050405020304" pitchFamily="18" charset="0"/>
            <a:cs typeface="Times New Roman" panose="02020603050405020304" pitchFamily="18" charset="0"/>
          </a:endParaRPr>
        </a:p>
      </dgm:t>
    </dgm:pt>
    <dgm:pt modelId="{CFAC64A7-F9DA-4646-BD06-3C5AB32C25AC}" type="parTrans" cxnId="{01257277-C5D4-4534-AC3A-3B564D022157}">
      <dgm:prSet/>
      <dgm:spPr/>
      <dgm:t>
        <a:bodyPr/>
        <a:lstStyle/>
        <a:p>
          <a:endParaRPr lang="ru-RU"/>
        </a:p>
      </dgm:t>
    </dgm:pt>
    <dgm:pt modelId="{F50C589D-E2AF-4847-BECC-0E6161DDC736}" type="sibTrans" cxnId="{01257277-C5D4-4534-AC3A-3B564D022157}">
      <dgm:prSet/>
      <dgm:spPr/>
      <dgm:t>
        <a:bodyPr/>
        <a:lstStyle/>
        <a:p>
          <a:endParaRPr lang="ru-RU"/>
        </a:p>
      </dgm:t>
    </dgm:pt>
    <dgm:pt modelId="{4733F8C0-3902-4C28-8645-D7C535B8438B}">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Мулк шаклларининг нисбати.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4FAE024-9739-475F-BFC7-B934CEEC41B2}" type="parTrans" cxnId="{44D749A0-0972-4FC2-9BB4-093A9E81A385}">
      <dgm:prSet/>
      <dgm:spPr/>
      <dgm:t>
        <a:bodyPr/>
        <a:lstStyle/>
        <a:p>
          <a:endParaRPr lang="ru-RU"/>
        </a:p>
      </dgm:t>
    </dgm:pt>
    <dgm:pt modelId="{ADE71085-9E8C-45CB-B146-69C05FAFC979}" type="sibTrans" cxnId="{44D749A0-0972-4FC2-9BB4-093A9E81A385}">
      <dgm:prSet/>
      <dgm:spPr/>
      <dgm:t>
        <a:bodyPr/>
        <a:lstStyle/>
        <a:p>
          <a:endParaRPr lang="ru-RU"/>
        </a:p>
      </dgm:t>
    </dgm:pt>
    <dgm:pt modelId="{7C378F85-5C4C-48B1-9425-9A2E3A476BA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Мамлакатда давлат ёки хусусий мулк ўртасидаги нисбат алоҳида аҳамият касб этади. </a:t>
          </a:r>
          <a:endParaRPr lang="ru-RU" dirty="0">
            <a:latin typeface="Times New Roman" panose="02020603050405020304" pitchFamily="18" charset="0"/>
            <a:cs typeface="Times New Roman" panose="02020603050405020304" pitchFamily="18" charset="0"/>
          </a:endParaRPr>
        </a:p>
      </dgm:t>
    </dgm:pt>
    <dgm:pt modelId="{E01F41EC-5D44-4DCD-9D5A-4F7D972B120D}" type="parTrans" cxnId="{5FCCF2CC-7A23-4BE3-9305-718FB7F3E5FF}">
      <dgm:prSet/>
      <dgm:spPr/>
    </dgm:pt>
    <dgm:pt modelId="{E19CE0BC-AA3B-4517-9194-898F12F28D94}" type="sibTrans" cxnId="{5FCCF2CC-7A23-4BE3-9305-718FB7F3E5FF}">
      <dgm:prSet/>
      <dgm:spPr/>
    </dgm:pt>
    <dgm:pt modelId="{F411BF4C-27A9-41EE-A082-BA9652CEC85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Масалан, АҚШда хусусий мулк давлат мулкига нисбатаи устунлик қилса, Германияда аксинча, хусусий мулк давлат мулкига нисбатан паст кўрсаткичга эга.</a:t>
          </a:r>
          <a:endParaRPr lang="ru-RU" dirty="0">
            <a:latin typeface="Times New Roman" panose="02020603050405020304" pitchFamily="18" charset="0"/>
            <a:cs typeface="Times New Roman" panose="02020603050405020304" pitchFamily="18" charset="0"/>
          </a:endParaRPr>
        </a:p>
      </dgm:t>
    </dgm:pt>
    <dgm:pt modelId="{2CDAE6CF-A3E0-4A02-BFA6-2BB83A48AA9E}" type="parTrans" cxnId="{9B3FAA0E-EB8A-4B77-B402-A7836FA8836D}">
      <dgm:prSet/>
      <dgm:spPr/>
    </dgm:pt>
    <dgm:pt modelId="{36313AF0-44FD-49AB-B544-E64840A6621C}" type="sibTrans" cxnId="{9B3FAA0E-EB8A-4B77-B402-A7836FA8836D}">
      <dgm:prSet/>
      <dgm:spPr/>
    </dgm:pt>
    <dgm:pt modelId="{B78AC7B1-86B0-4FDE-8AB5-E82B6D823416}" type="pres">
      <dgm:prSet presAssocID="{79EBC089-5DB7-46C2-B2FC-82C9080F752A}" presName="linear" presStyleCnt="0">
        <dgm:presLayoutVars>
          <dgm:animLvl val="lvl"/>
          <dgm:resizeHandles val="exact"/>
        </dgm:presLayoutVars>
      </dgm:prSet>
      <dgm:spPr/>
      <dgm:t>
        <a:bodyPr/>
        <a:lstStyle/>
        <a:p>
          <a:endParaRPr lang="ru-RU"/>
        </a:p>
      </dgm:t>
    </dgm:pt>
    <dgm:pt modelId="{26F2DA2E-01C1-49E3-9015-286302FD0826}" type="pres">
      <dgm:prSet presAssocID="{67292CD0-86C7-4020-A27A-379E7E4EB0A6}" presName="parentText" presStyleLbl="node1" presStyleIdx="0" presStyleCnt="1">
        <dgm:presLayoutVars>
          <dgm:chMax val="0"/>
          <dgm:bulletEnabled val="1"/>
        </dgm:presLayoutVars>
      </dgm:prSet>
      <dgm:spPr/>
      <dgm:t>
        <a:bodyPr/>
        <a:lstStyle/>
        <a:p>
          <a:endParaRPr lang="ru-RU"/>
        </a:p>
      </dgm:t>
    </dgm:pt>
    <dgm:pt modelId="{C5484505-39A0-4A67-BE08-16D852FD3018}" type="pres">
      <dgm:prSet presAssocID="{67292CD0-86C7-4020-A27A-379E7E4EB0A6}" presName="childText" presStyleLbl="revTx" presStyleIdx="0" presStyleCnt="1">
        <dgm:presLayoutVars>
          <dgm:bulletEnabled val="1"/>
        </dgm:presLayoutVars>
      </dgm:prSet>
      <dgm:spPr/>
      <dgm:t>
        <a:bodyPr/>
        <a:lstStyle/>
        <a:p>
          <a:endParaRPr lang="ru-RU"/>
        </a:p>
      </dgm:t>
    </dgm:pt>
  </dgm:ptLst>
  <dgm:cxnLst>
    <dgm:cxn modelId="{0D35ECBF-BC02-4596-B2A3-500CD2CFEFE6}" type="presOf" srcId="{4733F8C0-3902-4C28-8645-D7C535B8438B}" destId="{C5484505-39A0-4A67-BE08-16D852FD3018}" srcOrd="0" destOrd="0" presId="urn:microsoft.com/office/officeart/2005/8/layout/vList2"/>
    <dgm:cxn modelId="{9B3FAA0E-EB8A-4B77-B402-A7836FA8836D}" srcId="{67292CD0-86C7-4020-A27A-379E7E4EB0A6}" destId="{F411BF4C-27A9-41EE-A082-BA9652CEC85F}" srcOrd="2" destOrd="0" parTransId="{2CDAE6CF-A3E0-4A02-BFA6-2BB83A48AA9E}" sibTransId="{36313AF0-44FD-49AB-B544-E64840A6621C}"/>
    <dgm:cxn modelId="{2562A647-DAE7-45E8-BEEB-E7A42E84B88C}" type="presOf" srcId="{79EBC089-5DB7-46C2-B2FC-82C9080F752A}" destId="{B78AC7B1-86B0-4FDE-8AB5-E82B6D823416}" srcOrd="0" destOrd="0" presId="urn:microsoft.com/office/officeart/2005/8/layout/vList2"/>
    <dgm:cxn modelId="{5FCCF2CC-7A23-4BE3-9305-718FB7F3E5FF}" srcId="{67292CD0-86C7-4020-A27A-379E7E4EB0A6}" destId="{7C378F85-5C4C-48B1-9425-9A2E3A476BAD}" srcOrd="1" destOrd="0" parTransId="{E01F41EC-5D44-4DCD-9D5A-4F7D972B120D}" sibTransId="{E19CE0BC-AA3B-4517-9194-898F12F28D94}"/>
    <dgm:cxn modelId="{6858F8B4-C9F0-4DB5-996E-C352285802B2}" type="presOf" srcId="{7C378F85-5C4C-48B1-9425-9A2E3A476BAD}" destId="{C5484505-39A0-4A67-BE08-16D852FD3018}" srcOrd="0" destOrd="1" presId="urn:microsoft.com/office/officeart/2005/8/layout/vList2"/>
    <dgm:cxn modelId="{97895285-BC77-4919-8C75-F95F335CE422}" type="presOf" srcId="{67292CD0-86C7-4020-A27A-379E7E4EB0A6}" destId="{26F2DA2E-01C1-49E3-9015-286302FD0826}" srcOrd="0" destOrd="0" presId="urn:microsoft.com/office/officeart/2005/8/layout/vList2"/>
    <dgm:cxn modelId="{44D749A0-0972-4FC2-9BB4-093A9E81A385}" srcId="{67292CD0-86C7-4020-A27A-379E7E4EB0A6}" destId="{4733F8C0-3902-4C28-8645-D7C535B8438B}" srcOrd="0" destOrd="0" parTransId="{34FAE024-9739-475F-BFC7-B934CEEC41B2}" sibTransId="{ADE71085-9E8C-45CB-B146-69C05FAFC979}"/>
    <dgm:cxn modelId="{650B7C87-7386-4834-8CC9-6357F50F8EBB}" type="presOf" srcId="{F411BF4C-27A9-41EE-A082-BA9652CEC85F}" destId="{C5484505-39A0-4A67-BE08-16D852FD3018}" srcOrd="0" destOrd="2" presId="urn:microsoft.com/office/officeart/2005/8/layout/vList2"/>
    <dgm:cxn modelId="{01257277-C5D4-4534-AC3A-3B564D022157}" srcId="{79EBC089-5DB7-46C2-B2FC-82C9080F752A}" destId="{67292CD0-86C7-4020-A27A-379E7E4EB0A6}" srcOrd="0" destOrd="0" parTransId="{CFAC64A7-F9DA-4646-BD06-3C5AB32C25AC}" sibTransId="{F50C589D-E2AF-4847-BECC-0E6161DDC736}"/>
    <dgm:cxn modelId="{5148235E-F645-4D45-9683-73F14006D0A3}" type="presParOf" srcId="{B78AC7B1-86B0-4FDE-8AB5-E82B6D823416}" destId="{26F2DA2E-01C1-49E3-9015-286302FD0826}" srcOrd="0" destOrd="0" presId="urn:microsoft.com/office/officeart/2005/8/layout/vList2"/>
    <dgm:cxn modelId="{BE1C8FA1-CC31-4FE5-A209-F14DF399B6B5}" type="presParOf" srcId="{B78AC7B1-86B0-4FDE-8AB5-E82B6D823416}" destId="{C5484505-39A0-4A67-BE08-16D852FD301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22E3C65-2219-4930-A8E0-1C918D17C23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E6CCCC3-F566-48D3-8C62-14C163B5E1BC}">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Давлатнинг</a:t>
          </a:r>
          <a:r>
            <a:rPr lang="ru-RU" b="1" dirty="0" smtClean="0">
              <a:latin typeface="Times New Roman" panose="02020603050405020304" pitchFamily="18" charset="0"/>
              <a:cs typeface="Times New Roman" panose="02020603050405020304" pitchFamily="18" charset="0"/>
            </a:rPr>
            <a:t> роли.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1B8BFEF-6141-4076-A5CA-65988ADC51D9}" type="parTrans" cxnId="{1C91F343-9BCD-4FD5-A52F-7A062E45CB40}">
      <dgm:prSet/>
      <dgm:spPr/>
      <dgm:t>
        <a:bodyPr/>
        <a:lstStyle/>
        <a:p>
          <a:endParaRPr lang="ru-RU"/>
        </a:p>
      </dgm:t>
    </dgm:pt>
    <dgm:pt modelId="{8FD28EC9-C96B-42F2-81C4-1528D1C0CF0E}" type="sibTrans" cxnId="{1C91F343-9BCD-4FD5-A52F-7A062E45CB40}">
      <dgm:prSet/>
      <dgm:spPr/>
      <dgm:t>
        <a:bodyPr/>
        <a:lstStyle/>
        <a:p>
          <a:endParaRPr lang="ru-RU"/>
        </a:p>
      </dgm:t>
    </dgm:pt>
    <dgm:pt modelId="{392A5C2B-811E-41EA-BD0A-E8D1AB77DBE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биз</a:t>
          </a:r>
          <a:r>
            <a:rPr lang="ru-RU" dirty="0" smtClean="0">
              <a:latin typeface="Times New Roman" panose="02020603050405020304" pitchFamily="18" charset="0"/>
              <a:cs typeface="Times New Roman" panose="02020603050405020304" pitchFamily="18" charset="0"/>
            </a:rPr>
            <a:t> АҚШ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Германияни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мисол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3EB599E-D73A-4C74-9340-5A494D20393F}" type="parTrans" cxnId="{294F084D-F790-4173-9A64-C17861F9FC4B}">
      <dgm:prSet/>
      <dgm:spPr/>
    </dgm:pt>
    <dgm:pt modelId="{C0E0E43E-3875-481B-8349-03EBC87C984B}" type="sibTrans" cxnId="{294F084D-F790-4173-9A64-C17861F9FC4B}">
      <dgm:prSet/>
      <dgm:spPr/>
    </dgm:pt>
    <dgm:pt modelId="{2C5E4453-161D-4136-A724-E73F7FF71F1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Германияда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секторининг</a:t>
          </a:r>
          <a:r>
            <a:rPr lang="ru-RU" dirty="0" smtClean="0">
              <a:latin typeface="Times New Roman" panose="02020603050405020304" pitchFamily="18" charset="0"/>
              <a:cs typeface="Times New Roman" panose="02020603050405020304" pitchFamily="18" charset="0"/>
            </a:rPr>
            <a:t> ми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ёси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харажатларининг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ЯИМдаги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улуши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АҚШга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92EF4F9-FB8A-44D0-9266-349F8E49AD14}" type="parTrans" cxnId="{8C9D975E-CEAF-4ACB-9233-2A06226B5DF0}">
      <dgm:prSet/>
      <dgm:spPr/>
    </dgm:pt>
    <dgm:pt modelId="{AF4DC2F2-2E9F-4CED-AF0E-F89877D264A9}" type="sibTrans" cxnId="{8C9D975E-CEAF-4ACB-9233-2A06226B5DF0}">
      <dgm:prSet/>
      <dgm:spPr/>
    </dgm:pt>
    <dgm:pt modelId="{843ADD8F-D586-464F-B83F-CB1A61ECB98C}" type="pres">
      <dgm:prSet presAssocID="{922E3C65-2219-4930-A8E0-1C918D17C23A}" presName="linear" presStyleCnt="0">
        <dgm:presLayoutVars>
          <dgm:animLvl val="lvl"/>
          <dgm:resizeHandles val="exact"/>
        </dgm:presLayoutVars>
      </dgm:prSet>
      <dgm:spPr/>
      <dgm:t>
        <a:bodyPr/>
        <a:lstStyle/>
        <a:p>
          <a:endParaRPr lang="ru-RU"/>
        </a:p>
      </dgm:t>
    </dgm:pt>
    <dgm:pt modelId="{B54D4C2F-E152-4647-902A-1F378B38B816}" type="pres">
      <dgm:prSet presAssocID="{6E6CCCC3-F566-48D3-8C62-14C163B5E1BC}" presName="parentText" presStyleLbl="node1" presStyleIdx="0" presStyleCnt="1">
        <dgm:presLayoutVars>
          <dgm:chMax val="0"/>
          <dgm:bulletEnabled val="1"/>
        </dgm:presLayoutVars>
      </dgm:prSet>
      <dgm:spPr/>
      <dgm:t>
        <a:bodyPr/>
        <a:lstStyle/>
        <a:p>
          <a:endParaRPr lang="ru-RU"/>
        </a:p>
      </dgm:t>
    </dgm:pt>
    <dgm:pt modelId="{E48E82D1-F6BD-4235-A2BA-70240F70EC2D}" type="pres">
      <dgm:prSet presAssocID="{6E6CCCC3-F566-48D3-8C62-14C163B5E1BC}" presName="childText" presStyleLbl="revTx" presStyleIdx="0" presStyleCnt="1">
        <dgm:presLayoutVars>
          <dgm:bulletEnabled val="1"/>
        </dgm:presLayoutVars>
      </dgm:prSet>
      <dgm:spPr/>
      <dgm:t>
        <a:bodyPr/>
        <a:lstStyle/>
        <a:p>
          <a:endParaRPr lang="ru-RU"/>
        </a:p>
      </dgm:t>
    </dgm:pt>
  </dgm:ptLst>
  <dgm:cxnLst>
    <dgm:cxn modelId="{294F084D-F790-4173-9A64-C17861F9FC4B}" srcId="{6E6CCCC3-F566-48D3-8C62-14C163B5E1BC}" destId="{392A5C2B-811E-41EA-BD0A-E8D1AB77DBEB}" srcOrd="0" destOrd="0" parTransId="{43EB599E-D73A-4C74-9340-5A494D20393F}" sibTransId="{C0E0E43E-3875-481B-8349-03EBC87C984B}"/>
    <dgm:cxn modelId="{2B238CFC-0E29-48BF-A6AA-0B71D79BAE43}" type="presOf" srcId="{6E6CCCC3-F566-48D3-8C62-14C163B5E1BC}" destId="{B54D4C2F-E152-4647-902A-1F378B38B816}" srcOrd="0" destOrd="0" presId="urn:microsoft.com/office/officeart/2005/8/layout/vList2"/>
    <dgm:cxn modelId="{55F3F9E4-A60B-4327-B82D-AB3D47BE8687}" type="presOf" srcId="{2C5E4453-161D-4136-A724-E73F7FF71F15}" destId="{E48E82D1-F6BD-4235-A2BA-70240F70EC2D}" srcOrd="0" destOrd="1" presId="urn:microsoft.com/office/officeart/2005/8/layout/vList2"/>
    <dgm:cxn modelId="{8C9D975E-CEAF-4ACB-9233-2A06226B5DF0}" srcId="{6E6CCCC3-F566-48D3-8C62-14C163B5E1BC}" destId="{2C5E4453-161D-4136-A724-E73F7FF71F15}" srcOrd="1" destOrd="0" parTransId="{792EF4F9-FB8A-44D0-9266-349F8E49AD14}" sibTransId="{AF4DC2F2-2E9F-4CED-AF0E-F89877D264A9}"/>
    <dgm:cxn modelId="{462C54BE-0DC5-432A-A0AB-3B40EF257123}" type="presOf" srcId="{392A5C2B-811E-41EA-BD0A-E8D1AB77DBEB}" destId="{E48E82D1-F6BD-4235-A2BA-70240F70EC2D}" srcOrd="0" destOrd="0" presId="urn:microsoft.com/office/officeart/2005/8/layout/vList2"/>
    <dgm:cxn modelId="{ACDD376D-5306-4E5D-839D-40335CD169AF}" type="presOf" srcId="{922E3C65-2219-4930-A8E0-1C918D17C23A}" destId="{843ADD8F-D586-464F-B83F-CB1A61ECB98C}" srcOrd="0" destOrd="0" presId="urn:microsoft.com/office/officeart/2005/8/layout/vList2"/>
    <dgm:cxn modelId="{1C91F343-9BCD-4FD5-A52F-7A062E45CB40}" srcId="{922E3C65-2219-4930-A8E0-1C918D17C23A}" destId="{6E6CCCC3-F566-48D3-8C62-14C163B5E1BC}" srcOrd="0" destOrd="0" parTransId="{51B8BFEF-6141-4076-A5CA-65988ADC51D9}" sibTransId="{8FD28EC9-C96B-42F2-81C4-1528D1C0CF0E}"/>
    <dgm:cxn modelId="{A5E9A5CE-EC7C-4BBC-8372-4295F9C47E56}" type="presParOf" srcId="{843ADD8F-D586-464F-B83F-CB1A61ECB98C}" destId="{B54D4C2F-E152-4647-902A-1F378B38B816}" srcOrd="0" destOrd="0" presId="urn:microsoft.com/office/officeart/2005/8/layout/vList2"/>
    <dgm:cxn modelId="{C80F19C2-F95D-44FD-B94A-CD1A80133AFD}" type="presParOf" srcId="{843ADD8F-D586-464F-B83F-CB1A61ECB98C}" destId="{E48E82D1-F6BD-4235-A2BA-70240F70EC2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C7F5617-94D8-4F20-B0DD-FDBCB86B380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056DAAA-267B-40FA-820D-73CE170EBB07}">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Иқтисодиётнинг</a:t>
          </a:r>
          <a:r>
            <a:rPr lang="ru-RU" b="1" dirty="0" smtClean="0">
              <a:latin typeface="Times New Roman" panose="02020603050405020304" pitchFamily="18" charset="0"/>
              <a:cs typeface="Times New Roman" panose="02020603050405020304" pitchFamily="18" charset="0"/>
            </a:rPr>
            <a:t> очи</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лик </a:t>
          </a:r>
          <a:r>
            <a:rPr lang="ru-RU" b="1" dirty="0" err="1" smtClean="0">
              <a:latin typeface="Times New Roman" panose="02020603050405020304" pitchFamily="18" charset="0"/>
              <a:cs typeface="Times New Roman" panose="02020603050405020304" pitchFamily="18" charset="0"/>
            </a:rPr>
            <a:t>даражаси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F8A85FF-C41D-4F61-BED8-95156AAD1B78}" type="parTrans" cxnId="{90EA09AE-125C-4BB9-B4BE-CB1E414BCC8A}">
      <dgm:prSet/>
      <dgm:spPr/>
      <dgm:t>
        <a:bodyPr/>
        <a:lstStyle/>
        <a:p>
          <a:endParaRPr lang="ru-RU"/>
        </a:p>
      </dgm:t>
    </dgm:pt>
    <dgm:pt modelId="{59439633-5799-4069-B616-197A23E21A71}" type="sibTrans" cxnId="{90EA09AE-125C-4BB9-B4BE-CB1E414BCC8A}">
      <dgm:prSet/>
      <dgm:spPr/>
      <dgm:t>
        <a:bodyPr/>
        <a:lstStyle/>
        <a:p>
          <a:endParaRPr lang="ru-RU"/>
        </a:p>
      </dgm:t>
    </dgm:pt>
    <dgm:pt modelId="{83A0000A-0174-469C-AEB6-6E9E5830E25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ало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экспортга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б</a:t>
          </a:r>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64E1B74-B799-4EAB-BE37-2E819D36D3FE}" type="parTrans" cxnId="{CE908C84-A207-446D-B3D0-545F328FD870}">
      <dgm:prSet/>
      <dgm:spPr/>
    </dgm:pt>
    <dgm:pt modelId="{857A0615-BD89-409D-B23F-5DB123C8E252}" type="sibTrans" cxnId="{CE908C84-A207-446D-B3D0-545F328FD870}">
      <dgm:prSet/>
      <dgm:spPr/>
    </dgm:pt>
    <dgm:pt modelId="{B807354E-2136-49A4-A81B-E7F13D003C1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протекционизм </a:t>
          </a:r>
          <a:r>
            <a:rPr lang="ru-RU" dirty="0" err="1" smtClean="0">
              <a:latin typeface="Times New Roman" panose="02020603050405020304" pitchFamily="18" charset="0"/>
              <a:cs typeface="Times New Roman" panose="02020603050405020304" pitchFamily="18" charset="0"/>
            </a:rPr>
            <a:t>кучли</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паст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7A82DA6-7D27-4249-BD5F-D42EC2EBDE8B}" type="parTrans" cxnId="{EC0455F5-F013-49CD-9146-AA6AAE913D9F}">
      <dgm:prSet/>
      <dgm:spPr/>
    </dgm:pt>
    <dgm:pt modelId="{9DB6C78F-CD48-4E45-87D0-0059B9389D88}" type="sibTrans" cxnId="{EC0455F5-F013-49CD-9146-AA6AAE913D9F}">
      <dgm:prSet/>
      <dgm:spPr/>
    </dgm:pt>
    <dgm:pt modelId="{BC7FB327-A442-4B26-B803-86361CD74E4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араб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EEBD084-8E71-47A4-8440-58B618E03644}" type="parTrans" cxnId="{736EEB5B-614D-41C5-BABE-980883A5D57C}">
      <dgm:prSet/>
      <dgm:spPr/>
    </dgm:pt>
    <dgm:pt modelId="{44BA66A0-96A0-42C0-BD1C-DF2C71B3622D}" type="sibTrans" cxnId="{736EEB5B-614D-41C5-BABE-980883A5D57C}">
      <dgm:prSet/>
      <dgm:spPr/>
    </dgm:pt>
    <dgm:pt modelId="{CE7454F7-3911-4A3B-B2C0-A06DBE65147E}" type="pres">
      <dgm:prSet presAssocID="{7C7F5617-94D8-4F20-B0DD-FDBCB86B380D}" presName="linear" presStyleCnt="0">
        <dgm:presLayoutVars>
          <dgm:animLvl val="lvl"/>
          <dgm:resizeHandles val="exact"/>
        </dgm:presLayoutVars>
      </dgm:prSet>
      <dgm:spPr/>
      <dgm:t>
        <a:bodyPr/>
        <a:lstStyle/>
        <a:p>
          <a:endParaRPr lang="ru-RU"/>
        </a:p>
      </dgm:t>
    </dgm:pt>
    <dgm:pt modelId="{B518CA4A-0421-4734-8EF2-8B4C8D9D5DEC}" type="pres">
      <dgm:prSet presAssocID="{E056DAAA-267B-40FA-820D-73CE170EBB07}" presName="parentText" presStyleLbl="node1" presStyleIdx="0" presStyleCnt="1">
        <dgm:presLayoutVars>
          <dgm:chMax val="0"/>
          <dgm:bulletEnabled val="1"/>
        </dgm:presLayoutVars>
      </dgm:prSet>
      <dgm:spPr/>
      <dgm:t>
        <a:bodyPr/>
        <a:lstStyle/>
        <a:p>
          <a:endParaRPr lang="ru-RU"/>
        </a:p>
      </dgm:t>
    </dgm:pt>
    <dgm:pt modelId="{7CB89797-1079-44A7-931E-ECE63000AE92}" type="pres">
      <dgm:prSet presAssocID="{E056DAAA-267B-40FA-820D-73CE170EBB07}" presName="childText" presStyleLbl="revTx" presStyleIdx="0" presStyleCnt="1">
        <dgm:presLayoutVars>
          <dgm:bulletEnabled val="1"/>
        </dgm:presLayoutVars>
      </dgm:prSet>
      <dgm:spPr/>
      <dgm:t>
        <a:bodyPr/>
        <a:lstStyle/>
        <a:p>
          <a:endParaRPr lang="ru-RU"/>
        </a:p>
      </dgm:t>
    </dgm:pt>
  </dgm:ptLst>
  <dgm:cxnLst>
    <dgm:cxn modelId="{782CF1CF-3949-449F-8D87-93408F25674D}" type="presOf" srcId="{83A0000A-0174-469C-AEB6-6E9E5830E25A}" destId="{7CB89797-1079-44A7-931E-ECE63000AE92}" srcOrd="0" destOrd="0" presId="urn:microsoft.com/office/officeart/2005/8/layout/vList2"/>
    <dgm:cxn modelId="{736EEB5B-614D-41C5-BABE-980883A5D57C}" srcId="{E056DAAA-267B-40FA-820D-73CE170EBB07}" destId="{BC7FB327-A442-4B26-B803-86361CD74E4F}" srcOrd="2" destOrd="0" parTransId="{0EEBD084-8E71-47A4-8440-58B618E03644}" sibTransId="{44BA66A0-96A0-42C0-BD1C-DF2C71B3622D}"/>
    <dgm:cxn modelId="{90EA09AE-125C-4BB9-B4BE-CB1E414BCC8A}" srcId="{7C7F5617-94D8-4F20-B0DD-FDBCB86B380D}" destId="{E056DAAA-267B-40FA-820D-73CE170EBB07}" srcOrd="0" destOrd="0" parTransId="{CF8A85FF-C41D-4F61-BED8-95156AAD1B78}" sibTransId="{59439633-5799-4069-B616-197A23E21A71}"/>
    <dgm:cxn modelId="{013951E5-AEE6-4AD5-A19B-74EDA5346344}" type="presOf" srcId="{B807354E-2136-49A4-A81B-E7F13D003C17}" destId="{7CB89797-1079-44A7-931E-ECE63000AE92}" srcOrd="0" destOrd="1" presId="urn:microsoft.com/office/officeart/2005/8/layout/vList2"/>
    <dgm:cxn modelId="{009DEEF2-8F20-4196-B61F-111B454A7856}" type="presOf" srcId="{E056DAAA-267B-40FA-820D-73CE170EBB07}" destId="{B518CA4A-0421-4734-8EF2-8B4C8D9D5DEC}" srcOrd="0" destOrd="0" presId="urn:microsoft.com/office/officeart/2005/8/layout/vList2"/>
    <dgm:cxn modelId="{EC0455F5-F013-49CD-9146-AA6AAE913D9F}" srcId="{E056DAAA-267B-40FA-820D-73CE170EBB07}" destId="{B807354E-2136-49A4-A81B-E7F13D003C17}" srcOrd="1" destOrd="0" parTransId="{47A82DA6-7D27-4249-BD5F-D42EC2EBDE8B}" sibTransId="{9DB6C78F-CD48-4E45-87D0-0059B9389D88}"/>
    <dgm:cxn modelId="{B557DDCE-E96C-4F2A-9A1D-617ABDDB48A6}" type="presOf" srcId="{BC7FB327-A442-4B26-B803-86361CD74E4F}" destId="{7CB89797-1079-44A7-931E-ECE63000AE92}" srcOrd="0" destOrd="2" presId="urn:microsoft.com/office/officeart/2005/8/layout/vList2"/>
    <dgm:cxn modelId="{CE908C84-A207-446D-B3D0-545F328FD870}" srcId="{E056DAAA-267B-40FA-820D-73CE170EBB07}" destId="{83A0000A-0174-469C-AEB6-6E9E5830E25A}" srcOrd="0" destOrd="0" parTransId="{464E1B74-B799-4EAB-BE37-2E819D36D3FE}" sibTransId="{857A0615-BD89-409D-B23F-5DB123C8E252}"/>
    <dgm:cxn modelId="{06656C48-2582-4FBE-AD23-AB6C9854E069}" type="presOf" srcId="{7C7F5617-94D8-4F20-B0DD-FDBCB86B380D}" destId="{CE7454F7-3911-4A3B-B2C0-A06DBE65147E}" srcOrd="0" destOrd="0" presId="urn:microsoft.com/office/officeart/2005/8/layout/vList2"/>
    <dgm:cxn modelId="{F00AF9E3-ABB7-4BFD-B495-4A67FE56ADC7}" type="presParOf" srcId="{CE7454F7-3911-4A3B-B2C0-A06DBE65147E}" destId="{B518CA4A-0421-4734-8EF2-8B4C8D9D5DEC}" srcOrd="0" destOrd="0" presId="urn:microsoft.com/office/officeart/2005/8/layout/vList2"/>
    <dgm:cxn modelId="{DBC829AB-0810-4AE3-A62B-BE77EA7288CB}" type="presParOf" srcId="{CE7454F7-3911-4A3B-B2C0-A06DBE65147E}" destId="{7CB89797-1079-44A7-931E-ECE63000AE9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E54ADBF3-FBF6-4BCD-B527-2FFEA3EE0D5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F3FF8AE-9439-4148-8072-B1ED67D59D0E}">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Иқтисод</a:t>
          </a:r>
          <a:r>
            <a:rPr lang="uz-Cyrl-UZ" b="1" dirty="0" smtClean="0">
              <a:latin typeface="Times New Roman" panose="02020603050405020304" pitchFamily="18" charset="0"/>
              <a:cs typeface="Times New Roman" panose="02020603050405020304" pitchFamily="18" charset="0"/>
            </a:rPr>
            <a:t>иётни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молиялаштириш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н</a:t>
          </a:r>
          <a:r>
            <a:rPr lang="ru-RU" b="1" dirty="0" err="1" smtClean="0">
              <a:latin typeface="Times New Roman" panose="02020603050405020304" pitchFamily="18" charset="0"/>
              <a:cs typeface="Times New Roman" panose="02020603050405020304" pitchFamily="18" charset="0"/>
            </a:rPr>
            <a:t>балари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ми</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ёси</a:t>
          </a:r>
          <a:r>
            <a:rPr lang="uz-Cyrl-UZ" b="1" dirty="0" smtClean="0">
              <a:latin typeface="Times New Roman" panose="02020603050405020304" pitchFamily="18" charset="0"/>
              <a:cs typeface="Times New Roman" panose="02020603050405020304" pitchFamily="18" charset="0"/>
            </a:rPr>
            <a: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хорижи</a:t>
          </a:r>
          <a:r>
            <a:rPr lang="uz-Cyrl-UZ" b="1" dirty="0" smtClean="0">
              <a:latin typeface="Times New Roman" panose="02020603050405020304" pitchFamily="18" charset="0"/>
              <a:cs typeface="Times New Roman" panose="02020603050405020304" pitchFamily="18" charset="0"/>
            </a:rPr>
            <a:t>й</a:t>
          </a:r>
          <a:r>
            <a:rPr lang="ru-RU" b="1" dirty="0" smtClean="0">
              <a:latin typeface="Times New Roman" panose="02020603050405020304" pitchFamily="18" charset="0"/>
              <a:cs typeface="Times New Roman" panose="02020603050405020304" pitchFamily="18" charset="0"/>
            </a:rPr>
            <a:t> капитал</a:t>
          </a:r>
          <a:r>
            <a:rPr lang="uz-Cyrl-UZ" b="1" dirty="0" smtClean="0">
              <a:latin typeface="Times New Roman" panose="02020603050405020304" pitchFamily="18" charset="0"/>
              <a:cs typeface="Times New Roman" panose="02020603050405020304" pitchFamily="18" charset="0"/>
            </a:rPr>
            <a:t>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иқтисодиётдаги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улуши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7E8AE8F-0978-49FE-8ACB-C13433397B56}" type="parTrans" cxnId="{393AD605-3529-4EFB-A0D3-22B0000B9780}">
      <dgm:prSet/>
      <dgm:spPr/>
      <dgm:t>
        <a:bodyPr/>
        <a:lstStyle/>
        <a:p>
          <a:endParaRPr lang="ru-RU"/>
        </a:p>
      </dgm:t>
    </dgm:pt>
    <dgm:pt modelId="{13FDFF85-3E43-4034-87BB-CB2C0F92AB01}" type="sibTrans" cxnId="{393AD605-3529-4EFB-A0D3-22B0000B9780}">
      <dgm:prSet/>
      <dgm:spPr/>
      <dgm:t>
        <a:bodyPr/>
        <a:lstStyle/>
        <a:p>
          <a:endParaRPr lang="ru-RU"/>
        </a:p>
      </dgm:t>
    </dgm:pt>
    <dgm:pt modelId="{9AE247E3-DF8F-41B6-902A-E8583E1CB9F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н</a:t>
          </a:r>
          <a:r>
            <a:rPr lang="ru-RU" dirty="0" err="1" smtClean="0">
              <a:latin typeface="Times New Roman" panose="02020603050405020304" pitchFamily="18" charset="0"/>
              <a:cs typeface="Times New Roman" panose="02020603050405020304" pitchFamily="18" charset="0"/>
            </a:rPr>
            <a:t>балари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анчалик</a:t>
          </a:r>
          <a:r>
            <a:rPr lang="ru-RU" dirty="0" smtClean="0">
              <a:latin typeface="Times New Roman" panose="02020603050405020304" pitchFamily="18" charset="0"/>
              <a:cs typeface="Times New Roman" panose="02020603050405020304" pitchFamily="18" charset="0"/>
            </a:rPr>
            <a:t> хор</a:t>
          </a:r>
          <a:r>
            <a:rPr lang="uz-Cyrl-UZ" dirty="0" smtClean="0">
              <a:latin typeface="Times New Roman" panose="02020603050405020304" pitchFamily="18" charset="0"/>
              <a:cs typeface="Times New Roman" panose="02020603050405020304" pitchFamily="18" charset="0"/>
            </a:rPr>
            <a:t>ижий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капиталларга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EDA14E2-B2A7-4CB1-887A-C85BFC8B52BC}" type="parTrans" cxnId="{964258BD-40AB-46DE-B0EB-D6CB593A72B8}">
      <dgm:prSet/>
      <dgm:spPr/>
    </dgm:pt>
    <dgm:pt modelId="{FD51356D-1DAE-44E5-B638-071AFDC2374E}" type="sibTrans" cxnId="{964258BD-40AB-46DE-B0EB-D6CB593A72B8}">
      <dgm:prSet/>
      <dgm:spPr/>
    </dgm:pt>
    <dgm:pt modelId="{4517451D-5628-4A97-A35A-06804920B60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a:t>
          </a:r>
          <a:r>
            <a:rPr lang="ru-RU" dirty="0" err="1" smtClean="0">
              <a:latin typeface="Times New Roman" panose="02020603050405020304" pitchFamily="18" charset="0"/>
              <a:cs typeface="Times New Roman" panose="02020603050405020304" pitchFamily="18" charset="0"/>
            </a:rPr>
            <a:t>навбатида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5212F7B-015E-4F18-BC39-46E6C02758C5}" type="parTrans" cxnId="{B6FF6F96-0E86-4564-924C-5DCB162C3184}">
      <dgm:prSet/>
      <dgm:spPr/>
    </dgm:pt>
    <dgm:pt modelId="{D75EB06D-9ACE-4BD7-823A-9D2D61588473}" type="sibTrans" cxnId="{B6FF6F96-0E86-4564-924C-5DCB162C3184}">
      <dgm:prSet/>
      <dgm:spPr/>
    </dgm:pt>
    <dgm:pt modelId="{93A9070C-AF34-4980-8119-D9933AE978C8}" type="pres">
      <dgm:prSet presAssocID="{E54ADBF3-FBF6-4BCD-B527-2FFEA3EE0D53}" presName="linear" presStyleCnt="0">
        <dgm:presLayoutVars>
          <dgm:animLvl val="lvl"/>
          <dgm:resizeHandles val="exact"/>
        </dgm:presLayoutVars>
      </dgm:prSet>
      <dgm:spPr/>
      <dgm:t>
        <a:bodyPr/>
        <a:lstStyle/>
        <a:p>
          <a:endParaRPr lang="ru-RU"/>
        </a:p>
      </dgm:t>
    </dgm:pt>
    <dgm:pt modelId="{2BD0E7E7-F013-454E-922F-644B6AE231E3}" type="pres">
      <dgm:prSet presAssocID="{8F3FF8AE-9439-4148-8072-B1ED67D59D0E}" presName="parentText" presStyleLbl="node1" presStyleIdx="0" presStyleCnt="1">
        <dgm:presLayoutVars>
          <dgm:chMax val="0"/>
          <dgm:bulletEnabled val="1"/>
        </dgm:presLayoutVars>
      </dgm:prSet>
      <dgm:spPr/>
      <dgm:t>
        <a:bodyPr/>
        <a:lstStyle/>
        <a:p>
          <a:endParaRPr lang="ru-RU"/>
        </a:p>
      </dgm:t>
    </dgm:pt>
    <dgm:pt modelId="{9052B279-A7CE-45CF-A5CA-217B5DA16C89}" type="pres">
      <dgm:prSet presAssocID="{8F3FF8AE-9439-4148-8072-B1ED67D59D0E}" presName="childText" presStyleLbl="revTx" presStyleIdx="0" presStyleCnt="1">
        <dgm:presLayoutVars>
          <dgm:bulletEnabled val="1"/>
        </dgm:presLayoutVars>
      </dgm:prSet>
      <dgm:spPr/>
      <dgm:t>
        <a:bodyPr/>
        <a:lstStyle/>
        <a:p>
          <a:endParaRPr lang="ru-RU"/>
        </a:p>
      </dgm:t>
    </dgm:pt>
  </dgm:ptLst>
  <dgm:cxnLst>
    <dgm:cxn modelId="{E6B01331-F15F-443E-A616-1473511CD025}" type="presOf" srcId="{8F3FF8AE-9439-4148-8072-B1ED67D59D0E}" destId="{2BD0E7E7-F013-454E-922F-644B6AE231E3}" srcOrd="0" destOrd="0" presId="urn:microsoft.com/office/officeart/2005/8/layout/vList2"/>
    <dgm:cxn modelId="{C3D35A57-342C-4BF8-9135-424202F1F7AD}" type="presOf" srcId="{4517451D-5628-4A97-A35A-06804920B602}" destId="{9052B279-A7CE-45CF-A5CA-217B5DA16C89}" srcOrd="0" destOrd="1" presId="urn:microsoft.com/office/officeart/2005/8/layout/vList2"/>
    <dgm:cxn modelId="{30F03628-FBE6-4721-AE11-DD466E9A2424}" type="presOf" srcId="{E54ADBF3-FBF6-4BCD-B527-2FFEA3EE0D53}" destId="{93A9070C-AF34-4980-8119-D9933AE978C8}" srcOrd="0" destOrd="0" presId="urn:microsoft.com/office/officeart/2005/8/layout/vList2"/>
    <dgm:cxn modelId="{248848DA-D770-4192-AC18-98C26A5EB46F}" type="presOf" srcId="{9AE247E3-DF8F-41B6-902A-E8583E1CB9F7}" destId="{9052B279-A7CE-45CF-A5CA-217B5DA16C89}" srcOrd="0" destOrd="0" presId="urn:microsoft.com/office/officeart/2005/8/layout/vList2"/>
    <dgm:cxn modelId="{964258BD-40AB-46DE-B0EB-D6CB593A72B8}" srcId="{8F3FF8AE-9439-4148-8072-B1ED67D59D0E}" destId="{9AE247E3-DF8F-41B6-902A-E8583E1CB9F7}" srcOrd="0" destOrd="0" parTransId="{3EDA14E2-B2A7-4CB1-887A-C85BFC8B52BC}" sibTransId="{FD51356D-1DAE-44E5-B638-071AFDC2374E}"/>
    <dgm:cxn modelId="{393AD605-3529-4EFB-A0D3-22B0000B9780}" srcId="{E54ADBF3-FBF6-4BCD-B527-2FFEA3EE0D53}" destId="{8F3FF8AE-9439-4148-8072-B1ED67D59D0E}" srcOrd="0" destOrd="0" parTransId="{57E8AE8F-0978-49FE-8ACB-C13433397B56}" sibTransId="{13FDFF85-3E43-4034-87BB-CB2C0F92AB01}"/>
    <dgm:cxn modelId="{B6FF6F96-0E86-4564-924C-5DCB162C3184}" srcId="{8F3FF8AE-9439-4148-8072-B1ED67D59D0E}" destId="{4517451D-5628-4A97-A35A-06804920B602}" srcOrd="1" destOrd="0" parTransId="{45212F7B-015E-4F18-BC39-46E6C02758C5}" sibTransId="{D75EB06D-9ACE-4BD7-823A-9D2D61588473}"/>
    <dgm:cxn modelId="{FB7E372A-4FD4-4948-A763-2753A5A7190A}" type="presParOf" srcId="{93A9070C-AF34-4980-8119-D9933AE978C8}" destId="{2BD0E7E7-F013-454E-922F-644B6AE231E3}" srcOrd="0" destOrd="0" presId="urn:microsoft.com/office/officeart/2005/8/layout/vList2"/>
    <dgm:cxn modelId="{9F1323A4-0B50-4C26-B386-28C2BA4005FC}" type="presParOf" srcId="{93A9070C-AF34-4980-8119-D9933AE978C8}" destId="{9052B279-A7CE-45CF-A5CA-217B5DA16C8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A72C6AB9-8F8F-489A-A4E4-36F0A48872E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361A959-A42B-4ED4-9F68-FF66E3A8785B}">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Ме</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нат</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бозори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A458EB6-ABEE-4347-880E-64075E977F98}" type="parTrans" cxnId="{39273451-179A-4BD9-9E22-1BBD028DF605}">
      <dgm:prSet/>
      <dgm:spPr/>
      <dgm:t>
        <a:bodyPr/>
        <a:lstStyle/>
        <a:p>
          <a:endParaRPr lang="ru-RU"/>
        </a:p>
      </dgm:t>
    </dgm:pt>
    <dgm:pt modelId="{182C4BDB-DC0C-41DB-BD8F-530B62C2E022}" type="sibTrans" cxnId="{39273451-179A-4BD9-9E22-1BBD028DF605}">
      <dgm:prSet/>
      <dgm:spPr/>
      <dgm:t>
        <a:bodyPr/>
        <a:lstStyle/>
        <a:p>
          <a:endParaRPr lang="ru-RU"/>
        </a:p>
      </dgm:t>
    </dgm:pt>
    <dgm:pt modelId="{364E71AC-572A-4A4C-951C-0D04172F2871}">
      <dgm:prSet/>
      <dgm:spPr/>
      <dgm:t>
        <a:bodyPr/>
        <a:lstStyle/>
        <a:p>
          <a:pPr marL="0" indent="358775" algn="just" rtl="0"/>
          <a:r>
            <a:rPr lang="ru-RU" smtClean="0">
              <a:latin typeface="Times New Roman" panose="02020603050405020304" pitchFamily="18" charset="0"/>
              <a:cs typeface="Times New Roman" panose="02020603050405020304" pitchFamily="18" charset="0"/>
            </a:rPr>
            <a:t>Одатда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кучи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плиги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сабабли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арзон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яратади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ишчи</a:t>
          </a:r>
          <a:r>
            <a:rPr lang="ru-RU" dirty="0" smtClean="0">
              <a:latin typeface="Times New Roman" panose="02020603050405020304" pitchFamily="18" charset="0"/>
              <a:cs typeface="Times New Roman" panose="02020603050405020304" pitchFamily="18" charset="0"/>
            </a:rPr>
            <a:t> кучи </a:t>
          </a:r>
          <a:r>
            <a:rPr lang="ru-RU" dirty="0" err="1" smtClean="0">
              <a:latin typeface="Times New Roman" panose="02020603050405020304" pitchFamily="18" charset="0"/>
              <a:cs typeface="Times New Roman" panose="02020603050405020304" pitchFamily="18" charset="0"/>
            </a:rPr>
            <a:t>малакали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аммо</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иммат</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E549811-549C-40F2-9B86-169BEA729F88}" type="parTrans" cxnId="{3BBE195D-D040-4868-BA45-AF5E201789FF}">
      <dgm:prSet/>
      <dgm:spPr/>
    </dgm:pt>
    <dgm:pt modelId="{1C6ACBFA-88E4-40D6-8E66-DFB3C7822AFE}" type="sibTrans" cxnId="{3BBE195D-D040-4868-BA45-AF5E201789FF}">
      <dgm:prSet/>
      <dgm:spPr/>
    </dgm:pt>
    <dgm:pt modelId="{9763F43A-1A38-493B-B4E7-5C0BD1D21178}" type="pres">
      <dgm:prSet presAssocID="{A72C6AB9-8F8F-489A-A4E4-36F0A48872E4}" presName="linear" presStyleCnt="0">
        <dgm:presLayoutVars>
          <dgm:animLvl val="lvl"/>
          <dgm:resizeHandles val="exact"/>
        </dgm:presLayoutVars>
      </dgm:prSet>
      <dgm:spPr/>
      <dgm:t>
        <a:bodyPr/>
        <a:lstStyle/>
        <a:p>
          <a:endParaRPr lang="ru-RU"/>
        </a:p>
      </dgm:t>
    </dgm:pt>
    <dgm:pt modelId="{A4F2FBCD-01E4-4E63-802C-56654A54FA47}" type="pres">
      <dgm:prSet presAssocID="{E361A959-A42B-4ED4-9F68-FF66E3A8785B}" presName="parentText" presStyleLbl="node1" presStyleIdx="0" presStyleCnt="1">
        <dgm:presLayoutVars>
          <dgm:chMax val="0"/>
          <dgm:bulletEnabled val="1"/>
        </dgm:presLayoutVars>
      </dgm:prSet>
      <dgm:spPr/>
      <dgm:t>
        <a:bodyPr/>
        <a:lstStyle/>
        <a:p>
          <a:endParaRPr lang="ru-RU"/>
        </a:p>
      </dgm:t>
    </dgm:pt>
    <dgm:pt modelId="{F930BE9C-4709-41A7-ADB7-E3C4A316CC72}" type="pres">
      <dgm:prSet presAssocID="{E361A959-A42B-4ED4-9F68-FF66E3A8785B}" presName="childText" presStyleLbl="revTx" presStyleIdx="0" presStyleCnt="1">
        <dgm:presLayoutVars>
          <dgm:bulletEnabled val="1"/>
        </dgm:presLayoutVars>
      </dgm:prSet>
      <dgm:spPr/>
      <dgm:t>
        <a:bodyPr/>
        <a:lstStyle/>
        <a:p>
          <a:endParaRPr lang="ru-RU"/>
        </a:p>
      </dgm:t>
    </dgm:pt>
  </dgm:ptLst>
  <dgm:cxnLst>
    <dgm:cxn modelId="{3BBE195D-D040-4868-BA45-AF5E201789FF}" srcId="{E361A959-A42B-4ED4-9F68-FF66E3A8785B}" destId="{364E71AC-572A-4A4C-951C-0D04172F2871}" srcOrd="0" destOrd="0" parTransId="{3E549811-549C-40F2-9B86-169BEA729F88}" sibTransId="{1C6ACBFA-88E4-40D6-8E66-DFB3C7822AFE}"/>
    <dgm:cxn modelId="{C28D02FE-999D-4156-9651-81DBDC3D2822}" type="presOf" srcId="{364E71AC-572A-4A4C-951C-0D04172F2871}" destId="{F930BE9C-4709-41A7-ADB7-E3C4A316CC72}" srcOrd="0" destOrd="0" presId="urn:microsoft.com/office/officeart/2005/8/layout/vList2"/>
    <dgm:cxn modelId="{30C09EC0-29A2-4C06-A178-BF9C565458BC}" type="presOf" srcId="{A72C6AB9-8F8F-489A-A4E4-36F0A48872E4}" destId="{9763F43A-1A38-493B-B4E7-5C0BD1D21178}" srcOrd="0" destOrd="0" presId="urn:microsoft.com/office/officeart/2005/8/layout/vList2"/>
    <dgm:cxn modelId="{0F5D75E0-88D6-4AA6-87DB-654E1DDDB189}" type="presOf" srcId="{E361A959-A42B-4ED4-9F68-FF66E3A8785B}" destId="{A4F2FBCD-01E4-4E63-802C-56654A54FA47}" srcOrd="0" destOrd="0" presId="urn:microsoft.com/office/officeart/2005/8/layout/vList2"/>
    <dgm:cxn modelId="{39273451-179A-4BD9-9E22-1BBD028DF605}" srcId="{A72C6AB9-8F8F-489A-A4E4-36F0A48872E4}" destId="{E361A959-A42B-4ED4-9F68-FF66E3A8785B}" srcOrd="0" destOrd="0" parTransId="{4A458EB6-ABEE-4347-880E-64075E977F98}" sibTransId="{182C4BDB-DC0C-41DB-BD8F-530B62C2E022}"/>
    <dgm:cxn modelId="{7E6C4B45-099E-435D-9C05-91A074CAB660}" type="presParOf" srcId="{9763F43A-1A38-493B-B4E7-5C0BD1D21178}" destId="{A4F2FBCD-01E4-4E63-802C-56654A54FA47}" srcOrd="0" destOrd="0" presId="urn:microsoft.com/office/officeart/2005/8/layout/vList2"/>
    <dgm:cxn modelId="{7DDC3F43-EF1C-4B97-84FB-EC918A1144E9}" type="presParOf" srcId="{9763F43A-1A38-493B-B4E7-5C0BD1D21178}" destId="{F930BE9C-4709-41A7-ADB7-E3C4A316CC7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1298B24-E405-4BD0-9D36-DA740A403EF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08F4F56A-C859-4A6B-9837-455531A26E60}">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Таш</a:t>
          </a:r>
          <a:r>
            <a:rPr lang="uz-Cyrl-UZ" b="1" dirty="0" smtClean="0">
              <a:latin typeface="Times New Roman" panose="02020603050405020304" pitchFamily="18" charset="0"/>
              <a:cs typeface="Times New Roman" panose="02020603050405020304" pitchFamily="18" charset="0"/>
            </a:rPr>
            <a:t>қ</a:t>
          </a:r>
          <a:r>
            <a:rPr lang="ru-RU" b="1" dirty="0" smtClean="0">
              <a:latin typeface="Times New Roman" panose="02020603050405020304" pitchFamily="18" charset="0"/>
              <a:cs typeface="Times New Roman" panose="02020603050405020304" pitchFamily="18" charset="0"/>
            </a:rPr>
            <a:t>и </a:t>
          </a:r>
          <a:r>
            <a:rPr lang="ru-RU" b="1" dirty="0" err="1" smtClean="0">
              <a:latin typeface="Times New Roman" panose="02020603050405020304" pitchFamily="18" charset="0"/>
              <a:cs typeface="Times New Roman" panose="02020603050405020304" pitchFamily="18" charset="0"/>
            </a:rPr>
            <a:t>иқтисодий</a:t>
          </a:r>
          <a:r>
            <a:rPr lang="ru-RU" b="1" dirty="0" smtClean="0">
              <a:latin typeface="Times New Roman" panose="02020603050405020304" pitchFamily="18" charset="0"/>
              <a:cs typeface="Times New Roman" panose="02020603050405020304" pitchFamily="18" charset="0"/>
            </a:rPr>
            <a:t> ало</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аларнинг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характери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савдо</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сиёсат</a:t>
          </a:r>
          <a:r>
            <a:rPr lang="uz-Cyrl-UZ" b="1" dirty="0" smtClean="0">
              <a:latin typeface="Times New Roman" panose="02020603050405020304" pitchFamily="18" charset="0"/>
              <a:cs typeface="Times New Roman" panose="02020603050405020304" pitchFamily="18" charset="0"/>
            </a:rPr>
            <a:t>и</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2BCD7FA-0C6E-40A0-A8F5-923F64B9D9C6}" type="parTrans" cxnId="{76CC3FA3-A858-4670-85A5-097C51547A12}">
      <dgm:prSet/>
      <dgm:spPr/>
      <dgm:t>
        <a:bodyPr/>
        <a:lstStyle/>
        <a:p>
          <a:endParaRPr lang="ru-RU"/>
        </a:p>
      </dgm:t>
    </dgm:pt>
    <dgm:pt modelId="{F3880943-AEB6-4A19-84C2-F773ECDF95F9}" type="sibTrans" cxnId="{76CC3FA3-A858-4670-85A5-097C51547A12}">
      <dgm:prSet/>
      <dgm:spPr/>
      <dgm:t>
        <a:bodyPr/>
        <a:lstStyle/>
        <a:p>
          <a:endParaRPr lang="ru-RU"/>
        </a:p>
      </dgm:t>
    </dgm:pt>
    <dgm:pt modelId="{BB7218C5-8CC0-4E87-8D09-8B3D5400066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оридаги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хшаш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ало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жадал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a:t>
          </a:r>
          <a:r>
            <a:rPr lang="uz-Cyrl-UZ" dirty="0" smtClean="0">
              <a:latin typeface="Times New Roman" panose="02020603050405020304" pitchFamily="18" charset="0"/>
              <a:cs typeface="Times New Roman" panose="02020603050405020304" pitchFamily="18" charset="0"/>
            </a:rPr>
            <a:t>т</a:t>
          </a:r>
          <a:r>
            <a:rPr lang="ru-RU" dirty="0" err="1" smtClean="0">
              <a:latin typeface="Times New Roman" panose="02020603050405020304" pitchFamily="18" charset="0"/>
              <a:cs typeface="Times New Roman" panose="02020603050405020304" pitchFamily="18" charset="0"/>
            </a:rPr>
            <a:t>ирса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са</a:t>
          </a:r>
          <a:r>
            <a:rPr lang="uz-Cyrl-UZ" dirty="0" smtClean="0">
              <a:latin typeface="Times New Roman" panose="02020603050405020304" pitchFamily="18" charset="0"/>
              <a:cs typeface="Times New Roman" panose="02020603050405020304" pitchFamily="18" charset="0"/>
            </a:rPr>
            <a:t>в</a:t>
          </a:r>
          <a:r>
            <a:rPr lang="ru-RU" dirty="0" smtClean="0">
              <a:latin typeface="Times New Roman" panose="02020603050405020304" pitchFamily="18" charset="0"/>
              <a:cs typeface="Times New Roman" panose="02020603050405020304" pitchFamily="18" charset="0"/>
            </a:rPr>
            <a:t>дога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л </a:t>
          </a:r>
          <a:r>
            <a:rPr lang="ru-RU" dirty="0" err="1" smtClean="0">
              <a:latin typeface="Times New Roman" panose="02020603050405020304" pitchFamily="18" charset="0"/>
              <a:cs typeface="Times New Roman" panose="02020603050405020304" pitchFamily="18" charset="0"/>
            </a:rPr>
            <a:t>очиб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шунчалик</a:t>
          </a:r>
          <a:r>
            <a:rPr lang="ru-RU" dirty="0" smtClean="0">
              <a:latin typeface="Times New Roman" panose="02020603050405020304" pitchFamily="18" charset="0"/>
              <a:cs typeface="Times New Roman" panose="02020603050405020304" pitchFamily="18" charset="0"/>
            </a:rPr>
            <a:t> бар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арорлашади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551C085-AB4D-48B2-8CDE-EFDDF288BE96}" type="parTrans" cxnId="{EE35E37D-90BA-495B-863B-D4F30FADD46C}">
      <dgm:prSet/>
      <dgm:spPr/>
    </dgm:pt>
    <dgm:pt modelId="{15A6EA14-D842-4AAF-8D2B-7345100B737A}" type="sibTrans" cxnId="{EE35E37D-90BA-495B-863B-D4F30FADD46C}">
      <dgm:prSet/>
      <dgm:spPr/>
    </dgm:pt>
    <dgm:pt modelId="{3B080E14-2B4A-46B1-9D73-2F3143715DBC}" type="pres">
      <dgm:prSet presAssocID="{51298B24-E405-4BD0-9D36-DA740A403EFD}" presName="linear" presStyleCnt="0">
        <dgm:presLayoutVars>
          <dgm:animLvl val="lvl"/>
          <dgm:resizeHandles val="exact"/>
        </dgm:presLayoutVars>
      </dgm:prSet>
      <dgm:spPr/>
      <dgm:t>
        <a:bodyPr/>
        <a:lstStyle/>
        <a:p>
          <a:endParaRPr lang="ru-RU"/>
        </a:p>
      </dgm:t>
    </dgm:pt>
    <dgm:pt modelId="{1A09A1AD-91B9-4D75-AFC8-B9A72C10D8E6}" type="pres">
      <dgm:prSet presAssocID="{08F4F56A-C859-4A6B-9837-455531A26E60}" presName="parentText" presStyleLbl="node1" presStyleIdx="0" presStyleCnt="1">
        <dgm:presLayoutVars>
          <dgm:chMax val="0"/>
          <dgm:bulletEnabled val="1"/>
        </dgm:presLayoutVars>
      </dgm:prSet>
      <dgm:spPr/>
      <dgm:t>
        <a:bodyPr/>
        <a:lstStyle/>
        <a:p>
          <a:endParaRPr lang="ru-RU"/>
        </a:p>
      </dgm:t>
    </dgm:pt>
    <dgm:pt modelId="{52C25584-CEB4-4C0C-B0D3-B222168FB1A2}" type="pres">
      <dgm:prSet presAssocID="{08F4F56A-C859-4A6B-9837-455531A26E60}" presName="childText" presStyleLbl="revTx" presStyleIdx="0" presStyleCnt="1">
        <dgm:presLayoutVars>
          <dgm:bulletEnabled val="1"/>
        </dgm:presLayoutVars>
      </dgm:prSet>
      <dgm:spPr/>
      <dgm:t>
        <a:bodyPr/>
        <a:lstStyle/>
        <a:p>
          <a:endParaRPr lang="ru-RU"/>
        </a:p>
      </dgm:t>
    </dgm:pt>
  </dgm:ptLst>
  <dgm:cxnLst>
    <dgm:cxn modelId="{FF6C23C4-AF02-4B00-A728-AF545F0BCB96}" type="presOf" srcId="{51298B24-E405-4BD0-9D36-DA740A403EFD}" destId="{3B080E14-2B4A-46B1-9D73-2F3143715DBC}" srcOrd="0" destOrd="0" presId="urn:microsoft.com/office/officeart/2005/8/layout/vList2"/>
    <dgm:cxn modelId="{76CC3FA3-A858-4670-85A5-097C51547A12}" srcId="{51298B24-E405-4BD0-9D36-DA740A403EFD}" destId="{08F4F56A-C859-4A6B-9837-455531A26E60}" srcOrd="0" destOrd="0" parTransId="{32BCD7FA-0C6E-40A0-A8F5-923F64B9D9C6}" sibTransId="{F3880943-AEB6-4A19-84C2-F773ECDF95F9}"/>
    <dgm:cxn modelId="{EE35E37D-90BA-495B-863B-D4F30FADD46C}" srcId="{08F4F56A-C859-4A6B-9837-455531A26E60}" destId="{BB7218C5-8CC0-4E87-8D09-8B3D54000660}" srcOrd="0" destOrd="0" parTransId="{2551C085-AB4D-48B2-8CDE-EFDDF288BE96}" sibTransId="{15A6EA14-D842-4AAF-8D2B-7345100B737A}"/>
    <dgm:cxn modelId="{1CDDF01F-C23C-41DB-B729-8BE751B24C82}" type="presOf" srcId="{08F4F56A-C859-4A6B-9837-455531A26E60}" destId="{1A09A1AD-91B9-4D75-AFC8-B9A72C10D8E6}" srcOrd="0" destOrd="0" presId="urn:microsoft.com/office/officeart/2005/8/layout/vList2"/>
    <dgm:cxn modelId="{32BF9C0E-F7B3-4820-8119-68A601C1425A}" type="presOf" srcId="{BB7218C5-8CC0-4E87-8D09-8B3D54000660}" destId="{52C25584-CEB4-4C0C-B0D3-B222168FB1A2}" srcOrd="0" destOrd="0" presId="urn:microsoft.com/office/officeart/2005/8/layout/vList2"/>
    <dgm:cxn modelId="{A7C0C359-5302-47D0-BA6E-FF3033F321B4}" type="presParOf" srcId="{3B080E14-2B4A-46B1-9D73-2F3143715DBC}" destId="{1A09A1AD-91B9-4D75-AFC8-B9A72C10D8E6}" srcOrd="0" destOrd="0" presId="urn:microsoft.com/office/officeart/2005/8/layout/vList2"/>
    <dgm:cxn modelId="{178F0170-A680-4008-903C-F15392406AD5}" type="presParOf" srcId="{3B080E14-2B4A-46B1-9D73-2F3143715DBC}" destId="{52C25584-CEB4-4C0C-B0D3-B222168FB1A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FF72B4D9-A424-430E-8618-5ADAED62651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0AC8017-7DAB-4640-A0C7-E3784DACD355}">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Миллий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иқтисодиётнинг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жаҳон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иқтисодиётига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интеграциялашув</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даражаси</a:t>
          </a:r>
          <a:r>
            <a:rPr lang="uz-Cyrl-UZ"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5C897C7-BA2C-459E-880E-D81CBABFB198}" type="parTrans" cxnId="{8F482ADA-EBE5-4D50-ADBE-D95F2E72CCCB}">
      <dgm:prSet/>
      <dgm:spPr/>
      <dgm:t>
        <a:bodyPr/>
        <a:lstStyle/>
        <a:p>
          <a:endParaRPr lang="ru-RU"/>
        </a:p>
      </dgm:t>
    </dgm:pt>
    <dgm:pt modelId="{EE58980D-8B0D-45CC-8CB3-83FC6B1B5D66}" type="sibTrans" cxnId="{8F482ADA-EBE5-4D50-ADBE-D95F2E72CCCB}">
      <dgm:prSet/>
      <dgm:spPr/>
      <dgm:t>
        <a:bodyPr/>
        <a:lstStyle/>
        <a:p>
          <a:endParaRPr lang="ru-RU"/>
        </a:p>
      </dgm:t>
    </dgm:pt>
    <dgm:pt modelId="{D436C887-FA4B-4C04-BA8C-FC4731E9AFE5}">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ало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илмасдан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якка</a:t>
          </a:r>
          <a:r>
            <a:rPr lang="ru-RU" dirty="0" smtClean="0">
              <a:latin typeface="Times New Roman" panose="02020603050405020304" pitchFamily="18" charset="0"/>
              <a:cs typeface="Times New Roman" panose="02020603050405020304" pitchFamily="18" charset="0"/>
            </a:rPr>
            <a:t>, ало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507A23F-3287-4EA1-A81F-84A26DA6B531}" type="parTrans" cxnId="{38124C6F-E794-47E7-9B96-199B1ACFB1BE}">
      <dgm:prSet/>
      <dgm:spPr/>
    </dgm:pt>
    <dgm:pt modelId="{30F369B1-DD63-4E5C-8B94-3AC1001A2B6A}" type="sibTrans" cxnId="{38124C6F-E794-47E7-9B96-199B1ACFB1BE}">
      <dgm:prSet/>
      <dgm:spPr/>
    </dgm:pt>
    <dgm:pt modelId="{97EDDEDA-B964-4DE7-8576-8808849F32B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Шунинг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а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ти</a:t>
          </a:r>
          <a:r>
            <a:rPr lang="uz-Cyrl-UZ" dirty="0" smtClean="0">
              <a:latin typeface="Times New Roman" panose="02020603050405020304" pitchFamily="18" charset="0"/>
              <a:cs typeface="Times New Roman" panose="02020603050405020304" pitchFamily="18" charset="0"/>
            </a:rPr>
            <a:t>с</a:t>
          </a:r>
          <a:r>
            <a:rPr lang="ru-RU" dirty="0" err="1" smtClean="0">
              <a:latin typeface="Times New Roman" panose="02020603050405020304" pitchFamily="18" charset="0"/>
              <a:cs typeface="Times New Roman" panose="02020603050405020304" pitchFamily="18" charset="0"/>
            </a:rPr>
            <a:t>одиётини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69BEED3-D6C2-450A-BC84-30A367D965E5}" type="parTrans" cxnId="{E067DFE0-B3FA-4997-99AD-0CACE340F213}">
      <dgm:prSet/>
      <dgm:spPr/>
    </dgm:pt>
    <dgm:pt modelId="{83A2A064-2ABA-4CBA-8790-764ABA8CAF11}" type="sibTrans" cxnId="{E067DFE0-B3FA-4997-99AD-0CACE340F213}">
      <dgm:prSet/>
      <dgm:spPr/>
    </dgm:pt>
    <dgm:pt modelId="{BBC1DFF7-ED3F-4C39-9188-249341EDCF6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садлари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кесишса</a:t>
          </a:r>
          <a:r>
            <a:rPr lang="ru-RU" dirty="0" smtClean="0">
              <a:latin typeface="Times New Roman" panose="02020603050405020304" pitchFamily="18" charset="0"/>
              <a:cs typeface="Times New Roman" panose="02020603050405020304" pitchFamily="18" charset="0"/>
            </a:rPr>
            <a:t>, улар </a:t>
          </a:r>
          <a:r>
            <a:rPr lang="ru-RU" dirty="0" err="1" smtClean="0">
              <a:latin typeface="Times New Roman" panose="02020603050405020304" pitchFamily="18" charset="0"/>
              <a:cs typeface="Times New Roman" panose="02020603050405020304" pitchFamily="18" charset="0"/>
            </a:rPr>
            <a:t>бир-бирлари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равишда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б </a:t>
          </a:r>
          <a:r>
            <a:rPr lang="ru-RU" dirty="0" err="1" smtClean="0">
              <a:latin typeface="Times New Roman" panose="02020603050405020304" pitchFamily="18" charset="0"/>
              <a:cs typeface="Times New Roman" panose="02020603050405020304" pitchFamily="18" charset="0"/>
            </a:rPr>
            <a:t>боришади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бунда </a:t>
          </a:r>
          <a:r>
            <a:rPr lang="ru-RU" dirty="0" err="1" smtClean="0">
              <a:latin typeface="Times New Roman" panose="02020603050405020304" pitchFamily="18" charset="0"/>
              <a:cs typeface="Times New Roman" panose="02020603050405020304" pitchFamily="18" charset="0"/>
            </a:rPr>
            <a:t>анча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улайликларга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382E389-1707-4A3D-8516-3EEB424EAC16}" type="parTrans" cxnId="{2112671D-9D1F-4D74-9666-3FC9A3C32612}">
      <dgm:prSet/>
      <dgm:spPr/>
    </dgm:pt>
    <dgm:pt modelId="{53097140-50A0-40A9-9549-A9AFA09CAC02}" type="sibTrans" cxnId="{2112671D-9D1F-4D74-9666-3FC9A3C32612}">
      <dgm:prSet/>
      <dgm:spPr/>
    </dgm:pt>
    <dgm:pt modelId="{50A40328-D704-4A03-ADED-63D9079CD63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Бунга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ягона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валютанинг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киритилишини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мисол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қилишимиз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13EFEF9-42DA-4D68-8185-4BAE0734DDC2}" type="parTrans" cxnId="{17AB3957-319B-48CF-ADD2-91EEF2DC52F1}">
      <dgm:prSet/>
      <dgm:spPr/>
    </dgm:pt>
    <dgm:pt modelId="{A8D12746-7647-4657-8466-136D1AB3D3C1}" type="sibTrans" cxnId="{17AB3957-319B-48CF-ADD2-91EEF2DC52F1}">
      <dgm:prSet/>
      <dgm:spPr/>
    </dgm:pt>
    <dgm:pt modelId="{D0429035-6861-4EE8-8036-D8D0EDA2C0E4}" type="pres">
      <dgm:prSet presAssocID="{FF72B4D9-A424-430E-8618-5ADAED62651C}" presName="linear" presStyleCnt="0">
        <dgm:presLayoutVars>
          <dgm:animLvl val="lvl"/>
          <dgm:resizeHandles val="exact"/>
        </dgm:presLayoutVars>
      </dgm:prSet>
      <dgm:spPr/>
      <dgm:t>
        <a:bodyPr/>
        <a:lstStyle/>
        <a:p>
          <a:endParaRPr lang="ru-RU"/>
        </a:p>
      </dgm:t>
    </dgm:pt>
    <dgm:pt modelId="{0BAE56EC-BD44-49B6-8F38-5102DCD5ED7F}" type="pres">
      <dgm:prSet presAssocID="{40AC8017-7DAB-4640-A0C7-E3784DACD355}" presName="parentText" presStyleLbl="node1" presStyleIdx="0" presStyleCnt="1">
        <dgm:presLayoutVars>
          <dgm:chMax val="0"/>
          <dgm:bulletEnabled val="1"/>
        </dgm:presLayoutVars>
      </dgm:prSet>
      <dgm:spPr/>
      <dgm:t>
        <a:bodyPr/>
        <a:lstStyle/>
        <a:p>
          <a:endParaRPr lang="ru-RU"/>
        </a:p>
      </dgm:t>
    </dgm:pt>
    <dgm:pt modelId="{43A64C11-79AC-4C1C-B4F6-0AB026668ACF}" type="pres">
      <dgm:prSet presAssocID="{40AC8017-7DAB-4640-A0C7-E3784DACD355}" presName="childText" presStyleLbl="revTx" presStyleIdx="0" presStyleCnt="1">
        <dgm:presLayoutVars>
          <dgm:bulletEnabled val="1"/>
        </dgm:presLayoutVars>
      </dgm:prSet>
      <dgm:spPr/>
      <dgm:t>
        <a:bodyPr/>
        <a:lstStyle/>
        <a:p>
          <a:endParaRPr lang="ru-RU"/>
        </a:p>
      </dgm:t>
    </dgm:pt>
  </dgm:ptLst>
  <dgm:cxnLst>
    <dgm:cxn modelId="{3AB62B67-199F-483F-99B4-0AF1CB9F3DB9}" type="presOf" srcId="{50A40328-D704-4A03-ADED-63D9079CD636}" destId="{43A64C11-79AC-4C1C-B4F6-0AB026668ACF}" srcOrd="0" destOrd="3" presId="urn:microsoft.com/office/officeart/2005/8/layout/vList2"/>
    <dgm:cxn modelId="{F30670E4-0A0E-4072-8CED-79E255227969}" type="presOf" srcId="{40AC8017-7DAB-4640-A0C7-E3784DACD355}" destId="{0BAE56EC-BD44-49B6-8F38-5102DCD5ED7F}" srcOrd="0" destOrd="0" presId="urn:microsoft.com/office/officeart/2005/8/layout/vList2"/>
    <dgm:cxn modelId="{D73D25E4-89EB-48DC-BD63-5B33342EB5A0}" type="presOf" srcId="{BBC1DFF7-ED3F-4C39-9188-249341EDCF6E}" destId="{43A64C11-79AC-4C1C-B4F6-0AB026668ACF}" srcOrd="0" destOrd="2" presId="urn:microsoft.com/office/officeart/2005/8/layout/vList2"/>
    <dgm:cxn modelId="{EDB20A40-4B22-47A2-AF2F-FBD4B7248E9A}" type="presOf" srcId="{97EDDEDA-B964-4DE7-8576-8808849F32BC}" destId="{43A64C11-79AC-4C1C-B4F6-0AB026668ACF}" srcOrd="0" destOrd="1" presId="urn:microsoft.com/office/officeart/2005/8/layout/vList2"/>
    <dgm:cxn modelId="{17AB3957-319B-48CF-ADD2-91EEF2DC52F1}" srcId="{40AC8017-7DAB-4640-A0C7-E3784DACD355}" destId="{50A40328-D704-4A03-ADED-63D9079CD636}" srcOrd="3" destOrd="0" parTransId="{013EFEF9-42DA-4D68-8185-4BAE0734DDC2}" sibTransId="{A8D12746-7647-4657-8466-136D1AB3D3C1}"/>
    <dgm:cxn modelId="{2112671D-9D1F-4D74-9666-3FC9A3C32612}" srcId="{40AC8017-7DAB-4640-A0C7-E3784DACD355}" destId="{BBC1DFF7-ED3F-4C39-9188-249341EDCF6E}" srcOrd="2" destOrd="0" parTransId="{1382E389-1707-4A3D-8516-3EEB424EAC16}" sibTransId="{53097140-50A0-40A9-9549-A9AFA09CAC02}"/>
    <dgm:cxn modelId="{E067DFE0-B3FA-4997-99AD-0CACE340F213}" srcId="{40AC8017-7DAB-4640-A0C7-E3784DACD355}" destId="{97EDDEDA-B964-4DE7-8576-8808849F32BC}" srcOrd="1" destOrd="0" parTransId="{369BEED3-D6C2-450A-BC84-30A367D965E5}" sibTransId="{83A2A064-2ABA-4CBA-8790-764ABA8CAF11}"/>
    <dgm:cxn modelId="{9C102177-C91A-41AF-8B0F-7300CA56157D}" type="presOf" srcId="{FF72B4D9-A424-430E-8618-5ADAED62651C}" destId="{D0429035-6861-4EE8-8036-D8D0EDA2C0E4}" srcOrd="0" destOrd="0" presId="urn:microsoft.com/office/officeart/2005/8/layout/vList2"/>
    <dgm:cxn modelId="{27E809F6-8700-4B81-9C20-097F64C29B41}" type="presOf" srcId="{D436C887-FA4B-4C04-BA8C-FC4731E9AFE5}" destId="{43A64C11-79AC-4C1C-B4F6-0AB026668ACF}" srcOrd="0" destOrd="0" presId="urn:microsoft.com/office/officeart/2005/8/layout/vList2"/>
    <dgm:cxn modelId="{38124C6F-E794-47E7-9B96-199B1ACFB1BE}" srcId="{40AC8017-7DAB-4640-A0C7-E3784DACD355}" destId="{D436C887-FA4B-4C04-BA8C-FC4731E9AFE5}" srcOrd="0" destOrd="0" parTransId="{9507A23F-3287-4EA1-A81F-84A26DA6B531}" sibTransId="{30F369B1-DD63-4E5C-8B94-3AC1001A2B6A}"/>
    <dgm:cxn modelId="{8F482ADA-EBE5-4D50-ADBE-D95F2E72CCCB}" srcId="{FF72B4D9-A424-430E-8618-5ADAED62651C}" destId="{40AC8017-7DAB-4640-A0C7-E3784DACD355}" srcOrd="0" destOrd="0" parTransId="{45C897C7-BA2C-459E-880E-D81CBABFB198}" sibTransId="{EE58980D-8B0D-45CC-8CB3-83FC6B1B5D66}"/>
    <dgm:cxn modelId="{BB913FC0-EC4D-40FD-9190-40D78E26047C}" type="presParOf" srcId="{D0429035-6861-4EE8-8036-D8D0EDA2C0E4}" destId="{0BAE56EC-BD44-49B6-8F38-5102DCD5ED7F}" srcOrd="0" destOrd="0" presId="urn:microsoft.com/office/officeart/2005/8/layout/vList2"/>
    <dgm:cxn modelId="{CEBE5839-BC65-4093-8039-571BA243D2A6}" type="presParOf" srcId="{D0429035-6861-4EE8-8036-D8D0EDA2C0E4}" destId="{43A64C11-79AC-4C1C-B4F6-0AB026668AC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E0012E2A-0C3C-4E8A-98E3-8C344DE3A05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460A5AF-A59E-46FF-8448-CFE0E879FEC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моделдан</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элементлар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боғлиқликлар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79CEA55-E3B0-4F51-869B-2AE7A44D8F4B}" type="parTrans" cxnId="{BB9D982B-8139-4885-AA8D-CA1057026437}">
      <dgm:prSet/>
      <dgm:spPr/>
      <dgm:t>
        <a:bodyPr/>
        <a:lstStyle/>
        <a:p>
          <a:endParaRPr lang="ru-RU"/>
        </a:p>
      </dgm:t>
    </dgm:pt>
    <dgm:pt modelId="{A0BB505D-341B-4F0A-B3E4-B9A23DC042C7}" type="sibTrans" cxnId="{BB9D982B-8139-4885-AA8D-CA1057026437}">
      <dgm:prSet/>
      <dgm:spPr/>
      <dgm:t>
        <a:bodyPr/>
        <a:lstStyle/>
        <a:p>
          <a:endParaRPr lang="ru-RU"/>
        </a:p>
      </dgm:t>
    </dgm:pt>
    <dgm:pt modelId="{215E1B4D-B09C-4665-95A1-284444113C9F}">
      <dgm:prSet/>
      <dgm:spPr/>
      <dgm:t>
        <a:bodyPr/>
        <a:lstStyle/>
        <a:p>
          <a:pPr algn="just" rtl="0"/>
          <a:r>
            <a:rPr lang="uz-Cyrl-UZ" dirty="0" smtClean="0">
              <a:latin typeface="Times New Roman" panose="02020603050405020304" pitchFamily="18" charset="0"/>
              <a:cs typeface="Times New Roman" panose="02020603050405020304" pitchFamily="18" charset="0"/>
            </a:rPr>
            <a:t>мулк шаклларининг нисбати; </a:t>
          </a:r>
          <a:endParaRPr lang="ru-RU" dirty="0">
            <a:latin typeface="Times New Roman" panose="02020603050405020304" pitchFamily="18" charset="0"/>
            <a:cs typeface="Times New Roman" panose="02020603050405020304" pitchFamily="18" charset="0"/>
          </a:endParaRPr>
        </a:p>
      </dgm:t>
    </dgm:pt>
    <dgm:pt modelId="{37483923-8A87-4C07-A5D4-DE114F4BA205}" type="parTrans" cxnId="{B3BE3AD9-A746-4976-8918-FA30B8AF7D5A}">
      <dgm:prSet/>
      <dgm:spPr/>
      <dgm:t>
        <a:bodyPr/>
        <a:lstStyle/>
        <a:p>
          <a:endParaRPr lang="ru-RU"/>
        </a:p>
      </dgm:t>
    </dgm:pt>
    <dgm:pt modelId="{3FECA9B0-69ED-4DFD-8E37-D563584A1629}" type="sibTrans" cxnId="{B3BE3AD9-A746-4976-8918-FA30B8AF7D5A}">
      <dgm:prSet/>
      <dgm:spPr/>
      <dgm:t>
        <a:bodyPr/>
        <a:lstStyle/>
        <a:p>
          <a:endParaRPr lang="ru-RU"/>
        </a:p>
      </dgm:t>
    </dgm:pt>
    <dgm:pt modelId="{74AE93C3-5932-4D8A-A9ED-B2D3335A4E3E}">
      <dgm:prSet/>
      <dgm:spPr/>
      <dgm:t>
        <a:bodyPr/>
        <a:lstStyle/>
        <a:p>
          <a:pPr algn="just" rtl="0"/>
          <a:r>
            <a:rPr lang="uz-Cyrl-UZ" dirty="0" smtClean="0">
              <a:latin typeface="Times New Roman" panose="02020603050405020304" pitchFamily="18" charset="0"/>
              <a:cs typeface="Times New Roman" panose="02020603050405020304" pitchFamily="18" charset="0"/>
            </a:rPr>
            <a:t>давлатнинг роли, давлат секторининг миқёси, давлатнинг иқтисодиётга аралашиш даражаси: давлат харажатлари ва уларнинг ЯИМдаги улуши; </a:t>
          </a:r>
          <a:endParaRPr lang="ru-RU" dirty="0">
            <a:latin typeface="Times New Roman" panose="02020603050405020304" pitchFamily="18" charset="0"/>
            <a:cs typeface="Times New Roman" panose="02020603050405020304" pitchFamily="18" charset="0"/>
          </a:endParaRPr>
        </a:p>
      </dgm:t>
    </dgm:pt>
    <dgm:pt modelId="{FA0116F5-CF18-4D39-818F-80F2A2476E5C}" type="parTrans" cxnId="{91D742FE-C880-4F2A-B38B-D384FFAD51A4}">
      <dgm:prSet/>
      <dgm:spPr/>
      <dgm:t>
        <a:bodyPr/>
        <a:lstStyle/>
        <a:p>
          <a:endParaRPr lang="ru-RU"/>
        </a:p>
      </dgm:t>
    </dgm:pt>
    <dgm:pt modelId="{9487BDAB-334F-4233-A165-9EDC7BE48C7E}" type="sibTrans" cxnId="{91D742FE-C880-4F2A-B38B-D384FFAD51A4}">
      <dgm:prSet/>
      <dgm:spPr/>
      <dgm:t>
        <a:bodyPr/>
        <a:lstStyle/>
        <a:p>
          <a:endParaRPr lang="ru-RU"/>
        </a:p>
      </dgm:t>
    </dgm:pt>
    <dgm:pt modelId="{C5022BAB-C810-4874-B89B-7761343AFA37}">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иқтисодиётнинг очиқлик даражаси; </a:t>
          </a:r>
          <a:endParaRPr lang="ru-RU" dirty="0">
            <a:latin typeface="Times New Roman" panose="02020603050405020304" pitchFamily="18" charset="0"/>
            <a:cs typeface="Times New Roman" panose="02020603050405020304" pitchFamily="18" charset="0"/>
          </a:endParaRPr>
        </a:p>
      </dgm:t>
    </dgm:pt>
    <dgm:pt modelId="{C8D9453E-D089-4461-9ED8-02F69A77F26D}" type="parTrans" cxnId="{91BDE31F-0681-45D2-AD84-B9515FF35973}">
      <dgm:prSet/>
      <dgm:spPr/>
      <dgm:t>
        <a:bodyPr/>
        <a:lstStyle/>
        <a:p>
          <a:endParaRPr lang="ru-RU"/>
        </a:p>
      </dgm:t>
    </dgm:pt>
    <dgm:pt modelId="{19A1CFF4-C1FC-482D-AE56-AB71A8BA64D4}" type="sibTrans" cxnId="{91BDE31F-0681-45D2-AD84-B9515FF35973}">
      <dgm:prSet/>
      <dgm:spPr/>
      <dgm:t>
        <a:bodyPr/>
        <a:lstStyle/>
        <a:p>
          <a:endParaRPr lang="ru-RU"/>
        </a:p>
      </dgm:t>
    </dgm:pt>
    <dgm:pt modelId="{BB2E5996-C6E7-47CA-8E84-137059C9A2FC}">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иқтисодиётни молиялаштириш манбалари ва миқёси, хорижий капиталнинг иқтисодиётдаги улуши; </a:t>
          </a:r>
          <a:endParaRPr lang="ru-RU" dirty="0">
            <a:latin typeface="Times New Roman" panose="02020603050405020304" pitchFamily="18" charset="0"/>
            <a:cs typeface="Times New Roman" panose="02020603050405020304" pitchFamily="18" charset="0"/>
          </a:endParaRPr>
        </a:p>
      </dgm:t>
    </dgm:pt>
    <dgm:pt modelId="{1AC87D57-CBA2-4E35-BD1A-E604F9827254}" type="parTrans" cxnId="{08DE53DA-C443-4060-9A7B-6CAFA6B73782}">
      <dgm:prSet/>
      <dgm:spPr/>
      <dgm:t>
        <a:bodyPr/>
        <a:lstStyle/>
        <a:p>
          <a:endParaRPr lang="ru-RU"/>
        </a:p>
      </dgm:t>
    </dgm:pt>
    <dgm:pt modelId="{94EFF6AE-7375-4A74-BF99-4B716EC73729}" type="sibTrans" cxnId="{08DE53DA-C443-4060-9A7B-6CAFA6B73782}">
      <dgm:prSet/>
      <dgm:spPr/>
      <dgm:t>
        <a:bodyPr/>
        <a:lstStyle/>
        <a:p>
          <a:endParaRPr lang="ru-RU"/>
        </a:p>
      </dgm:t>
    </dgm:pt>
    <dgm:pt modelId="{F58E5CE2-87CF-4340-BE8E-67235133E987}">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бозори; </a:t>
          </a:r>
          <a:endParaRPr lang="ru-RU" dirty="0">
            <a:latin typeface="Times New Roman" panose="02020603050405020304" pitchFamily="18" charset="0"/>
            <a:cs typeface="Times New Roman" panose="02020603050405020304" pitchFamily="18" charset="0"/>
          </a:endParaRPr>
        </a:p>
      </dgm:t>
    </dgm:pt>
    <dgm:pt modelId="{824F936D-5B8F-48E9-8B9E-B32F08045482}" type="parTrans" cxnId="{BE77FFEF-3AE5-4680-9684-30F9023111C8}">
      <dgm:prSet/>
      <dgm:spPr/>
      <dgm:t>
        <a:bodyPr/>
        <a:lstStyle/>
        <a:p>
          <a:endParaRPr lang="ru-RU"/>
        </a:p>
      </dgm:t>
    </dgm:pt>
    <dgm:pt modelId="{9F49EAEB-858A-4694-B0EB-F8EC88FB4761}" type="sibTrans" cxnId="{BE77FFEF-3AE5-4680-9684-30F9023111C8}">
      <dgm:prSet/>
      <dgm:spPr/>
      <dgm:t>
        <a:bodyPr/>
        <a:lstStyle/>
        <a:p>
          <a:endParaRPr lang="ru-RU"/>
        </a:p>
      </dgm:t>
    </dgm:pt>
    <dgm:pt modelId="{2EE9FB58-4834-4847-864A-1FF9C94692BE}">
      <dgm:prSet/>
      <dgm:spPr/>
      <dgm:t>
        <a:bodyPr/>
        <a:lstStyle/>
        <a:p>
          <a:pPr algn="just" rtl="0"/>
          <a:r>
            <a:rPr lang="uz-Cyrl-UZ" dirty="0" smtClean="0">
              <a:latin typeface="Times New Roman" panose="02020603050405020304" pitchFamily="18" charset="0"/>
              <a:cs typeface="Times New Roman" panose="02020603050405020304" pitchFamily="18" charset="0"/>
            </a:rPr>
            <a:t>ташқи иқтисодий алоқаларнинг характери, савдо сиёсати; </a:t>
          </a:r>
          <a:endParaRPr lang="ru-RU" dirty="0">
            <a:latin typeface="Times New Roman" panose="02020603050405020304" pitchFamily="18" charset="0"/>
            <a:cs typeface="Times New Roman" panose="02020603050405020304" pitchFamily="18" charset="0"/>
          </a:endParaRPr>
        </a:p>
      </dgm:t>
    </dgm:pt>
    <dgm:pt modelId="{A0A1E7EF-C3B6-48BD-8180-2D81DC0FF8CA}" type="parTrans" cxnId="{C3B0155C-8AF5-40E9-98C1-01593185B870}">
      <dgm:prSet/>
      <dgm:spPr/>
      <dgm:t>
        <a:bodyPr/>
        <a:lstStyle/>
        <a:p>
          <a:endParaRPr lang="ru-RU"/>
        </a:p>
      </dgm:t>
    </dgm:pt>
    <dgm:pt modelId="{661CB6E6-3FFD-47E9-AB0E-4C164BF6C108}" type="sibTrans" cxnId="{C3B0155C-8AF5-40E9-98C1-01593185B870}">
      <dgm:prSet/>
      <dgm:spPr/>
      <dgm:t>
        <a:bodyPr/>
        <a:lstStyle/>
        <a:p>
          <a:endParaRPr lang="ru-RU"/>
        </a:p>
      </dgm:t>
    </dgm:pt>
    <dgm:pt modelId="{FE044202-6BB8-40A5-BC53-2E3FDDF5A81A}">
      <dgm:prSet/>
      <dgm:spPr/>
      <dgm:t>
        <a:bodyPr/>
        <a:lstStyle/>
        <a:p>
          <a:pPr algn="just" rtl="0"/>
          <a:r>
            <a:rPr lang="uz-Cyrl-UZ" dirty="0" smtClean="0">
              <a:latin typeface="Times New Roman" panose="02020603050405020304" pitchFamily="18" charset="0"/>
              <a:cs typeface="Times New Roman" panose="02020603050405020304" pitchFamily="18" charset="0"/>
            </a:rPr>
            <a:t>миллий иқтисодиётнинг жаҳон иқтисодиётига интеграциялашув даражаси ва ҳ.к.</a:t>
          </a:r>
          <a:endParaRPr lang="ru-RU" dirty="0">
            <a:latin typeface="Times New Roman" panose="02020603050405020304" pitchFamily="18" charset="0"/>
            <a:cs typeface="Times New Roman" panose="02020603050405020304" pitchFamily="18" charset="0"/>
          </a:endParaRPr>
        </a:p>
      </dgm:t>
    </dgm:pt>
    <dgm:pt modelId="{8625E7C3-1CAE-498D-A85B-85BEC9126892}" type="parTrans" cxnId="{EF076322-9255-4B72-977F-9B1A80A09714}">
      <dgm:prSet/>
      <dgm:spPr/>
      <dgm:t>
        <a:bodyPr/>
        <a:lstStyle/>
        <a:p>
          <a:endParaRPr lang="ru-RU"/>
        </a:p>
      </dgm:t>
    </dgm:pt>
    <dgm:pt modelId="{8C53309A-ED0B-46E0-A7A3-0F67526002D1}" type="sibTrans" cxnId="{EF076322-9255-4B72-977F-9B1A80A09714}">
      <dgm:prSet/>
      <dgm:spPr/>
      <dgm:t>
        <a:bodyPr/>
        <a:lstStyle/>
        <a:p>
          <a:endParaRPr lang="ru-RU"/>
        </a:p>
      </dgm:t>
    </dgm:pt>
    <dgm:pt modelId="{13A433F3-770E-4228-89FD-22C805226790}" type="pres">
      <dgm:prSet presAssocID="{E0012E2A-0C3C-4E8A-98E3-8C344DE3A05F}" presName="linear" presStyleCnt="0">
        <dgm:presLayoutVars>
          <dgm:animLvl val="lvl"/>
          <dgm:resizeHandles val="exact"/>
        </dgm:presLayoutVars>
      </dgm:prSet>
      <dgm:spPr/>
      <dgm:t>
        <a:bodyPr/>
        <a:lstStyle/>
        <a:p>
          <a:endParaRPr lang="ru-RU"/>
        </a:p>
      </dgm:t>
    </dgm:pt>
    <dgm:pt modelId="{AED6B5C0-161C-4271-8315-37638FE28A72}" type="pres">
      <dgm:prSet presAssocID="{D460A5AF-A59E-46FF-8448-CFE0E879FECC}" presName="parentText" presStyleLbl="node1" presStyleIdx="0" presStyleCnt="1">
        <dgm:presLayoutVars>
          <dgm:chMax val="0"/>
          <dgm:bulletEnabled val="1"/>
        </dgm:presLayoutVars>
      </dgm:prSet>
      <dgm:spPr/>
      <dgm:t>
        <a:bodyPr/>
        <a:lstStyle/>
        <a:p>
          <a:endParaRPr lang="ru-RU"/>
        </a:p>
      </dgm:t>
    </dgm:pt>
    <dgm:pt modelId="{E8B28353-0821-49C7-9C8A-50986A4A2A59}" type="pres">
      <dgm:prSet presAssocID="{D460A5AF-A59E-46FF-8448-CFE0E879FECC}" presName="childText" presStyleLbl="revTx" presStyleIdx="0" presStyleCnt="1">
        <dgm:presLayoutVars>
          <dgm:bulletEnabled val="1"/>
        </dgm:presLayoutVars>
      </dgm:prSet>
      <dgm:spPr/>
      <dgm:t>
        <a:bodyPr/>
        <a:lstStyle/>
        <a:p>
          <a:endParaRPr lang="ru-RU"/>
        </a:p>
      </dgm:t>
    </dgm:pt>
  </dgm:ptLst>
  <dgm:cxnLst>
    <dgm:cxn modelId="{08DE53DA-C443-4060-9A7B-6CAFA6B73782}" srcId="{D460A5AF-A59E-46FF-8448-CFE0E879FECC}" destId="{BB2E5996-C6E7-47CA-8E84-137059C9A2FC}" srcOrd="3" destOrd="0" parTransId="{1AC87D57-CBA2-4E35-BD1A-E604F9827254}" sibTransId="{94EFF6AE-7375-4A74-BF99-4B716EC73729}"/>
    <dgm:cxn modelId="{1E4B84DB-239A-4C0C-BC79-939BBB4A8836}" type="presOf" srcId="{FE044202-6BB8-40A5-BC53-2E3FDDF5A81A}" destId="{E8B28353-0821-49C7-9C8A-50986A4A2A59}" srcOrd="0" destOrd="6" presId="urn:microsoft.com/office/officeart/2005/8/layout/vList2"/>
    <dgm:cxn modelId="{8A04FAE1-9767-42F5-A7B8-66DE7AC344A7}" type="presOf" srcId="{BB2E5996-C6E7-47CA-8E84-137059C9A2FC}" destId="{E8B28353-0821-49C7-9C8A-50986A4A2A59}" srcOrd="0" destOrd="3" presId="urn:microsoft.com/office/officeart/2005/8/layout/vList2"/>
    <dgm:cxn modelId="{77AAA439-DD79-4791-B712-943068FB7348}" type="presOf" srcId="{E0012E2A-0C3C-4E8A-98E3-8C344DE3A05F}" destId="{13A433F3-770E-4228-89FD-22C805226790}" srcOrd="0" destOrd="0" presId="urn:microsoft.com/office/officeart/2005/8/layout/vList2"/>
    <dgm:cxn modelId="{98B5F20A-21FA-4E7E-846E-D717FABE3505}" type="presOf" srcId="{C5022BAB-C810-4874-B89B-7761343AFA37}" destId="{E8B28353-0821-49C7-9C8A-50986A4A2A59}" srcOrd="0" destOrd="2" presId="urn:microsoft.com/office/officeart/2005/8/layout/vList2"/>
    <dgm:cxn modelId="{7E29225B-FBAF-4E6A-8AF8-B85A151FA73C}" type="presOf" srcId="{F58E5CE2-87CF-4340-BE8E-67235133E987}" destId="{E8B28353-0821-49C7-9C8A-50986A4A2A59}" srcOrd="0" destOrd="4" presId="urn:microsoft.com/office/officeart/2005/8/layout/vList2"/>
    <dgm:cxn modelId="{BB9D982B-8139-4885-AA8D-CA1057026437}" srcId="{E0012E2A-0C3C-4E8A-98E3-8C344DE3A05F}" destId="{D460A5AF-A59E-46FF-8448-CFE0E879FECC}" srcOrd="0" destOrd="0" parTransId="{879CEA55-E3B0-4F51-869B-2AE7A44D8F4B}" sibTransId="{A0BB505D-341B-4F0A-B3E4-B9A23DC042C7}"/>
    <dgm:cxn modelId="{F52AEC05-9BEE-417A-ACAB-349CF1F047F8}" type="presOf" srcId="{2EE9FB58-4834-4847-864A-1FF9C94692BE}" destId="{E8B28353-0821-49C7-9C8A-50986A4A2A59}" srcOrd="0" destOrd="5" presId="urn:microsoft.com/office/officeart/2005/8/layout/vList2"/>
    <dgm:cxn modelId="{B3BE3AD9-A746-4976-8918-FA30B8AF7D5A}" srcId="{D460A5AF-A59E-46FF-8448-CFE0E879FECC}" destId="{215E1B4D-B09C-4665-95A1-284444113C9F}" srcOrd="0" destOrd="0" parTransId="{37483923-8A87-4C07-A5D4-DE114F4BA205}" sibTransId="{3FECA9B0-69ED-4DFD-8E37-D563584A1629}"/>
    <dgm:cxn modelId="{91D742FE-C880-4F2A-B38B-D384FFAD51A4}" srcId="{D460A5AF-A59E-46FF-8448-CFE0E879FECC}" destId="{74AE93C3-5932-4D8A-A9ED-B2D3335A4E3E}" srcOrd="1" destOrd="0" parTransId="{FA0116F5-CF18-4D39-818F-80F2A2476E5C}" sibTransId="{9487BDAB-334F-4233-A165-9EDC7BE48C7E}"/>
    <dgm:cxn modelId="{C3B0155C-8AF5-40E9-98C1-01593185B870}" srcId="{D460A5AF-A59E-46FF-8448-CFE0E879FECC}" destId="{2EE9FB58-4834-4847-864A-1FF9C94692BE}" srcOrd="5" destOrd="0" parTransId="{A0A1E7EF-C3B6-48BD-8180-2D81DC0FF8CA}" sibTransId="{661CB6E6-3FFD-47E9-AB0E-4C164BF6C108}"/>
    <dgm:cxn modelId="{795811BA-7163-4FCB-B9D9-F1C2C34400F9}" type="presOf" srcId="{D460A5AF-A59E-46FF-8448-CFE0E879FECC}" destId="{AED6B5C0-161C-4271-8315-37638FE28A72}" srcOrd="0" destOrd="0" presId="urn:microsoft.com/office/officeart/2005/8/layout/vList2"/>
    <dgm:cxn modelId="{6D5BBCC0-1439-4D1A-A2E9-B1759EF67965}" type="presOf" srcId="{215E1B4D-B09C-4665-95A1-284444113C9F}" destId="{E8B28353-0821-49C7-9C8A-50986A4A2A59}" srcOrd="0" destOrd="0" presId="urn:microsoft.com/office/officeart/2005/8/layout/vList2"/>
    <dgm:cxn modelId="{91BDE31F-0681-45D2-AD84-B9515FF35973}" srcId="{D460A5AF-A59E-46FF-8448-CFE0E879FECC}" destId="{C5022BAB-C810-4874-B89B-7761343AFA37}" srcOrd="2" destOrd="0" parTransId="{C8D9453E-D089-4461-9ED8-02F69A77F26D}" sibTransId="{19A1CFF4-C1FC-482D-AE56-AB71A8BA64D4}"/>
    <dgm:cxn modelId="{BE77FFEF-3AE5-4680-9684-30F9023111C8}" srcId="{D460A5AF-A59E-46FF-8448-CFE0E879FECC}" destId="{F58E5CE2-87CF-4340-BE8E-67235133E987}" srcOrd="4" destOrd="0" parTransId="{824F936D-5B8F-48E9-8B9E-B32F08045482}" sibTransId="{9F49EAEB-858A-4694-B0EB-F8EC88FB4761}"/>
    <dgm:cxn modelId="{74ACE747-F6FB-4F91-A1A5-A51E4B678BA5}" type="presOf" srcId="{74AE93C3-5932-4D8A-A9ED-B2D3335A4E3E}" destId="{E8B28353-0821-49C7-9C8A-50986A4A2A59}" srcOrd="0" destOrd="1" presId="urn:microsoft.com/office/officeart/2005/8/layout/vList2"/>
    <dgm:cxn modelId="{EF076322-9255-4B72-977F-9B1A80A09714}" srcId="{D460A5AF-A59E-46FF-8448-CFE0E879FECC}" destId="{FE044202-6BB8-40A5-BC53-2E3FDDF5A81A}" srcOrd="6" destOrd="0" parTransId="{8625E7C3-1CAE-498D-A85B-85BEC9126892}" sibTransId="{8C53309A-ED0B-46E0-A7A3-0F67526002D1}"/>
    <dgm:cxn modelId="{6DF8AD28-4B1A-4D59-B7E0-504AE7C9E524}" type="presParOf" srcId="{13A433F3-770E-4228-89FD-22C805226790}" destId="{AED6B5C0-161C-4271-8315-37638FE28A72}" srcOrd="0" destOrd="0" presId="urn:microsoft.com/office/officeart/2005/8/layout/vList2"/>
    <dgm:cxn modelId="{16354854-50DC-4447-808E-5B788314901A}" type="presParOf" srcId="{13A433F3-770E-4228-89FD-22C805226790}" destId="{E8B28353-0821-49C7-9C8A-50986A4A2A5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95CAD33E-E697-4D57-AA39-0A7B43ED9C8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3B98B42-FB08-4949-B90A-F07F840E0F6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Иқтисодий модель самарадорлиги қуйидаги макроиқтисодий кўрсаткичларда акс этади: </a:t>
          </a:r>
          <a:endParaRPr lang="ru-RU" dirty="0">
            <a:latin typeface="Times New Roman" panose="02020603050405020304" pitchFamily="18" charset="0"/>
            <a:cs typeface="Times New Roman" panose="02020603050405020304" pitchFamily="18" charset="0"/>
          </a:endParaRPr>
        </a:p>
      </dgm:t>
    </dgm:pt>
    <dgm:pt modelId="{006BAB6B-3266-400C-95B2-B70C0B39FB2E}" type="parTrans" cxnId="{29D74DDE-1765-443E-A9EB-85CE0321A599}">
      <dgm:prSet/>
      <dgm:spPr/>
      <dgm:t>
        <a:bodyPr/>
        <a:lstStyle/>
        <a:p>
          <a:endParaRPr lang="ru-RU"/>
        </a:p>
      </dgm:t>
    </dgm:pt>
    <dgm:pt modelId="{CCA9F518-E420-4269-94F2-E595DA3F0E47}" type="sibTrans" cxnId="{29D74DDE-1765-443E-A9EB-85CE0321A599}">
      <dgm:prSet/>
      <dgm:spPr/>
      <dgm:t>
        <a:bodyPr/>
        <a:lstStyle/>
        <a:p>
          <a:endParaRPr lang="ru-RU"/>
        </a:p>
      </dgm:t>
    </dgm:pt>
    <dgm:pt modelId="{43B66588-0514-45EC-B32C-CA74800D0B42}">
      <dgm:prSet/>
      <dgm:spPr/>
      <dgm:t>
        <a:bodyPr/>
        <a:lstStyle/>
        <a:p>
          <a:pPr algn="just" rtl="0"/>
          <a:r>
            <a:rPr lang="uz-Cyrl-UZ" dirty="0" smtClean="0">
              <a:latin typeface="Times New Roman" panose="02020603050405020304" pitchFamily="18" charset="0"/>
              <a:cs typeface="Times New Roman" panose="02020603050405020304" pitchFamily="18" charset="0"/>
            </a:rPr>
            <a:t>ЯИМ ҳажми ва таркиби; </a:t>
          </a:r>
          <a:endParaRPr lang="ru-RU" dirty="0">
            <a:latin typeface="Times New Roman" panose="02020603050405020304" pitchFamily="18" charset="0"/>
            <a:cs typeface="Times New Roman" panose="02020603050405020304" pitchFamily="18" charset="0"/>
          </a:endParaRPr>
        </a:p>
      </dgm:t>
    </dgm:pt>
    <dgm:pt modelId="{EA225519-9756-4EC6-838C-8518C1B8EE70}" type="parTrans" cxnId="{6C1AD704-A545-4FB5-817F-D7E5261B9E90}">
      <dgm:prSet/>
      <dgm:spPr/>
      <dgm:t>
        <a:bodyPr/>
        <a:lstStyle/>
        <a:p>
          <a:endParaRPr lang="ru-RU"/>
        </a:p>
      </dgm:t>
    </dgm:pt>
    <dgm:pt modelId="{A108BB14-5C0E-4646-A4EF-8718A094AA88}" type="sibTrans" cxnId="{6C1AD704-A545-4FB5-817F-D7E5261B9E90}">
      <dgm:prSet/>
      <dgm:spPr/>
      <dgm:t>
        <a:bodyPr/>
        <a:lstStyle/>
        <a:p>
          <a:endParaRPr lang="ru-RU"/>
        </a:p>
      </dgm:t>
    </dgm:pt>
    <dgm:pt modelId="{8A9537C9-3F8E-40E1-A826-6B9DF7740AEC}">
      <dgm:prSet/>
      <dgm:spPr/>
      <dgm:t>
        <a:bodyPr/>
        <a:lstStyle/>
        <a:p>
          <a:pPr algn="just" rtl="0"/>
          <a:r>
            <a:rPr lang="uz-Cyrl-UZ" dirty="0" smtClean="0">
              <a:latin typeface="Times New Roman" panose="02020603050405020304" pitchFamily="18" charset="0"/>
              <a:cs typeface="Times New Roman" panose="02020603050405020304" pitchFamily="18" charset="0"/>
            </a:rPr>
            <a:t>ЯИМ динамикаси; </a:t>
          </a:r>
          <a:endParaRPr lang="ru-RU" dirty="0">
            <a:latin typeface="Times New Roman" panose="02020603050405020304" pitchFamily="18" charset="0"/>
            <a:cs typeface="Times New Roman" panose="02020603050405020304" pitchFamily="18" charset="0"/>
          </a:endParaRPr>
        </a:p>
      </dgm:t>
    </dgm:pt>
    <dgm:pt modelId="{D5C45EB0-FCAC-49C9-A9C0-EECF20773762}" type="parTrans" cxnId="{9183A86A-332D-4BD9-8BED-B0A05C76E046}">
      <dgm:prSet/>
      <dgm:spPr/>
      <dgm:t>
        <a:bodyPr/>
        <a:lstStyle/>
        <a:p>
          <a:endParaRPr lang="ru-RU"/>
        </a:p>
      </dgm:t>
    </dgm:pt>
    <dgm:pt modelId="{0B2C32C2-5AFC-4C54-A7B4-DD2E9C264DC3}" type="sibTrans" cxnId="{9183A86A-332D-4BD9-8BED-B0A05C76E046}">
      <dgm:prSet/>
      <dgm:spPr/>
      <dgm:t>
        <a:bodyPr/>
        <a:lstStyle/>
        <a:p>
          <a:endParaRPr lang="ru-RU"/>
        </a:p>
      </dgm:t>
    </dgm:pt>
    <dgm:pt modelId="{5DCDD61F-0985-44F6-818B-8A2F0887F129}">
      <dgm:prSet/>
      <dgm:spPr/>
      <dgm:t>
        <a:bodyPr/>
        <a:lstStyle/>
        <a:p>
          <a:pPr algn="just" rtl="0"/>
          <a:r>
            <a:rPr lang="uz-Cyrl-UZ" dirty="0" smtClean="0">
              <a:latin typeface="Times New Roman" panose="02020603050405020304" pitchFamily="18" charset="0"/>
              <a:cs typeface="Times New Roman" panose="02020603050405020304" pitchFamily="18" charset="0"/>
            </a:rPr>
            <a:t>ЯИМнинг аҳоли жон бошига тўғри келувчи ҳажми; </a:t>
          </a:r>
          <a:endParaRPr lang="ru-RU" dirty="0">
            <a:latin typeface="Times New Roman" panose="02020603050405020304" pitchFamily="18" charset="0"/>
            <a:cs typeface="Times New Roman" panose="02020603050405020304" pitchFamily="18" charset="0"/>
          </a:endParaRPr>
        </a:p>
      </dgm:t>
    </dgm:pt>
    <dgm:pt modelId="{4D7E8B90-9A7B-469A-8BB5-B9D24EA3A563}" type="parTrans" cxnId="{0C30C6FE-7AC6-45CA-B0AD-587FA6A4570C}">
      <dgm:prSet/>
      <dgm:spPr/>
      <dgm:t>
        <a:bodyPr/>
        <a:lstStyle/>
        <a:p>
          <a:endParaRPr lang="ru-RU"/>
        </a:p>
      </dgm:t>
    </dgm:pt>
    <dgm:pt modelId="{3B4423F8-C7A2-4FBC-AE98-E0EC227E8B36}" type="sibTrans" cxnId="{0C30C6FE-7AC6-45CA-B0AD-587FA6A4570C}">
      <dgm:prSet/>
      <dgm:spPr/>
      <dgm:t>
        <a:bodyPr/>
        <a:lstStyle/>
        <a:p>
          <a:endParaRPr lang="ru-RU"/>
        </a:p>
      </dgm:t>
    </dgm:pt>
    <dgm:pt modelId="{75A86618-7779-48F6-84B5-739AA686C440}">
      <dgm:prSet/>
      <dgm:spPr/>
      <dgm:t>
        <a:bodyPr/>
        <a:lstStyle/>
        <a:p>
          <a:pPr algn="just" rtl="0"/>
          <a:r>
            <a:rPr lang="uz-Cyrl-UZ" dirty="0" smtClean="0">
              <a:latin typeface="Times New Roman" panose="02020603050405020304" pitchFamily="18" charset="0"/>
              <a:cs typeface="Times New Roman" panose="02020603050405020304" pitchFamily="18" charset="0"/>
            </a:rPr>
            <a:t>истеъмол нархлари индекси; </a:t>
          </a:r>
          <a:endParaRPr lang="ru-RU" dirty="0">
            <a:latin typeface="Times New Roman" panose="02020603050405020304" pitchFamily="18" charset="0"/>
            <a:cs typeface="Times New Roman" panose="02020603050405020304" pitchFamily="18" charset="0"/>
          </a:endParaRPr>
        </a:p>
      </dgm:t>
    </dgm:pt>
    <dgm:pt modelId="{AAC51DF4-B1EE-4583-AFEC-6312B07FDF56}" type="parTrans" cxnId="{81D20C10-0878-4297-B91D-DB235E4FD7FC}">
      <dgm:prSet/>
      <dgm:spPr/>
      <dgm:t>
        <a:bodyPr/>
        <a:lstStyle/>
        <a:p>
          <a:endParaRPr lang="ru-RU"/>
        </a:p>
      </dgm:t>
    </dgm:pt>
    <dgm:pt modelId="{EAA2993C-423E-433C-A451-763E611BD3F6}" type="sibTrans" cxnId="{81D20C10-0878-4297-B91D-DB235E4FD7FC}">
      <dgm:prSet/>
      <dgm:spPr/>
      <dgm:t>
        <a:bodyPr/>
        <a:lstStyle/>
        <a:p>
          <a:endParaRPr lang="ru-RU"/>
        </a:p>
      </dgm:t>
    </dgm:pt>
    <dgm:pt modelId="{5B25DCF0-4D19-45B9-81E7-404D26757F26}">
      <dgm:prSet/>
      <dgm:spPr/>
      <dgm:t>
        <a:bodyPr/>
        <a:lstStyle/>
        <a:p>
          <a:pPr algn="just" rtl="0"/>
          <a:r>
            <a:rPr lang="uz-Cyrl-UZ" dirty="0" smtClean="0">
              <a:latin typeface="Times New Roman" panose="02020603050405020304" pitchFamily="18" charset="0"/>
              <a:cs typeface="Times New Roman" panose="02020603050405020304" pitchFamily="18" charset="0"/>
            </a:rPr>
            <a:t>бандлик даражаси; </a:t>
          </a:r>
          <a:endParaRPr lang="ru-RU" dirty="0">
            <a:latin typeface="Times New Roman" panose="02020603050405020304" pitchFamily="18" charset="0"/>
            <a:cs typeface="Times New Roman" panose="02020603050405020304" pitchFamily="18" charset="0"/>
          </a:endParaRPr>
        </a:p>
      </dgm:t>
    </dgm:pt>
    <dgm:pt modelId="{604DA277-9B87-4F37-9FD1-CC30124DC12B}" type="parTrans" cxnId="{ECF3F98B-5898-40DA-A147-67C62FB84519}">
      <dgm:prSet/>
      <dgm:spPr/>
      <dgm:t>
        <a:bodyPr/>
        <a:lstStyle/>
        <a:p>
          <a:endParaRPr lang="ru-RU"/>
        </a:p>
      </dgm:t>
    </dgm:pt>
    <dgm:pt modelId="{DA55438D-DC21-48EF-A581-A98EF42CB368}" type="sibTrans" cxnId="{ECF3F98B-5898-40DA-A147-67C62FB84519}">
      <dgm:prSet/>
      <dgm:spPr/>
      <dgm:t>
        <a:bodyPr/>
        <a:lstStyle/>
        <a:p>
          <a:endParaRPr lang="ru-RU"/>
        </a:p>
      </dgm:t>
    </dgm:pt>
    <dgm:pt modelId="{529097A6-316B-4E8E-83A4-F448F17B0B09}">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унумдорлиги ва б. </a:t>
          </a:r>
          <a:endParaRPr lang="ru-RU" dirty="0">
            <a:latin typeface="Times New Roman" panose="02020603050405020304" pitchFamily="18" charset="0"/>
            <a:cs typeface="Times New Roman" panose="02020603050405020304" pitchFamily="18" charset="0"/>
          </a:endParaRPr>
        </a:p>
      </dgm:t>
    </dgm:pt>
    <dgm:pt modelId="{848C13A5-E2B0-4068-96E2-9273F7F5C1E7}" type="parTrans" cxnId="{DB21DFEC-FFAF-4D4E-A267-24B0B4672C2F}">
      <dgm:prSet/>
      <dgm:spPr/>
      <dgm:t>
        <a:bodyPr/>
        <a:lstStyle/>
        <a:p>
          <a:endParaRPr lang="ru-RU"/>
        </a:p>
      </dgm:t>
    </dgm:pt>
    <dgm:pt modelId="{0FF6718E-4521-4161-A506-39F347980512}" type="sibTrans" cxnId="{DB21DFEC-FFAF-4D4E-A267-24B0B4672C2F}">
      <dgm:prSet/>
      <dgm:spPr/>
      <dgm:t>
        <a:bodyPr/>
        <a:lstStyle/>
        <a:p>
          <a:endParaRPr lang="ru-RU"/>
        </a:p>
      </dgm:t>
    </dgm:pt>
    <dgm:pt modelId="{CA72B205-AEC4-495E-ACCB-549E0D66B97D}" type="pres">
      <dgm:prSet presAssocID="{95CAD33E-E697-4D57-AA39-0A7B43ED9C88}" presName="linear" presStyleCnt="0">
        <dgm:presLayoutVars>
          <dgm:animLvl val="lvl"/>
          <dgm:resizeHandles val="exact"/>
        </dgm:presLayoutVars>
      </dgm:prSet>
      <dgm:spPr/>
      <dgm:t>
        <a:bodyPr/>
        <a:lstStyle/>
        <a:p>
          <a:endParaRPr lang="ru-RU"/>
        </a:p>
      </dgm:t>
    </dgm:pt>
    <dgm:pt modelId="{0D201378-65C5-4607-B7B3-D0882662EA2D}" type="pres">
      <dgm:prSet presAssocID="{83B98B42-FB08-4949-B90A-F07F840E0F64}" presName="parentText" presStyleLbl="node1" presStyleIdx="0" presStyleCnt="1">
        <dgm:presLayoutVars>
          <dgm:chMax val="0"/>
          <dgm:bulletEnabled val="1"/>
        </dgm:presLayoutVars>
      </dgm:prSet>
      <dgm:spPr/>
      <dgm:t>
        <a:bodyPr/>
        <a:lstStyle/>
        <a:p>
          <a:endParaRPr lang="ru-RU"/>
        </a:p>
      </dgm:t>
    </dgm:pt>
    <dgm:pt modelId="{905017E5-D5C2-494C-A2BB-D7A496DF3403}" type="pres">
      <dgm:prSet presAssocID="{83B98B42-FB08-4949-B90A-F07F840E0F64}" presName="childText" presStyleLbl="revTx" presStyleIdx="0" presStyleCnt="1">
        <dgm:presLayoutVars>
          <dgm:bulletEnabled val="1"/>
        </dgm:presLayoutVars>
      </dgm:prSet>
      <dgm:spPr/>
      <dgm:t>
        <a:bodyPr/>
        <a:lstStyle/>
        <a:p>
          <a:endParaRPr lang="ru-RU"/>
        </a:p>
      </dgm:t>
    </dgm:pt>
  </dgm:ptLst>
  <dgm:cxnLst>
    <dgm:cxn modelId="{D6BA628C-91A5-431A-AED5-3D47769485FD}" type="presOf" srcId="{43B66588-0514-45EC-B32C-CA74800D0B42}" destId="{905017E5-D5C2-494C-A2BB-D7A496DF3403}" srcOrd="0" destOrd="0" presId="urn:microsoft.com/office/officeart/2005/8/layout/vList2"/>
    <dgm:cxn modelId="{16F2AA4A-F230-431C-9FFF-FB4D8846DA1B}" type="presOf" srcId="{5DCDD61F-0985-44F6-818B-8A2F0887F129}" destId="{905017E5-D5C2-494C-A2BB-D7A496DF3403}" srcOrd="0" destOrd="2" presId="urn:microsoft.com/office/officeart/2005/8/layout/vList2"/>
    <dgm:cxn modelId="{6076BF01-83A1-4166-965E-B1BE2F90020C}" type="presOf" srcId="{529097A6-316B-4E8E-83A4-F448F17B0B09}" destId="{905017E5-D5C2-494C-A2BB-D7A496DF3403}" srcOrd="0" destOrd="5" presId="urn:microsoft.com/office/officeart/2005/8/layout/vList2"/>
    <dgm:cxn modelId="{ECF3F98B-5898-40DA-A147-67C62FB84519}" srcId="{83B98B42-FB08-4949-B90A-F07F840E0F64}" destId="{5B25DCF0-4D19-45B9-81E7-404D26757F26}" srcOrd="4" destOrd="0" parTransId="{604DA277-9B87-4F37-9FD1-CC30124DC12B}" sibTransId="{DA55438D-DC21-48EF-A581-A98EF42CB368}"/>
    <dgm:cxn modelId="{81D20C10-0878-4297-B91D-DB235E4FD7FC}" srcId="{83B98B42-FB08-4949-B90A-F07F840E0F64}" destId="{75A86618-7779-48F6-84B5-739AA686C440}" srcOrd="3" destOrd="0" parTransId="{AAC51DF4-B1EE-4583-AFEC-6312B07FDF56}" sibTransId="{EAA2993C-423E-433C-A451-763E611BD3F6}"/>
    <dgm:cxn modelId="{6C1AD704-A545-4FB5-817F-D7E5261B9E90}" srcId="{83B98B42-FB08-4949-B90A-F07F840E0F64}" destId="{43B66588-0514-45EC-B32C-CA74800D0B42}" srcOrd="0" destOrd="0" parTransId="{EA225519-9756-4EC6-838C-8518C1B8EE70}" sibTransId="{A108BB14-5C0E-4646-A4EF-8718A094AA88}"/>
    <dgm:cxn modelId="{DB21DFEC-FFAF-4D4E-A267-24B0B4672C2F}" srcId="{83B98B42-FB08-4949-B90A-F07F840E0F64}" destId="{529097A6-316B-4E8E-83A4-F448F17B0B09}" srcOrd="5" destOrd="0" parTransId="{848C13A5-E2B0-4068-96E2-9273F7F5C1E7}" sibTransId="{0FF6718E-4521-4161-A506-39F347980512}"/>
    <dgm:cxn modelId="{5883F686-196C-4CA8-8BE3-2CE9A1FD07FD}" type="presOf" srcId="{95CAD33E-E697-4D57-AA39-0A7B43ED9C88}" destId="{CA72B205-AEC4-495E-ACCB-549E0D66B97D}" srcOrd="0" destOrd="0" presId="urn:microsoft.com/office/officeart/2005/8/layout/vList2"/>
    <dgm:cxn modelId="{B9B6DF94-85E2-4E7D-8A6C-A12E47709770}" type="presOf" srcId="{83B98B42-FB08-4949-B90A-F07F840E0F64}" destId="{0D201378-65C5-4607-B7B3-D0882662EA2D}" srcOrd="0" destOrd="0" presId="urn:microsoft.com/office/officeart/2005/8/layout/vList2"/>
    <dgm:cxn modelId="{3811DCA0-4D8B-4E31-B163-99740FB764FC}" type="presOf" srcId="{5B25DCF0-4D19-45B9-81E7-404D26757F26}" destId="{905017E5-D5C2-494C-A2BB-D7A496DF3403}" srcOrd="0" destOrd="4" presId="urn:microsoft.com/office/officeart/2005/8/layout/vList2"/>
    <dgm:cxn modelId="{3D8A13B3-5E9D-4971-AEF4-31E6F9E30752}" type="presOf" srcId="{8A9537C9-3F8E-40E1-A826-6B9DF7740AEC}" destId="{905017E5-D5C2-494C-A2BB-D7A496DF3403}" srcOrd="0" destOrd="1" presId="urn:microsoft.com/office/officeart/2005/8/layout/vList2"/>
    <dgm:cxn modelId="{9183A86A-332D-4BD9-8BED-B0A05C76E046}" srcId="{83B98B42-FB08-4949-B90A-F07F840E0F64}" destId="{8A9537C9-3F8E-40E1-A826-6B9DF7740AEC}" srcOrd="1" destOrd="0" parTransId="{D5C45EB0-FCAC-49C9-A9C0-EECF20773762}" sibTransId="{0B2C32C2-5AFC-4C54-A7B4-DD2E9C264DC3}"/>
    <dgm:cxn modelId="{0C30C6FE-7AC6-45CA-B0AD-587FA6A4570C}" srcId="{83B98B42-FB08-4949-B90A-F07F840E0F64}" destId="{5DCDD61F-0985-44F6-818B-8A2F0887F129}" srcOrd="2" destOrd="0" parTransId="{4D7E8B90-9A7B-469A-8BB5-B9D24EA3A563}" sibTransId="{3B4423F8-C7A2-4FBC-AE98-E0EC227E8B36}"/>
    <dgm:cxn modelId="{29D74DDE-1765-443E-A9EB-85CE0321A599}" srcId="{95CAD33E-E697-4D57-AA39-0A7B43ED9C88}" destId="{83B98B42-FB08-4949-B90A-F07F840E0F64}" srcOrd="0" destOrd="0" parTransId="{006BAB6B-3266-400C-95B2-B70C0B39FB2E}" sibTransId="{CCA9F518-E420-4269-94F2-E595DA3F0E47}"/>
    <dgm:cxn modelId="{BE9D16F7-ED0A-4643-8246-F770CB1F84E0}" type="presOf" srcId="{75A86618-7779-48F6-84B5-739AA686C440}" destId="{905017E5-D5C2-494C-A2BB-D7A496DF3403}" srcOrd="0" destOrd="3" presId="urn:microsoft.com/office/officeart/2005/8/layout/vList2"/>
    <dgm:cxn modelId="{676A740B-E36F-4415-8B54-D492421BBB21}" type="presParOf" srcId="{CA72B205-AEC4-495E-ACCB-549E0D66B97D}" destId="{0D201378-65C5-4607-B7B3-D0882662EA2D}" srcOrd="0" destOrd="0" presId="urn:microsoft.com/office/officeart/2005/8/layout/vList2"/>
    <dgm:cxn modelId="{7F5A232B-0795-4F9A-9680-C8E26D4756BF}" type="presParOf" srcId="{CA72B205-AEC4-495E-ACCB-549E0D66B97D}" destId="{905017E5-D5C2-494C-A2BB-D7A496DF340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AB76F154-A532-41BE-B23B-A3606A9961B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F092DDE1-558D-48E9-BE74-9505846AB0F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Дунё мамлакатлари иқтисодиётининг ривожланиш эволюцияси таҳлили макроиқтисодий ривожланишнинг қуйидаги уч моделини ажратиш имконини беради.</a:t>
          </a:r>
          <a:endParaRPr lang="ru-RU" dirty="0">
            <a:latin typeface="Times New Roman" panose="02020603050405020304" pitchFamily="18" charset="0"/>
            <a:cs typeface="Times New Roman" panose="02020603050405020304" pitchFamily="18" charset="0"/>
          </a:endParaRPr>
        </a:p>
      </dgm:t>
    </dgm:pt>
    <dgm:pt modelId="{AEA7E4C8-94BE-4004-8CE4-8804891692FE}" type="parTrans" cxnId="{CE6065C3-189C-4B1B-A322-0A2081D76249}">
      <dgm:prSet/>
      <dgm:spPr/>
      <dgm:t>
        <a:bodyPr/>
        <a:lstStyle/>
        <a:p>
          <a:endParaRPr lang="ru-RU"/>
        </a:p>
      </dgm:t>
    </dgm:pt>
    <dgm:pt modelId="{CDFA0E49-03AF-4894-BE3E-1BC9E86F1C8C}" type="sibTrans" cxnId="{CE6065C3-189C-4B1B-A322-0A2081D76249}">
      <dgm:prSet/>
      <dgm:spPr/>
      <dgm:t>
        <a:bodyPr/>
        <a:lstStyle/>
        <a:p>
          <a:endParaRPr lang="ru-RU"/>
        </a:p>
      </dgm:t>
    </dgm:pt>
    <dgm:pt modelId="{77BC3397-BC89-4345-919C-3F66CAD04547}" type="pres">
      <dgm:prSet presAssocID="{AB76F154-A532-41BE-B23B-A3606A9961B2}" presName="linear" presStyleCnt="0">
        <dgm:presLayoutVars>
          <dgm:animLvl val="lvl"/>
          <dgm:resizeHandles val="exact"/>
        </dgm:presLayoutVars>
      </dgm:prSet>
      <dgm:spPr/>
      <dgm:t>
        <a:bodyPr/>
        <a:lstStyle/>
        <a:p>
          <a:endParaRPr lang="ru-RU"/>
        </a:p>
      </dgm:t>
    </dgm:pt>
    <dgm:pt modelId="{00595429-1B3D-4EE9-963E-F0344168F665}" type="pres">
      <dgm:prSet presAssocID="{F092DDE1-558D-48E9-BE74-9505846AB0FB}" presName="parentText" presStyleLbl="node1" presStyleIdx="0" presStyleCnt="1">
        <dgm:presLayoutVars>
          <dgm:chMax val="0"/>
          <dgm:bulletEnabled val="1"/>
        </dgm:presLayoutVars>
      </dgm:prSet>
      <dgm:spPr/>
      <dgm:t>
        <a:bodyPr/>
        <a:lstStyle/>
        <a:p>
          <a:endParaRPr lang="ru-RU"/>
        </a:p>
      </dgm:t>
    </dgm:pt>
  </dgm:ptLst>
  <dgm:cxnLst>
    <dgm:cxn modelId="{3919D42F-14C2-4BCF-826F-6AD7049E2040}" type="presOf" srcId="{F092DDE1-558D-48E9-BE74-9505846AB0FB}" destId="{00595429-1B3D-4EE9-963E-F0344168F665}" srcOrd="0" destOrd="0" presId="urn:microsoft.com/office/officeart/2005/8/layout/vList2"/>
    <dgm:cxn modelId="{CD45AC00-8032-4949-A8B6-C39A103CB2DD}" type="presOf" srcId="{AB76F154-A532-41BE-B23B-A3606A9961B2}" destId="{77BC3397-BC89-4345-919C-3F66CAD04547}" srcOrd="0" destOrd="0" presId="urn:microsoft.com/office/officeart/2005/8/layout/vList2"/>
    <dgm:cxn modelId="{CE6065C3-189C-4B1B-A322-0A2081D76249}" srcId="{AB76F154-A532-41BE-B23B-A3606A9961B2}" destId="{F092DDE1-558D-48E9-BE74-9505846AB0FB}" srcOrd="0" destOrd="0" parTransId="{AEA7E4C8-94BE-4004-8CE4-8804891692FE}" sibTransId="{CDFA0E49-03AF-4894-BE3E-1BC9E86F1C8C}"/>
    <dgm:cxn modelId="{9BD1E3BD-4EAE-425E-87B5-3282A10FAF73}" type="presParOf" srcId="{77BC3397-BC89-4345-919C-3F66CAD04547}" destId="{00595429-1B3D-4EE9-963E-F0344168F66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80FF60F-0FB3-4656-8504-E334815C09C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5A3CD67B-2D4F-47CC-8A1D-2944BACA3246}">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Биринчиси</a:t>
          </a:r>
          <a:r>
            <a:rPr lang="ru-RU" dirty="0" smtClean="0">
              <a:latin typeface="Times New Roman" panose="02020603050405020304" pitchFamily="18" charset="0"/>
              <a:cs typeface="Times New Roman" panose="02020603050405020304" pitchFamily="18" charset="0"/>
            </a:rPr>
            <a:t> -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илгари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капитализми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аталарди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16F1EAF-4791-411E-909B-9875675C843D}" type="parTrans" cxnId="{18969E4E-C665-4AF9-AB09-F717AB13D23A}">
      <dgm:prSet/>
      <dgm:spPr/>
      <dgm:t>
        <a:bodyPr/>
        <a:lstStyle/>
        <a:p>
          <a:endParaRPr lang="ru-RU"/>
        </a:p>
      </dgm:t>
    </dgm:pt>
    <dgm:pt modelId="{84FD6CEE-171F-470E-B9C0-9910BCE07B2B}" type="sibTrans" cxnId="{18969E4E-C665-4AF9-AB09-F717AB13D23A}">
      <dgm:prSet/>
      <dgm:spPr/>
      <dgm:t>
        <a:bodyPr/>
        <a:lstStyle/>
        <a:p>
          <a:endParaRPr lang="ru-RU"/>
        </a:p>
      </dgm:t>
    </dgm:pt>
    <dgm:pt modelId="{12778ECC-C6ED-48AC-AC68-1EC049F289A9}">
      <dgm:prSet/>
      <dgm:spPr/>
      <dgm:t>
        <a:bodyPr/>
        <a:lstStyle/>
        <a:p>
          <a:pPr marL="0" indent="358775" algn="just" rtl="0"/>
          <a:r>
            <a:rPr lang="ru-RU"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А.Смит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асарлари</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таърифлаб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кейинчалик</a:t>
          </a:r>
          <a:r>
            <a:rPr lang="ru-RU" dirty="0" smtClean="0">
              <a:latin typeface="Times New Roman" panose="02020603050405020304" pitchFamily="18" charset="0"/>
              <a:cs typeface="Times New Roman" panose="02020603050405020304" pitchFamily="18" charset="0"/>
            </a:rPr>
            <a:t> классик либерал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вакиллари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ривожлантирилди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681C5BE-2EA7-4D1D-A817-F534EAECD998}" type="parTrans" cxnId="{65C618C5-4810-4D74-A69C-955BCAD4562B}">
      <dgm:prSet/>
      <dgm:spPr/>
    </dgm:pt>
    <dgm:pt modelId="{2F251004-BC20-43AB-AC35-73AEBFBE491E}" type="sibTrans" cxnId="{65C618C5-4810-4D74-A69C-955BCAD4562B}">
      <dgm:prSet/>
      <dgm:spPr/>
    </dgm:pt>
    <dgm:pt modelId="{47875AB9-8066-4096-819C-0CC72C7DB135}" type="pres">
      <dgm:prSet presAssocID="{780FF60F-0FB3-4656-8504-E334815C09C1}" presName="linear" presStyleCnt="0">
        <dgm:presLayoutVars>
          <dgm:animLvl val="lvl"/>
          <dgm:resizeHandles val="exact"/>
        </dgm:presLayoutVars>
      </dgm:prSet>
      <dgm:spPr/>
      <dgm:t>
        <a:bodyPr/>
        <a:lstStyle/>
        <a:p>
          <a:endParaRPr lang="ru-RU"/>
        </a:p>
      </dgm:t>
    </dgm:pt>
    <dgm:pt modelId="{B5FFD6F7-243B-460C-8C96-F52974975736}" type="pres">
      <dgm:prSet presAssocID="{5A3CD67B-2D4F-47CC-8A1D-2944BACA3246}" presName="parentText" presStyleLbl="node1" presStyleIdx="0" presStyleCnt="2">
        <dgm:presLayoutVars>
          <dgm:chMax val="0"/>
          <dgm:bulletEnabled val="1"/>
        </dgm:presLayoutVars>
      </dgm:prSet>
      <dgm:spPr/>
      <dgm:t>
        <a:bodyPr/>
        <a:lstStyle/>
        <a:p>
          <a:endParaRPr lang="ru-RU"/>
        </a:p>
      </dgm:t>
    </dgm:pt>
    <dgm:pt modelId="{9B41383F-67F7-45C5-8D2A-CF3B95C4E2A8}" type="pres">
      <dgm:prSet presAssocID="{84FD6CEE-171F-470E-B9C0-9910BCE07B2B}" presName="spacer" presStyleCnt="0"/>
      <dgm:spPr/>
    </dgm:pt>
    <dgm:pt modelId="{AD76DB4A-2B18-4DD5-A698-9A836700B287}" type="pres">
      <dgm:prSet presAssocID="{12778ECC-C6ED-48AC-AC68-1EC049F289A9}" presName="parentText" presStyleLbl="node1" presStyleIdx="1" presStyleCnt="2">
        <dgm:presLayoutVars>
          <dgm:chMax val="0"/>
          <dgm:bulletEnabled val="1"/>
        </dgm:presLayoutVars>
      </dgm:prSet>
      <dgm:spPr/>
      <dgm:t>
        <a:bodyPr/>
        <a:lstStyle/>
        <a:p>
          <a:endParaRPr lang="ru-RU"/>
        </a:p>
      </dgm:t>
    </dgm:pt>
  </dgm:ptLst>
  <dgm:cxnLst>
    <dgm:cxn modelId="{DB9B8B72-9140-4574-94C9-AFF79D0EC3B8}" type="presOf" srcId="{12778ECC-C6ED-48AC-AC68-1EC049F289A9}" destId="{AD76DB4A-2B18-4DD5-A698-9A836700B287}" srcOrd="0" destOrd="0" presId="urn:microsoft.com/office/officeart/2005/8/layout/vList2"/>
    <dgm:cxn modelId="{18969E4E-C665-4AF9-AB09-F717AB13D23A}" srcId="{780FF60F-0FB3-4656-8504-E334815C09C1}" destId="{5A3CD67B-2D4F-47CC-8A1D-2944BACA3246}" srcOrd="0" destOrd="0" parTransId="{316F1EAF-4791-411E-909B-9875675C843D}" sibTransId="{84FD6CEE-171F-470E-B9C0-9910BCE07B2B}"/>
    <dgm:cxn modelId="{A4D7E283-8685-4AAD-94DC-BA8E20B0F263}" type="presOf" srcId="{5A3CD67B-2D4F-47CC-8A1D-2944BACA3246}" destId="{B5FFD6F7-243B-460C-8C96-F52974975736}" srcOrd="0" destOrd="0" presId="urn:microsoft.com/office/officeart/2005/8/layout/vList2"/>
    <dgm:cxn modelId="{65C618C5-4810-4D74-A69C-955BCAD4562B}" srcId="{780FF60F-0FB3-4656-8504-E334815C09C1}" destId="{12778ECC-C6ED-48AC-AC68-1EC049F289A9}" srcOrd="1" destOrd="0" parTransId="{9681C5BE-2EA7-4D1D-A817-F534EAECD998}" sibTransId="{2F251004-BC20-43AB-AC35-73AEBFBE491E}"/>
    <dgm:cxn modelId="{94792E06-860F-4BA2-91BD-8C537C376D6B}" type="presOf" srcId="{780FF60F-0FB3-4656-8504-E334815C09C1}" destId="{47875AB9-8066-4096-819C-0CC72C7DB135}" srcOrd="0" destOrd="0" presId="urn:microsoft.com/office/officeart/2005/8/layout/vList2"/>
    <dgm:cxn modelId="{C09E26B3-B50F-4C43-AB2F-BEC00283AE16}" type="presParOf" srcId="{47875AB9-8066-4096-819C-0CC72C7DB135}" destId="{B5FFD6F7-243B-460C-8C96-F52974975736}" srcOrd="0" destOrd="0" presId="urn:microsoft.com/office/officeart/2005/8/layout/vList2"/>
    <dgm:cxn modelId="{82D058A0-BC3E-46CE-A6DF-0FCF1233D6CC}" type="presParOf" srcId="{47875AB9-8066-4096-819C-0CC72C7DB135}" destId="{9B41383F-67F7-45C5-8D2A-CF3B95C4E2A8}" srcOrd="1" destOrd="0" presId="urn:microsoft.com/office/officeart/2005/8/layout/vList2"/>
    <dgm:cxn modelId="{DEC6D259-5031-4982-9348-6EA4E34C32DF}" type="presParOf" srcId="{47875AB9-8066-4096-819C-0CC72C7DB135}" destId="{AD76DB4A-2B18-4DD5-A698-9A836700B28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E4197021-C53F-4189-AC57-32EB6D56D66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CFD52BBC-601A-4000-A79F-461F141865E7}">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иқтисодиётининг</a:t>
          </a:r>
          <a:r>
            <a:rPr lang="ru-RU" dirty="0" smtClean="0">
              <a:latin typeface="Times New Roman" panose="02020603050405020304" pitchFamily="18" charset="0"/>
              <a:cs typeface="Times New Roman" panose="02020603050405020304" pitchFamily="18" charset="0"/>
            </a:rPr>
            <a:t> классик модели </a:t>
          </a:r>
          <a:r>
            <a:rPr lang="ru-RU" dirty="0" err="1" smtClean="0">
              <a:latin typeface="Times New Roman" panose="02020603050405020304" pitchFamily="18" charset="0"/>
              <a:cs typeface="Times New Roman" panose="02020603050405020304" pitchFamily="18" charset="0"/>
            </a:rPr>
            <a:t>хусусиятлари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86E4152A-97FA-436B-A2F5-8EA35FA04EAC}" type="parTrans" cxnId="{7AFD084A-7DED-442C-BDED-3ACAF5EF6B71}">
      <dgm:prSet/>
      <dgm:spPr/>
      <dgm:t>
        <a:bodyPr/>
        <a:lstStyle/>
        <a:p>
          <a:endParaRPr lang="ru-RU"/>
        </a:p>
      </dgm:t>
    </dgm:pt>
    <dgm:pt modelId="{BC04200A-4927-4B7B-8D1E-183ADF290410}" type="sibTrans" cxnId="{7AFD084A-7DED-442C-BDED-3ACAF5EF6B71}">
      <dgm:prSet/>
      <dgm:spPr/>
      <dgm:t>
        <a:bodyPr/>
        <a:lstStyle/>
        <a:p>
          <a:endParaRPr lang="ru-RU"/>
        </a:p>
      </dgm:t>
    </dgm:pt>
    <dgm:pt modelId="{CEFE0117-3BB5-4351-808B-412F69DB37CA}">
      <dgm:prSet/>
      <dgm:spPr/>
      <dgm:t>
        <a:bodyPr/>
        <a:lstStyle/>
        <a:p>
          <a:pPr algn="just" rtl="0"/>
          <a:r>
            <a:rPr lang="uz-Cyrl-UZ" dirty="0" smtClean="0">
              <a:latin typeface="Times New Roman" panose="02020603050405020304" pitchFamily="18" charset="0"/>
              <a:cs typeface="Times New Roman" panose="02020603050405020304" pitchFamily="18" charset="0"/>
            </a:rPr>
            <a:t>тадбиркорлик эркинлиги; </a:t>
          </a:r>
          <a:endParaRPr lang="ru-RU" dirty="0">
            <a:latin typeface="Times New Roman" panose="02020603050405020304" pitchFamily="18" charset="0"/>
            <a:cs typeface="Times New Roman" panose="02020603050405020304" pitchFamily="18" charset="0"/>
          </a:endParaRPr>
        </a:p>
      </dgm:t>
    </dgm:pt>
    <dgm:pt modelId="{C036FBAB-A930-44C1-A3AE-1FD03A076329}" type="parTrans" cxnId="{9DA6336F-4291-42F5-87F4-EC4112F9168A}">
      <dgm:prSet/>
      <dgm:spPr/>
      <dgm:t>
        <a:bodyPr/>
        <a:lstStyle/>
        <a:p>
          <a:endParaRPr lang="ru-RU"/>
        </a:p>
      </dgm:t>
    </dgm:pt>
    <dgm:pt modelId="{E7CAD1EB-0C33-4AF1-A285-B00D3A35CF0D}" type="sibTrans" cxnId="{9DA6336F-4291-42F5-87F4-EC4112F9168A}">
      <dgm:prSet/>
      <dgm:spPr/>
      <dgm:t>
        <a:bodyPr/>
        <a:lstStyle/>
        <a:p>
          <a:endParaRPr lang="ru-RU"/>
        </a:p>
      </dgm:t>
    </dgm:pt>
    <dgm:pt modelId="{5993DA95-EB81-45FB-92C6-EC04B3B9B756}">
      <dgm:prSet/>
      <dgm:spPr/>
      <dgm:t>
        <a:bodyPr/>
        <a:lstStyle/>
        <a:p>
          <a:pPr algn="just" rtl="0"/>
          <a:r>
            <a:rPr lang="uz-Cyrl-UZ" dirty="0" smtClean="0">
              <a:latin typeface="Times New Roman" panose="02020603050405020304" pitchFamily="18" charset="0"/>
              <a:cs typeface="Times New Roman" panose="02020603050405020304" pitchFamily="18" charset="0"/>
            </a:rPr>
            <a:t>хусусий ташаббус эркинлиги; </a:t>
          </a:r>
          <a:endParaRPr lang="ru-RU" dirty="0">
            <a:latin typeface="Times New Roman" panose="02020603050405020304" pitchFamily="18" charset="0"/>
            <a:cs typeface="Times New Roman" panose="02020603050405020304" pitchFamily="18" charset="0"/>
          </a:endParaRPr>
        </a:p>
      </dgm:t>
    </dgm:pt>
    <dgm:pt modelId="{F617102F-93B7-4BCF-AB41-8DC7B40B5AFA}" type="parTrans" cxnId="{45CA604A-415C-4D63-BA1A-1C06D069BB1A}">
      <dgm:prSet/>
      <dgm:spPr/>
      <dgm:t>
        <a:bodyPr/>
        <a:lstStyle/>
        <a:p>
          <a:endParaRPr lang="ru-RU"/>
        </a:p>
      </dgm:t>
    </dgm:pt>
    <dgm:pt modelId="{536239BB-48C7-4249-8F46-2D0A3419FF51}" type="sibTrans" cxnId="{45CA604A-415C-4D63-BA1A-1C06D069BB1A}">
      <dgm:prSet/>
      <dgm:spPr/>
      <dgm:t>
        <a:bodyPr/>
        <a:lstStyle/>
        <a:p>
          <a:endParaRPr lang="ru-RU"/>
        </a:p>
      </dgm:t>
    </dgm:pt>
    <dgm:pt modelId="{721DFFEB-F14F-4F58-B00C-E2F32553ECD1}">
      <dgm:prSet/>
      <dgm:spPr/>
      <dgm:t>
        <a:bodyPr/>
        <a:lstStyle/>
        <a:p>
          <a:pPr algn="just" rtl="0"/>
          <a:r>
            <a:rPr lang="uz-Cyrl-UZ" dirty="0" smtClean="0">
              <a:latin typeface="Times New Roman" panose="02020603050405020304" pitchFamily="18" charset="0"/>
              <a:cs typeface="Times New Roman" panose="02020603050405020304" pitchFamily="18" charset="0"/>
            </a:rPr>
            <a:t>савдо эркинлиги; </a:t>
          </a:r>
          <a:endParaRPr lang="ru-RU" dirty="0">
            <a:latin typeface="Times New Roman" panose="02020603050405020304" pitchFamily="18" charset="0"/>
            <a:cs typeface="Times New Roman" panose="02020603050405020304" pitchFamily="18" charset="0"/>
          </a:endParaRPr>
        </a:p>
      </dgm:t>
    </dgm:pt>
    <dgm:pt modelId="{97A4892A-A26A-4D40-A13E-9335DF8A13CB}" type="parTrans" cxnId="{B7183F6A-0D43-48BD-921F-8CC1E61F252F}">
      <dgm:prSet/>
      <dgm:spPr/>
      <dgm:t>
        <a:bodyPr/>
        <a:lstStyle/>
        <a:p>
          <a:endParaRPr lang="ru-RU"/>
        </a:p>
      </dgm:t>
    </dgm:pt>
    <dgm:pt modelId="{9891DF99-FEA4-4ADB-9557-E5271F1EF0B4}" type="sibTrans" cxnId="{B7183F6A-0D43-48BD-921F-8CC1E61F252F}">
      <dgm:prSet/>
      <dgm:spPr/>
      <dgm:t>
        <a:bodyPr/>
        <a:lstStyle/>
        <a:p>
          <a:endParaRPr lang="ru-RU"/>
        </a:p>
      </dgm:t>
    </dgm:pt>
    <dgm:pt modelId="{63BB7F07-D956-4ACD-A0FF-9CA95DD90A0B}">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ролининг чекланганлиги.</a:t>
          </a:r>
          <a:endParaRPr lang="ru-RU" dirty="0">
            <a:latin typeface="Times New Roman" panose="02020603050405020304" pitchFamily="18" charset="0"/>
            <a:cs typeface="Times New Roman" panose="02020603050405020304" pitchFamily="18" charset="0"/>
          </a:endParaRPr>
        </a:p>
      </dgm:t>
    </dgm:pt>
    <dgm:pt modelId="{27BDA482-160A-4495-9A24-668BCCD1173E}" type="parTrans" cxnId="{870622E0-629A-4485-956B-C1D45A3BED98}">
      <dgm:prSet/>
      <dgm:spPr/>
      <dgm:t>
        <a:bodyPr/>
        <a:lstStyle/>
        <a:p>
          <a:endParaRPr lang="ru-RU"/>
        </a:p>
      </dgm:t>
    </dgm:pt>
    <dgm:pt modelId="{C7C6D2E1-10C1-4BFB-8897-BD8F78EE2C67}" type="sibTrans" cxnId="{870622E0-629A-4485-956B-C1D45A3BED98}">
      <dgm:prSet/>
      <dgm:spPr/>
      <dgm:t>
        <a:bodyPr/>
        <a:lstStyle/>
        <a:p>
          <a:endParaRPr lang="ru-RU"/>
        </a:p>
      </dgm:t>
    </dgm:pt>
    <dgm:pt modelId="{C5CC3017-4C76-4091-A6E2-B3ECED0471E3}" type="pres">
      <dgm:prSet presAssocID="{E4197021-C53F-4189-AC57-32EB6D56D66F}" presName="linear" presStyleCnt="0">
        <dgm:presLayoutVars>
          <dgm:animLvl val="lvl"/>
          <dgm:resizeHandles val="exact"/>
        </dgm:presLayoutVars>
      </dgm:prSet>
      <dgm:spPr/>
      <dgm:t>
        <a:bodyPr/>
        <a:lstStyle/>
        <a:p>
          <a:endParaRPr lang="ru-RU"/>
        </a:p>
      </dgm:t>
    </dgm:pt>
    <dgm:pt modelId="{FB933A26-E71A-4EFE-B334-2195974388A4}" type="pres">
      <dgm:prSet presAssocID="{CFD52BBC-601A-4000-A79F-461F141865E7}" presName="parentText" presStyleLbl="node1" presStyleIdx="0" presStyleCnt="1">
        <dgm:presLayoutVars>
          <dgm:chMax val="0"/>
          <dgm:bulletEnabled val="1"/>
        </dgm:presLayoutVars>
      </dgm:prSet>
      <dgm:spPr/>
      <dgm:t>
        <a:bodyPr/>
        <a:lstStyle/>
        <a:p>
          <a:endParaRPr lang="ru-RU"/>
        </a:p>
      </dgm:t>
    </dgm:pt>
    <dgm:pt modelId="{8C01062B-3BDD-4AAC-8316-CF9EE25E3957}" type="pres">
      <dgm:prSet presAssocID="{CFD52BBC-601A-4000-A79F-461F141865E7}" presName="childText" presStyleLbl="revTx" presStyleIdx="0" presStyleCnt="1">
        <dgm:presLayoutVars>
          <dgm:bulletEnabled val="1"/>
        </dgm:presLayoutVars>
      </dgm:prSet>
      <dgm:spPr/>
      <dgm:t>
        <a:bodyPr/>
        <a:lstStyle/>
        <a:p>
          <a:endParaRPr lang="ru-RU"/>
        </a:p>
      </dgm:t>
    </dgm:pt>
  </dgm:ptLst>
  <dgm:cxnLst>
    <dgm:cxn modelId="{21AB52B0-CBD9-4257-B2ED-42000F8AFA97}" type="presOf" srcId="{CEFE0117-3BB5-4351-808B-412F69DB37CA}" destId="{8C01062B-3BDD-4AAC-8316-CF9EE25E3957}" srcOrd="0" destOrd="0" presId="urn:microsoft.com/office/officeart/2005/8/layout/vList2"/>
    <dgm:cxn modelId="{870622E0-629A-4485-956B-C1D45A3BED98}" srcId="{CFD52BBC-601A-4000-A79F-461F141865E7}" destId="{63BB7F07-D956-4ACD-A0FF-9CA95DD90A0B}" srcOrd="3" destOrd="0" parTransId="{27BDA482-160A-4495-9A24-668BCCD1173E}" sibTransId="{C7C6D2E1-10C1-4BFB-8897-BD8F78EE2C67}"/>
    <dgm:cxn modelId="{9918BE56-551B-4782-8CE7-00625582A85F}" type="presOf" srcId="{63BB7F07-D956-4ACD-A0FF-9CA95DD90A0B}" destId="{8C01062B-3BDD-4AAC-8316-CF9EE25E3957}" srcOrd="0" destOrd="3" presId="urn:microsoft.com/office/officeart/2005/8/layout/vList2"/>
    <dgm:cxn modelId="{9DA6336F-4291-42F5-87F4-EC4112F9168A}" srcId="{CFD52BBC-601A-4000-A79F-461F141865E7}" destId="{CEFE0117-3BB5-4351-808B-412F69DB37CA}" srcOrd="0" destOrd="0" parTransId="{C036FBAB-A930-44C1-A3AE-1FD03A076329}" sibTransId="{E7CAD1EB-0C33-4AF1-A285-B00D3A35CF0D}"/>
    <dgm:cxn modelId="{7AFD084A-7DED-442C-BDED-3ACAF5EF6B71}" srcId="{E4197021-C53F-4189-AC57-32EB6D56D66F}" destId="{CFD52BBC-601A-4000-A79F-461F141865E7}" srcOrd="0" destOrd="0" parTransId="{86E4152A-97FA-436B-A2F5-8EA35FA04EAC}" sibTransId="{BC04200A-4927-4B7B-8D1E-183ADF290410}"/>
    <dgm:cxn modelId="{13B3D27D-F7C1-4030-9725-FBAF43174470}" type="presOf" srcId="{E4197021-C53F-4189-AC57-32EB6D56D66F}" destId="{C5CC3017-4C76-4091-A6E2-B3ECED0471E3}" srcOrd="0" destOrd="0" presId="urn:microsoft.com/office/officeart/2005/8/layout/vList2"/>
    <dgm:cxn modelId="{36704205-42AB-4769-A4CD-5AF0756E14EB}" type="presOf" srcId="{CFD52BBC-601A-4000-A79F-461F141865E7}" destId="{FB933A26-E71A-4EFE-B334-2195974388A4}" srcOrd="0" destOrd="0" presId="urn:microsoft.com/office/officeart/2005/8/layout/vList2"/>
    <dgm:cxn modelId="{80BB5242-AE13-4F4B-A1E7-4B99A7AA7BCF}" type="presOf" srcId="{721DFFEB-F14F-4F58-B00C-E2F32553ECD1}" destId="{8C01062B-3BDD-4AAC-8316-CF9EE25E3957}" srcOrd="0" destOrd="2" presId="urn:microsoft.com/office/officeart/2005/8/layout/vList2"/>
    <dgm:cxn modelId="{B7183F6A-0D43-48BD-921F-8CC1E61F252F}" srcId="{CFD52BBC-601A-4000-A79F-461F141865E7}" destId="{721DFFEB-F14F-4F58-B00C-E2F32553ECD1}" srcOrd="2" destOrd="0" parTransId="{97A4892A-A26A-4D40-A13E-9335DF8A13CB}" sibTransId="{9891DF99-FEA4-4ADB-9557-E5271F1EF0B4}"/>
    <dgm:cxn modelId="{45CA604A-415C-4D63-BA1A-1C06D069BB1A}" srcId="{CFD52BBC-601A-4000-A79F-461F141865E7}" destId="{5993DA95-EB81-45FB-92C6-EC04B3B9B756}" srcOrd="1" destOrd="0" parTransId="{F617102F-93B7-4BCF-AB41-8DC7B40B5AFA}" sibTransId="{536239BB-48C7-4249-8F46-2D0A3419FF51}"/>
    <dgm:cxn modelId="{C14352CC-6B61-4A10-883E-B2B03A2456AA}" type="presOf" srcId="{5993DA95-EB81-45FB-92C6-EC04B3B9B756}" destId="{8C01062B-3BDD-4AAC-8316-CF9EE25E3957}" srcOrd="0" destOrd="1" presId="urn:microsoft.com/office/officeart/2005/8/layout/vList2"/>
    <dgm:cxn modelId="{301E72FB-49AB-4524-BC04-2D8ABE339F35}" type="presParOf" srcId="{C5CC3017-4C76-4091-A6E2-B3ECED0471E3}" destId="{FB933A26-E71A-4EFE-B334-2195974388A4}" srcOrd="0" destOrd="0" presId="urn:microsoft.com/office/officeart/2005/8/layout/vList2"/>
    <dgm:cxn modelId="{100B8CCD-D80D-48BF-8E57-BFDF47F9F387}" type="presParOf" srcId="{C5CC3017-4C76-4091-A6E2-B3ECED0471E3}" destId="{8C01062B-3BDD-4AAC-8316-CF9EE25E395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BF3ED06F-14C9-41FC-8DA1-CF5491822EA2}"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D21D93C-00BC-404B-A507-99282B7BAF56}">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модел</a:t>
          </a:r>
          <a:r>
            <a:rPr lang="ru-RU" dirty="0" smtClean="0">
              <a:latin typeface="Times New Roman" panose="02020603050405020304" pitchFamily="18" charset="0"/>
              <a:cs typeface="Times New Roman" panose="02020603050405020304" pitchFamily="18" charset="0"/>
            </a:rPr>
            <a:t> XIX а</a:t>
          </a:r>
          <a:r>
            <a:rPr lang="uz-Cyrl-UZ" dirty="0" smtClean="0">
              <a:latin typeface="Times New Roman" panose="02020603050405020304" pitchFamily="18" charset="0"/>
              <a:cs typeface="Times New Roman" panose="02020603050405020304" pitchFamily="18" charset="0"/>
            </a:rPr>
            <a:t>с</a:t>
          </a:r>
          <a:r>
            <a:rPr lang="ru-RU" dirty="0" err="1" smtClean="0">
              <a:latin typeface="Times New Roman" panose="02020603050405020304" pitchFamily="18" charset="0"/>
              <a:cs typeface="Times New Roman" panose="02020603050405020304" pitchFamily="18" charset="0"/>
            </a:rPr>
            <a:t>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ярмигача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лланилган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000C5F5-9C5C-44DE-8964-DF93AEE05183}" type="parTrans" cxnId="{33E093A1-FFA8-4B24-90F9-292A5A52441A}">
      <dgm:prSet/>
      <dgm:spPr/>
      <dgm:t>
        <a:bodyPr/>
        <a:lstStyle/>
        <a:p>
          <a:endParaRPr lang="ru-RU"/>
        </a:p>
      </dgm:t>
    </dgm:pt>
    <dgm:pt modelId="{94DCA97C-8532-4CA2-9791-F931D6421E91}" type="sibTrans" cxnId="{33E093A1-FFA8-4B24-90F9-292A5A52441A}">
      <dgm:prSet/>
      <dgm:spPr/>
      <dgm:t>
        <a:bodyPr/>
        <a:lstStyle/>
        <a:p>
          <a:endParaRPr lang="ru-RU"/>
        </a:p>
      </dgm:t>
    </dgm:pt>
    <dgm:pt modelId="{48266E0F-D7D2-4CF2-9CC9-917E31A8CCD5}">
      <dgm:prSet/>
      <dgm:spPr/>
      <dgm:t>
        <a:bodyPr/>
        <a:lstStyle/>
        <a:p>
          <a:pPr marL="0" indent="358775" algn="just" rtl="0"/>
          <a:r>
            <a:rPr lang="ru-RU" smtClean="0">
              <a:latin typeface="Times New Roman" panose="02020603050405020304" pitchFamily="18" charset="0"/>
              <a:cs typeface="Times New Roman" panose="02020603050405020304" pitchFamily="18" charset="0"/>
            </a:rPr>
            <a:t>Капиталнинг </a:t>
          </a:r>
          <a:r>
            <a:rPr lang="ru-RU" dirty="0" err="1" smtClean="0">
              <a:latin typeface="Times New Roman" panose="02020603050405020304" pitchFamily="18" charset="0"/>
              <a:cs typeface="Times New Roman" panose="02020603050405020304" pitchFamily="18" charset="0"/>
            </a:rPr>
            <a:t>марказлашуви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тадбиркорлик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монополистик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капитализми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айлантирди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99FADF6-8334-48C5-8F0C-026057A96804}" type="parTrans" cxnId="{DB3EB7D3-E2A0-4C31-8385-7EAC55D7B715}">
      <dgm:prSet/>
      <dgm:spPr/>
    </dgm:pt>
    <dgm:pt modelId="{8804F04F-1BAA-4C95-851D-1A7E5158017C}" type="sibTrans" cxnId="{DB3EB7D3-E2A0-4C31-8385-7EAC55D7B715}">
      <dgm:prSet/>
      <dgm:spPr/>
    </dgm:pt>
    <dgm:pt modelId="{55D55DFE-44FD-461F-83D2-1C3D9D31E565}" type="pres">
      <dgm:prSet presAssocID="{BF3ED06F-14C9-41FC-8DA1-CF5491822EA2}" presName="linear" presStyleCnt="0">
        <dgm:presLayoutVars>
          <dgm:animLvl val="lvl"/>
          <dgm:resizeHandles val="exact"/>
        </dgm:presLayoutVars>
      </dgm:prSet>
      <dgm:spPr/>
      <dgm:t>
        <a:bodyPr/>
        <a:lstStyle/>
        <a:p>
          <a:endParaRPr lang="ru-RU"/>
        </a:p>
      </dgm:t>
    </dgm:pt>
    <dgm:pt modelId="{735B7D8D-9EB7-4B0B-809C-D7BEB93A155A}" type="pres">
      <dgm:prSet presAssocID="{ED21D93C-00BC-404B-A507-99282B7BAF56}" presName="parentText" presStyleLbl="node1" presStyleIdx="0" presStyleCnt="2">
        <dgm:presLayoutVars>
          <dgm:chMax val="0"/>
          <dgm:bulletEnabled val="1"/>
        </dgm:presLayoutVars>
      </dgm:prSet>
      <dgm:spPr/>
      <dgm:t>
        <a:bodyPr/>
        <a:lstStyle/>
        <a:p>
          <a:endParaRPr lang="ru-RU"/>
        </a:p>
      </dgm:t>
    </dgm:pt>
    <dgm:pt modelId="{8C3719C0-BC83-45FA-B5FD-715768B415DF}" type="pres">
      <dgm:prSet presAssocID="{94DCA97C-8532-4CA2-9791-F931D6421E91}" presName="spacer" presStyleCnt="0"/>
      <dgm:spPr/>
    </dgm:pt>
    <dgm:pt modelId="{3A903043-2245-4020-ACA6-6229EA9AE51E}" type="pres">
      <dgm:prSet presAssocID="{48266E0F-D7D2-4CF2-9CC9-917E31A8CCD5}" presName="parentText" presStyleLbl="node1" presStyleIdx="1" presStyleCnt="2">
        <dgm:presLayoutVars>
          <dgm:chMax val="0"/>
          <dgm:bulletEnabled val="1"/>
        </dgm:presLayoutVars>
      </dgm:prSet>
      <dgm:spPr/>
      <dgm:t>
        <a:bodyPr/>
        <a:lstStyle/>
        <a:p>
          <a:endParaRPr lang="ru-RU"/>
        </a:p>
      </dgm:t>
    </dgm:pt>
  </dgm:ptLst>
  <dgm:cxnLst>
    <dgm:cxn modelId="{638E795C-3BAF-4210-8B37-3E9AE317EFD9}" type="presOf" srcId="{BF3ED06F-14C9-41FC-8DA1-CF5491822EA2}" destId="{55D55DFE-44FD-461F-83D2-1C3D9D31E565}" srcOrd="0" destOrd="0" presId="urn:microsoft.com/office/officeart/2005/8/layout/vList2"/>
    <dgm:cxn modelId="{33E093A1-FFA8-4B24-90F9-292A5A52441A}" srcId="{BF3ED06F-14C9-41FC-8DA1-CF5491822EA2}" destId="{ED21D93C-00BC-404B-A507-99282B7BAF56}" srcOrd="0" destOrd="0" parTransId="{A000C5F5-9C5C-44DE-8964-DF93AEE05183}" sibTransId="{94DCA97C-8532-4CA2-9791-F931D6421E91}"/>
    <dgm:cxn modelId="{365B5F3D-5101-411A-8E87-3F0ABF3E45B8}" type="presOf" srcId="{ED21D93C-00BC-404B-A507-99282B7BAF56}" destId="{735B7D8D-9EB7-4B0B-809C-D7BEB93A155A}" srcOrd="0" destOrd="0" presId="urn:microsoft.com/office/officeart/2005/8/layout/vList2"/>
    <dgm:cxn modelId="{DB3EB7D3-E2A0-4C31-8385-7EAC55D7B715}" srcId="{BF3ED06F-14C9-41FC-8DA1-CF5491822EA2}" destId="{48266E0F-D7D2-4CF2-9CC9-917E31A8CCD5}" srcOrd="1" destOrd="0" parTransId="{199FADF6-8334-48C5-8F0C-026057A96804}" sibTransId="{8804F04F-1BAA-4C95-851D-1A7E5158017C}"/>
    <dgm:cxn modelId="{915C5D67-E46A-46A7-8263-09D4D9CA805F}" type="presOf" srcId="{48266E0F-D7D2-4CF2-9CC9-917E31A8CCD5}" destId="{3A903043-2245-4020-ACA6-6229EA9AE51E}" srcOrd="0" destOrd="0" presId="urn:microsoft.com/office/officeart/2005/8/layout/vList2"/>
    <dgm:cxn modelId="{A19ABAE6-0405-4B97-97BA-27B273480538}" type="presParOf" srcId="{55D55DFE-44FD-461F-83D2-1C3D9D31E565}" destId="{735B7D8D-9EB7-4B0B-809C-D7BEB93A155A}" srcOrd="0" destOrd="0" presId="urn:microsoft.com/office/officeart/2005/8/layout/vList2"/>
    <dgm:cxn modelId="{DBBE92B7-D772-453A-833F-1CB5778F6B20}" type="presParOf" srcId="{55D55DFE-44FD-461F-83D2-1C3D9D31E565}" destId="{8C3719C0-BC83-45FA-B5FD-715768B415DF}" srcOrd="1" destOrd="0" presId="urn:microsoft.com/office/officeart/2005/8/layout/vList2"/>
    <dgm:cxn modelId="{7155CA53-ECDE-445C-90E8-DC63EC8E5EBA}" type="presParOf" srcId="{55D55DFE-44FD-461F-83D2-1C3D9D31E565}" destId="{3A903043-2245-4020-ACA6-6229EA9AE51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63B6950C-81BD-413E-8314-58CE5E64789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0F11BD0-A87E-43B0-85EA-96AE365E9B8C}">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Иккинчиси</a:t>
          </a:r>
          <a:r>
            <a:rPr lang="ru-RU" b="1"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маъмурий-буйру</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бозликка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5C6EBA8-FB11-4C9E-BC50-9506793A04BA}" type="parTrans" cxnId="{D88C6A1D-84D2-4279-BE91-DF2CA541DA0F}">
      <dgm:prSet/>
      <dgm:spPr/>
      <dgm:t>
        <a:bodyPr/>
        <a:lstStyle/>
        <a:p>
          <a:endParaRPr lang="ru-RU"/>
        </a:p>
      </dgm:t>
    </dgm:pt>
    <dgm:pt modelId="{9B79D2DB-6603-4235-AC61-0292EB449C8B}" type="sibTrans" cxnId="{D88C6A1D-84D2-4279-BE91-DF2CA541DA0F}">
      <dgm:prSet/>
      <dgm:spPr/>
      <dgm:t>
        <a:bodyPr/>
        <a:lstStyle/>
        <a:p>
          <a:endParaRPr lang="ru-RU"/>
        </a:p>
      </dgm:t>
    </dgm:pt>
    <dgm:pt modelId="{48E3C120-DC2E-45B6-AE97-5AB3664C3B0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XX а</a:t>
          </a:r>
          <a:r>
            <a:rPr lang="uz-Cyrl-UZ" dirty="0" smtClean="0">
              <a:latin typeface="Times New Roman" panose="02020603050405020304" pitchFamily="18" charset="0"/>
              <a:cs typeface="Times New Roman" panose="02020603050405020304" pitchFamily="18" charset="0"/>
            </a:rPr>
            <a:t>с</a:t>
          </a:r>
          <a:r>
            <a:rPr lang="ru-RU" dirty="0" smtClean="0">
              <a:latin typeface="Times New Roman" panose="02020603050405020304" pitchFamily="18" charset="0"/>
              <a:cs typeface="Times New Roman" panose="02020603050405020304" pitchFamily="18" charset="0"/>
            </a:rPr>
            <a:t>р </a:t>
          </a:r>
          <a:r>
            <a:rPr lang="ru-RU" dirty="0" err="1" smtClean="0">
              <a:latin typeface="Times New Roman" panose="02020603050405020304" pitchFamily="18" charset="0"/>
              <a:cs typeface="Times New Roman" panose="02020603050405020304" pitchFamily="18" charset="0"/>
            </a:rPr>
            <a:t>бошида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социалистик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инқилоб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Россияда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1905504-3E80-4C42-8E87-D2AF15F32295}" type="parTrans" cxnId="{74329F62-2BD0-436E-B57B-EA114B0D076D}">
      <dgm:prSet/>
      <dgm:spPr/>
    </dgm:pt>
    <dgm:pt modelId="{256743B6-C7F9-455A-A10C-A2C7955303DE}" type="sibTrans" cxnId="{74329F62-2BD0-436E-B57B-EA114B0D076D}">
      <dgm:prSet/>
      <dgm:spPr/>
    </dgm:pt>
    <dgm:pt modelId="{65E31952-205B-4C89-A0C5-44B4978468F0}" type="pres">
      <dgm:prSet presAssocID="{63B6950C-81BD-413E-8314-58CE5E647895}" presName="linear" presStyleCnt="0">
        <dgm:presLayoutVars>
          <dgm:animLvl val="lvl"/>
          <dgm:resizeHandles val="exact"/>
        </dgm:presLayoutVars>
      </dgm:prSet>
      <dgm:spPr/>
      <dgm:t>
        <a:bodyPr/>
        <a:lstStyle/>
        <a:p>
          <a:endParaRPr lang="ru-RU"/>
        </a:p>
      </dgm:t>
    </dgm:pt>
    <dgm:pt modelId="{DBA06D06-2EA2-432D-A825-48CCD452325D}" type="pres">
      <dgm:prSet presAssocID="{30F11BD0-A87E-43B0-85EA-96AE365E9B8C}" presName="parentText" presStyleLbl="node1" presStyleIdx="0" presStyleCnt="2">
        <dgm:presLayoutVars>
          <dgm:chMax val="0"/>
          <dgm:bulletEnabled val="1"/>
        </dgm:presLayoutVars>
      </dgm:prSet>
      <dgm:spPr/>
      <dgm:t>
        <a:bodyPr/>
        <a:lstStyle/>
        <a:p>
          <a:endParaRPr lang="ru-RU"/>
        </a:p>
      </dgm:t>
    </dgm:pt>
    <dgm:pt modelId="{D33562D4-9410-483C-A329-295691591BE5}" type="pres">
      <dgm:prSet presAssocID="{9B79D2DB-6603-4235-AC61-0292EB449C8B}" presName="spacer" presStyleCnt="0"/>
      <dgm:spPr/>
    </dgm:pt>
    <dgm:pt modelId="{4E5FAD61-77F0-4842-A72D-174EAEF1668B}" type="pres">
      <dgm:prSet presAssocID="{48E3C120-DC2E-45B6-AE97-5AB3664C3B02}" presName="parentText" presStyleLbl="node1" presStyleIdx="1" presStyleCnt="2">
        <dgm:presLayoutVars>
          <dgm:chMax val="0"/>
          <dgm:bulletEnabled val="1"/>
        </dgm:presLayoutVars>
      </dgm:prSet>
      <dgm:spPr/>
      <dgm:t>
        <a:bodyPr/>
        <a:lstStyle/>
        <a:p>
          <a:endParaRPr lang="ru-RU"/>
        </a:p>
      </dgm:t>
    </dgm:pt>
  </dgm:ptLst>
  <dgm:cxnLst>
    <dgm:cxn modelId="{FBC9DC0F-7146-4AD3-AA79-5F418CEC2202}" type="presOf" srcId="{63B6950C-81BD-413E-8314-58CE5E647895}" destId="{65E31952-205B-4C89-A0C5-44B4978468F0}" srcOrd="0" destOrd="0" presId="urn:microsoft.com/office/officeart/2005/8/layout/vList2"/>
    <dgm:cxn modelId="{D88C6A1D-84D2-4279-BE91-DF2CA541DA0F}" srcId="{63B6950C-81BD-413E-8314-58CE5E647895}" destId="{30F11BD0-A87E-43B0-85EA-96AE365E9B8C}" srcOrd="0" destOrd="0" parTransId="{35C6EBA8-FB11-4C9E-BC50-9506793A04BA}" sibTransId="{9B79D2DB-6603-4235-AC61-0292EB449C8B}"/>
    <dgm:cxn modelId="{C1057BA4-58EF-47F9-8AD8-24FD92582CDB}" type="presOf" srcId="{30F11BD0-A87E-43B0-85EA-96AE365E9B8C}" destId="{DBA06D06-2EA2-432D-A825-48CCD452325D}" srcOrd="0" destOrd="0" presId="urn:microsoft.com/office/officeart/2005/8/layout/vList2"/>
    <dgm:cxn modelId="{74329F62-2BD0-436E-B57B-EA114B0D076D}" srcId="{63B6950C-81BD-413E-8314-58CE5E647895}" destId="{48E3C120-DC2E-45B6-AE97-5AB3664C3B02}" srcOrd="1" destOrd="0" parTransId="{B1905504-3E80-4C42-8E87-D2AF15F32295}" sibTransId="{256743B6-C7F9-455A-A10C-A2C7955303DE}"/>
    <dgm:cxn modelId="{4A6347F8-7FA9-47C4-BACD-FF1D97D8B4B7}" type="presOf" srcId="{48E3C120-DC2E-45B6-AE97-5AB3664C3B02}" destId="{4E5FAD61-77F0-4842-A72D-174EAEF1668B}" srcOrd="0" destOrd="0" presId="urn:microsoft.com/office/officeart/2005/8/layout/vList2"/>
    <dgm:cxn modelId="{5278D647-D8B5-49F6-99B0-2AC5596A34B4}" type="presParOf" srcId="{65E31952-205B-4C89-A0C5-44B4978468F0}" destId="{DBA06D06-2EA2-432D-A825-48CCD452325D}" srcOrd="0" destOrd="0" presId="urn:microsoft.com/office/officeart/2005/8/layout/vList2"/>
    <dgm:cxn modelId="{946A3925-866E-4562-9A59-5B5037C5B3D9}" type="presParOf" srcId="{65E31952-205B-4C89-A0C5-44B4978468F0}" destId="{D33562D4-9410-483C-A329-295691591BE5}" srcOrd="1" destOrd="0" presId="urn:microsoft.com/office/officeart/2005/8/layout/vList2"/>
    <dgm:cxn modelId="{B7DECCE1-0C08-4356-9BC5-50350D7C0136}" type="presParOf" srcId="{65E31952-205B-4C89-A0C5-44B4978468F0}" destId="{4E5FAD61-77F0-4842-A72D-174EAEF1668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6D93F4E3-1336-4993-9C35-0399508A1D9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B0DFD74-59DD-4749-A10F-A90D87DEBFF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тоталитар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826F0F5-F778-45DD-BA67-F757E46CAD97}" type="parTrans" cxnId="{57C0D246-B55A-401B-8F5C-3BA00967B2A9}">
      <dgm:prSet/>
      <dgm:spPr/>
      <dgm:t>
        <a:bodyPr/>
        <a:lstStyle/>
        <a:p>
          <a:endParaRPr lang="ru-RU"/>
        </a:p>
      </dgm:t>
    </dgm:pt>
    <dgm:pt modelId="{E53CA535-8A56-48F6-95C0-27FCD2C9D91E}" type="sibTrans" cxnId="{57C0D246-B55A-401B-8F5C-3BA00967B2A9}">
      <dgm:prSet/>
      <dgm:spPr/>
      <dgm:t>
        <a:bodyPr/>
        <a:lstStyle/>
        <a:p>
          <a:endParaRPr lang="ru-RU"/>
        </a:p>
      </dgm:t>
    </dgm:pt>
    <dgm:pt modelId="{17F33B0E-4391-44B8-950B-A28960652215}">
      <dgm:prSet/>
      <dgm:spPr/>
      <dgm:t>
        <a:bodyPr/>
        <a:lstStyle/>
        <a:p>
          <a:pPr algn="just" rtl="0"/>
          <a:r>
            <a:rPr lang="uz-Cyrl-UZ" dirty="0" smtClean="0">
              <a:latin typeface="Times New Roman" panose="02020603050405020304" pitchFamily="18" charset="0"/>
              <a:cs typeface="Times New Roman" panose="02020603050405020304" pitchFamily="18" charset="0"/>
            </a:rPr>
            <a:t>ўта юқори даражада ғоялаштирилганлиги; </a:t>
          </a:r>
          <a:endParaRPr lang="ru-RU" dirty="0">
            <a:latin typeface="Times New Roman" panose="02020603050405020304" pitchFamily="18" charset="0"/>
            <a:cs typeface="Times New Roman" panose="02020603050405020304" pitchFamily="18" charset="0"/>
          </a:endParaRPr>
        </a:p>
      </dgm:t>
    </dgm:pt>
    <dgm:pt modelId="{2DEA3356-05E9-49FA-AE38-14BFA70C9A67}" type="parTrans" cxnId="{B0068051-5A73-4BCC-8B15-EFA582869180}">
      <dgm:prSet/>
      <dgm:spPr/>
      <dgm:t>
        <a:bodyPr/>
        <a:lstStyle/>
        <a:p>
          <a:endParaRPr lang="ru-RU"/>
        </a:p>
      </dgm:t>
    </dgm:pt>
    <dgm:pt modelId="{3F988621-A17F-4223-B4D2-497D737CA115}" type="sibTrans" cxnId="{B0068051-5A73-4BCC-8B15-EFA582869180}">
      <dgm:prSet/>
      <dgm:spPr/>
      <dgm:t>
        <a:bodyPr/>
        <a:lstStyle/>
        <a:p>
          <a:endParaRPr lang="ru-RU"/>
        </a:p>
      </dgm:t>
    </dgm:pt>
    <dgm:pt modelId="{737D87CE-86A7-421F-BB7C-7A9FB88BD8B9}">
      <dgm:prSet/>
      <dgm:spPr/>
      <dgm:t>
        <a:bodyPr/>
        <a:lstStyle/>
        <a:p>
          <a:pPr algn="just" rtl="0"/>
          <a:r>
            <a:rPr lang="uz-Cyrl-UZ" dirty="0" smtClean="0">
              <a:latin typeface="Times New Roman" panose="02020603050405020304" pitchFamily="18" charset="0"/>
              <a:cs typeface="Times New Roman" panose="02020603050405020304" pitchFamily="18" charset="0"/>
            </a:rPr>
            <a:t>бошқарувнинг нобозор механизмлари; </a:t>
          </a:r>
          <a:endParaRPr lang="ru-RU" dirty="0">
            <a:latin typeface="Times New Roman" panose="02020603050405020304" pitchFamily="18" charset="0"/>
            <a:cs typeface="Times New Roman" panose="02020603050405020304" pitchFamily="18" charset="0"/>
          </a:endParaRPr>
        </a:p>
      </dgm:t>
    </dgm:pt>
    <dgm:pt modelId="{6B8FB45A-3EB4-4A2F-8BDE-936CE16499F1}" type="parTrans" cxnId="{B310A323-CFA5-411C-B1E6-62E0F3A564BC}">
      <dgm:prSet/>
      <dgm:spPr/>
      <dgm:t>
        <a:bodyPr/>
        <a:lstStyle/>
        <a:p>
          <a:endParaRPr lang="ru-RU"/>
        </a:p>
      </dgm:t>
    </dgm:pt>
    <dgm:pt modelId="{D868A3B1-1A48-4DEA-97B5-FF7C863363B8}" type="sibTrans" cxnId="{B310A323-CFA5-411C-B1E6-62E0F3A564BC}">
      <dgm:prSet/>
      <dgm:spPr/>
      <dgm:t>
        <a:bodyPr/>
        <a:lstStyle/>
        <a:p>
          <a:endParaRPr lang="ru-RU"/>
        </a:p>
      </dgm:t>
    </dgm:pt>
    <dgm:pt modelId="{C5C97982-E52B-4A4F-92EA-267E61B37E69}">
      <dgm:prSet/>
      <dgm:spPr/>
      <dgm:t>
        <a:bodyPr/>
        <a:lstStyle/>
        <a:p>
          <a:pPr algn="just" rtl="0"/>
          <a:r>
            <a:rPr lang="uz-Cyrl-UZ" dirty="0" smtClean="0">
              <a:latin typeface="Times New Roman" panose="02020603050405020304" pitchFamily="18" charset="0"/>
              <a:cs typeface="Times New Roman" panose="02020603050405020304" pitchFamily="18" charset="0"/>
            </a:rPr>
            <a:t>барча соҳаларнинг давлат назоратига олинганлиги; </a:t>
          </a:r>
          <a:endParaRPr lang="ru-RU" dirty="0">
            <a:latin typeface="Times New Roman" panose="02020603050405020304" pitchFamily="18" charset="0"/>
            <a:cs typeface="Times New Roman" panose="02020603050405020304" pitchFamily="18" charset="0"/>
          </a:endParaRPr>
        </a:p>
      </dgm:t>
    </dgm:pt>
    <dgm:pt modelId="{9F748B02-5EDE-4718-AAAB-08933380FC2F}" type="parTrans" cxnId="{CCF198CE-C2AC-4166-982E-32586D793BD7}">
      <dgm:prSet/>
      <dgm:spPr/>
      <dgm:t>
        <a:bodyPr/>
        <a:lstStyle/>
        <a:p>
          <a:endParaRPr lang="ru-RU"/>
        </a:p>
      </dgm:t>
    </dgm:pt>
    <dgm:pt modelId="{73797E30-2176-425F-8C2D-70E22FBE8A3E}" type="sibTrans" cxnId="{CCF198CE-C2AC-4166-982E-32586D793BD7}">
      <dgm:prSet/>
      <dgm:spPr/>
      <dgm:t>
        <a:bodyPr/>
        <a:lstStyle/>
        <a:p>
          <a:endParaRPr lang="ru-RU"/>
        </a:p>
      </dgm:t>
    </dgm:pt>
    <dgm:pt modelId="{8467A840-26A2-4DCA-9194-CCE824A0A328}">
      <dgm:prSet/>
      <dgm:spPr/>
      <dgm:t>
        <a:bodyPr/>
        <a:lstStyle/>
        <a:p>
          <a:pPr algn="just" rtl="0"/>
          <a:r>
            <a:rPr lang="uz-Cyrl-UZ" dirty="0" smtClean="0">
              <a:latin typeface="Times New Roman" panose="02020603050405020304" pitchFamily="18" charset="0"/>
              <a:cs typeface="Times New Roman" panose="02020603050405020304" pitchFamily="18" charset="0"/>
            </a:rPr>
            <a:t>йирик индустриаллашиш; </a:t>
          </a:r>
          <a:endParaRPr lang="ru-RU" dirty="0">
            <a:latin typeface="Times New Roman" panose="02020603050405020304" pitchFamily="18" charset="0"/>
            <a:cs typeface="Times New Roman" panose="02020603050405020304" pitchFamily="18" charset="0"/>
          </a:endParaRPr>
        </a:p>
      </dgm:t>
    </dgm:pt>
    <dgm:pt modelId="{7A4354AB-4551-4CBA-9784-2CE680E59E4D}" type="parTrans" cxnId="{7AA7FBB5-0219-471E-8E17-0C6037729901}">
      <dgm:prSet/>
      <dgm:spPr/>
      <dgm:t>
        <a:bodyPr/>
        <a:lstStyle/>
        <a:p>
          <a:endParaRPr lang="ru-RU"/>
        </a:p>
      </dgm:t>
    </dgm:pt>
    <dgm:pt modelId="{54C5F66B-5F44-47DB-A629-5D09AC666EB9}" type="sibTrans" cxnId="{7AA7FBB5-0219-471E-8E17-0C6037729901}">
      <dgm:prSet/>
      <dgm:spPr/>
      <dgm:t>
        <a:bodyPr/>
        <a:lstStyle/>
        <a:p>
          <a:endParaRPr lang="ru-RU"/>
        </a:p>
      </dgm:t>
    </dgm:pt>
    <dgm:pt modelId="{6EE1F5B7-37E2-4CD6-A3DD-CFBA96AD78CD}">
      <dgm:prSet/>
      <dgm:spPr/>
      <dgm:t>
        <a:bodyPr/>
        <a:lstStyle/>
        <a:p>
          <a:pPr algn="just" rtl="0"/>
          <a:r>
            <a:rPr lang="uz-Cyrl-UZ" dirty="0" smtClean="0">
              <a:latin typeface="Times New Roman" panose="02020603050405020304" pitchFamily="18" charset="0"/>
              <a:cs typeface="Times New Roman" panose="02020603050405020304" pitchFamily="18" charset="0"/>
            </a:rPr>
            <a:t>хусусий мулкнинг инкор этилиши.</a:t>
          </a:r>
          <a:endParaRPr lang="ru-RU" dirty="0">
            <a:latin typeface="Times New Roman" panose="02020603050405020304" pitchFamily="18" charset="0"/>
            <a:cs typeface="Times New Roman" panose="02020603050405020304" pitchFamily="18" charset="0"/>
          </a:endParaRPr>
        </a:p>
      </dgm:t>
    </dgm:pt>
    <dgm:pt modelId="{E49E45EA-9EAD-4786-ADBE-CDD7BF9C8160}" type="parTrans" cxnId="{8D167661-F995-4EEE-80F2-5AC112B506AE}">
      <dgm:prSet/>
      <dgm:spPr/>
      <dgm:t>
        <a:bodyPr/>
        <a:lstStyle/>
        <a:p>
          <a:endParaRPr lang="ru-RU"/>
        </a:p>
      </dgm:t>
    </dgm:pt>
    <dgm:pt modelId="{012A360A-322E-4A04-BC89-F74CA1B26EA2}" type="sibTrans" cxnId="{8D167661-F995-4EEE-80F2-5AC112B506AE}">
      <dgm:prSet/>
      <dgm:spPr/>
      <dgm:t>
        <a:bodyPr/>
        <a:lstStyle/>
        <a:p>
          <a:endParaRPr lang="ru-RU"/>
        </a:p>
      </dgm:t>
    </dgm:pt>
    <dgm:pt modelId="{B6C1D461-21ED-491F-B86E-0EE8F80A631C}" type="pres">
      <dgm:prSet presAssocID="{6D93F4E3-1336-4993-9C35-0399508A1D93}" presName="linear" presStyleCnt="0">
        <dgm:presLayoutVars>
          <dgm:animLvl val="lvl"/>
          <dgm:resizeHandles val="exact"/>
        </dgm:presLayoutVars>
      </dgm:prSet>
      <dgm:spPr/>
      <dgm:t>
        <a:bodyPr/>
        <a:lstStyle/>
        <a:p>
          <a:endParaRPr lang="ru-RU"/>
        </a:p>
      </dgm:t>
    </dgm:pt>
    <dgm:pt modelId="{5E0CD32F-3BA1-4785-9BC6-70CE7AC85F53}" type="pres">
      <dgm:prSet presAssocID="{DB0DFD74-59DD-4749-A10F-A90D87DEBFFA}" presName="parentText" presStyleLbl="node1" presStyleIdx="0" presStyleCnt="1">
        <dgm:presLayoutVars>
          <dgm:chMax val="0"/>
          <dgm:bulletEnabled val="1"/>
        </dgm:presLayoutVars>
      </dgm:prSet>
      <dgm:spPr/>
      <dgm:t>
        <a:bodyPr/>
        <a:lstStyle/>
        <a:p>
          <a:endParaRPr lang="ru-RU"/>
        </a:p>
      </dgm:t>
    </dgm:pt>
    <dgm:pt modelId="{131BD64B-5BB6-4476-83D9-B911BAC71FD6}" type="pres">
      <dgm:prSet presAssocID="{DB0DFD74-59DD-4749-A10F-A90D87DEBFFA}" presName="childText" presStyleLbl="revTx" presStyleIdx="0" presStyleCnt="1">
        <dgm:presLayoutVars>
          <dgm:bulletEnabled val="1"/>
        </dgm:presLayoutVars>
      </dgm:prSet>
      <dgm:spPr/>
      <dgm:t>
        <a:bodyPr/>
        <a:lstStyle/>
        <a:p>
          <a:endParaRPr lang="ru-RU"/>
        </a:p>
      </dgm:t>
    </dgm:pt>
  </dgm:ptLst>
  <dgm:cxnLst>
    <dgm:cxn modelId="{FA2BAA6E-CBA1-4DCD-AC52-F6F814BB5457}" type="presOf" srcId="{8467A840-26A2-4DCA-9194-CCE824A0A328}" destId="{131BD64B-5BB6-4476-83D9-B911BAC71FD6}" srcOrd="0" destOrd="3" presId="urn:microsoft.com/office/officeart/2005/8/layout/vList2"/>
    <dgm:cxn modelId="{13AFBA5A-E18C-48D1-BCC0-200674ACA327}" type="presOf" srcId="{17F33B0E-4391-44B8-950B-A28960652215}" destId="{131BD64B-5BB6-4476-83D9-B911BAC71FD6}" srcOrd="0" destOrd="0" presId="urn:microsoft.com/office/officeart/2005/8/layout/vList2"/>
    <dgm:cxn modelId="{CCF198CE-C2AC-4166-982E-32586D793BD7}" srcId="{DB0DFD74-59DD-4749-A10F-A90D87DEBFFA}" destId="{C5C97982-E52B-4A4F-92EA-267E61B37E69}" srcOrd="2" destOrd="0" parTransId="{9F748B02-5EDE-4718-AAAB-08933380FC2F}" sibTransId="{73797E30-2176-425F-8C2D-70E22FBE8A3E}"/>
    <dgm:cxn modelId="{E98C18CA-738E-4614-9A3F-9D93A37C757D}" type="presOf" srcId="{737D87CE-86A7-421F-BB7C-7A9FB88BD8B9}" destId="{131BD64B-5BB6-4476-83D9-B911BAC71FD6}" srcOrd="0" destOrd="1" presId="urn:microsoft.com/office/officeart/2005/8/layout/vList2"/>
    <dgm:cxn modelId="{25DF6D18-36C4-4E3F-8FDC-FB7F028BF3C2}" type="presOf" srcId="{6D93F4E3-1336-4993-9C35-0399508A1D93}" destId="{B6C1D461-21ED-491F-B86E-0EE8F80A631C}" srcOrd="0" destOrd="0" presId="urn:microsoft.com/office/officeart/2005/8/layout/vList2"/>
    <dgm:cxn modelId="{7AA7FBB5-0219-471E-8E17-0C6037729901}" srcId="{DB0DFD74-59DD-4749-A10F-A90D87DEBFFA}" destId="{8467A840-26A2-4DCA-9194-CCE824A0A328}" srcOrd="3" destOrd="0" parTransId="{7A4354AB-4551-4CBA-9784-2CE680E59E4D}" sibTransId="{54C5F66B-5F44-47DB-A629-5D09AC666EB9}"/>
    <dgm:cxn modelId="{B310A323-CFA5-411C-B1E6-62E0F3A564BC}" srcId="{DB0DFD74-59DD-4749-A10F-A90D87DEBFFA}" destId="{737D87CE-86A7-421F-BB7C-7A9FB88BD8B9}" srcOrd="1" destOrd="0" parTransId="{6B8FB45A-3EB4-4A2F-8BDE-936CE16499F1}" sibTransId="{D868A3B1-1A48-4DEA-97B5-FF7C863363B8}"/>
    <dgm:cxn modelId="{1103400D-2C01-42AF-A80B-D2412C615FC2}" type="presOf" srcId="{DB0DFD74-59DD-4749-A10F-A90D87DEBFFA}" destId="{5E0CD32F-3BA1-4785-9BC6-70CE7AC85F53}" srcOrd="0" destOrd="0" presId="urn:microsoft.com/office/officeart/2005/8/layout/vList2"/>
    <dgm:cxn modelId="{57C0D246-B55A-401B-8F5C-3BA00967B2A9}" srcId="{6D93F4E3-1336-4993-9C35-0399508A1D93}" destId="{DB0DFD74-59DD-4749-A10F-A90D87DEBFFA}" srcOrd="0" destOrd="0" parTransId="{7826F0F5-F778-45DD-BA67-F757E46CAD97}" sibTransId="{E53CA535-8A56-48F6-95C0-27FCD2C9D91E}"/>
    <dgm:cxn modelId="{8D167661-F995-4EEE-80F2-5AC112B506AE}" srcId="{DB0DFD74-59DD-4749-A10F-A90D87DEBFFA}" destId="{6EE1F5B7-37E2-4CD6-A3DD-CFBA96AD78CD}" srcOrd="4" destOrd="0" parTransId="{E49E45EA-9EAD-4786-ADBE-CDD7BF9C8160}" sibTransId="{012A360A-322E-4A04-BC89-F74CA1B26EA2}"/>
    <dgm:cxn modelId="{B0068051-5A73-4BCC-8B15-EFA582869180}" srcId="{DB0DFD74-59DD-4749-A10F-A90D87DEBFFA}" destId="{17F33B0E-4391-44B8-950B-A28960652215}" srcOrd="0" destOrd="0" parTransId="{2DEA3356-05E9-49FA-AE38-14BFA70C9A67}" sibTransId="{3F988621-A17F-4223-B4D2-497D737CA115}"/>
    <dgm:cxn modelId="{1B328692-4595-4A28-8B5F-1FA7C331B7C2}" type="presOf" srcId="{6EE1F5B7-37E2-4CD6-A3DD-CFBA96AD78CD}" destId="{131BD64B-5BB6-4476-83D9-B911BAC71FD6}" srcOrd="0" destOrd="4" presId="urn:microsoft.com/office/officeart/2005/8/layout/vList2"/>
    <dgm:cxn modelId="{7305801F-5DCD-454D-9324-643A3AD47172}" type="presOf" srcId="{C5C97982-E52B-4A4F-92EA-267E61B37E69}" destId="{131BD64B-5BB6-4476-83D9-B911BAC71FD6}" srcOrd="0" destOrd="2" presId="urn:microsoft.com/office/officeart/2005/8/layout/vList2"/>
    <dgm:cxn modelId="{B0F27243-F8E4-4C20-AA2C-8B13AF059A17}" type="presParOf" srcId="{B6C1D461-21ED-491F-B86E-0EE8F80A631C}" destId="{5E0CD32F-3BA1-4785-9BC6-70CE7AC85F53}" srcOrd="0" destOrd="0" presId="urn:microsoft.com/office/officeart/2005/8/layout/vList2"/>
    <dgm:cxn modelId="{099A17FE-61A9-4431-9DDB-2F6FA5F27475}" type="presParOf" srcId="{B6C1D461-21ED-491F-B86E-0EE8F80A631C}" destId="{131BD64B-5BB6-4476-83D9-B911BAC71FD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DC16389E-33B3-4242-AF68-A188EAFAB60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7616405-647D-4615-B5E5-46D6C3936ED5}">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назарий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асослари</a:t>
          </a:r>
          <a:r>
            <a:rPr lang="ru-RU" dirty="0" smtClean="0">
              <a:latin typeface="Times New Roman" panose="02020603050405020304" pitchFamily="18" charset="0"/>
              <a:cs typeface="Times New Roman" panose="02020603050405020304" pitchFamily="18" charset="0"/>
            </a:rPr>
            <a:t> марксизм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социалистик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вакиллари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203F14C-5772-4481-B428-40F390A19AEA}" type="parTrans" cxnId="{4A197767-AA6E-4817-9C8B-DDEA9434D4D3}">
      <dgm:prSet/>
      <dgm:spPr/>
      <dgm:t>
        <a:bodyPr/>
        <a:lstStyle/>
        <a:p>
          <a:endParaRPr lang="ru-RU"/>
        </a:p>
      </dgm:t>
    </dgm:pt>
    <dgm:pt modelId="{37AF7F70-0C04-485B-BFF2-4A9BDB52FC50}" type="sibTrans" cxnId="{4A197767-AA6E-4817-9C8B-DDEA9434D4D3}">
      <dgm:prSet/>
      <dgm:spPr/>
      <dgm:t>
        <a:bodyPr/>
        <a:lstStyle/>
        <a:p>
          <a:endParaRPr lang="ru-RU"/>
        </a:p>
      </dgm:t>
    </dgm:pt>
    <dgm:pt modelId="{58323F46-F487-4D73-B6B8-E24D18494CFF}">
      <dgm:prSet/>
      <dgm:spPr/>
      <dgm:t>
        <a:bodyPr/>
        <a:lstStyle/>
        <a:p>
          <a:pPr marL="0" indent="358775"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тизим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самарадорлиги</a:t>
          </a:r>
          <a:r>
            <a:rPr lang="ru-RU" dirty="0" smtClean="0">
              <a:latin typeface="Times New Roman" panose="02020603050405020304" pitchFamily="18" charset="0"/>
              <a:cs typeface="Times New Roman" panose="02020603050405020304" pitchFamily="18" charset="0"/>
            </a:rPr>
            <a:t> паст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масалаларда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самарасиз</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жамоатчилигида</a:t>
          </a:r>
          <a:r>
            <a:rPr lang="ru-RU" dirty="0" smtClean="0">
              <a:latin typeface="Times New Roman" panose="02020603050405020304" pitchFamily="18" charset="0"/>
              <a:cs typeface="Times New Roman" panose="02020603050405020304" pitchFamily="18" charset="0"/>
            </a:rPr>
            <a:t> у</a:t>
          </a:r>
          <a:r>
            <a:rPr lang="uz-Cyrl-UZ" dirty="0" smtClean="0">
              <a:latin typeface="Times New Roman" panose="02020603050405020304" pitchFamily="18" charset="0"/>
              <a:cs typeface="Times New Roman" panose="02020603050405020304" pitchFamily="18" charset="0"/>
            </a:rPr>
            <a:t>н</a:t>
          </a:r>
          <a:r>
            <a:rPr lang="ru-RU" dirty="0" smtClean="0">
              <a:latin typeface="Times New Roman" panose="02020603050405020304" pitchFamily="18" charset="0"/>
              <a:cs typeface="Times New Roman" panose="02020603050405020304" pitchFamily="18" charset="0"/>
            </a:rPr>
            <a:t>га </a:t>
          </a:r>
          <a:r>
            <a:rPr lang="ru-RU" dirty="0" err="1" smtClean="0">
              <a:latin typeface="Times New Roman" panose="02020603050405020304" pitchFamily="18" charset="0"/>
              <a:cs typeface="Times New Roman" panose="02020603050405020304" pitchFamily="18" charset="0"/>
            </a:rPr>
            <a:t>салбий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F3E9150-9BDB-49B2-9400-B300A8509623}" type="parTrans" cxnId="{A1B3AD9A-9C16-4CB8-A6A5-FDFCEB082DCA}">
      <dgm:prSet/>
      <dgm:spPr/>
      <dgm:t>
        <a:bodyPr/>
        <a:lstStyle/>
        <a:p>
          <a:endParaRPr lang="ru-RU"/>
        </a:p>
      </dgm:t>
    </dgm:pt>
    <dgm:pt modelId="{DF789AED-1A21-4BE2-A355-01D91A56D508}" type="sibTrans" cxnId="{A1B3AD9A-9C16-4CB8-A6A5-FDFCEB082DCA}">
      <dgm:prSet/>
      <dgm:spPr/>
      <dgm:t>
        <a:bodyPr/>
        <a:lstStyle/>
        <a:p>
          <a:endParaRPr lang="ru-RU"/>
        </a:p>
      </dgm:t>
    </dgm:pt>
    <dgm:pt modelId="{06ED6CB8-1261-415A-97CE-A97BBCF50BC3}" type="pres">
      <dgm:prSet presAssocID="{DC16389E-33B3-4242-AF68-A188EAFAB60A}" presName="linear" presStyleCnt="0">
        <dgm:presLayoutVars>
          <dgm:animLvl val="lvl"/>
          <dgm:resizeHandles val="exact"/>
        </dgm:presLayoutVars>
      </dgm:prSet>
      <dgm:spPr/>
      <dgm:t>
        <a:bodyPr/>
        <a:lstStyle/>
        <a:p>
          <a:endParaRPr lang="ru-RU"/>
        </a:p>
      </dgm:t>
    </dgm:pt>
    <dgm:pt modelId="{A8B24119-85F1-4F17-9927-003029AF281A}" type="pres">
      <dgm:prSet presAssocID="{77616405-647D-4615-B5E5-46D6C3936ED5}" presName="parentText" presStyleLbl="node1" presStyleIdx="0" presStyleCnt="2">
        <dgm:presLayoutVars>
          <dgm:chMax val="0"/>
          <dgm:bulletEnabled val="1"/>
        </dgm:presLayoutVars>
      </dgm:prSet>
      <dgm:spPr/>
      <dgm:t>
        <a:bodyPr/>
        <a:lstStyle/>
        <a:p>
          <a:endParaRPr lang="ru-RU"/>
        </a:p>
      </dgm:t>
    </dgm:pt>
    <dgm:pt modelId="{94E48564-CBAD-4C0C-8ECC-8FC7DBFD071C}" type="pres">
      <dgm:prSet presAssocID="{37AF7F70-0C04-485B-BFF2-4A9BDB52FC50}" presName="spacer" presStyleCnt="0"/>
      <dgm:spPr/>
    </dgm:pt>
    <dgm:pt modelId="{7B9CF383-0736-4BB3-ABD2-6684A797CFD4}" type="pres">
      <dgm:prSet presAssocID="{58323F46-F487-4D73-B6B8-E24D18494CFF}" presName="parentText" presStyleLbl="node1" presStyleIdx="1" presStyleCnt="2">
        <dgm:presLayoutVars>
          <dgm:chMax val="0"/>
          <dgm:bulletEnabled val="1"/>
        </dgm:presLayoutVars>
      </dgm:prSet>
      <dgm:spPr/>
      <dgm:t>
        <a:bodyPr/>
        <a:lstStyle/>
        <a:p>
          <a:endParaRPr lang="ru-RU"/>
        </a:p>
      </dgm:t>
    </dgm:pt>
  </dgm:ptLst>
  <dgm:cxnLst>
    <dgm:cxn modelId="{0433D746-708C-4B61-85F3-F953162C7A92}" type="presOf" srcId="{77616405-647D-4615-B5E5-46D6C3936ED5}" destId="{A8B24119-85F1-4F17-9927-003029AF281A}" srcOrd="0" destOrd="0" presId="urn:microsoft.com/office/officeart/2005/8/layout/vList2"/>
    <dgm:cxn modelId="{A1B3AD9A-9C16-4CB8-A6A5-FDFCEB082DCA}" srcId="{DC16389E-33B3-4242-AF68-A188EAFAB60A}" destId="{58323F46-F487-4D73-B6B8-E24D18494CFF}" srcOrd="1" destOrd="0" parTransId="{5F3E9150-9BDB-49B2-9400-B300A8509623}" sibTransId="{DF789AED-1A21-4BE2-A355-01D91A56D508}"/>
    <dgm:cxn modelId="{F40BDB6A-F3BB-4227-9E00-D232D8930703}" type="presOf" srcId="{DC16389E-33B3-4242-AF68-A188EAFAB60A}" destId="{06ED6CB8-1261-415A-97CE-A97BBCF50BC3}" srcOrd="0" destOrd="0" presId="urn:microsoft.com/office/officeart/2005/8/layout/vList2"/>
    <dgm:cxn modelId="{4A197767-AA6E-4817-9C8B-DDEA9434D4D3}" srcId="{DC16389E-33B3-4242-AF68-A188EAFAB60A}" destId="{77616405-647D-4615-B5E5-46D6C3936ED5}" srcOrd="0" destOrd="0" parTransId="{4203F14C-5772-4481-B428-40F390A19AEA}" sibTransId="{37AF7F70-0C04-485B-BFF2-4A9BDB52FC50}"/>
    <dgm:cxn modelId="{C5198985-36E4-434F-B28B-D89040BE82E7}" type="presOf" srcId="{58323F46-F487-4D73-B6B8-E24D18494CFF}" destId="{7B9CF383-0736-4BB3-ABD2-6684A797CFD4}" srcOrd="0" destOrd="0" presId="urn:microsoft.com/office/officeart/2005/8/layout/vList2"/>
    <dgm:cxn modelId="{51499A02-02BC-4222-9132-895DD8700013}" type="presParOf" srcId="{06ED6CB8-1261-415A-97CE-A97BBCF50BC3}" destId="{A8B24119-85F1-4F17-9927-003029AF281A}" srcOrd="0" destOrd="0" presId="urn:microsoft.com/office/officeart/2005/8/layout/vList2"/>
    <dgm:cxn modelId="{0C6561F6-A1BA-4678-A606-BA00FDDD08A2}" type="presParOf" srcId="{06ED6CB8-1261-415A-97CE-A97BBCF50BC3}" destId="{94E48564-CBAD-4C0C-8ECC-8FC7DBFD071C}" srcOrd="1" destOrd="0" presId="urn:microsoft.com/office/officeart/2005/8/layout/vList2"/>
    <dgm:cxn modelId="{D51E04A9-2D95-4AB9-AA24-7B94650413ED}" type="presParOf" srcId="{06ED6CB8-1261-415A-97CE-A97BBCF50BC3}" destId="{7B9CF383-0736-4BB3-ABD2-6684A797CFD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29D6C36-0BFE-4FC0-ADD8-636C995382E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B44D2567-3DF0-4C96-BC6F-75774673D03D}">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Учинчиси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XX </a:t>
          </a:r>
          <a:r>
            <a:rPr lang="ru-RU" dirty="0" err="1" smtClean="0">
              <a:latin typeface="Times New Roman" panose="02020603050405020304" pitchFamily="18" charset="0"/>
              <a:cs typeface="Times New Roman" panose="02020603050405020304" pitchFamily="18" charset="0"/>
            </a:rPr>
            <a:t>асрнинг</a:t>
          </a:r>
          <a:r>
            <a:rPr lang="ru-RU" dirty="0" smtClean="0">
              <a:latin typeface="Times New Roman" panose="02020603050405020304" pitchFamily="18" charset="0"/>
              <a:cs typeface="Times New Roman" panose="02020603050405020304" pitchFamily="18" charset="0"/>
            </a:rPr>
            <a:t> 20-30-йилларида б</a:t>
          </a:r>
          <a:r>
            <a:rPr lang="uz-Cyrl-UZ" dirty="0" smtClean="0">
              <a:latin typeface="Times New Roman" panose="02020603050405020304" pitchFamily="18" charset="0"/>
              <a:cs typeface="Times New Roman" panose="02020603050405020304" pitchFamily="18" charset="0"/>
            </a:rPr>
            <a:t>ўл</a:t>
          </a:r>
          <a:r>
            <a:rPr lang="ru-RU" dirty="0" err="1" smtClean="0">
              <a:latin typeface="Times New Roman" panose="02020603050405020304" pitchFamily="18" charset="0"/>
              <a:cs typeface="Times New Roman" panose="02020603050405020304" pitchFamily="18" charset="0"/>
            </a:rPr>
            <a:t>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тга</a:t>
          </a:r>
          <a:r>
            <a:rPr lang="uz-Cyrl-UZ" dirty="0" smtClean="0">
              <a:latin typeface="Times New Roman" panose="02020603050405020304" pitchFamily="18" charset="0"/>
              <a:cs typeface="Times New Roman" panose="02020603050405020304" pitchFamily="18" charset="0"/>
            </a:rPr>
            <a:t>н “</a:t>
          </a:r>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депрессия</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аралашувига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F6C158F-7500-4FDF-A033-308C177322D5}" type="parTrans" cxnId="{AE5654F0-8CFA-40DF-96F1-620D1174E254}">
      <dgm:prSet/>
      <dgm:spPr/>
      <dgm:t>
        <a:bodyPr/>
        <a:lstStyle/>
        <a:p>
          <a:endParaRPr lang="ru-RU"/>
        </a:p>
      </dgm:t>
    </dgm:pt>
    <dgm:pt modelId="{3BE050A7-E4AB-479B-854D-BAD4176CA096}" type="sibTrans" cxnId="{AE5654F0-8CFA-40DF-96F1-620D1174E254}">
      <dgm:prSet/>
      <dgm:spPr/>
      <dgm:t>
        <a:bodyPr/>
        <a:lstStyle/>
        <a:p>
          <a:endParaRPr lang="ru-RU"/>
        </a:p>
      </dgm:t>
    </dgm:pt>
    <dgm:pt modelId="{DD8A331F-5CE4-4EB9-81C3-33AC90A14E3F}" type="pres">
      <dgm:prSet presAssocID="{829D6C36-0BFE-4FC0-ADD8-636C995382EE}" presName="linear" presStyleCnt="0">
        <dgm:presLayoutVars>
          <dgm:animLvl val="lvl"/>
          <dgm:resizeHandles val="exact"/>
        </dgm:presLayoutVars>
      </dgm:prSet>
      <dgm:spPr/>
      <dgm:t>
        <a:bodyPr/>
        <a:lstStyle/>
        <a:p>
          <a:endParaRPr lang="ru-RU"/>
        </a:p>
      </dgm:t>
    </dgm:pt>
    <dgm:pt modelId="{2F4FDD28-FA9F-42F9-A0FF-42AE4FB5A07A}" type="pres">
      <dgm:prSet presAssocID="{B44D2567-3DF0-4C96-BC6F-75774673D03D}" presName="parentText" presStyleLbl="node1" presStyleIdx="0" presStyleCnt="1">
        <dgm:presLayoutVars>
          <dgm:chMax val="0"/>
          <dgm:bulletEnabled val="1"/>
        </dgm:presLayoutVars>
      </dgm:prSet>
      <dgm:spPr/>
      <dgm:t>
        <a:bodyPr/>
        <a:lstStyle/>
        <a:p>
          <a:endParaRPr lang="ru-RU"/>
        </a:p>
      </dgm:t>
    </dgm:pt>
  </dgm:ptLst>
  <dgm:cxnLst>
    <dgm:cxn modelId="{AE5654F0-8CFA-40DF-96F1-620D1174E254}" srcId="{829D6C36-0BFE-4FC0-ADD8-636C995382EE}" destId="{B44D2567-3DF0-4C96-BC6F-75774673D03D}" srcOrd="0" destOrd="0" parTransId="{3F6C158F-7500-4FDF-A033-308C177322D5}" sibTransId="{3BE050A7-E4AB-479B-854D-BAD4176CA096}"/>
    <dgm:cxn modelId="{C4617586-BCBC-4ED8-8AF7-D5C39CC5E2A5}" type="presOf" srcId="{829D6C36-0BFE-4FC0-ADD8-636C995382EE}" destId="{DD8A331F-5CE4-4EB9-81C3-33AC90A14E3F}" srcOrd="0" destOrd="0" presId="urn:microsoft.com/office/officeart/2005/8/layout/vList2"/>
    <dgm:cxn modelId="{F39FB9A1-DAB1-448B-B997-69F47526B679}" type="presOf" srcId="{B44D2567-3DF0-4C96-BC6F-75774673D03D}" destId="{2F4FDD28-FA9F-42F9-A0FF-42AE4FB5A07A}" srcOrd="0" destOrd="0" presId="urn:microsoft.com/office/officeart/2005/8/layout/vList2"/>
    <dgm:cxn modelId="{37964924-E122-4672-8B12-B80F8D95FBF2}" type="presParOf" srcId="{DD8A331F-5CE4-4EB9-81C3-33AC90A14E3F}" destId="{2F4FDD28-FA9F-42F9-A0FF-42AE4FB5A07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81D602E5-FF06-4326-B161-FBA63EFAFD80}"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B8C4CB1-E7A9-47B8-A23A-05258C99588E}">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модель </a:t>
          </a:r>
          <a:r>
            <a:rPr lang="ru-RU" dirty="0" err="1" smtClean="0">
              <a:latin typeface="Times New Roman" panose="02020603050405020304" pitchFamily="18" charset="0"/>
              <a:cs typeface="Times New Roman" panose="02020603050405020304" pitchFamily="18" charset="0"/>
            </a:rPr>
            <a:t>Ж.М.Кейнс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функ</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ияларига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3A3F08F-16AB-4812-AC53-5E9D3DC7CC80}" type="parTrans" cxnId="{8A53C9E8-40F1-4457-82AE-C2EF9E8415F6}">
      <dgm:prSet/>
      <dgm:spPr/>
      <dgm:t>
        <a:bodyPr/>
        <a:lstStyle/>
        <a:p>
          <a:endParaRPr lang="ru-RU"/>
        </a:p>
      </dgm:t>
    </dgm:pt>
    <dgm:pt modelId="{39587745-AD39-4B7E-BD76-509330CA5F0A}" type="sibTrans" cxnId="{8A53C9E8-40F1-4457-82AE-C2EF9E8415F6}">
      <dgm:prSet/>
      <dgm:spPr/>
      <dgm:t>
        <a:bodyPr/>
        <a:lstStyle/>
        <a:p>
          <a:endParaRPr lang="ru-RU"/>
        </a:p>
      </dgm:t>
    </dgm:pt>
    <dgm:pt modelId="{08B81ECE-4E97-46A4-91EB-4D278FBE44F9}">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мулкининг кўпайиши ва шу орқали давлатнинг тадбиркорлик фаолиятни юритиши; </a:t>
          </a:r>
          <a:endParaRPr lang="ru-RU" dirty="0">
            <a:latin typeface="Times New Roman" panose="02020603050405020304" pitchFamily="18" charset="0"/>
            <a:cs typeface="Times New Roman" panose="02020603050405020304" pitchFamily="18" charset="0"/>
          </a:endParaRPr>
        </a:p>
      </dgm:t>
    </dgm:pt>
    <dgm:pt modelId="{3230E1CF-4F55-4E45-A964-598F8FC14B38}" type="parTrans" cxnId="{E495208B-F0A1-4AC4-A804-406C85535C2F}">
      <dgm:prSet/>
      <dgm:spPr/>
      <dgm:t>
        <a:bodyPr/>
        <a:lstStyle/>
        <a:p>
          <a:endParaRPr lang="ru-RU"/>
        </a:p>
      </dgm:t>
    </dgm:pt>
    <dgm:pt modelId="{263410BF-7763-4018-9AB8-4E12F7D189AA}" type="sibTrans" cxnId="{E495208B-F0A1-4AC4-A804-406C85535C2F}">
      <dgm:prSet/>
      <dgm:spPr/>
      <dgm:t>
        <a:bodyPr/>
        <a:lstStyle/>
        <a:p>
          <a:endParaRPr lang="ru-RU"/>
        </a:p>
      </dgm:t>
    </dgm:pt>
    <dgm:pt modelId="{64D45408-4782-4D97-AE47-FF8B39D9EFC3}">
      <dgm:prSet/>
      <dgm:spPr/>
      <dgm:t>
        <a:bodyPr/>
        <a:lstStyle/>
        <a:p>
          <a:pPr algn="just" rtl="0"/>
          <a:r>
            <a:rPr lang="uz-Cyrl-UZ" dirty="0" smtClean="0">
              <a:latin typeface="Times New Roman" panose="02020603050405020304" pitchFamily="18" charset="0"/>
              <a:cs typeface="Times New Roman" panose="02020603050405020304" pitchFamily="18" charset="0"/>
            </a:rPr>
            <a:t>бир қатор тармоқларнинг давлат назорати остига олиниши; </a:t>
          </a:r>
          <a:endParaRPr lang="ru-RU" dirty="0">
            <a:latin typeface="Times New Roman" panose="02020603050405020304" pitchFamily="18" charset="0"/>
            <a:cs typeface="Times New Roman" panose="02020603050405020304" pitchFamily="18" charset="0"/>
          </a:endParaRPr>
        </a:p>
      </dgm:t>
    </dgm:pt>
    <dgm:pt modelId="{3DD07A19-3068-4B08-92D1-E55FFAE8EB18}" type="parTrans" cxnId="{70B50291-4830-4002-A6BF-6A2779B9C871}">
      <dgm:prSet/>
      <dgm:spPr/>
      <dgm:t>
        <a:bodyPr/>
        <a:lstStyle/>
        <a:p>
          <a:endParaRPr lang="ru-RU"/>
        </a:p>
      </dgm:t>
    </dgm:pt>
    <dgm:pt modelId="{4EA9351A-DC0D-408E-A2B6-A0CD39CE2B3E}" type="sibTrans" cxnId="{70B50291-4830-4002-A6BF-6A2779B9C871}">
      <dgm:prSet/>
      <dgm:spPr/>
      <dgm:t>
        <a:bodyPr/>
        <a:lstStyle/>
        <a:p>
          <a:endParaRPr lang="ru-RU"/>
        </a:p>
      </dgm:t>
    </dgm:pt>
    <dgm:pt modelId="{2C756694-5AE6-4FF6-B78A-3D33DBF3066E}">
      <dgm:prSet/>
      <dgm:spPr/>
      <dgm:t>
        <a:bodyPr/>
        <a:lstStyle/>
        <a:p>
          <a:pPr algn="just" rtl="0"/>
          <a:r>
            <a:rPr lang="uz-Cyrl-UZ" dirty="0" smtClean="0">
              <a:latin typeface="Times New Roman" panose="02020603050405020304" pitchFamily="18" charset="0"/>
              <a:cs typeface="Times New Roman" panose="02020603050405020304" pitchFamily="18" charset="0"/>
            </a:rPr>
            <a:t>нархларнинг шаклланиш механизмининг давлат назорати остида бўлиши; </a:t>
          </a:r>
          <a:endParaRPr lang="ru-RU" dirty="0">
            <a:latin typeface="Times New Roman" panose="02020603050405020304" pitchFamily="18" charset="0"/>
            <a:cs typeface="Times New Roman" panose="02020603050405020304" pitchFamily="18" charset="0"/>
          </a:endParaRPr>
        </a:p>
      </dgm:t>
    </dgm:pt>
    <dgm:pt modelId="{65DF6327-4A38-4ADC-945F-BD9E1C6D06E7}" type="parTrans" cxnId="{D5B02057-A2F8-4996-9FAA-DEE8BCD14CA9}">
      <dgm:prSet/>
      <dgm:spPr/>
      <dgm:t>
        <a:bodyPr/>
        <a:lstStyle/>
        <a:p>
          <a:endParaRPr lang="ru-RU"/>
        </a:p>
      </dgm:t>
    </dgm:pt>
    <dgm:pt modelId="{8ED23B90-0D09-499B-BB1C-CB806C5881AD}" type="sibTrans" cxnId="{D5B02057-A2F8-4996-9FAA-DEE8BCD14CA9}">
      <dgm:prSet/>
      <dgm:spPr/>
      <dgm:t>
        <a:bodyPr/>
        <a:lstStyle/>
        <a:p>
          <a:endParaRPr lang="ru-RU"/>
        </a:p>
      </dgm:t>
    </dgm:pt>
    <dgm:pt modelId="{1B38FEF1-7C90-4677-9733-B7E1C94ACB46}">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томонидан меҳнат бозорининг тартибга солиб турилиши; </a:t>
          </a:r>
          <a:endParaRPr lang="ru-RU" dirty="0">
            <a:latin typeface="Times New Roman" panose="02020603050405020304" pitchFamily="18" charset="0"/>
            <a:cs typeface="Times New Roman" panose="02020603050405020304" pitchFamily="18" charset="0"/>
          </a:endParaRPr>
        </a:p>
      </dgm:t>
    </dgm:pt>
    <dgm:pt modelId="{851296D7-EFC7-4616-9239-B70FB717729A}" type="parTrans" cxnId="{78C2DBFD-3C37-4F8E-A89E-0CEB5E5714E4}">
      <dgm:prSet/>
      <dgm:spPr/>
      <dgm:t>
        <a:bodyPr/>
        <a:lstStyle/>
        <a:p>
          <a:endParaRPr lang="ru-RU"/>
        </a:p>
      </dgm:t>
    </dgm:pt>
    <dgm:pt modelId="{1057A690-6B93-4293-9F41-17549BBF08EC}" type="sibTrans" cxnId="{78C2DBFD-3C37-4F8E-A89E-0CEB5E5714E4}">
      <dgm:prSet/>
      <dgm:spPr/>
      <dgm:t>
        <a:bodyPr/>
        <a:lstStyle/>
        <a:p>
          <a:endParaRPr lang="ru-RU"/>
        </a:p>
      </dgm:t>
    </dgm:pt>
    <dgm:pt modelId="{B7A76B66-E1E3-4059-BBC0-4F58C137DDB9}">
      <dgm:prSet/>
      <dgm:spPr/>
      <dgm:t>
        <a:bodyPr/>
        <a:lstStyle/>
        <a:p>
          <a:pPr algn="just" rtl="0"/>
          <a:r>
            <a:rPr lang="uz-Cyrl-UZ" dirty="0" smtClean="0">
              <a:latin typeface="Times New Roman" panose="02020603050405020304" pitchFamily="18" charset="0"/>
              <a:cs typeface="Times New Roman" panose="02020603050405020304" pitchFamily="18" charset="0"/>
            </a:rPr>
            <a:t>табиий монополия ва мамлакат инфратузилмасининг давлат томонидан назорат қилиниши.</a:t>
          </a:r>
          <a:endParaRPr lang="ru-RU" dirty="0">
            <a:latin typeface="Times New Roman" panose="02020603050405020304" pitchFamily="18" charset="0"/>
            <a:cs typeface="Times New Roman" panose="02020603050405020304" pitchFamily="18" charset="0"/>
          </a:endParaRPr>
        </a:p>
      </dgm:t>
    </dgm:pt>
    <dgm:pt modelId="{F214DC85-EBCA-4D65-938B-6AAFB855BB63}" type="parTrans" cxnId="{F1394E86-8D52-4DBB-98C0-DC8BEFCFFA94}">
      <dgm:prSet/>
      <dgm:spPr/>
      <dgm:t>
        <a:bodyPr/>
        <a:lstStyle/>
        <a:p>
          <a:endParaRPr lang="ru-RU"/>
        </a:p>
      </dgm:t>
    </dgm:pt>
    <dgm:pt modelId="{105BBEF7-82FA-4ACF-BCFC-A0D1EB3823C6}" type="sibTrans" cxnId="{F1394E86-8D52-4DBB-98C0-DC8BEFCFFA94}">
      <dgm:prSet/>
      <dgm:spPr/>
      <dgm:t>
        <a:bodyPr/>
        <a:lstStyle/>
        <a:p>
          <a:endParaRPr lang="ru-RU"/>
        </a:p>
      </dgm:t>
    </dgm:pt>
    <dgm:pt modelId="{E2168788-210B-4D8A-9F49-2F745194B84E}" type="pres">
      <dgm:prSet presAssocID="{81D602E5-FF06-4326-B161-FBA63EFAFD80}" presName="linear" presStyleCnt="0">
        <dgm:presLayoutVars>
          <dgm:animLvl val="lvl"/>
          <dgm:resizeHandles val="exact"/>
        </dgm:presLayoutVars>
      </dgm:prSet>
      <dgm:spPr/>
      <dgm:t>
        <a:bodyPr/>
        <a:lstStyle/>
        <a:p>
          <a:endParaRPr lang="ru-RU"/>
        </a:p>
      </dgm:t>
    </dgm:pt>
    <dgm:pt modelId="{CDA3881D-5C57-4405-94D4-D6569ECA1833}" type="pres">
      <dgm:prSet presAssocID="{7B8C4CB1-E7A9-47B8-A23A-05258C99588E}" presName="parentText" presStyleLbl="node1" presStyleIdx="0" presStyleCnt="1">
        <dgm:presLayoutVars>
          <dgm:chMax val="0"/>
          <dgm:bulletEnabled val="1"/>
        </dgm:presLayoutVars>
      </dgm:prSet>
      <dgm:spPr/>
      <dgm:t>
        <a:bodyPr/>
        <a:lstStyle/>
        <a:p>
          <a:endParaRPr lang="ru-RU"/>
        </a:p>
      </dgm:t>
    </dgm:pt>
    <dgm:pt modelId="{1742938B-FBAC-4C26-98FB-3201A8C0318E}" type="pres">
      <dgm:prSet presAssocID="{7B8C4CB1-E7A9-47B8-A23A-05258C99588E}" presName="childText" presStyleLbl="revTx" presStyleIdx="0" presStyleCnt="1">
        <dgm:presLayoutVars>
          <dgm:bulletEnabled val="1"/>
        </dgm:presLayoutVars>
      </dgm:prSet>
      <dgm:spPr/>
      <dgm:t>
        <a:bodyPr/>
        <a:lstStyle/>
        <a:p>
          <a:endParaRPr lang="ru-RU"/>
        </a:p>
      </dgm:t>
    </dgm:pt>
  </dgm:ptLst>
  <dgm:cxnLst>
    <dgm:cxn modelId="{DFE22ADD-F008-4869-8952-3A0103A4E886}" type="presOf" srcId="{1B38FEF1-7C90-4677-9733-B7E1C94ACB46}" destId="{1742938B-FBAC-4C26-98FB-3201A8C0318E}" srcOrd="0" destOrd="3" presId="urn:microsoft.com/office/officeart/2005/8/layout/vList2"/>
    <dgm:cxn modelId="{8A53C9E8-40F1-4457-82AE-C2EF9E8415F6}" srcId="{81D602E5-FF06-4326-B161-FBA63EFAFD80}" destId="{7B8C4CB1-E7A9-47B8-A23A-05258C99588E}" srcOrd="0" destOrd="0" parTransId="{C3A3F08F-16AB-4812-AC53-5E9D3DC7CC80}" sibTransId="{39587745-AD39-4B7E-BD76-509330CA5F0A}"/>
    <dgm:cxn modelId="{68A4F475-9C7C-4FFD-80E1-B97469DD2473}" type="presOf" srcId="{81D602E5-FF06-4326-B161-FBA63EFAFD80}" destId="{E2168788-210B-4D8A-9F49-2F745194B84E}" srcOrd="0" destOrd="0" presId="urn:microsoft.com/office/officeart/2005/8/layout/vList2"/>
    <dgm:cxn modelId="{D5B02057-A2F8-4996-9FAA-DEE8BCD14CA9}" srcId="{7B8C4CB1-E7A9-47B8-A23A-05258C99588E}" destId="{2C756694-5AE6-4FF6-B78A-3D33DBF3066E}" srcOrd="2" destOrd="0" parTransId="{65DF6327-4A38-4ADC-945F-BD9E1C6D06E7}" sibTransId="{8ED23B90-0D09-499B-BB1C-CB806C5881AD}"/>
    <dgm:cxn modelId="{56D9AFAF-FAA4-48A3-8249-B1C808E77FE1}" type="presOf" srcId="{B7A76B66-E1E3-4059-BBC0-4F58C137DDB9}" destId="{1742938B-FBAC-4C26-98FB-3201A8C0318E}" srcOrd="0" destOrd="4" presId="urn:microsoft.com/office/officeart/2005/8/layout/vList2"/>
    <dgm:cxn modelId="{D6B1930E-A10E-41E9-8C8B-AC9F9C54F0BD}" type="presOf" srcId="{08B81ECE-4E97-46A4-91EB-4D278FBE44F9}" destId="{1742938B-FBAC-4C26-98FB-3201A8C0318E}" srcOrd="0" destOrd="0" presId="urn:microsoft.com/office/officeart/2005/8/layout/vList2"/>
    <dgm:cxn modelId="{E23CDAB7-1B83-474D-8F49-8D5765BD6966}" type="presOf" srcId="{2C756694-5AE6-4FF6-B78A-3D33DBF3066E}" destId="{1742938B-FBAC-4C26-98FB-3201A8C0318E}" srcOrd="0" destOrd="2" presId="urn:microsoft.com/office/officeart/2005/8/layout/vList2"/>
    <dgm:cxn modelId="{F1394E86-8D52-4DBB-98C0-DC8BEFCFFA94}" srcId="{7B8C4CB1-E7A9-47B8-A23A-05258C99588E}" destId="{B7A76B66-E1E3-4059-BBC0-4F58C137DDB9}" srcOrd="4" destOrd="0" parTransId="{F214DC85-EBCA-4D65-938B-6AAFB855BB63}" sibTransId="{105BBEF7-82FA-4ACF-BCFC-A0D1EB3823C6}"/>
    <dgm:cxn modelId="{C6D14C75-26F8-4A17-9CB6-52654BBC69BD}" type="presOf" srcId="{7B8C4CB1-E7A9-47B8-A23A-05258C99588E}" destId="{CDA3881D-5C57-4405-94D4-D6569ECA1833}" srcOrd="0" destOrd="0" presId="urn:microsoft.com/office/officeart/2005/8/layout/vList2"/>
    <dgm:cxn modelId="{70B50291-4830-4002-A6BF-6A2779B9C871}" srcId="{7B8C4CB1-E7A9-47B8-A23A-05258C99588E}" destId="{64D45408-4782-4D97-AE47-FF8B39D9EFC3}" srcOrd="1" destOrd="0" parTransId="{3DD07A19-3068-4B08-92D1-E55FFAE8EB18}" sibTransId="{4EA9351A-DC0D-408E-A2B6-A0CD39CE2B3E}"/>
    <dgm:cxn modelId="{0793DB5C-C7DC-4CE2-8197-33F864BA023D}" type="presOf" srcId="{64D45408-4782-4D97-AE47-FF8B39D9EFC3}" destId="{1742938B-FBAC-4C26-98FB-3201A8C0318E}" srcOrd="0" destOrd="1" presId="urn:microsoft.com/office/officeart/2005/8/layout/vList2"/>
    <dgm:cxn modelId="{78C2DBFD-3C37-4F8E-A89E-0CEB5E5714E4}" srcId="{7B8C4CB1-E7A9-47B8-A23A-05258C99588E}" destId="{1B38FEF1-7C90-4677-9733-B7E1C94ACB46}" srcOrd="3" destOrd="0" parTransId="{851296D7-EFC7-4616-9239-B70FB717729A}" sibTransId="{1057A690-6B93-4293-9F41-17549BBF08EC}"/>
    <dgm:cxn modelId="{E495208B-F0A1-4AC4-A804-406C85535C2F}" srcId="{7B8C4CB1-E7A9-47B8-A23A-05258C99588E}" destId="{08B81ECE-4E97-46A4-91EB-4D278FBE44F9}" srcOrd="0" destOrd="0" parTransId="{3230E1CF-4F55-4E45-A964-598F8FC14B38}" sibTransId="{263410BF-7763-4018-9AB8-4E12F7D189AA}"/>
    <dgm:cxn modelId="{2110E335-5C1B-4E98-AE18-78C9868B4D12}" type="presParOf" srcId="{E2168788-210B-4D8A-9F49-2F745194B84E}" destId="{CDA3881D-5C57-4405-94D4-D6569ECA1833}" srcOrd="0" destOrd="0" presId="urn:microsoft.com/office/officeart/2005/8/layout/vList2"/>
    <dgm:cxn modelId="{C9316A15-0598-4DA7-A55C-1F2E1A635071}" type="presParOf" srcId="{E2168788-210B-4D8A-9F49-2F745194B84E}" destId="{1742938B-FBAC-4C26-98FB-3201A8C031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A07F64ED-6180-4DEF-AC52-C0DA3D3D160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C22268A-A73E-4976-8C06-436B1A52E1CF}">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тизимда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ъ</a:t>
          </a:r>
          <a:r>
            <a:rPr lang="ru-RU" dirty="0" err="1" smtClean="0">
              <a:latin typeface="Times New Roman" panose="02020603050405020304" pitchFamily="18" charset="0"/>
              <a:cs typeface="Times New Roman" panose="02020603050405020304" pitchFamily="18" charset="0"/>
            </a:rPr>
            <a:t>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л</a:t>
          </a:r>
          <a:r>
            <a:rPr lang="uz-Cyrl-UZ" dirty="0" smtClean="0">
              <a:latin typeface="Times New Roman" panose="02020603050405020304" pitchFamily="18" charset="0"/>
              <a:cs typeface="Times New Roman" panose="02020603050405020304" pitchFamily="18" charset="0"/>
            </a:rPr>
            <a:t>д</a:t>
          </a:r>
          <a:r>
            <a:rPr lang="ru-RU" dirty="0" err="1" smtClean="0">
              <a:latin typeface="Times New Roman" panose="02020603050405020304" pitchFamily="18" charset="0"/>
              <a:cs typeface="Times New Roman" panose="02020603050405020304" pitchFamily="18" charset="0"/>
            </a:rPr>
            <a:t>ирилади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35E00C7-C8F5-4ED6-BE22-534338102A54}" type="parTrans" cxnId="{03A5F442-20C1-402C-A472-A9EA66655B9F}">
      <dgm:prSet/>
      <dgm:spPr/>
      <dgm:t>
        <a:bodyPr/>
        <a:lstStyle/>
        <a:p>
          <a:endParaRPr lang="ru-RU"/>
        </a:p>
      </dgm:t>
    </dgm:pt>
    <dgm:pt modelId="{1F25CD61-3D22-4624-8E7D-4CD2CA1F44E4}" type="sibTrans" cxnId="{03A5F442-20C1-402C-A472-A9EA66655B9F}">
      <dgm:prSet/>
      <dgm:spPr/>
      <dgm:t>
        <a:bodyPr/>
        <a:lstStyle/>
        <a:p>
          <a:endParaRPr lang="ru-RU"/>
        </a:p>
      </dgm:t>
    </dgm:pt>
    <dgm:pt modelId="{14B035DA-FA85-4612-B206-457B814069EA}">
      <dgm:prSet/>
      <dgm:spPr/>
      <dgm:t>
        <a:bodyPr/>
        <a:lstStyle/>
        <a:p>
          <a:pPr marL="0" indent="358775" algn="just" rtl="0"/>
          <a:r>
            <a:rPr lang="ru-RU" smtClean="0">
              <a:latin typeface="Times New Roman" panose="02020603050405020304" pitchFamily="18" charset="0"/>
              <a:cs typeface="Times New Roman" panose="02020603050405020304" pitchFamily="18" charset="0"/>
            </a:rPr>
            <a:t>Тани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 </a:t>
          </a:r>
          <a:r>
            <a:rPr lang="ru-RU" dirty="0" err="1" smtClean="0">
              <a:latin typeface="Times New Roman" panose="02020603050405020304" pitchFamily="18" charset="0"/>
              <a:cs typeface="Times New Roman" panose="02020603050405020304" pitchFamily="18" charset="0"/>
            </a:rPr>
            <a:t>венгер</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қт</a:t>
          </a:r>
          <a:r>
            <a:rPr lang="ru-RU" dirty="0" err="1" smtClean="0">
              <a:latin typeface="Times New Roman" panose="02020603050405020304" pitchFamily="18" charset="0"/>
              <a:cs typeface="Times New Roman" panose="02020603050405020304" pitchFamily="18" charset="0"/>
            </a:rPr>
            <a:t>исодчиси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К.Полони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таъбири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айтганда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бозордан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имоялаш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шилиб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кетади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D4DD207-1A89-45E2-BA17-17E2AD94CA0A}" type="parTrans" cxnId="{4F759BE5-8F5F-410E-971C-C0A231B21397}">
      <dgm:prSet/>
      <dgm:spPr/>
      <dgm:t>
        <a:bodyPr/>
        <a:lstStyle/>
        <a:p>
          <a:endParaRPr lang="ru-RU"/>
        </a:p>
      </dgm:t>
    </dgm:pt>
    <dgm:pt modelId="{9D466619-7066-473B-B0B4-1C2ECD388713}" type="sibTrans" cxnId="{4F759BE5-8F5F-410E-971C-C0A231B21397}">
      <dgm:prSet/>
      <dgm:spPr/>
      <dgm:t>
        <a:bodyPr/>
        <a:lstStyle/>
        <a:p>
          <a:endParaRPr lang="ru-RU"/>
        </a:p>
      </dgm:t>
    </dgm:pt>
    <dgm:pt modelId="{D57BFED4-6B72-495A-96D9-D110A1D52556}" type="pres">
      <dgm:prSet presAssocID="{A07F64ED-6180-4DEF-AC52-C0DA3D3D1607}" presName="linear" presStyleCnt="0">
        <dgm:presLayoutVars>
          <dgm:animLvl val="lvl"/>
          <dgm:resizeHandles val="exact"/>
        </dgm:presLayoutVars>
      </dgm:prSet>
      <dgm:spPr/>
      <dgm:t>
        <a:bodyPr/>
        <a:lstStyle/>
        <a:p>
          <a:endParaRPr lang="ru-RU"/>
        </a:p>
      </dgm:t>
    </dgm:pt>
    <dgm:pt modelId="{22E2B0FC-D6C5-451A-8DAD-EB7227CFA12F}" type="pres">
      <dgm:prSet presAssocID="{8C22268A-A73E-4976-8C06-436B1A52E1CF}" presName="parentText" presStyleLbl="node1" presStyleIdx="0" presStyleCnt="2">
        <dgm:presLayoutVars>
          <dgm:chMax val="0"/>
          <dgm:bulletEnabled val="1"/>
        </dgm:presLayoutVars>
      </dgm:prSet>
      <dgm:spPr/>
      <dgm:t>
        <a:bodyPr/>
        <a:lstStyle/>
        <a:p>
          <a:endParaRPr lang="ru-RU"/>
        </a:p>
      </dgm:t>
    </dgm:pt>
    <dgm:pt modelId="{B3A43CA0-C6FB-4486-8B3C-A62EB063C8AB}" type="pres">
      <dgm:prSet presAssocID="{1F25CD61-3D22-4624-8E7D-4CD2CA1F44E4}" presName="spacer" presStyleCnt="0"/>
      <dgm:spPr/>
    </dgm:pt>
    <dgm:pt modelId="{8A49C681-85EB-44C5-8FF8-EF4095347E6F}" type="pres">
      <dgm:prSet presAssocID="{14B035DA-FA85-4612-B206-457B814069EA}" presName="parentText" presStyleLbl="node1" presStyleIdx="1" presStyleCnt="2">
        <dgm:presLayoutVars>
          <dgm:chMax val="0"/>
          <dgm:bulletEnabled val="1"/>
        </dgm:presLayoutVars>
      </dgm:prSet>
      <dgm:spPr/>
      <dgm:t>
        <a:bodyPr/>
        <a:lstStyle/>
        <a:p>
          <a:endParaRPr lang="ru-RU"/>
        </a:p>
      </dgm:t>
    </dgm:pt>
  </dgm:ptLst>
  <dgm:cxnLst>
    <dgm:cxn modelId="{4F759BE5-8F5F-410E-971C-C0A231B21397}" srcId="{A07F64ED-6180-4DEF-AC52-C0DA3D3D1607}" destId="{14B035DA-FA85-4612-B206-457B814069EA}" srcOrd="1" destOrd="0" parTransId="{FD4DD207-1A89-45E2-BA17-17E2AD94CA0A}" sibTransId="{9D466619-7066-473B-B0B4-1C2ECD388713}"/>
    <dgm:cxn modelId="{B67667F2-D86D-4ABD-AD90-C2CB5F475934}" type="presOf" srcId="{8C22268A-A73E-4976-8C06-436B1A52E1CF}" destId="{22E2B0FC-D6C5-451A-8DAD-EB7227CFA12F}" srcOrd="0" destOrd="0" presId="urn:microsoft.com/office/officeart/2005/8/layout/vList2"/>
    <dgm:cxn modelId="{03A5F442-20C1-402C-A472-A9EA66655B9F}" srcId="{A07F64ED-6180-4DEF-AC52-C0DA3D3D1607}" destId="{8C22268A-A73E-4976-8C06-436B1A52E1CF}" srcOrd="0" destOrd="0" parTransId="{435E00C7-C8F5-4ED6-BE22-534338102A54}" sibTransId="{1F25CD61-3D22-4624-8E7D-4CD2CA1F44E4}"/>
    <dgm:cxn modelId="{362DF76E-600D-4AFD-9086-7BE1D06054F1}" type="presOf" srcId="{14B035DA-FA85-4612-B206-457B814069EA}" destId="{8A49C681-85EB-44C5-8FF8-EF4095347E6F}" srcOrd="0" destOrd="0" presId="urn:microsoft.com/office/officeart/2005/8/layout/vList2"/>
    <dgm:cxn modelId="{80934BAD-2E11-4C9F-B774-A75D3F4BDC61}" type="presOf" srcId="{A07F64ED-6180-4DEF-AC52-C0DA3D3D1607}" destId="{D57BFED4-6B72-495A-96D9-D110A1D52556}" srcOrd="0" destOrd="0" presId="urn:microsoft.com/office/officeart/2005/8/layout/vList2"/>
    <dgm:cxn modelId="{945FBC96-EE4B-43FD-B1DA-FBD3ACD5B485}" type="presParOf" srcId="{D57BFED4-6B72-495A-96D9-D110A1D52556}" destId="{22E2B0FC-D6C5-451A-8DAD-EB7227CFA12F}" srcOrd="0" destOrd="0" presId="urn:microsoft.com/office/officeart/2005/8/layout/vList2"/>
    <dgm:cxn modelId="{87798000-A0A9-4F5F-BCD0-F628CC93A78F}" type="presParOf" srcId="{D57BFED4-6B72-495A-96D9-D110A1D52556}" destId="{B3A43CA0-C6FB-4486-8B3C-A62EB063C8AB}" srcOrd="1" destOrd="0" presId="urn:microsoft.com/office/officeart/2005/8/layout/vList2"/>
    <dgm:cxn modelId="{42767160-F800-4301-842B-2C0E2F0CDD6C}" type="presParOf" srcId="{D57BFED4-6B72-495A-96D9-D110A1D52556}" destId="{8A49C681-85EB-44C5-8FF8-EF4095347E6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5E7F224-59E8-4439-A386-20DCF459AC0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1039EB5-FEDE-49E8-B79E-F326D3A7F35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айд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тилган</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дастлабки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a:t>
          </a:r>
          <a:r>
            <a:rPr lang="ru-RU" dirty="0" smtClean="0">
              <a:latin typeface="Times New Roman" panose="02020603050405020304" pitchFamily="18" charset="0"/>
              <a:cs typeface="Times New Roman" panose="02020603050405020304" pitchFamily="18" charset="0"/>
            </a:rPr>
            <a:t> модели </a:t>
          </a:r>
          <a:r>
            <a:rPr lang="ru-RU" dirty="0" err="1" smtClean="0">
              <a:latin typeface="Times New Roman" panose="02020603050405020304" pitchFamily="18" charset="0"/>
              <a:cs typeface="Times New Roman" panose="02020603050405020304" pitchFamily="18" charset="0"/>
            </a:rPr>
            <a:t>фао</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тарихий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атдан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озирги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ўл</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тугади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B301399-74F0-42B4-9EE1-5A7DBE3802A8}" type="parTrans" cxnId="{DFD992C2-A65F-4E20-A939-DA6FE73730FB}">
      <dgm:prSet/>
      <dgm:spPr/>
      <dgm:t>
        <a:bodyPr/>
        <a:lstStyle/>
        <a:p>
          <a:endParaRPr lang="ru-RU"/>
        </a:p>
      </dgm:t>
    </dgm:pt>
    <dgm:pt modelId="{5F450511-0048-460C-9C2B-75BBA40EA441}" type="sibTrans" cxnId="{DFD992C2-A65F-4E20-A939-DA6FE73730FB}">
      <dgm:prSet/>
      <dgm:spPr/>
      <dgm:t>
        <a:bodyPr/>
        <a:lstStyle/>
        <a:p>
          <a:endParaRPr lang="ru-RU"/>
        </a:p>
      </dgm:t>
    </dgm:pt>
    <dgm:pt modelId="{4C31BBFB-E403-4E68-A5E2-2C79D538C35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Айни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мазмуни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р</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ёбга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конкрет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шаклларни</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38FCE65-FC61-4D90-A560-FCCB36A5877C}" type="parTrans" cxnId="{5A2A5771-5B9C-4F76-A516-328A5F29F08F}">
      <dgm:prSet/>
      <dgm:spPr/>
    </dgm:pt>
    <dgm:pt modelId="{6167CBD6-21A4-4F93-BFC5-C8AA3E7077F0}" type="sibTrans" cxnId="{5A2A5771-5B9C-4F76-A516-328A5F29F08F}">
      <dgm:prSet/>
      <dgm:spPr/>
    </dgm:pt>
    <dgm:pt modelId="{3AFD8EA1-5ACC-4FE6-81CB-04A2350ABA79}">
      <dgm:prSet/>
      <dgm:spPr/>
      <dgm:t>
        <a:bodyPr/>
        <a:lstStyle/>
        <a:p>
          <a:pPr marL="0" indent="358775" algn="just" rtl="0"/>
          <a:r>
            <a:rPr lang="ru-RU" smtClean="0">
              <a:latin typeface="Times New Roman" panose="02020603050405020304" pitchFamily="18" charset="0"/>
              <a:cs typeface="Times New Roman" panose="02020603050405020304" pitchFamily="18" charset="0"/>
            </a:rPr>
            <a:t>Ижтимоий</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ривожланишнинг</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п </a:t>
          </a:r>
          <a:r>
            <a:rPr lang="ru-RU" dirty="0" err="1" smtClean="0">
              <a:latin typeface="Times New Roman" panose="02020603050405020304" pitchFamily="18" charset="0"/>
              <a:cs typeface="Times New Roman" panose="02020603050405020304" pitchFamily="18" charset="0"/>
            </a:rPr>
            <a:t>вариантларда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содир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лишининг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имкониятларини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 объектив </a:t>
          </a:r>
          <a:r>
            <a:rPr lang="ru-RU" dirty="0" err="1" smtClean="0">
              <a:latin typeface="Times New Roman" panose="02020603050405020304" pitchFamily="18" charset="0"/>
              <a:cs typeface="Times New Roman" panose="02020603050405020304" pitchFamily="18" charset="0"/>
            </a:rPr>
            <a:t>зарурлигини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айни</a:t>
          </a:r>
          <a:r>
            <a:rPr lang="ru-RU" dirty="0" smtClean="0">
              <a:latin typeface="Times New Roman" panose="02020603050405020304" pitchFamily="18" charset="0"/>
              <a:cs typeface="Times New Roman" panose="02020603050405020304" pitchFamily="18" charset="0"/>
            </a:rPr>
            <a:t> шу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юзага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келтиради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CE8AA7A-05B2-419A-84AC-31AB01A1B259}" type="parTrans" cxnId="{7F9FD66A-812B-4EBF-B746-CD3310B4CC55}">
      <dgm:prSet/>
      <dgm:spPr/>
    </dgm:pt>
    <dgm:pt modelId="{88333B18-452B-4F79-BD55-2DF4454FE34D}" type="sibTrans" cxnId="{7F9FD66A-812B-4EBF-B746-CD3310B4CC55}">
      <dgm:prSet/>
      <dgm:spPr/>
    </dgm:pt>
    <dgm:pt modelId="{9ED2631F-021A-41A6-8BD1-61416C236BCC}" type="pres">
      <dgm:prSet presAssocID="{A5E7F224-59E8-4439-A386-20DCF459AC0D}" presName="linear" presStyleCnt="0">
        <dgm:presLayoutVars>
          <dgm:animLvl val="lvl"/>
          <dgm:resizeHandles val="exact"/>
        </dgm:presLayoutVars>
      </dgm:prSet>
      <dgm:spPr/>
      <dgm:t>
        <a:bodyPr/>
        <a:lstStyle/>
        <a:p>
          <a:endParaRPr lang="ru-RU"/>
        </a:p>
      </dgm:t>
    </dgm:pt>
    <dgm:pt modelId="{2F347CA6-288F-45CE-B913-BAA10BF5DDBA}" type="pres">
      <dgm:prSet presAssocID="{91039EB5-FEDE-49E8-B79E-F326D3A7F35B}" presName="parentText" presStyleLbl="node1" presStyleIdx="0" presStyleCnt="3">
        <dgm:presLayoutVars>
          <dgm:chMax val="0"/>
          <dgm:bulletEnabled val="1"/>
        </dgm:presLayoutVars>
      </dgm:prSet>
      <dgm:spPr/>
      <dgm:t>
        <a:bodyPr/>
        <a:lstStyle/>
        <a:p>
          <a:endParaRPr lang="ru-RU"/>
        </a:p>
      </dgm:t>
    </dgm:pt>
    <dgm:pt modelId="{71EB591F-4752-494A-BE79-4D690D983B6B}" type="pres">
      <dgm:prSet presAssocID="{5F450511-0048-460C-9C2B-75BBA40EA441}" presName="spacer" presStyleCnt="0"/>
      <dgm:spPr/>
    </dgm:pt>
    <dgm:pt modelId="{778FA89E-A01E-4CCB-9B65-4A1EEFC8373B}" type="pres">
      <dgm:prSet presAssocID="{4C31BBFB-E403-4E68-A5E2-2C79D538C35A}" presName="parentText" presStyleLbl="node1" presStyleIdx="1" presStyleCnt="3">
        <dgm:presLayoutVars>
          <dgm:chMax val="0"/>
          <dgm:bulletEnabled val="1"/>
        </dgm:presLayoutVars>
      </dgm:prSet>
      <dgm:spPr/>
      <dgm:t>
        <a:bodyPr/>
        <a:lstStyle/>
        <a:p>
          <a:endParaRPr lang="ru-RU"/>
        </a:p>
      </dgm:t>
    </dgm:pt>
    <dgm:pt modelId="{3B0C8E5E-2C85-4B54-AD1C-572F413BB653}" type="pres">
      <dgm:prSet presAssocID="{6167CBD6-21A4-4F93-BFC5-C8AA3E7077F0}" presName="spacer" presStyleCnt="0"/>
      <dgm:spPr/>
    </dgm:pt>
    <dgm:pt modelId="{EE2DC269-8AA2-44A4-ADEB-A23FDDD607A4}" type="pres">
      <dgm:prSet presAssocID="{3AFD8EA1-5ACC-4FE6-81CB-04A2350ABA79}" presName="parentText" presStyleLbl="node1" presStyleIdx="2" presStyleCnt="3">
        <dgm:presLayoutVars>
          <dgm:chMax val="0"/>
          <dgm:bulletEnabled val="1"/>
        </dgm:presLayoutVars>
      </dgm:prSet>
      <dgm:spPr/>
      <dgm:t>
        <a:bodyPr/>
        <a:lstStyle/>
        <a:p>
          <a:endParaRPr lang="ru-RU"/>
        </a:p>
      </dgm:t>
    </dgm:pt>
  </dgm:ptLst>
  <dgm:cxnLst>
    <dgm:cxn modelId="{9BE177A7-22DA-4EA9-B9D1-3AFAD4C4A7F0}" type="presOf" srcId="{3AFD8EA1-5ACC-4FE6-81CB-04A2350ABA79}" destId="{EE2DC269-8AA2-44A4-ADEB-A23FDDD607A4}" srcOrd="0" destOrd="0" presId="urn:microsoft.com/office/officeart/2005/8/layout/vList2"/>
    <dgm:cxn modelId="{5D2C2F3E-BE2E-4294-9BA3-B363662497DE}" type="presOf" srcId="{A5E7F224-59E8-4439-A386-20DCF459AC0D}" destId="{9ED2631F-021A-41A6-8BD1-61416C236BCC}" srcOrd="0" destOrd="0" presId="urn:microsoft.com/office/officeart/2005/8/layout/vList2"/>
    <dgm:cxn modelId="{5A2A5771-5B9C-4F76-A516-328A5F29F08F}" srcId="{A5E7F224-59E8-4439-A386-20DCF459AC0D}" destId="{4C31BBFB-E403-4E68-A5E2-2C79D538C35A}" srcOrd="1" destOrd="0" parTransId="{A38FCE65-FC61-4D90-A560-FCCB36A5877C}" sibTransId="{6167CBD6-21A4-4F93-BFC5-C8AA3E7077F0}"/>
    <dgm:cxn modelId="{DFD992C2-A65F-4E20-A939-DA6FE73730FB}" srcId="{A5E7F224-59E8-4439-A386-20DCF459AC0D}" destId="{91039EB5-FEDE-49E8-B79E-F326D3A7F35B}" srcOrd="0" destOrd="0" parTransId="{4B301399-74F0-42B4-9EE1-5A7DBE3802A8}" sibTransId="{5F450511-0048-460C-9C2B-75BBA40EA441}"/>
    <dgm:cxn modelId="{7F9FD66A-812B-4EBF-B746-CD3310B4CC55}" srcId="{A5E7F224-59E8-4439-A386-20DCF459AC0D}" destId="{3AFD8EA1-5ACC-4FE6-81CB-04A2350ABA79}" srcOrd="2" destOrd="0" parTransId="{2CE8AA7A-05B2-419A-84AC-31AB01A1B259}" sibTransId="{88333B18-452B-4F79-BD55-2DF4454FE34D}"/>
    <dgm:cxn modelId="{22EC10BA-27F8-4C3B-88E6-6963CE9C0698}" type="presOf" srcId="{4C31BBFB-E403-4E68-A5E2-2C79D538C35A}" destId="{778FA89E-A01E-4CCB-9B65-4A1EEFC8373B}" srcOrd="0" destOrd="0" presId="urn:microsoft.com/office/officeart/2005/8/layout/vList2"/>
    <dgm:cxn modelId="{37DC2804-62EA-4D66-8CE9-8C067157BE18}" type="presOf" srcId="{91039EB5-FEDE-49E8-B79E-F326D3A7F35B}" destId="{2F347CA6-288F-45CE-B913-BAA10BF5DDBA}" srcOrd="0" destOrd="0" presId="urn:microsoft.com/office/officeart/2005/8/layout/vList2"/>
    <dgm:cxn modelId="{5224F84C-CB6C-4E1C-A525-61EBE39C3CAD}" type="presParOf" srcId="{9ED2631F-021A-41A6-8BD1-61416C236BCC}" destId="{2F347CA6-288F-45CE-B913-BAA10BF5DDBA}" srcOrd="0" destOrd="0" presId="urn:microsoft.com/office/officeart/2005/8/layout/vList2"/>
    <dgm:cxn modelId="{C0AD4844-BF75-419A-B8FC-D0136E8A6120}" type="presParOf" srcId="{9ED2631F-021A-41A6-8BD1-61416C236BCC}" destId="{71EB591F-4752-494A-BE79-4D690D983B6B}" srcOrd="1" destOrd="0" presId="urn:microsoft.com/office/officeart/2005/8/layout/vList2"/>
    <dgm:cxn modelId="{1C380676-1EAD-470C-A9D3-E8A3217C8DDB}" type="presParOf" srcId="{9ED2631F-021A-41A6-8BD1-61416C236BCC}" destId="{778FA89E-A01E-4CCB-9B65-4A1EEFC8373B}" srcOrd="2" destOrd="0" presId="urn:microsoft.com/office/officeart/2005/8/layout/vList2"/>
    <dgm:cxn modelId="{89D0159D-9F0D-4453-A167-BD4C9B87302E}" type="presParOf" srcId="{9ED2631F-021A-41A6-8BD1-61416C236BCC}" destId="{3B0C8E5E-2C85-4B54-AD1C-572F413BB653}" srcOrd="3" destOrd="0" presId="urn:microsoft.com/office/officeart/2005/8/layout/vList2"/>
    <dgm:cxn modelId="{C04CAFF5-335A-43AF-B45F-3681498EC448}" type="presParOf" srcId="{9ED2631F-021A-41A6-8BD1-61416C236BCC}" destId="{EE2DC269-8AA2-44A4-ADEB-A23FDDD607A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6AA510E-CE35-4EB2-B158-3AC9983B48D7}"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7F45F13A-1991-46C8-A48E-021A1ECD89F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тажрибаси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капиталистик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мулкчилик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a:t>
          </a:r>
          <a:r>
            <a:rPr lang="uz-Cyrl-UZ" dirty="0"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хилма-хиллигига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зига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имконини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A1A480B-3FF0-49D7-88C1-F5D983D64AE1}" type="parTrans" cxnId="{A4CC436C-83B2-43BA-8B4A-868DEE2923DF}">
      <dgm:prSet/>
      <dgm:spPr/>
      <dgm:t>
        <a:bodyPr/>
        <a:lstStyle/>
        <a:p>
          <a:endParaRPr lang="ru-RU"/>
        </a:p>
      </dgm:t>
    </dgm:pt>
    <dgm:pt modelId="{0C01E72A-39D4-4197-B039-163E39729FC5}" type="sibTrans" cxnId="{A4CC436C-83B2-43BA-8B4A-868DEE2923DF}">
      <dgm:prSet/>
      <dgm:spPr/>
      <dgm:t>
        <a:bodyPr/>
        <a:lstStyle/>
        <a:p>
          <a:endParaRPr lang="ru-RU"/>
        </a:p>
      </dgm:t>
    </dgm:pt>
    <dgm:pt modelId="{F989AEE8-6846-47AF-A4E0-C60430C5C8D7}" type="pres">
      <dgm:prSet presAssocID="{F6AA510E-CE35-4EB2-B158-3AC9983B48D7}" presName="linear" presStyleCnt="0">
        <dgm:presLayoutVars>
          <dgm:animLvl val="lvl"/>
          <dgm:resizeHandles val="exact"/>
        </dgm:presLayoutVars>
      </dgm:prSet>
      <dgm:spPr/>
      <dgm:t>
        <a:bodyPr/>
        <a:lstStyle/>
        <a:p>
          <a:endParaRPr lang="ru-RU"/>
        </a:p>
      </dgm:t>
    </dgm:pt>
    <dgm:pt modelId="{0B7D37E1-40E6-4FF8-BC49-4C70F9CF7241}" type="pres">
      <dgm:prSet presAssocID="{7F45F13A-1991-46C8-A48E-021A1ECD89F7}" presName="parentText" presStyleLbl="node1" presStyleIdx="0" presStyleCnt="1">
        <dgm:presLayoutVars>
          <dgm:chMax val="0"/>
          <dgm:bulletEnabled val="1"/>
        </dgm:presLayoutVars>
      </dgm:prSet>
      <dgm:spPr/>
      <dgm:t>
        <a:bodyPr/>
        <a:lstStyle/>
        <a:p>
          <a:endParaRPr lang="ru-RU"/>
        </a:p>
      </dgm:t>
    </dgm:pt>
  </dgm:ptLst>
  <dgm:cxnLst>
    <dgm:cxn modelId="{1FE638D8-924F-4D65-B011-25EBF18CA991}" type="presOf" srcId="{7F45F13A-1991-46C8-A48E-021A1ECD89F7}" destId="{0B7D37E1-40E6-4FF8-BC49-4C70F9CF7241}" srcOrd="0" destOrd="0" presId="urn:microsoft.com/office/officeart/2005/8/layout/vList2"/>
    <dgm:cxn modelId="{A4CC436C-83B2-43BA-8B4A-868DEE2923DF}" srcId="{F6AA510E-CE35-4EB2-B158-3AC9983B48D7}" destId="{7F45F13A-1991-46C8-A48E-021A1ECD89F7}" srcOrd="0" destOrd="0" parTransId="{3A1A480B-3FF0-49D7-88C1-F5D983D64AE1}" sibTransId="{0C01E72A-39D4-4197-B039-163E39729FC5}"/>
    <dgm:cxn modelId="{1DCAD1B0-59FA-46E8-9D75-A8BECBF8E81F}" type="presOf" srcId="{F6AA510E-CE35-4EB2-B158-3AC9983B48D7}" destId="{F989AEE8-6846-47AF-A4E0-C60430C5C8D7}" srcOrd="0" destOrd="0" presId="urn:microsoft.com/office/officeart/2005/8/layout/vList2"/>
    <dgm:cxn modelId="{FF018D2A-1973-4913-8ED0-5774DB208A62}" type="presParOf" srcId="{F989AEE8-6846-47AF-A4E0-C60430C5C8D7}" destId="{0B7D37E1-40E6-4FF8-BC49-4C70F9CF724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0C20DBC4-3F29-4C49-B121-B06E2D75B54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9D56BE6-0C6C-4E88-9892-9C6A6441EC3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йў</a:t>
          </a:r>
          <a:r>
            <a:rPr lang="ru-RU" dirty="0" err="1" smtClean="0">
              <a:latin typeface="Times New Roman" panose="02020603050405020304" pitchFamily="18" charset="0"/>
              <a:cs typeface="Times New Roman" panose="02020603050405020304" pitchFamily="18" charset="0"/>
            </a:rPr>
            <a:t>налишларини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б</a:t>
          </a:r>
          <a:r>
            <a:rPr lang="ru-RU" dirty="0" err="1" smtClean="0">
              <a:latin typeface="Times New Roman" panose="02020603050405020304" pitchFamily="18" charset="0"/>
              <a:cs typeface="Times New Roman" panose="02020603050405020304" pitchFamily="18" charset="0"/>
            </a:rPr>
            <a:t>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нечта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ажратиб</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71EEF3D-9F81-466F-AE0C-F7705011EAAC}" type="parTrans" cxnId="{9B44BC6B-C6E7-4ADE-BD4F-ACEBF13562E3}">
      <dgm:prSet/>
      <dgm:spPr/>
      <dgm:t>
        <a:bodyPr/>
        <a:lstStyle/>
        <a:p>
          <a:endParaRPr lang="ru-RU"/>
        </a:p>
      </dgm:t>
    </dgm:pt>
    <dgm:pt modelId="{BB21E834-AED1-4E0F-B6A8-1C2224CC0A71}" type="sibTrans" cxnId="{9B44BC6B-C6E7-4ADE-BD4F-ACEBF13562E3}">
      <dgm:prSet/>
      <dgm:spPr/>
      <dgm:t>
        <a:bodyPr/>
        <a:lstStyle/>
        <a:p>
          <a:endParaRPr lang="ru-RU"/>
        </a:p>
      </dgm:t>
    </dgm:pt>
    <dgm:pt modelId="{2AC771A2-9F57-4208-9337-E9B2E0366814}">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либерал модель, англосакс </a:t>
          </a:r>
          <a:r>
            <a:rPr lang="ru-RU" b="1" dirty="0" err="1" smtClean="0">
              <a:latin typeface="Times New Roman" panose="02020603050405020304" pitchFamily="18" charset="0"/>
              <a:cs typeface="Times New Roman" panose="02020603050405020304" pitchFamily="18" charset="0"/>
            </a:rPr>
            <a:t>мамлакатларининг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неолиберал</a:t>
          </a:r>
          <a:r>
            <a:rPr lang="ru-RU" b="1" dirty="0" smtClean="0">
              <a:latin typeface="Times New Roman" panose="02020603050405020304" pitchFamily="18" charset="0"/>
              <a:cs typeface="Times New Roman" panose="02020603050405020304" pitchFamily="18" charset="0"/>
            </a:rPr>
            <a:t> модели, </a:t>
          </a:r>
          <a:r>
            <a:rPr lang="ru-RU" b="1" dirty="0" err="1" smtClean="0">
              <a:latin typeface="Times New Roman" panose="02020603050405020304" pitchFamily="18" charset="0"/>
              <a:cs typeface="Times New Roman" panose="02020603050405020304" pitchFamily="18" charset="0"/>
            </a:rPr>
            <a:t>хусусий-корпоратив</a:t>
          </a:r>
          <a:r>
            <a:rPr lang="ru-RU" b="1" dirty="0" smtClean="0">
              <a:latin typeface="Times New Roman" panose="02020603050405020304" pitchFamily="18" charset="0"/>
              <a:cs typeface="Times New Roman" panose="02020603050405020304" pitchFamily="18" charset="0"/>
            </a:rPr>
            <a:t> модель.</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36B01B0-98D6-4AE4-AB2D-579241936BCA}" type="parTrans" cxnId="{081FFBF6-0061-4B72-A1F4-0C770294BBA8}">
      <dgm:prSet/>
      <dgm:spPr/>
      <dgm:t>
        <a:bodyPr/>
        <a:lstStyle/>
        <a:p>
          <a:endParaRPr lang="ru-RU"/>
        </a:p>
      </dgm:t>
    </dgm:pt>
    <dgm:pt modelId="{CF70CF58-76F2-41AE-9B1B-FC575786DFEF}" type="sibTrans" cxnId="{081FFBF6-0061-4B72-A1F4-0C770294BBA8}">
      <dgm:prSet/>
      <dgm:spPr/>
      <dgm:t>
        <a:bodyPr/>
        <a:lstStyle/>
        <a:p>
          <a:endParaRPr lang="ru-RU"/>
        </a:p>
      </dgm:t>
    </dgm:pt>
    <dgm:pt modelId="{CD65C3B8-0E85-4D33-9DA7-6E17A4869EF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зини</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қу</a:t>
          </a:r>
          <a:r>
            <a:rPr lang="ru-RU" dirty="0" err="1" smtClean="0">
              <a:latin typeface="Times New Roman" panose="02020603050405020304" pitchFamily="18" charset="0"/>
              <a:cs typeface="Times New Roman" panose="02020603050405020304" pitchFamily="18" charset="0"/>
            </a:rPr>
            <a:t>рилган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мулкчилигининг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оз</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у</a:t>
          </a:r>
          <a:r>
            <a:rPr lang="ru-RU" dirty="0" err="1" smtClean="0">
              <a:latin typeface="Times New Roman" panose="02020603050405020304" pitchFamily="18" charset="0"/>
              <a:cs typeface="Times New Roman" panose="02020603050405020304" pitchFamily="18" charset="0"/>
            </a:rPr>
            <a:t>лу</a:t>
          </a:r>
          <a:r>
            <a:rPr lang="uz-Cyrl-UZ" dirty="0" smtClean="0">
              <a:latin typeface="Times New Roman" panose="02020603050405020304" pitchFamily="18" charset="0"/>
              <a:cs typeface="Times New Roman" panose="02020603050405020304" pitchFamily="18" charset="0"/>
            </a:rPr>
            <a:t>ш</a:t>
          </a:r>
          <a:r>
            <a:rPr lang="ru-RU" dirty="0" smtClean="0">
              <a:latin typeface="Times New Roman" panose="02020603050405020304" pitchFamily="18" charset="0"/>
              <a:cs typeface="Times New Roman" panose="02020603050405020304" pitchFamily="18" charset="0"/>
            </a:rPr>
            <a:t>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товарлар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сезиларсиз</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ридан</a:t>
          </a:r>
          <a:r>
            <a:rPr lang="ru-RU"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DAFDE0A-2C60-4935-BA0B-391CD9600575}" type="parTrans" cxnId="{F3B4EE4A-DFF2-45F9-A54D-5F66B9DDF20D}">
      <dgm:prSet/>
      <dgm:spPr/>
    </dgm:pt>
    <dgm:pt modelId="{BE752406-AC04-4101-9D63-553D5706393F}" type="sibTrans" cxnId="{F3B4EE4A-DFF2-45F9-A54D-5F66B9DDF20D}">
      <dgm:prSet/>
      <dgm:spPr/>
    </dgm:pt>
    <dgm:pt modelId="{8CB284F6-254D-46DA-B54F-749CBE1F4821}">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А</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Ш</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Б</a:t>
          </a:r>
          <a:r>
            <a:rPr lang="ru-RU" dirty="0" err="1" smtClean="0">
              <a:latin typeface="Times New Roman" panose="02020603050405020304" pitchFamily="18" charset="0"/>
              <a:cs typeface="Times New Roman" panose="02020603050405020304" pitchFamily="18" charset="0"/>
            </a:rPr>
            <a:t>ритания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E256132-BCE9-4ECE-B6A6-372F158799D0}" type="parTrans" cxnId="{42371045-7812-4E6D-BB33-0841BF6DE479}">
      <dgm:prSet/>
      <dgm:spPr/>
    </dgm:pt>
    <dgm:pt modelId="{8B6F5051-B1D7-44FB-8009-9D142239BB70}" type="sibTrans" cxnId="{42371045-7812-4E6D-BB33-0841BF6DE479}">
      <dgm:prSet/>
      <dgm:spPr/>
    </dgm:pt>
    <dgm:pt modelId="{C302069D-7D4B-4124-B562-3E7830585D8A}" type="pres">
      <dgm:prSet presAssocID="{0C20DBC4-3F29-4C49-B121-B06E2D75B548}" presName="linear" presStyleCnt="0">
        <dgm:presLayoutVars>
          <dgm:animLvl val="lvl"/>
          <dgm:resizeHandles val="exact"/>
        </dgm:presLayoutVars>
      </dgm:prSet>
      <dgm:spPr/>
      <dgm:t>
        <a:bodyPr/>
        <a:lstStyle/>
        <a:p>
          <a:endParaRPr lang="ru-RU"/>
        </a:p>
      </dgm:t>
    </dgm:pt>
    <dgm:pt modelId="{9DCA31D3-380F-4D02-AAD9-8A99A3F3AA72}" type="pres">
      <dgm:prSet presAssocID="{89D56BE6-0C6C-4E88-9892-9C6A6441EC37}" presName="parentText" presStyleLbl="node1" presStyleIdx="0" presStyleCnt="2">
        <dgm:presLayoutVars>
          <dgm:chMax val="0"/>
          <dgm:bulletEnabled val="1"/>
        </dgm:presLayoutVars>
      </dgm:prSet>
      <dgm:spPr/>
      <dgm:t>
        <a:bodyPr/>
        <a:lstStyle/>
        <a:p>
          <a:endParaRPr lang="ru-RU"/>
        </a:p>
      </dgm:t>
    </dgm:pt>
    <dgm:pt modelId="{5EAD4DE7-4433-4643-810C-1CCC56585ACC}" type="pres">
      <dgm:prSet presAssocID="{BB21E834-AED1-4E0F-B6A8-1C2224CC0A71}" presName="spacer" presStyleCnt="0"/>
      <dgm:spPr/>
    </dgm:pt>
    <dgm:pt modelId="{DAC1A914-B63B-441B-9588-79C94FF2D594}" type="pres">
      <dgm:prSet presAssocID="{2AC771A2-9F57-4208-9337-E9B2E0366814}" presName="parentText" presStyleLbl="node1" presStyleIdx="1" presStyleCnt="2">
        <dgm:presLayoutVars>
          <dgm:chMax val="0"/>
          <dgm:bulletEnabled val="1"/>
        </dgm:presLayoutVars>
      </dgm:prSet>
      <dgm:spPr/>
      <dgm:t>
        <a:bodyPr/>
        <a:lstStyle/>
        <a:p>
          <a:endParaRPr lang="ru-RU"/>
        </a:p>
      </dgm:t>
    </dgm:pt>
    <dgm:pt modelId="{E4303F0D-1A22-40AD-AEA0-E52E2820CB1E}" type="pres">
      <dgm:prSet presAssocID="{2AC771A2-9F57-4208-9337-E9B2E0366814}" presName="childText" presStyleLbl="revTx" presStyleIdx="0" presStyleCnt="1">
        <dgm:presLayoutVars>
          <dgm:bulletEnabled val="1"/>
        </dgm:presLayoutVars>
      </dgm:prSet>
      <dgm:spPr/>
      <dgm:t>
        <a:bodyPr/>
        <a:lstStyle/>
        <a:p>
          <a:endParaRPr lang="ru-RU"/>
        </a:p>
      </dgm:t>
    </dgm:pt>
  </dgm:ptLst>
  <dgm:cxnLst>
    <dgm:cxn modelId="{455F4BA3-D8D8-4A90-B1AE-354C0D4C4999}" type="presOf" srcId="{2AC771A2-9F57-4208-9337-E9B2E0366814}" destId="{DAC1A914-B63B-441B-9588-79C94FF2D594}" srcOrd="0" destOrd="0" presId="urn:microsoft.com/office/officeart/2005/8/layout/vList2"/>
    <dgm:cxn modelId="{00F7CBD4-C825-48CA-BBE0-108B426B2225}" type="presOf" srcId="{0C20DBC4-3F29-4C49-B121-B06E2D75B548}" destId="{C302069D-7D4B-4124-B562-3E7830585D8A}" srcOrd="0" destOrd="0" presId="urn:microsoft.com/office/officeart/2005/8/layout/vList2"/>
    <dgm:cxn modelId="{F3B4EE4A-DFF2-45F9-A54D-5F66B9DDF20D}" srcId="{2AC771A2-9F57-4208-9337-E9B2E0366814}" destId="{CD65C3B8-0E85-4D33-9DA7-6E17A4869EF3}" srcOrd="0" destOrd="0" parTransId="{DDAFDE0A-2C60-4935-BA0B-391CD9600575}" sibTransId="{BE752406-AC04-4101-9D63-553D5706393F}"/>
    <dgm:cxn modelId="{0871A63E-D01D-4D8D-AF61-E7BE0D1018EA}" type="presOf" srcId="{CD65C3B8-0E85-4D33-9DA7-6E17A4869EF3}" destId="{E4303F0D-1A22-40AD-AEA0-E52E2820CB1E}" srcOrd="0" destOrd="0" presId="urn:microsoft.com/office/officeart/2005/8/layout/vList2"/>
    <dgm:cxn modelId="{081FFBF6-0061-4B72-A1F4-0C770294BBA8}" srcId="{0C20DBC4-3F29-4C49-B121-B06E2D75B548}" destId="{2AC771A2-9F57-4208-9337-E9B2E0366814}" srcOrd="1" destOrd="0" parTransId="{136B01B0-98D6-4AE4-AB2D-579241936BCA}" sibTransId="{CF70CF58-76F2-41AE-9B1B-FC575786DFEF}"/>
    <dgm:cxn modelId="{42371045-7812-4E6D-BB33-0841BF6DE479}" srcId="{2AC771A2-9F57-4208-9337-E9B2E0366814}" destId="{8CB284F6-254D-46DA-B54F-749CBE1F4821}" srcOrd="1" destOrd="0" parTransId="{BE256132-BCE9-4ECE-B6A6-372F158799D0}" sibTransId="{8B6F5051-B1D7-44FB-8009-9D142239BB70}"/>
    <dgm:cxn modelId="{CE9842E6-91A2-4AC3-952D-30A3199436C7}" type="presOf" srcId="{8CB284F6-254D-46DA-B54F-749CBE1F4821}" destId="{E4303F0D-1A22-40AD-AEA0-E52E2820CB1E}" srcOrd="0" destOrd="1" presId="urn:microsoft.com/office/officeart/2005/8/layout/vList2"/>
    <dgm:cxn modelId="{9B44BC6B-C6E7-4ADE-BD4F-ACEBF13562E3}" srcId="{0C20DBC4-3F29-4C49-B121-B06E2D75B548}" destId="{89D56BE6-0C6C-4E88-9892-9C6A6441EC37}" srcOrd="0" destOrd="0" parTransId="{571EEF3D-9F81-466F-AE0C-F7705011EAAC}" sibTransId="{BB21E834-AED1-4E0F-B6A8-1C2224CC0A71}"/>
    <dgm:cxn modelId="{237E4C24-A760-4397-8A29-DC6CF918F8CD}" type="presOf" srcId="{89D56BE6-0C6C-4E88-9892-9C6A6441EC37}" destId="{9DCA31D3-380F-4D02-AAD9-8A99A3F3AA72}" srcOrd="0" destOrd="0" presId="urn:microsoft.com/office/officeart/2005/8/layout/vList2"/>
    <dgm:cxn modelId="{DAC6DFEC-14CB-4D9A-93A1-346E6D72F36C}" type="presParOf" srcId="{C302069D-7D4B-4124-B562-3E7830585D8A}" destId="{9DCA31D3-380F-4D02-AAD9-8A99A3F3AA72}" srcOrd="0" destOrd="0" presId="urn:microsoft.com/office/officeart/2005/8/layout/vList2"/>
    <dgm:cxn modelId="{5309064E-4764-4EBF-BC4F-2EF5E42D6FDA}" type="presParOf" srcId="{C302069D-7D4B-4124-B562-3E7830585D8A}" destId="{5EAD4DE7-4433-4643-810C-1CCC56585ACC}" srcOrd="1" destOrd="0" presId="urn:microsoft.com/office/officeart/2005/8/layout/vList2"/>
    <dgm:cxn modelId="{6BD30A38-27EB-4120-87D1-FDA29B2CDB82}" type="presParOf" srcId="{C302069D-7D4B-4124-B562-3E7830585D8A}" destId="{DAC1A914-B63B-441B-9588-79C94FF2D594}" srcOrd="2" destOrd="0" presId="urn:microsoft.com/office/officeart/2005/8/layout/vList2"/>
    <dgm:cxn modelId="{EA230C84-B386-43B5-AFF6-5F22128A8F1B}" type="presParOf" srcId="{C302069D-7D4B-4124-B562-3E7830585D8A}" destId="{E4303F0D-1A22-40AD-AEA0-E52E2820CB1E}"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F44B4C8-2A92-4FDF-83D4-4A4BDA183D2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D06F56C-6E75-4334-BEA0-D1B3A5983C5A}">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ижтимоий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бозор</a:t>
          </a:r>
          <a:r>
            <a:rPr lang="ru-RU" b="1" dirty="0" smtClean="0">
              <a:latin typeface="Times New Roman" panose="02020603050405020304" pitchFamily="18" charset="0"/>
              <a:cs typeface="Times New Roman" panose="02020603050405020304" pitchFamily="18" charset="0"/>
            </a:rPr>
            <a:t> х</a:t>
          </a:r>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жалиги</a:t>
          </a:r>
          <a:r>
            <a:rPr lang="ru-RU" b="1" dirty="0" smtClean="0">
              <a:latin typeface="Times New Roman" panose="02020603050405020304" pitchFamily="18" charset="0"/>
              <a:cs typeface="Times New Roman" panose="02020603050405020304" pitchFamily="18" charset="0"/>
            </a:rPr>
            <a:t> модели.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D514AAB-601A-46AB-AA9B-E9D5ACEFC117}" type="parTrans" cxnId="{5157CD69-6B48-4297-B3AA-F8AA8E8E7D60}">
      <dgm:prSet/>
      <dgm:spPr/>
      <dgm:t>
        <a:bodyPr/>
        <a:lstStyle/>
        <a:p>
          <a:endParaRPr lang="ru-RU"/>
        </a:p>
      </dgm:t>
    </dgm:pt>
    <dgm:pt modelId="{9A61BD26-3BF6-41EB-9E7C-F51435F377B5}" type="sibTrans" cxnId="{5157CD69-6B48-4297-B3AA-F8AA8E8E7D60}">
      <dgm:prSet/>
      <dgm:spPr/>
      <dgm:t>
        <a:bodyPr/>
        <a:lstStyle/>
        <a:p>
          <a:endParaRPr lang="ru-RU"/>
        </a:p>
      </dgm:t>
    </dgm:pt>
    <dgm:pt modelId="{0BF9381D-708C-4ED2-87B9-8ACE2829673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урушидан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a:t>
          </a:r>
          <a:r>
            <a:rPr lang="uz-Cyrl-UZ" dirty="0" smtClean="0">
              <a:latin typeface="Times New Roman" panose="02020603050405020304" pitchFamily="18" charset="0"/>
              <a:cs typeface="Times New Roman" panose="02020603050405020304" pitchFamily="18" charset="0"/>
            </a:rPr>
            <a:t>й</a:t>
          </a:r>
          <a:r>
            <a:rPr lang="ru-RU" dirty="0" smtClean="0">
              <a:latin typeface="Times New Roman" panose="02020603050405020304" pitchFamily="18" charset="0"/>
              <a:cs typeface="Times New Roman" panose="02020603050405020304" pitchFamily="18" charset="0"/>
            </a:rPr>
            <a:t>ин Германия, Швеция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Францияда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тузилган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1DE273E-BAA7-4CAD-93DB-799146B6322F}" type="parTrans" cxnId="{F82215AB-E445-4677-817B-FD057309F081}">
      <dgm:prSet/>
      <dgm:spPr/>
      <dgm:t>
        <a:bodyPr/>
        <a:lstStyle/>
        <a:p>
          <a:endParaRPr lang="ru-RU"/>
        </a:p>
      </dgm:t>
    </dgm:pt>
    <dgm:pt modelId="{14599C84-4F02-4F6E-9C78-4F2989924A34}" type="sibTrans" cxnId="{F82215AB-E445-4677-817B-FD057309F081}">
      <dgm:prSet/>
      <dgm:spPr/>
      <dgm:t>
        <a:bodyPr/>
        <a:lstStyle/>
        <a:p>
          <a:endParaRPr lang="ru-RU"/>
        </a:p>
      </dgm:t>
    </dgm:pt>
    <dgm:pt modelId="{FD0581E9-7486-4EDE-A796-4E9488EF1CF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A260EA0-84B8-4A56-9F02-349CC1C6D583}" type="parTrans" cxnId="{63C59B9F-86A3-4037-A857-EC08CF3DC68C}">
      <dgm:prSet/>
      <dgm:spPr/>
      <dgm:t>
        <a:bodyPr/>
        <a:lstStyle/>
        <a:p>
          <a:endParaRPr lang="ru-RU"/>
        </a:p>
      </dgm:t>
    </dgm:pt>
    <dgm:pt modelId="{FB945BDB-552F-45B3-98D0-FD865DEEAE3C}" type="sibTrans" cxnId="{63C59B9F-86A3-4037-A857-EC08CF3DC68C}">
      <dgm:prSet/>
      <dgm:spPr/>
      <dgm:t>
        <a:bodyPr/>
        <a:lstStyle/>
        <a:p>
          <a:endParaRPr lang="ru-RU"/>
        </a:p>
      </dgm:t>
    </dgm:pt>
    <dgm:pt modelId="{7C602E49-0035-4097-B06E-7FE4EE8BD164}" type="pres">
      <dgm:prSet presAssocID="{2F44B4C8-2A92-4FDF-83D4-4A4BDA183D25}" presName="linear" presStyleCnt="0">
        <dgm:presLayoutVars>
          <dgm:animLvl val="lvl"/>
          <dgm:resizeHandles val="exact"/>
        </dgm:presLayoutVars>
      </dgm:prSet>
      <dgm:spPr/>
      <dgm:t>
        <a:bodyPr/>
        <a:lstStyle/>
        <a:p>
          <a:endParaRPr lang="ru-RU"/>
        </a:p>
      </dgm:t>
    </dgm:pt>
    <dgm:pt modelId="{F7088E23-63EE-4015-898C-F801BD223D26}" type="pres">
      <dgm:prSet presAssocID="{8D06F56C-6E75-4334-BEA0-D1B3A5983C5A}" presName="parentText" presStyleLbl="node1" presStyleIdx="0" presStyleCnt="1">
        <dgm:presLayoutVars>
          <dgm:chMax val="0"/>
          <dgm:bulletEnabled val="1"/>
        </dgm:presLayoutVars>
      </dgm:prSet>
      <dgm:spPr/>
      <dgm:t>
        <a:bodyPr/>
        <a:lstStyle/>
        <a:p>
          <a:endParaRPr lang="ru-RU"/>
        </a:p>
      </dgm:t>
    </dgm:pt>
    <dgm:pt modelId="{66F14CD7-F549-42B0-A6A0-97C085AF92ED}" type="pres">
      <dgm:prSet presAssocID="{8D06F56C-6E75-4334-BEA0-D1B3A5983C5A}" presName="childText" presStyleLbl="revTx" presStyleIdx="0" presStyleCnt="1">
        <dgm:presLayoutVars>
          <dgm:bulletEnabled val="1"/>
        </dgm:presLayoutVars>
      </dgm:prSet>
      <dgm:spPr/>
      <dgm:t>
        <a:bodyPr/>
        <a:lstStyle/>
        <a:p>
          <a:endParaRPr lang="ru-RU"/>
        </a:p>
      </dgm:t>
    </dgm:pt>
  </dgm:ptLst>
  <dgm:cxnLst>
    <dgm:cxn modelId="{1FBACBB9-DF35-442C-A6A2-3AB6D787D924}" type="presOf" srcId="{0BF9381D-708C-4ED2-87B9-8ACE28296737}" destId="{66F14CD7-F549-42B0-A6A0-97C085AF92ED}" srcOrd="0" destOrd="0" presId="urn:microsoft.com/office/officeart/2005/8/layout/vList2"/>
    <dgm:cxn modelId="{1E9FA698-0BE5-4497-A659-44BACB9375A2}" type="presOf" srcId="{FD0581E9-7486-4EDE-A796-4E9488EF1CF1}" destId="{66F14CD7-F549-42B0-A6A0-97C085AF92ED}" srcOrd="0" destOrd="1" presId="urn:microsoft.com/office/officeart/2005/8/layout/vList2"/>
    <dgm:cxn modelId="{7087B445-110D-47E3-B7B4-849470CCC90C}" type="presOf" srcId="{8D06F56C-6E75-4334-BEA0-D1B3A5983C5A}" destId="{F7088E23-63EE-4015-898C-F801BD223D26}" srcOrd="0" destOrd="0" presId="urn:microsoft.com/office/officeart/2005/8/layout/vList2"/>
    <dgm:cxn modelId="{47432F64-5DB1-4DA1-B656-8FA829708DF7}" type="presOf" srcId="{2F44B4C8-2A92-4FDF-83D4-4A4BDA183D25}" destId="{7C602E49-0035-4097-B06E-7FE4EE8BD164}" srcOrd="0" destOrd="0" presId="urn:microsoft.com/office/officeart/2005/8/layout/vList2"/>
    <dgm:cxn modelId="{5157CD69-6B48-4297-B3AA-F8AA8E8E7D60}" srcId="{2F44B4C8-2A92-4FDF-83D4-4A4BDA183D25}" destId="{8D06F56C-6E75-4334-BEA0-D1B3A5983C5A}" srcOrd="0" destOrd="0" parTransId="{4D514AAB-601A-46AB-AA9B-E9D5ACEFC117}" sibTransId="{9A61BD26-3BF6-41EB-9E7C-F51435F377B5}"/>
    <dgm:cxn modelId="{F82215AB-E445-4677-817B-FD057309F081}" srcId="{8D06F56C-6E75-4334-BEA0-D1B3A5983C5A}" destId="{0BF9381D-708C-4ED2-87B9-8ACE28296737}" srcOrd="0" destOrd="0" parTransId="{B1DE273E-BAA7-4CAD-93DB-799146B6322F}" sibTransId="{14599C84-4F02-4F6E-9C78-4F2989924A34}"/>
    <dgm:cxn modelId="{63C59B9F-86A3-4037-A857-EC08CF3DC68C}" srcId="{8D06F56C-6E75-4334-BEA0-D1B3A5983C5A}" destId="{FD0581E9-7486-4EDE-A796-4E9488EF1CF1}" srcOrd="1" destOrd="0" parTransId="{FA260EA0-84B8-4A56-9F02-349CC1C6D583}" sibTransId="{FB945BDB-552F-45B3-98D0-FD865DEEAE3C}"/>
    <dgm:cxn modelId="{7BC5AE9A-ED2D-4AB8-846A-E71D2639F8A6}" type="presParOf" srcId="{7C602E49-0035-4097-B06E-7FE4EE8BD164}" destId="{F7088E23-63EE-4015-898C-F801BD223D26}" srcOrd="0" destOrd="0" presId="urn:microsoft.com/office/officeart/2005/8/layout/vList2"/>
    <dgm:cxn modelId="{52CD5EDC-F5E5-4FF1-A0AA-73273EABE091}" type="presParOf" srcId="{7C602E49-0035-4097-B06E-7FE4EE8BD164}" destId="{66F14CD7-F549-42B0-A6A0-97C085AF92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481EBCC-1CD4-4150-A01F-EF31B597931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F2F5E77D-1EBA-4F2F-9DFC-3104EFCEBF7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модел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ролининг</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орилиги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мулкининг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улушга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харажатларининг</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олннинг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a:t>
          </a:r>
          <a:r>
            <a:rPr lang="ru-RU" dirty="0" smtClean="0">
              <a:latin typeface="Times New Roman" panose="02020603050405020304" pitchFamily="18" charset="0"/>
              <a:cs typeface="Times New Roman" panose="02020603050405020304" pitchFamily="18" charset="0"/>
            </a:rPr>
            <a:t> ми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ёсда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таъминланга</a:t>
          </a:r>
          <a:r>
            <a:rPr lang="uz-Cyrl-UZ" dirty="0" smtClean="0">
              <a:latin typeface="Times New Roman" panose="02020603050405020304" pitchFamily="18" charset="0"/>
              <a:cs typeface="Times New Roman" panose="02020603050405020304" pitchFamily="18" charset="0"/>
            </a:rPr>
            <a:t>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бандликнинг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солиниши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9231FB2-D4F9-48A0-8E9B-AB9A86AFAA05}" type="parTrans" cxnId="{221EF0F6-4484-40CF-8DE4-A5BDAEF648A0}">
      <dgm:prSet/>
      <dgm:spPr/>
      <dgm:t>
        <a:bodyPr/>
        <a:lstStyle/>
        <a:p>
          <a:endParaRPr lang="ru-RU"/>
        </a:p>
      </dgm:t>
    </dgm:pt>
    <dgm:pt modelId="{C42E8260-BA1E-4993-BCD9-334B5C0EBC29}" type="sibTrans" cxnId="{221EF0F6-4484-40CF-8DE4-A5BDAEF648A0}">
      <dgm:prSet/>
      <dgm:spPr/>
      <dgm:t>
        <a:bodyPr/>
        <a:lstStyle/>
        <a:p>
          <a:endParaRPr lang="ru-RU"/>
        </a:p>
      </dgm:t>
    </dgm:pt>
    <dgm:pt modelId="{36627D25-B312-4CE3-805F-90F89DDE8397}">
      <dgm:prSet/>
      <dgm:spPr/>
      <dgm:t>
        <a:bodyPr/>
        <a:lstStyle/>
        <a:p>
          <a:pPr marL="0" indent="358775" algn="just" rtl="0"/>
          <a:r>
            <a:rPr lang="ru-RU" smtClean="0">
              <a:latin typeface="Times New Roman" panose="02020603050405020304" pitchFamily="18" charset="0"/>
              <a:cs typeface="Times New Roman" panose="02020603050405020304" pitchFamily="18" charset="0"/>
            </a:rPr>
            <a:t>Ижтимоий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моделини</a:t>
          </a:r>
          <a:r>
            <a:rPr lang="ru-RU" dirty="0" smtClean="0">
              <a:latin typeface="Times New Roman" panose="02020603050405020304" pitchFamily="18" charset="0"/>
              <a:cs typeface="Times New Roman" panose="02020603050405020304" pitchFamily="18" charset="0"/>
            </a:rPr>
            <a:t> Германия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биргаликда</a:t>
          </a:r>
          <a:r>
            <a:rPr lang="ru-RU" dirty="0" smtClean="0">
              <a:latin typeface="Times New Roman" panose="02020603050405020304" pitchFamily="18" charset="0"/>
              <a:cs typeface="Times New Roman" panose="02020603050405020304" pitchFamily="18" charset="0"/>
            </a:rPr>
            <a:t> Канада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Исроил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C8280BE-0D76-41F3-9294-396B2D5FF7BA}" type="parTrans" cxnId="{93D51D96-7915-49AE-B13A-515AFF0E589C}">
      <dgm:prSet/>
      <dgm:spPr/>
    </dgm:pt>
    <dgm:pt modelId="{B80EDD14-A661-42A3-8FE4-A20D98399A5B}" type="sibTrans" cxnId="{93D51D96-7915-49AE-B13A-515AFF0E589C}">
      <dgm:prSet/>
      <dgm:spPr/>
    </dgm:pt>
    <dgm:pt modelId="{3F52F0B8-2D10-43D9-BF7A-40241CE5C223}" type="pres">
      <dgm:prSet presAssocID="{1481EBCC-1CD4-4150-A01F-EF31B597931A}" presName="linear" presStyleCnt="0">
        <dgm:presLayoutVars>
          <dgm:animLvl val="lvl"/>
          <dgm:resizeHandles val="exact"/>
        </dgm:presLayoutVars>
      </dgm:prSet>
      <dgm:spPr/>
      <dgm:t>
        <a:bodyPr/>
        <a:lstStyle/>
        <a:p>
          <a:endParaRPr lang="ru-RU"/>
        </a:p>
      </dgm:t>
    </dgm:pt>
    <dgm:pt modelId="{96913F79-7316-4B43-A798-2B407203329C}" type="pres">
      <dgm:prSet presAssocID="{F2F5E77D-1EBA-4F2F-9DFC-3104EFCEBF72}" presName="parentText" presStyleLbl="node1" presStyleIdx="0" presStyleCnt="1">
        <dgm:presLayoutVars>
          <dgm:chMax val="0"/>
          <dgm:bulletEnabled val="1"/>
        </dgm:presLayoutVars>
      </dgm:prSet>
      <dgm:spPr/>
      <dgm:t>
        <a:bodyPr/>
        <a:lstStyle/>
        <a:p>
          <a:endParaRPr lang="ru-RU"/>
        </a:p>
      </dgm:t>
    </dgm:pt>
    <dgm:pt modelId="{EC7D0FE9-7966-46B6-8D99-D8E08B06E863}" type="pres">
      <dgm:prSet presAssocID="{F2F5E77D-1EBA-4F2F-9DFC-3104EFCEBF72}" presName="childText" presStyleLbl="revTx" presStyleIdx="0" presStyleCnt="1">
        <dgm:presLayoutVars>
          <dgm:bulletEnabled val="1"/>
        </dgm:presLayoutVars>
      </dgm:prSet>
      <dgm:spPr/>
      <dgm:t>
        <a:bodyPr/>
        <a:lstStyle/>
        <a:p>
          <a:endParaRPr lang="ru-RU"/>
        </a:p>
      </dgm:t>
    </dgm:pt>
  </dgm:ptLst>
  <dgm:cxnLst>
    <dgm:cxn modelId="{8DD85456-B57A-4072-BC33-7CBDBD5B9E83}" type="presOf" srcId="{36627D25-B312-4CE3-805F-90F89DDE8397}" destId="{EC7D0FE9-7966-46B6-8D99-D8E08B06E863}" srcOrd="0" destOrd="0" presId="urn:microsoft.com/office/officeart/2005/8/layout/vList2"/>
    <dgm:cxn modelId="{7AB43827-57B2-4B82-8444-8855A4036C13}" type="presOf" srcId="{1481EBCC-1CD4-4150-A01F-EF31B597931A}" destId="{3F52F0B8-2D10-43D9-BF7A-40241CE5C223}" srcOrd="0" destOrd="0" presId="urn:microsoft.com/office/officeart/2005/8/layout/vList2"/>
    <dgm:cxn modelId="{221EF0F6-4484-40CF-8DE4-A5BDAEF648A0}" srcId="{1481EBCC-1CD4-4150-A01F-EF31B597931A}" destId="{F2F5E77D-1EBA-4F2F-9DFC-3104EFCEBF72}" srcOrd="0" destOrd="0" parTransId="{59231FB2-D4F9-48A0-8E9B-AB9A86AFAA05}" sibTransId="{C42E8260-BA1E-4993-BCD9-334B5C0EBC29}"/>
    <dgm:cxn modelId="{78854BBC-C334-4F46-91CC-92EEFCC8A58E}" type="presOf" srcId="{F2F5E77D-1EBA-4F2F-9DFC-3104EFCEBF72}" destId="{96913F79-7316-4B43-A798-2B407203329C}" srcOrd="0" destOrd="0" presId="urn:microsoft.com/office/officeart/2005/8/layout/vList2"/>
    <dgm:cxn modelId="{93D51D96-7915-49AE-B13A-515AFF0E589C}" srcId="{F2F5E77D-1EBA-4F2F-9DFC-3104EFCEBF72}" destId="{36627D25-B312-4CE3-805F-90F89DDE8397}" srcOrd="0" destOrd="0" parTransId="{9C8280BE-0D76-41F3-9294-396B2D5FF7BA}" sibTransId="{B80EDD14-A661-42A3-8FE4-A20D98399A5B}"/>
    <dgm:cxn modelId="{9998109E-B7BE-4AF5-A702-CD889813A750}" type="presParOf" srcId="{3F52F0B8-2D10-43D9-BF7A-40241CE5C223}" destId="{96913F79-7316-4B43-A798-2B407203329C}" srcOrd="0" destOrd="0" presId="urn:microsoft.com/office/officeart/2005/8/layout/vList2"/>
    <dgm:cxn modelId="{E02B13C6-C733-4979-A90C-A6C77DF1BA05}" type="presParOf" srcId="{3F52F0B8-2D10-43D9-BF7A-40241CE5C223}" destId="{EC7D0FE9-7966-46B6-8D99-D8E08B06E86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8E896831-D705-4F37-96D8-EA27590F1D3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68E762E-41BC-4EA5-98ED-74B4B0996769}">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Шар</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ий</a:t>
          </a:r>
          <a:r>
            <a:rPr lang="ru-RU" b="1" dirty="0" smtClean="0">
              <a:latin typeface="Times New Roman" panose="02020603050405020304" pitchFamily="18" charset="0"/>
              <a:cs typeface="Times New Roman" panose="02020603050405020304" pitchFamily="18" charset="0"/>
            </a:rPr>
            <a:t> О</a:t>
          </a:r>
          <a:r>
            <a:rPr lang="uz-Cyrl-UZ" b="1" dirty="0" smtClean="0">
              <a:latin typeface="Times New Roman" panose="02020603050405020304" pitchFamily="18" charset="0"/>
              <a:cs typeface="Times New Roman" panose="02020603050405020304" pitchFamily="18" charset="0"/>
            </a:rPr>
            <a:t>с</a:t>
          </a:r>
          <a:r>
            <a:rPr lang="ru-RU" b="1" dirty="0" err="1" smtClean="0">
              <a:latin typeface="Times New Roman" panose="02020603050405020304" pitchFamily="18" charset="0"/>
              <a:cs typeface="Times New Roman" panose="02020603050405020304" pitchFamily="18" charset="0"/>
            </a:rPr>
            <a:t>иё</a:t>
          </a:r>
          <a:r>
            <a:rPr lang="ru-RU" b="1" dirty="0" smtClean="0">
              <a:latin typeface="Times New Roman" panose="02020603050405020304" pitchFamily="18" charset="0"/>
              <a:cs typeface="Times New Roman" panose="02020603050405020304" pitchFamily="18" charset="0"/>
            </a:rPr>
            <a:t> модели.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82D5D1A-7F1C-4FC9-8B41-61D75F972480}" type="parTrans" cxnId="{462B08B2-4079-4BC4-9FBA-27F26C629F07}">
      <dgm:prSet/>
      <dgm:spPr/>
      <dgm:t>
        <a:bodyPr/>
        <a:lstStyle/>
        <a:p>
          <a:endParaRPr lang="ru-RU"/>
        </a:p>
      </dgm:t>
    </dgm:pt>
    <dgm:pt modelId="{42848FED-E7EB-4FEB-9388-9AB2B0E368C8}" type="sibTrans" cxnId="{462B08B2-4079-4BC4-9FBA-27F26C629F07}">
      <dgm:prSet/>
      <dgm:spPr/>
      <dgm:t>
        <a:bodyPr/>
        <a:lstStyle/>
        <a:p>
          <a:endParaRPr lang="ru-RU"/>
        </a:p>
      </dgm:t>
    </dgm:pt>
    <dgm:pt modelId="{08F6B705-CBDA-4FD4-B332-033E077FAB69}">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модель Япония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Жануби</a:t>
          </a:r>
          <a:r>
            <a:rPr lang="ru-RU" dirty="0" smtClean="0">
              <a:latin typeface="Times New Roman" panose="02020603050405020304" pitchFamily="18" charset="0"/>
              <a:cs typeface="Times New Roman" panose="02020603050405020304" pitchFamily="18" charset="0"/>
            </a:rPr>
            <a:t>-Шар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атор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Жанубий</a:t>
          </a:r>
          <a:r>
            <a:rPr lang="ru-RU" dirty="0" smtClean="0">
              <a:latin typeface="Times New Roman" panose="02020603050405020304" pitchFamily="18" charset="0"/>
              <a:cs typeface="Times New Roman" panose="02020603050405020304" pitchFamily="18" charset="0"/>
            </a:rPr>
            <a:t> Корея, </a:t>
          </a:r>
          <a:r>
            <a:rPr lang="ru-RU" dirty="0" err="1" smtClean="0">
              <a:latin typeface="Times New Roman" panose="02020603050405020304" pitchFamily="18" charset="0"/>
              <a:cs typeface="Times New Roman" panose="02020603050405020304" pitchFamily="18" charset="0"/>
            </a:rPr>
            <a:t>Тайван</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Сингапур)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лланилади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CB66288-9BED-4190-9875-B7DFD30BE4B0}" type="parTrans" cxnId="{31C59854-5AA9-4199-ACB7-F6EA33AF75C9}">
      <dgm:prSet/>
      <dgm:spPr/>
    </dgm:pt>
    <dgm:pt modelId="{6EE93A7C-CE03-430B-8667-6EA041B21374}" type="sibTrans" cxnId="{31C59854-5AA9-4199-ACB7-F6EA33AF75C9}">
      <dgm:prSet/>
      <dgm:spPr/>
    </dgm:pt>
    <dgm:pt modelId="{FB354087-595C-4481-8DE6-C78CF93B493F}">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Моделнинг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менталитет, шар</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она </a:t>
          </a:r>
          <a:r>
            <a:rPr lang="ru-RU" dirty="0" err="1" smtClean="0">
              <a:latin typeface="Times New Roman" panose="02020603050405020304" pitchFamily="18" charset="0"/>
              <a:cs typeface="Times New Roman" panose="02020603050405020304" pitchFamily="18" charset="0"/>
            </a:rPr>
            <a:t>анъаналар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маданият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моделда</a:t>
          </a:r>
          <a:r>
            <a:rPr lang="ru-RU" dirty="0" smtClean="0">
              <a:latin typeface="Times New Roman" panose="02020603050405020304" pitchFamily="18" charset="0"/>
              <a:cs typeface="Times New Roman" panose="02020603050405020304" pitchFamily="18" charset="0"/>
            </a:rPr>
            <a:t> хал</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садо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атлилик</a:t>
          </a:r>
          <a:r>
            <a:rPr lang="ru-RU" dirty="0" smtClean="0">
              <a:latin typeface="Times New Roman" panose="02020603050405020304" pitchFamily="18" charset="0"/>
              <a:cs typeface="Times New Roman" panose="02020603050405020304" pitchFamily="18" charset="0"/>
            </a:rPr>
            <a:t>, хал</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акс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эттирилган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E1E9AA5-28DB-4CA3-A1C7-BDCE5B8B81BA}" type="parTrans" cxnId="{379F0F47-8F4B-42EF-B2FC-FBB3772A7DD8}">
      <dgm:prSet/>
      <dgm:spPr/>
    </dgm:pt>
    <dgm:pt modelId="{18A84AEF-B58B-4A48-8DA1-F39BFB0D51FB}" type="sibTrans" cxnId="{379F0F47-8F4B-42EF-B2FC-FBB3772A7DD8}">
      <dgm:prSet/>
      <dgm:spPr/>
    </dgm:pt>
    <dgm:pt modelId="{E2FF3015-25CE-492B-800A-58726795FE9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О</a:t>
          </a:r>
          <a:r>
            <a:rPr lang="uz-Cyrl-UZ" dirty="0" smtClean="0">
              <a:latin typeface="Times New Roman" panose="02020603050405020304" pitchFamily="18" charset="0"/>
              <a:cs typeface="Times New Roman" panose="02020603050405020304" pitchFamily="18" charset="0"/>
            </a:rPr>
            <a:t>с</a:t>
          </a:r>
          <a:r>
            <a:rPr lang="ru-RU" dirty="0" err="1" smtClean="0">
              <a:latin typeface="Times New Roman" panose="02020603050405020304" pitchFamily="18" charset="0"/>
              <a:cs typeface="Times New Roman" panose="02020603050405020304" pitchFamily="18" charset="0"/>
            </a:rPr>
            <a:t>иё</a:t>
          </a:r>
          <a:r>
            <a:rPr lang="ru-RU" dirty="0" smtClean="0">
              <a:latin typeface="Times New Roman" panose="02020603050405020304" pitchFamily="18" charset="0"/>
              <a:cs typeface="Times New Roman" panose="02020603050405020304" pitchFamily="18" charset="0"/>
            </a:rPr>
            <a:t> модели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Япон</a:t>
          </a:r>
          <a:r>
            <a:rPr lang="uz-Cyrl-UZ" dirty="0"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модели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шакллантирилган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92FAD88-281D-4A81-9F06-CC0CADAF1CE7}" type="parTrans" cxnId="{814A7117-2050-43AF-A69D-C1DC5FBB7E34}">
      <dgm:prSet/>
      <dgm:spPr/>
    </dgm:pt>
    <dgm:pt modelId="{69756D11-6E1E-4A96-B9FB-A33F0680B45E}" type="sibTrans" cxnId="{814A7117-2050-43AF-A69D-C1DC5FBB7E34}">
      <dgm:prSet/>
      <dgm:spPr/>
    </dgm:pt>
    <dgm:pt modelId="{CEF678DB-AB06-49B2-BDE7-3946853272E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Ана</a:t>
          </a:r>
          <a:r>
            <a:rPr lang="ru-RU" dirty="0" smtClean="0">
              <a:latin typeface="Times New Roman" panose="02020603050405020304" pitchFamily="18" charset="0"/>
              <a:cs typeface="Times New Roman" panose="02020603050405020304" pitchFamily="18" charset="0"/>
            </a:rPr>
            <a:t> шу модель ор</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али Япония </a:t>
          </a:r>
          <a:r>
            <a:rPr lang="ru-RU" dirty="0" err="1" smtClean="0">
              <a:latin typeface="Times New Roman" panose="02020603050405020304" pitchFamily="18" charset="0"/>
              <a:cs typeface="Times New Roman" panose="02020603050405020304" pitchFamily="18" charset="0"/>
            </a:rPr>
            <a:t>жаҳон</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жалигида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етакчи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ринларга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DDACE7F-0CBA-490A-A1C9-4E0EF2622693}" type="parTrans" cxnId="{3E82EF35-1859-41E3-84A7-DAA4EDE3C25F}">
      <dgm:prSet/>
      <dgm:spPr/>
    </dgm:pt>
    <dgm:pt modelId="{E52EB8DE-4FF0-462C-AA58-0CC720FA0D00}" type="sibTrans" cxnId="{3E82EF35-1859-41E3-84A7-DAA4EDE3C25F}">
      <dgm:prSet/>
      <dgm:spPr/>
    </dgm:pt>
    <dgm:pt modelId="{63A58302-7232-4649-9C39-89F146F977C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Моделнинг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обатни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кучайтириш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B502871-AB7B-4330-A3B8-445977EA7A37}" type="parTrans" cxnId="{22ECD973-E1F2-4750-B240-5B2A4E19E3FC}">
      <dgm:prSet/>
      <dgm:spPr/>
    </dgm:pt>
    <dgm:pt modelId="{75C3F314-438C-4ACE-B661-A05373406F46}" type="sibTrans" cxnId="{22ECD973-E1F2-4750-B240-5B2A4E19E3FC}">
      <dgm:prSet/>
      <dgm:spPr/>
    </dgm:pt>
    <dgm:pt modelId="{A1B9CEAD-F0AD-401D-A4FE-4759F95292E1}" type="pres">
      <dgm:prSet presAssocID="{8E896831-D705-4F37-96D8-EA27590F1D39}" presName="linear" presStyleCnt="0">
        <dgm:presLayoutVars>
          <dgm:animLvl val="lvl"/>
          <dgm:resizeHandles val="exact"/>
        </dgm:presLayoutVars>
      </dgm:prSet>
      <dgm:spPr/>
      <dgm:t>
        <a:bodyPr/>
        <a:lstStyle/>
        <a:p>
          <a:endParaRPr lang="ru-RU"/>
        </a:p>
      </dgm:t>
    </dgm:pt>
    <dgm:pt modelId="{E2349069-E918-4403-BB1D-B231BCD82EA5}" type="pres">
      <dgm:prSet presAssocID="{668E762E-41BC-4EA5-98ED-74B4B0996769}" presName="parentText" presStyleLbl="node1" presStyleIdx="0" presStyleCnt="1">
        <dgm:presLayoutVars>
          <dgm:chMax val="0"/>
          <dgm:bulletEnabled val="1"/>
        </dgm:presLayoutVars>
      </dgm:prSet>
      <dgm:spPr/>
      <dgm:t>
        <a:bodyPr/>
        <a:lstStyle/>
        <a:p>
          <a:endParaRPr lang="ru-RU"/>
        </a:p>
      </dgm:t>
    </dgm:pt>
    <dgm:pt modelId="{7EBEC33F-F13F-4BB9-A9AF-B69363F091DB}" type="pres">
      <dgm:prSet presAssocID="{668E762E-41BC-4EA5-98ED-74B4B0996769}" presName="childText" presStyleLbl="revTx" presStyleIdx="0" presStyleCnt="1">
        <dgm:presLayoutVars>
          <dgm:bulletEnabled val="1"/>
        </dgm:presLayoutVars>
      </dgm:prSet>
      <dgm:spPr/>
      <dgm:t>
        <a:bodyPr/>
        <a:lstStyle/>
        <a:p>
          <a:endParaRPr lang="ru-RU"/>
        </a:p>
      </dgm:t>
    </dgm:pt>
  </dgm:ptLst>
  <dgm:cxnLst>
    <dgm:cxn modelId="{E799E93A-1783-459B-80E3-7C3C7AD74A15}" type="presOf" srcId="{FB354087-595C-4481-8DE6-C78CF93B493F}" destId="{7EBEC33F-F13F-4BB9-A9AF-B69363F091DB}" srcOrd="0" destOrd="1" presId="urn:microsoft.com/office/officeart/2005/8/layout/vList2"/>
    <dgm:cxn modelId="{814A7117-2050-43AF-A69D-C1DC5FBB7E34}" srcId="{668E762E-41BC-4EA5-98ED-74B4B0996769}" destId="{E2FF3015-25CE-492B-800A-58726795FE9A}" srcOrd="2" destOrd="0" parTransId="{E92FAD88-281D-4A81-9F06-CC0CADAF1CE7}" sibTransId="{69756D11-6E1E-4A96-B9FB-A33F0680B45E}"/>
    <dgm:cxn modelId="{462B08B2-4079-4BC4-9FBA-27F26C629F07}" srcId="{8E896831-D705-4F37-96D8-EA27590F1D39}" destId="{668E762E-41BC-4EA5-98ED-74B4B0996769}" srcOrd="0" destOrd="0" parTransId="{B82D5D1A-7F1C-4FC9-8B41-61D75F972480}" sibTransId="{42848FED-E7EB-4FEB-9388-9AB2B0E368C8}"/>
    <dgm:cxn modelId="{59F5D57D-8A74-48BF-B0FC-6B3C28AA2F05}" type="presOf" srcId="{668E762E-41BC-4EA5-98ED-74B4B0996769}" destId="{E2349069-E918-4403-BB1D-B231BCD82EA5}" srcOrd="0" destOrd="0" presId="urn:microsoft.com/office/officeart/2005/8/layout/vList2"/>
    <dgm:cxn modelId="{88C666D3-9461-4EEF-AF10-126E6064E46B}" type="presOf" srcId="{E2FF3015-25CE-492B-800A-58726795FE9A}" destId="{7EBEC33F-F13F-4BB9-A9AF-B69363F091DB}" srcOrd="0" destOrd="2" presId="urn:microsoft.com/office/officeart/2005/8/layout/vList2"/>
    <dgm:cxn modelId="{31C59854-5AA9-4199-ACB7-F6EA33AF75C9}" srcId="{668E762E-41BC-4EA5-98ED-74B4B0996769}" destId="{08F6B705-CBDA-4FD4-B332-033E077FAB69}" srcOrd="0" destOrd="0" parTransId="{ACB66288-9BED-4190-9875-B7DFD30BE4B0}" sibTransId="{6EE93A7C-CE03-430B-8667-6EA041B21374}"/>
    <dgm:cxn modelId="{449B1DE4-FE6E-44DF-AE76-AA0B6B3A48E7}" type="presOf" srcId="{CEF678DB-AB06-49B2-BDE7-3946853272EC}" destId="{7EBEC33F-F13F-4BB9-A9AF-B69363F091DB}" srcOrd="0" destOrd="3" presId="urn:microsoft.com/office/officeart/2005/8/layout/vList2"/>
    <dgm:cxn modelId="{3E82EF35-1859-41E3-84A7-DAA4EDE3C25F}" srcId="{668E762E-41BC-4EA5-98ED-74B4B0996769}" destId="{CEF678DB-AB06-49B2-BDE7-3946853272EC}" srcOrd="3" destOrd="0" parTransId="{5DDACE7F-0CBA-490A-A1C9-4E0EF2622693}" sibTransId="{E52EB8DE-4FF0-462C-AA58-0CC720FA0D00}"/>
    <dgm:cxn modelId="{22ECD973-E1F2-4750-B240-5B2A4E19E3FC}" srcId="{668E762E-41BC-4EA5-98ED-74B4B0996769}" destId="{63A58302-7232-4649-9C39-89F146F977C3}" srcOrd="4" destOrd="0" parTransId="{1B502871-AB7B-4330-A3B8-445977EA7A37}" sibTransId="{75C3F314-438C-4ACE-B661-A05373406F46}"/>
    <dgm:cxn modelId="{35C9C380-E07F-4BCB-9464-C872747ACC31}" type="presOf" srcId="{8E896831-D705-4F37-96D8-EA27590F1D39}" destId="{A1B9CEAD-F0AD-401D-A4FE-4759F95292E1}" srcOrd="0" destOrd="0" presId="urn:microsoft.com/office/officeart/2005/8/layout/vList2"/>
    <dgm:cxn modelId="{1A04BE94-36FC-4F9B-8CB2-4F72B04A97DA}" type="presOf" srcId="{08F6B705-CBDA-4FD4-B332-033E077FAB69}" destId="{7EBEC33F-F13F-4BB9-A9AF-B69363F091DB}" srcOrd="0" destOrd="0" presId="urn:microsoft.com/office/officeart/2005/8/layout/vList2"/>
    <dgm:cxn modelId="{E911850D-AE23-4025-8BFF-A6C9AD10EB37}" type="presOf" srcId="{63A58302-7232-4649-9C39-89F146F977C3}" destId="{7EBEC33F-F13F-4BB9-A9AF-B69363F091DB}" srcOrd="0" destOrd="4" presId="urn:microsoft.com/office/officeart/2005/8/layout/vList2"/>
    <dgm:cxn modelId="{379F0F47-8F4B-42EF-B2FC-FBB3772A7DD8}" srcId="{668E762E-41BC-4EA5-98ED-74B4B0996769}" destId="{FB354087-595C-4481-8DE6-C78CF93B493F}" srcOrd="1" destOrd="0" parTransId="{5E1E9AA5-28DB-4CA3-A1C7-BDCE5B8B81BA}" sibTransId="{18A84AEF-B58B-4A48-8DA1-F39BFB0D51FB}"/>
    <dgm:cxn modelId="{B2DBFA9A-0E66-43DA-92B0-6A14AE2627C4}" type="presParOf" srcId="{A1B9CEAD-F0AD-401D-A4FE-4759F95292E1}" destId="{E2349069-E918-4403-BB1D-B231BCD82EA5}" srcOrd="0" destOrd="0" presId="urn:microsoft.com/office/officeart/2005/8/layout/vList2"/>
    <dgm:cxn modelId="{7CD33200-49D5-45A7-ABE6-9C25140328D2}" type="presParOf" srcId="{A1B9CEAD-F0AD-401D-A4FE-4759F95292E1}" destId="{7EBEC33F-F13F-4BB9-A9AF-B69363F091D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45371AB7-B85C-4EF2-9AB8-7AAEBF37E767}"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9F6BB7FE-9840-4373-B25B-7BD28371C70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a:t>
          </a:r>
          <a:r>
            <a:rPr lang="uz-Cyrl-UZ" dirty="0" smtClean="0">
              <a:latin typeface="Times New Roman" panose="02020603050405020304" pitchFamily="18" charset="0"/>
              <a:cs typeface="Times New Roman" panose="02020603050405020304" pitchFamily="18" charset="0"/>
            </a:rPr>
            <a:t>а</a:t>
          </a:r>
          <a:r>
            <a:rPr lang="ru-RU" dirty="0" err="1" smtClean="0">
              <a:latin typeface="Times New Roman" panose="02020603050405020304" pitchFamily="18" charset="0"/>
              <a:cs typeface="Times New Roman" panose="02020603050405020304" pitchFamily="18" charset="0"/>
            </a:rPr>
            <a:t>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Лотин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Америкаси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Африка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Хитой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EC5DB15-B5B9-4E78-9C6A-C743D665EDE7}" type="parTrans" cxnId="{BD90282E-8F88-4E85-8368-37B5BAD1C7E8}">
      <dgm:prSet/>
      <dgm:spPr/>
      <dgm:t>
        <a:bodyPr/>
        <a:lstStyle/>
        <a:p>
          <a:endParaRPr lang="ru-RU"/>
        </a:p>
      </dgm:t>
    </dgm:pt>
    <dgm:pt modelId="{3FB5034F-B95F-4C97-AFD7-F87AEAC7B1B3}" type="sibTrans" cxnId="{BD90282E-8F88-4E85-8368-37B5BAD1C7E8}">
      <dgm:prSet/>
      <dgm:spPr/>
      <dgm:t>
        <a:bodyPr/>
        <a:lstStyle/>
        <a:p>
          <a:endParaRPr lang="ru-RU"/>
        </a:p>
      </dgm:t>
    </dgm:pt>
    <dgm:pt modelId="{432DCD0B-8C71-4E04-8BC9-D2D54A692428}" type="pres">
      <dgm:prSet presAssocID="{45371AB7-B85C-4EF2-9AB8-7AAEBF37E767}" presName="linear" presStyleCnt="0">
        <dgm:presLayoutVars>
          <dgm:animLvl val="lvl"/>
          <dgm:resizeHandles val="exact"/>
        </dgm:presLayoutVars>
      </dgm:prSet>
      <dgm:spPr/>
      <dgm:t>
        <a:bodyPr/>
        <a:lstStyle/>
        <a:p>
          <a:endParaRPr lang="ru-RU"/>
        </a:p>
      </dgm:t>
    </dgm:pt>
    <dgm:pt modelId="{15C57FA1-28BF-40CE-B0A7-3658030E116D}" type="pres">
      <dgm:prSet presAssocID="{9F6BB7FE-9840-4373-B25B-7BD28371C706}" presName="parentText" presStyleLbl="node1" presStyleIdx="0" presStyleCnt="1">
        <dgm:presLayoutVars>
          <dgm:chMax val="0"/>
          <dgm:bulletEnabled val="1"/>
        </dgm:presLayoutVars>
      </dgm:prSet>
      <dgm:spPr/>
      <dgm:t>
        <a:bodyPr/>
        <a:lstStyle/>
        <a:p>
          <a:endParaRPr lang="ru-RU"/>
        </a:p>
      </dgm:t>
    </dgm:pt>
  </dgm:ptLst>
  <dgm:cxnLst>
    <dgm:cxn modelId="{BD90282E-8F88-4E85-8368-37B5BAD1C7E8}" srcId="{45371AB7-B85C-4EF2-9AB8-7AAEBF37E767}" destId="{9F6BB7FE-9840-4373-B25B-7BD28371C706}" srcOrd="0" destOrd="0" parTransId="{7EC5DB15-B5B9-4E78-9C6A-C743D665EDE7}" sibTransId="{3FB5034F-B95F-4C97-AFD7-F87AEAC7B1B3}"/>
    <dgm:cxn modelId="{67223C7D-80ED-4EC4-9097-AA3E781FA363}" type="presOf" srcId="{45371AB7-B85C-4EF2-9AB8-7AAEBF37E767}" destId="{432DCD0B-8C71-4E04-8BC9-D2D54A692428}" srcOrd="0" destOrd="0" presId="urn:microsoft.com/office/officeart/2005/8/layout/vList2"/>
    <dgm:cxn modelId="{40FF48E5-CC76-46F9-A136-B39554793620}" type="presOf" srcId="{9F6BB7FE-9840-4373-B25B-7BD28371C706}" destId="{15C57FA1-28BF-40CE-B0A7-3658030E116D}" srcOrd="0" destOrd="0" presId="urn:microsoft.com/office/officeart/2005/8/layout/vList2"/>
    <dgm:cxn modelId="{234CE6DF-A4AA-4B89-A89F-1252F87217BC}" type="presParOf" srcId="{432DCD0B-8C71-4E04-8BC9-D2D54A692428}" destId="{15C57FA1-28BF-40CE-B0A7-3658030E116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BA5E788-B1D4-4416-B6A4-C48BA76FFC0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CA4393C-C9F4-49BE-9B78-F0BF8F253522}">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Лотин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Америкаси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модели</a:t>
          </a:r>
          <a:r>
            <a:rPr lang="ru-RU" dirty="0" err="1" smtClean="0">
              <a:latin typeface="Times New Roman" panose="02020603050405020304" pitchFamily="18" charset="0"/>
              <a:cs typeface="Times New Roman" panose="02020603050405020304" pitchFamily="18" charset="0"/>
            </a:rPr>
            <a:t>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CBB60EE-1332-4C6E-8282-C18C6DD6951E}" type="parTrans" cxnId="{3520A282-4EB6-4276-B909-0A8C0158C5F2}">
      <dgm:prSet/>
      <dgm:spPr/>
      <dgm:t>
        <a:bodyPr/>
        <a:lstStyle/>
        <a:p>
          <a:endParaRPr lang="ru-RU"/>
        </a:p>
      </dgm:t>
    </dgm:pt>
    <dgm:pt modelId="{FC530CAC-6A46-4EDB-BEE7-3EDEA844719A}" type="sibTrans" cxnId="{3520A282-4EB6-4276-B909-0A8C0158C5F2}">
      <dgm:prSet/>
      <dgm:spPr/>
      <dgm:t>
        <a:bodyPr/>
        <a:lstStyle/>
        <a:p>
          <a:endParaRPr lang="ru-RU"/>
        </a:p>
      </dgm:t>
    </dgm:pt>
    <dgm:pt modelId="{62B49487-9566-4C25-B406-8AA9AE99085A}">
      <dgm:prSet/>
      <dgm:spPr/>
      <dgm:t>
        <a:bodyPr/>
        <a:lstStyle/>
        <a:p>
          <a:pPr algn="just" rtl="0"/>
          <a:r>
            <a:rPr lang="uz-Cyrl-UZ" dirty="0" smtClean="0">
              <a:latin typeface="Times New Roman" panose="02020603050405020304" pitchFamily="18" charset="0"/>
              <a:cs typeface="Times New Roman" panose="02020603050405020304" pitchFamily="18" charset="0"/>
            </a:rPr>
            <a:t>давлатнинг иқтисодиётга кучли ва ҳар доим ҳам самарали бўлмаган аралашуви; </a:t>
          </a:r>
          <a:endParaRPr lang="ru-RU" dirty="0">
            <a:latin typeface="Times New Roman" panose="02020603050405020304" pitchFamily="18" charset="0"/>
            <a:cs typeface="Times New Roman" panose="02020603050405020304" pitchFamily="18" charset="0"/>
          </a:endParaRPr>
        </a:p>
      </dgm:t>
    </dgm:pt>
    <dgm:pt modelId="{F6F97BE2-00BF-4877-96F3-FBBB8343DA84}" type="parTrans" cxnId="{A1BC25C7-4FF4-463A-9657-BE48923E886E}">
      <dgm:prSet/>
      <dgm:spPr/>
      <dgm:t>
        <a:bodyPr/>
        <a:lstStyle/>
        <a:p>
          <a:endParaRPr lang="ru-RU"/>
        </a:p>
      </dgm:t>
    </dgm:pt>
    <dgm:pt modelId="{1BF52067-91A2-45BB-B52D-57003830C3A6}" type="sibTrans" cxnId="{A1BC25C7-4FF4-463A-9657-BE48923E886E}">
      <dgm:prSet/>
      <dgm:spPr/>
      <dgm:t>
        <a:bodyPr/>
        <a:lstStyle/>
        <a:p>
          <a:endParaRPr lang="ru-RU"/>
        </a:p>
      </dgm:t>
    </dgm:pt>
    <dgm:pt modelId="{4E11FE49-EEB2-407E-B29E-636FD02E6868}">
      <dgm:prSet/>
      <dgm:spPr/>
      <dgm:t>
        <a:bodyPr/>
        <a:lstStyle/>
        <a:p>
          <a:pPr algn="just" rtl="0"/>
          <a:r>
            <a:rPr lang="uz-Cyrl-UZ" dirty="0" smtClean="0">
              <a:latin typeface="Times New Roman" panose="02020603050405020304" pitchFamily="18" charset="0"/>
              <a:cs typeface="Times New Roman" panose="02020603050405020304" pitchFamily="18" charset="0"/>
            </a:rPr>
            <a:t>коррупция ва ҳаттоки жамиятнинг криминализациялашуви, хўжалик алоқаларини ҳисобга олган ҳолда; </a:t>
          </a:r>
          <a:endParaRPr lang="ru-RU" dirty="0">
            <a:latin typeface="Times New Roman" panose="02020603050405020304" pitchFamily="18" charset="0"/>
            <a:cs typeface="Times New Roman" panose="02020603050405020304" pitchFamily="18" charset="0"/>
          </a:endParaRPr>
        </a:p>
      </dgm:t>
    </dgm:pt>
    <dgm:pt modelId="{1D0B4E21-C0F6-4BB5-AA4E-77BE944F8028}" type="parTrans" cxnId="{19A1DBD3-7707-4D39-AD65-16B8E4DD1CC5}">
      <dgm:prSet/>
      <dgm:spPr/>
      <dgm:t>
        <a:bodyPr/>
        <a:lstStyle/>
        <a:p>
          <a:endParaRPr lang="ru-RU"/>
        </a:p>
      </dgm:t>
    </dgm:pt>
    <dgm:pt modelId="{CCF718C3-28EE-4AA9-9589-8E68BF48EFD6}" type="sibTrans" cxnId="{19A1DBD3-7707-4D39-AD65-16B8E4DD1CC5}">
      <dgm:prSet/>
      <dgm:spPr/>
      <dgm:t>
        <a:bodyPr/>
        <a:lstStyle/>
        <a:p>
          <a:endParaRPr lang="ru-RU"/>
        </a:p>
      </dgm:t>
    </dgm:pt>
    <dgm:pt modelId="{B4EFDC46-577E-4CCE-AA4F-2A19126D1E7F}">
      <dgm:prSet/>
      <dgm:spPr/>
      <dgm:t>
        <a:bodyPr/>
        <a:lstStyle/>
        <a:p>
          <a:pPr algn="just" rtl="0"/>
          <a:r>
            <a:rPr lang="uz-Cyrl-UZ" dirty="0" smtClean="0">
              <a:latin typeface="Times New Roman" panose="02020603050405020304" pitchFamily="18" charset="0"/>
              <a:cs typeface="Times New Roman" panose="02020603050405020304" pitchFamily="18" charset="0"/>
            </a:rPr>
            <a:t>ишлаб чиқаришнинг юқорида санаб ўтилган бозор иқтисодиётининг уч моделидан фойдаланувчи етакчи капиталистик мамлакатлар талабини кондириш, табиий ресурслар ва арзон ишчи кучи учун йўналтирилиши.</a:t>
          </a:r>
          <a:endParaRPr lang="ru-RU" dirty="0">
            <a:latin typeface="Times New Roman" panose="02020603050405020304" pitchFamily="18" charset="0"/>
            <a:cs typeface="Times New Roman" panose="02020603050405020304" pitchFamily="18" charset="0"/>
          </a:endParaRPr>
        </a:p>
      </dgm:t>
    </dgm:pt>
    <dgm:pt modelId="{F989E507-3FB7-4FD0-B951-F351F327312C}" type="parTrans" cxnId="{A7D46BC2-2913-4DBC-91CB-3FE23290D2E2}">
      <dgm:prSet/>
      <dgm:spPr/>
      <dgm:t>
        <a:bodyPr/>
        <a:lstStyle/>
        <a:p>
          <a:endParaRPr lang="ru-RU"/>
        </a:p>
      </dgm:t>
    </dgm:pt>
    <dgm:pt modelId="{9D8AF7BA-F9F2-4ED3-9A85-2816F0C2DCB2}" type="sibTrans" cxnId="{A7D46BC2-2913-4DBC-91CB-3FE23290D2E2}">
      <dgm:prSet/>
      <dgm:spPr/>
      <dgm:t>
        <a:bodyPr/>
        <a:lstStyle/>
        <a:p>
          <a:endParaRPr lang="ru-RU"/>
        </a:p>
      </dgm:t>
    </dgm:pt>
    <dgm:pt modelId="{5FD41850-B562-47C4-9733-6C10515D6B70}" type="pres">
      <dgm:prSet presAssocID="{2BA5E788-B1D4-4416-B6A4-C48BA76FFC0C}" presName="linear" presStyleCnt="0">
        <dgm:presLayoutVars>
          <dgm:animLvl val="lvl"/>
          <dgm:resizeHandles val="exact"/>
        </dgm:presLayoutVars>
      </dgm:prSet>
      <dgm:spPr/>
      <dgm:t>
        <a:bodyPr/>
        <a:lstStyle/>
        <a:p>
          <a:endParaRPr lang="ru-RU"/>
        </a:p>
      </dgm:t>
    </dgm:pt>
    <dgm:pt modelId="{0B50DC56-58C7-49A2-8CD8-2346B2C34890}" type="pres">
      <dgm:prSet presAssocID="{1CA4393C-C9F4-49BE-9B78-F0BF8F253522}" presName="parentText" presStyleLbl="node1" presStyleIdx="0" presStyleCnt="1">
        <dgm:presLayoutVars>
          <dgm:chMax val="0"/>
          <dgm:bulletEnabled val="1"/>
        </dgm:presLayoutVars>
      </dgm:prSet>
      <dgm:spPr/>
      <dgm:t>
        <a:bodyPr/>
        <a:lstStyle/>
        <a:p>
          <a:endParaRPr lang="ru-RU"/>
        </a:p>
      </dgm:t>
    </dgm:pt>
    <dgm:pt modelId="{AB4FE833-2E7E-468B-A66B-721E27DB4F93}" type="pres">
      <dgm:prSet presAssocID="{1CA4393C-C9F4-49BE-9B78-F0BF8F253522}" presName="childText" presStyleLbl="revTx" presStyleIdx="0" presStyleCnt="1">
        <dgm:presLayoutVars>
          <dgm:bulletEnabled val="1"/>
        </dgm:presLayoutVars>
      </dgm:prSet>
      <dgm:spPr/>
      <dgm:t>
        <a:bodyPr/>
        <a:lstStyle/>
        <a:p>
          <a:endParaRPr lang="ru-RU"/>
        </a:p>
      </dgm:t>
    </dgm:pt>
  </dgm:ptLst>
  <dgm:cxnLst>
    <dgm:cxn modelId="{A7D46BC2-2913-4DBC-91CB-3FE23290D2E2}" srcId="{1CA4393C-C9F4-49BE-9B78-F0BF8F253522}" destId="{B4EFDC46-577E-4CCE-AA4F-2A19126D1E7F}" srcOrd="2" destOrd="0" parTransId="{F989E507-3FB7-4FD0-B951-F351F327312C}" sibTransId="{9D8AF7BA-F9F2-4ED3-9A85-2816F0C2DCB2}"/>
    <dgm:cxn modelId="{251E583E-0C76-4B4B-B65B-E782D5C873C0}" type="presOf" srcId="{4E11FE49-EEB2-407E-B29E-636FD02E6868}" destId="{AB4FE833-2E7E-468B-A66B-721E27DB4F93}" srcOrd="0" destOrd="1" presId="urn:microsoft.com/office/officeart/2005/8/layout/vList2"/>
    <dgm:cxn modelId="{FFF4D913-9344-474C-BAEA-1243564EDA72}" type="presOf" srcId="{B4EFDC46-577E-4CCE-AA4F-2A19126D1E7F}" destId="{AB4FE833-2E7E-468B-A66B-721E27DB4F93}" srcOrd="0" destOrd="2" presId="urn:microsoft.com/office/officeart/2005/8/layout/vList2"/>
    <dgm:cxn modelId="{957C3574-BBF4-4E60-BDD9-8B258F1476B4}" type="presOf" srcId="{62B49487-9566-4C25-B406-8AA9AE99085A}" destId="{AB4FE833-2E7E-468B-A66B-721E27DB4F93}" srcOrd="0" destOrd="0" presId="urn:microsoft.com/office/officeart/2005/8/layout/vList2"/>
    <dgm:cxn modelId="{19A1DBD3-7707-4D39-AD65-16B8E4DD1CC5}" srcId="{1CA4393C-C9F4-49BE-9B78-F0BF8F253522}" destId="{4E11FE49-EEB2-407E-B29E-636FD02E6868}" srcOrd="1" destOrd="0" parTransId="{1D0B4E21-C0F6-4BB5-AA4E-77BE944F8028}" sibTransId="{CCF718C3-28EE-4AA9-9589-8E68BF48EFD6}"/>
    <dgm:cxn modelId="{A1BC25C7-4FF4-463A-9657-BE48923E886E}" srcId="{1CA4393C-C9F4-49BE-9B78-F0BF8F253522}" destId="{62B49487-9566-4C25-B406-8AA9AE99085A}" srcOrd="0" destOrd="0" parTransId="{F6F97BE2-00BF-4877-96F3-FBBB8343DA84}" sibTransId="{1BF52067-91A2-45BB-B52D-57003830C3A6}"/>
    <dgm:cxn modelId="{3520A282-4EB6-4276-B909-0A8C0158C5F2}" srcId="{2BA5E788-B1D4-4416-B6A4-C48BA76FFC0C}" destId="{1CA4393C-C9F4-49BE-9B78-F0BF8F253522}" srcOrd="0" destOrd="0" parTransId="{BCBB60EE-1332-4C6E-8282-C18C6DD6951E}" sibTransId="{FC530CAC-6A46-4EDB-BEE7-3EDEA844719A}"/>
    <dgm:cxn modelId="{0D38EA90-5239-4178-8021-0DD340396320}" type="presOf" srcId="{1CA4393C-C9F4-49BE-9B78-F0BF8F253522}" destId="{0B50DC56-58C7-49A2-8CD8-2346B2C34890}" srcOrd="0" destOrd="0" presId="urn:microsoft.com/office/officeart/2005/8/layout/vList2"/>
    <dgm:cxn modelId="{D6E46F71-3349-41FD-981B-0BD7EE8BE298}" type="presOf" srcId="{2BA5E788-B1D4-4416-B6A4-C48BA76FFC0C}" destId="{5FD41850-B562-47C4-9733-6C10515D6B70}" srcOrd="0" destOrd="0" presId="urn:microsoft.com/office/officeart/2005/8/layout/vList2"/>
    <dgm:cxn modelId="{E868155E-A9CE-46EB-859D-3DCF00CDA3BA}" type="presParOf" srcId="{5FD41850-B562-47C4-9733-6C10515D6B70}" destId="{0B50DC56-58C7-49A2-8CD8-2346B2C34890}" srcOrd="0" destOrd="0" presId="urn:microsoft.com/office/officeart/2005/8/layout/vList2"/>
    <dgm:cxn modelId="{8F04DB03-6C2C-4778-A53F-FAA0447606BB}" type="presParOf" srcId="{5FD41850-B562-47C4-9733-6C10515D6B70}" destId="{AB4FE833-2E7E-468B-A66B-721E27DB4F9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374BECAA-8264-472F-BE90-1648DAF53CB0}"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F0CC659-85F5-409D-AA69-B9256670BBAE}">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Африка модели. </a:t>
          </a:r>
          <a:endParaRPr lang="ru-RU" dirty="0">
            <a:latin typeface="Times New Roman" panose="02020603050405020304" pitchFamily="18" charset="0"/>
            <a:cs typeface="Times New Roman" panose="02020603050405020304" pitchFamily="18" charset="0"/>
          </a:endParaRPr>
        </a:p>
      </dgm:t>
    </dgm:pt>
    <dgm:pt modelId="{0B591762-4DEC-41DE-8AC1-1210B12AE0C4}" type="parTrans" cxnId="{1D75E5C2-CEB4-4E4C-BAF2-4AA49AA4732B}">
      <dgm:prSet/>
      <dgm:spPr/>
      <dgm:t>
        <a:bodyPr/>
        <a:lstStyle/>
        <a:p>
          <a:endParaRPr lang="ru-RU"/>
        </a:p>
      </dgm:t>
    </dgm:pt>
    <dgm:pt modelId="{9F4CB8BA-B9C0-44D1-B6F3-BCCCF4A60659}" type="sibTrans" cxnId="{1D75E5C2-CEB4-4E4C-BAF2-4AA49AA4732B}">
      <dgm:prSet/>
      <dgm:spPr/>
      <dgm:t>
        <a:bodyPr/>
        <a:lstStyle/>
        <a:p>
          <a:endParaRPr lang="ru-RU"/>
        </a:p>
      </dgm:t>
    </dgm:pt>
    <dgm:pt modelId="{38C65442-55DF-4767-A35E-00667A7930AD}">
      <dgm:prSet/>
      <dgm:spPr/>
      <dgm:t>
        <a:bodyPr/>
        <a:lstStyle/>
        <a:p>
          <a:pPr marL="0" indent="358775" algn="just" rtl="0"/>
          <a:r>
            <a:rPr lang="ru-RU" b="0" dirty="0" smtClean="0">
              <a:latin typeface="Times New Roman" panose="02020603050405020304" pitchFamily="18" charset="0"/>
              <a:cs typeface="Times New Roman" panose="02020603050405020304" pitchFamily="18" charset="0"/>
            </a:rPr>
            <a:t>У</a:t>
          </a:r>
          <a:r>
            <a:rPr lang="ru-RU" dirty="0" smtClean="0">
              <a:latin typeface="Times New Roman" panose="02020603050405020304" pitchFamily="18" charset="0"/>
              <a:cs typeface="Times New Roman" panose="02020603050405020304" pitchFamily="18" charset="0"/>
            </a:rPr>
            <a:t>шбу модель хам </a:t>
          </a:r>
          <a:r>
            <a:rPr lang="ru-RU" dirty="0" err="1" smtClean="0">
              <a:latin typeface="Times New Roman" panose="02020603050405020304" pitchFamily="18" charset="0"/>
              <a:cs typeface="Times New Roman" panose="02020603050405020304" pitchFamily="18" charset="0"/>
            </a:rPr>
            <a:t>мулкчиликнинг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хар</a:t>
          </a:r>
          <a:r>
            <a:rPr lang="ru-RU" dirty="0" smtClean="0">
              <a:latin typeface="Times New Roman" panose="02020603050405020304" pitchFamily="18" charset="0"/>
              <a:cs typeface="Times New Roman" panose="02020603050405020304" pitchFamily="18" charset="0"/>
            </a:rPr>
            <a:t> хил </a:t>
          </a:r>
          <a:r>
            <a:rPr lang="ru-RU" dirty="0" err="1" smtClean="0">
              <a:latin typeface="Times New Roman" panose="02020603050405020304" pitchFamily="18" charset="0"/>
              <a:cs typeface="Times New Roman" panose="02020603050405020304" pitchFamily="18" charset="0"/>
            </a:rPr>
            <a:t>шаклларига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40C3B50-BA13-4EA1-B8E6-9610D42D4195}" type="parTrans" cxnId="{B713A7B2-7820-4726-B555-3B8FA65F695D}">
      <dgm:prSet/>
      <dgm:spPr/>
    </dgm:pt>
    <dgm:pt modelId="{51414671-8531-429E-B714-1BA60FC2D009}" type="sibTrans" cxnId="{B713A7B2-7820-4726-B555-3B8FA65F695D}">
      <dgm:prSet/>
      <dgm:spPr/>
    </dgm:pt>
    <dgm:pt modelId="{8D876CD8-5975-4A35-849E-2F050DFB365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фойдаланувчи</a:t>
          </a:r>
          <a:r>
            <a:rPr lang="ru-RU" dirty="0" smtClean="0">
              <a:latin typeface="Times New Roman" panose="02020603050405020304" pitchFamily="18" charset="0"/>
              <a:cs typeface="Times New Roman" panose="02020603050405020304" pitchFamily="18" charset="0"/>
            </a:rPr>
            <a:t> Африка </a:t>
          </a:r>
          <a:r>
            <a:rPr lang="ru-RU" dirty="0" err="1" smtClean="0">
              <a:latin typeface="Times New Roman" panose="02020603050405020304" pitchFamily="18" charset="0"/>
              <a:cs typeface="Times New Roman" panose="02020603050405020304" pitchFamily="18" charset="0"/>
            </a:rPr>
            <a:t>мамлакатларида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авваламбор</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саводхонлик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пастлиги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хатто</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корхоналар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фирмалар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тартибга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солиш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a:t>
          </a:r>
          <a:r>
            <a:rPr lang="uz-Cyrl-UZ" dirty="0" smtClean="0">
              <a:latin typeface="Times New Roman" panose="02020603050405020304" pitchFamily="18" charset="0"/>
              <a:cs typeface="Times New Roman" panose="02020603050405020304" pitchFamily="18" charset="0"/>
            </a:rPr>
            <a:t>шд</a:t>
          </a:r>
          <a:r>
            <a:rPr lang="ru-RU" dirty="0" smtClean="0">
              <a:latin typeface="Times New Roman" panose="02020603050405020304" pitchFamily="18" charset="0"/>
              <a:cs typeface="Times New Roman" panose="02020603050405020304" pitchFamily="18" charset="0"/>
            </a:rPr>
            <a:t>а </a:t>
          </a:r>
          <a:r>
            <a:rPr lang="uz-Cyrl-UZ" dirty="0" smtClean="0">
              <a:latin typeface="Times New Roman" panose="02020603050405020304" pitchFamily="18" charset="0"/>
              <a:cs typeface="Times New Roman" panose="02020603050405020304" pitchFamily="18" charset="0"/>
            </a:rPr>
            <a:t>ожизлик </a:t>
          </a:r>
          <a:r>
            <a:rPr lang="ru-RU" dirty="0" err="1" smtClean="0">
              <a:latin typeface="Times New Roman" panose="02020603050405020304" pitchFamily="18" charset="0"/>
              <a:cs typeface="Times New Roman" panose="02020603050405020304" pitchFamily="18" charset="0"/>
            </a:rPr>
            <a:t>кузатилади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293C02F-DC39-4E8F-9030-C0338B954374}" type="parTrans" cxnId="{CB6BC839-81B0-406B-B191-B011879804A0}">
      <dgm:prSet/>
      <dgm:spPr/>
    </dgm:pt>
    <dgm:pt modelId="{BE35072B-5762-474A-8DE7-A953A87A6BC3}" type="sibTrans" cxnId="{CB6BC839-81B0-406B-B191-B011879804A0}">
      <dgm:prSet/>
      <dgm:spPr/>
    </dgm:pt>
    <dgm:pt modelId="{BD31C681-7FA5-4E10-9076-1BC79C3F0A8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Умуман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ёрдамисиз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африкаликлар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замонавнй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иқтисодаётни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этишлари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даргумон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5ACBDF0-F4FE-4B6E-B120-15D46E93DE1C}" type="parTrans" cxnId="{5B84CDE9-21EA-4417-9E53-691616A3311D}">
      <dgm:prSet/>
      <dgm:spPr/>
    </dgm:pt>
    <dgm:pt modelId="{C35D537C-DE40-4CDB-ABFC-DE6A6563D287}" type="sibTrans" cxnId="{5B84CDE9-21EA-4417-9E53-691616A3311D}">
      <dgm:prSet/>
      <dgm:spPr/>
    </dgm:pt>
    <dgm:pt modelId="{7E950C1E-F36E-4857-92F5-6FEFA4A6F123}" type="pres">
      <dgm:prSet presAssocID="{374BECAA-8264-472F-BE90-1648DAF53CB0}" presName="linear" presStyleCnt="0">
        <dgm:presLayoutVars>
          <dgm:animLvl val="lvl"/>
          <dgm:resizeHandles val="exact"/>
        </dgm:presLayoutVars>
      </dgm:prSet>
      <dgm:spPr/>
      <dgm:t>
        <a:bodyPr/>
        <a:lstStyle/>
        <a:p>
          <a:endParaRPr lang="ru-RU"/>
        </a:p>
      </dgm:t>
    </dgm:pt>
    <dgm:pt modelId="{65B43617-B632-4A7C-8EEF-83593869BDC4}" type="pres">
      <dgm:prSet presAssocID="{EF0CC659-85F5-409D-AA69-B9256670BBAE}" presName="parentText" presStyleLbl="node1" presStyleIdx="0" presStyleCnt="1">
        <dgm:presLayoutVars>
          <dgm:chMax val="0"/>
          <dgm:bulletEnabled val="1"/>
        </dgm:presLayoutVars>
      </dgm:prSet>
      <dgm:spPr/>
      <dgm:t>
        <a:bodyPr/>
        <a:lstStyle/>
        <a:p>
          <a:endParaRPr lang="ru-RU"/>
        </a:p>
      </dgm:t>
    </dgm:pt>
    <dgm:pt modelId="{0F7F4CF6-E9B4-474D-A389-494EC74C45A4}" type="pres">
      <dgm:prSet presAssocID="{EF0CC659-85F5-409D-AA69-B9256670BBAE}" presName="childText" presStyleLbl="revTx" presStyleIdx="0" presStyleCnt="1">
        <dgm:presLayoutVars>
          <dgm:bulletEnabled val="1"/>
        </dgm:presLayoutVars>
      </dgm:prSet>
      <dgm:spPr/>
      <dgm:t>
        <a:bodyPr/>
        <a:lstStyle/>
        <a:p>
          <a:endParaRPr lang="ru-RU"/>
        </a:p>
      </dgm:t>
    </dgm:pt>
  </dgm:ptLst>
  <dgm:cxnLst>
    <dgm:cxn modelId="{CB6BC839-81B0-406B-B191-B011879804A0}" srcId="{38C65442-55DF-4767-A35E-00667A7930AD}" destId="{8D876CD8-5975-4A35-849E-2F050DFB365A}" srcOrd="0" destOrd="0" parTransId="{B293C02F-DC39-4E8F-9030-C0338B954374}" sibTransId="{BE35072B-5762-474A-8DE7-A953A87A6BC3}"/>
    <dgm:cxn modelId="{1D75E5C2-CEB4-4E4C-BAF2-4AA49AA4732B}" srcId="{374BECAA-8264-472F-BE90-1648DAF53CB0}" destId="{EF0CC659-85F5-409D-AA69-B9256670BBAE}" srcOrd="0" destOrd="0" parTransId="{0B591762-4DEC-41DE-8AC1-1210B12AE0C4}" sibTransId="{9F4CB8BA-B9C0-44D1-B6F3-BCCCF4A60659}"/>
    <dgm:cxn modelId="{5B84CDE9-21EA-4417-9E53-691616A3311D}" srcId="{EF0CC659-85F5-409D-AA69-B9256670BBAE}" destId="{BD31C681-7FA5-4E10-9076-1BC79C3F0A84}" srcOrd="1" destOrd="0" parTransId="{85ACBDF0-F4FE-4B6E-B120-15D46E93DE1C}" sibTransId="{C35D537C-DE40-4CDB-ABFC-DE6A6563D287}"/>
    <dgm:cxn modelId="{B713A7B2-7820-4726-B555-3B8FA65F695D}" srcId="{EF0CC659-85F5-409D-AA69-B9256670BBAE}" destId="{38C65442-55DF-4767-A35E-00667A7930AD}" srcOrd="0" destOrd="0" parTransId="{440C3B50-BA13-4EA1-B8E6-9610D42D4195}" sibTransId="{51414671-8531-429E-B714-1BA60FC2D009}"/>
    <dgm:cxn modelId="{C38C0D8E-580D-4A38-9EA0-34D295E00CBE}" type="presOf" srcId="{BD31C681-7FA5-4E10-9076-1BC79C3F0A84}" destId="{0F7F4CF6-E9B4-474D-A389-494EC74C45A4}" srcOrd="0" destOrd="2" presId="urn:microsoft.com/office/officeart/2005/8/layout/vList2"/>
    <dgm:cxn modelId="{DEB519E6-A075-476C-9A80-377F22AD321D}" type="presOf" srcId="{374BECAA-8264-472F-BE90-1648DAF53CB0}" destId="{7E950C1E-F36E-4857-92F5-6FEFA4A6F123}" srcOrd="0" destOrd="0" presId="urn:microsoft.com/office/officeart/2005/8/layout/vList2"/>
    <dgm:cxn modelId="{ED554A2C-88C8-4DD2-B65D-4EFF1BB5443F}" type="presOf" srcId="{8D876CD8-5975-4A35-849E-2F050DFB365A}" destId="{0F7F4CF6-E9B4-474D-A389-494EC74C45A4}" srcOrd="0" destOrd="1" presId="urn:microsoft.com/office/officeart/2005/8/layout/vList2"/>
    <dgm:cxn modelId="{A46219B6-0C8F-4046-A576-210CCCA0FE37}" type="presOf" srcId="{38C65442-55DF-4767-A35E-00667A7930AD}" destId="{0F7F4CF6-E9B4-474D-A389-494EC74C45A4}" srcOrd="0" destOrd="0" presId="urn:microsoft.com/office/officeart/2005/8/layout/vList2"/>
    <dgm:cxn modelId="{AC4CD12A-6103-48A3-8A50-AA2F7A860BF5}" type="presOf" srcId="{EF0CC659-85F5-409D-AA69-B9256670BBAE}" destId="{65B43617-B632-4A7C-8EEF-83593869BDC4}" srcOrd="0" destOrd="0" presId="urn:microsoft.com/office/officeart/2005/8/layout/vList2"/>
    <dgm:cxn modelId="{0A05DD1E-0DF9-4B86-8803-E8E5D37F5442}" type="presParOf" srcId="{7E950C1E-F36E-4857-92F5-6FEFA4A6F123}" destId="{65B43617-B632-4A7C-8EEF-83593869BDC4}" srcOrd="0" destOrd="0" presId="urn:microsoft.com/office/officeart/2005/8/layout/vList2"/>
    <dgm:cxn modelId="{E40B0DFA-F185-4257-BBFD-7CDC71161850}" type="presParOf" srcId="{7E950C1E-F36E-4857-92F5-6FEFA4A6F123}" destId="{0F7F4CF6-E9B4-474D-A389-494EC74C45A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5157AAC6-708C-4AC7-BE1F-DB6E5FDD79F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C512622B-C56D-495C-BE5A-8E77FD103C48}">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Африка </a:t>
          </a:r>
          <a:r>
            <a:rPr lang="ru-RU" dirty="0" err="1" smtClean="0">
              <a:latin typeface="Times New Roman" panose="02020603050405020304" pitchFamily="18" charset="0"/>
              <a:cs typeface="Times New Roman" panose="02020603050405020304" pitchFamily="18" charset="0"/>
            </a:rPr>
            <a:t>иқтисодиётига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5DE1401-E24D-41EF-8C59-1F2ABDAD7DC6}" type="parTrans" cxnId="{08A5B717-2608-4332-86AA-0F9388875D97}">
      <dgm:prSet/>
      <dgm:spPr/>
      <dgm:t>
        <a:bodyPr/>
        <a:lstStyle/>
        <a:p>
          <a:endParaRPr lang="ru-RU"/>
        </a:p>
      </dgm:t>
    </dgm:pt>
    <dgm:pt modelId="{B3538D72-6AF5-41A0-B9FA-72A79AA848F3}" type="sibTrans" cxnId="{08A5B717-2608-4332-86AA-0F9388875D97}">
      <dgm:prSet/>
      <dgm:spPr/>
      <dgm:t>
        <a:bodyPr/>
        <a:lstStyle/>
        <a:p>
          <a:endParaRPr lang="ru-RU"/>
        </a:p>
      </dgm:t>
    </dgm:pt>
    <dgm:pt modelId="{81FF99E3-FDA9-450F-8508-D75EDFEC7E42}">
      <dgm:prSet/>
      <dgm:spPr/>
      <dgm:t>
        <a:bodyPr/>
        <a:lstStyle/>
        <a:p>
          <a:pPr algn="just" rtl="0"/>
          <a:r>
            <a:rPr lang="uz-Cyrl-UZ" dirty="0" smtClean="0">
              <a:latin typeface="Times New Roman" panose="02020603050405020304" pitchFamily="18" charset="0"/>
              <a:cs typeface="Times New Roman" panose="02020603050405020304" pitchFamily="18" charset="0"/>
            </a:rPr>
            <a:t>малакасиз меҳнатнинг шафқатсиз эксплуатация қилиниши;</a:t>
          </a:r>
          <a:endParaRPr lang="ru-RU" dirty="0">
            <a:latin typeface="Times New Roman" panose="02020603050405020304" pitchFamily="18" charset="0"/>
            <a:cs typeface="Times New Roman" panose="02020603050405020304" pitchFamily="18" charset="0"/>
          </a:endParaRPr>
        </a:p>
      </dgm:t>
    </dgm:pt>
    <dgm:pt modelId="{327F19BE-0652-4FF5-9B76-BBEEA79DDBFF}" type="parTrans" cxnId="{099869D1-A5B9-4A03-9BBB-A80456ACA563}">
      <dgm:prSet/>
      <dgm:spPr/>
      <dgm:t>
        <a:bodyPr/>
        <a:lstStyle/>
        <a:p>
          <a:endParaRPr lang="ru-RU"/>
        </a:p>
      </dgm:t>
    </dgm:pt>
    <dgm:pt modelId="{C3126456-BBC0-452F-9D44-1D4C41E730EB}" type="sibTrans" cxnId="{099869D1-A5B9-4A03-9BBB-A80456ACA563}">
      <dgm:prSet/>
      <dgm:spPr/>
      <dgm:t>
        <a:bodyPr/>
        <a:lstStyle/>
        <a:p>
          <a:endParaRPr lang="ru-RU"/>
        </a:p>
      </dgm:t>
    </dgm:pt>
    <dgm:pt modelId="{1F4A406F-DE9E-4841-9161-5C474A012EE8}">
      <dgm:prSet/>
      <dgm:spPr/>
      <dgm:t>
        <a:bodyPr/>
        <a:lstStyle/>
        <a:p>
          <a:pPr algn="just" rtl="0"/>
          <a:r>
            <a:rPr lang="uz-Cyrl-UZ" dirty="0" smtClean="0">
              <a:latin typeface="Times New Roman" panose="02020603050405020304" pitchFamily="18" charset="0"/>
              <a:cs typeface="Times New Roman" panose="02020603050405020304" pitchFamily="18" charset="0"/>
            </a:rPr>
            <a:t>ишлаб чиқаришга “юқори”дан тўғридан-тўғри аралашувда куч ишлатиш услубларининг кенг қўлланилиши; </a:t>
          </a:r>
          <a:endParaRPr lang="ru-RU" dirty="0">
            <a:latin typeface="Times New Roman" panose="02020603050405020304" pitchFamily="18" charset="0"/>
            <a:cs typeface="Times New Roman" panose="02020603050405020304" pitchFamily="18" charset="0"/>
          </a:endParaRPr>
        </a:p>
      </dgm:t>
    </dgm:pt>
    <dgm:pt modelId="{4C24E601-46BE-47E9-8D0F-F45390E87AFF}" type="parTrans" cxnId="{96B13D73-DD74-4B9F-BD3B-4F011ED2A9F8}">
      <dgm:prSet/>
      <dgm:spPr/>
      <dgm:t>
        <a:bodyPr/>
        <a:lstStyle/>
        <a:p>
          <a:endParaRPr lang="ru-RU"/>
        </a:p>
      </dgm:t>
    </dgm:pt>
    <dgm:pt modelId="{8D5381AB-4AAD-47DE-B5AE-F3FD97ABF824}" type="sibTrans" cxnId="{96B13D73-DD74-4B9F-BD3B-4F011ED2A9F8}">
      <dgm:prSet/>
      <dgm:spPr/>
      <dgm:t>
        <a:bodyPr/>
        <a:lstStyle/>
        <a:p>
          <a:endParaRPr lang="ru-RU"/>
        </a:p>
      </dgm:t>
    </dgm:pt>
    <dgm:pt modelId="{04CC2B05-F7B5-4D5D-89C9-BB50BEF43798}">
      <dgm:prSet/>
      <dgm:spPr/>
      <dgm:t>
        <a:bodyPr/>
        <a:lstStyle/>
        <a:p>
          <a:pPr algn="just" rtl="0"/>
          <a:r>
            <a:rPr lang="uz-Cyrl-UZ" dirty="0" smtClean="0">
              <a:latin typeface="Times New Roman" panose="02020603050405020304" pitchFamily="18" charset="0"/>
              <a:cs typeface="Times New Roman" panose="02020603050405020304" pitchFamily="18" charset="0"/>
            </a:rPr>
            <a:t>ниҳоятда паст самарадорлик даражаси.</a:t>
          </a:r>
          <a:endParaRPr lang="ru-RU" dirty="0">
            <a:latin typeface="Times New Roman" panose="02020603050405020304" pitchFamily="18" charset="0"/>
            <a:cs typeface="Times New Roman" panose="02020603050405020304" pitchFamily="18" charset="0"/>
          </a:endParaRPr>
        </a:p>
      </dgm:t>
    </dgm:pt>
    <dgm:pt modelId="{5929C79A-ABA9-4EF9-85DC-107C04700AF4}" type="parTrans" cxnId="{E26ADAA5-AB8B-445D-8ABA-2868DF00142C}">
      <dgm:prSet/>
      <dgm:spPr/>
      <dgm:t>
        <a:bodyPr/>
        <a:lstStyle/>
        <a:p>
          <a:endParaRPr lang="ru-RU"/>
        </a:p>
      </dgm:t>
    </dgm:pt>
    <dgm:pt modelId="{2041FB79-CFF5-48F6-BE82-2B337FF1A460}" type="sibTrans" cxnId="{E26ADAA5-AB8B-445D-8ABA-2868DF00142C}">
      <dgm:prSet/>
      <dgm:spPr/>
      <dgm:t>
        <a:bodyPr/>
        <a:lstStyle/>
        <a:p>
          <a:endParaRPr lang="ru-RU"/>
        </a:p>
      </dgm:t>
    </dgm:pt>
    <dgm:pt modelId="{00CAACFE-2990-4CB5-A46B-B974AB924856}" type="pres">
      <dgm:prSet presAssocID="{5157AAC6-708C-4AC7-BE1F-DB6E5FDD79F1}" presName="linear" presStyleCnt="0">
        <dgm:presLayoutVars>
          <dgm:animLvl val="lvl"/>
          <dgm:resizeHandles val="exact"/>
        </dgm:presLayoutVars>
      </dgm:prSet>
      <dgm:spPr/>
      <dgm:t>
        <a:bodyPr/>
        <a:lstStyle/>
        <a:p>
          <a:endParaRPr lang="ru-RU"/>
        </a:p>
      </dgm:t>
    </dgm:pt>
    <dgm:pt modelId="{B791AB1F-86B0-464A-B454-F11C1CC610F3}" type="pres">
      <dgm:prSet presAssocID="{C512622B-C56D-495C-BE5A-8E77FD103C48}" presName="parentText" presStyleLbl="node1" presStyleIdx="0" presStyleCnt="1">
        <dgm:presLayoutVars>
          <dgm:chMax val="0"/>
          <dgm:bulletEnabled val="1"/>
        </dgm:presLayoutVars>
      </dgm:prSet>
      <dgm:spPr/>
      <dgm:t>
        <a:bodyPr/>
        <a:lstStyle/>
        <a:p>
          <a:endParaRPr lang="ru-RU"/>
        </a:p>
      </dgm:t>
    </dgm:pt>
    <dgm:pt modelId="{081FEFBF-3327-48BB-9F6B-25A4DE901688}" type="pres">
      <dgm:prSet presAssocID="{C512622B-C56D-495C-BE5A-8E77FD103C48}" presName="childText" presStyleLbl="revTx" presStyleIdx="0" presStyleCnt="1">
        <dgm:presLayoutVars>
          <dgm:bulletEnabled val="1"/>
        </dgm:presLayoutVars>
      </dgm:prSet>
      <dgm:spPr/>
      <dgm:t>
        <a:bodyPr/>
        <a:lstStyle/>
        <a:p>
          <a:endParaRPr lang="ru-RU"/>
        </a:p>
      </dgm:t>
    </dgm:pt>
  </dgm:ptLst>
  <dgm:cxnLst>
    <dgm:cxn modelId="{E680D1A2-4D28-477E-8E39-88A0345B445E}" type="presOf" srcId="{C512622B-C56D-495C-BE5A-8E77FD103C48}" destId="{B791AB1F-86B0-464A-B454-F11C1CC610F3}" srcOrd="0" destOrd="0" presId="urn:microsoft.com/office/officeart/2005/8/layout/vList2"/>
    <dgm:cxn modelId="{08A5B717-2608-4332-86AA-0F9388875D97}" srcId="{5157AAC6-708C-4AC7-BE1F-DB6E5FDD79F1}" destId="{C512622B-C56D-495C-BE5A-8E77FD103C48}" srcOrd="0" destOrd="0" parTransId="{35DE1401-E24D-41EF-8C59-1F2ABDAD7DC6}" sibTransId="{B3538D72-6AF5-41A0-B9FA-72A79AA848F3}"/>
    <dgm:cxn modelId="{3CCF1478-0218-4702-A629-30F6F82EC5DF}" type="presOf" srcId="{1F4A406F-DE9E-4841-9161-5C474A012EE8}" destId="{081FEFBF-3327-48BB-9F6B-25A4DE901688}" srcOrd="0" destOrd="1" presId="urn:microsoft.com/office/officeart/2005/8/layout/vList2"/>
    <dgm:cxn modelId="{96B13D73-DD74-4B9F-BD3B-4F011ED2A9F8}" srcId="{C512622B-C56D-495C-BE5A-8E77FD103C48}" destId="{1F4A406F-DE9E-4841-9161-5C474A012EE8}" srcOrd="1" destOrd="0" parTransId="{4C24E601-46BE-47E9-8D0F-F45390E87AFF}" sibTransId="{8D5381AB-4AAD-47DE-B5AE-F3FD97ABF824}"/>
    <dgm:cxn modelId="{364BEF52-831F-4889-966E-9A0F6B753233}" type="presOf" srcId="{5157AAC6-708C-4AC7-BE1F-DB6E5FDD79F1}" destId="{00CAACFE-2990-4CB5-A46B-B974AB924856}" srcOrd="0" destOrd="0" presId="urn:microsoft.com/office/officeart/2005/8/layout/vList2"/>
    <dgm:cxn modelId="{099869D1-A5B9-4A03-9BBB-A80456ACA563}" srcId="{C512622B-C56D-495C-BE5A-8E77FD103C48}" destId="{81FF99E3-FDA9-450F-8508-D75EDFEC7E42}" srcOrd="0" destOrd="0" parTransId="{327F19BE-0652-4FF5-9B76-BBEEA79DDBFF}" sibTransId="{C3126456-BBC0-452F-9D44-1D4C41E730EB}"/>
    <dgm:cxn modelId="{A6A9B181-2ACA-4F0D-8791-4F55E72CE4B8}" type="presOf" srcId="{81FF99E3-FDA9-450F-8508-D75EDFEC7E42}" destId="{081FEFBF-3327-48BB-9F6B-25A4DE901688}" srcOrd="0" destOrd="0" presId="urn:microsoft.com/office/officeart/2005/8/layout/vList2"/>
    <dgm:cxn modelId="{E26ADAA5-AB8B-445D-8ABA-2868DF00142C}" srcId="{C512622B-C56D-495C-BE5A-8E77FD103C48}" destId="{04CC2B05-F7B5-4D5D-89C9-BB50BEF43798}" srcOrd="2" destOrd="0" parTransId="{5929C79A-ABA9-4EF9-85DC-107C04700AF4}" sibTransId="{2041FB79-CFF5-48F6-BE82-2B337FF1A460}"/>
    <dgm:cxn modelId="{B20F3BFE-2710-4096-A126-E83874E8DFE0}" type="presOf" srcId="{04CC2B05-F7B5-4D5D-89C9-BB50BEF43798}" destId="{081FEFBF-3327-48BB-9F6B-25A4DE901688}" srcOrd="0" destOrd="2" presId="urn:microsoft.com/office/officeart/2005/8/layout/vList2"/>
    <dgm:cxn modelId="{7B64C3BD-73FB-44C8-8180-957B2AD834A4}" type="presParOf" srcId="{00CAACFE-2990-4CB5-A46B-B974AB924856}" destId="{B791AB1F-86B0-464A-B454-F11C1CC610F3}" srcOrd="0" destOrd="0" presId="urn:microsoft.com/office/officeart/2005/8/layout/vList2"/>
    <dgm:cxn modelId="{9DC3D264-E257-4079-98A7-90F854E643B5}" type="presParOf" srcId="{00CAACFE-2990-4CB5-A46B-B974AB924856}" destId="{081FEFBF-3327-48BB-9F6B-25A4DE90168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CF9A3A7D-7ED4-48BD-B437-13B27B4C443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2EF8905-2C37-47C1-A47A-4B7229AA665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Иқтисодий ривожланишнинг </a:t>
          </a:r>
          <a:r>
            <a:rPr lang="uz-Cyrl-UZ" b="1" dirty="0" smtClean="0">
              <a:latin typeface="Times New Roman" panose="02020603050405020304" pitchFamily="18" charset="0"/>
              <a:cs typeface="Times New Roman" panose="02020603050405020304" pitchFamily="18" charset="0"/>
            </a:rPr>
            <a:t>Хитой модели</a:t>
          </a:r>
          <a:r>
            <a:rPr lang="uz-Cyrl-UZ" dirty="0" smtClean="0">
              <a:latin typeface="Times New Roman" panose="02020603050405020304" pitchFamily="18" charset="0"/>
              <a:cs typeface="Times New Roman" panose="02020603050405020304" pitchFamily="18" charset="0"/>
            </a:rPr>
            <a:t> бозор тамойиллари ва коммунистик ғояларнинг уйғунлигини тақозо этиши билан бошқа моделлардан ажралиб туради. </a:t>
          </a:r>
          <a:endParaRPr lang="ru-RU" dirty="0">
            <a:latin typeface="Times New Roman" panose="02020603050405020304" pitchFamily="18" charset="0"/>
            <a:cs typeface="Times New Roman" panose="02020603050405020304" pitchFamily="18" charset="0"/>
          </a:endParaRPr>
        </a:p>
      </dgm:t>
    </dgm:pt>
    <dgm:pt modelId="{71005604-9499-44CD-871D-5F00233C4A1D}" type="parTrans" cxnId="{63849CA8-BF8D-4FE6-AFE3-BC3915A1EB8E}">
      <dgm:prSet/>
      <dgm:spPr/>
      <dgm:t>
        <a:bodyPr/>
        <a:lstStyle/>
        <a:p>
          <a:endParaRPr lang="ru-RU"/>
        </a:p>
      </dgm:t>
    </dgm:pt>
    <dgm:pt modelId="{0458BCB1-54C2-45C5-94D2-201418628C85}" type="sibTrans" cxnId="{63849CA8-BF8D-4FE6-AFE3-BC3915A1EB8E}">
      <dgm:prSet/>
      <dgm:spPr/>
      <dgm:t>
        <a:bodyPr/>
        <a:lstStyle/>
        <a:p>
          <a:endParaRPr lang="ru-RU"/>
        </a:p>
      </dgm:t>
    </dgm:pt>
    <dgm:pt modelId="{420FD816-16CA-44F9-B5A0-A82EE258BC93}">
      <dgm:prSet/>
      <dgm:spPr/>
      <dgm:t>
        <a:bodyPr/>
        <a:lstStyle/>
        <a:p>
          <a:pPr marL="0" indent="358775" algn="just" rtl="0"/>
          <a:r>
            <a:rPr lang="ru-RU"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э</a:t>
          </a:r>
          <a:r>
            <a:rPr lang="ru-RU" dirty="0" err="1" smtClean="0">
              <a:latin typeface="Times New Roman" panose="02020603050405020304" pitchFamily="18" charset="0"/>
              <a:cs typeface="Times New Roman" panose="02020603050405020304" pitchFamily="18" charset="0"/>
            </a:rPr>
            <a:t>клектиклиги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ли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770837A-8613-4234-9108-575EBA616219}" type="parTrans" cxnId="{F5824A1D-DE41-4AD7-9C22-984F3F397835}">
      <dgm:prSet/>
      <dgm:spPr/>
    </dgm:pt>
    <dgm:pt modelId="{241363C4-6A85-49EE-8B88-EAC335041BB9}" type="sibTrans" cxnId="{F5824A1D-DE41-4AD7-9C22-984F3F397835}">
      <dgm:prSet/>
      <dgm:spPr/>
    </dgm:pt>
    <dgm:pt modelId="{A3C5D37F-F36F-43B2-9569-E2DC9317251E}" type="pres">
      <dgm:prSet presAssocID="{CF9A3A7D-7ED4-48BD-B437-13B27B4C443E}" presName="linear" presStyleCnt="0">
        <dgm:presLayoutVars>
          <dgm:animLvl val="lvl"/>
          <dgm:resizeHandles val="exact"/>
        </dgm:presLayoutVars>
      </dgm:prSet>
      <dgm:spPr/>
      <dgm:t>
        <a:bodyPr/>
        <a:lstStyle/>
        <a:p>
          <a:endParaRPr lang="ru-RU"/>
        </a:p>
      </dgm:t>
    </dgm:pt>
    <dgm:pt modelId="{46D154CC-BAB8-4085-AE35-48DC4B87F64B}" type="pres">
      <dgm:prSet presAssocID="{82EF8905-2C37-47C1-A47A-4B7229AA665F}" presName="parentText" presStyleLbl="node1" presStyleIdx="0" presStyleCnt="1">
        <dgm:presLayoutVars>
          <dgm:chMax val="0"/>
          <dgm:bulletEnabled val="1"/>
        </dgm:presLayoutVars>
      </dgm:prSet>
      <dgm:spPr/>
      <dgm:t>
        <a:bodyPr/>
        <a:lstStyle/>
        <a:p>
          <a:endParaRPr lang="ru-RU"/>
        </a:p>
      </dgm:t>
    </dgm:pt>
    <dgm:pt modelId="{2951F4E4-984E-4705-BE87-BF86E0CCE88A}" type="pres">
      <dgm:prSet presAssocID="{82EF8905-2C37-47C1-A47A-4B7229AA665F}" presName="childText" presStyleLbl="revTx" presStyleIdx="0" presStyleCnt="1">
        <dgm:presLayoutVars>
          <dgm:bulletEnabled val="1"/>
        </dgm:presLayoutVars>
      </dgm:prSet>
      <dgm:spPr/>
      <dgm:t>
        <a:bodyPr/>
        <a:lstStyle/>
        <a:p>
          <a:endParaRPr lang="ru-RU"/>
        </a:p>
      </dgm:t>
    </dgm:pt>
  </dgm:ptLst>
  <dgm:cxnLst>
    <dgm:cxn modelId="{63849CA8-BF8D-4FE6-AFE3-BC3915A1EB8E}" srcId="{CF9A3A7D-7ED4-48BD-B437-13B27B4C443E}" destId="{82EF8905-2C37-47C1-A47A-4B7229AA665F}" srcOrd="0" destOrd="0" parTransId="{71005604-9499-44CD-871D-5F00233C4A1D}" sibTransId="{0458BCB1-54C2-45C5-94D2-201418628C85}"/>
    <dgm:cxn modelId="{F016C9AE-292C-4877-BB02-6566CE96327B}" type="presOf" srcId="{82EF8905-2C37-47C1-A47A-4B7229AA665F}" destId="{46D154CC-BAB8-4085-AE35-48DC4B87F64B}" srcOrd="0" destOrd="0" presId="urn:microsoft.com/office/officeart/2005/8/layout/vList2"/>
    <dgm:cxn modelId="{221B6B21-B3BF-4090-97A2-494E0DE52B3E}" type="presOf" srcId="{CF9A3A7D-7ED4-48BD-B437-13B27B4C443E}" destId="{A3C5D37F-F36F-43B2-9569-E2DC9317251E}" srcOrd="0" destOrd="0" presId="urn:microsoft.com/office/officeart/2005/8/layout/vList2"/>
    <dgm:cxn modelId="{F5824A1D-DE41-4AD7-9C22-984F3F397835}" srcId="{82EF8905-2C37-47C1-A47A-4B7229AA665F}" destId="{420FD816-16CA-44F9-B5A0-A82EE258BC93}" srcOrd="0" destOrd="0" parTransId="{5770837A-8613-4234-9108-575EBA616219}" sibTransId="{241363C4-6A85-49EE-8B88-EAC335041BB9}"/>
    <dgm:cxn modelId="{28D793EA-5511-48D3-9131-894D241ACCF4}" type="presOf" srcId="{420FD816-16CA-44F9-B5A0-A82EE258BC93}" destId="{2951F4E4-984E-4705-BE87-BF86E0CCE88A}" srcOrd="0" destOrd="0" presId="urn:microsoft.com/office/officeart/2005/8/layout/vList2"/>
    <dgm:cxn modelId="{4E6AEF59-05D7-4914-929E-1F2268506267}" type="presParOf" srcId="{A3C5D37F-F36F-43B2-9569-E2DC9317251E}" destId="{46D154CC-BAB8-4085-AE35-48DC4B87F64B}" srcOrd="0" destOrd="0" presId="urn:microsoft.com/office/officeart/2005/8/layout/vList2"/>
    <dgm:cxn modelId="{58DEC64D-B82C-4042-BB61-EE1FFA0FE6D8}" type="presParOf" srcId="{A3C5D37F-F36F-43B2-9569-E2DC9317251E}" destId="{2951F4E4-984E-4705-BE87-BF86E0CCE88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D31585DE-444D-4CC1-9BAF-8E8C9C2D34B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84C7F5CA-0EE9-4EAC-8814-E2F1703D479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Хитой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роли </a:t>
          </a:r>
          <a:r>
            <a:rPr lang="ru-RU" dirty="0" err="1" smtClean="0">
              <a:latin typeface="Times New Roman" panose="02020603050405020304" pitchFamily="18" charset="0"/>
              <a:cs typeface="Times New Roman" panose="02020603050405020304" pitchFamily="18" charset="0"/>
            </a:rPr>
            <a:t>са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борилаётган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кооператив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омини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згартирмайди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хорижий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капиталнинт</a:t>
          </a:r>
          <a:r>
            <a:rPr lang="ru-RU" dirty="0" smtClean="0">
              <a:latin typeface="Times New Roman" panose="02020603050405020304" pitchFamily="18" charset="0"/>
              <a:cs typeface="Times New Roman" panose="02020603050405020304" pitchFamily="18" charset="0"/>
            </a:rPr>
            <a:t> роли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кафолатлашга</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налтирилган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дастурлар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яхши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ривожланмаган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516C538-28B7-4B9D-9CB3-7333237CFDB7}" type="parTrans" cxnId="{EAA15017-CE28-49D7-BDB3-EA912A9C51FC}">
      <dgm:prSet/>
      <dgm:spPr/>
      <dgm:t>
        <a:bodyPr/>
        <a:lstStyle/>
        <a:p>
          <a:endParaRPr lang="ru-RU"/>
        </a:p>
      </dgm:t>
    </dgm:pt>
    <dgm:pt modelId="{4BB97167-06C8-4DC3-9946-EE7EBC5DCEBC}" type="sibTrans" cxnId="{EAA15017-CE28-49D7-BDB3-EA912A9C51FC}">
      <dgm:prSet/>
      <dgm:spPr/>
      <dgm:t>
        <a:bodyPr/>
        <a:lstStyle/>
        <a:p>
          <a:endParaRPr lang="ru-RU"/>
        </a:p>
      </dgm:t>
    </dgm:pt>
    <dgm:pt modelId="{0755E862-1B18-49EC-BF13-72ED69B568D0}" type="pres">
      <dgm:prSet presAssocID="{D31585DE-444D-4CC1-9BAF-8E8C9C2D34B2}" presName="linear" presStyleCnt="0">
        <dgm:presLayoutVars>
          <dgm:animLvl val="lvl"/>
          <dgm:resizeHandles val="exact"/>
        </dgm:presLayoutVars>
      </dgm:prSet>
      <dgm:spPr/>
      <dgm:t>
        <a:bodyPr/>
        <a:lstStyle/>
        <a:p>
          <a:endParaRPr lang="ru-RU"/>
        </a:p>
      </dgm:t>
    </dgm:pt>
    <dgm:pt modelId="{4536419F-1AAC-4373-9BC5-5DB48245445C}" type="pres">
      <dgm:prSet presAssocID="{84C7F5CA-0EE9-4EAC-8814-E2F1703D4794}" presName="parentText" presStyleLbl="node1" presStyleIdx="0" presStyleCnt="1">
        <dgm:presLayoutVars>
          <dgm:chMax val="0"/>
          <dgm:bulletEnabled val="1"/>
        </dgm:presLayoutVars>
      </dgm:prSet>
      <dgm:spPr/>
      <dgm:t>
        <a:bodyPr/>
        <a:lstStyle/>
        <a:p>
          <a:endParaRPr lang="ru-RU"/>
        </a:p>
      </dgm:t>
    </dgm:pt>
  </dgm:ptLst>
  <dgm:cxnLst>
    <dgm:cxn modelId="{EAA15017-CE28-49D7-BDB3-EA912A9C51FC}" srcId="{D31585DE-444D-4CC1-9BAF-8E8C9C2D34B2}" destId="{84C7F5CA-0EE9-4EAC-8814-E2F1703D4794}" srcOrd="0" destOrd="0" parTransId="{5516C538-28B7-4B9D-9CB3-7333237CFDB7}" sibTransId="{4BB97167-06C8-4DC3-9946-EE7EBC5DCEBC}"/>
    <dgm:cxn modelId="{0AAFD2E8-C603-4B05-8D69-E1394AEFAD10}" type="presOf" srcId="{84C7F5CA-0EE9-4EAC-8814-E2F1703D4794}" destId="{4536419F-1AAC-4373-9BC5-5DB48245445C}" srcOrd="0" destOrd="0" presId="urn:microsoft.com/office/officeart/2005/8/layout/vList2"/>
    <dgm:cxn modelId="{DDC70A7A-9F55-4CB0-AAAC-D10FF477D70A}" type="presOf" srcId="{D31585DE-444D-4CC1-9BAF-8E8C9C2D34B2}" destId="{0755E862-1B18-49EC-BF13-72ED69B568D0}" srcOrd="0" destOrd="0" presId="urn:microsoft.com/office/officeart/2005/8/layout/vList2"/>
    <dgm:cxn modelId="{69725498-0BFC-45CB-8923-8C2BC4104380}" type="presParOf" srcId="{0755E862-1B18-49EC-BF13-72ED69B568D0}" destId="{4536419F-1AAC-4373-9BC5-5DB48245445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B1E77BC4-E49A-467F-ABBE-4EEAFABAB0E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BD50AEE-5E52-4A73-8E7A-4ABC921B0D02}">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Ў</a:t>
          </a:r>
          <a:r>
            <a:rPr lang="ru-RU" b="1" dirty="0" err="1" smtClean="0">
              <a:latin typeface="Times New Roman" panose="02020603050405020304" pitchFamily="18" charset="0"/>
              <a:cs typeface="Times New Roman" panose="02020603050405020304" pitchFamily="18" charset="0"/>
            </a:rPr>
            <a:t>тиш</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иқтисодиёти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мамлакатлари</a:t>
          </a:r>
          <a:r>
            <a:rPr lang="ru-RU" b="1" dirty="0" smtClean="0">
              <a:latin typeface="Times New Roman" panose="02020603050405020304" pitchFamily="18" charset="0"/>
              <a:cs typeface="Times New Roman" panose="02020603050405020304" pitchFamily="18" charset="0"/>
            </a:rPr>
            <a:t> модели. </a:t>
          </a:r>
          <a:endParaRPr lang="ru-RU" dirty="0">
            <a:latin typeface="Times New Roman" panose="02020603050405020304" pitchFamily="18" charset="0"/>
            <a:cs typeface="Times New Roman" panose="02020603050405020304" pitchFamily="18" charset="0"/>
          </a:endParaRPr>
        </a:p>
      </dgm:t>
    </dgm:pt>
    <dgm:pt modelId="{2994D847-352B-4C7C-8457-F6FD3F6F4BFA}" type="parTrans" cxnId="{727E04A9-C057-4660-B2E8-8F4E976FEC3E}">
      <dgm:prSet/>
      <dgm:spPr/>
      <dgm:t>
        <a:bodyPr/>
        <a:lstStyle/>
        <a:p>
          <a:endParaRPr lang="ru-RU"/>
        </a:p>
      </dgm:t>
    </dgm:pt>
    <dgm:pt modelId="{78E5A3E3-F8EB-4874-BC97-B8EFFCD52FC8}" type="sibTrans" cxnId="{727E04A9-C057-4660-B2E8-8F4E976FEC3E}">
      <dgm:prSet/>
      <dgm:spPr/>
      <dgm:t>
        <a:bodyPr/>
        <a:lstStyle/>
        <a:p>
          <a:endParaRPr lang="ru-RU"/>
        </a:p>
      </dgm:t>
    </dgm:pt>
    <dgm:pt modelId="{12C28171-9F7E-4BE4-A5AB-76A1FEC65358}">
      <dgm:prSet/>
      <dgm:spPr/>
      <dgm:t>
        <a:bodyPr/>
        <a:lstStyle/>
        <a:p>
          <a:pPr marL="0" indent="358775" algn="just" rtl="0"/>
          <a:r>
            <a:rPr lang="ru-RU" b="0" dirty="0" err="1" smtClean="0">
              <a:latin typeface="Times New Roman" panose="02020603050405020304" pitchFamily="18" charset="0"/>
              <a:cs typeface="Times New Roman" panose="02020603050405020304" pitchFamily="18" charset="0"/>
            </a:rPr>
            <a:t>Б</a:t>
          </a:r>
          <a:r>
            <a:rPr lang="ru-RU" dirty="0" err="1" smtClean="0">
              <a:latin typeface="Times New Roman" panose="02020603050405020304" pitchFamily="18" charset="0"/>
              <a:cs typeface="Times New Roman" panose="02020603050405020304" pitchFamily="18" charset="0"/>
            </a:rPr>
            <a:t>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маъмурий</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буйру</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бозлик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ртасидаги</a:t>
          </a:r>
          <a:r>
            <a:rPr lang="ru-RU" dirty="0" smtClean="0">
              <a:latin typeface="Times New Roman" panose="02020603050405020304" pitchFamily="18" charset="0"/>
              <a:cs typeface="Times New Roman" panose="02020603050405020304" pitchFamily="18" charset="0"/>
            </a:rPr>
            <a:t> орали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DEEEBC55-E230-418F-8E1B-06EF13ED6EEA}" type="parTrans" cxnId="{C14DC614-ACC6-482A-A4D3-6A71A20ECA39}">
      <dgm:prSet/>
      <dgm:spPr/>
    </dgm:pt>
    <dgm:pt modelId="{B2A10770-EBBC-4602-B05F-8349DF2FFDC5}" type="sibTrans" cxnId="{C14DC614-ACC6-482A-A4D3-6A71A20ECA39}">
      <dgm:prSet/>
      <dgm:spPr/>
    </dgm:pt>
    <dgm:pt modelId="{95187A83-9445-4FA2-90F8-F5A79AE0374A}">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Марказ</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й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Шар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Европанинг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соби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со</a:t>
          </a:r>
          <a:r>
            <a:rPr lang="uz-Cyrl-UZ" dirty="0" smtClean="0">
              <a:latin typeface="Times New Roman" panose="02020603050405020304" pitchFamily="18" charset="0"/>
              <a:cs typeface="Times New Roman" panose="02020603050405020304" pitchFamily="18" charset="0"/>
            </a:rPr>
            <a:t>ци</a:t>
          </a:r>
          <a:r>
            <a:rPr lang="ru-RU" dirty="0" err="1" smtClean="0">
              <a:latin typeface="Times New Roman" panose="02020603050405020304" pitchFamily="18" charset="0"/>
              <a:cs typeface="Times New Roman" panose="02020603050405020304" pitchFamily="18" charset="0"/>
            </a:rPr>
            <a:t>алистик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МД</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атор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Осиё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DB75F1A-5400-44A5-B78A-407B1E050A53}" type="parTrans" cxnId="{7AF496E5-A7E5-4A2E-8E8B-3564538103C9}">
      <dgm:prSet/>
      <dgm:spPr/>
    </dgm:pt>
    <dgm:pt modelId="{FE744458-2A27-4CE6-8F2A-297B31671C6C}" type="sibTrans" cxnId="{7AF496E5-A7E5-4A2E-8E8B-3564538103C9}">
      <dgm:prSet/>
      <dgm:spPr/>
    </dgm:pt>
    <dgm:pt modelId="{0796CED2-3DB5-4398-AA90-2CF36E54168C}">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оширилаётга</a:t>
          </a:r>
          <a:r>
            <a:rPr lang="uz-Cyrl-UZ" dirty="0" smtClean="0">
              <a:latin typeface="Times New Roman" panose="02020603050405020304" pitchFamily="18" charset="0"/>
              <a:cs typeface="Times New Roman" panose="02020603050405020304" pitchFamily="18" charset="0"/>
            </a:rPr>
            <a:t>н қ</a:t>
          </a:r>
          <a:r>
            <a:rPr lang="ru-RU" dirty="0" err="1" smtClean="0">
              <a:latin typeface="Times New Roman" panose="02020603050405020304" pitchFamily="18" charset="0"/>
              <a:cs typeface="Times New Roman" panose="02020603050405020304" pitchFamily="18" charset="0"/>
            </a:rPr>
            <a:t>айта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згаришлардан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сад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тамойилларига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демократик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уришдир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33A2D23-3A40-4E94-AEFA-44490A2CB8D6}" type="parTrans" cxnId="{8BAC62FA-53DA-4D1E-A91D-79719BF76D64}">
      <dgm:prSet/>
      <dgm:spPr/>
    </dgm:pt>
    <dgm:pt modelId="{2E882605-CD9A-4CBB-8FE3-FA302166FD8F}" type="sibTrans" cxnId="{8BAC62FA-53DA-4D1E-A91D-79719BF76D64}">
      <dgm:prSet/>
      <dgm:spPr/>
    </dgm:pt>
    <dgm:pt modelId="{FC340A23-C0AC-416B-8369-9AEF928AD991}" type="pres">
      <dgm:prSet presAssocID="{B1E77BC4-E49A-467F-ABBE-4EEAFABAB0E1}" presName="linear" presStyleCnt="0">
        <dgm:presLayoutVars>
          <dgm:animLvl val="lvl"/>
          <dgm:resizeHandles val="exact"/>
        </dgm:presLayoutVars>
      </dgm:prSet>
      <dgm:spPr/>
      <dgm:t>
        <a:bodyPr/>
        <a:lstStyle/>
        <a:p>
          <a:endParaRPr lang="ru-RU"/>
        </a:p>
      </dgm:t>
    </dgm:pt>
    <dgm:pt modelId="{A1E393AA-0F54-49AC-AAE9-3F002E9C13AF}" type="pres">
      <dgm:prSet presAssocID="{9BD50AEE-5E52-4A73-8E7A-4ABC921B0D02}" presName="parentText" presStyleLbl="node1" presStyleIdx="0" presStyleCnt="1">
        <dgm:presLayoutVars>
          <dgm:chMax val="0"/>
          <dgm:bulletEnabled val="1"/>
        </dgm:presLayoutVars>
      </dgm:prSet>
      <dgm:spPr/>
      <dgm:t>
        <a:bodyPr/>
        <a:lstStyle/>
        <a:p>
          <a:endParaRPr lang="ru-RU"/>
        </a:p>
      </dgm:t>
    </dgm:pt>
    <dgm:pt modelId="{28B7DBD8-8D8E-4C2C-8EE7-BB21D0779F9B}" type="pres">
      <dgm:prSet presAssocID="{9BD50AEE-5E52-4A73-8E7A-4ABC921B0D02}" presName="childText" presStyleLbl="revTx" presStyleIdx="0" presStyleCnt="1">
        <dgm:presLayoutVars>
          <dgm:bulletEnabled val="1"/>
        </dgm:presLayoutVars>
      </dgm:prSet>
      <dgm:spPr/>
      <dgm:t>
        <a:bodyPr/>
        <a:lstStyle/>
        <a:p>
          <a:endParaRPr lang="ru-RU"/>
        </a:p>
      </dgm:t>
    </dgm:pt>
  </dgm:ptLst>
  <dgm:cxnLst>
    <dgm:cxn modelId="{D4177F8D-99AB-47C5-AA1A-E5892CDDCC0B}" type="presOf" srcId="{9BD50AEE-5E52-4A73-8E7A-4ABC921B0D02}" destId="{A1E393AA-0F54-49AC-AAE9-3F002E9C13AF}" srcOrd="0" destOrd="0" presId="urn:microsoft.com/office/officeart/2005/8/layout/vList2"/>
    <dgm:cxn modelId="{1433BC88-CE26-4700-A91D-A0B01EA3EB07}" type="presOf" srcId="{95187A83-9445-4FA2-90F8-F5A79AE0374A}" destId="{28B7DBD8-8D8E-4C2C-8EE7-BB21D0779F9B}" srcOrd="0" destOrd="1" presId="urn:microsoft.com/office/officeart/2005/8/layout/vList2"/>
    <dgm:cxn modelId="{C14DC614-ACC6-482A-A4D3-6A71A20ECA39}" srcId="{9BD50AEE-5E52-4A73-8E7A-4ABC921B0D02}" destId="{12C28171-9F7E-4BE4-A5AB-76A1FEC65358}" srcOrd="0" destOrd="0" parTransId="{DEEEBC55-E230-418F-8E1B-06EF13ED6EEA}" sibTransId="{B2A10770-EBBC-4602-B05F-8349DF2FFDC5}"/>
    <dgm:cxn modelId="{FCF098FE-19E5-4265-AB7B-F0254CA14EB5}" type="presOf" srcId="{12C28171-9F7E-4BE4-A5AB-76A1FEC65358}" destId="{28B7DBD8-8D8E-4C2C-8EE7-BB21D0779F9B}" srcOrd="0" destOrd="0" presId="urn:microsoft.com/office/officeart/2005/8/layout/vList2"/>
    <dgm:cxn modelId="{02DDDE4E-85AD-4284-B5EF-AAA251BF6D52}" type="presOf" srcId="{B1E77BC4-E49A-467F-ABBE-4EEAFABAB0E1}" destId="{FC340A23-C0AC-416B-8369-9AEF928AD991}" srcOrd="0" destOrd="0" presId="urn:microsoft.com/office/officeart/2005/8/layout/vList2"/>
    <dgm:cxn modelId="{727E04A9-C057-4660-B2E8-8F4E976FEC3E}" srcId="{B1E77BC4-E49A-467F-ABBE-4EEAFABAB0E1}" destId="{9BD50AEE-5E52-4A73-8E7A-4ABC921B0D02}" srcOrd="0" destOrd="0" parTransId="{2994D847-352B-4C7C-8457-F6FD3F6F4BFA}" sibTransId="{78E5A3E3-F8EB-4874-BC97-B8EFFCD52FC8}"/>
    <dgm:cxn modelId="{7AF496E5-A7E5-4A2E-8E8B-3564538103C9}" srcId="{9BD50AEE-5E52-4A73-8E7A-4ABC921B0D02}" destId="{95187A83-9445-4FA2-90F8-F5A79AE0374A}" srcOrd="1" destOrd="0" parTransId="{BDB75F1A-5400-44A5-B78A-407B1E050A53}" sibTransId="{FE744458-2A27-4CE6-8F2A-297B31671C6C}"/>
    <dgm:cxn modelId="{8BAC62FA-53DA-4D1E-A91D-79719BF76D64}" srcId="{9BD50AEE-5E52-4A73-8E7A-4ABC921B0D02}" destId="{0796CED2-3DB5-4398-AA90-2CF36E54168C}" srcOrd="2" destOrd="0" parTransId="{333A2D23-3A40-4E94-AEFA-44490A2CB8D6}" sibTransId="{2E882605-CD9A-4CBB-8FE3-FA302166FD8F}"/>
    <dgm:cxn modelId="{62EF97B8-444C-4339-94CE-B207B5271617}" type="presOf" srcId="{0796CED2-3DB5-4398-AA90-2CF36E54168C}" destId="{28B7DBD8-8D8E-4C2C-8EE7-BB21D0779F9B}" srcOrd="0" destOrd="2" presId="urn:microsoft.com/office/officeart/2005/8/layout/vList2"/>
    <dgm:cxn modelId="{154CB46F-AE4A-4C23-BE69-4E1FE45EF23C}" type="presParOf" srcId="{FC340A23-C0AC-416B-8369-9AEF928AD991}" destId="{A1E393AA-0F54-49AC-AAE9-3F002E9C13AF}" srcOrd="0" destOrd="0" presId="urn:microsoft.com/office/officeart/2005/8/layout/vList2"/>
    <dgm:cxn modelId="{C23DA63A-0BD0-424C-9EF4-5FC24CC94B2F}" type="presParOf" srcId="{FC340A23-C0AC-416B-8369-9AEF928AD991}" destId="{28B7DBD8-8D8E-4C2C-8EE7-BB21D0779F9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C142A0F3-2E7C-4516-BEB6-3A8A25DFDE0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3C7E6584-48D8-495F-9674-3BDF701F02D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ртасида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сезиларл</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мавжудлигига қ</a:t>
          </a:r>
          <a:r>
            <a:rPr lang="ru-RU" dirty="0" err="1" smtClean="0">
              <a:latin typeface="Times New Roman" panose="02020603050405020304" pitchFamily="18" charset="0"/>
              <a:cs typeface="Times New Roman" panose="02020603050405020304" pitchFamily="18" charset="0"/>
            </a:rPr>
            <a:t>арамасдан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хшаш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атларга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барчасини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киритиш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56A8BBE-832A-4283-B34C-56DEB52C4092}" type="parTrans" cxnId="{FB922C33-DF95-4997-A078-C3ED4A26BBBA}">
      <dgm:prSet/>
      <dgm:spPr/>
      <dgm:t>
        <a:bodyPr/>
        <a:lstStyle/>
        <a:p>
          <a:endParaRPr lang="ru-RU"/>
        </a:p>
      </dgm:t>
    </dgm:pt>
    <dgm:pt modelId="{AC4957E6-F988-43C3-8463-5E0FE41C6305}" type="sibTrans" cxnId="{FB922C33-DF95-4997-A078-C3ED4A26BBBA}">
      <dgm:prSet/>
      <dgm:spPr/>
      <dgm:t>
        <a:bodyPr/>
        <a:lstStyle/>
        <a:p>
          <a:endParaRPr lang="ru-RU"/>
        </a:p>
      </dgm:t>
    </dgm:pt>
    <dgm:pt modelId="{B91CA22C-CA78-43CD-B3DC-91C7BFAF0FE9}" type="pres">
      <dgm:prSet presAssocID="{C142A0F3-2E7C-4516-BEB6-3A8A25DFDE06}" presName="linear" presStyleCnt="0">
        <dgm:presLayoutVars>
          <dgm:animLvl val="lvl"/>
          <dgm:resizeHandles val="exact"/>
        </dgm:presLayoutVars>
      </dgm:prSet>
      <dgm:spPr/>
      <dgm:t>
        <a:bodyPr/>
        <a:lstStyle/>
        <a:p>
          <a:endParaRPr lang="ru-RU"/>
        </a:p>
      </dgm:t>
    </dgm:pt>
    <dgm:pt modelId="{BAF0A867-2F18-48F3-9A4D-2884E199D8B2}" type="pres">
      <dgm:prSet presAssocID="{3C7E6584-48D8-495F-9674-3BDF701F02DD}" presName="parentText" presStyleLbl="node1" presStyleIdx="0" presStyleCnt="1">
        <dgm:presLayoutVars>
          <dgm:chMax val="0"/>
          <dgm:bulletEnabled val="1"/>
        </dgm:presLayoutVars>
      </dgm:prSet>
      <dgm:spPr/>
      <dgm:t>
        <a:bodyPr/>
        <a:lstStyle/>
        <a:p>
          <a:endParaRPr lang="ru-RU"/>
        </a:p>
      </dgm:t>
    </dgm:pt>
  </dgm:ptLst>
  <dgm:cxnLst>
    <dgm:cxn modelId="{FB922C33-DF95-4997-A078-C3ED4A26BBBA}" srcId="{C142A0F3-2E7C-4516-BEB6-3A8A25DFDE06}" destId="{3C7E6584-48D8-495F-9674-3BDF701F02DD}" srcOrd="0" destOrd="0" parTransId="{C56A8BBE-832A-4283-B34C-56DEB52C4092}" sibTransId="{AC4957E6-F988-43C3-8463-5E0FE41C6305}"/>
    <dgm:cxn modelId="{51DB777E-829C-4DA6-BEAE-BF1099D4CB8E}" type="presOf" srcId="{3C7E6584-48D8-495F-9674-3BDF701F02DD}" destId="{BAF0A867-2F18-48F3-9A4D-2884E199D8B2}" srcOrd="0" destOrd="0" presId="urn:microsoft.com/office/officeart/2005/8/layout/vList2"/>
    <dgm:cxn modelId="{7DDE7F0D-A601-47A3-A97E-44F5B129A485}" type="presOf" srcId="{C142A0F3-2E7C-4516-BEB6-3A8A25DFDE06}" destId="{B91CA22C-CA78-43CD-B3DC-91C7BFAF0FE9}" srcOrd="0" destOrd="0" presId="urn:microsoft.com/office/officeart/2005/8/layout/vList2"/>
    <dgm:cxn modelId="{0F662247-698E-4E3F-BC99-EE7AF019A8BB}" type="presParOf" srcId="{B91CA22C-CA78-43CD-B3DC-91C7BFAF0FE9}" destId="{BAF0A867-2F18-48F3-9A4D-2884E199D8B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E1AD64E8-A063-4DBB-87AC-051F23398AF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03FAF95-FFEC-4914-8D6A-D9CFD2520AC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Шу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2D32AD9-6F26-417B-A9B6-10269C16E2AC}" type="parTrans" cxnId="{D5998089-1D8D-4F62-BB58-EDB41B1BD7F2}">
      <dgm:prSet/>
      <dgm:spPr/>
      <dgm:t>
        <a:bodyPr/>
        <a:lstStyle/>
        <a:p>
          <a:endParaRPr lang="ru-RU"/>
        </a:p>
      </dgm:t>
    </dgm:pt>
    <dgm:pt modelId="{52B464BD-8558-4162-850F-13D0CCF6F7CD}" type="sibTrans" cxnId="{D5998089-1D8D-4F62-BB58-EDB41B1BD7F2}">
      <dgm:prSet/>
      <dgm:spPr/>
      <dgm:t>
        <a:bodyPr/>
        <a:lstStyle/>
        <a:p>
          <a:endParaRPr lang="ru-RU"/>
        </a:p>
      </dgm:t>
    </dgm:pt>
    <dgm:pt modelId="{75DD9833-3AE0-4FF4-B520-5A8167922452}">
      <dgm:prSet/>
      <dgm:spPr/>
      <dgm:t>
        <a:bodyPr/>
        <a:lstStyle/>
        <a:p>
          <a:pPr marL="0" indent="358775" algn="just" rtl="0"/>
          <a:r>
            <a:rPr lang="uz-Cyrl-UZ" smtClean="0">
              <a:latin typeface="Times New Roman" panose="02020603050405020304" pitchFamily="18" charset="0"/>
              <a:cs typeface="Times New Roman" panose="02020603050405020304" pitchFamily="18" charset="0"/>
            </a:rPr>
            <a:t>Чу</a:t>
          </a:r>
          <a:r>
            <a:rPr lang="ru-RU" dirty="0" err="1" smtClean="0">
              <a:latin typeface="Times New Roman" panose="02020603050405020304" pitchFamily="18" charset="0"/>
              <a:cs typeface="Times New Roman" panose="02020603050405020304" pitchFamily="18" charset="0"/>
            </a:rPr>
            <a:t>нки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дунё</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амалиётида</a:t>
          </a:r>
          <a:r>
            <a:rPr lang="ru-RU" dirty="0" smtClean="0">
              <a:latin typeface="Times New Roman" panose="02020603050405020304" pitchFamily="18" charset="0"/>
              <a:cs typeface="Times New Roman" panose="02020603050405020304" pitchFamily="18" charset="0"/>
            </a:rPr>
            <a:t> соф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ёки</a:t>
          </a:r>
          <a:r>
            <a:rPr lang="ru-RU" dirty="0" smtClean="0">
              <a:latin typeface="Times New Roman" panose="02020603050405020304" pitchFamily="18" charset="0"/>
              <a:cs typeface="Times New Roman" panose="02020603050405020304" pitchFamily="18" charset="0"/>
            </a:rPr>
            <a:t> соф </a:t>
          </a:r>
          <a:r>
            <a:rPr lang="ru-RU" dirty="0" err="1" smtClean="0">
              <a:latin typeface="Times New Roman" panose="02020603050405020304" pitchFamily="18" charset="0"/>
              <a:cs typeface="Times New Roman" panose="02020603050405020304" pitchFamily="18" charset="0"/>
            </a:rPr>
            <a:t>режали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барчаси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режали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механизмларини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C9CC787-2485-4E50-96AA-39C5C7F9929D}" type="parTrans" cxnId="{177A07F1-53FF-46E0-AC74-1986EFD192CA}">
      <dgm:prSet/>
      <dgm:spPr/>
    </dgm:pt>
    <dgm:pt modelId="{DE107A25-39BB-4924-87E2-9231798D7F37}" type="sibTrans" cxnId="{177A07F1-53FF-46E0-AC74-1986EFD192CA}">
      <dgm:prSet/>
      <dgm:spPr/>
    </dgm:pt>
    <dgm:pt modelId="{81FBF2DD-6AF7-49BA-9919-88B27E58E0E0}" type="pres">
      <dgm:prSet presAssocID="{E1AD64E8-A063-4DBB-87AC-051F23398AFE}" presName="linear" presStyleCnt="0">
        <dgm:presLayoutVars>
          <dgm:animLvl val="lvl"/>
          <dgm:resizeHandles val="exact"/>
        </dgm:presLayoutVars>
      </dgm:prSet>
      <dgm:spPr/>
      <dgm:t>
        <a:bodyPr/>
        <a:lstStyle/>
        <a:p>
          <a:endParaRPr lang="ru-RU"/>
        </a:p>
      </dgm:t>
    </dgm:pt>
    <dgm:pt modelId="{2DAF85E6-9F2B-4744-9C29-397F3EF82556}" type="pres">
      <dgm:prSet presAssocID="{403FAF95-FFEC-4914-8D6A-D9CFD2520AC2}" presName="parentText" presStyleLbl="node1" presStyleIdx="0" presStyleCnt="2">
        <dgm:presLayoutVars>
          <dgm:chMax val="0"/>
          <dgm:bulletEnabled val="1"/>
        </dgm:presLayoutVars>
      </dgm:prSet>
      <dgm:spPr/>
      <dgm:t>
        <a:bodyPr/>
        <a:lstStyle/>
        <a:p>
          <a:endParaRPr lang="ru-RU"/>
        </a:p>
      </dgm:t>
    </dgm:pt>
    <dgm:pt modelId="{D9B6034B-503E-4F1B-9C3D-B7EA596BAEDA}" type="pres">
      <dgm:prSet presAssocID="{52B464BD-8558-4162-850F-13D0CCF6F7CD}" presName="spacer" presStyleCnt="0"/>
      <dgm:spPr/>
    </dgm:pt>
    <dgm:pt modelId="{2E7F1CF0-4DB5-42A7-9CED-7B6869209778}" type="pres">
      <dgm:prSet presAssocID="{75DD9833-3AE0-4FF4-B520-5A8167922452}" presName="parentText" presStyleLbl="node1" presStyleIdx="1" presStyleCnt="2">
        <dgm:presLayoutVars>
          <dgm:chMax val="0"/>
          <dgm:bulletEnabled val="1"/>
        </dgm:presLayoutVars>
      </dgm:prSet>
      <dgm:spPr/>
      <dgm:t>
        <a:bodyPr/>
        <a:lstStyle/>
        <a:p>
          <a:endParaRPr lang="ru-RU"/>
        </a:p>
      </dgm:t>
    </dgm:pt>
  </dgm:ptLst>
  <dgm:cxnLst>
    <dgm:cxn modelId="{40C3EA26-BE1C-4422-9344-19DC3627C09B}" type="presOf" srcId="{403FAF95-FFEC-4914-8D6A-D9CFD2520AC2}" destId="{2DAF85E6-9F2B-4744-9C29-397F3EF82556}" srcOrd="0" destOrd="0" presId="urn:microsoft.com/office/officeart/2005/8/layout/vList2"/>
    <dgm:cxn modelId="{D726477F-C3AC-4A62-9AF4-4A67C1C5D106}" type="presOf" srcId="{E1AD64E8-A063-4DBB-87AC-051F23398AFE}" destId="{81FBF2DD-6AF7-49BA-9919-88B27E58E0E0}" srcOrd="0" destOrd="0" presId="urn:microsoft.com/office/officeart/2005/8/layout/vList2"/>
    <dgm:cxn modelId="{DD61E587-6F55-4494-BF88-DDA0DFF3D996}" type="presOf" srcId="{75DD9833-3AE0-4FF4-B520-5A8167922452}" destId="{2E7F1CF0-4DB5-42A7-9CED-7B6869209778}" srcOrd="0" destOrd="0" presId="urn:microsoft.com/office/officeart/2005/8/layout/vList2"/>
    <dgm:cxn modelId="{177A07F1-53FF-46E0-AC74-1986EFD192CA}" srcId="{E1AD64E8-A063-4DBB-87AC-051F23398AFE}" destId="{75DD9833-3AE0-4FF4-B520-5A8167922452}" srcOrd="1" destOrd="0" parTransId="{FC9CC787-2485-4E50-96AA-39C5C7F9929D}" sibTransId="{DE107A25-39BB-4924-87E2-9231798D7F37}"/>
    <dgm:cxn modelId="{D5998089-1D8D-4F62-BB58-EDB41B1BD7F2}" srcId="{E1AD64E8-A063-4DBB-87AC-051F23398AFE}" destId="{403FAF95-FFEC-4914-8D6A-D9CFD2520AC2}" srcOrd="0" destOrd="0" parTransId="{A2D32AD9-6F26-417B-A9B6-10269C16E2AC}" sibTransId="{52B464BD-8558-4162-850F-13D0CCF6F7CD}"/>
    <dgm:cxn modelId="{0AB9780D-1BC8-445F-8AA6-663CD8F5B223}" type="presParOf" srcId="{81FBF2DD-6AF7-49BA-9919-88B27E58E0E0}" destId="{2DAF85E6-9F2B-4744-9C29-397F3EF82556}" srcOrd="0" destOrd="0" presId="urn:microsoft.com/office/officeart/2005/8/layout/vList2"/>
    <dgm:cxn modelId="{D980E768-55D8-4B10-B126-377D5B9DD7E7}" type="presParOf" srcId="{81FBF2DD-6AF7-49BA-9919-88B27E58E0E0}" destId="{D9B6034B-503E-4F1B-9C3D-B7EA596BAEDA}" srcOrd="1" destOrd="0" presId="urn:microsoft.com/office/officeart/2005/8/layout/vList2"/>
    <dgm:cxn modelId="{8AA4888F-DD11-4CDD-A8B5-6B54CF4E4C0A}" type="presParOf" srcId="{81FBF2DD-6AF7-49BA-9919-88B27E58E0E0}" destId="{2E7F1CF0-4DB5-42A7-9CED-7B68692097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0257B491-E54A-4881-A66F-72B65F15FDE6}"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0B69AF75-C9E3-433B-B8F9-F565392CA892}">
      <dgm:prSet/>
      <dgm:spPr/>
      <dgm:t>
        <a:bodyPr/>
        <a:lstStyle/>
        <a:p>
          <a:pPr rtl="0"/>
          <a:r>
            <a:rPr lang="ru-RU" b="1" dirty="0" smtClean="0">
              <a:latin typeface="Times New Roman" panose="02020603050405020304" pitchFamily="18" charset="0"/>
              <a:cs typeface="Times New Roman" panose="02020603050405020304" pitchFamily="18" charset="0"/>
            </a:rPr>
            <a:t>2. </a:t>
          </a:r>
          <a:r>
            <a:rPr lang="ru-RU" b="1" dirty="0" err="1" smtClean="0">
              <a:latin typeface="Times New Roman" panose="02020603050405020304" pitchFamily="18" charset="0"/>
              <a:cs typeface="Times New Roman" panose="02020603050405020304" pitchFamily="18" charset="0"/>
            </a:rPr>
            <a:t>Неолиберал</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иқтисодий</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ривожланиш</a:t>
          </a:r>
          <a:r>
            <a:rPr lang="ru-RU" b="1" dirty="0" smtClean="0">
              <a:latin typeface="Times New Roman" panose="02020603050405020304" pitchFamily="18" charset="0"/>
              <a:cs typeface="Times New Roman" panose="02020603050405020304" pitchFamily="18" charset="0"/>
            </a:rPr>
            <a:t> модели</a:t>
          </a:r>
          <a:endParaRPr lang="ru-RU" dirty="0">
            <a:latin typeface="Times New Roman" panose="02020603050405020304" pitchFamily="18" charset="0"/>
            <a:cs typeface="Times New Roman" panose="02020603050405020304" pitchFamily="18" charset="0"/>
          </a:endParaRPr>
        </a:p>
      </dgm:t>
    </dgm:pt>
    <dgm:pt modelId="{0FE6ED7A-9DA2-4978-9DA5-290D5A4BB429}" type="parTrans" cxnId="{9EF426BD-0732-4C0E-BD3A-A84E013BE497}">
      <dgm:prSet/>
      <dgm:spPr/>
      <dgm:t>
        <a:bodyPr/>
        <a:lstStyle/>
        <a:p>
          <a:endParaRPr lang="ru-RU"/>
        </a:p>
      </dgm:t>
    </dgm:pt>
    <dgm:pt modelId="{97360C2C-3941-4E11-A5DA-979DE04FEF61}" type="sibTrans" cxnId="{9EF426BD-0732-4C0E-BD3A-A84E013BE497}">
      <dgm:prSet/>
      <dgm:spPr/>
      <dgm:t>
        <a:bodyPr/>
        <a:lstStyle/>
        <a:p>
          <a:endParaRPr lang="ru-RU"/>
        </a:p>
      </dgm:t>
    </dgm:pt>
    <dgm:pt modelId="{B4F8C833-2E2B-4395-90B5-1102245FE0CC}" type="pres">
      <dgm:prSet presAssocID="{0257B491-E54A-4881-A66F-72B65F15FDE6}" presName="linear" presStyleCnt="0">
        <dgm:presLayoutVars>
          <dgm:animLvl val="lvl"/>
          <dgm:resizeHandles val="exact"/>
        </dgm:presLayoutVars>
      </dgm:prSet>
      <dgm:spPr/>
      <dgm:t>
        <a:bodyPr/>
        <a:lstStyle/>
        <a:p>
          <a:endParaRPr lang="ru-RU"/>
        </a:p>
      </dgm:t>
    </dgm:pt>
    <dgm:pt modelId="{3EE07029-3AE0-4A36-9F92-5419377D0FE5}" type="pres">
      <dgm:prSet presAssocID="{0B69AF75-C9E3-433B-B8F9-F565392CA892}" presName="parentText" presStyleLbl="node1" presStyleIdx="0" presStyleCnt="1">
        <dgm:presLayoutVars>
          <dgm:chMax val="0"/>
          <dgm:bulletEnabled val="1"/>
        </dgm:presLayoutVars>
      </dgm:prSet>
      <dgm:spPr/>
      <dgm:t>
        <a:bodyPr/>
        <a:lstStyle/>
        <a:p>
          <a:endParaRPr lang="ru-RU"/>
        </a:p>
      </dgm:t>
    </dgm:pt>
  </dgm:ptLst>
  <dgm:cxnLst>
    <dgm:cxn modelId="{9EF426BD-0732-4C0E-BD3A-A84E013BE497}" srcId="{0257B491-E54A-4881-A66F-72B65F15FDE6}" destId="{0B69AF75-C9E3-433B-B8F9-F565392CA892}" srcOrd="0" destOrd="0" parTransId="{0FE6ED7A-9DA2-4978-9DA5-290D5A4BB429}" sibTransId="{97360C2C-3941-4E11-A5DA-979DE04FEF61}"/>
    <dgm:cxn modelId="{B162CDD7-03BB-4E14-88DE-DB86157FEA1B}" type="presOf" srcId="{0257B491-E54A-4881-A66F-72B65F15FDE6}" destId="{B4F8C833-2E2B-4395-90B5-1102245FE0CC}" srcOrd="0" destOrd="0" presId="urn:microsoft.com/office/officeart/2005/8/layout/vList2"/>
    <dgm:cxn modelId="{A125BE6D-CC73-466B-B15E-48F04CE9BF96}" type="presOf" srcId="{0B69AF75-C9E3-433B-B8F9-F565392CA892}" destId="{3EE07029-3AE0-4A36-9F92-5419377D0FE5}" srcOrd="0" destOrd="0" presId="urn:microsoft.com/office/officeart/2005/8/layout/vList2"/>
    <dgm:cxn modelId="{E2B236CF-84A4-465F-8532-C14AEFA27268}" type="presParOf" srcId="{B4F8C833-2E2B-4395-90B5-1102245FE0CC}" destId="{3EE07029-3AE0-4A36-9F92-5419377D0FE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36E37BD5-F978-43D3-BA10-5E686650242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417859D-DB6D-4511-A7A4-C9AE82FE2DB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атдан</a:t>
          </a:r>
          <a:r>
            <a:rPr lang="ru-RU" dirty="0" smtClean="0">
              <a:latin typeface="Times New Roman" panose="02020603050405020304" pitchFamily="18" charset="0"/>
              <a:cs typeface="Times New Roman" panose="02020603050405020304" pitchFamily="18" charset="0"/>
            </a:rPr>
            <a:t> тара</a:t>
          </a:r>
          <a:r>
            <a:rPr lang="uz-Cyrl-UZ" dirty="0" smtClean="0">
              <a:latin typeface="Times New Roman" panose="02020603050405020304" pitchFamily="18" charset="0"/>
              <a:cs typeface="Times New Roman" panose="02020603050405020304" pitchFamily="18" charset="0"/>
            </a:rPr>
            <a:t>ққий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эволюцияси</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лили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давридаги</a:t>
          </a:r>
          <a:r>
            <a:rPr lang="ru-RU" dirty="0" smtClean="0">
              <a:latin typeface="Times New Roman" panose="02020603050405020304" pitchFamily="18" charset="0"/>
              <a:cs typeface="Times New Roman" panose="02020603050405020304" pitchFamily="18" charset="0"/>
            </a:rPr>
            <a:t> классик капитализм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a:t>
          </a:r>
          <a:r>
            <a:rPr lang="uz-Cyrl-UZ" dirty="0" smtClean="0">
              <a:latin typeface="Times New Roman" panose="02020603050405020304" pitchFamily="18" charset="0"/>
              <a:cs typeface="Times New Roman" panose="02020603050405020304" pitchFamily="18" charset="0"/>
            </a:rPr>
            <a:t>ғ</a:t>
          </a:r>
          <a:r>
            <a:rPr lang="ru-RU" dirty="0" smtClean="0">
              <a:latin typeface="Times New Roman" panose="02020603050405020304" pitchFamily="18" charset="0"/>
              <a:cs typeface="Times New Roman" panose="02020603050405020304" pitchFamily="18" charset="0"/>
            </a:rPr>
            <a:t>л</a:t>
          </a:r>
          <a:r>
            <a:rPr lang="uz-Cyrl-UZ" dirty="0" smtClean="0">
              <a:latin typeface="Times New Roman" panose="02020603050405020304" pitchFamily="18" charset="0"/>
              <a:cs typeface="Times New Roman" panose="02020603050405020304" pitchFamily="18" charset="0"/>
            </a:rPr>
            <a:t>иқ</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AC7C500-42B8-4681-8A61-10FD369C97DA}" type="parTrans" cxnId="{CDDB0EEC-67B5-4725-9A81-3B1C13AD083A}">
      <dgm:prSet/>
      <dgm:spPr/>
      <dgm:t>
        <a:bodyPr/>
        <a:lstStyle/>
        <a:p>
          <a:endParaRPr lang="ru-RU"/>
        </a:p>
      </dgm:t>
    </dgm:pt>
    <dgm:pt modelId="{B603E67F-145B-447A-9A7E-744407849473}" type="sibTrans" cxnId="{CDDB0EEC-67B5-4725-9A81-3B1C13AD083A}">
      <dgm:prSet/>
      <dgm:spPr/>
      <dgm:t>
        <a:bodyPr/>
        <a:lstStyle/>
        <a:p>
          <a:endParaRPr lang="ru-RU"/>
        </a:p>
      </dgm:t>
    </dgm:pt>
    <dgm:pt modelId="{494BAC46-C8BA-41AC-B433-33831546C58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a:t>
          </a:r>
          <a:r>
            <a:rPr lang="uz-Cyrl-UZ" dirty="0" smtClean="0">
              <a:latin typeface="Times New Roman" panose="02020603050405020304" pitchFamily="18" charset="0"/>
              <a:cs typeface="Times New Roman" panose="02020603050405020304" pitchFamily="18" charset="0"/>
            </a:rPr>
            <a:t>ининг ў</a:t>
          </a:r>
          <a:r>
            <a:rPr lang="ru-RU" dirty="0" err="1" smtClean="0">
              <a:latin typeface="Times New Roman" panose="02020603050405020304" pitchFamily="18" charset="0"/>
              <a:cs typeface="Times New Roman" panose="02020603050405020304" pitchFamily="18" charset="0"/>
            </a:rPr>
            <a:t>згариши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устувор</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налишларнинг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алмашиниши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трансфорациялашуви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иккинчи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шаклига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тиш</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га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81EE8E4-5367-4B86-849F-4EA062AD8153}" type="parTrans" cxnId="{90C47C0C-3E4E-4DCA-91AC-2D44F9F87784}">
      <dgm:prSet/>
      <dgm:spPr/>
    </dgm:pt>
    <dgm:pt modelId="{B34E07B7-E756-4664-A804-C948653FD63E}" type="sibTrans" cxnId="{90C47C0C-3E4E-4DCA-91AC-2D44F9F87784}">
      <dgm:prSet/>
      <dgm:spPr/>
    </dgm:pt>
    <dgm:pt modelId="{355A3898-B7DB-4276-BA48-8414C3A35DAA}" type="pres">
      <dgm:prSet presAssocID="{36E37BD5-F978-43D3-BA10-5E6866502421}" presName="linear" presStyleCnt="0">
        <dgm:presLayoutVars>
          <dgm:animLvl val="lvl"/>
          <dgm:resizeHandles val="exact"/>
        </dgm:presLayoutVars>
      </dgm:prSet>
      <dgm:spPr/>
      <dgm:t>
        <a:bodyPr/>
        <a:lstStyle/>
        <a:p>
          <a:endParaRPr lang="ru-RU"/>
        </a:p>
      </dgm:t>
    </dgm:pt>
    <dgm:pt modelId="{2D539A1C-6718-4EDF-B9EE-AD797A4B05F4}" type="pres">
      <dgm:prSet presAssocID="{A417859D-DB6D-4511-A7A4-C9AE82FE2DB0}" presName="parentText" presStyleLbl="node1" presStyleIdx="0" presStyleCnt="2">
        <dgm:presLayoutVars>
          <dgm:chMax val="0"/>
          <dgm:bulletEnabled val="1"/>
        </dgm:presLayoutVars>
      </dgm:prSet>
      <dgm:spPr/>
      <dgm:t>
        <a:bodyPr/>
        <a:lstStyle/>
        <a:p>
          <a:endParaRPr lang="ru-RU"/>
        </a:p>
      </dgm:t>
    </dgm:pt>
    <dgm:pt modelId="{7BE8FE63-3DC7-4444-AC4D-6B8C82943AE6}" type="pres">
      <dgm:prSet presAssocID="{B603E67F-145B-447A-9A7E-744407849473}" presName="spacer" presStyleCnt="0"/>
      <dgm:spPr/>
    </dgm:pt>
    <dgm:pt modelId="{B0A22D90-7AE8-4AB6-AD39-B63A4CA62929}" type="pres">
      <dgm:prSet presAssocID="{494BAC46-C8BA-41AC-B433-33831546C587}" presName="parentText" presStyleLbl="node1" presStyleIdx="1" presStyleCnt="2">
        <dgm:presLayoutVars>
          <dgm:chMax val="0"/>
          <dgm:bulletEnabled val="1"/>
        </dgm:presLayoutVars>
      </dgm:prSet>
      <dgm:spPr/>
      <dgm:t>
        <a:bodyPr/>
        <a:lstStyle/>
        <a:p>
          <a:endParaRPr lang="ru-RU"/>
        </a:p>
      </dgm:t>
    </dgm:pt>
  </dgm:ptLst>
  <dgm:cxnLst>
    <dgm:cxn modelId="{D5ECD662-45B4-4A5F-834B-3F533E8B5D73}" type="presOf" srcId="{A417859D-DB6D-4511-A7A4-C9AE82FE2DB0}" destId="{2D539A1C-6718-4EDF-B9EE-AD797A4B05F4}" srcOrd="0" destOrd="0" presId="urn:microsoft.com/office/officeart/2005/8/layout/vList2"/>
    <dgm:cxn modelId="{90C47C0C-3E4E-4DCA-91AC-2D44F9F87784}" srcId="{36E37BD5-F978-43D3-BA10-5E6866502421}" destId="{494BAC46-C8BA-41AC-B433-33831546C587}" srcOrd="1" destOrd="0" parTransId="{881EE8E4-5367-4B86-849F-4EA062AD8153}" sibTransId="{B34E07B7-E756-4664-A804-C948653FD63E}"/>
    <dgm:cxn modelId="{2C5A3FCE-E3D3-47F7-A41E-0512F688DFE9}" type="presOf" srcId="{494BAC46-C8BA-41AC-B433-33831546C587}" destId="{B0A22D90-7AE8-4AB6-AD39-B63A4CA62929}" srcOrd="0" destOrd="0" presId="urn:microsoft.com/office/officeart/2005/8/layout/vList2"/>
    <dgm:cxn modelId="{CDDB0EEC-67B5-4725-9A81-3B1C13AD083A}" srcId="{36E37BD5-F978-43D3-BA10-5E6866502421}" destId="{A417859D-DB6D-4511-A7A4-C9AE82FE2DB0}" srcOrd="0" destOrd="0" parTransId="{2AC7C500-42B8-4681-8A61-10FD369C97DA}" sibTransId="{B603E67F-145B-447A-9A7E-744407849473}"/>
    <dgm:cxn modelId="{82E8F5A0-263B-41ED-94BC-DB4B97026188}" type="presOf" srcId="{36E37BD5-F978-43D3-BA10-5E6866502421}" destId="{355A3898-B7DB-4276-BA48-8414C3A35DAA}" srcOrd="0" destOrd="0" presId="urn:microsoft.com/office/officeart/2005/8/layout/vList2"/>
    <dgm:cxn modelId="{55D31B44-B07D-4677-B572-EEBA84259492}" type="presParOf" srcId="{355A3898-B7DB-4276-BA48-8414C3A35DAA}" destId="{2D539A1C-6718-4EDF-B9EE-AD797A4B05F4}" srcOrd="0" destOrd="0" presId="urn:microsoft.com/office/officeart/2005/8/layout/vList2"/>
    <dgm:cxn modelId="{89E24ABA-7BB9-4C72-B3D5-3079A3D02A44}" type="presParOf" srcId="{355A3898-B7DB-4276-BA48-8414C3A35DAA}" destId="{7BE8FE63-3DC7-4444-AC4D-6B8C82943AE6}" srcOrd="1" destOrd="0" presId="urn:microsoft.com/office/officeart/2005/8/layout/vList2"/>
    <dgm:cxn modelId="{1404EE39-BFE5-419B-AE79-44B0D6C82D15}" type="presParOf" srcId="{355A3898-B7DB-4276-BA48-8414C3A35DAA}" destId="{B0A22D90-7AE8-4AB6-AD39-B63A4CA62929}"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0FDD4E79-AA0F-47BA-AFA6-861E9D56873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672726E-9D3F-4BAE-A186-5A8E0D199E4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ривожланишнинг</a:t>
          </a:r>
          <a:r>
            <a:rPr lang="ru-RU" dirty="0" smtClean="0">
              <a:latin typeface="Times New Roman" panose="02020603050405020304" pitchFamily="18" charset="0"/>
              <a:cs typeface="Times New Roman" panose="02020603050405020304" pitchFamily="18" charset="0"/>
            </a:rPr>
            <a:t> либерал </a:t>
          </a:r>
          <a:r>
            <a:rPr lang="ru-RU" dirty="0" err="1" smtClean="0">
              <a:latin typeface="Times New Roman" panose="02020603050405020304" pitchFamily="18" charset="0"/>
              <a:cs typeface="Times New Roman" panose="02020603050405020304" pitchFamily="18" charset="0"/>
            </a:rPr>
            <a:t>моделига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3A0FF27-4B0B-45A2-9786-EFF36D03EC4A}" type="parTrans" cxnId="{1DED0534-0D04-4014-9E0F-61AACDCE2190}">
      <dgm:prSet/>
      <dgm:spPr/>
      <dgm:t>
        <a:bodyPr/>
        <a:lstStyle/>
        <a:p>
          <a:endParaRPr lang="ru-RU"/>
        </a:p>
      </dgm:t>
    </dgm:pt>
    <dgm:pt modelId="{DD2B93AB-E50E-4729-AAE0-D0F9D5D82506}" type="sibTrans" cxnId="{1DED0534-0D04-4014-9E0F-61AACDCE2190}">
      <dgm:prSet/>
      <dgm:spPr/>
      <dgm:t>
        <a:bodyPr/>
        <a:lstStyle/>
        <a:p>
          <a:endParaRPr lang="ru-RU"/>
        </a:p>
      </dgm:t>
    </dgm:pt>
    <dgm:pt modelId="{0FF1FB68-5B92-4516-8D53-5C56CCC5A86F}">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мулки улушининг паст даражада эканлиги; </a:t>
          </a:r>
          <a:endParaRPr lang="ru-RU" dirty="0">
            <a:latin typeface="Times New Roman" panose="02020603050405020304" pitchFamily="18" charset="0"/>
            <a:cs typeface="Times New Roman" panose="02020603050405020304" pitchFamily="18" charset="0"/>
          </a:endParaRPr>
        </a:p>
      </dgm:t>
    </dgm:pt>
    <dgm:pt modelId="{60D9FCD2-7696-4B8F-9660-6F13C6B3B299}" type="parTrans" cxnId="{821F6E36-65B6-4F8F-8D39-6FB3961FF6C7}">
      <dgm:prSet/>
      <dgm:spPr/>
      <dgm:t>
        <a:bodyPr/>
        <a:lstStyle/>
        <a:p>
          <a:endParaRPr lang="ru-RU"/>
        </a:p>
      </dgm:t>
    </dgm:pt>
    <dgm:pt modelId="{5DDB05A0-CB18-49E4-8E2E-D547EEEBF241}" type="sibTrans" cxnId="{821F6E36-65B6-4F8F-8D39-6FB3961FF6C7}">
      <dgm:prSet/>
      <dgm:spPr/>
      <dgm:t>
        <a:bodyPr/>
        <a:lstStyle/>
        <a:p>
          <a:endParaRPr lang="ru-RU"/>
        </a:p>
      </dgm:t>
    </dgm:pt>
    <dgm:pt modelId="{A7F8F3F7-B52A-46CA-B0B3-7361BAA22637}">
      <dgm:prSet/>
      <dgm:spPr/>
      <dgm:t>
        <a:bodyPr/>
        <a:lstStyle/>
        <a:p>
          <a:pPr algn="just" rtl="0"/>
          <a:r>
            <a:rPr lang="uz-Cyrl-UZ" dirty="0" smtClean="0">
              <a:latin typeface="Times New Roman" panose="02020603050405020304" pitchFamily="18" charset="0"/>
              <a:cs typeface="Times New Roman" panose="02020603050405020304" pitchFamily="18" charset="0"/>
            </a:rPr>
            <a:t>хусусий мулкнинг етакчи мавкега эгалиги, бу мамлакатларда хусусий мулкнинг муқаддас, деб эълон килинганлиги; </a:t>
          </a:r>
          <a:endParaRPr lang="ru-RU" dirty="0">
            <a:latin typeface="Times New Roman" panose="02020603050405020304" pitchFamily="18" charset="0"/>
            <a:cs typeface="Times New Roman" panose="02020603050405020304" pitchFamily="18" charset="0"/>
          </a:endParaRPr>
        </a:p>
      </dgm:t>
    </dgm:pt>
    <dgm:pt modelId="{D383BF6A-5491-41A5-BE88-6F4F9B8C6DB7}" type="parTrans" cxnId="{DF9FAED7-FA5B-44DB-B0DD-CC260216896B}">
      <dgm:prSet/>
      <dgm:spPr/>
      <dgm:t>
        <a:bodyPr/>
        <a:lstStyle/>
        <a:p>
          <a:endParaRPr lang="ru-RU"/>
        </a:p>
      </dgm:t>
    </dgm:pt>
    <dgm:pt modelId="{A205C93B-BC64-4F8F-9C60-E9813C5F3192}" type="sibTrans" cxnId="{DF9FAED7-FA5B-44DB-B0DD-CC260216896B}">
      <dgm:prSet/>
      <dgm:spPr/>
      <dgm:t>
        <a:bodyPr/>
        <a:lstStyle/>
        <a:p>
          <a:endParaRPr lang="ru-RU"/>
        </a:p>
      </dgm:t>
    </dgm:pt>
    <dgm:pt modelId="{693AC10F-47F9-462B-8D0F-5625A6A4E6B8}">
      <dgm:prSet/>
      <dgm:spPr/>
      <dgm:t>
        <a:bodyPr/>
        <a:lstStyle/>
        <a:p>
          <a:pPr algn="just" rtl="0"/>
          <a:r>
            <a:rPr lang="uz-Cyrl-UZ" dirty="0" smtClean="0">
              <a:latin typeface="Times New Roman" panose="02020603050405020304" pitchFamily="18" charset="0"/>
              <a:cs typeface="Times New Roman" panose="02020603050405020304" pitchFamily="18" charset="0"/>
            </a:rPr>
            <a:t>тадбиркорлик эркинлиги; </a:t>
          </a:r>
          <a:endParaRPr lang="ru-RU" dirty="0">
            <a:latin typeface="Times New Roman" panose="02020603050405020304" pitchFamily="18" charset="0"/>
            <a:cs typeface="Times New Roman" panose="02020603050405020304" pitchFamily="18" charset="0"/>
          </a:endParaRPr>
        </a:p>
      </dgm:t>
    </dgm:pt>
    <dgm:pt modelId="{6EC52FAE-0254-4D7C-85D5-715791C5EA66}" type="parTrans" cxnId="{19FD92FF-7019-4C8D-8240-D84656CABC93}">
      <dgm:prSet/>
      <dgm:spPr/>
      <dgm:t>
        <a:bodyPr/>
        <a:lstStyle/>
        <a:p>
          <a:endParaRPr lang="ru-RU"/>
        </a:p>
      </dgm:t>
    </dgm:pt>
    <dgm:pt modelId="{B85FF832-5260-4B9D-8ABA-3D8E7886CC77}" type="sibTrans" cxnId="{19FD92FF-7019-4C8D-8240-D84656CABC93}">
      <dgm:prSet/>
      <dgm:spPr/>
      <dgm:t>
        <a:bodyPr/>
        <a:lstStyle/>
        <a:p>
          <a:endParaRPr lang="ru-RU"/>
        </a:p>
      </dgm:t>
    </dgm:pt>
    <dgm:pt modelId="{87710575-7C58-4272-ABDB-B7AFCB863D13}">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ролининг чекланганлиги: унинг асосий вазифаси макроиқтисодий сиёсат юритиш ҳисобланади; </a:t>
          </a:r>
          <a:endParaRPr lang="ru-RU" dirty="0">
            <a:latin typeface="Times New Roman" panose="02020603050405020304" pitchFamily="18" charset="0"/>
            <a:cs typeface="Times New Roman" panose="02020603050405020304" pitchFamily="18" charset="0"/>
          </a:endParaRPr>
        </a:p>
      </dgm:t>
    </dgm:pt>
    <dgm:pt modelId="{E21BC318-C7A8-42BF-AC77-F599D458A0EF}" type="parTrans" cxnId="{90BD95A3-4E35-456E-8AB2-1A7E4C52C0FA}">
      <dgm:prSet/>
      <dgm:spPr/>
      <dgm:t>
        <a:bodyPr/>
        <a:lstStyle/>
        <a:p>
          <a:endParaRPr lang="ru-RU"/>
        </a:p>
      </dgm:t>
    </dgm:pt>
    <dgm:pt modelId="{3F0DA278-DBAE-4B33-B679-B5A822C59ECD}" type="sibTrans" cxnId="{90BD95A3-4E35-456E-8AB2-1A7E4C52C0FA}">
      <dgm:prSet/>
      <dgm:spPr/>
      <dgm:t>
        <a:bodyPr/>
        <a:lstStyle/>
        <a:p>
          <a:endParaRPr lang="ru-RU"/>
        </a:p>
      </dgm:t>
    </dgm:pt>
    <dgm:pt modelId="{4DF969BD-AF0E-4677-AF0A-76C057B447F9}">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бюджети ва давлат харажатларининг ЯИМдаги улушининг пастлнги, кучсиз ижтимоий кафолатлар; </a:t>
          </a:r>
          <a:endParaRPr lang="ru-RU" dirty="0">
            <a:latin typeface="Times New Roman" panose="02020603050405020304" pitchFamily="18" charset="0"/>
            <a:cs typeface="Times New Roman" panose="02020603050405020304" pitchFamily="18" charset="0"/>
          </a:endParaRPr>
        </a:p>
      </dgm:t>
    </dgm:pt>
    <dgm:pt modelId="{5CDCE33A-ED0F-4F9B-A0D5-F9D8F8BDF531}" type="parTrans" cxnId="{7AFB6A61-6C28-40C3-95E2-D237B11C9F1E}">
      <dgm:prSet/>
      <dgm:spPr/>
      <dgm:t>
        <a:bodyPr/>
        <a:lstStyle/>
        <a:p>
          <a:endParaRPr lang="ru-RU"/>
        </a:p>
      </dgm:t>
    </dgm:pt>
    <dgm:pt modelId="{28862FC9-E2E1-45F5-88E3-D28CCA7AD838}" type="sibTrans" cxnId="{7AFB6A61-6C28-40C3-95E2-D237B11C9F1E}">
      <dgm:prSet/>
      <dgm:spPr/>
      <dgm:t>
        <a:bodyPr/>
        <a:lstStyle/>
        <a:p>
          <a:endParaRPr lang="ru-RU"/>
        </a:p>
      </dgm:t>
    </dgm:pt>
    <dgm:pt modelId="{737958CA-2FDE-42F7-96C1-8C79863B2BCB}">
      <dgm:prSet/>
      <dgm:spPr/>
      <dgm:t>
        <a:bodyPr/>
        <a:lstStyle/>
        <a:p>
          <a:pPr algn="just" rtl="0"/>
          <a:r>
            <a:rPr lang="ru-RU" dirty="0" smtClean="0">
              <a:latin typeface="Times New Roman" panose="02020603050405020304" pitchFamily="18" charset="0"/>
              <a:cs typeface="Times New Roman" panose="02020603050405020304" pitchFamily="18" charset="0"/>
            </a:rPr>
            <a:t>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даромадлар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алашув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даражасининг</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орилиги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3629B52-C508-4FCB-9CFC-1F34BD11BD76}" type="parTrans" cxnId="{A691A310-21E1-43EF-8F56-F949A7AA0099}">
      <dgm:prSet/>
      <dgm:spPr/>
      <dgm:t>
        <a:bodyPr/>
        <a:lstStyle/>
        <a:p>
          <a:endParaRPr lang="ru-RU"/>
        </a:p>
      </dgm:t>
    </dgm:pt>
    <dgm:pt modelId="{F2E807E1-5805-49E6-9A99-1B67957B57FA}" type="sibTrans" cxnId="{A691A310-21E1-43EF-8F56-F949A7AA0099}">
      <dgm:prSet/>
      <dgm:spPr/>
      <dgm:t>
        <a:bodyPr/>
        <a:lstStyle/>
        <a:p>
          <a:endParaRPr lang="ru-RU"/>
        </a:p>
      </dgm:t>
    </dgm:pt>
    <dgm:pt modelId="{7EBF4B83-8259-4C80-A29C-D7D54F9B475C}" type="pres">
      <dgm:prSet presAssocID="{0FDD4E79-AA0F-47BA-AFA6-861E9D568739}" presName="linear" presStyleCnt="0">
        <dgm:presLayoutVars>
          <dgm:animLvl val="lvl"/>
          <dgm:resizeHandles val="exact"/>
        </dgm:presLayoutVars>
      </dgm:prSet>
      <dgm:spPr/>
      <dgm:t>
        <a:bodyPr/>
        <a:lstStyle/>
        <a:p>
          <a:endParaRPr lang="ru-RU"/>
        </a:p>
      </dgm:t>
    </dgm:pt>
    <dgm:pt modelId="{4C9B897B-51CA-4C2E-A20E-6D953926F729}" type="pres">
      <dgm:prSet presAssocID="{3672726E-9D3F-4BAE-A186-5A8E0D199E42}" presName="parentText" presStyleLbl="node1" presStyleIdx="0" presStyleCnt="1">
        <dgm:presLayoutVars>
          <dgm:chMax val="0"/>
          <dgm:bulletEnabled val="1"/>
        </dgm:presLayoutVars>
      </dgm:prSet>
      <dgm:spPr/>
      <dgm:t>
        <a:bodyPr/>
        <a:lstStyle/>
        <a:p>
          <a:endParaRPr lang="ru-RU"/>
        </a:p>
      </dgm:t>
    </dgm:pt>
    <dgm:pt modelId="{B65518A7-3641-493D-8CBF-1F8ABA2F277A}" type="pres">
      <dgm:prSet presAssocID="{3672726E-9D3F-4BAE-A186-5A8E0D199E42}" presName="childText" presStyleLbl="revTx" presStyleIdx="0" presStyleCnt="1">
        <dgm:presLayoutVars>
          <dgm:bulletEnabled val="1"/>
        </dgm:presLayoutVars>
      </dgm:prSet>
      <dgm:spPr/>
      <dgm:t>
        <a:bodyPr/>
        <a:lstStyle/>
        <a:p>
          <a:endParaRPr lang="ru-RU"/>
        </a:p>
      </dgm:t>
    </dgm:pt>
  </dgm:ptLst>
  <dgm:cxnLst>
    <dgm:cxn modelId="{19FD92FF-7019-4C8D-8240-D84656CABC93}" srcId="{3672726E-9D3F-4BAE-A186-5A8E0D199E42}" destId="{693AC10F-47F9-462B-8D0F-5625A6A4E6B8}" srcOrd="2" destOrd="0" parTransId="{6EC52FAE-0254-4D7C-85D5-715791C5EA66}" sibTransId="{B85FF832-5260-4B9D-8ABA-3D8E7886CC77}"/>
    <dgm:cxn modelId="{7BD9C2CF-D8D9-454B-A40B-A397662202F4}" type="presOf" srcId="{A7F8F3F7-B52A-46CA-B0B3-7361BAA22637}" destId="{B65518A7-3641-493D-8CBF-1F8ABA2F277A}" srcOrd="0" destOrd="1" presId="urn:microsoft.com/office/officeart/2005/8/layout/vList2"/>
    <dgm:cxn modelId="{1FAFFFC4-E036-4423-B570-224AA52BE257}" type="presOf" srcId="{3672726E-9D3F-4BAE-A186-5A8E0D199E42}" destId="{4C9B897B-51CA-4C2E-A20E-6D953926F729}" srcOrd="0" destOrd="0" presId="urn:microsoft.com/office/officeart/2005/8/layout/vList2"/>
    <dgm:cxn modelId="{DF9FAED7-FA5B-44DB-B0DD-CC260216896B}" srcId="{3672726E-9D3F-4BAE-A186-5A8E0D199E42}" destId="{A7F8F3F7-B52A-46CA-B0B3-7361BAA22637}" srcOrd="1" destOrd="0" parTransId="{D383BF6A-5491-41A5-BE88-6F4F9B8C6DB7}" sibTransId="{A205C93B-BC64-4F8F-9C60-E9813C5F3192}"/>
    <dgm:cxn modelId="{5DE6C084-E4C4-4E84-87F4-9FA05ECB763D}" type="presOf" srcId="{4DF969BD-AF0E-4677-AF0A-76C057B447F9}" destId="{B65518A7-3641-493D-8CBF-1F8ABA2F277A}" srcOrd="0" destOrd="4" presId="urn:microsoft.com/office/officeart/2005/8/layout/vList2"/>
    <dgm:cxn modelId="{20234DEE-F89B-4373-A20D-FA3251C50FBF}" type="presOf" srcId="{0FF1FB68-5B92-4516-8D53-5C56CCC5A86F}" destId="{B65518A7-3641-493D-8CBF-1F8ABA2F277A}" srcOrd="0" destOrd="0" presId="urn:microsoft.com/office/officeart/2005/8/layout/vList2"/>
    <dgm:cxn modelId="{A691A310-21E1-43EF-8F56-F949A7AA0099}" srcId="{3672726E-9D3F-4BAE-A186-5A8E0D199E42}" destId="{737958CA-2FDE-42F7-96C1-8C79863B2BCB}" srcOrd="5" destOrd="0" parTransId="{D3629B52-C508-4FCB-9CFC-1F34BD11BD76}" sibTransId="{F2E807E1-5805-49E6-9A99-1B67957B57FA}"/>
    <dgm:cxn modelId="{322102A3-A952-4342-9397-4410523F1DC6}" type="presOf" srcId="{737958CA-2FDE-42F7-96C1-8C79863B2BCB}" destId="{B65518A7-3641-493D-8CBF-1F8ABA2F277A}" srcOrd="0" destOrd="5" presId="urn:microsoft.com/office/officeart/2005/8/layout/vList2"/>
    <dgm:cxn modelId="{5083D357-AA0B-4389-A5D4-F71FF13AD5E6}" type="presOf" srcId="{87710575-7C58-4272-ABDB-B7AFCB863D13}" destId="{B65518A7-3641-493D-8CBF-1F8ABA2F277A}" srcOrd="0" destOrd="3" presId="urn:microsoft.com/office/officeart/2005/8/layout/vList2"/>
    <dgm:cxn modelId="{1DED0534-0D04-4014-9E0F-61AACDCE2190}" srcId="{0FDD4E79-AA0F-47BA-AFA6-861E9D568739}" destId="{3672726E-9D3F-4BAE-A186-5A8E0D199E42}" srcOrd="0" destOrd="0" parTransId="{53A0FF27-4B0B-45A2-9786-EFF36D03EC4A}" sibTransId="{DD2B93AB-E50E-4729-AAE0-D0F9D5D82506}"/>
    <dgm:cxn modelId="{90BD95A3-4E35-456E-8AB2-1A7E4C52C0FA}" srcId="{3672726E-9D3F-4BAE-A186-5A8E0D199E42}" destId="{87710575-7C58-4272-ABDB-B7AFCB863D13}" srcOrd="3" destOrd="0" parTransId="{E21BC318-C7A8-42BF-AC77-F599D458A0EF}" sibTransId="{3F0DA278-DBAE-4B33-B679-B5A822C59ECD}"/>
    <dgm:cxn modelId="{53849728-F053-4ABE-BD76-F1AE922878DB}" type="presOf" srcId="{0FDD4E79-AA0F-47BA-AFA6-861E9D568739}" destId="{7EBF4B83-8259-4C80-A29C-D7D54F9B475C}" srcOrd="0" destOrd="0" presId="urn:microsoft.com/office/officeart/2005/8/layout/vList2"/>
    <dgm:cxn modelId="{CD36B15C-087D-489E-B377-06273753B2D8}" type="presOf" srcId="{693AC10F-47F9-462B-8D0F-5625A6A4E6B8}" destId="{B65518A7-3641-493D-8CBF-1F8ABA2F277A}" srcOrd="0" destOrd="2" presId="urn:microsoft.com/office/officeart/2005/8/layout/vList2"/>
    <dgm:cxn modelId="{821F6E36-65B6-4F8F-8D39-6FB3961FF6C7}" srcId="{3672726E-9D3F-4BAE-A186-5A8E0D199E42}" destId="{0FF1FB68-5B92-4516-8D53-5C56CCC5A86F}" srcOrd="0" destOrd="0" parTransId="{60D9FCD2-7696-4B8F-9660-6F13C6B3B299}" sibTransId="{5DDB05A0-CB18-49E4-8E2E-D547EEEBF241}"/>
    <dgm:cxn modelId="{7AFB6A61-6C28-40C3-95E2-D237B11C9F1E}" srcId="{3672726E-9D3F-4BAE-A186-5A8E0D199E42}" destId="{4DF969BD-AF0E-4677-AF0A-76C057B447F9}" srcOrd="4" destOrd="0" parTransId="{5CDCE33A-ED0F-4F9B-A0D5-F9D8F8BDF531}" sibTransId="{28862FC9-E2E1-45F5-88E3-D28CCA7AD838}"/>
    <dgm:cxn modelId="{2E4B396F-1DA6-4481-AF7C-5152815C7025}" type="presParOf" srcId="{7EBF4B83-8259-4C80-A29C-D7D54F9B475C}" destId="{4C9B897B-51CA-4C2E-A20E-6D953926F729}" srcOrd="0" destOrd="0" presId="urn:microsoft.com/office/officeart/2005/8/layout/vList2"/>
    <dgm:cxn modelId="{FCD41406-E118-4AB2-9257-975D8D95FA98}" type="presParOf" srcId="{7EBF4B83-8259-4C80-A29C-D7D54F9B475C}" destId="{B65518A7-3641-493D-8CBF-1F8ABA2F277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CBCF9996-E565-4C14-BC54-840ADB76CFE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3A78A43-2664-49C3-8EDA-718D033BCBDD}">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Мазкур</a:t>
          </a:r>
          <a:r>
            <a:rPr lang="ru-RU" dirty="0" smtClean="0">
              <a:latin typeface="Times New Roman" panose="02020603050405020304" pitchFamily="18" charset="0"/>
              <a:cs typeface="Times New Roman" panose="02020603050405020304" pitchFamily="18" charset="0"/>
            </a:rPr>
            <a:t> модель АҚШ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Британия, Ирландия</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Янги Зеландия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Чилида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F137FE8-B0B1-46D1-B4FC-43900F536061}" type="parTrans" cxnId="{62CAACC4-1D52-44C9-8D6F-B18D0A4A8BA6}">
      <dgm:prSet/>
      <dgm:spPr/>
      <dgm:t>
        <a:bodyPr/>
        <a:lstStyle/>
        <a:p>
          <a:endParaRPr lang="ru-RU"/>
        </a:p>
      </dgm:t>
    </dgm:pt>
    <dgm:pt modelId="{BF141643-123D-4AB9-9EB9-10F6D985BEFF}" type="sibTrans" cxnId="{62CAACC4-1D52-44C9-8D6F-B18D0A4A8BA6}">
      <dgm:prSet/>
      <dgm:spPr/>
      <dgm:t>
        <a:bodyPr/>
        <a:lstStyle/>
        <a:p>
          <a:endParaRPr lang="ru-RU"/>
        </a:p>
      </dgm:t>
    </dgm:pt>
    <dgm:pt modelId="{5F686B5B-C8D0-4753-908F-E4F25A1713A8}">
      <dgm:prSet/>
      <dgm:spPr/>
      <dgm:t>
        <a:bodyPr/>
        <a:lstStyle/>
        <a:p>
          <a:pPr marL="0" indent="358775" algn="just" rtl="0"/>
          <a:r>
            <a:rPr lang="ru-RU" smtClean="0">
              <a:latin typeface="Times New Roman" panose="02020603050405020304" pitchFamily="18" charset="0"/>
              <a:cs typeface="Times New Roman" panose="02020603050405020304" pitchFamily="18" charset="0"/>
            </a:rPr>
            <a:t>Европа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ит</a:t>
          </a:r>
          <a:r>
            <a:rPr lang="uz-Cyrl-UZ" dirty="0" smtClean="0">
              <a:latin typeface="Times New Roman" panose="02020603050405020304" pitchFamily="18" charset="0"/>
              <a:cs typeface="Times New Roman" panose="02020603050405020304" pitchFamily="18" charset="0"/>
            </a:rPr>
            <a:t>ъ</a:t>
          </a:r>
          <a:r>
            <a:rPr lang="ru-RU" dirty="0" smtClean="0">
              <a:latin typeface="Times New Roman" panose="02020603050405020304" pitchFamily="18" charset="0"/>
              <a:cs typeface="Times New Roman" panose="02020603050405020304" pitchFamily="18" charset="0"/>
            </a:rPr>
            <a:t>ас</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модели (</a:t>
          </a:r>
          <a:r>
            <a:rPr lang="ru-RU" dirty="0" err="1" smtClean="0">
              <a:latin typeface="Times New Roman" panose="02020603050405020304" pitchFamily="18" charset="0"/>
              <a:cs typeface="Times New Roman" panose="02020603050405020304" pitchFamily="18" charset="0"/>
            </a:rPr>
            <a:t>Германиядан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a:t>
          </a:r>
          <a:r>
            <a:rPr lang="ru-RU" dirty="0" smtClean="0">
              <a:latin typeface="Times New Roman" panose="02020603050405020304" pitchFamily="18" charset="0"/>
              <a:cs typeface="Times New Roman" panose="02020603050405020304" pitchFamily="18" charset="0"/>
            </a:rPr>
            <a:t>) либерал-</a:t>
          </a:r>
          <a:r>
            <a:rPr lang="ru-RU" dirty="0" err="1" smtClean="0">
              <a:latin typeface="Times New Roman" panose="02020603050405020304" pitchFamily="18" charset="0"/>
              <a:cs typeface="Times New Roman" panose="02020603050405020304" pitchFamily="18" charset="0"/>
            </a:rPr>
            <a:t>реформистик</a:t>
          </a:r>
          <a:r>
            <a:rPr lang="ru-RU" dirty="0" smtClean="0">
              <a:latin typeface="Times New Roman" panose="02020603050405020304" pitchFamily="18" charset="0"/>
              <a:cs typeface="Times New Roman" panose="02020603050405020304" pitchFamily="18" charset="0"/>
            </a:rPr>
            <a:t> модель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юритилади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E8AF143-76AF-411C-9B57-93F472A8AD1F}" type="parTrans" cxnId="{16888779-4BA3-4687-976F-94E56836E2AC}">
      <dgm:prSet/>
      <dgm:spPr/>
    </dgm:pt>
    <dgm:pt modelId="{7B422CB4-4A27-4EC1-841D-7F83302951EF}" type="sibTrans" cxnId="{16888779-4BA3-4687-976F-94E56836E2AC}">
      <dgm:prSet/>
      <dgm:spPr/>
    </dgm:pt>
    <dgm:pt modelId="{118E7C7C-E538-4BB3-9CE8-D7455D8A5EBA}" type="pres">
      <dgm:prSet presAssocID="{CBCF9996-E565-4C14-BC54-840ADB76CFE4}" presName="linear" presStyleCnt="0">
        <dgm:presLayoutVars>
          <dgm:animLvl val="lvl"/>
          <dgm:resizeHandles val="exact"/>
        </dgm:presLayoutVars>
      </dgm:prSet>
      <dgm:spPr/>
      <dgm:t>
        <a:bodyPr/>
        <a:lstStyle/>
        <a:p>
          <a:endParaRPr lang="ru-RU"/>
        </a:p>
      </dgm:t>
    </dgm:pt>
    <dgm:pt modelId="{F8A6FE0D-3A6D-41DD-96BC-5FDF609AF278}" type="pres">
      <dgm:prSet presAssocID="{43A78A43-2664-49C3-8EDA-718D033BCBDD}" presName="parentText" presStyleLbl="node1" presStyleIdx="0" presStyleCnt="2">
        <dgm:presLayoutVars>
          <dgm:chMax val="0"/>
          <dgm:bulletEnabled val="1"/>
        </dgm:presLayoutVars>
      </dgm:prSet>
      <dgm:spPr/>
      <dgm:t>
        <a:bodyPr/>
        <a:lstStyle/>
        <a:p>
          <a:endParaRPr lang="ru-RU"/>
        </a:p>
      </dgm:t>
    </dgm:pt>
    <dgm:pt modelId="{66D8D359-94FC-481A-9F5B-C2D315380BC7}" type="pres">
      <dgm:prSet presAssocID="{BF141643-123D-4AB9-9EB9-10F6D985BEFF}" presName="spacer" presStyleCnt="0"/>
      <dgm:spPr/>
    </dgm:pt>
    <dgm:pt modelId="{AE15CF14-C716-475C-8A72-BD1682E4EB99}" type="pres">
      <dgm:prSet presAssocID="{5F686B5B-C8D0-4753-908F-E4F25A1713A8}" presName="parentText" presStyleLbl="node1" presStyleIdx="1" presStyleCnt="2">
        <dgm:presLayoutVars>
          <dgm:chMax val="0"/>
          <dgm:bulletEnabled val="1"/>
        </dgm:presLayoutVars>
      </dgm:prSet>
      <dgm:spPr/>
      <dgm:t>
        <a:bodyPr/>
        <a:lstStyle/>
        <a:p>
          <a:endParaRPr lang="ru-RU"/>
        </a:p>
      </dgm:t>
    </dgm:pt>
  </dgm:ptLst>
  <dgm:cxnLst>
    <dgm:cxn modelId="{62CAACC4-1D52-44C9-8D6F-B18D0A4A8BA6}" srcId="{CBCF9996-E565-4C14-BC54-840ADB76CFE4}" destId="{43A78A43-2664-49C3-8EDA-718D033BCBDD}" srcOrd="0" destOrd="0" parTransId="{9F137FE8-B0B1-46D1-B4FC-43900F536061}" sibTransId="{BF141643-123D-4AB9-9EB9-10F6D985BEFF}"/>
    <dgm:cxn modelId="{621B54AA-FFE7-47B0-9422-7219FB60BEB3}" type="presOf" srcId="{43A78A43-2664-49C3-8EDA-718D033BCBDD}" destId="{F8A6FE0D-3A6D-41DD-96BC-5FDF609AF278}" srcOrd="0" destOrd="0" presId="urn:microsoft.com/office/officeart/2005/8/layout/vList2"/>
    <dgm:cxn modelId="{D05AA787-062B-4356-903C-43CDD45CAB0A}" type="presOf" srcId="{CBCF9996-E565-4C14-BC54-840ADB76CFE4}" destId="{118E7C7C-E538-4BB3-9CE8-D7455D8A5EBA}" srcOrd="0" destOrd="0" presId="urn:microsoft.com/office/officeart/2005/8/layout/vList2"/>
    <dgm:cxn modelId="{16888779-4BA3-4687-976F-94E56836E2AC}" srcId="{CBCF9996-E565-4C14-BC54-840ADB76CFE4}" destId="{5F686B5B-C8D0-4753-908F-E4F25A1713A8}" srcOrd="1" destOrd="0" parTransId="{6E8AF143-76AF-411C-9B57-93F472A8AD1F}" sibTransId="{7B422CB4-4A27-4EC1-841D-7F83302951EF}"/>
    <dgm:cxn modelId="{2A5C1769-2713-4BBB-944C-1C930EBC26AC}" type="presOf" srcId="{5F686B5B-C8D0-4753-908F-E4F25A1713A8}" destId="{AE15CF14-C716-475C-8A72-BD1682E4EB99}" srcOrd="0" destOrd="0" presId="urn:microsoft.com/office/officeart/2005/8/layout/vList2"/>
    <dgm:cxn modelId="{6C45FBCF-EB2B-4316-B50E-B04C315E05EA}" type="presParOf" srcId="{118E7C7C-E538-4BB3-9CE8-D7455D8A5EBA}" destId="{F8A6FE0D-3A6D-41DD-96BC-5FDF609AF278}" srcOrd="0" destOrd="0" presId="urn:microsoft.com/office/officeart/2005/8/layout/vList2"/>
    <dgm:cxn modelId="{259CC7AF-3E5E-4534-9C9E-1B71EB36DA40}" type="presParOf" srcId="{118E7C7C-E538-4BB3-9CE8-D7455D8A5EBA}" destId="{66D8D359-94FC-481A-9F5B-C2D315380BC7}" srcOrd="1" destOrd="0" presId="urn:microsoft.com/office/officeart/2005/8/layout/vList2"/>
    <dgm:cxn modelId="{F95A5B4E-F139-4F34-B595-8273D4C4C1F2}" type="presParOf" srcId="{118E7C7C-E538-4BB3-9CE8-D7455D8A5EBA}" destId="{AE15CF14-C716-475C-8A72-BD1682E4EB9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BC7D8F77-6A86-4ED9-A0BA-1466C9FB488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98609C9-A5DB-4A4E-A720-ED43F525B65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Аксарият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мутахассислар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арини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тафовутлар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англияча</a:t>
          </a:r>
          <a:r>
            <a:rPr lang="ru-RU" dirty="0" smtClean="0">
              <a:latin typeface="Times New Roman" panose="02020603050405020304" pitchFamily="18" charset="0"/>
              <a:cs typeface="Times New Roman" panose="02020603050405020304" pitchFamily="18" charset="0"/>
            </a:rPr>
            <a:t>, ш</a:t>
          </a:r>
          <a:r>
            <a:rPr lang="uz-Cyrl-UZ" dirty="0" smtClean="0">
              <a:latin typeface="Times New Roman" panose="02020603050405020304" pitchFamily="18" charset="0"/>
              <a:cs typeface="Times New Roman" panose="02020603050405020304" pitchFamily="18" charset="0"/>
            </a:rPr>
            <a:t>в</a:t>
          </a:r>
          <a:r>
            <a:rPr lang="ru-RU" dirty="0" err="1" smtClean="0">
              <a:latin typeface="Times New Roman" panose="02020603050405020304" pitchFamily="18" charset="0"/>
              <a:cs typeface="Times New Roman" panose="02020603050405020304" pitchFamily="18" charset="0"/>
            </a:rPr>
            <a:t>едча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японча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оказо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ажратиб</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9496FEF-5926-4272-A26D-558069D7F115}" type="parTrans" cxnId="{C127C53D-43B8-4A7E-B9CF-0C3F4CCD53A1}">
      <dgm:prSet/>
      <dgm:spPr/>
      <dgm:t>
        <a:bodyPr/>
        <a:lstStyle/>
        <a:p>
          <a:endParaRPr lang="ru-RU"/>
        </a:p>
      </dgm:t>
    </dgm:pt>
    <dgm:pt modelId="{C20691EB-C443-4F97-9D7E-ED02BE994668}" type="sibTrans" cxnId="{C127C53D-43B8-4A7E-B9CF-0C3F4CCD53A1}">
      <dgm:prSet/>
      <dgm:spPr/>
      <dgm:t>
        <a:bodyPr/>
        <a:lstStyle/>
        <a:p>
          <a:endParaRPr lang="ru-RU"/>
        </a:p>
      </dgm:t>
    </dgm:pt>
    <dgm:pt modelId="{47788289-0F40-43F3-BDD5-5168D28B62DD}">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Бунда классик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ринишдаги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америкача</a:t>
          </a:r>
          <a:r>
            <a:rPr lang="ru-RU" dirty="0" smtClean="0">
              <a:latin typeface="Times New Roman" panose="02020603050405020304" pitchFamily="18" charset="0"/>
              <a:cs typeface="Times New Roman" panose="02020603050405020304" pitchFamily="18" charset="0"/>
            </a:rPr>
            <a:t> модель XX </a:t>
          </a:r>
          <a:r>
            <a:rPr lang="ru-RU" dirty="0" err="1" smtClean="0">
              <a:latin typeface="Times New Roman" panose="02020603050405020304" pitchFamily="18" charset="0"/>
              <a:cs typeface="Times New Roman" panose="02020603050405020304" pitchFamily="18" charset="0"/>
            </a:rPr>
            <a:t>аср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бошидан</a:t>
          </a:r>
          <a:r>
            <a:rPr lang="ru-RU" dirty="0" smtClean="0">
              <a:latin typeface="Times New Roman" panose="02020603050405020304" pitchFamily="18" charset="0"/>
              <a:cs typeface="Times New Roman" panose="02020603050405020304" pitchFamily="18" charset="0"/>
            </a:rPr>
            <a:t> 20-йиллар </a:t>
          </a:r>
          <a:r>
            <a:rPr lang="ru-RU" dirty="0" err="1" smtClean="0">
              <a:latin typeface="Times New Roman" panose="02020603050405020304" pitchFamily="18" charset="0"/>
              <a:cs typeface="Times New Roman" panose="02020603050405020304" pitchFamily="18" charset="0"/>
            </a:rPr>
            <a:t>охиригача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1929-33 </a:t>
          </a:r>
          <a:r>
            <a:rPr lang="ru-RU" dirty="0" err="1" smtClean="0">
              <a:latin typeface="Times New Roman" panose="02020603050405020304" pitchFamily="18" charset="0"/>
              <a:cs typeface="Times New Roman" panose="02020603050405020304" pitchFamily="18" charset="0"/>
            </a:rPr>
            <a:t>йиллардаги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буюк</a:t>
          </a:r>
          <a:r>
            <a:rPr lang="ru-RU" dirty="0" smtClean="0">
              <a:latin typeface="Times New Roman" panose="02020603050405020304" pitchFamily="18" charset="0"/>
              <a:cs typeface="Times New Roman" panose="02020603050405020304" pitchFamily="18" charset="0"/>
            </a:rPr>
            <a:t> депрессия</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га (тур</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унлик</a:t>
          </a:r>
          <a:r>
            <a:rPr lang="ru-RU"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E02F412-40B0-416E-96E4-8FE136793388}" type="parTrans" cxnId="{43CCFEEF-EDC8-4D83-BBCB-E990E5A19171}">
      <dgm:prSet/>
      <dgm:spPr/>
    </dgm:pt>
    <dgm:pt modelId="{3BE66E68-2E35-400E-8F92-D127221D8BE5}" type="sibTrans" cxnId="{43CCFEEF-EDC8-4D83-BBCB-E990E5A19171}">
      <dgm:prSet/>
      <dgm:spPr/>
    </dgm:pt>
    <dgm:pt modelId="{40AA34E4-B6F9-4B5B-B5D7-6036732216E4}">
      <dgm:prSet/>
      <dgm:spPr/>
      <dgm:t>
        <a:bodyPr/>
        <a:lstStyle/>
        <a:p>
          <a:pPr marL="0" indent="358775" algn="just" rtl="0"/>
          <a:r>
            <a:rPr lang="ru-RU" smtClean="0">
              <a:latin typeface="Times New Roman" panose="02020603050405020304" pitchFamily="18" charset="0"/>
              <a:cs typeface="Times New Roman" panose="02020603050405020304" pitchFamily="18" charset="0"/>
            </a:rPr>
            <a:t>С</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нг</a:t>
          </a:r>
          <a:r>
            <a:rPr lang="ru-RU" dirty="0" smtClean="0">
              <a:latin typeface="Times New Roman" panose="02020603050405020304" pitchFamily="18" charset="0"/>
              <a:cs typeface="Times New Roman" panose="02020603050405020304" pitchFamily="18" charset="0"/>
            </a:rPr>
            <a:t> президент </a:t>
          </a:r>
          <a:r>
            <a:rPr lang="ru-RU" dirty="0" err="1" smtClean="0">
              <a:latin typeface="Times New Roman" panose="02020603050405020304" pitchFamily="18" charset="0"/>
              <a:cs typeface="Times New Roman" panose="02020603050405020304" pitchFamily="18" charset="0"/>
            </a:rPr>
            <a:t>Ф.Рузвельтнинг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янги</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ли</a:t>
          </a:r>
          <a:r>
            <a:rPr lang="uz-Cyrl-UZ"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ни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арувнинг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кейнсча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кенгро</a:t>
          </a:r>
          <a:r>
            <a:rPr lang="uz-Cyrl-UZ" dirty="0" smtClean="0">
              <a:latin typeface="Times New Roman" panose="02020603050405020304" pitchFamily="18" charset="0"/>
              <a:cs typeface="Times New Roman" panose="02020603050405020304" pitchFamily="18" charset="0"/>
            </a:rPr>
            <a:t>қ қў</a:t>
          </a:r>
          <a:r>
            <a:rPr lang="ru-RU" dirty="0" err="1" smtClean="0">
              <a:latin typeface="Times New Roman" panose="02020603050405020304" pitchFamily="18" charset="0"/>
              <a:cs typeface="Times New Roman" panose="02020603050405020304" pitchFamily="18" charset="0"/>
            </a:rPr>
            <a:t>лланиши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анча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згартирилган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9613364-D098-48DD-BE60-E1D7C8546BED}" type="parTrans" cxnId="{98FFE2AB-EAB2-4C87-B11C-EE92221BD717}">
      <dgm:prSet/>
      <dgm:spPr/>
    </dgm:pt>
    <dgm:pt modelId="{D2F5C33D-CF55-44E6-B77B-7D117A2AC203}" type="sibTrans" cxnId="{98FFE2AB-EAB2-4C87-B11C-EE92221BD717}">
      <dgm:prSet/>
      <dgm:spPr/>
    </dgm:pt>
    <dgm:pt modelId="{7FBA262B-67D3-4491-B451-8EE10B35A584}" type="pres">
      <dgm:prSet presAssocID="{BC7D8F77-6A86-4ED9-A0BA-1466C9FB488C}" presName="linear" presStyleCnt="0">
        <dgm:presLayoutVars>
          <dgm:animLvl val="lvl"/>
          <dgm:resizeHandles val="exact"/>
        </dgm:presLayoutVars>
      </dgm:prSet>
      <dgm:spPr/>
      <dgm:t>
        <a:bodyPr/>
        <a:lstStyle/>
        <a:p>
          <a:endParaRPr lang="ru-RU"/>
        </a:p>
      </dgm:t>
    </dgm:pt>
    <dgm:pt modelId="{51E055BB-EA65-403A-8121-617A044BC5D8}" type="pres">
      <dgm:prSet presAssocID="{898609C9-A5DB-4A4E-A720-ED43F525B653}" presName="parentText" presStyleLbl="node1" presStyleIdx="0" presStyleCnt="3">
        <dgm:presLayoutVars>
          <dgm:chMax val="0"/>
          <dgm:bulletEnabled val="1"/>
        </dgm:presLayoutVars>
      </dgm:prSet>
      <dgm:spPr/>
      <dgm:t>
        <a:bodyPr/>
        <a:lstStyle/>
        <a:p>
          <a:endParaRPr lang="ru-RU"/>
        </a:p>
      </dgm:t>
    </dgm:pt>
    <dgm:pt modelId="{74140F48-E0FE-4DFE-9083-9C05C9616B3C}" type="pres">
      <dgm:prSet presAssocID="{C20691EB-C443-4F97-9D7E-ED02BE994668}" presName="spacer" presStyleCnt="0"/>
      <dgm:spPr/>
    </dgm:pt>
    <dgm:pt modelId="{548D54B9-B504-4387-B12A-0902A33C22EA}" type="pres">
      <dgm:prSet presAssocID="{47788289-0F40-43F3-BDD5-5168D28B62DD}" presName="parentText" presStyleLbl="node1" presStyleIdx="1" presStyleCnt="3">
        <dgm:presLayoutVars>
          <dgm:chMax val="0"/>
          <dgm:bulletEnabled val="1"/>
        </dgm:presLayoutVars>
      </dgm:prSet>
      <dgm:spPr/>
      <dgm:t>
        <a:bodyPr/>
        <a:lstStyle/>
        <a:p>
          <a:endParaRPr lang="ru-RU"/>
        </a:p>
      </dgm:t>
    </dgm:pt>
    <dgm:pt modelId="{9773BF27-2FC7-442A-A07F-9ABCF5FD9D6C}" type="pres">
      <dgm:prSet presAssocID="{3BE66E68-2E35-400E-8F92-D127221D8BE5}" presName="spacer" presStyleCnt="0"/>
      <dgm:spPr/>
    </dgm:pt>
    <dgm:pt modelId="{92548156-25FB-4F4A-82EB-E39BD2D82CA9}" type="pres">
      <dgm:prSet presAssocID="{40AA34E4-B6F9-4B5B-B5D7-6036732216E4}" presName="parentText" presStyleLbl="node1" presStyleIdx="2" presStyleCnt="3">
        <dgm:presLayoutVars>
          <dgm:chMax val="0"/>
          <dgm:bulletEnabled val="1"/>
        </dgm:presLayoutVars>
      </dgm:prSet>
      <dgm:spPr/>
      <dgm:t>
        <a:bodyPr/>
        <a:lstStyle/>
        <a:p>
          <a:endParaRPr lang="ru-RU"/>
        </a:p>
      </dgm:t>
    </dgm:pt>
  </dgm:ptLst>
  <dgm:cxnLst>
    <dgm:cxn modelId="{4708A207-88DB-4A77-9455-4AAE8E0BB820}" type="presOf" srcId="{40AA34E4-B6F9-4B5B-B5D7-6036732216E4}" destId="{92548156-25FB-4F4A-82EB-E39BD2D82CA9}" srcOrd="0" destOrd="0" presId="urn:microsoft.com/office/officeart/2005/8/layout/vList2"/>
    <dgm:cxn modelId="{CBCF1FCF-936A-4293-AA0B-04F62328204C}" type="presOf" srcId="{BC7D8F77-6A86-4ED9-A0BA-1466C9FB488C}" destId="{7FBA262B-67D3-4491-B451-8EE10B35A584}" srcOrd="0" destOrd="0" presId="urn:microsoft.com/office/officeart/2005/8/layout/vList2"/>
    <dgm:cxn modelId="{E3FC3552-3CBB-4FE9-90B8-9B5CE20285AF}" type="presOf" srcId="{898609C9-A5DB-4A4E-A720-ED43F525B653}" destId="{51E055BB-EA65-403A-8121-617A044BC5D8}" srcOrd="0" destOrd="0" presId="urn:microsoft.com/office/officeart/2005/8/layout/vList2"/>
    <dgm:cxn modelId="{43CCFEEF-EDC8-4D83-BBCB-E990E5A19171}" srcId="{BC7D8F77-6A86-4ED9-A0BA-1466C9FB488C}" destId="{47788289-0F40-43F3-BDD5-5168D28B62DD}" srcOrd="1" destOrd="0" parTransId="{0E02F412-40B0-416E-96E4-8FE136793388}" sibTransId="{3BE66E68-2E35-400E-8F92-D127221D8BE5}"/>
    <dgm:cxn modelId="{98FFE2AB-EAB2-4C87-B11C-EE92221BD717}" srcId="{BC7D8F77-6A86-4ED9-A0BA-1466C9FB488C}" destId="{40AA34E4-B6F9-4B5B-B5D7-6036732216E4}" srcOrd="2" destOrd="0" parTransId="{29613364-D098-48DD-BE60-E1D7C8546BED}" sibTransId="{D2F5C33D-CF55-44E6-B77B-7D117A2AC203}"/>
    <dgm:cxn modelId="{D8935F84-7A1A-44FC-8371-0B703137B131}" type="presOf" srcId="{47788289-0F40-43F3-BDD5-5168D28B62DD}" destId="{548D54B9-B504-4387-B12A-0902A33C22EA}" srcOrd="0" destOrd="0" presId="urn:microsoft.com/office/officeart/2005/8/layout/vList2"/>
    <dgm:cxn modelId="{C127C53D-43B8-4A7E-B9CF-0C3F4CCD53A1}" srcId="{BC7D8F77-6A86-4ED9-A0BA-1466C9FB488C}" destId="{898609C9-A5DB-4A4E-A720-ED43F525B653}" srcOrd="0" destOrd="0" parTransId="{C9496FEF-5926-4272-A26D-558069D7F115}" sibTransId="{C20691EB-C443-4F97-9D7E-ED02BE994668}"/>
    <dgm:cxn modelId="{E0F54763-29B8-424D-948B-19936EEFB711}" type="presParOf" srcId="{7FBA262B-67D3-4491-B451-8EE10B35A584}" destId="{51E055BB-EA65-403A-8121-617A044BC5D8}" srcOrd="0" destOrd="0" presId="urn:microsoft.com/office/officeart/2005/8/layout/vList2"/>
    <dgm:cxn modelId="{E0DC375D-C869-48EE-AC24-F42F057C3E72}" type="presParOf" srcId="{7FBA262B-67D3-4491-B451-8EE10B35A584}" destId="{74140F48-E0FE-4DFE-9083-9C05C9616B3C}" srcOrd="1" destOrd="0" presId="urn:microsoft.com/office/officeart/2005/8/layout/vList2"/>
    <dgm:cxn modelId="{9ECFCA1E-2076-4447-8BC2-7C6A9A42EA97}" type="presParOf" srcId="{7FBA262B-67D3-4491-B451-8EE10B35A584}" destId="{548D54B9-B504-4387-B12A-0902A33C22EA}" srcOrd="2" destOrd="0" presId="urn:microsoft.com/office/officeart/2005/8/layout/vList2"/>
    <dgm:cxn modelId="{70E68471-E869-4099-8513-660CC41A0324}" type="presParOf" srcId="{7FBA262B-67D3-4491-B451-8EE10B35A584}" destId="{9773BF27-2FC7-442A-A07F-9ABCF5FD9D6C}" srcOrd="3" destOrd="0" presId="urn:microsoft.com/office/officeart/2005/8/layout/vList2"/>
    <dgm:cxn modelId="{B059AD04-B1C3-4A41-B2E3-C6FF4D268EA2}" type="presParOf" srcId="{7FBA262B-67D3-4491-B451-8EE10B35A584}" destId="{92548156-25FB-4F4A-82EB-E39BD2D82CA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29819882-2E67-4330-8D95-BDA8CD86975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78AE1A7-47E5-4A10-977B-CAAF1252146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Америкача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зига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орасида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тадбиркорлар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бутун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чоралар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батлантиришга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исмини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a:t>
          </a:r>
          <a:r>
            <a:rPr lang="uz-Cyrl-UZ" dirty="0" smtClean="0">
              <a:latin typeface="Times New Roman" panose="02020603050405020304" pitchFamily="18" charset="0"/>
              <a:cs typeface="Times New Roman" panose="02020603050405020304" pitchFamily="18" charset="0"/>
            </a:rPr>
            <a:t>йитишга</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налтирилганлиги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ажратиб</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BE6DDC9-79C7-4A08-8070-6FDFC6FAA6D2}" type="parTrans" cxnId="{1BE998C9-EA94-4E1E-99F4-5B0DCDDCA776}">
      <dgm:prSet/>
      <dgm:spPr/>
      <dgm:t>
        <a:bodyPr/>
        <a:lstStyle/>
        <a:p>
          <a:endParaRPr lang="ru-RU"/>
        </a:p>
      </dgm:t>
    </dgm:pt>
    <dgm:pt modelId="{B8708ED2-4C93-40AF-96C2-EE7A61195D3A}" type="sibTrans" cxnId="{1BE998C9-EA94-4E1E-99F4-5B0DCDDCA776}">
      <dgm:prSet/>
      <dgm:spPr/>
      <dgm:t>
        <a:bodyPr/>
        <a:lstStyle/>
        <a:p>
          <a:endParaRPr lang="ru-RU"/>
        </a:p>
      </dgm:t>
    </dgm:pt>
    <dgm:pt modelId="{0BF219B2-DCD2-454A-B3EA-07A5C2F89E32}">
      <dgm:prSet/>
      <dgm:spPr/>
      <dgm:t>
        <a:bodyPr/>
        <a:lstStyle/>
        <a:p>
          <a:pPr marL="0" indent="358775" algn="just" rtl="0"/>
          <a:r>
            <a:rPr lang="ru-RU" smtClean="0">
              <a:latin typeface="Times New Roman" panose="02020603050405020304" pitchFamily="18" charset="0"/>
              <a:cs typeface="Times New Roman" panose="02020603050405020304" pitchFamily="18" charset="0"/>
            </a:rPr>
            <a:t>Кам </a:t>
          </a:r>
          <a:r>
            <a:rPr lang="ru-RU" dirty="0" err="1" smtClean="0">
              <a:latin typeface="Times New Roman" panose="02020603050405020304" pitchFamily="18" charset="0"/>
              <a:cs typeface="Times New Roman" panose="02020603050405020304" pitchFamily="18" charset="0"/>
            </a:rPr>
            <a:t>таъминланган</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ҳл</a:t>
          </a:r>
          <a:r>
            <a:rPr lang="ru-RU" dirty="0" smtClean="0">
              <a:latin typeface="Times New Roman" panose="02020603050405020304" pitchFamily="18" charset="0"/>
              <a:cs typeface="Times New Roman" panose="02020603050405020304" pitchFamily="18" charset="0"/>
            </a:rPr>
            <a:t>ар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исман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имтиёз</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нафа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исобидан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бирмунча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бул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турмуш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48B90A3-830F-43DB-B038-B12992019FCB}" type="parTrans" cxnId="{72CA8623-E378-4C9D-A473-5FF3DB23353B}">
      <dgm:prSet/>
      <dgm:spPr/>
    </dgm:pt>
    <dgm:pt modelId="{9E21D395-9F42-488C-BE2C-B1725F1CAD53}" type="sibTrans" cxnId="{72CA8623-E378-4C9D-A473-5FF3DB23353B}">
      <dgm:prSet/>
      <dgm:spPr/>
    </dgm:pt>
    <dgm:pt modelId="{8EACCBE4-906B-43BA-818C-97F6C83D7B7E}" type="pres">
      <dgm:prSet presAssocID="{29819882-2E67-4330-8D95-BDA8CD869751}" presName="linear" presStyleCnt="0">
        <dgm:presLayoutVars>
          <dgm:animLvl val="lvl"/>
          <dgm:resizeHandles val="exact"/>
        </dgm:presLayoutVars>
      </dgm:prSet>
      <dgm:spPr/>
      <dgm:t>
        <a:bodyPr/>
        <a:lstStyle/>
        <a:p>
          <a:endParaRPr lang="ru-RU"/>
        </a:p>
      </dgm:t>
    </dgm:pt>
    <dgm:pt modelId="{57BA8604-C544-4284-985F-1EC683D4BAAE}" type="pres">
      <dgm:prSet presAssocID="{478AE1A7-47E5-4A10-977B-CAAF1252146C}" presName="parentText" presStyleLbl="node1" presStyleIdx="0" presStyleCnt="2">
        <dgm:presLayoutVars>
          <dgm:chMax val="0"/>
          <dgm:bulletEnabled val="1"/>
        </dgm:presLayoutVars>
      </dgm:prSet>
      <dgm:spPr/>
      <dgm:t>
        <a:bodyPr/>
        <a:lstStyle/>
        <a:p>
          <a:endParaRPr lang="ru-RU"/>
        </a:p>
      </dgm:t>
    </dgm:pt>
    <dgm:pt modelId="{C06D326B-4CA0-47D3-9068-4BC8CCFC0E2F}" type="pres">
      <dgm:prSet presAssocID="{B8708ED2-4C93-40AF-96C2-EE7A61195D3A}" presName="spacer" presStyleCnt="0"/>
      <dgm:spPr/>
    </dgm:pt>
    <dgm:pt modelId="{1CF3060A-3C47-4DAE-8251-6339102C632B}" type="pres">
      <dgm:prSet presAssocID="{0BF219B2-DCD2-454A-B3EA-07A5C2F89E32}" presName="parentText" presStyleLbl="node1" presStyleIdx="1" presStyleCnt="2">
        <dgm:presLayoutVars>
          <dgm:chMax val="0"/>
          <dgm:bulletEnabled val="1"/>
        </dgm:presLayoutVars>
      </dgm:prSet>
      <dgm:spPr/>
      <dgm:t>
        <a:bodyPr/>
        <a:lstStyle/>
        <a:p>
          <a:endParaRPr lang="ru-RU"/>
        </a:p>
      </dgm:t>
    </dgm:pt>
  </dgm:ptLst>
  <dgm:cxnLst>
    <dgm:cxn modelId="{1BE998C9-EA94-4E1E-99F4-5B0DCDDCA776}" srcId="{29819882-2E67-4330-8D95-BDA8CD869751}" destId="{478AE1A7-47E5-4A10-977B-CAAF1252146C}" srcOrd="0" destOrd="0" parTransId="{ABE6DDC9-79C7-4A08-8070-6FDFC6FAA6D2}" sibTransId="{B8708ED2-4C93-40AF-96C2-EE7A61195D3A}"/>
    <dgm:cxn modelId="{35CFFDE8-BF6F-4B17-8A56-0CB951B2E404}" type="presOf" srcId="{478AE1A7-47E5-4A10-977B-CAAF1252146C}" destId="{57BA8604-C544-4284-985F-1EC683D4BAAE}" srcOrd="0" destOrd="0" presId="urn:microsoft.com/office/officeart/2005/8/layout/vList2"/>
    <dgm:cxn modelId="{72CA8623-E378-4C9D-A473-5FF3DB23353B}" srcId="{29819882-2E67-4330-8D95-BDA8CD869751}" destId="{0BF219B2-DCD2-454A-B3EA-07A5C2F89E32}" srcOrd="1" destOrd="0" parTransId="{348B90A3-830F-43DB-B038-B12992019FCB}" sibTransId="{9E21D395-9F42-488C-BE2C-B1725F1CAD53}"/>
    <dgm:cxn modelId="{63515F0F-D413-45B4-A3CB-81017C609B8D}" type="presOf" srcId="{29819882-2E67-4330-8D95-BDA8CD869751}" destId="{8EACCBE4-906B-43BA-818C-97F6C83D7B7E}" srcOrd="0" destOrd="0" presId="urn:microsoft.com/office/officeart/2005/8/layout/vList2"/>
    <dgm:cxn modelId="{0A4B59AF-FBEC-4F45-9629-2E124CB09EC1}" type="presOf" srcId="{0BF219B2-DCD2-454A-B3EA-07A5C2F89E32}" destId="{1CF3060A-3C47-4DAE-8251-6339102C632B}" srcOrd="0" destOrd="0" presId="urn:microsoft.com/office/officeart/2005/8/layout/vList2"/>
    <dgm:cxn modelId="{10140827-E0F7-4269-9886-FEA6A6A9024A}" type="presParOf" srcId="{8EACCBE4-906B-43BA-818C-97F6C83D7B7E}" destId="{57BA8604-C544-4284-985F-1EC683D4BAAE}" srcOrd="0" destOrd="0" presId="urn:microsoft.com/office/officeart/2005/8/layout/vList2"/>
    <dgm:cxn modelId="{A595F087-B3B3-496E-A100-181DCD1C54CB}" type="presParOf" srcId="{8EACCBE4-906B-43BA-818C-97F6C83D7B7E}" destId="{C06D326B-4CA0-47D3-9068-4BC8CCFC0E2F}" srcOrd="1" destOrd="0" presId="urn:microsoft.com/office/officeart/2005/8/layout/vList2"/>
    <dgm:cxn modelId="{4AF6C5DA-5F5F-4A04-8860-8688F028C4FE}" type="presParOf" srcId="{8EACCBE4-906B-43BA-818C-97F6C83D7B7E}" destId="{1CF3060A-3C47-4DAE-8251-6339102C632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5BEF21BF-E2AB-40B4-9B6B-22D2081EFC83}"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FE775047-1C72-422C-8096-999B1291B95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олди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прин</a:t>
          </a:r>
          <a:r>
            <a:rPr lang="uz-Cyrl-UZ" dirty="0" smtClean="0">
              <a:latin typeface="Times New Roman" panose="02020603050405020304" pitchFamily="18" charset="0"/>
              <a:cs typeface="Times New Roman" panose="02020603050405020304" pitchFamily="18" charset="0"/>
            </a:rPr>
            <a:t>ц</a:t>
          </a:r>
          <a:r>
            <a:rPr lang="ru-RU" dirty="0" err="1" smtClean="0">
              <a:latin typeface="Times New Roman" panose="02020603050405020304" pitchFamily="18" charset="0"/>
              <a:cs typeface="Times New Roman" panose="02020603050405020304" pitchFamily="18" charset="0"/>
            </a:rPr>
            <a:t>ипи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319B51B-5709-4673-9099-1824E40FC235}" type="parTrans" cxnId="{E31A0ACC-C989-4F70-93F5-4D85361762CE}">
      <dgm:prSet/>
      <dgm:spPr/>
      <dgm:t>
        <a:bodyPr/>
        <a:lstStyle/>
        <a:p>
          <a:endParaRPr lang="ru-RU"/>
        </a:p>
      </dgm:t>
    </dgm:pt>
    <dgm:pt modelId="{C11475F5-27F1-491C-A2E3-02F638EB66EB}" type="sibTrans" cxnId="{E31A0ACC-C989-4F70-93F5-4D85361762CE}">
      <dgm:prSet/>
      <dgm:spPr/>
      <dgm:t>
        <a:bodyPr/>
        <a:lstStyle/>
        <a:p>
          <a:endParaRPr lang="ru-RU"/>
        </a:p>
      </dgm:t>
    </dgm:pt>
    <dgm:pt modelId="{D48595EC-7EB6-49D5-A277-DC6DAC66544C}">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боришга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одир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ўл</a:t>
          </a:r>
          <a:r>
            <a:rPr lang="ru-RU" dirty="0" err="1" smtClean="0">
              <a:latin typeface="Times New Roman" panose="02020603050405020304" pitchFamily="18" charset="0"/>
              <a:cs typeface="Times New Roman" panose="02020603050405020304" pitchFamily="18" charset="0"/>
            </a:rPr>
            <a:t>маган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секторлар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со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алар</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2FBB83F-B6EF-412F-B9B6-F6101263D88F}" type="parTrans" cxnId="{0D2FAEA6-7366-4D96-861D-6C6550B97FBF}">
      <dgm:prSet/>
      <dgm:spPr/>
    </dgm:pt>
    <dgm:pt modelId="{6160EE98-4B35-41E4-BB8E-B129B4595B03}" type="sibTrans" cxnId="{0D2FAEA6-7366-4D96-861D-6C6550B97FBF}">
      <dgm:prSet/>
      <dgm:spPr/>
    </dgm:pt>
    <dgm:pt modelId="{5E961BB0-C708-4E28-A9C2-9CAF66917013}">
      <dgm:prSet/>
      <dgm:spPr/>
      <dgm:t>
        <a:bodyPr/>
        <a:lstStyle/>
        <a:p>
          <a:pPr marL="0" indent="358775" algn="just" rtl="0"/>
          <a:r>
            <a:rPr lang="ru-RU" smtClean="0">
              <a:latin typeface="Times New Roman" panose="02020603050405020304" pitchFamily="18" charset="0"/>
              <a:cs typeface="Times New Roman" panose="02020603050405020304" pitchFamily="18" charset="0"/>
            </a:rPr>
            <a:t>Ижтимоий </a:t>
          </a:r>
          <a:r>
            <a:rPr lang="ru-RU" dirty="0" err="1" smtClean="0">
              <a:latin typeface="Times New Roman" panose="02020603050405020304" pitchFamily="18" charset="0"/>
              <a:cs typeface="Times New Roman" panose="02020603050405020304" pitchFamily="18" charset="0"/>
            </a:rPr>
            <a:t>сиёсат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зиммасига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им э</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ти</a:t>
          </a:r>
          <a:r>
            <a:rPr lang="uz-Cyrl-UZ" dirty="0" smtClean="0">
              <a:latin typeface="Times New Roman" panose="02020603050405020304" pitchFamily="18" charset="0"/>
              <a:cs typeface="Times New Roman" panose="02020603050405020304" pitchFamily="18" charset="0"/>
            </a:rPr>
            <a:t>ё</a:t>
          </a:r>
          <a:r>
            <a:rPr lang="ru-RU" dirty="0" err="1" smtClean="0">
              <a:latin typeface="Times New Roman" panose="02020603050405020304" pitchFamily="18" charset="0"/>
              <a:cs typeface="Times New Roman" panose="02020603050405020304" pitchFamily="18" charset="0"/>
            </a:rPr>
            <a:t>жларни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ондириш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оила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олмайдиган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бажариш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вазифаси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юклатилган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E1A7C30-616A-466C-AFED-3B6AA5A9CECA}" type="parTrans" cxnId="{45A506F3-8FDD-4CCF-827A-BDE291C1F15E}">
      <dgm:prSet/>
      <dgm:spPr/>
    </dgm:pt>
    <dgm:pt modelId="{A6CA9C78-C006-411D-A02C-4AD3473DAB10}" type="sibTrans" cxnId="{45A506F3-8FDD-4CCF-827A-BDE291C1F15E}">
      <dgm:prSet/>
      <dgm:spPr/>
    </dgm:pt>
    <dgm:pt modelId="{B7A4892B-F9DF-418A-A635-D5B44A73F503}" type="pres">
      <dgm:prSet presAssocID="{5BEF21BF-E2AB-40B4-9B6B-22D2081EFC83}" presName="linear" presStyleCnt="0">
        <dgm:presLayoutVars>
          <dgm:animLvl val="lvl"/>
          <dgm:resizeHandles val="exact"/>
        </dgm:presLayoutVars>
      </dgm:prSet>
      <dgm:spPr/>
      <dgm:t>
        <a:bodyPr/>
        <a:lstStyle/>
        <a:p>
          <a:endParaRPr lang="ru-RU"/>
        </a:p>
      </dgm:t>
    </dgm:pt>
    <dgm:pt modelId="{5A341788-71EB-49B6-A7BD-75E7BC14336E}" type="pres">
      <dgm:prSet presAssocID="{FE775047-1C72-422C-8096-999B1291B953}" presName="parentText" presStyleLbl="node1" presStyleIdx="0" presStyleCnt="3">
        <dgm:presLayoutVars>
          <dgm:chMax val="0"/>
          <dgm:bulletEnabled val="1"/>
        </dgm:presLayoutVars>
      </dgm:prSet>
      <dgm:spPr/>
      <dgm:t>
        <a:bodyPr/>
        <a:lstStyle/>
        <a:p>
          <a:endParaRPr lang="ru-RU"/>
        </a:p>
      </dgm:t>
    </dgm:pt>
    <dgm:pt modelId="{1CEE22F9-A2EE-4779-823D-2306B462B50B}" type="pres">
      <dgm:prSet presAssocID="{C11475F5-27F1-491C-A2E3-02F638EB66EB}" presName="spacer" presStyleCnt="0"/>
      <dgm:spPr/>
    </dgm:pt>
    <dgm:pt modelId="{8CD07F34-FAD4-4892-9C59-224AA32790A1}" type="pres">
      <dgm:prSet presAssocID="{D48595EC-7EB6-49D5-A277-DC6DAC66544C}" presName="parentText" presStyleLbl="node1" presStyleIdx="1" presStyleCnt="3">
        <dgm:presLayoutVars>
          <dgm:chMax val="0"/>
          <dgm:bulletEnabled val="1"/>
        </dgm:presLayoutVars>
      </dgm:prSet>
      <dgm:spPr/>
      <dgm:t>
        <a:bodyPr/>
        <a:lstStyle/>
        <a:p>
          <a:endParaRPr lang="ru-RU"/>
        </a:p>
      </dgm:t>
    </dgm:pt>
    <dgm:pt modelId="{B857E28C-143D-48F2-A115-F6976E3AD045}" type="pres">
      <dgm:prSet presAssocID="{6160EE98-4B35-41E4-BB8E-B129B4595B03}" presName="spacer" presStyleCnt="0"/>
      <dgm:spPr/>
    </dgm:pt>
    <dgm:pt modelId="{F4A154EA-2E05-4C03-91DF-922E47FB0BD1}" type="pres">
      <dgm:prSet presAssocID="{5E961BB0-C708-4E28-A9C2-9CAF66917013}" presName="parentText" presStyleLbl="node1" presStyleIdx="2" presStyleCnt="3">
        <dgm:presLayoutVars>
          <dgm:chMax val="0"/>
          <dgm:bulletEnabled val="1"/>
        </dgm:presLayoutVars>
      </dgm:prSet>
      <dgm:spPr/>
      <dgm:t>
        <a:bodyPr/>
        <a:lstStyle/>
        <a:p>
          <a:endParaRPr lang="ru-RU"/>
        </a:p>
      </dgm:t>
    </dgm:pt>
  </dgm:ptLst>
  <dgm:cxnLst>
    <dgm:cxn modelId="{48F69C99-8DC9-45F0-9A4B-978AFD435DF9}" type="presOf" srcId="{5E961BB0-C708-4E28-A9C2-9CAF66917013}" destId="{F4A154EA-2E05-4C03-91DF-922E47FB0BD1}" srcOrd="0" destOrd="0" presId="urn:microsoft.com/office/officeart/2005/8/layout/vList2"/>
    <dgm:cxn modelId="{411A89DA-F1CD-4F57-A072-4E0645F032C0}" type="presOf" srcId="{5BEF21BF-E2AB-40B4-9B6B-22D2081EFC83}" destId="{B7A4892B-F9DF-418A-A635-D5B44A73F503}" srcOrd="0" destOrd="0" presId="urn:microsoft.com/office/officeart/2005/8/layout/vList2"/>
    <dgm:cxn modelId="{45A506F3-8FDD-4CCF-827A-BDE291C1F15E}" srcId="{5BEF21BF-E2AB-40B4-9B6B-22D2081EFC83}" destId="{5E961BB0-C708-4E28-A9C2-9CAF66917013}" srcOrd="2" destOrd="0" parTransId="{6E1A7C30-616A-466C-AFED-3B6AA5A9CECA}" sibTransId="{A6CA9C78-C006-411D-A02C-4AD3473DAB10}"/>
    <dgm:cxn modelId="{0D2FAEA6-7366-4D96-861D-6C6550B97FBF}" srcId="{5BEF21BF-E2AB-40B4-9B6B-22D2081EFC83}" destId="{D48595EC-7EB6-49D5-A277-DC6DAC66544C}" srcOrd="1" destOrd="0" parTransId="{E2FBB83F-B6EF-412F-B9B6-F6101263D88F}" sibTransId="{6160EE98-4B35-41E4-BB8E-B129B4595B03}"/>
    <dgm:cxn modelId="{E31A0ACC-C989-4F70-93F5-4D85361762CE}" srcId="{5BEF21BF-E2AB-40B4-9B6B-22D2081EFC83}" destId="{FE775047-1C72-422C-8096-999B1291B953}" srcOrd="0" destOrd="0" parTransId="{9319B51B-5709-4673-9099-1824E40FC235}" sibTransId="{C11475F5-27F1-491C-A2E3-02F638EB66EB}"/>
    <dgm:cxn modelId="{EC26641F-4E57-44FD-BF0B-B37F8BDA8E33}" type="presOf" srcId="{D48595EC-7EB6-49D5-A277-DC6DAC66544C}" destId="{8CD07F34-FAD4-4892-9C59-224AA32790A1}" srcOrd="0" destOrd="0" presId="urn:microsoft.com/office/officeart/2005/8/layout/vList2"/>
    <dgm:cxn modelId="{597FC282-9D86-4037-9CC1-3CED04B936C6}" type="presOf" srcId="{FE775047-1C72-422C-8096-999B1291B953}" destId="{5A341788-71EB-49B6-A7BD-75E7BC14336E}" srcOrd="0" destOrd="0" presId="urn:microsoft.com/office/officeart/2005/8/layout/vList2"/>
    <dgm:cxn modelId="{123C4E16-64FD-4E4A-8063-91041B0B2E87}" type="presParOf" srcId="{B7A4892B-F9DF-418A-A635-D5B44A73F503}" destId="{5A341788-71EB-49B6-A7BD-75E7BC14336E}" srcOrd="0" destOrd="0" presId="urn:microsoft.com/office/officeart/2005/8/layout/vList2"/>
    <dgm:cxn modelId="{CDD8AF1A-44E2-4B5B-9F62-E9DC167569D4}" type="presParOf" srcId="{B7A4892B-F9DF-418A-A635-D5B44A73F503}" destId="{1CEE22F9-A2EE-4779-823D-2306B462B50B}" srcOrd="1" destOrd="0" presId="urn:microsoft.com/office/officeart/2005/8/layout/vList2"/>
    <dgm:cxn modelId="{D707672A-7FDD-45C4-B457-65EBF719770D}" type="presParOf" srcId="{B7A4892B-F9DF-418A-A635-D5B44A73F503}" destId="{8CD07F34-FAD4-4892-9C59-224AA32790A1}" srcOrd="2" destOrd="0" presId="urn:microsoft.com/office/officeart/2005/8/layout/vList2"/>
    <dgm:cxn modelId="{743F8632-106D-4D78-8A4C-8BD0B103FE83}" type="presParOf" srcId="{B7A4892B-F9DF-418A-A635-D5B44A73F503}" destId="{B857E28C-143D-48F2-A115-F6976E3AD045}" srcOrd="3" destOrd="0" presId="urn:microsoft.com/office/officeart/2005/8/layout/vList2"/>
    <dgm:cxn modelId="{C2024F84-06F0-4B28-BA7D-C0F68D41387E}" type="presParOf" srcId="{B7A4892B-F9DF-418A-A635-D5B44A73F503}" destId="{F4A154EA-2E05-4C03-91DF-922E47FB0BD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0DD10647-5F35-4BD0-BE3E-00BC1032BC66}"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F1EA5A9-C73E-4989-BCA0-50CC4F010334}">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Америкача</a:t>
          </a:r>
          <a:r>
            <a:rPr lang="ru-RU" dirty="0" smtClean="0">
              <a:latin typeface="Times New Roman" panose="02020603050405020304" pitchFamily="18" charset="0"/>
              <a:cs typeface="Times New Roman" panose="02020603050405020304" pitchFamily="18" charset="0"/>
            </a:rPr>
            <a:t> соли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сиёсати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даромадларни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айта</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симлаш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садида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нарх-наво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амалга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оширилади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A804136-FD7D-4251-B570-67DFCE6335FA}" type="parTrans" cxnId="{DFF7F6DD-5F74-4E49-A44F-C9BC2728C25A}">
      <dgm:prSet/>
      <dgm:spPr/>
      <dgm:t>
        <a:bodyPr/>
        <a:lstStyle/>
        <a:p>
          <a:endParaRPr lang="ru-RU"/>
        </a:p>
      </dgm:t>
    </dgm:pt>
    <dgm:pt modelId="{E2447D9C-6D8E-4B78-9F2A-4D6F675F68DE}" type="sibTrans" cxnId="{DFF7F6DD-5F74-4E49-A44F-C9BC2728C25A}">
      <dgm:prSet/>
      <dgm:spPr/>
      <dgm:t>
        <a:bodyPr/>
        <a:lstStyle/>
        <a:p>
          <a:endParaRPr lang="ru-RU"/>
        </a:p>
      </dgm:t>
    </dgm:pt>
    <dgm:pt modelId="{349AAA99-80C7-4ABB-BFF2-958CC3A383BD}">
      <dgm:prSet/>
      <dgm:spPr/>
      <dgm:t>
        <a:bodyPr/>
        <a:lstStyle/>
        <a:p>
          <a:pPr marL="0" indent="358775" algn="just" rtl="0"/>
          <a:r>
            <a:rPr lang="ru-RU" smtClean="0">
              <a:latin typeface="Times New Roman" panose="02020603050405020304" pitchFamily="18" charset="0"/>
              <a:cs typeface="Times New Roman" panose="02020603050405020304" pitchFamily="18" charset="0"/>
            </a:rPr>
            <a:t>Ундан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америкача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цикллил</a:t>
          </a:r>
          <a:r>
            <a:rPr lang="uz-Cyrl-UZ" dirty="0" smtClean="0">
              <a:latin typeface="Times New Roman" panose="02020603050405020304" pitchFamily="18" charset="0"/>
              <a:cs typeface="Times New Roman" panose="02020603050405020304" pitchFamily="18" charset="0"/>
            </a:rPr>
            <a:t>икка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инфляцияга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риниб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F4DA77C-EF85-4F16-9D17-02DEF6B8975F}" type="parTrans" cxnId="{E234EBFD-349A-4EF1-A67B-69D72581922B}">
      <dgm:prSet/>
      <dgm:spPr/>
    </dgm:pt>
    <dgm:pt modelId="{D695A8A7-F4DD-422D-91EE-37972DA621C8}" type="sibTrans" cxnId="{E234EBFD-349A-4EF1-A67B-69D72581922B}">
      <dgm:prSet/>
      <dgm:spPr/>
    </dgm:pt>
    <dgm:pt modelId="{C7A8CCFD-2756-4855-993E-71D0DCBA9995}" type="pres">
      <dgm:prSet presAssocID="{0DD10647-5F35-4BD0-BE3E-00BC1032BC66}" presName="linear" presStyleCnt="0">
        <dgm:presLayoutVars>
          <dgm:animLvl val="lvl"/>
          <dgm:resizeHandles val="exact"/>
        </dgm:presLayoutVars>
      </dgm:prSet>
      <dgm:spPr/>
      <dgm:t>
        <a:bodyPr/>
        <a:lstStyle/>
        <a:p>
          <a:endParaRPr lang="ru-RU"/>
        </a:p>
      </dgm:t>
    </dgm:pt>
    <dgm:pt modelId="{DF847E45-50A7-4109-9736-13352243CF6C}" type="pres">
      <dgm:prSet presAssocID="{6F1EA5A9-C73E-4989-BCA0-50CC4F010334}" presName="parentText" presStyleLbl="node1" presStyleIdx="0" presStyleCnt="2">
        <dgm:presLayoutVars>
          <dgm:chMax val="0"/>
          <dgm:bulletEnabled val="1"/>
        </dgm:presLayoutVars>
      </dgm:prSet>
      <dgm:spPr/>
      <dgm:t>
        <a:bodyPr/>
        <a:lstStyle/>
        <a:p>
          <a:endParaRPr lang="ru-RU"/>
        </a:p>
      </dgm:t>
    </dgm:pt>
    <dgm:pt modelId="{90F62679-8487-4494-99F5-4EF4FE20BA48}" type="pres">
      <dgm:prSet presAssocID="{E2447D9C-6D8E-4B78-9F2A-4D6F675F68DE}" presName="spacer" presStyleCnt="0"/>
      <dgm:spPr/>
    </dgm:pt>
    <dgm:pt modelId="{63DC3343-AF62-4B5D-B5AF-50BCBB692EFE}" type="pres">
      <dgm:prSet presAssocID="{349AAA99-80C7-4ABB-BFF2-958CC3A383BD}" presName="parentText" presStyleLbl="node1" presStyleIdx="1" presStyleCnt="2">
        <dgm:presLayoutVars>
          <dgm:chMax val="0"/>
          <dgm:bulletEnabled val="1"/>
        </dgm:presLayoutVars>
      </dgm:prSet>
      <dgm:spPr/>
      <dgm:t>
        <a:bodyPr/>
        <a:lstStyle/>
        <a:p>
          <a:endParaRPr lang="ru-RU"/>
        </a:p>
      </dgm:t>
    </dgm:pt>
  </dgm:ptLst>
  <dgm:cxnLst>
    <dgm:cxn modelId="{F39AED84-49F9-4296-A2D1-BEA6D92CE9EE}" type="presOf" srcId="{6F1EA5A9-C73E-4989-BCA0-50CC4F010334}" destId="{DF847E45-50A7-4109-9736-13352243CF6C}" srcOrd="0" destOrd="0" presId="urn:microsoft.com/office/officeart/2005/8/layout/vList2"/>
    <dgm:cxn modelId="{659F19EF-70D4-42D0-8461-679C3264D301}" type="presOf" srcId="{0DD10647-5F35-4BD0-BE3E-00BC1032BC66}" destId="{C7A8CCFD-2756-4855-993E-71D0DCBA9995}" srcOrd="0" destOrd="0" presId="urn:microsoft.com/office/officeart/2005/8/layout/vList2"/>
    <dgm:cxn modelId="{DFF7F6DD-5F74-4E49-A44F-C9BC2728C25A}" srcId="{0DD10647-5F35-4BD0-BE3E-00BC1032BC66}" destId="{6F1EA5A9-C73E-4989-BCA0-50CC4F010334}" srcOrd="0" destOrd="0" parTransId="{EA804136-FD7D-4251-B570-67DFCE6335FA}" sibTransId="{E2447D9C-6D8E-4B78-9F2A-4D6F675F68DE}"/>
    <dgm:cxn modelId="{E234EBFD-349A-4EF1-A67B-69D72581922B}" srcId="{0DD10647-5F35-4BD0-BE3E-00BC1032BC66}" destId="{349AAA99-80C7-4ABB-BFF2-958CC3A383BD}" srcOrd="1" destOrd="0" parTransId="{CF4DA77C-EF85-4F16-9D17-02DEF6B8975F}" sibTransId="{D695A8A7-F4DD-422D-91EE-37972DA621C8}"/>
    <dgm:cxn modelId="{AE721079-BC3E-4D6C-B469-A7A0BC1901EA}" type="presOf" srcId="{349AAA99-80C7-4ABB-BFF2-958CC3A383BD}" destId="{63DC3343-AF62-4B5D-B5AF-50BCBB692EFE}" srcOrd="0" destOrd="0" presId="urn:microsoft.com/office/officeart/2005/8/layout/vList2"/>
    <dgm:cxn modelId="{33ACA1C7-B2FF-46E6-8438-DDAD975D6923}" type="presParOf" srcId="{C7A8CCFD-2756-4855-993E-71D0DCBA9995}" destId="{DF847E45-50A7-4109-9736-13352243CF6C}" srcOrd="0" destOrd="0" presId="urn:microsoft.com/office/officeart/2005/8/layout/vList2"/>
    <dgm:cxn modelId="{3D196149-1916-4057-939B-E87727BA1032}" type="presParOf" srcId="{C7A8CCFD-2756-4855-993E-71D0DCBA9995}" destId="{90F62679-8487-4494-99F5-4EF4FE20BA48}" srcOrd="1" destOrd="0" presId="urn:microsoft.com/office/officeart/2005/8/layout/vList2"/>
    <dgm:cxn modelId="{B5D27924-2B78-4A35-A160-A794D80D8601}" type="presParOf" srcId="{C7A8CCFD-2756-4855-993E-71D0DCBA9995}" destId="{63DC3343-AF62-4B5D-B5AF-50BCBB692EF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0FB2A852-6D78-4833-8AF1-F52988E86FF2}"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069397D-BFA8-4F8C-A1C7-DE041485D8D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АҚШда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лланиладиган</a:t>
          </a:r>
          <a:r>
            <a:rPr lang="ru-RU" dirty="0" smtClean="0">
              <a:latin typeface="Times New Roman" panose="02020603050405020304" pitchFamily="18" charset="0"/>
              <a:cs typeface="Times New Roman" panose="02020603050405020304" pitchFamily="18" charset="0"/>
            </a:rPr>
            <a:t> модель </a:t>
          </a:r>
          <a:r>
            <a:rPr lang="ru-RU" dirty="0" err="1" smtClean="0">
              <a:latin typeface="Times New Roman" panose="02020603050405020304" pitchFamily="18" charset="0"/>
              <a:cs typeface="Times New Roman" panose="02020603050405020304" pitchFamily="18" charset="0"/>
            </a:rPr>
            <a:t>иқтисодиётни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зини</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механизми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урилган</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мулкчилигининг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кичик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улуши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товар (</a:t>
          </a:r>
          <a:r>
            <a:rPr lang="ru-RU" dirty="0" err="1" smtClean="0">
              <a:latin typeface="Times New Roman" panose="02020603050405020304" pitchFamily="18" charset="0"/>
              <a:cs typeface="Times New Roman" panose="02020603050405020304" pitchFamily="18" charset="0"/>
            </a:rPr>
            <a:t>маҳсулот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чиқариш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сезиларли</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лмаган</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ридан</a:t>
          </a:r>
          <a:r>
            <a:rPr lang="ru-RU"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ўғ</a:t>
          </a:r>
          <a:r>
            <a:rPr lang="ru-RU" dirty="0" err="1" smtClean="0">
              <a:latin typeface="Times New Roman" panose="02020603050405020304" pitchFamily="18" charset="0"/>
              <a:cs typeface="Times New Roman" panose="02020603050405020304" pitchFamily="18" charset="0"/>
            </a:rPr>
            <a:t>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аралашуви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тавсифланади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9258F63-3E8A-42D0-B646-487044D92602}" type="parTrans" cxnId="{8E1773FF-EBEB-48A9-AE02-4AC85765C870}">
      <dgm:prSet/>
      <dgm:spPr/>
      <dgm:t>
        <a:bodyPr/>
        <a:lstStyle/>
        <a:p>
          <a:endParaRPr lang="ru-RU"/>
        </a:p>
      </dgm:t>
    </dgm:pt>
    <dgm:pt modelId="{FE0B58FD-BE36-4459-8E42-2221F7C5BA2A}" type="sibTrans" cxnId="{8E1773FF-EBEB-48A9-AE02-4AC85765C870}">
      <dgm:prSet/>
      <dgm:spPr/>
      <dgm:t>
        <a:bodyPr/>
        <a:lstStyle/>
        <a:p>
          <a:endParaRPr lang="ru-RU"/>
        </a:p>
      </dgm:t>
    </dgm:pt>
    <dgm:pt modelId="{55A9D473-E9B2-4A63-8387-AD0DAF99EBA7}" type="pres">
      <dgm:prSet presAssocID="{0FB2A852-6D78-4833-8AF1-F52988E86FF2}" presName="linear" presStyleCnt="0">
        <dgm:presLayoutVars>
          <dgm:animLvl val="lvl"/>
          <dgm:resizeHandles val="exact"/>
        </dgm:presLayoutVars>
      </dgm:prSet>
      <dgm:spPr/>
      <dgm:t>
        <a:bodyPr/>
        <a:lstStyle/>
        <a:p>
          <a:endParaRPr lang="ru-RU"/>
        </a:p>
      </dgm:t>
    </dgm:pt>
    <dgm:pt modelId="{A21CD430-E107-415B-937C-D41AD4B9CFCC}" type="pres">
      <dgm:prSet presAssocID="{3069397D-BFA8-4F8C-A1C7-DE041485D8D2}" presName="parentText" presStyleLbl="node1" presStyleIdx="0" presStyleCnt="1">
        <dgm:presLayoutVars>
          <dgm:chMax val="0"/>
          <dgm:bulletEnabled val="1"/>
        </dgm:presLayoutVars>
      </dgm:prSet>
      <dgm:spPr/>
      <dgm:t>
        <a:bodyPr/>
        <a:lstStyle/>
        <a:p>
          <a:endParaRPr lang="ru-RU"/>
        </a:p>
      </dgm:t>
    </dgm:pt>
  </dgm:ptLst>
  <dgm:cxnLst>
    <dgm:cxn modelId="{8E1773FF-EBEB-48A9-AE02-4AC85765C870}" srcId="{0FB2A852-6D78-4833-8AF1-F52988E86FF2}" destId="{3069397D-BFA8-4F8C-A1C7-DE041485D8D2}" srcOrd="0" destOrd="0" parTransId="{69258F63-3E8A-42D0-B646-487044D92602}" sibTransId="{FE0B58FD-BE36-4459-8E42-2221F7C5BA2A}"/>
    <dgm:cxn modelId="{2A24F1C8-0F01-4F72-9D7A-CE7DC9F2955C}" type="presOf" srcId="{0FB2A852-6D78-4833-8AF1-F52988E86FF2}" destId="{55A9D473-E9B2-4A63-8387-AD0DAF99EBA7}" srcOrd="0" destOrd="0" presId="urn:microsoft.com/office/officeart/2005/8/layout/vList2"/>
    <dgm:cxn modelId="{F792A159-7FB8-41D7-86C0-E67660A33939}" type="presOf" srcId="{3069397D-BFA8-4F8C-A1C7-DE041485D8D2}" destId="{A21CD430-E107-415B-937C-D41AD4B9CFCC}" srcOrd="0" destOrd="0" presId="urn:microsoft.com/office/officeart/2005/8/layout/vList2"/>
    <dgm:cxn modelId="{C303016F-8A80-4C39-B008-9DBD95C91CC8}" type="presParOf" srcId="{55A9D473-E9B2-4A63-8387-AD0DAF99EBA7}" destId="{A21CD430-E107-415B-937C-D41AD4B9CFC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E1A02C0B-FDA3-4E11-88AB-1374D25AFBC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202E4D7C-5996-4EEA-825F-A3A8AB86B314}">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моделнинг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афзаллиги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994B420-CE47-481F-AB51-46F923E29E1E}" type="parTrans" cxnId="{FBA57125-756D-4223-8015-8F45E4DFDCAC}">
      <dgm:prSet/>
      <dgm:spPr/>
      <dgm:t>
        <a:bodyPr/>
        <a:lstStyle/>
        <a:p>
          <a:endParaRPr lang="ru-RU"/>
        </a:p>
      </dgm:t>
    </dgm:pt>
    <dgm:pt modelId="{FD1123EE-18AD-4E27-917C-B3DC8827BCDA}" type="sibTrans" cxnId="{FBA57125-756D-4223-8015-8F45E4DFDCAC}">
      <dgm:prSet/>
      <dgm:spPr/>
      <dgm:t>
        <a:bodyPr/>
        <a:lstStyle/>
        <a:p>
          <a:endParaRPr lang="ru-RU"/>
        </a:p>
      </dgm:t>
    </dgm:pt>
    <dgm:pt modelId="{7A1672E5-E25F-472E-AFF4-968ECB1A9F23}">
      <dgm:prSet/>
      <dgm:spPr/>
      <dgm:t>
        <a:bodyPr/>
        <a:lstStyle/>
        <a:p>
          <a:pPr algn="just" rtl="0"/>
          <a:r>
            <a:rPr lang="uz-Cyrl-UZ" dirty="0" smtClean="0">
              <a:latin typeface="Times New Roman" panose="02020603050405020304" pitchFamily="18" charset="0"/>
              <a:cs typeface="Times New Roman" panose="02020603050405020304" pitchFamily="18" charset="0"/>
            </a:rPr>
            <a:t>ўзгариб турадиган бозор конъюнктурасига тез мослашадиган иқтисодий механизмнинг мавжудлиги; </a:t>
          </a:r>
          <a:endParaRPr lang="ru-RU" dirty="0">
            <a:latin typeface="Times New Roman" panose="02020603050405020304" pitchFamily="18" charset="0"/>
            <a:cs typeface="Times New Roman" panose="02020603050405020304" pitchFamily="18" charset="0"/>
          </a:endParaRPr>
        </a:p>
      </dgm:t>
    </dgm:pt>
    <dgm:pt modelId="{E1FACD21-1D97-4990-A2C8-23FF382D3F1E}" type="parTrans" cxnId="{0604BDED-7C50-4CB5-B952-8E766B40BB04}">
      <dgm:prSet/>
      <dgm:spPr/>
      <dgm:t>
        <a:bodyPr/>
        <a:lstStyle/>
        <a:p>
          <a:endParaRPr lang="ru-RU"/>
        </a:p>
      </dgm:t>
    </dgm:pt>
    <dgm:pt modelId="{66469B59-767B-46F9-BD4F-1F606BC3C225}" type="sibTrans" cxnId="{0604BDED-7C50-4CB5-B952-8E766B40BB04}">
      <dgm:prSet/>
      <dgm:spPr/>
      <dgm:t>
        <a:bodyPr/>
        <a:lstStyle/>
        <a:p>
          <a:endParaRPr lang="ru-RU"/>
        </a:p>
      </dgm:t>
    </dgm:pt>
    <dgm:pt modelId="{963EEEF8-8AA2-4908-9018-A7477E87E119}">
      <dgm:prSet/>
      <dgm:spPr/>
      <dgm:t>
        <a:bodyPr/>
        <a:lstStyle/>
        <a:p>
          <a:pPr algn="just" rtl="0"/>
          <a:r>
            <a:rPr lang="uz-Cyrl-UZ" dirty="0" smtClean="0">
              <a:latin typeface="Times New Roman" panose="02020603050405020304" pitchFamily="18" charset="0"/>
              <a:cs typeface="Times New Roman" panose="02020603050405020304" pitchFamily="18" charset="0"/>
            </a:rPr>
            <a:t>тадбиркорлик фаоллигининг юқори даражадалиги ва капитални фойдали қўллашнинг янада кенг имкониятларига асосланган янгиликларга йўналтирилганлиги.</a:t>
          </a:r>
          <a:endParaRPr lang="ru-RU" dirty="0">
            <a:latin typeface="Times New Roman" panose="02020603050405020304" pitchFamily="18" charset="0"/>
            <a:cs typeface="Times New Roman" panose="02020603050405020304" pitchFamily="18" charset="0"/>
          </a:endParaRPr>
        </a:p>
      </dgm:t>
    </dgm:pt>
    <dgm:pt modelId="{E1B85D83-A157-4A95-9A4A-758D443F140C}" type="parTrans" cxnId="{71A8286F-045C-4FAC-AAE9-69D2D3738A90}">
      <dgm:prSet/>
      <dgm:spPr/>
      <dgm:t>
        <a:bodyPr/>
        <a:lstStyle/>
        <a:p>
          <a:endParaRPr lang="ru-RU"/>
        </a:p>
      </dgm:t>
    </dgm:pt>
    <dgm:pt modelId="{CEC64E56-3EF3-4DA1-8CA9-4E005A78F55C}" type="sibTrans" cxnId="{71A8286F-045C-4FAC-AAE9-69D2D3738A90}">
      <dgm:prSet/>
      <dgm:spPr/>
      <dgm:t>
        <a:bodyPr/>
        <a:lstStyle/>
        <a:p>
          <a:endParaRPr lang="ru-RU"/>
        </a:p>
      </dgm:t>
    </dgm:pt>
    <dgm:pt modelId="{8B4CD422-943E-4C2F-9989-D0D18632A330}" type="pres">
      <dgm:prSet presAssocID="{E1A02C0B-FDA3-4E11-88AB-1374D25AFBCD}" presName="linear" presStyleCnt="0">
        <dgm:presLayoutVars>
          <dgm:animLvl val="lvl"/>
          <dgm:resizeHandles val="exact"/>
        </dgm:presLayoutVars>
      </dgm:prSet>
      <dgm:spPr/>
      <dgm:t>
        <a:bodyPr/>
        <a:lstStyle/>
        <a:p>
          <a:endParaRPr lang="ru-RU"/>
        </a:p>
      </dgm:t>
    </dgm:pt>
    <dgm:pt modelId="{64DD83B0-B575-4BFD-9B48-7B3D00DF6612}" type="pres">
      <dgm:prSet presAssocID="{202E4D7C-5996-4EEA-825F-A3A8AB86B314}" presName="parentText" presStyleLbl="node1" presStyleIdx="0" presStyleCnt="1">
        <dgm:presLayoutVars>
          <dgm:chMax val="0"/>
          <dgm:bulletEnabled val="1"/>
        </dgm:presLayoutVars>
      </dgm:prSet>
      <dgm:spPr/>
      <dgm:t>
        <a:bodyPr/>
        <a:lstStyle/>
        <a:p>
          <a:endParaRPr lang="ru-RU"/>
        </a:p>
      </dgm:t>
    </dgm:pt>
    <dgm:pt modelId="{ACD20C15-4672-4489-A7BE-DECC27C6ED6B}" type="pres">
      <dgm:prSet presAssocID="{202E4D7C-5996-4EEA-825F-A3A8AB86B314}" presName="childText" presStyleLbl="revTx" presStyleIdx="0" presStyleCnt="1">
        <dgm:presLayoutVars>
          <dgm:bulletEnabled val="1"/>
        </dgm:presLayoutVars>
      </dgm:prSet>
      <dgm:spPr/>
      <dgm:t>
        <a:bodyPr/>
        <a:lstStyle/>
        <a:p>
          <a:endParaRPr lang="ru-RU"/>
        </a:p>
      </dgm:t>
    </dgm:pt>
  </dgm:ptLst>
  <dgm:cxnLst>
    <dgm:cxn modelId="{23A21546-5894-4C48-9918-65680062D217}" type="presOf" srcId="{7A1672E5-E25F-472E-AFF4-968ECB1A9F23}" destId="{ACD20C15-4672-4489-A7BE-DECC27C6ED6B}" srcOrd="0" destOrd="0" presId="urn:microsoft.com/office/officeart/2005/8/layout/vList2"/>
    <dgm:cxn modelId="{89B2791B-AD82-4230-9F48-90DED265E931}" type="presOf" srcId="{202E4D7C-5996-4EEA-825F-A3A8AB86B314}" destId="{64DD83B0-B575-4BFD-9B48-7B3D00DF6612}" srcOrd="0" destOrd="0" presId="urn:microsoft.com/office/officeart/2005/8/layout/vList2"/>
    <dgm:cxn modelId="{EFE9F51B-E352-4120-8EEE-CF2AED00F5F8}" type="presOf" srcId="{E1A02C0B-FDA3-4E11-88AB-1374D25AFBCD}" destId="{8B4CD422-943E-4C2F-9989-D0D18632A330}" srcOrd="0" destOrd="0" presId="urn:microsoft.com/office/officeart/2005/8/layout/vList2"/>
    <dgm:cxn modelId="{FB8F3781-137C-4DD5-9C21-DFCA053B8F87}" type="presOf" srcId="{963EEEF8-8AA2-4908-9018-A7477E87E119}" destId="{ACD20C15-4672-4489-A7BE-DECC27C6ED6B}" srcOrd="0" destOrd="1" presId="urn:microsoft.com/office/officeart/2005/8/layout/vList2"/>
    <dgm:cxn modelId="{0604BDED-7C50-4CB5-B952-8E766B40BB04}" srcId="{202E4D7C-5996-4EEA-825F-A3A8AB86B314}" destId="{7A1672E5-E25F-472E-AFF4-968ECB1A9F23}" srcOrd="0" destOrd="0" parTransId="{E1FACD21-1D97-4990-A2C8-23FF382D3F1E}" sibTransId="{66469B59-767B-46F9-BD4F-1F606BC3C225}"/>
    <dgm:cxn modelId="{71A8286F-045C-4FAC-AAE9-69D2D3738A90}" srcId="{202E4D7C-5996-4EEA-825F-A3A8AB86B314}" destId="{963EEEF8-8AA2-4908-9018-A7477E87E119}" srcOrd="1" destOrd="0" parTransId="{E1B85D83-A157-4A95-9A4A-758D443F140C}" sibTransId="{CEC64E56-3EF3-4DA1-8CA9-4E005A78F55C}"/>
    <dgm:cxn modelId="{FBA57125-756D-4223-8015-8F45E4DFDCAC}" srcId="{E1A02C0B-FDA3-4E11-88AB-1374D25AFBCD}" destId="{202E4D7C-5996-4EEA-825F-A3A8AB86B314}" srcOrd="0" destOrd="0" parTransId="{0994B420-CE47-481F-AB51-46F923E29E1E}" sibTransId="{FD1123EE-18AD-4E27-917C-B3DC8827BCDA}"/>
    <dgm:cxn modelId="{F3261FF8-6C93-4ABA-A4E0-D6CDEEE7D324}" type="presParOf" srcId="{8B4CD422-943E-4C2F-9989-D0D18632A330}" destId="{64DD83B0-B575-4BFD-9B48-7B3D00DF6612}" srcOrd="0" destOrd="0" presId="urn:microsoft.com/office/officeart/2005/8/layout/vList2"/>
    <dgm:cxn modelId="{5B24FBCD-DF04-4104-9146-462BF809D83F}" type="presParOf" srcId="{8B4CD422-943E-4C2F-9989-D0D18632A330}" destId="{ACD20C15-4672-4489-A7BE-DECC27C6ED6B}"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D3042DA2-6122-4B46-A79B-B064CA295CCC}"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A722D2C2-2B39-40AD-8487-23872091F84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Айниқса, ушбу модель ишлаб чиқариш кучларининг юқори даражада ривожланганлиги, катта ҳажмдаги ички ва ташқи бозорлар ҳамда аҳолининг юқори турмуш даражасита эгалиги шароитларида самаралидир.</a:t>
          </a:r>
          <a:endParaRPr lang="ru-RU" dirty="0">
            <a:latin typeface="Times New Roman" panose="02020603050405020304" pitchFamily="18" charset="0"/>
            <a:cs typeface="Times New Roman" panose="02020603050405020304" pitchFamily="18" charset="0"/>
          </a:endParaRPr>
        </a:p>
      </dgm:t>
    </dgm:pt>
    <dgm:pt modelId="{C113B310-E955-46B8-93B6-0443CDD14E28}" type="parTrans" cxnId="{77EEC6BD-9A1B-4FD0-8AE8-101FCEB8E221}">
      <dgm:prSet/>
      <dgm:spPr/>
      <dgm:t>
        <a:bodyPr/>
        <a:lstStyle/>
        <a:p>
          <a:endParaRPr lang="ru-RU"/>
        </a:p>
      </dgm:t>
    </dgm:pt>
    <dgm:pt modelId="{978411EA-39EC-4BE5-AAC2-D08E6CFAEDC7}" type="sibTrans" cxnId="{77EEC6BD-9A1B-4FD0-8AE8-101FCEB8E221}">
      <dgm:prSet/>
      <dgm:spPr/>
      <dgm:t>
        <a:bodyPr/>
        <a:lstStyle/>
        <a:p>
          <a:endParaRPr lang="ru-RU"/>
        </a:p>
      </dgm:t>
    </dgm:pt>
    <dgm:pt modelId="{87ED375A-C981-454A-AE36-A31433E1B9BA}" type="pres">
      <dgm:prSet presAssocID="{D3042DA2-6122-4B46-A79B-B064CA295CCC}" presName="linear" presStyleCnt="0">
        <dgm:presLayoutVars>
          <dgm:animLvl val="lvl"/>
          <dgm:resizeHandles val="exact"/>
        </dgm:presLayoutVars>
      </dgm:prSet>
      <dgm:spPr/>
      <dgm:t>
        <a:bodyPr/>
        <a:lstStyle/>
        <a:p>
          <a:endParaRPr lang="ru-RU"/>
        </a:p>
      </dgm:t>
    </dgm:pt>
    <dgm:pt modelId="{8CD18747-99D6-459B-8779-932849C387BC}" type="pres">
      <dgm:prSet presAssocID="{A722D2C2-2B39-40AD-8487-23872091F847}" presName="parentText" presStyleLbl="node1" presStyleIdx="0" presStyleCnt="1">
        <dgm:presLayoutVars>
          <dgm:chMax val="0"/>
          <dgm:bulletEnabled val="1"/>
        </dgm:presLayoutVars>
      </dgm:prSet>
      <dgm:spPr/>
      <dgm:t>
        <a:bodyPr/>
        <a:lstStyle/>
        <a:p>
          <a:endParaRPr lang="ru-RU"/>
        </a:p>
      </dgm:t>
    </dgm:pt>
  </dgm:ptLst>
  <dgm:cxnLst>
    <dgm:cxn modelId="{77EEC6BD-9A1B-4FD0-8AE8-101FCEB8E221}" srcId="{D3042DA2-6122-4B46-A79B-B064CA295CCC}" destId="{A722D2C2-2B39-40AD-8487-23872091F847}" srcOrd="0" destOrd="0" parTransId="{C113B310-E955-46B8-93B6-0443CDD14E28}" sibTransId="{978411EA-39EC-4BE5-AAC2-D08E6CFAEDC7}"/>
    <dgm:cxn modelId="{A57C8ADC-6476-42B8-8591-79198BC6DA13}" type="presOf" srcId="{A722D2C2-2B39-40AD-8487-23872091F847}" destId="{8CD18747-99D6-459B-8779-932849C387BC}" srcOrd="0" destOrd="0" presId="urn:microsoft.com/office/officeart/2005/8/layout/vList2"/>
    <dgm:cxn modelId="{87609D15-6BE0-409B-810C-E9C04C766DE3}" type="presOf" srcId="{D3042DA2-6122-4B46-A79B-B064CA295CCC}" destId="{87ED375A-C981-454A-AE36-A31433E1B9BA}" srcOrd="0" destOrd="0" presId="urn:microsoft.com/office/officeart/2005/8/layout/vList2"/>
    <dgm:cxn modelId="{26E53513-13AD-478D-9C9E-66F0851951EF}" type="presParOf" srcId="{87ED375A-C981-454A-AE36-A31433E1B9BA}" destId="{8CD18747-99D6-459B-8779-932849C387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1EC435BE-3AB9-46E2-ADB8-4060EB757F8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BEA5823-328E-4E8F-AB36-93A0C321EEE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XXI асрнинг дастлабки 10 йиллигида АҚШ дунёнинг энг етакчи иқтисодий мамлакати бўлиб келмоқда. </a:t>
          </a:r>
          <a:endParaRPr lang="ru-RU" dirty="0">
            <a:latin typeface="Times New Roman" panose="02020603050405020304" pitchFamily="18" charset="0"/>
            <a:cs typeface="Times New Roman" panose="02020603050405020304" pitchFamily="18" charset="0"/>
          </a:endParaRPr>
        </a:p>
      </dgm:t>
    </dgm:pt>
    <dgm:pt modelId="{8CD9AF17-490F-4C47-AAA1-83A164F8A78F}" type="parTrans" cxnId="{CB03B285-AE5B-425B-979B-6355BDA22B50}">
      <dgm:prSet/>
      <dgm:spPr/>
      <dgm:t>
        <a:bodyPr/>
        <a:lstStyle/>
        <a:p>
          <a:endParaRPr lang="ru-RU"/>
        </a:p>
      </dgm:t>
    </dgm:pt>
    <dgm:pt modelId="{3B94CD6D-7E85-4C4C-9E03-619B476E942A}" type="sibTrans" cxnId="{CB03B285-AE5B-425B-979B-6355BDA22B50}">
      <dgm:prSet/>
      <dgm:spPr/>
      <dgm:t>
        <a:bodyPr/>
        <a:lstStyle/>
        <a:p>
          <a:endParaRPr lang="ru-RU"/>
        </a:p>
      </dgm:t>
    </dgm:pt>
    <dgm:pt modelId="{34346BFC-2C97-4514-9954-11BC8D131E3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Бугунги кунда дунёда юз бераётган молиявий инқирозга қарамай, шунингдек, тез ривожланаётган Осиё ва Лотин Америкаси мамлакатларининг (Хитой, Ҳиндистон, Бразилия) юқори суъратларда иқтисодий ривожланишига карамай, АҚШ дунёда сифат, жаҳон хўжалик алоқаларидаги ўрни ва таъсир даражаси каби асосий макроиқтисодий кўрсаткичлар бўйича етакчиликни сақлаб келмоқда.</a:t>
          </a:r>
          <a:endParaRPr lang="ru-RU" dirty="0">
            <a:latin typeface="Times New Roman" panose="02020603050405020304" pitchFamily="18" charset="0"/>
            <a:cs typeface="Times New Roman" panose="02020603050405020304" pitchFamily="18" charset="0"/>
          </a:endParaRPr>
        </a:p>
      </dgm:t>
    </dgm:pt>
    <dgm:pt modelId="{8B8B5E1F-CDA1-401B-AFBB-FA1F8EF941DF}" type="parTrans" cxnId="{A7A3E46C-88B4-4D62-8C22-1E5695B56175}">
      <dgm:prSet/>
      <dgm:spPr/>
    </dgm:pt>
    <dgm:pt modelId="{FA7B9555-0FBA-4D8E-9C10-2E87FED195A0}" type="sibTrans" cxnId="{A7A3E46C-88B4-4D62-8C22-1E5695B56175}">
      <dgm:prSet/>
      <dgm:spPr/>
    </dgm:pt>
    <dgm:pt modelId="{3ECBE85E-D5E0-4749-917D-B0636F6145C1}" type="pres">
      <dgm:prSet presAssocID="{1EC435BE-3AB9-46E2-ADB8-4060EB757F88}" presName="linear" presStyleCnt="0">
        <dgm:presLayoutVars>
          <dgm:animLvl val="lvl"/>
          <dgm:resizeHandles val="exact"/>
        </dgm:presLayoutVars>
      </dgm:prSet>
      <dgm:spPr/>
      <dgm:t>
        <a:bodyPr/>
        <a:lstStyle/>
        <a:p>
          <a:endParaRPr lang="ru-RU"/>
        </a:p>
      </dgm:t>
    </dgm:pt>
    <dgm:pt modelId="{D087C1AA-1A63-4DE6-9010-BEF4237E1322}" type="pres">
      <dgm:prSet presAssocID="{1BEA5823-328E-4E8F-AB36-93A0C321EEEA}" presName="parentText" presStyleLbl="node1" presStyleIdx="0" presStyleCnt="2">
        <dgm:presLayoutVars>
          <dgm:chMax val="0"/>
          <dgm:bulletEnabled val="1"/>
        </dgm:presLayoutVars>
      </dgm:prSet>
      <dgm:spPr/>
      <dgm:t>
        <a:bodyPr/>
        <a:lstStyle/>
        <a:p>
          <a:endParaRPr lang="ru-RU"/>
        </a:p>
      </dgm:t>
    </dgm:pt>
    <dgm:pt modelId="{7CAEFF9E-24A4-4195-A723-BA0820ABD221}" type="pres">
      <dgm:prSet presAssocID="{3B94CD6D-7E85-4C4C-9E03-619B476E942A}" presName="spacer" presStyleCnt="0"/>
      <dgm:spPr/>
    </dgm:pt>
    <dgm:pt modelId="{DF08BED6-30A9-419F-9064-AEFD9F62A39A}" type="pres">
      <dgm:prSet presAssocID="{34346BFC-2C97-4514-9954-11BC8D131E32}" presName="parentText" presStyleLbl="node1" presStyleIdx="1" presStyleCnt="2">
        <dgm:presLayoutVars>
          <dgm:chMax val="0"/>
          <dgm:bulletEnabled val="1"/>
        </dgm:presLayoutVars>
      </dgm:prSet>
      <dgm:spPr/>
      <dgm:t>
        <a:bodyPr/>
        <a:lstStyle/>
        <a:p>
          <a:endParaRPr lang="ru-RU"/>
        </a:p>
      </dgm:t>
    </dgm:pt>
  </dgm:ptLst>
  <dgm:cxnLst>
    <dgm:cxn modelId="{494A07F8-EB0E-4FA6-815E-F88FD37DEF3F}" type="presOf" srcId="{1EC435BE-3AB9-46E2-ADB8-4060EB757F88}" destId="{3ECBE85E-D5E0-4749-917D-B0636F6145C1}" srcOrd="0" destOrd="0" presId="urn:microsoft.com/office/officeart/2005/8/layout/vList2"/>
    <dgm:cxn modelId="{A7A3E46C-88B4-4D62-8C22-1E5695B56175}" srcId="{1EC435BE-3AB9-46E2-ADB8-4060EB757F88}" destId="{34346BFC-2C97-4514-9954-11BC8D131E32}" srcOrd="1" destOrd="0" parTransId="{8B8B5E1F-CDA1-401B-AFBB-FA1F8EF941DF}" sibTransId="{FA7B9555-0FBA-4D8E-9C10-2E87FED195A0}"/>
    <dgm:cxn modelId="{CB03B285-AE5B-425B-979B-6355BDA22B50}" srcId="{1EC435BE-3AB9-46E2-ADB8-4060EB757F88}" destId="{1BEA5823-328E-4E8F-AB36-93A0C321EEEA}" srcOrd="0" destOrd="0" parTransId="{8CD9AF17-490F-4C47-AAA1-83A164F8A78F}" sibTransId="{3B94CD6D-7E85-4C4C-9E03-619B476E942A}"/>
    <dgm:cxn modelId="{3D44F550-4365-4287-BF6B-6C3F8238B1D9}" type="presOf" srcId="{1BEA5823-328E-4E8F-AB36-93A0C321EEEA}" destId="{D087C1AA-1A63-4DE6-9010-BEF4237E1322}" srcOrd="0" destOrd="0" presId="urn:microsoft.com/office/officeart/2005/8/layout/vList2"/>
    <dgm:cxn modelId="{9365D9D0-FEAD-4E99-9DAC-1F5FAC0B1084}" type="presOf" srcId="{34346BFC-2C97-4514-9954-11BC8D131E32}" destId="{DF08BED6-30A9-419F-9064-AEFD9F62A39A}" srcOrd="0" destOrd="0" presId="urn:microsoft.com/office/officeart/2005/8/layout/vList2"/>
    <dgm:cxn modelId="{6FA51577-3895-445D-A0F4-2B46DDF11B7E}" type="presParOf" srcId="{3ECBE85E-D5E0-4749-917D-B0636F6145C1}" destId="{D087C1AA-1A63-4DE6-9010-BEF4237E1322}" srcOrd="0" destOrd="0" presId="urn:microsoft.com/office/officeart/2005/8/layout/vList2"/>
    <dgm:cxn modelId="{64D38145-6AF5-4004-B03F-F7F22430CA12}" type="presParOf" srcId="{3ECBE85E-D5E0-4749-917D-B0636F6145C1}" destId="{7CAEFF9E-24A4-4195-A723-BA0820ABD221}" srcOrd="1" destOrd="0" presId="urn:microsoft.com/office/officeart/2005/8/layout/vList2"/>
    <dgm:cxn modelId="{3B3F39AF-654E-4737-AE8F-A27597260EF6}" type="presParOf" srcId="{3ECBE85E-D5E0-4749-917D-B0636F6145C1}" destId="{DF08BED6-30A9-419F-9064-AEFD9F62A39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416ACB39-E00A-4480-A4CE-A9DBC04BC08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B6195A5-ADA3-4E44-A949-0A2D972CC30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АҚШ, одатда, капиталистик тизим, деб таърифланувчи тизимга эга, бироқ капитализм - Карл Маркс томонидан яратилган ибора бўлиб, иқтисодиётнинг энг муҳим соҳалари устидан назорат капиталистларнинг кичик гуруҳи қўлида марказлашувини англатган. </a:t>
          </a:r>
          <a:endParaRPr lang="ru-RU" dirty="0">
            <a:latin typeface="Times New Roman" panose="02020603050405020304" pitchFamily="18" charset="0"/>
            <a:cs typeface="Times New Roman" panose="02020603050405020304" pitchFamily="18" charset="0"/>
          </a:endParaRPr>
        </a:p>
      </dgm:t>
    </dgm:pt>
    <dgm:pt modelId="{A75F9B88-4DF9-49A7-AA41-B12D68EBBD63}" type="parTrans" cxnId="{D21D1C3D-CF7D-48E3-A7DB-C9F689D1CD55}">
      <dgm:prSet/>
      <dgm:spPr/>
      <dgm:t>
        <a:bodyPr/>
        <a:lstStyle/>
        <a:p>
          <a:endParaRPr lang="ru-RU"/>
        </a:p>
      </dgm:t>
    </dgm:pt>
    <dgm:pt modelId="{F10343D2-02E4-4F5F-AE72-C57AA0A06686}" type="sibTrans" cxnId="{D21D1C3D-CF7D-48E3-A7DB-C9F689D1CD55}">
      <dgm:prSet/>
      <dgm:spPr/>
      <dgm:t>
        <a:bodyPr/>
        <a:lstStyle/>
        <a:p>
          <a:endParaRPr lang="ru-RU"/>
        </a:p>
      </dgm:t>
    </dgm:pt>
    <dgm:pt modelId="{476CB7F6-207F-4CB5-B000-74D94C55AB7E}">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Бундан </a:t>
          </a:r>
          <a:r>
            <a:rPr lang="uz-Cyrl-UZ" dirty="0" smtClean="0">
              <a:latin typeface="Times New Roman" panose="02020603050405020304" pitchFamily="18" charset="0"/>
              <a:cs typeface="Times New Roman" panose="02020603050405020304" pitchFamily="18" charset="0"/>
            </a:rPr>
            <a:t>фарқли ўлароқ, аксарият америкаликлар капитализмни бир туда шахслар эмас, балки миллионлаб инсонларга фойда келтирувчи “эркин ишбилармондик ташаббуси” тизими маъносида тушунишади.</a:t>
          </a:r>
          <a:endParaRPr lang="ru-RU" dirty="0">
            <a:latin typeface="Times New Roman" panose="02020603050405020304" pitchFamily="18" charset="0"/>
            <a:cs typeface="Times New Roman" panose="02020603050405020304" pitchFamily="18" charset="0"/>
          </a:endParaRPr>
        </a:p>
      </dgm:t>
    </dgm:pt>
    <dgm:pt modelId="{30448193-A822-4B26-A4E7-9925E1EE56D1}" type="parTrans" cxnId="{7B1D5FC8-BA37-4713-B495-972AA7FA880A}">
      <dgm:prSet/>
      <dgm:spPr/>
    </dgm:pt>
    <dgm:pt modelId="{9E70B2C4-BC82-483E-938D-8ADBABEA2B8C}" type="sibTrans" cxnId="{7B1D5FC8-BA37-4713-B495-972AA7FA880A}">
      <dgm:prSet/>
      <dgm:spPr/>
    </dgm:pt>
    <dgm:pt modelId="{38BAD4BB-7450-47AC-B9B9-0F07E2CD3823}" type="pres">
      <dgm:prSet presAssocID="{416ACB39-E00A-4480-A4CE-A9DBC04BC089}" presName="linear" presStyleCnt="0">
        <dgm:presLayoutVars>
          <dgm:animLvl val="lvl"/>
          <dgm:resizeHandles val="exact"/>
        </dgm:presLayoutVars>
      </dgm:prSet>
      <dgm:spPr/>
      <dgm:t>
        <a:bodyPr/>
        <a:lstStyle/>
        <a:p>
          <a:endParaRPr lang="ru-RU"/>
        </a:p>
      </dgm:t>
    </dgm:pt>
    <dgm:pt modelId="{E5985943-2583-4A36-B7F8-4DA45D3D24BC}" type="pres">
      <dgm:prSet presAssocID="{9B6195A5-ADA3-4E44-A949-0A2D972CC301}" presName="parentText" presStyleLbl="node1" presStyleIdx="0" presStyleCnt="2">
        <dgm:presLayoutVars>
          <dgm:chMax val="0"/>
          <dgm:bulletEnabled val="1"/>
        </dgm:presLayoutVars>
      </dgm:prSet>
      <dgm:spPr/>
      <dgm:t>
        <a:bodyPr/>
        <a:lstStyle/>
        <a:p>
          <a:endParaRPr lang="ru-RU"/>
        </a:p>
      </dgm:t>
    </dgm:pt>
    <dgm:pt modelId="{2932F4D5-F080-48AF-8A6D-48240DC02E8F}" type="pres">
      <dgm:prSet presAssocID="{F10343D2-02E4-4F5F-AE72-C57AA0A06686}" presName="spacer" presStyleCnt="0"/>
      <dgm:spPr/>
    </dgm:pt>
    <dgm:pt modelId="{2F4E5083-3DC1-4014-96B2-609328E6E667}" type="pres">
      <dgm:prSet presAssocID="{476CB7F6-207F-4CB5-B000-74D94C55AB7E}" presName="parentText" presStyleLbl="node1" presStyleIdx="1" presStyleCnt="2">
        <dgm:presLayoutVars>
          <dgm:chMax val="0"/>
          <dgm:bulletEnabled val="1"/>
        </dgm:presLayoutVars>
      </dgm:prSet>
      <dgm:spPr/>
      <dgm:t>
        <a:bodyPr/>
        <a:lstStyle/>
        <a:p>
          <a:endParaRPr lang="ru-RU"/>
        </a:p>
      </dgm:t>
    </dgm:pt>
  </dgm:ptLst>
  <dgm:cxnLst>
    <dgm:cxn modelId="{D21D1C3D-CF7D-48E3-A7DB-C9F689D1CD55}" srcId="{416ACB39-E00A-4480-A4CE-A9DBC04BC089}" destId="{9B6195A5-ADA3-4E44-A949-0A2D972CC301}" srcOrd="0" destOrd="0" parTransId="{A75F9B88-4DF9-49A7-AA41-B12D68EBBD63}" sibTransId="{F10343D2-02E4-4F5F-AE72-C57AA0A06686}"/>
    <dgm:cxn modelId="{38418B46-15C9-4BC3-814D-2DCE68873DB1}" type="presOf" srcId="{416ACB39-E00A-4480-A4CE-A9DBC04BC089}" destId="{38BAD4BB-7450-47AC-B9B9-0F07E2CD3823}" srcOrd="0" destOrd="0" presId="urn:microsoft.com/office/officeart/2005/8/layout/vList2"/>
    <dgm:cxn modelId="{A731BFA6-D57C-4685-8E4F-C97F3F8B3BEF}" type="presOf" srcId="{9B6195A5-ADA3-4E44-A949-0A2D972CC301}" destId="{E5985943-2583-4A36-B7F8-4DA45D3D24BC}" srcOrd="0" destOrd="0" presId="urn:microsoft.com/office/officeart/2005/8/layout/vList2"/>
    <dgm:cxn modelId="{7B1D5FC8-BA37-4713-B495-972AA7FA880A}" srcId="{416ACB39-E00A-4480-A4CE-A9DBC04BC089}" destId="{476CB7F6-207F-4CB5-B000-74D94C55AB7E}" srcOrd="1" destOrd="0" parTransId="{30448193-A822-4B26-A4E7-9925E1EE56D1}" sibTransId="{9E70B2C4-BC82-483E-938D-8ADBABEA2B8C}"/>
    <dgm:cxn modelId="{88B3FB28-1F9C-4427-974D-3B1EB0E4711C}" type="presOf" srcId="{476CB7F6-207F-4CB5-B000-74D94C55AB7E}" destId="{2F4E5083-3DC1-4014-96B2-609328E6E667}" srcOrd="0" destOrd="0" presId="urn:microsoft.com/office/officeart/2005/8/layout/vList2"/>
    <dgm:cxn modelId="{7C7A8A5E-650C-4C3B-9FD9-3A813D78122C}" type="presParOf" srcId="{38BAD4BB-7450-47AC-B9B9-0F07E2CD3823}" destId="{E5985943-2583-4A36-B7F8-4DA45D3D24BC}" srcOrd="0" destOrd="0" presId="urn:microsoft.com/office/officeart/2005/8/layout/vList2"/>
    <dgm:cxn modelId="{616962F6-5373-4422-8155-9BAAA208BC14}" type="presParOf" srcId="{38BAD4BB-7450-47AC-B9B9-0F07E2CD3823}" destId="{2932F4D5-F080-48AF-8A6D-48240DC02E8F}" srcOrd="1" destOrd="0" presId="urn:microsoft.com/office/officeart/2005/8/layout/vList2"/>
    <dgm:cxn modelId="{5CF32247-ABB2-47AE-BADB-5B986E74531D}" type="presParOf" srcId="{38BAD4BB-7450-47AC-B9B9-0F07E2CD3823}" destId="{2F4E5083-3DC1-4014-96B2-609328E6E66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8A9BBB85-D54D-435F-9732-E71265D1014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B0B5F6EC-01D2-4776-B408-B74B03F9566E}">
      <dgm:prSet/>
      <dgm:spPr/>
      <dgm:t>
        <a:bodyPr/>
        <a:lstStyle/>
        <a:p>
          <a:pPr algn="ctr" rtl="0"/>
          <a:r>
            <a:rPr lang="uz-Cyrl-UZ" b="1" dirty="0" smtClean="0">
              <a:latin typeface="Times New Roman" panose="02020603050405020304" pitchFamily="18" charset="0"/>
              <a:cs typeface="Times New Roman" panose="02020603050405020304" pitchFamily="18" charset="0"/>
            </a:rPr>
            <a:t>3. Иқтисодий тараққиётнинг ижтимоий бозор хўжалиги модели</a:t>
          </a:r>
          <a:endParaRPr lang="ru-RU" dirty="0">
            <a:latin typeface="Times New Roman" panose="02020603050405020304" pitchFamily="18" charset="0"/>
            <a:cs typeface="Times New Roman" panose="02020603050405020304" pitchFamily="18" charset="0"/>
          </a:endParaRPr>
        </a:p>
      </dgm:t>
    </dgm:pt>
    <dgm:pt modelId="{0A9808F9-49CD-45C4-91C5-381A485F74A3}" type="parTrans" cxnId="{F968A649-EEBC-49E9-9EBA-93373261E97D}">
      <dgm:prSet/>
      <dgm:spPr/>
      <dgm:t>
        <a:bodyPr/>
        <a:lstStyle/>
        <a:p>
          <a:endParaRPr lang="ru-RU"/>
        </a:p>
      </dgm:t>
    </dgm:pt>
    <dgm:pt modelId="{896BB8A1-EC96-4455-98C3-B1F735C7D786}" type="sibTrans" cxnId="{F968A649-EEBC-49E9-9EBA-93373261E97D}">
      <dgm:prSet/>
      <dgm:spPr/>
      <dgm:t>
        <a:bodyPr/>
        <a:lstStyle/>
        <a:p>
          <a:endParaRPr lang="ru-RU"/>
        </a:p>
      </dgm:t>
    </dgm:pt>
    <dgm:pt modelId="{BADB03D3-A09E-4082-9097-666B115A8F0C}" type="pres">
      <dgm:prSet presAssocID="{8A9BBB85-D54D-435F-9732-E71265D1014C}" presName="linear" presStyleCnt="0">
        <dgm:presLayoutVars>
          <dgm:animLvl val="lvl"/>
          <dgm:resizeHandles val="exact"/>
        </dgm:presLayoutVars>
      </dgm:prSet>
      <dgm:spPr/>
      <dgm:t>
        <a:bodyPr/>
        <a:lstStyle/>
        <a:p>
          <a:endParaRPr lang="ru-RU"/>
        </a:p>
      </dgm:t>
    </dgm:pt>
    <dgm:pt modelId="{D34E969C-ACDC-4D27-B99B-DB68CF2E13A4}" type="pres">
      <dgm:prSet presAssocID="{B0B5F6EC-01D2-4776-B408-B74B03F9566E}" presName="parentText" presStyleLbl="node1" presStyleIdx="0" presStyleCnt="1">
        <dgm:presLayoutVars>
          <dgm:chMax val="0"/>
          <dgm:bulletEnabled val="1"/>
        </dgm:presLayoutVars>
      </dgm:prSet>
      <dgm:spPr/>
      <dgm:t>
        <a:bodyPr/>
        <a:lstStyle/>
        <a:p>
          <a:endParaRPr lang="ru-RU"/>
        </a:p>
      </dgm:t>
    </dgm:pt>
  </dgm:ptLst>
  <dgm:cxnLst>
    <dgm:cxn modelId="{455F79EE-9C2C-4475-9A53-3D737C230476}" type="presOf" srcId="{B0B5F6EC-01D2-4776-B408-B74B03F9566E}" destId="{D34E969C-ACDC-4D27-B99B-DB68CF2E13A4}" srcOrd="0" destOrd="0" presId="urn:microsoft.com/office/officeart/2005/8/layout/vList2"/>
    <dgm:cxn modelId="{F968A649-EEBC-49E9-9EBA-93373261E97D}" srcId="{8A9BBB85-D54D-435F-9732-E71265D1014C}" destId="{B0B5F6EC-01D2-4776-B408-B74B03F9566E}" srcOrd="0" destOrd="0" parTransId="{0A9808F9-49CD-45C4-91C5-381A485F74A3}" sibTransId="{896BB8A1-EC96-4455-98C3-B1F735C7D786}"/>
    <dgm:cxn modelId="{BE9C1A01-04A0-4341-BCC7-C0E0312222C9}" type="presOf" srcId="{8A9BBB85-D54D-435F-9732-E71265D1014C}" destId="{BADB03D3-A09E-4082-9097-666B115A8F0C}" srcOrd="0" destOrd="0" presId="urn:microsoft.com/office/officeart/2005/8/layout/vList2"/>
    <dgm:cxn modelId="{53C57BAF-CC22-4788-9754-7DD661FCAC65}" type="presParOf" srcId="{BADB03D3-A09E-4082-9097-666B115A8F0C}" destId="{D34E969C-ACDC-4D27-B99B-DB68CF2E13A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5A6BD478-EEE2-434A-8B05-686FACE530A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C83526AD-EB55-410B-8FB1-D9E49D7AA5A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Ижтимоий бозор хўжалиги моделига хос хусусиятлар: </a:t>
          </a:r>
          <a:endParaRPr lang="ru-RU" dirty="0">
            <a:latin typeface="Times New Roman" panose="02020603050405020304" pitchFamily="18" charset="0"/>
            <a:cs typeface="Times New Roman" panose="02020603050405020304" pitchFamily="18" charset="0"/>
          </a:endParaRPr>
        </a:p>
      </dgm:t>
    </dgm:pt>
    <dgm:pt modelId="{D56BCDA8-4662-4DF0-89FA-44A8DB83FF37}" type="parTrans" cxnId="{7A98B867-2FAD-45DF-914C-6D8FC7F69336}">
      <dgm:prSet/>
      <dgm:spPr/>
      <dgm:t>
        <a:bodyPr/>
        <a:lstStyle/>
        <a:p>
          <a:endParaRPr lang="ru-RU"/>
        </a:p>
      </dgm:t>
    </dgm:pt>
    <dgm:pt modelId="{C56C78E1-3B1D-4DBD-9D90-C4EDE79C4950}" type="sibTrans" cxnId="{7A98B867-2FAD-45DF-914C-6D8FC7F69336}">
      <dgm:prSet/>
      <dgm:spPr/>
      <dgm:t>
        <a:bodyPr/>
        <a:lstStyle/>
        <a:p>
          <a:endParaRPr lang="ru-RU"/>
        </a:p>
      </dgm:t>
    </dgm:pt>
    <dgm:pt modelId="{A7AAE89C-6B5B-4B75-B400-B54C70B4AB31}">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ролининг юқорилиги, давлат мулкининг катта улушга эгалиги;</a:t>
          </a:r>
          <a:endParaRPr lang="ru-RU" dirty="0">
            <a:latin typeface="Times New Roman" panose="02020603050405020304" pitchFamily="18" charset="0"/>
            <a:cs typeface="Times New Roman" panose="02020603050405020304" pitchFamily="18" charset="0"/>
          </a:endParaRPr>
        </a:p>
      </dgm:t>
    </dgm:pt>
    <dgm:pt modelId="{40780866-A62B-446E-96BE-250555EB16B0}" type="parTrans" cxnId="{A5C7E827-01AB-41C9-A38E-73DBBF076661}">
      <dgm:prSet/>
      <dgm:spPr/>
      <dgm:t>
        <a:bodyPr/>
        <a:lstStyle/>
        <a:p>
          <a:endParaRPr lang="ru-RU"/>
        </a:p>
      </dgm:t>
    </dgm:pt>
    <dgm:pt modelId="{00EF4A74-0E3A-4D2A-A00D-D579B9F993C3}" type="sibTrans" cxnId="{A5C7E827-01AB-41C9-A38E-73DBBF076661}">
      <dgm:prSet/>
      <dgm:spPr/>
      <dgm:t>
        <a:bodyPr/>
        <a:lstStyle/>
        <a:p>
          <a:endParaRPr lang="ru-RU"/>
        </a:p>
      </dgm:t>
    </dgm:pt>
    <dgm:pt modelId="{AA0257B6-58D1-4E97-B13D-87521AB73F0A}">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харажатларининг юқори даражаси; </a:t>
          </a:r>
          <a:endParaRPr lang="ru-RU" dirty="0">
            <a:latin typeface="Times New Roman" panose="02020603050405020304" pitchFamily="18" charset="0"/>
            <a:cs typeface="Times New Roman" panose="02020603050405020304" pitchFamily="18" charset="0"/>
          </a:endParaRPr>
        </a:p>
      </dgm:t>
    </dgm:pt>
    <dgm:pt modelId="{9D229650-3A29-46C1-BC1C-547D48B9E5E3}" type="parTrans" cxnId="{1622926B-DAB0-408E-9BC2-27D6C6D79462}">
      <dgm:prSet/>
      <dgm:spPr/>
      <dgm:t>
        <a:bodyPr/>
        <a:lstStyle/>
        <a:p>
          <a:endParaRPr lang="ru-RU"/>
        </a:p>
      </dgm:t>
    </dgm:pt>
    <dgm:pt modelId="{1E43CA3B-40E9-42EB-8502-4F723B536771}" type="sibTrans" cxnId="{1622926B-DAB0-408E-9BC2-27D6C6D79462}">
      <dgm:prSet/>
      <dgm:spPr/>
      <dgm:t>
        <a:bodyPr/>
        <a:lstStyle/>
        <a:p>
          <a:endParaRPr lang="ru-RU"/>
        </a:p>
      </dgm:t>
    </dgm:pt>
    <dgm:pt modelId="{A3184B8A-73A1-4D78-8A70-32B251E9DECD}">
      <dgm:prSet/>
      <dgm:spPr/>
      <dgm:t>
        <a:bodyPr/>
        <a:lstStyle/>
        <a:p>
          <a:pPr algn="just" rtl="0"/>
          <a:r>
            <a:rPr lang="uz-Cyrl-UZ" dirty="0" smtClean="0">
              <a:latin typeface="Times New Roman" panose="02020603050405020304" pitchFamily="18" charset="0"/>
              <a:cs typeface="Times New Roman" panose="02020603050405020304" pitchFamily="18" charset="0"/>
            </a:rPr>
            <a:t>аҳолининг кенг миқёсда ижтимоий кафолатлар билан таъминланганлиги; </a:t>
          </a:r>
          <a:endParaRPr lang="ru-RU" dirty="0">
            <a:latin typeface="Times New Roman" panose="02020603050405020304" pitchFamily="18" charset="0"/>
            <a:cs typeface="Times New Roman" panose="02020603050405020304" pitchFamily="18" charset="0"/>
          </a:endParaRPr>
        </a:p>
      </dgm:t>
    </dgm:pt>
    <dgm:pt modelId="{1E31EAF8-DFB6-46E2-97EB-1B0A657B72DF}" type="parTrans" cxnId="{2BF92A0C-0045-435B-82D4-DA176E096CB9}">
      <dgm:prSet/>
      <dgm:spPr/>
      <dgm:t>
        <a:bodyPr/>
        <a:lstStyle/>
        <a:p>
          <a:endParaRPr lang="ru-RU"/>
        </a:p>
      </dgm:t>
    </dgm:pt>
    <dgm:pt modelId="{42FC2F2B-1CA7-4AF5-A6FF-CCEE38F89304}" type="sibTrans" cxnId="{2BF92A0C-0045-435B-82D4-DA176E096CB9}">
      <dgm:prSet/>
      <dgm:spPr/>
      <dgm:t>
        <a:bodyPr/>
        <a:lstStyle/>
        <a:p>
          <a:endParaRPr lang="ru-RU"/>
        </a:p>
      </dgm:t>
    </dgm:pt>
    <dgm:pt modelId="{9E49DAD8-2BDB-44EB-87CE-6B04534F42F7}">
      <dgm:prSet/>
      <dgm:spPr/>
      <dgm:t>
        <a:bodyPr/>
        <a:lstStyle/>
        <a:p>
          <a:pPr algn="just" rtl="0"/>
          <a:r>
            <a:rPr lang="uz-Cyrl-UZ" dirty="0" smtClean="0">
              <a:latin typeface="Times New Roman" panose="02020603050405020304" pitchFamily="18" charset="0"/>
              <a:cs typeface="Times New Roman" panose="02020603050405020304" pitchFamily="18" charset="0"/>
            </a:rPr>
            <a:t>бандликнинг тартибга солиниши.</a:t>
          </a:r>
          <a:endParaRPr lang="ru-RU" dirty="0">
            <a:latin typeface="Times New Roman" panose="02020603050405020304" pitchFamily="18" charset="0"/>
            <a:cs typeface="Times New Roman" panose="02020603050405020304" pitchFamily="18" charset="0"/>
          </a:endParaRPr>
        </a:p>
      </dgm:t>
    </dgm:pt>
    <dgm:pt modelId="{200294F4-7C50-418D-96F9-7C93F8438913}" type="parTrans" cxnId="{2A052E1D-9D00-4FB9-BBE5-02F7F25302B6}">
      <dgm:prSet/>
      <dgm:spPr/>
      <dgm:t>
        <a:bodyPr/>
        <a:lstStyle/>
        <a:p>
          <a:endParaRPr lang="ru-RU"/>
        </a:p>
      </dgm:t>
    </dgm:pt>
    <dgm:pt modelId="{45047EB1-7C12-41C5-98F4-2D8DA7801310}" type="sibTrans" cxnId="{2A052E1D-9D00-4FB9-BBE5-02F7F25302B6}">
      <dgm:prSet/>
      <dgm:spPr/>
      <dgm:t>
        <a:bodyPr/>
        <a:lstStyle/>
        <a:p>
          <a:endParaRPr lang="ru-RU"/>
        </a:p>
      </dgm:t>
    </dgm:pt>
    <dgm:pt modelId="{702056F6-B44E-4CA8-8520-49B7B2A9C67E}" type="pres">
      <dgm:prSet presAssocID="{5A6BD478-EEE2-434A-8B05-686FACE530AF}" presName="linear" presStyleCnt="0">
        <dgm:presLayoutVars>
          <dgm:animLvl val="lvl"/>
          <dgm:resizeHandles val="exact"/>
        </dgm:presLayoutVars>
      </dgm:prSet>
      <dgm:spPr/>
      <dgm:t>
        <a:bodyPr/>
        <a:lstStyle/>
        <a:p>
          <a:endParaRPr lang="ru-RU"/>
        </a:p>
      </dgm:t>
    </dgm:pt>
    <dgm:pt modelId="{ACA83834-DEB0-45D8-973A-C52A493EE888}" type="pres">
      <dgm:prSet presAssocID="{C83526AD-EB55-410B-8FB1-D9E49D7AA5AA}" presName="parentText" presStyleLbl="node1" presStyleIdx="0" presStyleCnt="1">
        <dgm:presLayoutVars>
          <dgm:chMax val="0"/>
          <dgm:bulletEnabled val="1"/>
        </dgm:presLayoutVars>
      </dgm:prSet>
      <dgm:spPr/>
      <dgm:t>
        <a:bodyPr/>
        <a:lstStyle/>
        <a:p>
          <a:endParaRPr lang="ru-RU"/>
        </a:p>
      </dgm:t>
    </dgm:pt>
    <dgm:pt modelId="{D15E6C61-B6F5-44B6-9F48-E21F485C9F52}" type="pres">
      <dgm:prSet presAssocID="{C83526AD-EB55-410B-8FB1-D9E49D7AA5AA}" presName="childText" presStyleLbl="revTx" presStyleIdx="0" presStyleCnt="1">
        <dgm:presLayoutVars>
          <dgm:bulletEnabled val="1"/>
        </dgm:presLayoutVars>
      </dgm:prSet>
      <dgm:spPr/>
      <dgm:t>
        <a:bodyPr/>
        <a:lstStyle/>
        <a:p>
          <a:endParaRPr lang="ru-RU"/>
        </a:p>
      </dgm:t>
    </dgm:pt>
  </dgm:ptLst>
  <dgm:cxnLst>
    <dgm:cxn modelId="{1622926B-DAB0-408E-9BC2-27D6C6D79462}" srcId="{C83526AD-EB55-410B-8FB1-D9E49D7AA5AA}" destId="{AA0257B6-58D1-4E97-B13D-87521AB73F0A}" srcOrd="1" destOrd="0" parTransId="{9D229650-3A29-46C1-BC1C-547D48B9E5E3}" sibTransId="{1E43CA3B-40E9-42EB-8502-4F723B536771}"/>
    <dgm:cxn modelId="{7A98B867-2FAD-45DF-914C-6D8FC7F69336}" srcId="{5A6BD478-EEE2-434A-8B05-686FACE530AF}" destId="{C83526AD-EB55-410B-8FB1-D9E49D7AA5AA}" srcOrd="0" destOrd="0" parTransId="{D56BCDA8-4662-4DF0-89FA-44A8DB83FF37}" sibTransId="{C56C78E1-3B1D-4DBD-9D90-C4EDE79C4950}"/>
    <dgm:cxn modelId="{DFA8FEB6-5317-4E1D-9C3F-BFFE575BE43A}" type="presOf" srcId="{9E49DAD8-2BDB-44EB-87CE-6B04534F42F7}" destId="{D15E6C61-B6F5-44B6-9F48-E21F485C9F52}" srcOrd="0" destOrd="3" presId="urn:microsoft.com/office/officeart/2005/8/layout/vList2"/>
    <dgm:cxn modelId="{C566459D-4253-47C3-BF0E-98A5D07A532F}" type="presOf" srcId="{A7AAE89C-6B5B-4B75-B400-B54C70B4AB31}" destId="{D15E6C61-B6F5-44B6-9F48-E21F485C9F52}" srcOrd="0" destOrd="0" presId="urn:microsoft.com/office/officeart/2005/8/layout/vList2"/>
    <dgm:cxn modelId="{0C9C4425-BE45-4ECC-84D6-657FF15676D3}" type="presOf" srcId="{AA0257B6-58D1-4E97-B13D-87521AB73F0A}" destId="{D15E6C61-B6F5-44B6-9F48-E21F485C9F52}" srcOrd="0" destOrd="1" presId="urn:microsoft.com/office/officeart/2005/8/layout/vList2"/>
    <dgm:cxn modelId="{2A052E1D-9D00-4FB9-BBE5-02F7F25302B6}" srcId="{C83526AD-EB55-410B-8FB1-D9E49D7AA5AA}" destId="{9E49DAD8-2BDB-44EB-87CE-6B04534F42F7}" srcOrd="3" destOrd="0" parTransId="{200294F4-7C50-418D-96F9-7C93F8438913}" sibTransId="{45047EB1-7C12-41C5-98F4-2D8DA7801310}"/>
    <dgm:cxn modelId="{45A50C12-909E-40BF-BFDC-29E1B94E298A}" type="presOf" srcId="{C83526AD-EB55-410B-8FB1-D9E49D7AA5AA}" destId="{ACA83834-DEB0-45D8-973A-C52A493EE888}" srcOrd="0" destOrd="0" presId="urn:microsoft.com/office/officeart/2005/8/layout/vList2"/>
    <dgm:cxn modelId="{2BF92A0C-0045-435B-82D4-DA176E096CB9}" srcId="{C83526AD-EB55-410B-8FB1-D9E49D7AA5AA}" destId="{A3184B8A-73A1-4D78-8A70-32B251E9DECD}" srcOrd="2" destOrd="0" parTransId="{1E31EAF8-DFB6-46E2-97EB-1B0A657B72DF}" sibTransId="{42FC2F2B-1CA7-4AF5-A6FF-CCEE38F89304}"/>
    <dgm:cxn modelId="{CAA4B8C2-1A14-4727-9A94-CA59FF165FD5}" type="presOf" srcId="{A3184B8A-73A1-4D78-8A70-32B251E9DECD}" destId="{D15E6C61-B6F5-44B6-9F48-E21F485C9F52}" srcOrd="0" destOrd="2" presId="urn:microsoft.com/office/officeart/2005/8/layout/vList2"/>
    <dgm:cxn modelId="{A5C7E827-01AB-41C9-A38E-73DBBF076661}" srcId="{C83526AD-EB55-410B-8FB1-D9E49D7AA5AA}" destId="{A7AAE89C-6B5B-4B75-B400-B54C70B4AB31}" srcOrd="0" destOrd="0" parTransId="{40780866-A62B-446E-96BE-250555EB16B0}" sibTransId="{00EF4A74-0E3A-4D2A-A00D-D579B9F993C3}"/>
    <dgm:cxn modelId="{320588BD-BCB4-49A2-90F3-E5D6D40F62A5}" type="presOf" srcId="{5A6BD478-EEE2-434A-8B05-686FACE530AF}" destId="{702056F6-B44E-4CA8-8520-49B7B2A9C67E}" srcOrd="0" destOrd="0" presId="urn:microsoft.com/office/officeart/2005/8/layout/vList2"/>
    <dgm:cxn modelId="{0B09B7C4-B699-4CA3-B538-8C35F38813A7}" type="presParOf" srcId="{702056F6-B44E-4CA8-8520-49B7B2A9C67E}" destId="{ACA83834-DEB0-45D8-973A-C52A493EE888}" srcOrd="0" destOrd="0" presId="urn:microsoft.com/office/officeart/2005/8/layout/vList2"/>
    <dgm:cxn modelId="{DA54BEDD-6669-4825-82A0-97F9185965FE}" type="presParOf" srcId="{702056F6-B44E-4CA8-8520-49B7B2A9C67E}" destId="{D15E6C61-B6F5-44B6-9F48-E21F485C9F52}"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D50B9F61-C082-4762-BB6D-866D761BDFBC}"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F4D6673C-DAB1-45BB-90DA-E5599B7B282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Ижтимоий бозор хўжалиги моделига асосланган иқтисодиётга хос муаммолар: </a:t>
          </a:r>
          <a:endParaRPr lang="ru-RU" dirty="0">
            <a:latin typeface="Times New Roman" panose="02020603050405020304" pitchFamily="18" charset="0"/>
            <a:cs typeface="Times New Roman" panose="02020603050405020304" pitchFamily="18" charset="0"/>
          </a:endParaRPr>
        </a:p>
      </dgm:t>
    </dgm:pt>
    <dgm:pt modelId="{B6939996-AA37-4003-BF5A-F2D0C5D4D811}" type="parTrans" cxnId="{7D0FB09A-FB9A-4D26-889D-BAD7DF67F869}">
      <dgm:prSet/>
      <dgm:spPr/>
      <dgm:t>
        <a:bodyPr/>
        <a:lstStyle/>
        <a:p>
          <a:endParaRPr lang="ru-RU"/>
        </a:p>
      </dgm:t>
    </dgm:pt>
    <dgm:pt modelId="{06B7C8B9-02AD-4EA2-A407-B71FF3D49C7D}" type="sibTrans" cxnId="{7D0FB09A-FB9A-4D26-889D-BAD7DF67F869}">
      <dgm:prSet/>
      <dgm:spPr/>
      <dgm:t>
        <a:bodyPr/>
        <a:lstStyle/>
        <a:p>
          <a:endParaRPr lang="ru-RU"/>
        </a:p>
      </dgm:t>
    </dgm:pt>
    <dgm:pt modelId="{1B4D51B9-70C4-4F7E-8821-485A6FE3070A}">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бюджети камомади; </a:t>
          </a:r>
          <a:endParaRPr lang="ru-RU" dirty="0">
            <a:latin typeface="Times New Roman" panose="02020603050405020304" pitchFamily="18" charset="0"/>
            <a:cs typeface="Times New Roman" panose="02020603050405020304" pitchFamily="18" charset="0"/>
          </a:endParaRPr>
        </a:p>
      </dgm:t>
    </dgm:pt>
    <dgm:pt modelId="{54DD2AA9-5BDA-4E11-B10B-F79E43104CF4}" type="parTrans" cxnId="{649FD3F6-2230-44CF-9BE8-D6224B2A779C}">
      <dgm:prSet/>
      <dgm:spPr/>
      <dgm:t>
        <a:bodyPr/>
        <a:lstStyle/>
        <a:p>
          <a:endParaRPr lang="ru-RU"/>
        </a:p>
      </dgm:t>
    </dgm:pt>
    <dgm:pt modelId="{677CF2DD-9C88-4D2A-879D-FD49266527FE}" type="sibTrans" cxnId="{649FD3F6-2230-44CF-9BE8-D6224B2A779C}">
      <dgm:prSet/>
      <dgm:spPr/>
      <dgm:t>
        <a:bodyPr/>
        <a:lstStyle/>
        <a:p>
          <a:endParaRPr lang="ru-RU"/>
        </a:p>
      </dgm:t>
    </dgm:pt>
    <dgm:pt modelId="{99EF9897-46BD-4B46-8A39-D3637D0DCFA7}">
      <dgm:prSet/>
      <dgm:spPr/>
      <dgm:t>
        <a:bodyPr/>
        <a:lstStyle/>
        <a:p>
          <a:pPr algn="just" rtl="0"/>
          <a:r>
            <a:rPr lang="uz-Cyrl-UZ" dirty="0" smtClean="0">
              <a:latin typeface="Times New Roman" panose="02020603050405020304" pitchFamily="18" charset="0"/>
              <a:cs typeface="Times New Roman" panose="02020603050405020304" pitchFamily="18" charset="0"/>
            </a:rPr>
            <a:t>ишсизлик; </a:t>
          </a:r>
          <a:endParaRPr lang="ru-RU" dirty="0">
            <a:latin typeface="Times New Roman" panose="02020603050405020304" pitchFamily="18" charset="0"/>
            <a:cs typeface="Times New Roman" panose="02020603050405020304" pitchFamily="18" charset="0"/>
          </a:endParaRPr>
        </a:p>
      </dgm:t>
    </dgm:pt>
    <dgm:pt modelId="{F2596F7F-32FE-447D-8C61-3A5100CC4868}" type="parTrans" cxnId="{1A2AD204-CFB9-4306-8909-8576560E9BAB}">
      <dgm:prSet/>
      <dgm:spPr/>
      <dgm:t>
        <a:bodyPr/>
        <a:lstStyle/>
        <a:p>
          <a:endParaRPr lang="ru-RU"/>
        </a:p>
      </dgm:t>
    </dgm:pt>
    <dgm:pt modelId="{40F89229-F681-4B57-8864-2C23E5D85EA9}" type="sibTrans" cxnId="{1A2AD204-CFB9-4306-8909-8576560E9BAB}">
      <dgm:prSet/>
      <dgm:spPr/>
      <dgm:t>
        <a:bodyPr/>
        <a:lstStyle/>
        <a:p>
          <a:endParaRPr lang="ru-RU"/>
        </a:p>
      </dgm:t>
    </dgm:pt>
    <dgm:pt modelId="{57D341D2-70C5-43FE-9013-244F66B88A01}">
      <dgm:prSet/>
      <dgm:spPr/>
      <dgm:t>
        <a:bodyPr/>
        <a:lstStyle/>
        <a:p>
          <a:pPr algn="just" rtl="0"/>
          <a:r>
            <a:rPr lang="uz-Cyrl-UZ" dirty="0" smtClean="0">
              <a:latin typeface="Times New Roman" panose="02020603050405020304" pitchFamily="18" charset="0"/>
              <a:cs typeface="Times New Roman" panose="02020603050405020304" pitchFamily="18" charset="0"/>
            </a:rPr>
            <a:t>самарадорлик даражаси паст бўлган давлатнинг тадбиркорлик фаолияти.</a:t>
          </a:r>
          <a:endParaRPr lang="ru-RU" dirty="0">
            <a:latin typeface="Times New Roman" panose="02020603050405020304" pitchFamily="18" charset="0"/>
            <a:cs typeface="Times New Roman" panose="02020603050405020304" pitchFamily="18" charset="0"/>
          </a:endParaRPr>
        </a:p>
      </dgm:t>
    </dgm:pt>
    <dgm:pt modelId="{120A7228-AD11-46CD-9AB6-ED26FE7DE0A4}" type="parTrans" cxnId="{5674C817-3009-4755-9BA3-A8E85721D443}">
      <dgm:prSet/>
      <dgm:spPr/>
      <dgm:t>
        <a:bodyPr/>
        <a:lstStyle/>
        <a:p>
          <a:endParaRPr lang="ru-RU"/>
        </a:p>
      </dgm:t>
    </dgm:pt>
    <dgm:pt modelId="{1E6D872F-BBB7-417C-9A54-0BD3100514D9}" type="sibTrans" cxnId="{5674C817-3009-4755-9BA3-A8E85721D443}">
      <dgm:prSet/>
      <dgm:spPr/>
      <dgm:t>
        <a:bodyPr/>
        <a:lstStyle/>
        <a:p>
          <a:endParaRPr lang="ru-RU"/>
        </a:p>
      </dgm:t>
    </dgm:pt>
    <dgm:pt modelId="{61C92B2A-F036-4B31-B44B-566756FF4443}" type="pres">
      <dgm:prSet presAssocID="{D50B9F61-C082-4762-BB6D-866D761BDFBC}" presName="linear" presStyleCnt="0">
        <dgm:presLayoutVars>
          <dgm:animLvl val="lvl"/>
          <dgm:resizeHandles val="exact"/>
        </dgm:presLayoutVars>
      </dgm:prSet>
      <dgm:spPr/>
      <dgm:t>
        <a:bodyPr/>
        <a:lstStyle/>
        <a:p>
          <a:endParaRPr lang="ru-RU"/>
        </a:p>
      </dgm:t>
    </dgm:pt>
    <dgm:pt modelId="{FA4524A5-DD29-4E6A-A561-A95B05626CC8}" type="pres">
      <dgm:prSet presAssocID="{F4D6673C-DAB1-45BB-90DA-E5599B7B2822}" presName="parentText" presStyleLbl="node1" presStyleIdx="0" presStyleCnt="1">
        <dgm:presLayoutVars>
          <dgm:chMax val="0"/>
          <dgm:bulletEnabled val="1"/>
        </dgm:presLayoutVars>
      </dgm:prSet>
      <dgm:spPr/>
      <dgm:t>
        <a:bodyPr/>
        <a:lstStyle/>
        <a:p>
          <a:endParaRPr lang="ru-RU"/>
        </a:p>
      </dgm:t>
    </dgm:pt>
    <dgm:pt modelId="{4787CC73-5AC7-4611-AB78-3DB709E80A84}" type="pres">
      <dgm:prSet presAssocID="{F4D6673C-DAB1-45BB-90DA-E5599B7B2822}" presName="childText" presStyleLbl="revTx" presStyleIdx="0" presStyleCnt="1">
        <dgm:presLayoutVars>
          <dgm:bulletEnabled val="1"/>
        </dgm:presLayoutVars>
      </dgm:prSet>
      <dgm:spPr/>
      <dgm:t>
        <a:bodyPr/>
        <a:lstStyle/>
        <a:p>
          <a:endParaRPr lang="ru-RU"/>
        </a:p>
      </dgm:t>
    </dgm:pt>
  </dgm:ptLst>
  <dgm:cxnLst>
    <dgm:cxn modelId="{5674C817-3009-4755-9BA3-A8E85721D443}" srcId="{F4D6673C-DAB1-45BB-90DA-E5599B7B2822}" destId="{57D341D2-70C5-43FE-9013-244F66B88A01}" srcOrd="2" destOrd="0" parTransId="{120A7228-AD11-46CD-9AB6-ED26FE7DE0A4}" sibTransId="{1E6D872F-BBB7-417C-9A54-0BD3100514D9}"/>
    <dgm:cxn modelId="{9F0B2B1A-BE12-4E63-B3DE-C6518C69952D}" type="presOf" srcId="{1B4D51B9-70C4-4F7E-8821-485A6FE3070A}" destId="{4787CC73-5AC7-4611-AB78-3DB709E80A84}" srcOrd="0" destOrd="0" presId="urn:microsoft.com/office/officeart/2005/8/layout/vList2"/>
    <dgm:cxn modelId="{1A2AD204-CFB9-4306-8909-8576560E9BAB}" srcId="{F4D6673C-DAB1-45BB-90DA-E5599B7B2822}" destId="{99EF9897-46BD-4B46-8A39-D3637D0DCFA7}" srcOrd="1" destOrd="0" parTransId="{F2596F7F-32FE-447D-8C61-3A5100CC4868}" sibTransId="{40F89229-F681-4B57-8864-2C23E5D85EA9}"/>
    <dgm:cxn modelId="{0E97F644-5E6B-4744-AAD4-78A7F2E59595}" type="presOf" srcId="{57D341D2-70C5-43FE-9013-244F66B88A01}" destId="{4787CC73-5AC7-4611-AB78-3DB709E80A84}" srcOrd="0" destOrd="2" presId="urn:microsoft.com/office/officeart/2005/8/layout/vList2"/>
    <dgm:cxn modelId="{973B4E42-1023-4DA2-92BE-9B1F3BF5510A}" type="presOf" srcId="{F4D6673C-DAB1-45BB-90DA-E5599B7B2822}" destId="{FA4524A5-DD29-4E6A-A561-A95B05626CC8}" srcOrd="0" destOrd="0" presId="urn:microsoft.com/office/officeart/2005/8/layout/vList2"/>
    <dgm:cxn modelId="{649FD3F6-2230-44CF-9BE8-D6224B2A779C}" srcId="{F4D6673C-DAB1-45BB-90DA-E5599B7B2822}" destId="{1B4D51B9-70C4-4F7E-8821-485A6FE3070A}" srcOrd="0" destOrd="0" parTransId="{54DD2AA9-5BDA-4E11-B10B-F79E43104CF4}" sibTransId="{677CF2DD-9C88-4D2A-879D-FD49266527FE}"/>
    <dgm:cxn modelId="{F5C90461-C185-441E-A4F3-E3B0F5CA6438}" type="presOf" srcId="{99EF9897-46BD-4B46-8A39-D3637D0DCFA7}" destId="{4787CC73-5AC7-4611-AB78-3DB709E80A84}" srcOrd="0" destOrd="1" presId="urn:microsoft.com/office/officeart/2005/8/layout/vList2"/>
    <dgm:cxn modelId="{181A98D9-1B27-4CB8-ADD4-B745874753FD}" type="presOf" srcId="{D50B9F61-C082-4762-BB6D-866D761BDFBC}" destId="{61C92B2A-F036-4B31-B44B-566756FF4443}" srcOrd="0" destOrd="0" presId="urn:microsoft.com/office/officeart/2005/8/layout/vList2"/>
    <dgm:cxn modelId="{7D0FB09A-FB9A-4D26-889D-BAD7DF67F869}" srcId="{D50B9F61-C082-4762-BB6D-866D761BDFBC}" destId="{F4D6673C-DAB1-45BB-90DA-E5599B7B2822}" srcOrd="0" destOrd="0" parTransId="{B6939996-AA37-4003-BF5A-F2D0C5D4D811}" sibTransId="{06B7C8B9-02AD-4EA2-A407-B71FF3D49C7D}"/>
    <dgm:cxn modelId="{05964BBF-FFCE-4235-A53D-0CD216E53844}" type="presParOf" srcId="{61C92B2A-F036-4B31-B44B-566756FF4443}" destId="{FA4524A5-DD29-4E6A-A561-A95B05626CC8}" srcOrd="0" destOrd="0" presId="urn:microsoft.com/office/officeart/2005/8/layout/vList2"/>
    <dgm:cxn modelId="{9F297E36-AB37-426A-A9C0-5CD5A5E7FAA9}" type="presParOf" srcId="{61C92B2A-F036-4B31-B44B-566756FF4443}" destId="{4787CC73-5AC7-4611-AB78-3DB709E80A8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A17058AF-82A1-4426-B3C0-79510F8E2D3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2202CCC3-09D4-4DD1-ACF2-2ACF52F29EE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хўжалиги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моделини</a:t>
          </a:r>
          <a:r>
            <a:rPr lang="ru-RU" dirty="0" smtClean="0">
              <a:latin typeface="Times New Roman" panose="02020603050405020304" pitchFamily="18" charset="0"/>
              <a:cs typeface="Times New Roman" panose="02020603050405020304" pitchFamily="18" charset="0"/>
            </a:rPr>
            <a:t> Германия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бирга</a:t>
          </a:r>
          <a:r>
            <a:rPr lang="ru-RU" dirty="0" smtClean="0">
              <a:latin typeface="Times New Roman" panose="02020603050405020304" pitchFamily="18" charset="0"/>
              <a:cs typeface="Times New Roman" panose="02020603050405020304" pitchFamily="18" charset="0"/>
            </a:rPr>
            <a:t> Канада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Исроил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ллайди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A731BC9-6EB3-444D-A38D-C3E2BC3A4DCE}" type="parTrans" cxnId="{DB0BED48-9E84-4D61-BFAE-748C55ED1CD7}">
      <dgm:prSet/>
      <dgm:spPr/>
      <dgm:t>
        <a:bodyPr/>
        <a:lstStyle/>
        <a:p>
          <a:endParaRPr lang="ru-RU"/>
        </a:p>
      </dgm:t>
    </dgm:pt>
    <dgm:pt modelId="{2698ACD9-EB43-43DE-8844-9A0E6C369ABF}" type="sibTrans" cxnId="{DB0BED48-9E84-4D61-BFAE-748C55ED1CD7}">
      <dgm:prSet/>
      <dgm:spPr/>
      <dgm:t>
        <a:bodyPr/>
        <a:lstStyle/>
        <a:p>
          <a:endParaRPr lang="ru-RU"/>
        </a:p>
      </dgm:t>
    </dgm:pt>
    <dgm:pt modelId="{06A3C408-41B4-4B6F-868F-A50C7B479815}" type="pres">
      <dgm:prSet presAssocID="{A17058AF-82A1-4426-B3C0-79510F8E2D32}" presName="linear" presStyleCnt="0">
        <dgm:presLayoutVars>
          <dgm:animLvl val="lvl"/>
          <dgm:resizeHandles val="exact"/>
        </dgm:presLayoutVars>
      </dgm:prSet>
      <dgm:spPr/>
      <dgm:t>
        <a:bodyPr/>
        <a:lstStyle/>
        <a:p>
          <a:endParaRPr lang="ru-RU"/>
        </a:p>
      </dgm:t>
    </dgm:pt>
    <dgm:pt modelId="{FAD359DA-1447-4CC8-9BBA-015F35625C68}" type="pres">
      <dgm:prSet presAssocID="{2202CCC3-09D4-4DD1-ACF2-2ACF52F29EE3}" presName="parentText" presStyleLbl="node1" presStyleIdx="0" presStyleCnt="1">
        <dgm:presLayoutVars>
          <dgm:chMax val="0"/>
          <dgm:bulletEnabled val="1"/>
        </dgm:presLayoutVars>
      </dgm:prSet>
      <dgm:spPr/>
      <dgm:t>
        <a:bodyPr/>
        <a:lstStyle/>
        <a:p>
          <a:endParaRPr lang="ru-RU"/>
        </a:p>
      </dgm:t>
    </dgm:pt>
  </dgm:ptLst>
  <dgm:cxnLst>
    <dgm:cxn modelId="{DB0BED48-9E84-4D61-BFAE-748C55ED1CD7}" srcId="{A17058AF-82A1-4426-B3C0-79510F8E2D32}" destId="{2202CCC3-09D4-4DD1-ACF2-2ACF52F29EE3}" srcOrd="0" destOrd="0" parTransId="{FA731BC9-6EB3-444D-A38D-C3E2BC3A4DCE}" sibTransId="{2698ACD9-EB43-43DE-8844-9A0E6C369ABF}"/>
    <dgm:cxn modelId="{5829A570-33B6-4C6C-A62E-4939C12348E2}" type="presOf" srcId="{2202CCC3-09D4-4DD1-ACF2-2ACF52F29EE3}" destId="{FAD359DA-1447-4CC8-9BBA-015F35625C68}" srcOrd="0" destOrd="0" presId="urn:microsoft.com/office/officeart/2005/8/layout/vList2"/>
    <dgm:cxn modelId="{CBC370A0-DAA0-4885-B1CA-9CD42F48057E}" type="presOf" srcId="{A17058AF-82A1-4426-B3C0-79510F8E2D32}" destId="{06A3C408-41B4-4B6F-868F-A50C7B479815}" srcOrd="0" destOrd="0" presId="urn:microsoft.com/office/officeart/2005/8/layout/vList2"/>
    <dgm:cxn modelId="{7C6EA1B5-014D-4738-B7B4-F59E331F9BCA}" type="presParOf" srcId="{06A3C408-41B4-4B6F-868F-A50C7B479815}" destId="{FAD359DA-1447-4CC8-9BBA-015F35625C6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7F320883-3735-4B32-9985-0F8F2A8E8060}"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2E43120-F65E-45DC-A7C1-23CEB97E2246}">
      <dgm:prSet/>
      <dgm:spPr/>
      <dgm:t>
        <a:bodyPr/>
        <a:lstStyle/>
        <a:p>
          <a:pPr marL="0" indent="358775" algn="just" rtl="0"/>
          <a:r>
            <a:rPr lang="ru-RU" b="1" dirty="0" smtClean="0">
              <a:latin typeface="Times New Roman" panose="02020603050405020304" pitchFamily="18" charset="0"/>
              <a:cs typeface="Times New Roman" panose="02020603050405020304" pitchFamily="18" charset="0"/>
            </a:rPr>
            <a:t>Социал-</a:t>
          </a:r>
          <a:r>
            <a:rPr lang="ru-RU" b="1" dirty="0" err="1" smtClean="0">
              <a:latin typeface="Times New Roman" panose="02020603050405020304" pitchFamily="18" charset="0"/>
              <a:cs typeface="Times New Roman" panose="02020603050405020304" pitchFamily="18" charset="0"/>
            </a:rPr>
            <a:t>демократи</a:t>
          </a:r>
          <a:r>
            <a:rPr lang="uz-Cyrl-UZ" b="1" dirty="0" smtClean="0">
              <a:latin typeface="Times New Roman" panose="02020603050405020304" pitchFamily="18" charset="0"/>
              <a:cs typeface="Times New Roman" panose="02020603050405020304" pitchFamily="18" charset="0"/>
            </a:rPr>
            <a:t>к</a:t>
          </a:r>
          <a:r>
            <a:rPr lang="ru-RU" b="1" dirty="0" smtClean="0">
              <a:latin typeface="Times New Roman" panose="02020603050405020304" pitchFamily="18" charset="0"/>
              <a:cs typeface="Times New Roman" panose="02020603050405020304" pitchFamily="18" charset="0"/>
            </a:rPr>
            <a:t> модель -</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корпоратив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типдаги</a:t>
          </a:r>
          <a:r>
            <a:rPr lang="ru-RU" dirty="0" smtClean="0">
              <a:latin typeface="Times New Roman" panose="02020603050405020304" pitchFamily="18" charset="0"/>
              <a:cs typeface="Times New Roman" panose="02020603050405020304" pitchFamily="18" charset="0"/>
            </a:rPr>
            <a:t> модель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1239C076-515F-4B8E-87EB-3788FC36B3AC}" type="parTrans" cxnId="{7A9C8F74-9A5B-41C3-8B3F-29A86532DA81}">
      <dgm:prSet/>
      <dgm:spPr/>
      <dgm:t>
        <a:bodyPr/>
        <a:lstStyle/>
        <a:p>
          <a:endParaRPr lang="ru-RU"/>
        </a:p>
      </dgm:t>
    </dgm:pt>
    <dgm:pt modelId="{65DF90EF-D7E3-4D92-B60A-518CB03D8E05}" type="sibTrans" cxnId="{7A9C8F74-9A5B-41C3-8B3F-29A86532DA81}">
      <dgm:prSet/>
      <dgm:spPr/>
      <dgm:t>
        <a:bodyPr/>
        <a:lstStyle/>
        <a:p>
          <a:endParaRPr lang="ru-RU"/>
        </a:p>
      </dgm:t>
    </dgm:pt>
    <dgm:pt modelId="{EEC55F14-4330-4543-AC5E-82367A35F1B8}">
      <dgm:prSet/>
      <dgm:spPr/>
      <dgm:t>
        <a:bodyPr/>
        <a:lstStyle/>
        <a:p>
          <a:pPr marL="0" indent="358775" algn="just" rtl="0"/>
          <a:r>
            <a:rPr lang="ru-RU" smtClean="0">
              <a:latin typeface="Times New Roman" panose="02020603050405020304" pitchFamily="18" charset="0"/>
              <a:cs typeface="Times New Roman" panose="02020603050405020304" pitchFamily="18" charset="0"/>
            </a:rPr>
            <a:t>Мазкур </a:t>
          </a:r>
          <a:r>
            <a:rPr lang="ru-RU" dirty="0" smtClean="0">
              <a:latin typeface="Times New Roman" panose="02020603050405020304" pitchFamily="18" charset="0"/>
              <a:cs typeface="Times New Roman" panose="02020603050405020304" pitchFamily="18" charset="0"/>
            </a:rPr>
            <a:t>модель Шве</a:t>
          </a:r>
          <a:r>
            <a:rPr lang="uz-Cyrl-UZ" dirty="0" smtClean="0">
              <a:latin typeface="Times New Roman" panose="02020603050405020304" pitchFamily="18" charset="0"/>
              <a:cs typeface="Times New Roman" panose="02020603050405020304" pitchFamily="18" charset="0"/>
            </a:rPr>
            <a:t>ция</a:t>
          </a:r>
          <a:r>
            <a:rPr lang="ru-RU" dirty="0" smtClean="0">
              <a:latin typeface="Times New Roman" panose="02020603050405020304" pitchFamily="18" charset="0"/>
              <a:cs typeface="Times New Roman" panose="02020603050405020304" pitchFamily="18" charset="0"/>
            </a:rPr>
            <a:t> модели </a:t>
          </a:r>
          <a:r>
            <a:rPr lang="ru-RU" dirty="0" err="1" smtClean="0">
              <a:latin typeface="Times New Roman" panose="02020603050405020304" pitchFamily="18" charset="0"/>
              <a:cs typeface="Times New Roman" panose="02020603050405020304" pitchFamily="18" charset="0"/>
            </a:rPr>
            <a:t>деб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ата</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адиган</a:t>
          </a:r>
          <a:r>
            <a:rPr lang="ru-RU" dirty="0" smtClean="0">
              <a:latin typeface="Times New Roman" panose="02020603050405020304" pitchFamily="18" charset="0"/>
              <a:cs typeface="Times New Roman" panose="02020603050405020304" pitchFamily="18" charset="0"/>
            </a:rPr>
            <a:t> Скандинавия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мисолида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A0503FE-8671-4DA5-A22B-BCF746B3C9B3}" type="parTrans" cxnId="{33E92454-398B-40BB-BF3D-CFB66200C69A}">
      <dgm:prSet/>
      <dgm:spPr/>
    </dgm:pt>
    <dgm:pt modelId="{90B43500-31B0-4F04-B8ED-ABD999D7E998}" type="sibTrans" cxnId="{33E92454-398B-40BB-BF3D-CFB66200C69A}">
      <dgm:prSet/>
      <dgm:spPr/>
    </dgm:pt>
    <dgm:pt modelId="{693CC1E6-48C1-4CCE-8DF2-6F5F48EC999D}" type="pres">
      <dgm:prSet presAssocID="{7F320883-3735-4B32-9985-0F8F2A8E8060}" presName="linear" presStyleCnt="0">
        <dgm:presLayoutVars>
          <dgm:animLvl val="lvl"/>
          <dgm:resizeHandles val="exact"/>
        </dgm:presLayoutVars>
      </dgm:prSet>
      <dgm:spPr/>
      <dgm:t>
        <a:bodyPr/>
        <a:lstStyle/>
        <a:p>
          <a:endParaRPr lang="ru-RU"/>
        </a:p>
      </dgm:t>
    </dgm:pt>
    <dgm:pt modelId="{335F85AB-1B07-482F-8AA6-87FE08B60D84}" type="pres">
      <dgm:prSet presAssocID="{62E43120-F65E-45DC-A7C1-23CEB97E2246}" presName="parentText" presStyleLbl="node1" presStyleIdx="0" presStyleCnt="1">
        <dgm:presLayoutVars>
          <dgm:chMax val="0"/>
          <dgm:bulletEnabled val="1"/>
        </dgm:presLayoutVars>
      </dgm:prSet>
      <dgm:spPr/>
      <dgm:t>
        <a:bodyPr/>
        <a:lstStyle/>
        <a:p>
          <a:endParaRPr lang="ru-RU"/>
        </a:p>
      </dgm:t>
    </dgm:pt>
    <dgm:pt modelId="{8F1B8C2F-AE4E-49D7-BEBB-73C726E4E324}" type="pres">
      <dgm:prSet presAssocID="{62E43120-F65E-45DC-A7C1-23CEB97E2246}" presName="childText" presStyleLbl="revTx" presStyleIdx="0" presStyleCnt="1">
        <dgm:presLayoutVars>
          <dgm:bulletEnabled val="1"/>
        </dgm:presLayoutVars>
      </dgm:prSet>
      <dgm:spPr/>
      <dgm:t>
        <a:bodyPr/>
        <a:lstStyle/>
        <a:p>
          <a:endParaRPr lang="ru-RU"/>
        </a:p>
      </dgm:t>
    </dgm:pt>
  </dgm:ptLst>
  <dgm:cxnLst>
    <dgm:cxn modelId="{8200B2D9-DE75-4B8B-84AB-24E060D9C754}" type="presOf" srcId="{7F320883-3735-4B32-9985-0F8F2A8E8060}" destId="{693CC1E6-48C1-4CCE-8DF2-6F5F48EC999D}" srcOrd="0" destOrd="0" presId="urn:microsoft.com/office/officeart/2005/8/layout/vList2"/>
    <dgm:cxn modelId="{7A9C8F74-9A5B-41C3-8B3F-29A86532DA81}" srcId="{7F320883-3735-4B32-9985-0F8F2A8E8060}" destId="{62E43120-F65E-45DC-A7C1-23CEB97E2246}" srcOrd="0" destOrd="0" parTransId="{1239C076-515F-4B8E-87EB-3788FC36B3AC}" sibTransId="{65DF90EF-D7E3-4D92-B60A-518CB03D8E05}"/>
    <dgm:cxn modelId="{997480D3-50D7-4BB7-8D1C-F242E4C9D0EE}" type="presOf" srcId="{EEC55F14-4330-4543-AC5E-82367A35F1B8}" destId="{8F1B8C2F-AE4E-49D7-BEBB-73C726E4E324}" srcOrd="0" destOrd="0" presId="urn:microsoft.com/office/officeart/2005/8/layout/vList2"/>
    <dgm:cxn modelId="{33E92454-398B-40BB-BF3D-CFB66200C69A}" srcId="{62E43120-F65E-45DC-A7C1-23CEB97E2246}" destId="{EEC55F14-4330-4543-AC5E-82367A35F1B8}" srcOrd="0" destOrd="0" parTransId="{FA0503FE-8671-4DA5-A22B-BCF746B3C9B3}" sibTransId="{90B43500-31B0-4F04-B8ED-ABD999D7E998}"/>
    <dgm:cxn modelId="{63D3983C-C531-4DB7-B5AE-A0815C2C0D8C}" type="presOf" srcId="{62E43120-F65E-45DC-A7C1-23CEB97E2246}" destId="{335F85AB-1B07-482F-8AA6-87FE08B60D84}" srcOrd="0" destOrd="0" presId="urn:microsoft.com/office/officeart/2005/8/layout/vList2"/>
    <dgm:cxn modelId="{D441B9C1-0534-40DD-A2A3-9618DE2835C0}" type="presParOf" srcId="{693CC1E6-48C1-4CCE-8DF2-6F5F48EC999D}" destId="{335F85AB-1B07-482F-8AA6-87FE08B60D84}" srcOrd="0" destOrd="0" presId="urn:microsoft.com/office/officeart/2005/8/layout/vList2"/>
    <dgm:cxn modelId="{1603C80B-3F8F-408B-9ADA-D45531CDF15D}" type="presParOf" srcId="{693CC1E6-48C1-4CCE-8DF2-6F5F48EC999D}" destId="{8F1B8C2F-AE4E-49D7-BEBB-73C726E4E324}"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5C42CEE2-E66E-462F-A308-118DDE1C129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02C7BFA8-AC51-4228-9DC6-8E71C361688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a:t>
          </a:r>
          <a:r>
            <a:rPr lang="ru-RU" dirty="0" err="1" smtClean="0">
              <a:latin typeface="Times New Roman" panose="02020603050405020304" pitchFamily="18" charset="0"/>
              <a:cs typeface="Times New Roman" panose="02020603050405020304" pitchFamily="18" charset="0"/>
            </a:rPr>
            <a:t>мазмунига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a:t>
          </a:r>
          <a:r>
            <a:rPr lang="uz-Cyrl-UZ" dirty="0" smtClean="0">
              <a:latin typeface="Times New Roman" panose="02020603050405020304" pitchFamily="18" charset="0"/>
              <a:cs typeface="Times New Roman" panose="02020603050405020304" pitchFamily="18" charset="0"/>
            </a:rPr>
            <a:t>ь</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х</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жалиги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жуда</a:t>
          </a:r>
          <a:r>
            <a:rPr lang="ru-RU" dirty="0" smtClean="0">
              <a:latin typeface="Times New Roman" panose="02020603050405020304" pitchFamily="18" charset="0"/>
              <a:cs typeface="Times New Roman" panose="02020603050405020304" pitchFamily="18" charset="0"/>
            </a:rPr>
            <a:t> я</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ин </a:t>
          </a:r>
          <a:r>
            <a:rPr lang="ru-RU" dirty="0" err="1" smtClean="0">
              <a:latin typeface="Times New Roman" panose="02020603050405020304" pitchFamily="18" charset="0"/>
              <a:cs typeface="Times New Roman" panose="02020603050405020304" pitchFamily="18" charset="0"/>
            </a:rPr>
            <a:t>туради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6DBD6D7-F927-4CCD-B2D2-1917AF6BBD1C}" type="parTrans" cxnId="{BF37D1C1-5732-4CCB-ADCD-EB589CEBE56B}">
      <dgm:prSet/>
      <dgm:spPr/>
      <dgm:t>
        <a:bodyPr/>
        <a:lstStyle/>
        <a:p>
          <a:endParaRPr lang="ru-RU"/>
        </a:p>
      </dgm:t>
    </dgm:pt>
    <dgm:pt modelId="{5DBE2BA7-D166-42E5-950E-829286780EAF}" type="sibTrans" cxnId="{BF37D1C1-5732-4CCB-ADCD-EB589CEBE56B}">
      <dgm:prSet/>
      <dgm:spPr/>
      <dgm:t>
        <a:bodyPr/>
        <a:lstStyle/>
        <a:p>
          <a:endParaRPr lang="ru-RU"/>
        </a:p>
      </dgm:t>
    </dgm:pt>
    <dgm:pt modelId="{A28ECB3C-A9CE-41BF-A91F-FAC05ED81C3E}">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секторининг аҳамияти; </a:t>
          </a:r>
          <a:endParaRPr lang="ru-RU" dirty="0">
            <a:latin typeface="Times New Roman" panose="02020603050405020304" pitchFamily="18" charset="0"/>
            <a:cs typeface="Times New Roman" panose="02020603050405020304" pitchFamily="18" charset="0"/>
          </a:endParaRPr>
        </a:p>
      </dgm:t>
    </dgm:pt>
    <dgm:pt modelId="{759A35D4-E2C8-4C31-B202-2DEF56D85787}" type="parTrans" cxnId="{7F7F007E-367F-4505-AB07-071BE623367E}">
      <dgm:prSet/>
      <dgm:spPr/>
      <dgm:t>
        <a:bodyPr/>
        <a:lstStyle/>
        <a:p>
          <a:endParaRPr lang="ru-RU"/>
        </a:p>
      </dgm:t>
    </dgm:pt>
    <dgm:pt modelId="{21BFAE08-714F-4E14-A413-E8DDA347A6A4}" type="sibTrans" cxnId="{7F7F007E-367F-4505-AB07-071BE623367E}">
      <dgm:prSet/>
      <dgm:spPr/>
      <dgm:t>
        <a:bodyPr/>
        <a:lstStyle/>
        <a:p>
          <a:endParaRPr lang="ru-RU"/>
        </a:p>
      </dgm:t>
    </dgm:pt>
    <dgm:pt modelId="{2408B05F-DE58-41B1-800D-27952B1EA9B7}">
      <dgm:prSet/>
      <dgm:spPr/>
      <dgm:t>
        <a:bodyPr/>
        <a:lstStyle/>
        <a:p>
          <a:pPr algn="just" rtl="0"/>
          <a:r>
            <a:rPr lang="uz-Cyrl-UZ" dirty="0" smtClean="0">
              <a:latin typeface="Times New Roman" panose="02020603050405020304" pitchFamily="18" charset="0"/>
              <a:cs typeface="Times New Roman" panose="02020603050405020304" pitchFamily="18" charset="0"/>
            </a:rPr>
            <a:t>давлатнинг етакчи роли, давлат бюджетининг ЯИМдаги улушининг 50% дан юқорилиги; </a:t>
          </a:r>
          <a:endParaRPr lang="ru-RU" dirty="0">
            <a:latin typeface="Times New Roman" panose="02020603050405020304" pitchFamily="18" charset="0"/>
            <a:cs typeface="Times New Roman" panose="02020603050405020304" pitchFamily="18" charset="0"/>
          </a:endParaRPr>
        </a:p>
      </dgm:t>
    </dgm:pt>
    <dgm:pt modelId="{DA2B0257-BED9-4C2D-8BBB-A99A39B9C7B3}" type="parTrans" cxnId="{FC4216CD-42CA-483F-9D03-C4111E5C9121}">
      <dgm:prSet/>
      <dgm:spPr/>
      <dgm:t>
        <a:bodyPr/>
        <a:lstStyle/>
        <a:p>
          <a:endParaRPr lang="ru-RU"/>
        </a:p>
      </dgm:t>
    </dgm:pt>
    <dgm:pt modelId="{7C577DA0-C40A-4A3D-A8A2-D290DB39102F}" type="sibTrans" cxnId="{FC4216CD-42CA-483F-9D03-C4111E5C9121}">
      <dgm:prSet/>
      <dgm:spPr/>
      <dgm:t>
        <a:bodyPr/>
        <a:lstStyle/>
        <a:p>
          <a:endParaRPr lang="ru-RU"/>
        </a:p>
      </dgm:t>
    </dgm:pt>
    <dgm:pt modelId="{B867CB6B-2DAE-4B93-8435-1140329852B1}">
      <dgm:prSet/>
      <dgm:spPr/>
      <dgm:t>
        <a:bodyPr/>
        <a:lstStyle/>
        <a:p>
          <a:pPr algn="just" rtl="0"/>
          <a:r>
            <a:rPr lang="uz-Cyrl-UZ" dirty="0" smtClean="0">
              <a:latin typeface="Times New Roman" panose="02020603050405020304" pitchFamily="18" charset="0"/>
              <a:cs typeface="Times New Roman" panose="02020603050405020304" pitchFamily="18" charset="0"/>
            </a:rPr>
            <a:t>демократиянинг ривожланган тизими; </a:t>
          </a:r>
          <a:endParaRPr lang="ru-RU" dirty="0">
            <a:latin typeface="Times New Roman" panose="02020603050405020304" pitchFamily="18" charset="0"/>
            <a:cs typeface="Times New Roman" panose="02020603050405020304" pitchFamily="18" charset="0"/>
          </a:endParaRPr>
        </a:p>
      </dgm:t>
    </dgm:pt>
    <dgm:pt modelId="{946B1A4E-B2CA-4DB2-971F-FC9133BFB8DC}" type="parTrans" cxnId="{09FC7B2E-5009-4F21-8C7A-C3360C545CD5}">
      <dgm:prSet/>
      <dgm:spPr/>
      <dgm:t>
        <a:bodyPr/>
        <a:lstStyle/>
        <a:p>
          <a:endParaRPr lang="ru-RU"/>
        </a:p>
      </dgm:t>
    </dgm:pt>
    <dgm:pt modelId="{B75576F6-B7E2-49A5-B0FB-003BF9E0BEAF}" type="sibTrans" cxnId="{09FC7B2E-5009-4F21-8C7A-C3360C545CD5}">
      <dgm:prSet/>
      <dgm:spPr/>
      <dgm:t>
        <a:bodyPr/>
        <a:lstStyle/>
        <a:p>
          <a:endParaRPr lang="ru-RU"/>
        </a:p>
      </dgm:t>
    </dgm:pt>
    <dgm:pt modelId="{4AC09970-1254-45DB-BA4B-792BF7789F8F}">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муносабатларини тартибга солиш, касаба уюшмаларининг роли; </a:t>
          </a:r>
          <a:endParaRPr lang="ru-RU" dirty="0">
            <a:latin typeface="Times New Roman" panose="02020603050405020304" pitchFamily="18" charset="0"/>
            <a:cs typeface="Times New Roman" panose="02020603050405020304" pitchFamily="18" charset="0"/>
          </a:endParaRPr>
        </a:p>
      </dgm:t>
    </dgm:pt>
    <dgm:pt modelId="{345B3E4F-6A9F-4F5F-A250-322E98F70722}" type="parTrans" cxnId="{ADD611A1-1539-4DB9-8923-1EF1F4E73CEF}">
      <dgm:prSet/>
      <dgm:spPr/>
      <dgm:t>
        <a:bodyPr/>
        <a:lstStyle/>
        <a:p>
          <a:endParaRPr lang="ru-RU"/>
        </a:p>
      </dgm:t>
    </dgm:pt>
    <dgm:pt modelId="{1DCEC3E8-86CB-4CCF-A3E6-5E6A4457AE5C}" type="sibTrans" cxnId="{ADD611A1-1539-4DB9-8923-1EF1F4E73CEF}">
      <dgm:prSet/>
      <dgm:spPr/>
      <dgm:t>
        <a:bodyPr/>
        <a:lstStyle/>
        <a:p>
          <a:endParaRPr lang="ru-RU"/>
        </a:p>
      </dgm:t>
    </dgm:pt>
    <dgm:pt modelId="{C86586AF-B331-4EA9-875F-4FBAEF497FAF}">
      <dgm:prSet/>
      <dgm:spPr/>
      <dgm:t>
        <a:bodyPr/>
        <a:lstStyle/>
        <a:p>
          <a:pPr algn="just" rtl="0"/>
          <a:r>
            <a:rPr lang="uz-Cyrl-UZ" dirty="0" smtClean="0">
              <a:latin typeface="Times New Roman" panose="02020603050405020304" pitchFamily="18" charset="0"/>
              <a:cs typeface="Times New Roman" panose="02020603050405020304" pitchFamily="18" charset="0"/>
            </a:rPr>
            <a:t>бандлик сиёсати; </a:t>
          </a:r>
          <a:endParaRPr lang="ru-RU" dirty="0">
            <a:latin typeface="Times New Roman" panose="02020603050405020304" pitchFamily="18" charset="0"/>
            <a:cs typeface="Times New Roman" panose="02020603050405020304" pitchFamily="18" charset="0"/>
          </a:endParaRPr>
        </a:p>
      </dgm:t>
    </dgm:pt>
    <dgm:pt modelId="{A6C15C90-F3A2-43BC-AAC8-A0FD39B42195}" type="parTrans" cxnId="{9D63137C-BAB6-4E83-BE3E-B4A3907C742C}">
      <dgm:prSet/>
      <dgm:spPr/>
      <dgm:t>
        <a:bodyPr/>
        <a:lstStyle/>
        <a:p>
          <a:endParaRPr lang="ru-RU"/>
        </a:p>
      </dgm:t>
    </dgm:pt>
    <dgm:pt modelId="{AA2FE11C-C4DC-485A-86D5-03B26598FEE0}" type="sibTrans" cxnId="{9D63137C-BAB6-4E83-BE3E-B4A3907C742C}">
      <dgm:prSet/>
      <dgm:spPr/>
      <dgm:t>
        <a:bodyPr/>
        <a:lstStyle/>
        <a:p>
          <a:endParaRPr lang="ru-RU"/>
        </a:p>
      </dgm:t>
    </dgm:pt>
    <dgm:pt modelId="{DAD10ADC-45BC-4CBA-A2EF-4D8F94A7EBD1}">
      <dgm:prSet/>
      <dgm:spPr/>
      <dgm:t>
        <a:bodyPr/>
        <a:lstStyle/>
        <a:p>
          <a:pPr algn="just" rtl="0"/>
          <a:r>
            <a:rPr lang="ru-RU" dirty="0" smtClean="0">
              <a:latin typeface="Times New Roman" panose="02020603050405020304" pitchFamily="18" charset="0"/>
              <a:cs typeface="Times New Roman" panose="02020603050405020304" pitchFamily="18" charset="0"/>
            </a:rPr>
            <a:t>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даромадлар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таба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алашувини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пасайтиришга</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налтирилган</a:t>
          </a:r>
          <a:r>
            <a:rPr lang="ru-RU" dirty="0" smtClean="0">
              <a:latin typeface="Times New Roman" panose="02020603050405020304" pitchFamily="18" charset="0"/>
              <a:cs typeface="Times New Roman" panose="02020603050405020304" pitchFamily="18" charset="0"/>
            </a:rPr>
            <a:t> фискал </a:t>
          </a:r>
          <a:r>
            <a:rPr lang="ru-RU" dirty="0" err="1" smtClean="0">
              <a:latin typeface="Times New Roman" panose="02020603050405020304" pitchFamily="18" charset="0"/>
              <a:cs typeface="Times New Roman" panose="02020603050405020304" pitchFamily="18" charset="0"/>
            </a:rPr>
            <a:t>сиёсат</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224B9AC-BCE8-41A3-9A3C-4BE758B3F472}" type="parTrans" cxnId="{68CB47BF-577C-4108-92BF-599AEF2D7216}">
      <dgm:prSet/>
      <dgm:spPr/>
      <dgm:t>
        <a:bodyPr/>
        <a:lstStyle/>
        <a:p>
          <a:endParaRPr lang="ru-RU"/>
        </a:p>
      </dgm:t>
    </dgm:pt>
    <dgm:pt modelId="{4E624C15-189E-426F-A845-C0228A9A351A}" type="sibTrans" cxnId="{68CB47BF-577C-4108-92BF-599AEF2D7216}">
      <dgm:prSet/>
      <dgm:spPr/>
      <dgm:t>
        <a:bodyPr/>
        <a:lstStyle/>
        <a:p>
          <a:endParaRPr lang="ru-RU"/>
        </a:p>
      </dgm:t>
    </dgm:pt>
    <dgm:pt modelId="{2E334799-CDDC-4AA2-A743-CC637C26A538}" type="pres">
      <dgm:prSet presAssocID="{5C42CEE2-E66E-462F-A308-118DDE1C1294}" presName="linear" presStyleCnt="0">
        <dgm:presLayoutVars>
          <dgm:animLvl val="lvl"/>
          <dgm:resizeHandles val="exact"/>
        </dgm:presLayoutVars>
      </dgm:prSet>
      <dgm:spPr/>
      <dgm:t>
        <a:bodyPr/>
        <a:lstStyle/>
        <a:p>
          <a:endParaRPr lang="ru-RU"/>
        </a:p>
      </dgm:t>
    </dgm:pt>
    <dgm:pt modelId="{AAA2C700-54E6-40BC-BBC5-CF474CB106F3}" type="pres">
      <dgm:prSet presAssocID="{02C7BFA8-AC51-4228-9DC6-8E71C361688A}" presName="parentText" presStyleLbl="node1" presStyleIdx="0" presStyleCnt="1">
        <dgm:presLayoutVars>
          <dgm:chMax val="0"/>
          <dgm:bulletEnabled val="1"/>
        </dgm:presLayoutVars>
      </dgm:prSet>
      <dgm:spPr/>
      <dgm:t>
        <a:bodyPr/>
        <a:lstStyle/>
        <a:p>
          <a:endParaRPr lang="ru-RU"/>
        </a:p>
      </dgm:t>
    </dgm:pt>
    <dgm:pt modelId="{543C0BAF-224E-49D9-91A4-44C6F7F77AF1}" type="pres">
      <dgm:prSet presAssocID="{02C7BFA8-AC51-4228-9DC6-8E71C361688A}" presName="childText" presStyleLbl="revTx" presStyleIdx="0" presStyleCnt="1">
        <dgm:presLayoutVars>
          <dgm:bulletEnabled val="1"/>
        </dgm:presLayoutVars>
      </dgm:prSet>
      <dgm:spPr/>
      <dgm:t>
        <a:bodyPr/>
        <a:lstStyle/>
        <a:p>
          <a:endParaRPr lang="ru-RU"/>
        </a:p>
      </dgm:t>
    </dgm:pt>
  </dgm:ptLst>
  <dgm:cxnLst>
    <dgm:cxn modelId="{68CB47BF-577C-4108-92BF-599AEF2D7216}" srcId="{02C7BFA8-AC51-4228-9DC6-8E71C361688A}" destId="{DAD10ADC-45BC-4CBA-A2EF-4D8F94A7EBD1}" srcOrd="5" destOrd="0" parTransId="{D224B9AC-BCE8-41A3-9A3C-4BE758B3F472}" sibTransId="{4E624C15-189E-426F-A845-C0228A9A351A}"/>
    <dgm:cxn modelId="{372B43C5-C746-4816-B0B6-4C75B9091288}" type="presOf" srcId="{02C7BFA8-AC51-4228-9DC6-8E71C361688A}" destId="{AAA2C700-54E6-40BC-BBC5-CF474CB106F3}" srcOrd="0" destOrd="0" presId="urn:microsoft.com/office/officeart/2005/8/layout/vList2"/>
    <dgm:cxn modelId="{8B245D0B-E86F-4E8D-82FE-AF1E007580DB}" type="presOf" srcId="{C86586AF-B331-4EA9-875F-4FBAEF497FAF}" destId="{543C0BAF-224E-49D9-91A4-44C6F7F77AF1}" srcOrd="0" destOrd="4" presId="urn:microsoft.com/office/officeart/2005/8/layout/vList2"/>
    <dgm:cxn modelId="{7F7F007E-367F-4505-AB07-071BE623367E}" srcId="{02C7BFA8-AC51-4228-9DC6-8E71C361688A}" destId="{A28ECB3C-A9CE-41BF-A91F-FAC05ED81C3E}" srcOrd="0" destOrd="0" parTransId="{759A35D4-E2C8-4C31-B202-2DEF56D85787}" sibTransId="{21BFAE08-714F-4E14-A413-E8DDA347A6A4}"/>
    <dgm:cxn modelId="{ADD611A1-1539-4DB9-8923-1EF1F4E73CEF}" srcId="{02C7BFA8-AC51-4228-9DC6-8E71C361688A}" destId="{4AC09970-1254-45DB-BA4B-792BF7789F8F}" srcOrd="3" destOrd="0" parTransId="{345B3E4F-6A9F-4F5F-A250-322E98F70722}" sibTransId="{1DCEC3E8-86CB-4CCF-A3E6-5E6A4457AE5C}"/>
    <dgm:cxn modelId="{1D0AA300-C568-41FA-80B2-0C519C94CD5C}" type="presOf" srcId="{2408B05F-DE58-41B1-800D-27952B1EA9B7}" destId="{543C0BAF-224E-49D9-91A4-44C6F7F77AF1}" srcOrd="0" destOrd="1" presId="urn:microsoft.com/office/officeart/2005/8/layout/vList2"/>
    <dgm:cxn modelId="{F53FF239-152F-447C-89C3-66DD9666D846}" type="presOf" srcId="{5C42CEE2-E66E-462F-A308-118DDE1C1294}" destId="{2E334799-CDDC-4AA2-A743-CC637C26A538}" srcOrd="0" destOrd="0" presId="urn:microsoft.com/office/officeart/2005/8/layout/vList2"/>
    <dgm:cxn modelId="{B8A81FED-98D5-4C3E-B4CD-AAC2914C4E1E}" type="presOf" srcId="{B867CB6B-2DAE-4B93-8435-1140329852B1}" destId="{543C0BAF-224E-49D9-91A4-44C6F7F77AF1}" srcOrd="0" destOrd="2" presId="urn:microsoft.com/office/officeart/2005/8/layout/vList2"/>
    <dgm:cxn modelId="{BA86DC6D-37CE-4F1D-8193-1A355CBB08AB}" type="presOf" srcId="{4AC09970-1254-45DB-BA4B-792BF7789F8F}" destId="{543C0BAF-224E-49D9-91A4-44C6F7F77AF1}" srcOrd="0" destOrd="3" presId="urn:microsoft.com/office/officeart/2005/8/layout/vList2"/>
    <dgm:cxn modelId="{9D63137C-BAB6-4E83-BE3E-B4A3907C742C}" srcId="{02C7BFA8-AC51-4228-9DC6-8E71C361688A}" destId="{C86586AF-B331-4EA9-875F-4FBAEF497FAF}" srcOrd="4" destOrd="0" parTransId="{A6C15C90-F3A2-43BC-AAC8-A0FD39B42195}" sibTransId="{AA2FE11C-C4DC-485A-86D5-03B26598FEE0}"/>
    <dgm:cxn modelId="{BF37D1C1-5732-4CCB-ADCD-EB589CEBE56B}" srcId="{5C42CEE2-E66E-462F-A308-118DDE1C1294}" destId="{02C7BFA8-AC51-4228-9DC6-8E71C361688A}" srcOrd="0" destOrd="0" parTransId="{66DBD6D7-F927-4CCD-B2D2-1917AF6BBD1C}" sibTransId="{5DBE2BA7-D166-42E5-950E-829286780EAF}"/>
    <dgm:cxn modelId="{A0CD81E6-DE4C-44B8-B35F-BFD838997075}" type="presOf" srcId="{DAD10ADC-45BC-4CBA-A2EF-4D8F94A7EBD1}" destId="{543C0BAF-224E-49D9-91A4-44C6F7F77AF1}" srcOrd="0" destOrd="5" presId="urn:microsoft.com/office/officeart/2005/8/layout/vList2"/>
    <dgm:cxn modelId="{9BAC5A3D-BEBF-497C-ADFA-04D2FF50866F}" type="presOf" srcId="{A28ECB3C-A9CE-41BF-A91F-FAC05ED81C3E}" destId="{543C0BAF-224E-49D9-91A4-44C6F7F77AF1}" srcOrd="0" destOrd="0" presId="urn:microsoft.com/office/officeart/2005/8/layout/vList2"/>
    <dgm:cxn modelId="{09FC7B2E-5009-4F21-8C7A-C3360C545CD5}" srcId="{02C7BFA8-AC51-4228-9DC6-8E71C361688A}" destId="{B867CB6B-2DAE-4B93-8435-1140329852B1}" srcOrd="2" destOrd="0" parTransId="{946B1A4E-B2CA-4DB2-971F-FC9133BFB8DC}" sibTransId="{B75576F6-B7E2-49A5-B0FB-003BF9E0BEAF}"/>
    <dgm:cxn modelId="{FC4216CD-42CA-483F-9D03-C4111E5C9121}" srcId="{02C7BFA8-AC51-4228-9DC6-8E71C361688A}" destId="{2408B05F-DE58-41B1-800D-27952B1EA9B7}" srcOrd="1" destOrd="0" parTransId="{DA2B0257-BED9-4C2D-8BBB-A99A39B9C7B3}" sibTransId="{7C577DA0-C40A-4A3D-A8A2-D290DB39102F}"/>
    <dgm:cxn modelId="{2925DA43-8F38-4788-AC4B-77497F10616B}" type="presParOf" srcId="{2E334799-CDDC-4AA2-A743-CC637C26A538}" destId="{AAA2C700-54E6-40BC-BBC5-CF474CB106F3}" srcOrd="0" destOrd="0" presId="urn:microsoft.com/office/officeart/2005/8/layout/vList2"/>
    <dgm:cxn modelId="{C48BBCD8-D9CE-4025-99A3-30895A249152}" type="presParOf" srcId="{2E334799-CDDC-4AA2-A743-CC637C26A538}" destId="{543C0BAF-224E-49D9-91A4-44C6F7F77AF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6BAE756C-8055-4CF7-895A-7A067935F95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C86EC15-D5BD-47AF-B9E3-E092706C6A82}">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a:t>
          </a:r>
          <a:r>
            <a:rPr lang="ru-RU" dirty="0" smtClean="0">
              <a:latin typeface="Times New Roman" panose="02020603050405020304" pitchFamily="18" charset="0"/>
              <a:cs typeface="Times New Roman" panose="02020603050405020304" pitchFamily="18" charset="0"/>
            </a:rPr>
            <a:t> модель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муаммолардан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хўжалиги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моделига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uz-Cyrl-UZ" dirty="0" smtClean="0">
              <a:latin typeface="Times New Roman" panose="02020603050405020304" pitchFamily="18" charset="0"/>
              <a:cs typeface="Times New Roman" panose="02020603050405020304" pitchFamily="18" charset="0"/>
            </a:rPr>
            <a:t>г</a:t>
          </a:r>
          <a:r>
            <a:rPr lang="ru-RU" dirty="0" smtClean="0">
              <a:latin typeface="Times New Roman" panose="02020603050405020304" pitchFamily="18" charset="0"/>
              <a:cs typeface="Times New Roman" panose="02020603050405020304" pitchFamily="18" charset="0"/>
            </a:rPr>
            <a:t>а </a:t>
          </a:r>
          <a:r>
            <a:rPr lang="ru-RU" dirty="0" err="1" smtClean="0">
              <a:latin typeface="Times New Roman" panose="02020603050405020304" pitchFamily="18" charset="0"/>
              <a:cs typeface="Times New Roman" panose="02020603050405020304" pitchFamily="18" charset="0"/>
            </a:rPr>
            <a:t>хос</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6AE72BC-8985-4D56-9BDB-83CE032BC053}" type="parTrans" cxnId="{4434622F-02F8-4620-B0F2-73D38D217984}">
      <dgm:prSet/>
      <dgm:spPr/>
      <dgm:t>
        <a:bodyPr/>
        <a:lstStyle/>
        <a:p>
          <a:endParaRPr lang="ru-RU"/>
        </a:p>
      </dgm:t>
    </dgm:pt>
    <dgm:pt modelId="{6BD8BEEB-E70D-4445-85D1-BF4DBA6D8D72}" type="sibTrans" cxnId="{4434622F-02F8-4620-B0F2-73D38D217984}">
      <dgm:prSet/>
      <dgm:spPr/>
      <dgm:t>
        <a:bodyPr/>
        <a:lstStyle/>
        <a:p>
          <a:endParaRPr lang="ru-RU"/>
        </a:p>
      </dgm:t>
    </dgm:pt>
    <dgm:pt modelId="{8204F8D4-93F5-47F4-9D85-139865CD6E32}">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бюджети камомади – давлат миллий иқтисодиётга фаол аралашаётганлиги, аҳолини ижтимоий ҳимоя қилишнинг юқорилиги давлат харажатларини ошириб, давлат бюджети камомадига олиб келади; </a:t>
          </a:r>
          <a:endParaRPr lang="ru-RU" dirty="0">
            <a:latin typeface="Times New Roman" panose="02020603050405020304" pitchFamily="18" charset="0"/>
            <a:cs typeface="Times New Roman" panose="02020603050405020304" pitchFamily="18" charset="0"/>
          </a:endParaRPr>
        </a:p>
      </dgm:t>
    </dgm:pt>
    <dgm:pt modelId="{8F184D14-AD75-4FAF-A716-03A9D0DC66DB}" type="parTrans" cxnId="{5F74D785-FC16-4FE8-BC32-F585A13EF7B1}">
      <dgm:prSet/>
      <dgm:spPr/>
      <dgm:t>
        <a:bodyPr/>
        <a:lstStyle/>
        <a:p>
          <a:endParaRPr lang="ru-RU"/>
        </a:p>
      </dgm:t>
    </dgm:pt>
    <dgm:pt modelId="{8A4230D0-3190-4687-8294-6974C152DC99}" type="sibTrans" cxnId="{5F74D785-FC16-4FE8-BC32-F585A13EF7B1}">
      <dgm:prSet/>
      <dgm:spPr/>
      <dgm:t>
        <a:bodyPr/>
        <a:lstStyle/>
        <a:p>
          <a:endParaRPr lang="ru-RU"/>
        </a:p>
      </dgm:t>
    </dgm:pt>
    <dgm:pt modelId="{63C154FD-1F72-4A7B-9ED4-3D1C2A66E168}">
      <dgm:prSet/>
      <dgm:spPr/>
      <dgm:t>
        <a:bodyPr/>
        <a:lstStyle/>
        <a:p>
          <a:pPr algn="just" rtl="0"/>
          <a:r>
            <a:rPr lang="uz-Cyrl-UZ" dirty="0" smtClean="0">
              <a:latin typeface="Times New Roman" panose="02020603050405020304" pitchFamily="18" charset="0"/>
              <a:cs typeface="Times New Roman" panose="02020603050405020304" pitchFamily="18" charset="0"/>
            </a:rPr>
            <a:t>ишсизлик – давлат мулки хусусий мулкига нисбатан кўплиги ва кичик, ўрта тадбиркорларнинг суст ривожланганлиги ишсизлик муаммолари келиб чиқишига сабаб бўлади; </a:t>
          </a:r>
          <a:endParaRPr lang="ru-RU" dirty="0">
            <a:latin typeface="Times New Roman" panose="02020603050405020304" pitchFamily="18" charset="0"/>
            <a:cs typeface="Times New Roman" panose="02020603050405020304" pitchFamily="18" charset="0"/>
          </a:endParaRPr>
        </a:p>
      </dgm:t>
    </dgm:pt>
    <dgm:pt modelId="{0DFE0793-5B72-4475-9B01-ADD50399CCF0}" type="parTrans" cxnId="{4292FA73-EC14-4BDB-A6F2-E7093D29608F}">
      <dgm:prSet/>
      <dgm:spPr/>
      <dgm:t>
        <a:bodyPr/>
        <a:lstStyle/>
        <a:p>
          <a:endParaRPr lang="ru-RU"/>
        </a:p>
      </dgm:t>
    </dgm:pt>
    <dgm:pt modelId="{3D649B80-9C11-4203-837B-8EDCBC5F9A67}" type="sibTrans" cxnId="{4292FA73-EC14-4BDB-A6F2-E7093D29608F}">
      <dgm:prSet/>
      <dgm:spPr/>
      <dgm:t>
        <a:bodyPr/>
        <a:lstStyle/>
        <a:p>
          <a:endParaRPr lang="ru-RU"/>
        </a:p>
      </dgm:t>
    </dgm:pt>
    <dgm:pt modelId="{0A8DD6F6-4F0F-4584-B254-1920E917935A}">
      <dgm:prSet/>
      <dgm:spPr/>
      <dgm:t>
        <a:bodyPr/>
        <a:lstStyle/>
        <a:p>
          <a:pPr algn="just" rtl="0"/>
          <a:r>
            <a:rPr lang="uz-Cyrl-UZ" dirty="0" smtClean="0">
              <a:latin typeface="Times New Roman" panose="02020603050405020304" pitchFamily="18" charset="0"/>
              <a:cs typeface="Times New Roman" panose="02020603050405020304" pitchFamily="18" charset="0"/>
            </a:rPr>
            <a:t>самарадорлиги паст даражада бўлган давлат тадбиркорлик фаолияти.</a:t>
          </a:r>
          <a:endParaRPr lang="ru-RU" dirty="0">
            <a:latin typeface="Times New Roman" panose="02020603050405020304" pitchFamily="18" charset="0"/>
            <a:cs typeface="Times New Roman" panose="02020603050405020304" pitchFamily="18" charset="0"/>
          </a:endParaRPr>
        </a:p>
      </dgm:t>
    </dgm:pt>
    <dgm:pt modelId="{F71B4F71-5E2D-4DA2-8444-ADB87B8FB621}" type="parTrans" cxnId="{73337A60-5072-4984-9F17-568F8497C022}">
      <dgm:prSet/>
      <dgm:spPr/>
      <dgm:t>
        <a:bodyPr/>
        <a:lstStyle/>
        <a:p>
          <a:endParaRPr lang="ru-RU"/>
        </a:p>
      </dgm:t>
    </dgm:pt>
    <dgm:pt modelId="{24D1D4A7-19C0-4EEE-A9EA-26D8FB2B2B49}" type="sibTrans" cxnId="{73337A60-5072-4984-9F17-568F8497C022}">
      <dgm:prSet/>
      <dgm:spPr/>
      <dgm:t>
        <a:bodyPr/>
        <a:lstStyle/>
        <a:p>
          <a:endParaRPr lang="ru-RU"/>
        </a:p>
      </dgm:t>
    </dgm:pt>
    <dgm:pt modelId="{D7FD0286-1378-4740-BC3F-82B4D67AF56A}" type="pres">
      <dgm:prSet presAssocID="{6BAE756C-8055-4CF7-895A-7A067935F95F}" presName="linear" presStyleCnt="0">
        <dgm:presLayoutVars>
          <dgm:animLvl val="lvl"/>
          <dgm:resizeHandles val="exact"/>
        </dgm:presLayoutVars>
      </dgm:prSet>
      <dgm:spPr/>
      <dgm:t>
        <a:bodyPr/>
        <a:lstStyle/>
        <a:p>
          <a:endParaRPr lang="ru-RU"/>
        </a:p>
      </dgm:t>
    </dgm:pt>
    <dgm:pt modelId="{226AA77C-9EC3-447C-8D69-1E26627A3841}" type="pres">
      <dgm:prSet presAssocID="{3C86EC15-D5BD-47AF-B9E3-E092706C6A82}" presName="parentText" presStyleLbl="node1" presStyleIdx="0" presStyleCnt="1">
        <dgm:presLayoutVars>
          <dgm:chMax val="0"/>
          <dgm:bulletEnabled val="1"/>
        </dgm:presLayoutVars>
      </dgm:prSet>
      <dgm:spPr/>
      <dgm:t>
        <a:bodyPr/>
        <a:lstStyle/>
        <a:p>
          <a:endParaRPr lang="ru-RU"/>
        </a:p>
      </dgm:t>
    </dgm:pt>
    <dgm:pt modelId="{40F5A377-995C-4881-9A73-DEAA76CC599D}" type="pres">
      <dgm:prSet presAssocID="{3C86EC15-D5BD-47AF-B9E3-E092706C6A82}" presName="childText" presStyleLbl="revTx" presStyleIdx="0" presStyleCnt="1">
        <dgm:presLayoutVars>
          <dgm:bulletEnabled val="1"/>
        </dgm:presLayoutVars>
      </dgm:prSet>
      <dgm:spPr/>
      <dgm:t>
        <a:bodyPr/>
        <a:lstStyle/>
        <a:p>
          <a:endParaRPr lang="ru-RU"/>
        </a:p>
      </dgm:t>
    </dgm:pt>
  </dgm:ptLst>
  <dgm:cxnLst>
    <dgm:cxn modelId="{5F74D785-FC16-4FE8-BC32-F585A13EF7B1}" srcId="{3C86EC15-D5BD-47AF-B9E3-E092706C6A82}" destId="{8204F8D4-93F5-47F4-9D85-139865CD6E32}" srcOrd="0" destOrd="0" parTransId="{8F184D14-AD75-4FAF-A716-03A9D0DC66DB}" sibTransId="{8A4230D0-3190-4687-8294-6974C152DC99}"/>
    <dgm:cxn modelId="{9D0C54AC-9BFB-445A-A4D4-6457EDD0BD9F}" type="presOf" srcId="{3C86EC15-D5BD-47AF-B9E3-E092706C6A82}" destId="{226AA77C-9EC3-447C-8D69-1E26627A3841}" srcOrd="0" destOrd="0" presId="urn:microsoft.com/office/officeart/2005/8/layout/vList2"/>
    <dgm:cxn modelId="{4292FA73-EC14-4BDB-A6F2-E7093D29608F}" srcId="{3C86EC15-D5BD-47AF-B9E3-E092706C6A82}" destId="{63C154FD-1F72-4A7B-9ED4-3D1C2A66E168}" srcOrd="1" destOrd="0" parTransId="{0DFE0793-5B72-4475-9B01-ADD50399CCF0}" sibTransId="{3D649B80-9C11-4203-837B-8EDCBC5F9A67}"/>
    <dgm:cxn modelId="{4434622F-02F8-4620-B0F2-73D38D217984}" srcId="{6BAE756C-8055-4CF7-895A-7A067935F95F}" destId="{3C86EC15-D5BD-47AF-B9E3-E092706C6A82}" srcOrd="0" destOrd="0" parTransId="{36AE72BC-8985-4D56-9BDB-83CE032BC053}" sibTransId="{6BD8BEEB-E70D-4445-85D1-BF4DBA6D8D72}"/>
    <dgm:cxn modelId="{A653541C-5694-44AC-8C3F-7FD69E12DEFF}" type="presOf" srcId="{6BAE756C-8055-4CF7-895A-7A067935F95F}" destId="{D7FD0286-1378-4740-BC3F-82B4D67AF56A}" srcOrd="0" destOrd="0" presId="urn:microsoft.com/office/officeart/2005/8/layout/vList2"/>
    <dgm:cxn modelId="{73337A60-5072-4984-9F17-568F8497C022}" srcId="{3C86EC15-D5BD-47AF-B9E3-E092706C6A82}" destId="{0A8DD6F6-4F0F-4584-B254-1920E917935A}" srcOrd="2" destOrd="0" parTransId="{F71B4F71-5E2D-4DA2-8444-ADB87B8FB621}" sibTransId="{24D1D4A7-19C0-4EEE-A9EA-26D8FB2B2B49}"/>
    <dgm:cxn modelId="{33B69D86-8BC3-4014-BEBE-6CCCA52155AF}" type="presOf" srcId="{63C154FD-1F72-4A7B-9ED4-3D1C2A66E168}" destId="{40F5A377-995C-4881-9A73-DEAA76CC599D}" srcOrd="0" destOrd="1" presId="urn:microsoft.com/office/officeart/2005/8/layout/vList2"/>
    <dgm:cxn modelId="{5FFBCD02-7F61-43ED-9264-3DBB048D95E1}" type="presOf" srcId="{8204F8D4-93F5-47F4-9D85-139865CD6E32}" destId="{40F5A377-995C-4881-9A73-DEAA76CC599D}" srcOrd="0" destOrd="0" presId="urn:microsoft.com/office/officeart/2005/8/layout/vList2"/>
    <dgm:cxn modelId="{5BAEC414-8DD0-4D2B-B88C-63F5EC55E471}" type="presOf" srcId="{0A8DD6F6-4F0F-4584-B254-1920E917935A}" destId="{40F5A377-995C-4881-9A73-DEAA76CC599D}" srcOrd="0" destOrd="2" presId="urn:microsoft.com/office/officeart/2005/8/layout/vList2"/>
    <dgm:cxn modelId="{AC64F3B1-B8A6-4AE4-9719-39E6D98CCB9E}" type="presParOf" srcId="{D7FD0286-1378-4740-BC3F-82B4D67AF56A}" destId="{226AA77C-9EC3-447C-8D69-1E26627A3841}" srcOrd="0" destOrd="0" presId="urn:microsoft.com/office/officeart/2005/8/layout/vList2"/>
    <dgm:cxn modelId="{E3B6B3F1-215F-4B75-8CD1-E1B6F551DCC8}" type="presParOf" srcId="{D7FD0286-1378-4740-BC3F-82B4D67AF56A}" destId="{40F5A377-995C-4881-9A73-DEAA76CC599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11C82EAB-4291-42A5-BCB3-B171234A19F0}"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5372A96-A627-4C33-B465-F1981B42648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Ушбу модель меҳнат ва капитал манфаатлари мувозанатини катъий ушлаб тургандагина юқори энг сўнгги туб натижаларга эришишни таъминлайди. </a:t>
          </a:r>
          <a:endParaRPr lang="ru-RU" dirty="0">
            <a:latin typeface="Times New Roman" panose="02020603050405020304" pitchFamily="18" charset="0"/>
            <a:cs typeface="Times New Roman" panose="02020603050405020304" pitchFamily="18" charset="0"/>
          </a:endParaRPr>
        </a:p>
      </dgm:t>
    </dgm:pt>
    <dgm:pt modelId="{646D1DD7-E622-4EF9-AD24-DD3267782324}" type="parTrans" cxnId="{FE1F1D90-CEC5-4672-AD0E-B1C9C6E4F16F}">
      <dgm:prSet/>
      <dgm:spPr/>
      <dgm:t>
        <a:bodyPr/>
        <a:lstStyle/>
        <a:p>
          <a:endParaRPr lang="ru-RU"/>
        </a:p>
      </dgm:t>
    </dgm:pt>
    <dgm:pt modelId="{4B51E8C4-8719-4A69-AEA6-A303DCFDA690}" type="sibTrans" cxnId="{FE1F1D90-CEC5-4672-AD0E-B1C9C6E4F16F}">
      <dgm:prSet/>
      <dgm:spPr/>
      <dgm:t>
        <a:bodyPr/>
        <a:lstStyle/>
        <a:p>
          <a:endParaRPr lang="ru-RU"/>
        </a:p>
      </dgm:t>
    </dgm:pt>
    <dgm:pt modelId="{4684D03B-2ABB-43D4-9B9E-224222844635}">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Аммо </a:t>
          </a:r>
          <a:r>
            <a:rPr lang="uz-Cyrl-UZ" dirty="0" smtClean="0">
              <a:latin typeface="Times New Roman" panose="02020603050405020304" pitchFamily="18" charset="0"/>
              <a:cs typeface="Times New Roman" panose="02020603050405020304" pitchFamily="18" charset="0"/>
            </a:rPr>
            <a:t>у америка моделига нисбатан бирмунча камроқ ўзгарувчан (мослашувчан), иқтисодий конъюнктура ўзгаришидан кучсиз таъсирланади.</a:t>
          </a:r>
          <a:endParaRPr lang="ru-RU" dirty="0">
            <a:latin typeface="Times New Roman" panose="02020603050405020304" pitchFamily="18" charset="0"/>
            <a:cs typeface="Times New Roman" panose="02020603050405020304" pitchFamily="18" charset="0"/>
          </a:endParaRPr>
        </a:p>
      </dgm:t>
    </dgm:pt>
    <dgm:pt modelId="{7C395D64-357D-4B36-8A8B-0B63955CD863}" type="parTrans" cxnId="{1B1199F0-6152-49D1-8940-31E234C7041E}">
      <dgm:prSet/>
      <dgm:spPr/>
    </dgm:pt>
    <dgm:pt modelId="{EE3FDF56-5A97-4418-87AE-18BFA61333F2}" type="sibTrans" cxnId="{1B1199F0-6152-49D1-8940-31E234C7041E}">
      <dgm:prSet/>
      <dgm:spPr/>
    </dgm:pt>
    <dgm:pt modelId="{4AE82777-2855-4806-A5FC-C43D4521306F}" type="pres">
      <dgm:prSet presAssocID="{11C82EAB-4291-42A5-BCB3-B171234A19F0}" presName="linear" presStyleCnt="0">
        <dgm:presLayoutVars>
          <dgm:animLvl val="lvl"/>
          <dgm:resizeHandles val="exact"/>
        </dgm:presLayoutVars>
      </dgm:prSet>
      <dgm:spPr/>
      <dgm:t>
        <a:bodyPr/>
        <a:lstStyle/>
        <a:p>
          <a:endParaRPr lang="ru-RU"/>
        </a:p>
      </dgm:t>
    </dgm:pt>
    <dgm:pt modelId="{523F8033-143D-41B1-9B79-C2977D95A851}" type="pres">
      <dgm:prSet presAssocID="{E5372A96-A627-4C33-B465-F1981B42648B}" presName="parentText" presStyleLbl="node1" presStyleIdx="0" presStyleCnt="2">
        <dgm:presLayoutVars>
          <dgm:chMax val="0"/>
          <dgm:bulletEnabled val="1"/>
        </dgm:presLayoutVars>
      </dgm:prSet>
      <dgm:spPr/>
      <dgm:t>
        <a:bodyPr/>
        <a:lstStyle/>
        <a:p>
          <a:endParaRPr lang="ru-RU"/>
        </a:p>
      </dgm:t>
    </dgm:pt>
    <dgm:pt modelId="{C404CE1B-54E5-4713-9205-11D012F38B41}" type="pres">
      <dgm:prSet presAssocID="{4B51E8C4-8719-4A69-AEA6-A303DCFDA690}" presName="spacer" presStyleCnt="0"/>
      <dgm:spPr/>
    </dgm:pt>
    <dgm:pt modelId="{99F99B33-1A08-4B95-893F-45F292AF3537}" type="pres">
      <dgm:prSet presAssocID="{4684D03B-2ABB-43D4-9B9E-224222844635}" presName="parentText" presStyleLbl="node1" presStyleIdx="1" presStyleCnt="2">
        <dgm:presLayoutVars>
          <dgm:chMax val="0"/>
          <dgm:bulletEnabled val="1"/>
        </dgm:presLayoutVars>
      </dgm:prSet>
      <dgm:spPr/>
      <dgm:t>
        <a:bodyPr/>
        <a:lstStyle/>
        <a:p>
          <a:endParaRPr lang="ru-RU"/>
        </a:p>
      </dgm:t>
    </dgm:pt>
  </dgm:ptLst>
  <dgm:cxnLst>
    <dgm:cxn modelId="{718EEFC3-3606-4948-A09E-BD4365FC3A44}" type="presOf" srcId="{11C82EAB-4291-42A5-BCB3-B171234A19F0}" destId="{4AE82777-2855-4806-A5FC-C43D4521306F}" srcOrd="0" destOrd="0" presId="urn:microsoft.com/office/officeart/2005/8/layout/vList2"/>
    <dgm:cxn modelId="{FE1F1D90-CEC5-4672-AD0E-B1C9C6E4F16F}" srcId="{11C82EAB-4291-42A5-BCB3-B171234A19F0}" destId="{E5372A96-A627-4C33-B465-F1981B42648B}" srcOrd="0" destOrd="0" parTransId="{646D1DD7-E622-4EF9-AD24-DD3267782324}" sibTransId="{4B51E8C4-8719-4A69-AEA6-A303DCFDA690}"/>
    <dgm:cxn modelId="{7232FBFE-CC8F-4A13-BD8E-C4265D419E04}" type="presOf" srcId="{4684D03B-2ABB-43D4-9B9E-224222844635}" destId="{99F99B33-1A08-4B95-893F-45F292AF3537}" srcOrd="0" destOrd="0" presId="urn:microsoft.com/office/officeart/2005/8/layout/vList2"/>
    <dgm:cxn modelId="{1B1199F0-6152-49D1-8940-31E234C7041E}" srcId="{11C82EAB-4291-42A5-BCB3-B171234A19F0}" destId="{4684D03B-2ABB-43D4-9B9E-224222844635}" srcOrd="1" destOrd="0" parTransId="{7C395D64-357D-4B36-8A8B-0B63955CD863}" sibTransId="{EE3FDF56-5A97-4418-87AE-18BFA61333F2}"/>
    <dgm:cxn modelId="{38BDC054-34D4-4290-AFC9-A6C839E50030}" type="presOf" srcId="{E5372A96-A627-4C33-B465-F1981B42648B}" destId="{523F8033-143D-41B1-9B79-C2977D95A851}" srcOrd="0" destOrd="0" presId="urn:microsoft.com/office/officeart/2005/8/layout/vList2"/>
    <dgm:cxn modelId="{058F32FA-34C6-469E-B0A3-252407702B0B}" type="presParOf" srcId="{4AE82777-2855-4806-A5FC-C43D4521306F}" destId="{523F8033-143D-41B1-9B79-C2977D95A851}" srcOrd="0" destOrd="0" presId="urn:microsoft.com/office/officeart/2005/8/layout/vList2"/>
    <dgm:cxn modelId="{3B996A5A-DAB0-494D-8E83-4870B359BD11}" type="presParOf" srcId="{4AE82777-2855-4806-A5FC-C43D4521306F}" destId="{C404CE1B-54E5-4713-9205-11D012F38B41}" srcOrd="1" destOrd="0" presId="urn:microsoft.com/office/officeart/2005/8/layout/vList2"/>
    <dgm:cxn modelId="{F6BD1DB2-E35D-4164-9FA8-B5771B3CE1CF}" type="presParOf" srcId="{4AE82777-2855-4806-A5FC-C43D4521306F}" destId="{99F99B33-1A08-4B95-893F-45F292AF353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643FDD80-9154-4754-83E9-EDDD335772E6}"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C0FC75D2-7A2F-42FF-9FE8-CDCE0E1A8A00}">
      <dgm:prSet/>
      <dgm:spPr/>
      <dgm:t>
        <a:bodyPr/>
        <a:lstStyle/>
        <a:p>
          <a:pPr algn="ctr" rtl="0"/>
          <a:r>
            <a:rPr lang="uz-Cyrl-UZ" b="1" dirty="0" smtClean="0">
              <a:latin typeface="Times New Roman" panose="02020603050405020304" pitchFamily="18" charset="0"/>
              <a:cs typeface="Times New Roman" panose="02020603050405020304" pitchFamily="18" charset="0"/>
            </a:rPr>
            <a:t>4. Иқтисодий тараққиётнинг Шарқий Осиё модели</a:t>
          </a:r>
          <a:endParaRPr lang="ru-RU" dirty="0">
            <a:latin typeface="Times New Roman" panose="02020603050405020304" pitchFamily="18" charset="0"/>
            <a:cs typeface="Times New Roman" panose="02020603050405020304" pitchFamily="18" charset="0"/>
          </a:endParaRPr>
        </a:p>
      </dgm:t>
    </dgm:pt>
    <dgm:pt modelId="{E9E324C6-F9E6-4A62-8491-EC5949B5AD79}" type="parTrans" cxnId="{6487E3DC-CDA0-4CE8-AE21-CC980A55F2DC}">
      <dgm:prSet/>
      <dgm:spPr/>
      <dgm:t>
        <a:bodyPr/>
        <a:lstStyle/>
        <a:p>
          <a:endParaRPr lang="ru-RU"/>
        </a:p>
      </dgm:t>
    </dgm:pt>
    <dgm:pt modelId="{D15B9CAF-5C9A-413C-803F-829FB8427D43}" type="sibTrans" cxnId="{6487E3DC-CDA0-4CE8-AE21-CC980A55F2DC}">
      <dgm:prSet/>
      <dgm:spPr/>
      <dgm:t>
        <a:bodyPr/>
        <a:lstStyle/>
        <a:p>
          <a:endParaRPr lang="ru-RU"/>
        </a:p>
      </dgm:t>
    </dgm:pt>
    <dgm:pt modelId="{7840B5C7-F455-419A-A46E-1CDEE5AAD400}" type="pres">
      <dgm:prSet presAssocID="{643FDD80-9154-4754-83E9-EDDD335772E6}" presName="linear" presStyleCnt="0">
        <dgm:presLayoutVars>
          <dgm:animLvl val="lvl"/>
          <dgm:resizeHandles val="exact"/>
        </dgm:presLayoutVars>
      </dgm:prSet>
      <dgm:spPr/>
      <dgm:t>
        <a:bodyPr/>
        <a:lstStyle/>
        <a:p>
          <a:endParaRPr lang="ru-RU"/>
        </a:p>
      </dgm:t>
    </dgm:pt>
    <dgm:pt modelId="{01B19848-9BAF-45B8-9527-45945BE16947}" type="pres">
      <dgm:prSet presAssocID="{C0FC75D2-7A2F-42FF-9FE8-CDCE0E1A8A00}" presName="parentText" presStyleLbl="node1" presStyleIdx="0" presStyleCnt="1">
        <dgm:presLayoutVars>
          <dgm:chMax val="0"/>
          <dgm:bulletEnabled val="1"/>
        </dgm:presLayoutVars>
      </dgm:prSet>
      <dgm:spPr/>
      <dgm:t>
        <a:bodyPr/>
        <a:lstStyle/>
        <a:p>
          <a:endParaRPr lang="ru-RU"/>
        </a:p>
      </dgm:t>
    </dgm:pt>
  </dgm:ptLst>
  <dgm:cxnLst>
    <dgm:cxn modelId="{6487E3DC-CDA0-4CE8-AE21-CC980A55F2DC}" srcId="{643FDD80-9154-4754-83E9-EDDD335772E6}" destId="{C0FC75D2-7A2F-42FF-9FE8-CDCE0E1A8A00}" srcOrd="0" destOrd="0" parTransId="{E9E324C6-F9E6-4A62-8491-EC5949B5AD79}" sibTransId="{D15B9CAF-5C9A-413C-803F-829FB8427D43}"/>
    <dgm:cxn modelId="{34122ED3-701B-4016-9941-CE5305773878}" type="presOf" srcId="{643FDD80-9154-4754-83E9-EDDD335772E6}" destId="{7840B5C7-F455-419A-A46E-1CDEE5AAD400}" srcOrd="0" destOrd="0" presId="urn:microsoft.com/office/officeart/2005/8/layout/vList2"/>
    <dgm:cxn modelId="{5A0D8AC4-A073-425A-A9ED-794C25117D7C}" type="presOf" srcId="{C0FC75D2-7A2F-42FF-9FE8-CDCE0E1A8A00}" destId="{01B19848-9BAF-45B8-9527-45945BE16947}" srcOrd="0" destOrd="0" presId="urn:microsoft.com/office/officeart/2005/8/layout/vList2"/>
    <dgm:cxn modelId="{54628BF6-8116-4099-B0DC-C8307E5C8341}" type="presParOf" srcId="{7840B5C7-F455-419A-A46E-1CDEE5AAD400}" destId="{01B19848-9BAF-45B8-9527-45945BE1694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F73161E4-C255-44F1-986C-A02253E34D3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5163BF1-9767-4B14-A358-0E25A492127F}">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Шарқий Осиё модели.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B134165-6BD0-48A4-910C-AC72BFF44989}" type="parTrans" cxnId="{C4EA860C-FB1D-4A13-8D74-089A754222B8}">
      <dgm:prSet/>
      <dgm:spPr/>
      <dgm:t>
        <a:bodyPr/>
        <a:lstStyle/>
        <a:p>
          <a:endParaRPr lang="ru-RU"/>
        </a:p>
      </dgm:t>
    </dgm:pt>
    <dgm:pt modelId="{47F10B49-47B5-4DA3-9A80-0971B5933481}" type="sibTrans" cxnId="{C4EA860C-FB1D-4A13-8D74-089A754222B8}">
      <dgm:prSet/>
      <dgm:spPr/>
      <dgm:t>
        <a:bodyPr/>
        <a:lstStyle/>
        <a:p>
          <a:endParaRPr lang="ru-RU"/>
        </a:p>
      </dgm:t>
    </dgm:pt>
    <dgm:pt modelId="{362D50E9-8F9D-49A2-931F-71871B7FC9C4}">
      <dgm:prSet/>
      <dgm:spPr/>
      <dgm:t>
        <a:bodyPr/>
        <a:lstStyle/>
        <a:p>
          <a:pPr algn="just" rtl="0"/>
          <a:r>
            <a:rPr lang="uz-Cyrl-UZ" dirty="0" smtClean="0">
              <a:latin typeface="Times New Roman" panose="02020603050405020304" pitchFamily="18" charset="0"/>
              <a:cs typeface="Times New Roman" panose="02020603050405020304" pitchFamily="18" charset="0"/>
            </a:rPr>
            <a:t>қариндош-уруғчилик; </a:t>
          </a:r>
          <a:endParaRPr lang="ru-RU" dirty="0">
            <a:latin typeface="Times New Roman" panose="02020603050405020304" pitchFamily="18" charset="0"/>
            <a:cs typeface="Times New Roman" panose="02020603050405020304" pitchFamily="18" charset="0"/>
          </a:endParaRPr>
        </a:p>
      </dgm:t>
    </dgm:pt>
    <dgm:pt modelId="{86BB04F4-D3C2-4484-AFC9-25CA00D1864A}" type="parTrans" cxnId="{150E7203-EB28-4955-8D57-A147A823869D}">
      <dgm:prSet/>
      <dgm:spPr/>
      <dgm:t>
        <a:bodyPr/>
        <a:lstStyle/>
        <a:p>
          <a:endParaRPr lang="ru-RU"/>
        </a:p>
      </dgm:t>
    </dgm:pt>
    <dgm:pt modelId="{E69A1F3F-D8DC-4D75-944D-29FA862DBA06}" type="sibTrans" cxnId="{150E7203-EB28-4955-8D57-A147A823869D}">
      <dgm:prSet/>
      <dgm:spPr/>
      <dgm:t>
        <a:bodyPr/>
        <a:lstStyle/>
        <a:p>
          <a:endParaRPr lang="ru-RU"/>
        </a:p>
      </dgm:t>
    </dgm:pt>
    <dgm:pt modelId="{635779FA-C8E2-4866-B662-0D8006EEA49F}">
      <dgm:prSet/>
      <dgm:spPr/>
      <dgm:t>
        <a:bodyPr/>
        <a:lstStyle/>
        <a:p>
          <a:pPr algn="just" rtl="0"/>
          <a:r>
            <a:rPr lang="uz-Cyrl-UZ" dirty="0" smtClean="0">
              <a:latin typeface="Times New Roman" panose="02020603050405020304" pitchFamily="18" charset="0"/>
              <a:cs typeface="Times New Roman" panose="02020603050405020304" pitchFamily="18" charset="0"/>
            </a:rPr>
            <a:t>давлат ва тадбиркорлар манфаатларининг узвий боғлиқлиги: </a:t>
          </a:r>
          <a:endParaRPr lang="ru-RU" dirty="0">
            <a:latin typeface="Times New Roman" panose="02020603050405020304" pitchFamily="18" charset="0"/>
            <a:cs typeface="Times New Roman" panose="02020603050405020304" pitchFamily="18" charset="0"/>
          </a:endParaRPr>
        </a:p>
      </dgm:t>
    </dgm:pt>
    <dgm:pt modelId="{CEC18F14-661E-4FD1-9025-F9D94B6A4968}" type="parTrans" cxnId="{2F7FD121-E036-496A-BF6E-17444AE20680}">
      <dgm:prSet/>
      <dgm:spPr/>
      <dgm:t>
        <a:bodyPr/>
        <a:lstStyle/>
        <a:p>
          <a:endParaRPr lang="ru-RU"/>
        </a:p>
      </dgm:t>
    </dgm:pt>
    <dgm:pt modelId="{96A5294E-69D6-405B-A00A-6BDDEA8B0827}" type="sibTrans" cxnId="{2F7FD121-E036-496A-BF6E-17444AE20680}">
      <dgm:prSet/>
      <dgm:spPr/>
      <dgm:t>
        <a:bodyPr/>
        <a:lstStyle/>
        <a:p>
          <a:endParaRPr lang="ru-RU"/>
        </a:p>
      </dgm:t>
    </dgm:pt>
    <dgm:pt modelId="{3BB7436E-2D95-406B-93D7-6D93A91750D9}">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иқтисодиётнинг экспортга йўналтирилганлиги; </a:t>
          </a:r>
          <a:endParaRPr lang="ru-RU" dirty="0">
            <a:latin typeface="Times New Roman" panose="02020603050405020304" pitchFamily="18" charset="0"/>
            <a:cs typeface="Times New Roman" panose="02020603050405020304" pitchFamily="18" charset="0"/>
          </a:endParaRPr>
        </a:p>
      </dgm:t>
    </dgm:pt>
    <dgm:pt modelId="{11755C6F-5C9F-4F97-B5C4-41CE51DFBB9C}" type="parTrans" cxnId="{3F7CFDFE-8462-4899-B4F6-797B531DA159}">
      <dgm:prSet/>
      <dgm:spPr/>
      <dgm:t>
        <a:bodyPr/>
        <a:lstStyle/>
        <a:p>
          <a:endParaRPr lang="ru-RU"/>
        </a:p>
      </dgm:t>
    </dgm:pt>
    <dgm:pt modelId="{DD4FDF46-1C08-4858-945D-A818912455C4}" type="sibTrans" cxnId="{3F7CFDFE-8462-4899-B4F6-797B531DA159}">
      <dgm:prSet/>
      <dgm:spPr/>
      <dgm:t>
        <a:bodyPr/>
        <a:lstStyle/>
        <a:p>
          <a:endParaRPr lang="ru-RU"/>
        </a:p>
      </dgm:t>
    </dgm:pt>
    <dgm:pt modelId="{0A06D79D-9C30-4DA8-8915-CA108F9F44C4}">
      <dgm:prSet/>
      <dgm:spPr/>
      <dgm:t>
        <a:bodyPr/>
        <a:lstStyle/>
        <a:p>
          <a:pPr algn="just" rtl="0"/>
          <a:r>
            <a:rPr lang="uz-Cyrl-UZ" dirty="0" smtClean="0">
              <a:latin typeface="Times New Roman" panose="02020603050405020304" pitchFamily="18" charset="0"/>
              <a:cs typeface="Times New Roman" panose="02020603050405020304" pitchFamily="18" charset="0"/>
            </a:rPr>
            <a:t>бир умрлик ёлланиб ишлаш тизимининг меҳнат фаолиятини рағбатлантириш асоси эканлиги.</a:t>
          </a:r>
          <a:endParaRPr lang="ru-RU" dirty="0">
            <a:latin typeface="Times New Roman" panose="02020603050405020304" pitchFamily="18" charset="0"/>
            <a:cs typeface="Times New Roman" panose="02020603050405020304" pitchFamily="18" charset="0"/>
          </a:endParaRPr>
        </a:p>
      </dgm:t>
    </dgm:pt>
    <dgm:pt modelId="{1DAC26B0-E637-4237-A47A-5669D1F0AF91}" type="parTrans" cxnId="{944E4A3A-320C-4EC6-968E-E43619D0046A}">
      <dgm:prSet/>
      <dgm:spPr/>
      <dgm:t>
        <a:bodyPr/>
        <a:lstStyle/>
        <a:p>
          <a:endParaRPr lang="ru-RU"/>
        </a:p>
      </dgm:t>
    </dgm:pt>
    <dgm:pt modelId="{DF8A1DF1-A20D-40C6-9418-B94E6D7AD433}" type="sibTrans" cxnId="{944E4A3A-320C-4EC6-968E-E43619D0046A}">
      <dgm:prSet/>
      <dgm:spPr/>
      <dgm:t>
        <a:bodyPr/>
        <a:lstStyle/>
        <a:p>
          <a:endParaRPr lang="ru-RU"/>
        </a:p>
      </dgm:t>
    </dgm:pt>
    <dgm:pt modelId="{28DB22AA-E99B-41B1-9F37-0C6051DBD23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Ушбу модель Япония ва Жануби-Шарқий Осиёнинг бир қатор мамлакатларида (Жанубий Корея, Тайвань, Сингапур) қўлланилади. </a:t>
          </a:r>
          <a:endParaRPr lang="ru-RU" dirty="0">
            <a:latin typeface="Times New Roman" panose="02020603050405020304" pitchFamily="18" charset="0"/>
            <a:cs typeface="Times New Roman" panose="02020603050405020304" pitchFamily="18" charset="0"/>
          </a:endParaRPr>
        </a:p>
      </dgm:t>
    </dgm:pt>
    <dgm:pt modelId="{74B6F204-41DC-410C-9778-2F4B65DB073A}" type="parTrans" cxnId="{1728D329-D119-440A-B916-0F8B03657866}">
      <dgm:prSet/>
      <dgm:spPr/>
    </dgm:pt>
    <dgm:pt modelId="{41C270F6-F8D6-4C2A-9C58-4C73F6E0736B}" type="sibTrans" cxnId="{1728D329-D119-440A-B916-0F8B03657866}">
      <dgm:prSet/>
      <dgm:spPr/>
    </dgm:pt>
    <dgm:pt modelId="{7BD99E9A-BB4D-4238-8D4C-1E6F75D2E9AF}">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Моделнинг </a:t>
          </a:r>
          <a:r>
            <a:rPr lang="uz-Cyrl-UZ" dirty="0" smtClean="0">
              <a:latin typeface="Times New Roman" panose="02020603050405020304" pitchFamily="18" charset="0"/>
              <a:cs typeface="Times New Roman" panose="02020603050405020304" pitchFamily="18" charset="0"/>
            </a:rPr>
            <a:t>хусусиятлари миллий менталитет, шарқона анъаналар ва маданият таъсирида шаклланган: </a:t>
          </a:r>
          <a:endParaRPr lang="ru-RU" dirty="0">
            <a:latin typeface="Times New Roman" panose="02020603050405020304" pitchFamily="18" charset="0"/>
            <a:cs typeface="Times New Roman" panose="02020603050405020304" pitchFamily="18" charset="0"/>
          </a:endParaRPr>
        </a:p>
      </dgm:t>
    </dgm:pt>
    <dgm:pt modelId="{2C6E0717-7031-471F-B44D-936D2DE94C2E}" type="parTrans" cxnId="{AE84CE31-A4BF-43C9-90C5-DC45D4369117}">
      <dgm:prSet/>
      <dgm:spPr/>
    </dgm:pt>
    <dgm:pt modelId="{73D34E3A-7F64-4548-B428-04CBD7E298CA}" type="sibTrans" cxnId="{AE84CE31-A4BF-43C9-90C5-DC45D4369117}">
      <dgm:prSet/>
      <dgm:spPr/>
    </dgm:pt>
    <dgm:pt modelId="{E29DB2EE-6807-4718-BBE5-1EF1AC02AE17}" type="pres">
      <dgm:prSet presAssocID="{F73161E4-C255-44F1-986C-A02253E34D35}" presName="linear" presStyleCnt="0">
        <dgm:presLayoutVars>
          <dgm:animLvl val="lvl"/>
          <dgm:resizeHandles val="exact"/>
        </dgm:presLayoutVars>
      </dgm:prSet>
      <dgm:spPr/>
      <dgm:t>
        <a:bodyPr/>
        <a:lstStyle/>
        <a:p>
          <a:endParaRPr lang="ru-RU"/>
        </a:p>
      </dgm:t>
    </dgm:pt>
    <dgm:pt modelId="{86C6E77D-E0FE-4906-A8D0-F0806D4C611B}" type="pres">
      <dgm:prSet presAssocID="{85163BF1-9767-4B14-A358-0E25A492127F}" presName="parentText" presStyleLbl="node1" presStyleIdx="0" presStyleCnt="3">
        <dgm:presLayoutVars>
          <dgm:chMax val="0"/>
          <dgm:bulletEnabled val="1"/>
        </dgm:presLayoutVars>
      </dgm:prSet>
      <dgm:spPr/>
      <dgm:t>
        <a:bodyPr/>
        <a:lstStyle/>
        <a:p>
          <a:endParaRPr lang="ru-RU"/>
        </a:p>
      </dgm:t>
    </dgm:pt>
    <dgm:pt modelId="{63C9E3A7-546F-4C60-BF1B-A3B3B04FA94D}" type="pres">
      <dgm:prSet presAssocID="{47F10B49-47B5-4DA3-9A80-0971B5933481}" presName="spacer" presStyleCnt="0"/>
      <dgm:spPr/>
    </dgm:pt>
    <dgm:pt modelId="{40E0F331-4C19-4F29-9214-5E8922C4AA18}" type="pres">
      <dgm:prSet presAssocID="{28DB22AA-E99B-41B1-9F37-0C6051DBD235}" presName="parentText" presStyleLbl="node1" presStyleIdx="1" presStyleCnt="3">
        <dgm:presLayoutVars>
          <dgm:chMax val="0"/>
          <dgm:bulletEnabled val="1"/>
        </dgm:presLayoutVars>
      </dgm:prSet>
      <dgm:spPr/>
      <dgm:t>
        <a:bodyPr/>
        <a:lstStyle/>
        <a:p>
          <a:endParaRPr lang="ru-RU"/>
        </a:p>
      </dgm:t>
    </dgm:pt>
    <dgm:pt modelId="{A0C71EBA-D240-4F6B-8904-35DA160A09A9}" type="pres">
      <dgm:prSet presAssocID="{41C270F6-F8D6-4C2A-9C58-4C73F6E0736B}" presName="spacer" presStyleCnt="0"/>
      <dgm:spPr/>
    </dgm:pt>
    <dgm:pt modelId="{FF82AD8F-6AB4-42C6-A184-8A96D46A4325}" type="pres">
      <dgm:prSet presAssocID="{7BD99E9A-BB4D-4238-8D4C-1E6F75D2E9AF}" presName="parentText" presStyleLbl="node1" presStyleIdx="2" presStyleCnt="3">
        <dgm:presLayoutVars>
          <dgm:chMax val="0"/>
          <dgm:bulletEnabled val="1"/>
        </dgm:presLayoutVars>
      </dgm:prSet>
      <dgm:spPr/>
      <dgm:t>
        <a:bodyPr/>
        <a:lstStyle/>
        <a:p>
          <a:endParaRPr lang="ru-RU"/>
        </a:p>
      </dgm:t>
    </dgm:pt>
    <dgm:pt modelId="{884A2983-A677-4322-BEC0-E7CDF20FD2ED}" type="pres">
      <dgm:prSet presAssocID="{7BD99E9A-BB4D-4238-8D4C-1E6F75D2E9AF}" presName="childText" presStyleLbl="revTx" presStyleIdx="0" presStyleCnt="1">
        <dgm:presLayoutVars>
          <dgm:bulletEnabled val="1"/>
        </dgm:presLayoutVars>
      </dgm:prSet>
      <dgm:spPr/>
      <dgm:t>
        <a:bodyPr/>
        <a:lstStyle/>
        <a:p>
          <a:endParaRPr lang="ru-RU"/>
        </a:p>
      </dgm:t>
    </dgm:pt>
  </dgm:ptLst>
  <dgm:cxnLst>
    <dgm:cxn modelId="{A54E9492-2ADA-4B04-875D-2336D03BCA69}" type="presOf" srcId="{28DB22AA-E99B-41B1-9F37-0C6051DBD235}" destId="{40E0F331-4C19-4F29-9214-5E8922C4AA18}" srcOrd="0" destOrd="0" presId="urn:microsoft.com/office/officeart/2005/8/layout/vList2"/>
    <dgm:cxn modelId="{2F7FD121-E036-496A-BF6E-17444AE20680}" srcId="{7BD99E9A-BB4D-4238-8D4C-1E6F75D2E9AF}" destId="{635779FA-C8E2-4866-B662-0D8006EEA49F}" srcOrd="1" destOrd="0" parTransId="{CEC18F14-661E-4FD1-9025-F9D94B6A4968}" sibTransId="{96A5294E-69D6-405B-A00A-6BDDEA8B0827}"/>
    <dgm:cxn modelId="{150E7203-EB28-4955-8D57-A147A823869D}" srcId="{7BD99E9A-BB4D-4238-8D4C-1E6F75D2E9AF}" destId="{362D50E9-8F9D-49A2-931F-71871B7FC9C4}" srcOrd="0" destOrd="0" parTransId="{86BB04F4-D3C2-4484-AFC9-25CA00D1864A}" sibTransId="{E69A1F3F-D8DC-4D75-944D-29FA862DBA06}"/>
    <dgm:cxn modelId="{75F03EF0-2372-45AA-99E6-08D2330FE735}" type="presOf" srcId="{7BD99E9A-BB4D-4238-8D4C-1E6F75D2E9AF}" destId="{FF82AD8F-6AB4-42C6-A184-8A96D46A4325}" srcOrd="0" destOrd="0" presId="urn:microsoft.com/office/officeart/2005/8/layout/vList2"/>
    <dgm:cxn modelId="{FABFA825-CDA5-48FB-81B6-9D01D04A52A6}" type="presOf" srcId="{85163BF1-9767-4B14-A358-0E25A492127F}" destId="{86C6E77D-E0FE-4906-A8D0-F0806D4C611B}" srcOrd="0" destOrd="0" presId="urn:microsoft.com/office/officeart/2005/8/layout/vList2"/>
    <dgm:cxn modelId="{D47D9DE9-6636-4C12-A656-D5559E2614C6}" type="presOf" srcId="{3BB7436E-2D95-406B-93D7-6D93A91750D9}" destId="{884A2983-A677-4322-BEC0-E7CDF20FD2ED}" srcOrd="0" destOrd="2" presId="urn:microsoft.com/office/officeart/2005/8/layout/vList2"/>
    <dgm:cxn modelId="{CD7EDBD4-FC64-4ED1-939D-E11FA49ACADD}" type="presOf" srcId="{F73161E4-C255-44F1-986C-A02253E34D35}" destId="{E29DB2EE-6807-4718-BBE5-1EF1AC02AE17}" srcOrd="0" destOrd="0" presId="urn:microsoft.com/office/officeart/2005/8/layout/vList2"/>
    <dgm:cxn modelId="{C4EA860C-FB1D-4A13-8D74-089A754222B8}" srcId="{F73161E4-C255-44F1-986C-A02253E34D35}" destId="{85163BF1-9767-4B14-A358-0E25A492127F}" srcOrd="0" destOrd="0" parTransId="{9B134165-6BD0-48A4-910C-AC72BFF44989}" sibTransId="{47F10B49-47B5-4DA3-9A80-0971B5933481}"/>
    <dgm:cxn modelId="{AE84CE31-A4BF-43C9-90C5-DC45D4369117}" srcId="{F73161E4-C255-44F1-986C-A02253E34D35}" destId="{7BD99E9A-BB4D-4238-8D4C-1E6F75D2E9AF}" srcOrd="2" destOrd="0" parTransId="{2C6E0717-7031-471F-B44D-936D2DE94C2E}" sibTransId="{73D34E3A-7F64-4548-B428-04CBD7E298CA}"/>
    <dgm:cxn modelId="{8D0FDFF8-8DDD-45AF-9A9D-CD57D73C0C02}" type="presOf" srcId="{0A06D79D-9C30-4DA8-8915-CA108F9F44C4}" destId="{884A2983-A677-4322-BEC0-E7CDF20FD2ED}" srcOrd="0" destOrd="3" presId="urn:microsoft.com/office/officeart/2005/8/layout/vList2"/>
    <dgm:cxn modelId="{1728D329-D119-440A-B916-0F8B03657866}" srcId="{F73161E4-C255-44F1-986C-A02253E34D35}" destId="{28DB22AA-E99B-41B1-9F37-0C6051DBD235}" srcOrd="1" destOrd="0" parTransId="{74B6F204-41DC-410C-9778-2F4B65DB073A}" sibTransId="{41C270F6-F8D6-4C2A-9C58-4C73F6E0736B}"/>
    <dgm:cxn modelId="{944E4A3A-320C-4EC6-968E-E43619D0046A}" srcId="{7BD99E9A-BB4D-4238-8D4C-1E6F75D2E9AF}" destId="{0A06D79D-9C30-4DA8-8915-CA108F9F44C4}" srcOrd="3" destOrd="0" parTransId="{1DAC26B0-E637-4237-A47A-5669D1F0AF91}" sibTransId="{DF8A1DF1-A20D-40C6-9418-B94E6D7AD433}"/>
    <dgm:cxn modelId="{EC902121-E63F-47AC-901C-987CF9B1260E}" type="presOf" srcId="{362D50E9-8F9D-49A2-931F-71871B7FC9C4}" destId="{884A2983-A677-4322-BEC0-E7CDF20FD2ED}" srcOrd="0" destOrd="0" presId="urn:microsoft.com/office/officeart/2005/8/layout/vList2"/>
    <dgm:cxn modelId="{E3A04032-CEF2-4E39-A699-7637C99E2DF5}" type="presOf" srcId="{635779FA-C8E2-4866-B662-0D8006EEA49F}" destId="{884A2983-A677-4322-BEC0-E7CDF20FD2ED}" srcOrd="0" destOrd="1" presId="urn:microsoft.com/office/officeart/2005/8/layout/vList2"/>
    <dgm:cxn modelId="{3F7CFDFE-8462-4899-B4F6-797B531DA159}" srcId="{7BD99E9A-BB4D-4238-8D4C-1E6F75D2E9AF}" destId="{3BB7436E-2D95-406B-93D7-6D93A91750D9}" srcOrd="2" destOrd="0" parTransId="{11755C6F-5C9F-4F97-B5C4-41CE51DFBB9C}" sibTransId="{DD4FDF46-1C08-4858-945D-A818912455C4}"/>
    <dgm:cxn modelId="{39528A3C-0C8B-4520-AA19-189915C76377}" type="presParOf" srcId="{E29DB2EE-6807-4718-BBE5-1EF1AC02AE17}" destId="{86C6E77D-E0FE-4906-A8D0-F0806D4C611B}" srcOrd="0" destOrd="0" presId="urn:microsoft.com/office/officeart/2005/8/layout/vList2"/>
    <dgm:cxn modelId="{B717CC42-7DE0-4F87-93D1-B9F45B869A22}" type="presParOf" srcId="{E29DB2EE-6807-4718-BBE5-1EF1AC02AE17}" destId="{63C9E3A7-546F-4C60-BF1B-A3B3B04FA94D}" srcOrd="1" destOrd="0" presId="urn:microsoft.com/office/officeart/2005/8/layout/vList2"/>
    <dgm:cxn modelId="{4C58BD5B-6F62-4E39-835D-8521342AA40A}" type="presParOf" srcId="{E29DB2EE-6807-4718-BBE5-1EF1AC02AE17}" destId="{40E0F331-4C19-4F29-9214-5E8922C4AA18}" srcOrd="2" destOrd="0" presId="urn:microsoft.com/office/officeart/2005/8/layout/vList2"/>
    <dgm:cxn modelId="{172A3BAD-FBA9-48ED-91D6-213939AA45D2}" type="presParOf" srcId="{E29DB2EE-6807-4718-BBE5-1EF1AC02AE17}" destId="{A0C71EBA-D240-4F6B-8904-35DA160A09A9}" srcOrd="3" destOrd="0" presId="urn:microsoft.com/office/officeart/2005/8/layout/vList2"/>
    <dgm:cxn modelId="{C50A571E-CC92-4F58-9E26-22A26662466F}" type="presParOf" srcId="{E29DB2EE-6807-4718-BBE5-1EF1AC02AE17}" destId="{FF82AD8F-6AB4-42C6-A184-8A96D46A4325}" srcOrd="4" destOrd="0" presId="urn:microsoft.com/office/officeart/2005/8/layout/vList2"/>
    <dgm:cxn modelId="{1D291352-B6EF-4E41-A7F1-99D2FC39035A}" type="presParOf" srcId="{E29DB2EE-6807-4718-BBE5-1EF1AC02AE17}" destId="{884A2983-A677-4322-BEC0-E7CDF20FD2ED}" srcOrd="5"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DC160751-0AE4-48EE-96B1-264B70BB19E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CDD0A4D-FF9E-4AF7-B320-1BC39E0DAB9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Япония модели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деярли</a:t>
          </a:r>
          <a:r>
            <a:rPr lang="ru-RU" dirty="0" smtClean="0">
              <a:latin typeface="Times New Roman" panose="02020603050405020304" pitchFamily="18" charset="0"/>
              <a:cs typeface="Times New Roman" panose="02020603050405020304" pitchFamily="18" charset="0"/>
            </a:rPr>
            <a:t> 150 </a:t>
          </a:r>
          <a:r>
            <a:rPr lang="ru-RU" dirty="0" err="1" smtClean="0">
              <a:latin typeface="Times New Roman" panose="02020603050405020304" pitchFamily="18" charset="0"/>
              <a:cs typeface="Times New Roman" panose="02020603050405020304" pitchFamily="18" charset="0"/>
            </a:rPr>
            <a:t>йил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давомида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хусусиятларига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лган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C7F5EE6-1034-4DA7-8261-5B59950B09B0}" type="parTrans" cxnId="{C2D8FCF8-3F0A-41F2-9A59-91AB7EB7667D}">
      <dgm:prSet/>
      <dgm:spPr/>
      <dgm:t>
        <a:bodyPr/>
        <a:lstStyle/>
        <a:p>
          <a:endParaRPr lang="ru-RU"/>
        </a:p>
      </dgm:t>
    </dgm:pt>
    <dgm:pt modelId="{2A663B58-F671-408A-882B-181317BBF0B7}" type="sibTrans" cxnId="{C2D8FCF8-3F0A-41F2-9A59-91AB7EB7667D}">
      <dgm:prSet/>
      <dgm:spPr/>
      <dgm:t>
        <a:bodyPr/>
        <a:lstStyle/>
        <a:p>
          <a:endParaRPr lang="ru-RU"/>
        </a:p>
      </dgm:t>
    </dgm:pt>
    <dgm:pt modelId="{8E6DB625-B279-4B5C-8CAF-9BB58DD123F1}">
      <dgm:prSet/>
      <dgm:spPr/>
      <dgm:t>
        <a:bodyPr/>
        <a:lstStyle/>
        <a:p>
          <a:pPr marL="0" indent="358775" algn="just" rtl="0"/>
          <a:r>
            <a:rPr lang="ru-RU" smtClean="0">
              <a:latin typeface="Times New Roman" panose="02020603050405020304" pitchFamily="18" charset="0"/>
              <a:cs typeface="Times New Roman" panose="02020603050405020304" pitchFamily="18" charset="0"/>
            </a:rPr>
            <a:t>Япония </a:t>
          </a:r>
          <a:r>
            <a:rPr lang="ru-RU" dirty="0" err="1" smtClean="0">
              <a:latin typeface="Times New Roman" panose="02020603050405020304" pitchFamily="18" charset="0"/>
              <a:cs typeface="Times New Roman" panose="02020603050405020304" pitchFamily="18" charset="0"/>
            </a:rPr>
            <a:t>моделининг</a:t>
          </a:r>
          <a:r>
            <a:rPr lang="ru-RU" dirty="0" smtClean="0">
              <a:latin typeface="Times New Roman" panose="02020603050405020304" pitchFamily="18" charset="0"/>
              <a:cs typeface="Times New Roman" panose="02020603050405020304" pitchFamily="18" charset="0"/>
            </a:rPr>
            <a:t> Европа </a:t>
          </a:r>
          <a:r>
            <a:rPr lang="ru-RU" dirty="0" err="1" smtClean="0">
              <a:latin typeface="Times New Roman" panose="02020603050405020304" pitchFamily="18" charset="0"/>
              <a:cs typeface="Times New Roman" panose="02020603050405020304" pitchFamily="18" charset="0"/>
            </a:rPr>
            <a:t>мамлакатлари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АҚШ </a:t>
          </a:r>
          <a:r>
            <a:rPr lang="ru-RU" dirty="0" err="1" smtClean="0">
              <a:latin typeface="Times New Roman" panose="02020603050405020304" pitchFamily="18" charset="0"/>
              <a:cs typeface="Times New Roman" panose="02020603050405020304" pitchFamily="18" charset="0"/>
            </a:rPr>
            <a:t>моделдаридан</a:t>
          </a:r>
          <a:r>
            <a:rPr lang="ru-RU" dirty="0" smtClean="0">
              <a:latin typeface="Times New Roman" panose="02020603050405020304" pitchFamily="18" charset="0"/>
              <a:cs typeface="Times New Roman" panose="02020603050405020304" pitchFamily="18" charset="0"/>
            </a:rPr>
            <a:t> фар</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 </a:t>
          </a:r>
          <a:r>
            <a:rPr lang="ru-RU" dirty="0" err="1" smtClean="0">
              <a:latin typeface="Times New Roman" panose="02020603050405020304" pitchFamily="18" charset="0"/>
              <a:cs typeface="Times New Roman" panose="02020603050405020304" pitchFamily="18" charset="0"/>
            </a:rPr>
            <a:t>жамиятнинг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ижтимоий-иқтисодий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давлат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ролининг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юкорилиги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ажралиб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туришидир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40EDB08-6AD9-49CD-97EE-7646B54BFDB5}" type="parTrans" cxnId="{19F60CEB-6B99-4849-99D6-B976CF9454C5}">
      <dgm:prSet/>
      <dgm:spPr/>
    </dgm:pt>
    <dgm:pt modelId="{826BFDC0-7C6B-4F8F-9E91-0110B27B9C3B}" type="sibTrans" cxnId="{19F60CEB-6B99-4849-99D6-B976CF9454C5}">
      <dgm:prSet/>
      <dgm:spPr/>
    </dgm:pt>
    <dgm:pt modelId="{3BE2FDCF-31AA-43B5-8F87-8F1D373445C8}" type="pres">
      <dgm:prSet presAssocID="{DC160751-0AE4-48EE-96B1-264B70BB19EF}" presName="linear" presStyleCnt="0">
        <dgm:presLayoutVars>
          <dgm:animLvl val="lvl"/>
          <dgm:resizeHandles val="exact"/>
        </dgm:presLayoutVars>
      </dgm:prSet>
      <dgm:spPr/>
      <dgm:t>
        <a:bodyPr/>
        <a:lstStyle/>
        <a:p>
          <a:endParaRPr lang="ru-RU"/>
        </a:p>
      </dgm:t>
    </dgm:pt>
    <dgm:pt modelId="{A652845B-15E9-4836-9ADE-3859EDB7F7C9}" type="pres">
      <dgm:prSet presAssocID="{DCDD0A4D-FF9E-4AF7-B320-1BC39E0DAB96}" presName="parentText" presStyleLbl="node1" presStyleIdx="0" presStyleCnt="2">
        <dgm:presLayoutVars>
          <dgm:chMax val="0"/>
          <dgm:bulletEnabled val="1"/>
        </dgm:presLayoutVars>
      </dgm:prSet>
      <dgm:spPr/>
      <dgm:t>
        <a:bodyPr/>
        <a:lstStyle/>
        <a:p>
          <a:endParaRPr lang="ru-RU"/>
        </a:p>
      </dgm:t>
    </dgm:pt>
    <dgm:pt modelId="{E10F03BB-02C2-406A-BF28-59D83EC8BC7D}" type="pres">
      <dgm:prSet presAssocID="{2A663B58-F671-408A-882B-181317BBF0B7}" presName="spacer" presStyleCnt="0"/>
      <dgm:spPr/>
    </dgm:pt>
    <dgm:pt modelId="{62C22312-15AF-48F1-A498-A0D5C2100F07}" type="pres">
      <dgm:prSet presAssocID="{8E6DB625-B279-4B5C-8CAF-9BB58DD123F1}" presName="parentText" presStyleLbl="node1" presStyleIdx="1" presStyleCnt="2">
        <dgm:presLayoutVars>
          <dgm:chMax val="0"/>
          <dgm:bulletEnabled val="1"/>
        </dgm:presLayoutVars>
      </dgm:prSet>
      <dgm:spPr/>
      <dgm:t>
        <a:bodyPr/>
        <a:lstStyle/>
        <a:p>
          <a:endParaRPr lang="ru-RU"/>
        </a:p>
      </dgm:t>
    </dgm:pt>
  </dgm:ptLst>
  <dgm:cxnLst>
    <dgm:cxn modelId="{98709509-D684-47D7-BCD9-15E6808CCCBB}" type="presOf" srcId="{DCDD0A4D-FF9E-4AF7-B320-1BC39E0DAB96}" destId="{A652845B-15E9-4836-9ADE-3859EDB7F7C9}" srcOrd="0" destOrd="0" presId="urn:microsoft.com/office/officeart/2005/8/layout/vList2"/>
    <dgm:cxn modelId="{A5A685FE-E038-4379-BA34-E66F3407CD44}" type="presOf" srcId="{DC160751-0AE4-48EE-96B1-264B70BB19EF}" destId="{3BE2FDCF-31AA-43B5-8F87-8F1D373445C8}" srcOrd="0" destOrd="0" presId="urn:microsoft.com/office/officeart/2005/8/layout/vList2"/>
    <dgm:cxn modelId="{19F60CEB-6B99-4849-99D6-B976CF9454C5}" srcId="{DC160751-0AE4-48EE-96B1-264B70BB19EF}" destId="{8E6DB625-B279-4B5C-8CAF-9BB58DD123F1}" srcOrd="1" destOrd="0" parTransId="{440EDB08-6AD9-49CD-97EE-7646B54BFDB5}" sibTransId="{826BFDC0-7C6B-4F8F-9E91-0110B27B9C3B}"/>
    <dgm:cxn modelId="{C2D8FCF8-3F0A-41F2-9A59-91AB7EB7667D}" srcId="{DC160751-0AE4-48EE-96B1-264B70BB19EF}" destId="{DCDD0A4D-FF9E-4AF7-B320-1BC39E0DAB96}" srcOrd="0" destOrd="0" parTransId="{AC7F5EE6-1034-4DA7-8261-5B59950B09B0}" sibTransId="{2A663B58-F671-408A-882B-181317BBF0B7}"/>
    <dgm:cxn modelId="{60FD30CE-9670-4676-8B9F-A27D000F1216}" type="presOf" srcId="{8E6DB625-B279-4B5C-8CAF-9BB58DD123F1}" destId="{62C22312-15AF-48F1-A498-A0D5C2100F07}" srcOrd="0" destOrd="0" presId="urn:microsoft.com/office/officeart/2005/8/layout/vList2"/>
    <dgm:cxn modelId="{96420305-DA21-47FD-B329-A43FDFE2B31F}" type="presParOf" srcId="{3BE2FDCF-31AA-43B5-8F87-8F1D373445C8}" destId="{A652845B-15E9-4836-9ADE-3859EDB7F7C9}" srcOrd="0" destOrd="0" presId="urn:microsoft.com/office/officeart/2005/8/layout/vList2"/>
    <dgm:cxn modelId="{24F96874-E9BB-4205-9FF2-E6CA42677B0D}" type="presParOf" srcId="{3BE2FDCF-31AA-43B5-8F87-8F1D373445C8}" destId="{E10F03BB-02C2-406A-BF28-59D83EC8BC7D}" srcOrd="1" destOrd="0" presId="urn:microsoft.com/office/officeart/2005/8/layout/vList2"/>
    <dgm:cxn modelId="{E9F0F0C4-D6BC-4661-8B70-530FFA317814}" type="presParOf" srcId="{3BE2FDCF-31AA-43B5-8F87-8F1D373445C8}" destId="{62C22312-15AF-48F1-A498-A0D5C2100F0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FE937DB0-06AB-4B38-9B53-47AA3E8DDFA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EFA22B00-D1BF-4EBE-8649-D809FAFDFA0E}">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Япон</a:t>
          </a:r>
          <a:r>
            <a:rPr lang="uz-Cyrl-UZ" dirty="0" smtClean="0">
              <a:latin typeface="Times New Roman" panose="02020603050405020304" pitchFamily="18" charset="0"/>
              <a:cs typeface="Times New Roman" panose="02020603050405020304" pitchFamily="18" charset="0"/>
            </a:rPr>
            <a:t>ия</a:t>
          </a:r>
          <a:r>
            <a:rPr lang="ru-RU" dirty="0" smtClean="0">
              <a:latin typeface="Times New Roman" panose="02020603050405020304" pitchFamily="18" charset="0"/>
              <a:cs typeface="Times New Roman" panose="02020603050405020304" pitchFamily="18" charset="0"/>
            </a:rPr>
            <a:t> модели – </a:t>
          </a:r>
          <a:r>
            <a:rPr lang="ru-RU" dirty="0" err="1" smtClean="0">
              <a:latin typeface="Times New Roman" panose="02020603050405020304" pitchFamily="18" charset="0"/>
              <a:cs typeface="Times New Roman" panose="02020603050405020304" pitchFamily="18" charset="0"/>
            </a:rPr>
            <a:t>ватанпарварлик</a:t>
          </a:r>
          <a:r>
            <a:rPr lang="ru-RU" dirty="0" smtClean="0">
              <a:latin typeface="Times New Roman" panose="02020603050405020304" pitchFamily="18" charset="0"/>
              <a:cs typeface="Times New Roman" panose="02020603050405020304" pitchFamily="18" charset="0"/>
            </a:rPr>
            <a:t> туй</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уси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яратилиб</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аввало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сулотларини</a:t>
          </a:r>
          <a:r>
            <a:rPr lang="ru-RU" dirty="0" smtClean="0">
              <a:latin typeface="Times New Roman" panose="02020603050405020304" pitchFamily="18" charset="0"/>
              <a:cs typeface="Times New Roman" panose="02020603050405020304" pitchFamily="18" charset="0"/>
            </a:rPr>
            <a:t> экспорт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эвазига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хорижий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валютани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тушган</a:t>
          </a:r>
          <a:r>
            <a:rPr lang="ru-RU" dirty="0" smtClean="0">
              <a:latin typeface="Times New Roman" panose="02020603050405020304" pitchFamily="18" charset="0"/>
              <a:cs typeface="Times New Roman" panose="02020603050405020304" pitchFamily="18" charset="0"/>
            </a:rPr>
            <a:t> валюта </a:t>
          </a:r>
          <a:r>
            <a:rPr lang="ru-RU" dirty="0" err="1" smtClean="0">
              <a:latin typeface="Times New Roman" panose="02020603050405020304" pitchFamily="18" charset="0"/>
              <a:cs typeface="Times New Roman" panose="02020603050405020304" pitchFamily="18" charset="0"/>
            </a:rPr>
            <a:t>эвазига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етакчи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хорижий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технологияларни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сотиб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олиш</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ru-RU" dirty="0" err="1" smtClean="0">
              <a:latin typeface="Times New Roman" panose="02020603050405020304" pitchFamily="18" charset="0"/>
              <a:cs typeface="Times New Roman" panose="02020603050405020304" pitchFamily="18" charset="0"/>
            </a:rPr>
            <a:t>ме</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унумдорлигига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эришиш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тадбиркорликни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қў</a:t>
          </a:r>
          <a:r>
            <a:rPr lang="ru-RU" dirty="0" err="1" smtClean="0">
              <a:latin typeface="Times New Roman" panose="02020603050405020304" pitchFamily="18" charset="0"/>
              <a:cs typeface="Times New Roman" panose="02020603050405020304" pitchFamily="18" charset="0"/>
            </a:rPr>
            <a:t>ллаб</a:t>
          </a:r>
          <a:r>
            <a:rPr lang="ru-RU"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увватлаш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кабиларни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ичига </a:t>
          </a:r>
          <a:r>
            <a:rPr lang="ru-RU" dirty="0" err="1" smtClean="0">
              <a:latin typeface="Times New Roman" panose="02020603050405020304" pitchFamily="18" charset="0"/>
              <a:cs typeface="Times New Roman" panose="02020603050405020304" pitchFamily="18" charset="0"/>
            </a:rPr>
            <a:t>ола</a:t>
          </a:r>
          <a:r>
            <a:rPr lang="uz-Cyrl-UZ" dirty="0" smtClean="0">
              <a:latin typeface="Times New Roman" panose="02020603050405020304" pitchFamily="18" charset="0"/>
              <a:cs typeface="Times New Roman" panose="02020603050405020304" pitchFamily="18" charset="0"/>
            </a:rPr>
            <a:t>д</a:t>
          </a:r>
          <a:r>
            <a:rPr lang="ru-RU" dirty="0" smtClean="0">
              <a:latin typeface="Times New Roman" panose="02020603050405020304" pitchFamily="18" charset="0"/>
              <a:cs typeface="Times New Roman" panose="02020603050405020304" pitchFamily="18" charset="0"/>
            </a:rPr>
            <a:t>и.</a:t>
          </a:r>
          <a:endParaRPr lang="ru-RU" dirty="0">
            <a:latin typeface="Times New Roman" panose="02020603050405020304" pitchFamily="18" charset="0"/>
            <a:cs typeface="Times New Roman" panose="02020603050405020304" pitchFamily="18" charset="0"/>
          </a:endParaRPr>
        </a:p>
      </dgm:t>
    </dgm:pt>
    <dgm:pt modelId="{C305B8D8-9BBC-4942-BFC3-795D3C4FE678}" type="parTrans" cxnId="{956A747E-F932-4665-AB2E-E130EEA6648B}">
      <dgm:prSet/>
      <dgm:spPr/>
      <dgm:t>
        <a:bodyPr/>
        <a:lstStyle/>
        <a:p>
          <a:endParaRPr lang="ru-RU"/>
        </a:p>
      </dgm:t>
    </dgm:pt>
    <dgm:pt modelId="{73AD3E5E-886A-4BB4-B936-DF42AB5B8B64}" type="sibTrans" cxnId="{956A747E-F932-4665-AB2E-E130EEA6648B}">
      <dgm:prSet/>
      <dgm:spPr/>
      <dgm:t>
        <a:bodyPr/>
        <a:lstStyle/>
        <a:p>
          <a:endParaRPr lang="ru-RU"/>
        </a:p>
      </dgm:t>
    </dgm:pt>
    <dgm:pt modelId="{6CDDB207-81F8-4959-A72F-2D7FB7CBBBA7}" type="pres">
      <dgm:prSet presAssocID="{FE937DB0-06AB-4B38-9B53-47AA3E8DDFA6}" presName="linear" presStyleCnt="0">
        <dgm:presLayoutVars>
          <dgm:animLvl val="lvl"/>
          <dgm:resizeHandles val="exact"/>
        </dgm:presLayoutVars>
      </dgm:prSet>
      <dgm:spPr/>
      <dgm:t>
        <a:bodyPr/>
        <a:lstStyle/>
        <a:p>
          <a:endParaRPr lang="ru-RU"/>
        </a:p>
      </dgm:t>
    </dgm:pt>
    <dgm:pt modelId="{EAFB34F7-F740-4A58-AB22-E945A953248B}" type="pres">
      <dgm:prSet presAssocID="{EFA22B00-D1BF-4EBE-8649-D809FAFDFA0E}" presName="parentText" presStyleLbl="node1" presStyleIdx="0" presStyleCnt="1">
        <dgm:presLayoutVars>
          <dgm:chMax val="0"/>
          <dgm:bulletEnabled val="1"/>
        </dgm:presLayoutVars>
      </dgm:prSet>
      <dgm:spPr/>
      <dgm:t>
        <a:bodyPr/>
        <a:lstStyle/>
        <a:p>
          <a:endParaRPr lang="ru-RU"/>
        </a:p>
      </dgm:t>
    </dgm:pt>
  </dgm:ptLst>
  <dgm:cxnLst>
    <dgm:cxn modelId="{2DD59385-2E1E-4631-9C07-E527536BDE3C}" type="presOf" srcId="{EFA22B00-D1BF-4EBE-8649-D809FAFDFA0E}" destId="{EAFB34F7-F740-4A58-AB22-E945A953248B}" srcOrd="0" destOrd="0" presId="urn:microsoft.com/office/officeart/2005/8/layout/vList2"/>
    <dgm:cxn modelId="{956A747E-F932-4665-AB2E-E130EEA6648B}" srcId="{FE937DB0-06AB-4B38-9B53-47AA3E8DDFA6}" destId="{EFA22B00-D1BF-4EBE-8649-D809FAFDFA0E}" srcOrd="0" destOrd="0" parTransId="{C305B8D8-9BBC-4942-BFC3-795D3C4FE678}" sibTransId="{73AD3E5E-886A-4BB4-B936-DF42AB5B8B64}"/>
    <dgm:cxn modelId="{B128F5EF-45E0-4FA7-88C9-6D0F610684A5}" type="presOf" srcId="{FE937DB0-06AB-4B38-9B53-47AA3E8DDFA6}" destId="{6CDDB207-81F8-4959-A72F-2D7FB7CBBBA7}" srcOrd="0" destOrd="0" presId="urn:microsoft.com/office/officeart/2005/8/layout/vList2"/>
    <dgm:cxn modelId="{C9159969-A05C-422D-8EDE-5B442A503059}" type="presParOf" srcId="{6CDDB207-81F8-4959-A72F-2D7FB7CBBBA7}" destId="{EAFB34F7-F740-4A58-AB22-E945A953248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B66110BB-97CA-453A-A612-4E4C64782CB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9570298B-24E4-4763-B6F1-80CCA5E81F4A}">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a:t>
          </a:r>
          <a:r>
            <a:rPr lang="ru-RU" b="1" dirty="0" smtClean="0">
              <a:latin typeface="Times New Roman" panose="02020603050405020304" pitchFamily="18" charset="0"/>
              <a:cs typeface="Times New Roman" panose="02020603050405020304" pitchFamily="18" charset="0"/>
            </a:rPr>
            <a:t>Я</a:t>
          </a:r>
          <a:r>
            <a:rPr lang="uz-Cyrl-UZ" b="1" dirty="0" smtClean="0">
              <a:latin typeface="Times New Roman" panose="02020603050405020304" pitchFamily="18" charset="0"/>
              <a:cs typeface="Times New Roman" panose="02020603050405020304" pitchFamily="18" charset="0"/>
            </a:rPr>
            <a:t>п</a:t>
          </a:r>
          <a:r>
            <a:rPr lang="ru-RU" b="1" dirty="0" err="1" smtClean="0">
              <a:latin typeface="Times New Roman" panose="02020603050405020304" pitchFamily="18" charset="0"/>
              <a:cs typeface="Times New Roman" panose="02020603050405020304" pitchFamily="18" charset="0"/>
            </a:rPr>
            <a:t>ония</a:t>
          </a:r>
          <a:r>
            <a:rPr lang="ru-RU" b="1" dirty="0" smtClean="0">
              <a:latin typeface="Times New Roman" panose="02020603050405020304" pitchFamily="18" charset="0"/>
              <a:cs typeface="Times New Roman" panose="02020603050405020304" pitchFamily="18" charset="0"/>
            </a:rPr>
            <a:t> модели</a:t>
          </a:r>
          <a:r>
            <a:rPr lang="uz-Cyrl-UZ" b="1" dirty="0" smtClean="0">
              <a:latin typeface="Times New Roman" panose="02020603050405020304" pitchFamily="18" charset="0"/>
              <a:cs typeface="Times New Roman" panose="02020603050405020304" pitchFamily="18" charset="0"/>
            </a:rPr>
            <a:t>”</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нииг</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хусусиятлари</a:t>
          </a:r>
          <a:r>
            <a:rPr lang="ru-RU"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қ</a:t>
          </a:r>
          <a:r>
            <a:rPr lang="ru-RU" b="1" dirty="0" err="1" smtClean="0">
              <a:latin typeface="Times New Roman" panose="02020603050405020304" pitchFamily="18" charset="0"/>
              <a:cs typeface="Times New Roman" panose="02020603050405020304" pitchFamily="18" charset="0"/>
            </a:rPr>
            <a:t>уйидагилардан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иборат</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C4D2535-07B9-44CD-9C03-C52C70C6A6F4}" type="parTrans" cxnId="{A7118699-E23E-46D9-B98F-1A3E8D5D470D}">
      <dgm:prSet/>
      <dgm:spPr/>
      <dgm:t>
        <a:bodyPr/>
        <a:lstStyle/>
        <a:p>
          <a:endParaRPr lang="ru-RU"/>
        </a:p>
      </dgm:t>
    </dgm:pt>
    <dgm:pt modelId="{99D4C672-4927-42E8-ACAD-8CB29F6BDA67}" type="sibTrans" cxnId="{A7118699-E23E-46D9-B98F-1A3E8D5D470D}">
      <dgm:prSet/>
      <dgm:spPr/>
      <dgm:t>
        <a:bodyPr/>
        <a:lstStyle/>
        <a:p>
          <a:endParaRPr lang="ru-RU"/>
        </a:p>
      </dgm:t>
    </dgm:pt>
    <dgm:pt modelId="{495EB247-D7CD-4E34-9ED4-41B9CF85BA65}">
      <dgm:prSet/>
      <dgm:spPr/>
      <dgm:t>
        <a:bodyPr/>
        <a:lstStyle/>
        <a:p>
          <a:pPr algn="just" rtl="0"/>
          <a:r>
            <a:rPr lang="ru-RU" b="1" dirty="0" err="1" smtClean="0">
              <a:latin typeface="Times New Roman" panose="02020603050405020304" pitchFamily="18" charset="0"/>
              <a:cs typeface="Times New Roman" panose="02020603050405020304" pitchFamily="18" charset="0"/>
            </a:rPr>
            <a:t>Биринчидан</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a:t>
          </a:r>
          <a:r>
            <a:rPr lang="ru-RU" dirty="0" smtClean="0">
              <a:latin typeface="Times New Roman" panose="02020603050405020304" pitchFamily="18" charset="0"/>
              <a:cs typeface="Times New Roman" panose="02020603050405020304" pitchFamily="18" charset="0"/>
            </a:rPr>
            <a:t> хил со</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ада </a:t>
          </a:r>
          <a:r>
            <a:rPr lang="ru-RU" dirty="0" err="1" smtClean="0">
              <a:latin typeface="Times New Roman" panose="02020603050405020304" pitchFamily="18" charset="0"/>
              <a:cs typeface="Times New Roman" panose="02020603050405020304" pitchFamily="18" charset="0"/>
            </a:rPr>
            <a:t>фаолият</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рсатаётган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корхона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бирлашуви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кейре</a:t>
          </a:r>
          <a:r>
            <a:rPr lang="uz-Cyrl-UZ" dirty="0" smtClean="0">
              <a:latin typeface="Times New Roman" panose="02020603050405020304" pitchFamily="18" charset="0"/>
              <a:cs typeface="Times New Roman" panose="02020603050405020304" pitchFamily="18" charset="0"/>
            </a:rPr>
            <a:t>тц</a:t>
          </a:r>
          <a:r>
            <a:rPr lang="ru-RU" dirty="0" smtClean="0">
              <a:latin typeface="Times New Roman" panose="02020603050405020304" pitchFamily="18" charset="0"/>
              <a:cs typeface="Times New Roman" panose="02020603050405020304" pitchFamily="18" charset="0"/>
            </a:rPr>
            <a:t>у</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натижасида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молия-саноат</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ташкил</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илиниши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72B7D1F-7888-41DE-94CC-994A55CACD6F}" type="parTrans" cxnId="{E901FDA5-E139-4374-8213-0E54A46263E1}">
      <dgm:prSet/>
      <dgm:spPr/>
      <dgm:t>
        <a:bodyPr/>
        <a:lstStyle/>
        <a:p>
          <a:endParaRPr lang="ru-RU"/>
        </a:p>
      </dgm:t>
    </dgm:pt>
    <dgm:pt modelId="{B344D558-0AA2-4633-BFFD-4846CD573AE9}" type="sibTrans" cxnId="{E901FDA5-E139-4374-8213-0E54A46263E1}">
      <dgm:prSet/>
      <dgm:spPr/>
      <dgm:t>
        <a:bodyPr/>
        <a:lstStyle/>
        <a:p>
          <a:endParaRPr lang="ru-RU"/>
        </a:p>
      </dgm:t>
    </dgm:pt>
    <dgm:pt modelId="{20AA75E8-7089-46CF-9C8E-B57067FAB501}">
      <dgm:prSet/>
      <dgm:spPr/>
      <dgm:t>
        <a:bodyPr/>
        <a:lstStyle/>
        <a:p>
          <a:pPr algn="just" rtl="0"/>
          <a:r>
            <a:rPr lang="ru-RU" dirty="0" err="1" smtClean="0">
              <a:latin typeface="Times New Roman" panose="02020603050405020304" pitchFamily="18" charset="0"/>
              <a:cs typeface="Times New Roman" panose="02020603050405020304" pitchFamily="18" charset="0"/>
            </a:rPr>
            <a:t>Лекин</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плаб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кейретцу</a:t>
          </a:r>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урушдан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олдинги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монопол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дзайбацу</a:t>
          </a:r>
          <a:r>
            <a:rPr lang="uz-Cyrl-UZ" dirty="0" smtClean="0">
              <a:latin typeface="Times New Roman" panose="02020603050405020304" pitchFamily="18" charset="0"/>
              <a:cs typeface="Times New Roman" panose="02020603050405020304" pitchFamily="18" charset="0"/>
            </a:rPr>
            <a:t>” л</a:t>
          </a:r>
          <a:r>
            <a:rPr lang="ru-RU" dirty="0" err="1" smtClean="0">
              <a:latin typeface="Times New Roman" panose="02020603050405020304" pitchFamily="18" charset="0"/>
              <a:cs typeface="Times New Roman" panose="02020603050405020304" pitchFamily="18" charset="0"/>
            </a:rPr>
            <a:t>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ққ</a:t>
          </a:r>
          <a:r>
            <a:rPr lang="ru-RU" dirty="0" smtClean="0">
              <a:latin typeface="Times New Roman" panose="02020603050405020304" pitchFamily="18" charset="0"/>
              <a:cs typeface="Times New Roman" panose="02020603050405020304" pitchFamily="18" charset="0"/>
            </a:rPr>
            <a:t>ан. </a:t>
          </a:r>
          <a:endParaRPr lang="ru-RU" dirty="0">
            <a:latin typeface="Times New Roman" panose="02020603050405020304" pitchFamily="18" charset="0"/>
            <a:cs typeface="Times New Roman" panose="02020603050405020304" pitchFamily="18" charset="0"/>
          </a:endParaRPr>
        </a:p>
      </dgm:t>
    </dgm:pt>
    <dgm:pt modelId="{6072AE81-1498-4581-BBBE-E597837671FA}" type="parTrans" cxnId="{251A5196-85E6-4EA8-B189-BEA7CDF5E47C}">
      <dgm:prSet/>
      <dgm:spPr/>
    </dgm:pt>
    <dgm:pt modelId="{AF214521-D09E-4107-B7A8-2A8876E61630}" type="sibTrans" cxnId="{251A5196-85E6-4EA8-B189-BEA7CDF5E47C}">
      <dgm:prSet/>
      <dgm:spPr/>
    </dgm:pt>
    <dgm:pt modelId="{08A12D4C-E9A2-4851-99D1-7D1E49F6F8F0}">
      <dgm:prSet/>
      <dgm:spPr/>
      <dgm:t>
        <a:bodyPr/>
        <a:lstStyle/>
        <a:p>
          <a:pPr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молия-саноат</a:t>
          </a:r>
          <a:r>
            <a:rPr lang="ru-RU" dirty="0" smtClean="0">
              <a:latin typeface="Times New Roman" panose="02020603050405020304" pitchFamily="18" charset="0"/>
              <a:cs typeface="Times New Roman" panose="02020603050405020304" pitchFamily="18" charset="0"/>
            </a:rPr>
            <a:t> гуру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лари </a:t>
          </a:r>
          <a:r>
            <a:rPr lang="ru-RU" dirty="0" err="1" smtClean="0">
              <a:latin typeface="Times New Roman" panose="02020603050405020304" pitchFamily="18" charset="0"/>
              <a:cs typeface="Times New Roman" panose="02020603050405020304" pitchFamily="18" charset="0"/>
            </a:rPr>
            <a:t>йирик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банклар</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савдо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саноат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томонидан</a:t>
          </a:r>
          <a:r>
            <a:rPr lang="ru-RU" dirty="0" smtClean="0">
              <a:latin typeface="Times New Roman" panose="02020603050405020304" pitchFamily="18" charset="0"/>
              <a:cs typeface="Times New Roman" panose="02020603050405020304" pitchFamily="18" charset="0"/>
            </a:rPr>
            <a:t> бош</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F90C4F8-6205-4F9A-8D67-04C678D8D647}" type="parTrans" cxnId="{4E91763D-C103-463F-AD06-E42134AA5B6C}">
      <dgm:prSet/>
      <dgm:spPr/>
    </dgm:pt>
    <dgm:pt modelId="{7212514D-28F2-4B7E-9674-9A31F55C4B5E}" type="sibTrans" cxnId="{4E91763D-C103-463F-AD06-E42134AA5B6C}">
      <dgm:prSet/>
      <dgm:spPr/>
    </dgm:pt>
    <dgm:pt modelId="{8E09250D-58DC-4259-BF1E-C31B19010AC5}" type="pres">
      <dgm:prSet presAssocID="{B66110BB-97CA-453A-A612-4E4C64782CBD}" presName="linear" presStyleCnt="0">
        <dgm:presLayoutVars>
          <dgm:animLvl val="lvl"/>
          <dgm:resizeHandles val="exact"/>
        </dgm:presLayoutVars>
      </dgm:prSet>
      <dgm:spPr/>
      <dgm:t>
        <a:bodyPr/>
        <a:lstStyle/>
        <a:p>
          <a:endParaRPr lang="ru-RU"/>
        </a:p>
      </dgm:t>
    </dgm:pt>
    <dgm:pt modelId="{4DD281F2-F9DC-4104-8F5B-C6DA6F63F676}" type="pres">
      <dgm:prSet presAssocID="{9570298B-24E4-4763-B6F1-80CCA5E81F4A}" presName="parentText" presStyleLbl="node1" presStyleIdx="0" presStyleCnt="1">
        <dgm:presLayoutVars>
          <dgm:chMax val="0"/>
          <dgm:bulletEnabled val="1"/>
        </dgm:presLayoutVars>
      </dgm:prSet>
      <dgm:spPr/>
      <dgm:t>
        <a:bodyPr/>
        <a:lstStyle/>
        <a:p>
          <a:endParaRPr lang="ru-RU"/>
        </a:p>
      </dgm:t>
    </dgm:pt>
    <dgm:pt modelId="{D590CE89-6F76-41A9-9BC8-F77549B75F96}" type="pres">
      <dgm:prSet presAssocID="{9570298B-24E4-4763-B6F1-80CCA5E81F4A}" presName="childText" presStyleLbl="revTx" presStyleIdx="0" presStyleCnt="1">
        <dgm:presLayoutVars>
          <dgm:bulletEnabled val="1"/>
        </dgm:presLayoutVars>
      </dgm:prSet>
      <dgm:spPr/>
      <dgm:t>
        <a:bodyPr/>
        <a:lstStyle/>
        <a:p>
          <a:endParaRPr lang="ru-RU"/>
        </a:p>
      </dgm:t>
    </dgm:pt>
  </dgm:ptLst>
  <dgm:cxnLst>
    <dgm:cxn modelId="{A7118699-E23E-46D9-B98F-1A3E8D5D470D}" srcId="{B66110BB-97CA-453A-A612-4E4C64782CBD}" destId="{9570298B-24E4-4763-B6F1-80CCA5E81F4A}" srcOrd="0" destOrd="0" parTransId="{9C4D2535-07B9-44CD-9C03-C52C70C6A6F4}" sibTransId="{99D4C672-4927-42E8-ACAD-8CB29F6BDA67}"/>
    <dgm:cxn modelId="{2A2994CB-CADA-42F3-8DD0-D7C71F1346DD}" type="presOf" srcId="{B66110BB-97CA-453A-A612-4E4C64782CBD}" destId="{8E09250D-58DC-4259-BF1E-C31B19010AC5}" srcOrd="0" destOrd="0" presId="urn:microsoft.com/office/officeart/2005/8/layout/vList2"/>
    <dgm:cxn modelId="{251A5196-85E6-4EA8-B189-BEA7CDF5E47C}" srcId="{9570298B-24E4-4763-B6F1-80CCA5E81F4A}" destId="{20AA75E8-7089-46CF-9C8E-B57067FAB501}" srcOrd="1" destOrd="0" parTransId="{6072AE81-1498-4581-BBBE-E597837671FA}" sibTransId="{AF214521-D09E-4107-B7A8-2A8876E61630}"/>
    <dgm:cxn modelId="{2736967C-83DA-4871-8D5A-FF37C2A39713}" type="presOf" srcId="{08A12D4C-E9A2-4851-99D1-7D1E49F6F8F0}" destId="{D590CE89-6F76-41A9-9BC8-F77549B75F96}" srcOrd="0" destOrd="2" presId="urn:microsoft.com/office/officeart/2005/8/layout/vList2"/>
    <dgm:cxn modelId="{8C6515D7-84A5-4DDB-B677-6E4FCCC567BD}" type="presOf" srcId="{9570298B-24E4-4763-B6F1-80CCA5E81F4A}" destId="{4DD281F2-F9DC-4104-8F5B-C6DA6F63F676}" srcOrd="0" destOrd="0" presId="urn:microsoft.com/office/officeart/2005/8/layout/vList2"/>
    <dgm:cxn modelId="{E901FDA5-E139-4374-8213-0E54A46263E1}" srcId="{9570298B-24E4-4763-B6F1-80CCA5E81F4A}" destId="{495EB247-D7CD-4E34-9ED4-41B9CF85BA65}" srcOrd="0" destOrd="0" parTransId="{372B7D1F-7888-41DE-94CC-994A55CACD6F}" sibTransId="{B344D558-0AA2-4633-BFFD-4846CD573AE9}"/>
    <dgm:cxn modelId="{37D31BCC-DA54-4F31-BFDE-91A09CB72AF1}" type="presOf" srcId="{495EB247-D7CD-4E34-9ED4-41B9CF85BA65}" destId="{D590CE89-6F76-41A9-9BC8-F77549B75F96}" srcOrd="0" destOrd="0" presId="urn:microsoft.com/office/officeart/2005/8/layout/vList2"/>
    <dgm:cxn modelId="{4E91763D-C103-463F-AD06-E42134AA5B6C}" srcId="{9570298B-24E4-4763-B6F1-80CCA5E81F4A}" destId="{08A12D4C-E9A2-4851-99D1-7D1E49F6F8F0}" srcOrd="2" destOrd="0" parTransId="{7F90C4F8-6205-4F9A-8D67-04C678D8D647}" sibTransId="{7212514D-28F2-4B7E-9674-9A31F55C4B5E}"/>
    <dgm:cxn modelId="{BC4CD050-5912-4F83-B793-6516261DCE27}" type="presOf" srcId="{20AA75E8-7089-46CF-9C8E-B57067FAB501}" destId="{D590CE89-6F76-41A9-9BC8-F77549B75F96}" srcOrd="0" destOrd="1" presId="urn:microsoft.com/office/officeart/2005/8/layout/vList2"/>
    <dgm:cxn modelId="{9261763D-A592-4DE3-886A-77F7B83B9097}" type="presParOf" srcId="{8E09250D-58DC-4259-BF1E-C31B19010AC5}" destId="{4DD281F2-F9DC-4104-8F5B-C6DA6F63F676}" srcOrd="0" destOrd="0" presId="urn:microsoft.com/office/officeart/2005/8/layout/vList2"/>
    <dgm:cxn modelId="{0560AC7D-5825-41D7-8FAE-33BA98E5E018}" type="presParOf" srcId="{8E09250D-58DC-4259-BF1E-C31B19010AC5}" destId="{D590CE89-6F76-41A9-9BC8-F77549B75F9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0ACA54B6-8920-498E-A37D-7C222C751B4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3E4B08F-56FC-45E3-97F3-269B1B895CF0}">
      <dgm:prSet/>
      <dgm:spPr/>
      <dgm:t>
        <a:bodyPr/>
        <a:lstStyle/>
        <a:p>
          <a:pPr marL="0" indent="358775" algn="just" rtl="0"/>
          <a:r>
            <a:rPr lang="ru-RU" b="1" dirty="0" err="1" smtClean="0">
              <a:latin typeface="Times New Roman" panose="02020603050405020304" pitchFamily="18" charset="0"/>
              <a:cs typeface="Times New Roman" panose="02020603050405020304" pitchFamily="18" charset="0"/>
            </a:rPr>
            <a:t>Иккинчидан</a:t>
          </a:r>
          <a:r>
            <a:rPr lang="ru-RU" b="1"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нат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муносабатлари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тизимининг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шакллануви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яъни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4E7B8AA1-A2A6-4F63-B618-01DFE7EF1F89}" type="parTrans" cxnId="{9443CCC8-8CF6-46FE-B1D7-756C19FCCF36}">
      <dgm:prSet/>
      <dgm:spPr/>
      <dgm:t>
        <a:bodyPr/>
        <a:lstStyle/>
        <a:p>
          <a:endParaRPr lang="ru-RU"/>
        </a:p>
      </dgm:t>
    </dgm:pt>
    <dgm:pt modelId="{BEFE1F28-2236-4672-B1E4-4E697422D5A7}" type="sibTrans" cxnId="{9443CCC8-8CF6-46FE-B1D7-756C19FCCF36}">
      <dgm:prSet/>
      <dgm:spPr/>
      <dgm:t>
        <a:bodyPr/>
        <a:lstStyle/>
        <a:p>
          <a:endParaRPr lang="ru-RU"/>
        </a:p>
      </dgm:t>
    </dgm:pt>
    <dgm:pt modelId="{139FD4FA-34E6-4893-A361-710F240965A0}">
      <dgm:prSet/>
      <dgm:spPr/>
      <dgm:t>
        <a:bodyPr/>
        <a:lstStyle/>
        <a:p>
          <a:pPr algn="just" rtl="0"/>
          <a:r>
            <a:rPr lang="uz-Cyrl-UZ" dirty="0" smtClean="0">
              <a:latin typeface="Times New Roman" panose="02020603050405020304" pitchFamily="18" charset="0"/>
              <a:cs typeface="Times New Roman" panose="02020603050405020304" pitchFamily="18" charset="0"/>
            </a:rPr>
            <a:t>япон миллий урф-одатларидан келиб чиққан ҳолда ишхона раҳбарияти томонидан ишчиларнинг доимий меҳнат фаолиятини кафолатлаш; </a:t>
          </a:r>
          <a:endParaRPr lang="ru-RU" dirty="0">
            <a:latin typeface="Times New Roman" panose="02020603050405020304" pitchFamily="18" charset="0"/>
            <a:cs typeface="Times New Roman" panose="02020603050405020304" pitchFamily="18" charset="0"/>
          </a:endParaRPr>
        </a:p>
      </dgm:t>
    </dgm:pt>
    <dgm:pt modelId="{498E498A-54DC-42AC-BF61-9C28868D1C09}" type="parTrans" cxnId="{6518BFF3-66E8-4215-AA3E-E3FCDF52AAA9}">
      <dgm:prSet/>
      <dgm:spPr/>
      <dgm:t>
        <a:bodyPr/>
        <a:lstStyle/>
        <a:p>
          <a:endParaRPr lang="ru-RU"/>
        </a:p>
      </dgm:t>
    </dgm:pt>
    <dgm:pt modelId="{FCE66DD6-F325-4483-92BC-9E63834F6FD1}" type="sibTrans" cxnId="{6518BFF3-66E8-4215-AA3E-E3FCDF52AAA9}">
      <dgm:prSet/>
      <dgm:spPr/>
      <dgm:t>
        <a:bodyPr/>
        <a:lstStyle/>
        <a:p>
          <a:endParaRPr lang="ru-RU"/>
        </a:p>
      </dgm:t>
    </dgm:pt>
    <dgm:pt modelId="{B7F7822E-15A8-48D1-9C84-C5AB58711586}">
      <dgm:prSet/>
      <dgm:spPr/>
      <dgm:t>
        <a:bodyPr/>
        <a:lstStyle/>
        <a:p>
          <a:pPr algn="just" rtl="0"/>
          <a:r>
            <a:rPr lang="uz-Cyrl-UZ" dirty="0" smtClean="0">
              <a:latin typeface="Times New Roman" panose="02020603050405020304" pitchFamily="18" charset="0"/>
              <a:cs typeface="Times New Roman" panose="02020603050405020304" pitchFamily="18" charset="0"/>
            </a:rPr>
            <a:t>фуқароларни бутун умрга иш билан таъминлаш; </a:t>
          </a:r>
          <a:endParaRPr lang="ru-RU" dirty="0">
            <a:latin typeface="Times New Roman" panose="02020603050405020304" pitchFamily="18" charset="0"/>
            <a:cs typeface="Times New Roman" panose="02020603050405020304" pitchFamily="18" charset="0"/>
          </a:endParaRPr>
        </a:p>
      </dgm:t>
    </dgm:pt>
    <dgm:pt modelId="{9552A0FB-9AAD-4633-B7B2-20F23F3763F7}" type="parTrans" cxnId="{883A9A70-E945-407A-8D09-78C6C8580DB0}">
      <dgm:prSet/>
      <dgm:spPr/>
      <dgm:t>
        <a:bodyPr/>
        <a:lstStyle/>
        <a:p>
          <a:endParaRPr lang="ru-RU"/>
        </a:p>
      </dgm:t>
    </dgm:pt>
    <dgm:pt modelId="{609C67C7-6638-4919-A865-C42647B1137E}" type="sibTrans" cxnId="{883A9A70-E945-407A-8D09-78C6C8580DB0}">
      <dgm:prSet/>
      <dgm:spPr/>
      <dgm:t>
        <a:bodyPr/>
        <a:lstStyle/>
        <a:p>
          <a:endParaRPr lang="ru-RU"/>
        </a:p>
      </dgm:t>
    </dgm:pt>
    <dgm:pt modelId="{E9A81FC3-BF2F-4420-9F73-D3803AF206EF}">
      <dgm:prSet/>
      <dgm:spPr/>
      <dgm:t>
        <a:bodyPr/>
        <a:lstStyle/>
        <a:p>
          <a:pPr algn="just" rtl="0"/>
          <a:r>
            <a:rPr lang="uz-Cyrl-UZ" dirty="0" smtClean="0">
              <a:latin typeface="Times New Roman" panose="02020603050405020304" pitchFamily="18" charset="0"/>
              <a:cs typeface="Times New Roman" panose="02020603050405020304" pitchFamily="18" charset="0"/>
            </a:rPr>
            <a:t>ишчи ўринларга юқори малакали мутахассисларни тайёрлаш; </a:t>
          </a:r>
          <a:endParaRPr lang="ru-RU" dirty="0">
            <a:latin typeface="Times New Roman" panose="02020603050405020304" pitchFamily="18" charset="0"/>
            <a:cs typeface="Times New Roman" panose="02020603050405020304" pitchFamily="18" charset="0"/>
          </a:endParaRPr>
        </a:p>
      </dgm:t>
    </dgm:pt>
    <dgm:pt modelId="{0CD465DD-EE80-43DF-B381-155CAC4E67CF}" type="parTrans" cxnId="{FA237DF4-B67E-4EE4-8C61-CBB1D46BC1A6}">
      <dgm:prSet/>
      <dgm:spPr/>
      <dgm:t>
        <a:bodyPr/>
        <a:lstStyle/>
        <a:p>
          <a:endParaRPr lang="ru-RU"/>
        </a:p>
      </dgm:t>
    </dgm:pt>
    <dgm:pt modelId="{CC0F3EAA-4489-426F-A9F5-244FC5091D4B}" type="sibTrans" cxnId="{FA237DF4-B67E-4EE4-8C61-CBB1D46BC1A6}">
      <dgm:prSet/>
      <dgm:spPr/>
      <dgm:t>
        <a:bodyPr/>
        <a:lstStyle/>
        <a:p>
          <a:endParaRPr lang="ru-RU"/>
        </a:p>
      </dgm:t>
    </dgm:pt>
    <dgm:pt modelId="{8D4DB99A-80B8-42A3-A9A8-63C9727A2569}">
      <dgm:prSet/>
      <dgm:spPr/>
      <dgm:t>
        <a:bodyPr/>
        <a:lstStyle/>
        <a:p>
          <a:pPr algn="just" rtl="0"/>
          <a:r>
            <a:rPr lang="uz-Cyrl-UZ" dirty="0" smtClean="0">
              <a:latin typeface="Times New Roman" panose="02020603050405020304" pitchFamily="18" charset="0"/>
              <a:cs typeface="Times New Roman" panose="02020603050405020304" pitchFamily="18" charset="0"/>
            </a:rPr>
            <a:t>ишчиларнинг доимий равишда иш фаолиятларини алмаштириб туришлари; </a:t>
          </a:r>
          <a:endParaRPr lang="ru-RU" dirty="0">
            <a:latin typeface="Times New Roman" panose="02020603050405020304" pitchFamily="18" charset="0"/>
            <a:cs typeface="Times New Roman" panose="02020603050405020304" pitchFamily="18" charset="0"/>
          </a:endParaRPr>
        </a:p>
      </dgm:t>
    </dgm:pt>
    <dgm:pt modelId="{A9E32971-12B9-4BFF-83FA-9139CC491683}" type="parTrans" cxnId="{7598F3E2-3E94-4F54-81F5-3C65F3062016}">
      <dgm:prSet/>
      <dgm:spPr/>
      <dgm:t>
        <a:bodyPr/>
        <a:lstStyle/>
        <a:p>
          <a:endParaRPr lang="ru-RU"/>
        </a:p>
      </dgm:t>
    </dgm:pt>
    <dgm:pt modelId="{61DC97CB-E8EC-4139-B339-EF088937D888}" type="sibTrans" cxnId="{7598F3E2-3E94-4F54-81F5-3C65F3062016}">
      <dgm:prSet/>
      <dgm:spPr/>
      <dgm:t>
        <a:bodyPr/>
        <a:lstStyle/>
        <a:p>
          <a:endParaRPr lang="ru-RU"/>
        </a:p>
      </dgm:t>
    </dgm:pt>
    <dgm:pt modelId="{61A43CAA-50A4-4A05-95AC-C6334B4E2136}">
      <dgm:prSet/>
      <dgm:spPr/>
      <dgm:t>
        <a:bodyPr/>
        <a:lstStyle/>
        <a:p>
          <a:pPr algn="just" rtl="0"/>
          <a:r>
            <a:rPr lang="uz-Cyrl-UZ" dirty="0" smtClean="0">
              <a:latin typeface="Times New Roman" panose="02020603050405020304" pitchFamily="18" charset="0"/>
              <a:cs typeface="Times New Roman" panose="02020603050405020304" pitchFamily="18" charset="0"/>
            </a:rPr>
            <a:t>компания ва фирмалар раҳбарлари томонидан ишчи-хизматчиларни мунтазам равишда ҳар томонлама рағбатлантириб туриш; </a:t>
          </a:r>
          <a:endParaRPr lang="ru-RU" dirty="0">
            <a:latin typeface="Times New Roman" panose="02020603050405020304" pitchFamily="18" charset="0"/>
            <a:cs typeface="Times New Roman" panose="02020603050405020304" pitchFamily="18" charset="0"/>
          </a:endParaRPr>
        </a:p>
      </dgm:t>
    </dgm:pt>
    <dgm:pt modelId="{E9AFC78E-22C6-447D-AC5D-A6C83D2A3F9B}" type="parTrans" cxnId="{D0FC3EE4-E007-4D83-99A0-1FB2EF74D1BB}">
      <dgm:prSet/>
      <dgm:spPr/>
      <dgm:t>
        <a:bodyPr/>
        <a:lstStyle/>
        <a:p>
          <a:endParaRPr lang="ru-RU"/>
        </a:p>
      </dgm:t>
    </dgm:pt>
    <dgm:pt modelId="{9945D752-159F-4394-B516-0DB5F0A1B3CB}" type="sibTrans" cxnId="{D0FC3EE4-E007-4D83-99A0-1FB2EF74D1BB}">
      <dgm:prSet/>
      <dgm:spPr/>
      <dgm:t>
        <a:bodyPr/>
        <a:lstStyle/>
        <a:p>
          <a:endParaRPr lang="ru-RU"/>
        </a:p>
      </dgm:t>
    </dgm:pt>
    <dgm:pt modelId="{30EFACA6-A341-4F2D-A373-902B98C48120}">
      <dgm:prSet/>
      <dgm:spPr/>
      <dgm:t>
        <a:bodyPr/>
        <a:lstStyle/>
        <a:p>
          <a:pPr algn="just" rtl="0"/>
          <a:r>
            <a:rPr lang="uz-Cyrl-UZ" dirty="0" smtClean="0">
              <a:latin typeface="Times New Roman" panose="02020603050405020304" pitchFamily="18" charset="0"/>
              <a:cs typeface="Times New Roman" panose="02020603050405020304" pitchFamily="18" charset="0"/>
            </a:rPr>
            <a:t>ишчиларнинг “ишхона – бу бизнинг уйимиз” шиори остида фаолият кўрсатиши; </a:t>
          </a:r>
          <a:endParaRPr lang="ru-RU" dirty="0">
            <a:latin typeface="Times New Roman" panose="02020603050405020304" pitchFamily="18" charset="0"/>
            <a:cs typeface="Times New Roman" panose="02020603050405020304" pitchFamily="18" charset="0"/>
          </a:endParaRPr>
        </a:p>
      </dgm:t>
    </dgm:pt>
    <dgm:pt modelId="{9D55E50A-35A9-4E34-9A10-2E5D3DD4CC68}" type="parTrans" cxnId="{F21BF94F-A8B4-4C5C-AC15-E2C564E8ED4D}">
      <dgm:prSet/>
      <dgm:spPr/>
      <dgm:t>
        <a:bodyPr/>
        <a:lstStyle/>
        <a:p>
          <a:endParaRPr lang="ru-RU"/>
        </a:p>
      </dgm:t>
    </dgm:pt>
    <dgm:pt modelId="{58305D53-E782-41DE-9342-22761FCF99B0}" type="sibTrans" cxnId="{F21BF94F-A8B4-4C5C-AC15-E2C564E8ED4D}">
      <dgm:prSet/>
      <dgm:spPr/>
      <dgm:t>
        <a:bodyPr/>
        <a:lstStyle/>
        <a:p>
          <a:endParaRPr lang="ru-RU"/>
        </a:p>
      </dgm:t>
    </dgm:pt>
    <dgm:pt modelId="{B58E019D-A592-4C8A-B55C-A1889DD73A49}">
      <dgm:prSet/>
      <dgm:spPr/>
      <dgm:t>
        <a:bodyPr/>
        <a:lstStyle/>
        <a:p>
          <a:pPr algn="just" rtl="0"/>
          <a:r>
            <a:rPr lang="uz-Cyrl-UZ" dirty="0" smtClean="0">
              <a:latin typeface="Times New Roman" panose="02020603050405020304" pitchFamily="18" charset="0"/>
              <a:cs typeface="Times New Roman" panose="02020603050405020304" pitchFamily="18" charset="0"/>
            </a:rPr>
            <a:t>ишхоналарда ишчиларнинг меҳнат интизомига қаттиқ риоя қилиниши.</a:t>
          </a:r>
          <a:endParaRPr lang="ru-RU" dirty="0">
            <a:latin typeface="Times New Roman" panose="02020603050405020304" pitchFamily="18" charset="0"/>
            <a:cs typeface="Times New Roman" panose="02020603050405020304" pitchFamily="18" charset="0"/>
          </a:endParaRPr>
        </a:p>
      </dgm:t>
    </dgm:pt>
    <dgm:pt modelId="{CF27006F-E573-47A6-A156-AD631C9D38E6}" type="parTrans" cxnId="{D72A4CA6-F443-4855-B728-80040CFB86A7}">
      <dgm:prSet/>
      <dgm:spPr/>
      <dgm:t>
        <a:bodyPr/>
        <a:lstStyle/>
        <a:p>
          <a:endParaRPr lang="ru-RU"/>
        </a:p>
      </dgm:t>
    </dgm:pt>
    <dgm:pt modelId="{F615EC70-6AF7-457A-AE26-F72EC59885E9}" type="sibTrans" cxnId="{D72A4CA6-F443-4855-B728-80040CFB86A7}">
      <dgm:prSet/>
      <dgm:spPr/>
      <dgm:t>
        <a:bodyPr/>
        <a:lstStyle/>
        <a:p>
          <a:endParaRPr lang="ru-RU"/>
        </a:p>
      </dgm:t>
    </dgm:pt>
    <dgm:pt modelId="{5BC69F1B-B471-4F03-B46A-D7E41D3C8073}" type="pres">
      <dgm:prSet presAssocID="{0ACA54B6-8920-498E-A37D-7C222C751B41}" presName="linear" presStyleCnt="0">
        <dgm:presLayoutVars>
          <dgm:animLvl val="lvl"/>
          <dgm:resizeHandles val="exact"/>
        </dgm:presLayoutVars>
      </dgm:prSet>
      <dgm:spPr/>
      <dgm:t>
        <a:bodyPr/>
        <a:lstStyle/>
        <a:p>
          <a:endParaRPr lang="ru-RU"/>
        </a:p>
      </dgm:t>
    </dgm:pt>
    <dgm:pt modelId="{A855D3B4-38C9-46F3-9307-D53447BB1BD2}" type="pres">
      <dgm:prSet presAssocID="{B3E4B08F-56FC-45E3-97F3-269B1B895CF0}" presName="parentText" presStyleLbl="node1" presStyleIdx="0" presStyleCnt="1">
        <dgm:presLayoutVars>
          <dgm:chMax val="0"/>
          <dgm:bulletEnabled val="1"/>
        </dgm:presLayoutVars>
      </dgm:prSet>
      <dgm:spPr/>
      <dgm:t>
        <a:bodyPr/>
        <a:lstStyle/>
        <a:p>
          <a:endParaRPr lang="ru-RU"/>
        </a:p>
      </dgm:t>
    </dgm:pt>
    <dgm:pt modelId="{871C07BD-F471-40C9-9F6F-CB9068AB611A}" type="pres">
      <dgm:prSet presAssocID="{B3E4B08F-56FC-45E3-97F3-269B1B895CF0}" presName="childText" presStyleLbl="revTx" presStyleIdx="0" presStyleCnt="1">
        <dgm:presLayoutVars>
          <dgm:bulletEnabled val="1"/>
        </dgm:presLayoutVars>
      </dgm:prSet>
      <dgm:spPr/>
      <dgm:t>
        <a:bodyPr/>
        <a:lstStyle/>
        <a:p>
          <a:endParaRPr lang="ru-RU"/>
        </a:p>
      </dgm:t>
    </dgm:pt>
  </dgm:ptLst>
  <dgm:cxnLst>
    <dgm:cxn modelId="{883A9A70-E945-407A-8D09-78C6C8580DB0}" srcId="{B3E4B08F-56FC-45E3-97F3-269B1B895CF0}" destId="{B7F7822E-15A8-48D1-9C84-C5AB58711586}" srcOrd="1" destOrd="0" parTransId="{9552A0FB-9AAD-4633-B7B2-20F23F3763F7}" sibTransId="{609C67C7-6638-4919-A865-C42647B1137E}"/>
    <dgm:cxn modelId="{D72A4CA6-F443-4855-B728-80040CFB86A7}" srcId="{B3E4B08F-56FC-45E3-97F3-269B1B895CF0}" destId="{B58E019D-A592-4C8A-B55C-A1889DD73A49}" srcOrd="6" destOrd="0" parTransId="{CF27006F-E573-47A6-A156-AD631C9D38E6}" sibTransId="{F615EC70-6AF7-457A-AE26-F72EC59885E9}"/>
    <dgm:cxn modelId="{FC82DF32-9162-48CC-9B6B-311E88149BD4}" type="presOf" srcId="{0ACA54B6-8920-498E-A37D-7C222C751B41}" destId="{5BC69F1B-B471-4F03-B46A-D7E41D3C8073}" srcOrd="0" destOrd="0" presId="urn:microsoft.com/office/officeart/2005/8/layout/vList2"/>
    <dgm:cxn modelId="{B63D4AAA-5946-4F60-90A1-5603733FD3D9}" type="presOf" srcId="{61A43CAA-50A4-4A05-95AC-C6334B4E2136}" destId="{871C07BD-F471-40C9-9F6F-CB9068AB611A}" srcOrd="0" destOrd="4" presId="urn:microsoft.com/office/officeart/2005/8/layout/vList2"/>
    <dgm:cxn modelId="{B71068B7-CC59-4C33-A0EA-9E305BFDFE7D}" type="presOf" srcId="{139FD4FA-34E6-4893-A361-710F240965A0}" destId="{871C07BD-F471-40C9-9F6F-CB9068AB611A}" srcOrd="0" destOrd="0" presId="urn:microsoft.com/office/officeart/2005/8/layout/vList2"/>
    <dgm:cxn modelId="{0066AE47-AF25-41BC-992F-2B8B791190C8}" type="presOf" srcId="{B3E4B08F-56FC-45E3-97F3-269B1B895CF0}" destId="{A855D3B4-38C9-46F3-9307-D53447BB1BD2}" srcOrd="0" destOrd="0" presId="urn:microsoft.com/office/officeart/2005/8/layout/vList2"/>
    <dgm:cxn modelId="{7653DAB0-0565-42CE-B5D4-76198E703814}" type="presOf" srcId="{30EFACA6-A341-4F2D-A373-902B98C48120}" destId="{871C07BD-F471-40C9-9F6F-CB9068AB611A}" srcOrd="0" destOrd="5" presId="urn:microsoft.com/office/officeart/2005/8/layout/vList2"/>
    <dgm:cxn modelId="{FA237DF4-B67E-4EE4-8C61-CBB1D46BC1A6}" srcId="{B3E4B08F-56FC-45E3-97F3-269B1B895CF0}" destId="{E9A81FC3-BF2F-4420-9F73-D3803AF206EF}" srcOrd="2" destOrd="0" parTransId="{0CD465DD-EE80-43DF-B381-155CAC4E67CF}" sibTransId="{CC0F3EAA-4489-426F-A9F5-244FC5091D4B}"/>
    <dgm:cxn modelId="{F7F0D059-1F7B-4515-B7BE-E8734BBE1F32}" type="presOf" srcId="{B58E019D-A592-4C8A-B55C-A1889DD73A49}" destId="{871C07BD-F471-40C9-9F6F-CB9068AB611A}" srcOrd="0" destOrd="6" presId="urn:microsoft.com/office/officeart/2005/8/layout/vList2"/>
    <dgm:cxn modelId="{9443CCC8-8CF6-46FE-B1D7-756C19FCCF36}" srcId="{0ACA54B6-8920-498E-A37D-7C222C751B41}" destId="{B3E4B08F-56FC-45E3-97F3-269B1B895CF0}" srcOrd="0" destOrd="0" parTransId="{4E7B8AA1-A2A6-4F63-B618-01DFE7EF1F89}" sibTransId="{BEFE1F28-2236-4672-B1E4-4E697422D5A7}"/>
    <dgm:cxn modelId="{15535506-6752-45E2-B146-FC6008B20487}" type="presOf" srcId="{E9A81FC3-BF2F-4420-9F73-D3803AF206EF}" destId="{871C07BD-F471-40C9-9F6F-CB9068AB611A}" srcOrd="0" destOrd="2" presId="urn:microsoft.com/office/officeart/2005/8/layout/vList2"/>
    <dgm:cxn modelId="{7598F3E2-3E94-4F54-81F5-3C65F3062016}" srcId="{B3E4B08F-56FC-45E3-97F3-269B1B895CF0}" destId="{8D4DB99A-80B8-42A3-A9A8-63C9727A2569}" srcOrd="3" destOrd="0" parTransId="{A9E32971-12B9-4BFF-83FA-9139CC491683}" sibTransId="{61DC97CB-E8EC-4139-B339-EF088937D888}"/>
    <dgm:cxn modelId="{8C4F89FD-04A4-44EC-902B-284385B42F38}" type="presOf" srcId="{8D4DB99A-80B8-42A3-A9A8-63C9727A2569}" destId="{871C07BD-F471-40C9-9F6F-CB9068AB611A}" srcOrd="0" destOrd="3" presId="urn:microsoft.com/office/officeart/2005/8/layout/vList2"/>
    <dgm:cxn modelId="{6518BFF3-66E8-4215-AA3E-E3FCDF52AAA9}" srcId="{B3E4B08F-56FC-45E3-97F3-269B1B895CF0}" destId="{139FD4FA-34E6-4893-A361-710F240965A0}" srcOrd="0" destOrd="0" parTransId="{498E498A-54DC-42AC-BF61-9C28868D1C09}" sibTransId="{FCE66DD6-F325-4483-92BC-9E63834F6FD1}"/>
    <dgm:cxn modelId="{26237EB3-44AE-41E1-B00D-335DEB4E949F}" type="presOf" srcId="{B7F7822E-15A8-48D1-9C84-C5AB58711586}" destId="{871C07BD-F471-40C9-9F6F-CB9068AB611A}" srcOrd="0" destOrd="1" presId="urn:microsoft.com/office/officeart/2005/8/layout/vList2"/>
    <dgm:cxn modelId="{D0FC3EE4-E007-4D83-99A0-1FB2EF74D1BB}" srcId="{B3E4B08F-56FC-45E3-97F3-269B1B895CF0}" destId="{61A43CAA-50A4-4A05-95AC-C6334B4E2136}" srcOrd="4" destOrd="0" parTransId="{E9AFC78E-22C6-447D-AC5D-A6C83D2A3F9B}" sibTransId="{9945D752-159F-4394-B516-0DB5F0A1B3CB}"/>
    <dgm:cxn modelId="{F21BF94F-A8B4-4C5C-AC15-E2C564E8ED4D}" srcId="{B3E4B08F-56FC-45E3-97F3-269B1B895CF0}" destId="{30EFACA6-A341-4F2D-A373-902B98C48120}" srcOrd="5" destOrd="0" parTransId="{9D55E50A-35A9-4E34-9A10-2E5D3DD4CC68}" sibTransId="{58305D53-E782-41DE-9342-22761FCF99B0}"/>
    <dgm:cxn modelId="{0F01ACA3-EABF-4E26-A003-D92BC57FC1E2}" type="presParOf" srcId="{5BC69F1B-B471-4F03-B46A-D7E41D3C8073}" destId="{A855D3B4-38C9-46F3-9307-D53447BB1BD2}" srcOrd="0" destOrd="0" presId="urn:microsoft.com/office/officeart/2005/8/layout/vList2"/>
    <dgm:cxn modelId="{0887DACB-3698-4DE1-96E8-00DC91A94AAE}" type="presParOf" srcId="{5BC69F1B-B471-4F03-B46A-D7E41D3C8073}" destId="{871C07BD-F471-40C9-9F6F-CB9068AB611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D0F725AD-BD25-458B-8B3C-0FE0B4073474}"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F4BCB2CB-FBA1-44AD-984D-235BFEBCED94}">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Учинчидан,</a:t>
          </a:r>
          <a:r>
            <a:rPr lang="uz-Cyrl-UZ" dirty="0" smtClean="0">
              <a:latin typeface="Times New Roman" panose="02020603050405020304" pitchFamily="18" charset="0"/>
              <a:cs typeface="Times New Roman" panose="02020603050405020304" pitchFamily="18" charset="0"/>
            </a:rPr>
            <a:t> мамлакатиинг иқтисодий ривожланишида ҳукуматнинг аҳамияти ва унинг кучли назорати. </a:t>
          </a:r>
          <a:endParaRPr lang="ru-RU" dirty="0">
            <a:latin typeface="Times New Roman" panose="02020603050405020304" pitchFamily="18" charset="0"/>
            <a:cs typeface="Times New Roman" panose="02020603050405020304" pitchFamily="18" charset="0"/>
          </a:endParaRPr>
        </a:p>
      </dgm:t>
    </dgm:pt>
    <dgm:pt modelId="{FBD0E413-826D-4699-A1AA-6524E8602B54}" type="parTrans" cxnId="{9A8EF2B9-AEB5-4B9B-8FE2-92DBC319716D}">
      <dgm:prSet/>
      <dgm:spPr/>
      <dgm:t>
        <a:bodyPr/>
        <a:lstStyle/>
        <a:p>
          <a:endParaRPr lang="ru-RU"/>
        </a:p>
      </dgm:t>
    </dgm:pt>
    <dgm:pt modelId="{7B654B5A-4420-4D31-81B5-C1EDBDFEF862}" type="sibTrans" cxnId="{9A8EF2B9-AEB5-4B9B-8FE2-92DBC319716D}">
      <dgm:prSet/>
      <dgm:spPr/>
      <dgm:t>
        <a:bodyPr/>
        <a:lstStyle/>
        <a:p>
          <a:endParaRPr lang="ru-RU"/>
        </a:p>
      </dgm:t>
    </dgm:pt>
    <dgm:pt modelId="{91EB9F4C-87FD-4A2B-8643-587B1952EAFD}">
      <dgm:prSet/>
      <dgm:spPr/>
      <dgm:t>
        <a:bodyPr/>
        <a:lstStyle/>
        <a:p>
          <a:pPr marL="0" indent="358775" algn="just" rtl="0"/>
          <a:r>
            <a:rPr lang="uz-Cyrl-UZ" smtClean="0">
              <a:latin typeface="Times New Roman" panose="02020603050405020304" pitchFamily="18" charset="0"/>
              <a:cs typeface="Times New Roman" panose="02020603050405020304" pitchFamily="18" charset="0"/>
            </a:rPr>
            <a:t>Ҳукумат </a:t>
          </a:r>
          <a:r>
            <a:rPr lang="uz-Cyrl-UZ" dirty="0" smtClean="0">
              <a:latin typeface="Times New Roman" panose="02020603050405020304" pitchFamily="18" charset="0"/>
              <a:cs typeface="Times New Roman" panose="02020603050405020304" pitchFamily="18" charset="0"/>
            </a:rPr>
            <a:t>мамлакатдаги барча иқтисодий муаммоларни “'Молия-саноат гуруҳлари” раҳбарлари билан ҳамкорликда ҳал қилади. </a:t>
          </a:r>
          <a:endParaRPr lang="ru-RU" dirty="0">
            <a:latin typeface="Times New Roman" panose="02020603050405020304" pitchFamily="18" charset="0"/>
            <a:cs typeface="Times New Roman" panose="02020603050405020304" pitchFamily="18" charset="0"/>
          </a:endParaRPr>
        </a:p>
      </dgm:t>
    </dgm:pt>
    <dgm:pt modelId="{97A84EF8-1D0D-4123-9DAC-F85036153E49}" type="parTrans" cxnId="{9A368B4B-F6FD-4D03-9DB9-7B53B6894EA9}">
      <dgm:prSet/>
      <dgm:spPr/>
    </dgm:pt>
    <dgm:pt modelId="{1CC36F8D-4C2D-4892-875B-9C1993439788}" type="sibTrans" cxnId="{9A368B4B-F6FD-4D03-9DB9-7B53B6894EA9}">
      <dgm:prSet/>
      <dgm:spPr/>
    </dgm:pt>
    <dgm:pt modelId="{414D4D80-8851-4BC6-A755-1A9D146224BB}" type="pres">
      <dgm:prSet presAssocID="{D0F725AD-BD25-458B-8B3C-0FE0B4073474}" presName="linear" presStyleCnt="0">
        <dgm:presLayoutVars>
          <dgm:animLvl val="lvl"/>
          <dgm:resizeHandles val="exact"/>
        </dgm:presLayoutVars>
      </dgm:prSet>
      <dgm:spPr/>
      <dgm:t>
        <a:bodyPr/>
        <a:lstStyle/>
        <a:p>
          <a:endParaRPr lang="ru-RU"/>
        </a:p>
      </dgm:t>
    </dgm:pt>
    <dgm:pt modelId="{B6935AAC-E391-45B0-B28E-EACFC9800D62}" type="pres">
      <dgm:prSet presAssocID="{F4BCB2CB-FBA1-44AD-984D-235BFEBCED94}" presName="parentText" presStyleLbl="node1" presStyleIdx="0" presStyleCnt="2">
        <dgm:presLayoutVars>
          <dgm:chMax val="0"/>
          <dgm:bulletEnabled val="1"/>
        </dgm:presLayoutVars>
      </dgm:prSet>
      <dgm:spPr/>
      <dgm:t>
        <a:bodyPr/>
        <a:lstStyle/>
        <a:p>
          <a:endParaRPr lang="ru-RU"/>
        </a:p>
      </dgm:t>
    </dgm:pt>
    <dgm:pt modelId="{31E0FDDA-3F14-4D89-B119-CD997E2F7BE9}" type="pres">
      <dgm:prSet presAssocID="{7B654B5A-4420-4D31-81B5-C1EDBDFEF862}" presName="spacer" presStyleCnt="0"/>
      <dgm:spPr/>
    </dgm:pt>
    <dgm:pt modelId="{C7C8D10D-AA3A-438F-94F9-34074FE791D1}" type="pres">
      <dgm:prSet presAssocID="{91EB9F4C-87FD-4A2B-8643-587B1952EAFD}" presName="parentText" presStyleLbl="node1" presStyleIdx="1" presStyleCnt="2">
        <dgm:presLayoutVars>
          <dgm:chMax val="0"/>
          <dgm:bulletEnabled val="1"/>
        </dgm:presLayoutVars>
      </dgm:prSet>
      <dgm:spPr/>
      <dgm:t>
        <a:bodyPr/>
        <a:lstStyle/>
        <a:p>
          <a:endParaRPr lang="ru-RU"/>
        </a:p>
      </dgm:t>
    </dgm:pt>
  </dgm:ptLst>
  <dgm:cxnLst>
    <dgm:cxn modelId="{9A8EF2B9-AEB5-4B9B-8FE2-92DBC319716D}" srcId="{D0F725AD-BD25-458B-8B3C-0FE0B4073474}" destId="{F4BCB2CB-FBA1-44AD-984D-235BFEBCED94}" srcOrd="0" destOrd="0" parTransId="{FBD0E413-826D-4699-A1AA-6524E8602B54}" sibTransId="{7B654B5A-4420-4D31-81B5-C1EDBDFEF862}"/>
    <dgm:cxn modelId="{A8DB076F-24EA-439F-8EF5-F3E7D9886511}" type="presOf" srcId="{F4BCB2CB-FBA1-44AD-984D-235BFEBCED94}" destId="{B6935AAC-E391-45B0-B28E-EACFC9800D62}" srcOrd="0" destOrd="0" presId="urn:microsoft.com/office/officeart/2005/8/layout/vList2"/>
    <dgm:cxn modelId="{9A368B4B-F6FD-4D03-9DB9-7B53B6894EA9}" srcId="{D0F725AD-BD25-458B-8B3C-0FE0B4073474}" destId="{91EB9F4C-87FD-4A2B-8643-587B1952EAFD}" srcOrd="1" destOrd="0" parTransId="{97A84EF8-1D0D-4123-9DAC-F85036153E49}" sibTransId="{1CC36F8D-4C2D-4892-875B-9C1993439788}"/>
    <dgm:cxn modelId="{DF05FF8A-21D4-4F79-9561-039B97D30FD6}" type="presOf" srcId="{91EB9F4C-87FD-4A2B-8643-587B1952EAFD}" destId="{C7C8D10D-AA3A-438F-94F9-34074FE791D1}" srcOrd="0" destOrd="0" presId="urn:microsoft.com/office/officeart/2005/8/layout/vList2"/>
    <dgm:cxn modelId="{DA6194DC-0065-424F-AC7C-D2D8D1298102}" type="presOf" srcId="{D0F725AD-BD25-458B-8B3C-0FE0B4073474}" destId="{414D4D80-8851-4BC6-A755-1A9D146224BB}" srcOrd="0" destOrd="0" presId="urn:microsoft.com/office/officeart/2005/8/layout/vList2"/>
    <dgm:cxn modelId="{18512053-0660-408F-AA33-60F67135F416}" type="presParOf" srcId="{414D4D80-8851-4BC6-A755-1A9D146224BB}" destId="{B6935AAC-E391-45B0-B28E-EACFC9800D62}" srcOrd="0" destOrd="0" presId="urn:microsoft.com/office/officeart/2005/8/layout/vList2"/>
    <dgm:cxn modelId="{4EB1E04A-9AB4-44C6-AC7B-7D0C4E53C4E7}" type="presParOf" srcId="{414D4D80-8851-4BC6-A755-1A9D146224BB}" destId="{31E0FDDA-3F14-4D89-B119-CD997E2F7BE9}" srcOrd="1" destOrd="0" presId="urn:microsoft.com/office/officeart/2005/8/layout/vList2"/>
    <dgm:cxn modelId="{B64B83EC-D2D9-4952-AAD1-60FEC9B30E32}" type="presParOf" srcId="{414D4D80-8851-4BC6-A755-1A9D146224BB}" destId="{C7C8D10D-AA3A-438F-94F9-34074FE791D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9EB8E94F-C90A-47FE-8CA2-70FF9E1DBCA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B880762-074B-46D9-83D7-5E911C8C0B5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Шу билан бирга ҳукумат марказлашган умумдавлат ривожланиш режаларини қуйидаги йўналишларда ишлаб чиқади:</a:t>
          </a:r>
          <a:endParaRPr lang="ru-RU" dirty="0">
            <a:latin typeface="Times New Roman" panose="02020603050405020304" pitchFamily="18" charset="0"/>
            <a:cs typeface="Times New Roman" panose="02020603050405020304" pitchFamily="18" charset="0"/>
          </a:endParaRPr>
        </a:p>
      </dgm:t>
    </dgm:pt>
    <dgm:pt modelId="{41F52D6B-940D-45B1-A28C-2560F3930C83}" type="parTrans" cxnId="{AD8ECADC-13C7-4A4F-9D3C-2BA4011E3C96}">
      <dgm:prSet/>
      <dgm:spPr/>
      <dgm:t>
        <a:bodyPr/>
        <a:lstStyle/>
        <a:p>
          <a:endParaRPr lang="ru-RU"/>
        </a:p>
      </dgm:t>
    </dgm:pt>
    <dgm:pt modelId="{317E3C7E-C382-4400-9474-A09C6AC856E0}" type="sibTrans" cxnId="{AD8ECADC-13C7-4A4F-9D3C-2BA4011E3C96}">
      <dgm:prSet/>
      <dgm:spPr/>
      <dgm:t>
        <a:bodyPr/>
        <a:lstStyle/>
        <a:p>
          <a:endParaRPr lang="ru-RU"/>
        </a:p>
      </dgm:t>
    </dgm:pt>
    <dgm:pt modelId="{0B3D8624-E6E5-481C-BBDD-AE65205A3EF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иқтисодий тараққиёт; социал-таъминот; </a:t>
          </a:r>
          <a:endParaRPr lang="ru-RU" dirty="0">
            <a:latin typeface="Times New Roman" panose="02020603050405020304" pitchFamily="18" charset="0"/>
            <a:cs typeface="Times New Roman" panose="02020603050405020304" pitchFamily="18" charset="0"/>
          </a:endParaRPr>
        </a:p>
      </dgm:t>
    </dgm:pt>
    <dgm:pt modelId="{9FE048AD-C96E-4666-BAE1-4D5FA67D96DB}" type="parTrans" cxnId="{96BE9205-10B3-4549-99D2-556F4CF2C2FB}">
      <dgm:prSet/>
      <dgm:spPr/>
    </dgm:pt>
    <dgm:pt modelId="{BE478965-9F2F-4170-A457-124618552E98}" type="sibTrans" cxnId="{96BE9205-10B3-4549-99D2-556F4CF2C2FB}">
      <dgm:prSet/>
      <dgm:spPr/>
    </dgm:pt>
    <dgm:pt modelId="{7FBB1887-5C5D-4083-9314-659B73895DF3}">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ер ва ер ости манбаларидан унумли фойдаланиш; </a:t>
          </a:r>
          <a:endParaRPr lang="ru-RU" dirty="0">
            <a:latin typeface="Times New Roman" panose="02020603050405020304" pitchFamily="18" charset="0"/>
            <a:cs typeface="Times New Roman" panose="02020603050405020304" pitchFamily="18" charset="0"/>
          </a:endParaRPr>
        </a:p>
      </dgm:t>
    </dgm:pt>
    <dgm:pt modelId="{44AC57F0-F60E-4B9D-B11C-3E8E1230CC90}" type="parTrans" cxnId="{62AFF7D4-E1D4-43C7-93B4-BB4CE04EF5D7}">
      <dgm:prSet/>
      <dgm:spPr/>
    </dgm:pt>
    <dgm:pt modelId="{1A2B0E1A-05F9-4A5D-9302-642E2FED2DCF}" type="sibTrans" cxnId="{62AFF7D4-E1D4-43C7-93B4-BB4CE04EF5D7}">
      <dgm:prSet/>
      <dgm:spPr/>
    </dgm:pt>
    <dgm:pt modelId="{E17DDB49-F67B-460E-8C59-8DFED303AED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саноат тармоқларини ривожлантириш режаларини ишлаб чиқиш.</a:t>
          </a:r>
          <a:endParaRPr lang="ru-RU" dirty="0">
            <a:latin typeface="Times New Roman" panose="02020603050405020304" pitchFamily="18" charset="0"/>
            <a:cs typeface="Times New Roman" panose="02020603050405020304" pitchFamily="18" charset="0"/>
          </a:endParaRPr>
        </a:p>
      </dgm:t>
    </dgm:pt>
    <dgm:pt modelId="{7FFBECC2-274D-4C9F-803D-61F94272C33D}" type="parTrans" cxnId="{32C354B7-7D36-430F-8D96-57D3D924AEE0}">
      <dgm:prSet/>
      <dgm:spPr/>
    </dgm:pt>
    <dgm:pt modelId="{6465AC54-1EB8-4605-A797-8C63C2463AEE}" type="sibTrans" cxnId="{32C354B7-7D36-430F-8D96-57D3D924AEE0}">
      <dgm:prSet/>
      <dgm:spPr/>
    </dgm:pt>
    <dgm:pt modelId="{0BA35983-8142-4061-883B-157573D6E9EA}" type="pres">
      <dgm:prSet presAssocID="{9EB8E94F-C90A-47FE-8CA2-70FF9E1DBCA7}" presName="linear" presStyleCnt="0">
        <dgm:presLayoutVars>
          <dgm:animLvl val="lvl"/>
          <dgm:resizeHandles val="exact"/>
        </dgm:presLayoutVars>
      </dgm:prSet>
      <dgm:spPr/>
      <dgm:t>
        <a:bodyPr/>
        <a:lstStyle/>
        <a:p>
          <a:endParaRPr lang="ru-RU"/>
        </a:p>
      </dgm:t>
    </dgm:pt>
    <dgm:pt modelId="{F4073146-FFC4-4BEE-A91E-DA9A139DD15B}" type="pres">
      <dgm:prSet presAssocID="{3B880762-074B-46D9-83D7-5E911C8C0B5F}" presName="parentText" presStyleLbl="node1" presStyleIdx="0" presStyleCnt="1">
        <dgm:presLayoutVars>
          <dgm:chMax val="0"/>
          <dgm:bulletEnabled val="1"/>
        </dgm:presLayoutVars>
      </dgm:prSet>
      <dgm:spPr/>
      <dgm:t>
        <a:bodyPr/>
        <a:lstStyle/>
        <a:p>
          <a:endParaRPr lang="ru-RU"/>
        </a:p>
      </dgm:t>
    </dgm:pt>
    <dgm:pt modelId="{250DDADB-75D1-423A-8AE0-60759793FDF5}" type="pres">
      <dgm:prSet presAssocID="{3B880762-074B-46D9-83D7-5E911C8C0B5F}" presName="childText" presStyleLbl="revTx" presStyleIdx="0" presStyleCnt="1">
        <dgm:presLayoutVars>
          <dgm:bulletEnabled val="1"/>
        </dgm:presLayoutVars>
      </dgm:prSet>
      <dgm:spPr/>
      <dgm:t>
        <a:bodyPr/>
        <a:lstStyle/>
        <a:p>
          <a:endParaRPr lang="ru-RU"/>
        </a:p>
      </dgm:t>
    </dgm:pt>
  </dgm:ptLst>
  <dgm:cxnLst>
    <dgm:cxn modelId="{1E3BE7C3-7EFA-41BA-943D-81B83626C900}" type="presOf" srcId="{3B880762-074B-46D9-83D7-5E911C8C0B5F}" destId="{F4073146-FFC4-4BEE-A91E-DA9A139DD15B}" srcOrd="0" destOrd="0" presId="urn:microsoft.com/office/officeart/2005/8/layout/vList2"/>
    <dgm:cxn modelId="{32C354B7-7D36-430F-8D96-57D3D924AEE0}" srcId="{3B880762-074B-46D9-83D7-5E911C8C0B5F}" destId="{E17DDB49-F67B-460E-8C59-8DFED303AED2}" srcOrd="2" destOrd="0" parTransId="{7FFBECC2-274D-4C9F-803D-61F94272C33D}" sibTransId="{6465AC54-1EB8-4605-A797-8C63C2463AEE}"/>
    <dgm:cxn modelId="{44ED20C6-5817-4358-9FB7-9673A0244790}" type="presOf" srcId="{E17DDB49-F67B-460E-8C59-8DFED303AED2}" destId="{250DDADB-75D1-423A-8AE0-60759793FDF5}" srcOrd="0" destOrd="2" presId="urn:microsoft.com/office/officeart/2005/8/layout/vList2"/>
    <dgm:cxn modelId="{AD8ECADC-13C7-4A4F-9D3C-2BA4011E3C96}" srcId="{9EB8E94F-C90A-47FE-8CA2-70FF9E1DBCA7}" destId="{3B880762-074B-46D9-83D7-5E911C8C0B5F}" srcOrd="0" destOrd="0" parTransId="{41F52D6B-940D-45B1-A28C-2560F3930C83}" sibTransId="{317E3C7E-C382-4400-9474-A09C6AC856E0}"/>
    <dgm:cxn modelId="{8289D442-4482-4576-8D8C-29600DC05FBF}" type="presOf" srcId="{0B3D8624-E6E5-481C-BBDD-AE65205A3EF2}" destId="{250DDADB-75D1-423A-8AE0-60759793FDF5}" srcOrd="0" destOrd="0" presId="urn:microsoft.com/office/officeart/2005/8/layout/vList2"/>
    <dgm:cxn modelId="{62AFF7D4-E1D4-43C7-93B4-BB4CE04EF5D7}" srcId="{3B880762-074B-46D9-83D7-5E911C8C0B5F}" destId="{7FBB1887-5C5D-4083-9314-659B73895DF3}" srcOrd="1" destOrd="0" parTransId="{44AC57F0-F60E-4B9D-B11C-3E8E1230CC90}" sibTransId="{1A2B0E1A-05F9-4A5D-9302-642E2FED2DCF}"/>
    <dgm:cxn modelId="{B2D4D6C5-A342-4E6B-B2DD-9844749300B5}" type="presOf" srcId="{7FBB1887-5C5D-4083-9314-659B73895DF3}" destId="{250DDADB-75D1-423A-8AE0-60759793FDF5}" srcOrd="0" destOrd="1" presId="urn:microsoft.com/office/officeart/2005/8/layout/vList2"/>
    <dgm:cxn modelId="{4F77733C-1045-4139-AB7F-A6A13F9D01EB}" type="presOf" srcId="{9EB8E94F-C90A-47FE-8CA2-70FF9E1DBCA7}" destId="{0BA35983-8142-4061-883B-157573D6E9EA}" srcOrd="0" destOrd="0" presId="urn:microsoft.com/office/officeart/2005/8/layout/vList2"/>
    <dgm:cxn modelId="{96BE9205-10B3-4549-99D2-556F4CF2C2FB}" srcId="{3B880762-074B-46D9-83D7-5E911C8C0B5F}" destId="{0B3D8624-E6E5-481C-BBDD-AE65205A3EF2}" srcOrd="0" destOrd="0" parTransId="{9FE048AD-C96E-4666-BAE1-4D5FA67D96DB}" sibTransId="{BE478965-9F2F-4170-A457-124618552E98}"/>
    <dgm:cxn modelId="{8AC99978-247D-44C0-9756-70112486890A}" type="presParOf" srcId="{0BA35983-8142-4061-883B-157573D6E9EA}" destId="{F4073146-FFC4-4BEE-A91E-DA9A139DD15B}" srcOrd="0" destOrd="0" presId="urn:microsoft.com/office/officeart/2005/8/layout/vList2"/>
    <dgm:cxn modelId="{9FF6B734-9AD1-4630-BE5A-12B0B3CA2238}" type="presParOf" srcId="{0BA35983-8142-4061-883B-157573D6E9EA}" destId="{250DDADB-75D1-423A-8AE0-60759793FDF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349995A9-5BBD-4E3B-8635-A352EB7A33E0}"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433B3DEA-67CD-4D26-8457-56AE1AB4DDEF}">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Тўртинчидан,</a:t>
          </a:r>
          <a:r>
            <a:rPr lang="uz-Cyrl-UZ" dirty="0" smtClean="0">
              <a:latin typeface="Times New Roman" panose="02020603050405020304" pitchFamily="18" charset="0"/>
              <a:cs typeface="Times New Roman" panose="02020603050405020304" pitchFamily="18" charset="0"/>
            </a:rPr>
            <a:t> ҳукумат томонидан мамлакатда ҳар қандан бизнесга қарши қаттиқ кураш олиб бориш ва назорат ўрнатиш.</a:t>
          </a:r>
          <a:endParaRPr lang="ru-RU" dirty="0">
            <a:latin typeface="Times New Roman" panose="02020603050405020304" pitchFamily="18" charset="0"/>
            <a:cs typeface="Times New Roman" panose="02020603050405020304" pitchFamily="18" charset="0"/>
          </a:endParaRPr>
        </a:p>
      </dgm:t>
    </dgm:pt>
    <dgm:pt modelId="{40C79208-DDCF-46C2-8011-5C794029C866}" type="parTrans" cxnId="{8FD37568-5F50-42D6-8CCC-058AB77B44D6}">
      <dgm:prSet/>
      <dgm:spPr/>
      <dgm:t>
        <a:bodyPr/>
        <a:lstStyle/>
        <a:p>
          <a:endParaRPr lang="ru-RU"/>
        </a:p>
      </dgm:t>
    </dgm:pt>
    <dgm:pt modelId="{FF84C1D2-0FDA-445F-8F68-E54F737D0AD3}" type="sibTrans" cxnId="{8FD37568-5F50-42D6-8CCC-058AB77B44D6}">
      <dgm:prSet/>
      <dgm:spPr/>
      <dgm:t>
        <a:bodyPr/>
        <a:lstStyle/>
        <a:p>
          <a:endParaRPr lang="ru-RU"/>
        </a:p>
      </dgm:t>
    </dgm:pt>
    <dgm:pt modelId="{2EA8D0DC-821E-4B95-A057-214600FADDCC}" type="pres">
      <dgm:prSet presAssocID="{349995A9-5BBD-4E3B-8635-A352EB7A33E0}" presName="linear" presStyleCnt="0">
        <dgm:presLayoutVars>
          <dgm:animLvl val="lvl"/>
          <dgm:resizeHandles val="exact"/>
        </dgm:presLayoutVars>
      </dgm:prSet>
      <dgm:spPr/>
      <dgm:t>
        <a:bodyPr/>
        <a:lstStyle/>
        <a:p>
          <a:endParaRPr lang="ru-RU"/>
        </a:p>
      </dgm:t>
    </dgm:pt>
    <dgm:pt modelId="{1758D99D-E104-4EED-A17E-805D7630A8ED}" type="pres">
      <dgm:prSet presAssocID="{433B3DEA-67CD-4D26-8457-56AE1AB4DDEF}" presName="parentText" presStyleLbl="node1" presStyleIdx="0" presStyleCnt="1">
        <dgm:presLayoutVars>
          <dgm:chMax val="0"/>
          <dgm:bulletEnabled val="1"/>
        </dgm:presLayoutVars>
      </dgm:prSet>
      <dgm:spPr/>
      <dgm:t>
        <a:bodyPr/>
        <a:lstStyle/>
        <a:p>
          <a:endParaRPr lang="ru-RU"/>
        </a:p>
      </dgm:t>
    </dgm:pt>
  </dgm:ptLst>
  <dgm:cxnLst>
    <dgm:cxn modelId="{A22328FC-FA56-4C1B-99B4-F6E0D1130692}" type="presOf" srcId="{433B3DEA-67CD-4D26-8457-56AE1AB4DDEF}" destId="{1758D99D-E104-4EED-A17E-805D7630A8ED}" srcOrd="0" destOrd="0" presId="urn:microsoft.com/office/officeart/2005/8/layout/vList2"/>
    <dgm:cxn modelId="{8FD37568-5F50-42D6-8CCC-058AB77B44D6}" srcId="{349995A9-5BBD-4E3B-8635-A352EB7A33E0}" destId="{433B3DEA-67CD-4D26-8457-56AE1AB4DDEF}" srcOrd="0" destOrd="0" parTransId="{40C79208-DDCF-46C2-8011-5C794029C866}" sibTransId="{FF84C1D2-0FDA-445F-8F68-E54F737D0AD3}"/>
    <dgm:cxn modelId="{1969282A-D3DF-4D6E-BF66-4507DE2915A9}" type="presOf" srcId="{349995A9-5BBD-4E3B-8635-A352EB7A33E0}" destId="{2EA8D0DC-821E-4B95-A057-214600FADDCC}" srcOrd="0" destOrd="0" presId="urn:microsoft.com/office/officeart/2005/8/layout/vList2"/>
    <dgm:cxn modelId="{3353224A-440C-44A2-9D06-E99A43D58830}" type="presParOf" srcId="{2EA8D0DC-821E-4B95-A057-214600FADDCC}" destId="{1758D99D-E104-4EED-A17E-805D7630A8E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BFE0EF46-2CCC-44A4-A3C7-70D68E02E119}"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103CF257-C6D1-4AA6-AFCE-17D87D40F1F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Бешинчидан,</a:t>
          </a:r>
          <a:r>
            <a:rPr lang="uz-Cyrl-UZ" dirty="0" smtClean="0">
              <a:latin typeface="Times New Roman" panose="02020603050405020304" pitchFamily="18" charset="0"/>
              <a:cs typeface="Times New Roman" panose="02020603050405020304" pitchFamily="18" charset="0"/>
            </a:rPr>
            <a:t> миллий кадрлар тайёрланишини такомиллаштириш, яъни талабаларни хорижий мамлакатлардаги энг олий ўқув муассасаларига ва ишчи-хизматчиларни хорижга малака ошириш учун юбориш.</a:t>
          </a:r>
          <a:endParaRPr lang="ru-RU" dirty="0">
            <a:latin typeface="Times New Roman" panose="02020603050405020304" pitchFamily="18" charset="0"/>
            <a:cs typeface="Times New Roman" panose="02020603050405020304" pitchFamily="18" charset="0"/>
          </a:endParaRPr>
        </a:p>
      </dgm:t>
    </dgm:pt>
    <dgm:pt modelId="{248BFBFD-CCAE-4FC7-996A-CD41A0CB46D9}" type="parTrans" cxnId="{38A1FE5A-4D15-4786-B9E8-353C14598C03}">
      <dgm:prSet/>
      <dgm:spPr/>
      <dgm:t>
        <a:bodyPr/>
        <a:lstStyle/>
        <a:p>
          <a:endParaRPr lang="ru-RU"/>
        </a:p>
      </dgm:t>
    </dgm:pt>
    <dgm:pt modelId="{B3EB6B32-2E49-4062-BC0B-A6B30BF2542B}" type="sibTrans" cxnId="{38A1FE5A-4D15-4786-B9E8-353C14598C03}">
      <dgm:prSet/>
      <dgm:spPr/>
      <dgm:t>
        <a:bodyPr/>
        <a:lstStyle/>
        <a:p>
          <a:endParaRPr lang="ru-RU"/>
        </a:p>
      </dgm:t>
    </dgm:pt>
    <dgm:pt modelId="{7F1E713C-A9B9-43A5-980D-96E744A30B32}" type="pres">
      <dgm:prSet presAssocID="{BFE0EF46-2CCC-44A4-A3C7-70D68E02E119}" presName="linear" presStyleCnt="0">
        <dgm:presLayoutVars>
          <dgm:animLvl val="lvl"/>
          <dgm:resizeHandles val="exact"/>
        </dgm:presLayoutVars>
      </dgm:prSet>
      <dgm:spPr/>
      <dgm:t>
        <a:bodyPr/>
        <a:lstStyle/>
        <a:p>
          <a:endParaRPr lang="ru-RU"/>
        </a:p>
      </dgm:t>
    </dgm:pt>
    <dgm:pt modelId="{DF43147F-AC3E-4748-A4B6-F14CE9BD2BB4}" type="pres">
      <dgm:prSet presAssocID="{103CF257-C6D1-4AA6-AFCE-17D87D40F1F5}" presName="parentText" presStyleLbl="node1" presStyleIdx="0" presStyleCnt="1">
        <dgm:presLayoutVars>
          <dgm:chMax val="0"/>
          <dgm:bulletEnabled val="1"/>
        </dgm:presLayoutVars>
      </dgm:prSet>
      <dgm:spPr/>
      <dgm:t>
        <a:bodyPr/>
        <a:lstStyle/>
        <a:p>
          <a:endParaRPr lang="ru-RU"/>
        </a:p>
      </dgm:t>
    </dgm:pt>
  </dgm:ptLst>
  <dgm:cxnLst>
    <dgm:cxn modelId="{38A1FE5A-4D15-4786-B9E8-353C14598C03}" srcId="{BFE0EF46-2CCC-44A4-A3C7-70D68E02E119}" destId="{103CF257-C6D1-4AA6-AFCE-17D87D40F1F5}" srcOrd="0" destOrd="0" parTransId="{248BFBFD-CCAE-4FC7-996A-CD41A0CB46D9}" sibTransId="{B3EB6B32-2E49-4062-BC0B-A6B30BF2542B}"/>
    <dgm:cxn modelId="{AEC86AEB-F0E3-40A8-AE0E-BD46D2A40B3E}" type="presOf" srcId="{103CF257-C6D1-4AA6-AFCE-17D87D40F1F5}" destId="{DF43147F-AC3E-4748-A4B6-F14CE9BD2BB4}" srcOrd="0" destOrd="0" presId="urn:microsoft.com/office/officeart/2005/8/layout/vList2"/>
    <dgm:cxn modelId="{6F0DB103-FA94-4138-B71D-B96936FF99D6}" type="presOf" srcId="{BFE0EF46-2CCC-44A4-A3C7-70D68E02E119}" destId="{7F1E713C-A9B9-43A5-980D-96E744A30B32}" srcOrd="0" destOrd="0" presId="urn:microsoft.com/office/officeart/2005/8/layout/vList2"/>
    <dgm:cxn modelId="{76269BF1-E3BF-4FAD-8570-41F71219EFE4}" type="presParOf" srcId="{7F1E713C-A9B9-43A5-980D-96E744A30B32}" destId="{DF43147F-AC3E-4748-A4B6-F14CE9BD2BB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75B053A8-D359-461B-82A1-B10F30CD3B4A}"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8CED90B8-BCB9-4808-A686-6B6D271EB449}">
      <dgm:prSet/>
      <dgm:spPr/>
      <dgm:t>
        <a:bodyPr/>
        <a:lstStyle/>
        <a:p>
          <a:pPr algn="ctr" rtl="0"/>
          <a:r>
            <a:rPr lang="uz-Cyrl-UZ" b="1" dirty="0" smtClean="0">
              <a:latin typeface="Times New Roman" panose="02020603050405020304" pitchFamily="18" charset="0"/>
              <a:cs typeface="Times New Roman" panose="02020603050405020304" pitchFamily="18" charset="0"/>
            </a:rPr>
            <a:t>5. Иқтисодиётнинг очиқлиги ва рақобатбардошлиги</a:t>
          </a:r>
          <a:endParaRPr lang="ru-RU" dirty="0">
            <a:latin typeface="Times New Roman" panose="02020603050405020304" pitchFamily="18" charset="0"/>
            <a:cs typeface="Times New Roman" panose="02020603050405020304" pitchFamily="18" charset="0"/>
          </a:endParaRPr>
        </a:p>
      </dgm:t>
    </dgm:pt>
    <dgm:pt modelId="{BE4DF4BF-867C-49AF-8C84-DAF197D04312}" type="parTrans" cxnId="{FBDDF6E9-60FB-43C1-83F2-59A50193916E}">
      <dgm:prSet/>
      <dgm:spPr/>
      <dgm:t>
        <a:bodyPr/>
        <a:lstStyle/>
        <a:p>
          <a:endParaRPr lang="ru-RU"/>
        </a:p>
      </dgm:t>
    </dgm:pt>
    <dgm:pt modelId="{2E940DDF-34D2-496B-98A5-BF1C59FC64CA}" type="sibTrans" cxnId="{FBDDF6E9-60FB-43C1-83F2-59A50193916E}">
      <dgm:prSet/>
      <dgm:spPr/>
      <dgm:t>
        <a:bodyPr/>
        <a:lstStyle/>
        <a:p>
          <a:endParaRPr lang="ru-RU"/>
        </a:p>
      </dgm:t>
    </dgm:pt>
    <dgm:pt modelId="{DCA1F23B-07FC-4FAF-8E97-C5B308DD17B8}" type="pres">
      <dgm:prSet presAssocID="{75B053A8-D359-461B-82A1-B10F30CD3B4A}" presName="linear" presStyleCnt="0">
        <dgm:presLayoutVars>
          <dgm:animLvl val="lvl"/>
          <dgm:resizeHandles val="exact"/>
        </dgm:presLayoutVars>
      </dgm:prSet>
      <dgm:spPr/>
      <dgm:t>
        <a:bodyPr/>
        <a:lstStyle/>
        <a:p>
          <a:endParaRPr lang="ru-RU"/>
        </a:p>
      </dgm:t>
    </dgm:pt>
    <dgm:pt modelId="{CD7AB8D3-ADCB-4E2A-BD22-46BDAC993493}" type="pres">
      <dgm:prSet presAssocID="{8CED90B8-BCB9-4808-A686-6B6D271EB449}" presName="parentText" presStyleLbl="node1" presStyleIdx="0" presStyleCnt="1">
        <dgm:presLayoutVars>
          <dgm:chMax val="0"/>
          <dgm:bulletEnabled val="1"/>
        </dgm:presLayoutVars>
      </dgm:prSet>
      <dgm:spPr/>
      <dgm:t>
        <a:bodyPr/>
        <a:lstStyle/>
        <a:p>
          <a:endParaRPr lang="ru-RU"/>
        </a:p>
      </dgm:t>
    </dgm:pt>
  </dgm:ptLst>
  <dgm:cxnLst>
    <dgm:cxn modelId="{230C70E4-7FB5-4324-8F28-439F2CD03B81}" type="presOf" srcId="{8CED90B8-BCB9-4808-A686-6B6D271EB449}" destId="{CD7AB8D3-ADCB-4E2A-BD22-46BDAC993493}" srcOrd="0" destOrd="0" presId="urn:microsoft.com/office/officeart/2005/8/layout/vList2"/>
    <dgm:cxn modelId="{1575B9E7-8512-437E-BB41-BAA16DF5F50C}" type="presOf" srcId="{75B053A8-D359-461B-82A1-B10F30CD3B4A}" destId="{DCA1F23B-07FC-4FAF-8E97-C5B308DD17B8}" srcOrd="0" destOrd="0" presId="urn:microsoft.com/office/officeart/2005/8/layout/vList2"/>
    <dgm:cxn modelId="{FBDDF6E9-60FB-43C1-83F2-59A50193916E}" srcId="{75B053A8-D359-461B-82A1-B10F30CD3B4A}" destId="{8CED90B8-BCB9-4808-A686-6B6D271EB449}" srcOrd="0" destOrd="0" parTransId="{BE4DF4BF-867C-49AF-8C84-DAF197D04312}" sibTransId="{2E940DDF-34D2-496B-98A5-BF1C59FC64CA}"/>
    <dgm:cxn modelId="{70551434-1A77-4A41-8420-A4BA3BF9F53C}" type="presParOf" srcId="{DCA1F23B-07FC-4FAF-8E97-C5B308DD17B8}" destId="{CD7AB8D3-ADCB-4E2A-BD22-46BDAC99349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566812AC-FD1E-4838-B714-6827B097192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AFEF698-34D0-4185-BFB5-85E8DFD6EBA5}">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Дунё мамлакатлари иқтисодий ривожланишнинг қайси моделини танламасин, мамлакат иқтисодиётининг жаҳон хўжалигидаги ўрни унинг рақобатбардошлик даражаси билан белгиланади. </a:t>
          </a:r>
          <a:endParaRPr lang="ru-RU" dirty="0">
            <a:latin typeface="Times New Roman" panose="02020603050405020304" pitchFamily="18" charset="0"/>
            <a:cs typeface="Times New Roman" panose="02020603050405020304" pitchFamily="18" charset="0"/>
          </a:endParaRPr>
        </a:p>
      </dgm:t>
    </dgm:pt>
    <dgm:pt modelId="{D630BE1F-BC69-4287-9F68-158E0A810215}" type="parTrans" cxnId="{54789189-0D3B-42B7-8AF5-AC78A7CA9F9B}">
      <dgm:prSet/>
      <dgm:spPr/>
      <dgm:t>
        <a:bodyPr/>
        <a:lstStyle/>
        <a:p>
          <a:endParaRPr lang="ru-RU"/>
        </a:p>
      </dgm:t>
    </dgm:pt>
    <dgm:pt modelId="{5878E827-65D5-4A8D-9014-1B1DD062E288}" type="sibTrans" cxnId="{54789189-0D3B-42B7-8AF5-AC78A7CA9F9B}">
      <dgm:prSet/>
      <dgm:spPr/>
      <dgm:t>
        <a:bodyPr/>
        <a:lstStyle/>
        <a:p>
          <a:endParaRPr lang="ru-RU"/>
        </a:p>
      </dgm:t>
    </dgm:pt>
    <dgm:pt modelId="{3066706B-2401-4759-AD73-A1DD93A634F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Халқаро рақобат техник тараққиётнинг энг муҳим омили ҳисобланади ва унинг таъсирида ишлаб чиқариш, бошқарув технологияларининг доимий янгиланиб бориш жараёни давом этади, ишлаб чиқарилаётган маҳсулот янгиланади ва сифати ошиб боради. </a:t>
          </a:r>
          <a:endParaRPr lang="ru-RU" dirty="0">
            <a:latin typeface="Times New Roman" panose="02020603050405020304" pitchFamily="18" charset="0"/>
            <a:cs typeface="Times New Roman" panose="02020603050405020304" pitchFamily="18" charset="0"/>
          </a:endParaRPr>
        </a:p>
      </dgm:t>
    </dgm:pt>
    <dgm:pt modelId="{63AED704-25C0-4B3B-BEFC-BAA8AEC247DB}" type="parTrans" cxnId="{A97062A8-844D-42C7-9551-B86598238DEF}">
      <dgm:prSet/>
      <dgm:spPr/>
    </dgm:pt>
    <dgm:pt modelId="{5348E5E2-1218-4FAF-8797-07059DBD90CC}" type="sibTrans" cxnId="{A97062A8-844D-42C7-9551-B86598238DEF}">
      <dgm:prSet/>
      <dgm:spPr/>
    </dgm:pt>
    <dgm:pt modelId="{E3694E2E-72D0-400C-A32A-E7E563DEDC8D}">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Жаҳон </a:t>
          </a:r>
          <a:r>
            <a:rPr lang="uz-Cyrl-UZ" dirty="0" smtClean="0">
              <a:latin typeface="Times New Roman" panose="02020603050405020304" pitchFamily="18" charset="0"/>
              <a:cs typeface="Times New Roman" panose="02020603050405020304" pitchFamily="18" charset="0"/>
            </a:rPr>
            <a:t>иқтисодиётининг барқарор ривожланиш суръатларини таъминлаш, халқаро рақобатни вужудга келтиришнинг муҳим шарти дунё мамлакатлари иқтисодиётининг очиқлиги билан белгиланади.</a:t>
          </a:r>
          <a:endParaRPr lang="ru-RU" dirty="0">
            <a:latin typeface="Times New Roman" panose="02020603050405020304" pitchFamily="18" charset="0"/>
            <a:cs typeface="Times New Roman" panose="02020603050405020304" pitchFamily="18" charset="0"/>
          </a:endParaRPr>
        </a:p>
      </dgm:t>
    </dgm:pt>
    <dgm:pt modelId="{D61FF089-920B-4E1C-87EF-F74C321ADA02}" type="parTrans" cxnId="{DBE5ADD1-58FB-4365-AF36-A5CE211D1987}">
      <dgm:prSet/>
      <dgm:spPr/>
    </dgm:pt>
    <dgm:pt modelId="{5F8D9469-FDA2-4AAA-A05B-54FA6FDED46C}" type="sibTrans" cxnId="{DBE5ADD1-58FB-4365-AF36-A5CE211D1987}">
      <dgm:prSet/>
      <dgm:spPr/>
    </dgm:pt>
    <dgm:pt modelId="{1D363424-348E-4ADF-A019-E27AB7C1BA4C}" type="pres">
      <dgm:prSet presAssocID="{566812AC-FD1E-4838-B714-6827B0971921}" presName="linear" presStyleCnt="0">
        <dgm:presLayoutVars>
          <dgm:animLvl val="lvl"/>
          <dgm:resizeHandles val="exact"/>
        </dgm:presLayoutVars>
      </dgm:prSet>
      <dgm:spPr/>
      <dgm:t>
        <a:bodyPr/>
        <a:lstStyle/>
        <a:p>
          <a:endParaRPr lang="ru-RU"/>
        </a:p>
      </dgm:t>
    </dgm:pt>
    <dgm:pt modelId="{FE12BADD-67C4-4F71-91AF-1070416F308E}" type="pres">
      <dgm:prSet presAssocID="{DAFEF698-34D0-4185-BFB5-85E8DFD6EBA5}" presName="parentText" presStyleLbl="node1" presStyleIdx="0" presStyleCnt="3">
        <dgm:presLayoutVars>
          <dgm:chMax val="0"/>
          <dgm:bulletEnabled val="1"/>
        </dgm:presLayoutVars>
      </dgm:prSet>
      <dgm:spPr/>
      <dgm:t>
        <a:bodyPr/>
        <a:lstStyle/>
        <a:p>
          <a:endParaRPr lang="ru-RU"/>
        </a:p>
      </dgm:t>
    </dgm:pt>
    <dgm:pt modelId="{E4184CA2-4A34-4534-B5B3-F8003DE3022B}" type="pres">
      <dgm:prSet presAssocID="{5878E827-65D5-4A8D-9014-1B1DD062E288}" presName="spacer" presStyleCnt="0"/>
      <dgm:spPr/>
    </dgm:pt>
    <dgm:pt modelId="{F82FBEA9-0224-4F8A-A2F6-9795AEDAF973}" type="pres">
      <dgm:prSet presAssocID="{3066706B-2401-4759-AD73-A1DD93A634F8}" presName="parentText" presStyleLbl="node1" presStyleIdx="1" presStyleCnt="3">
        <dgm:presLayoutVars>
          <dgm:chMax val="0"/>
          <dgm:bulletEnabled val="1"/>
        </dgm:presLayoutVars>
      </dgm:prSet>
      <dgm:spPr/>
      <dgm:t>
        <a:bodyPr/>
        <a:lstStyle/>
        <a:p>
          <a:endParaRPr lang="ru-RU"/>
        </a:p>
      </dgm:t>
    </dgm:pt>
    <dgm:pt modelId="{F2478D4C-683E-4708-8782-3B1C8E901788}" type="pres">
      <dgm:prSet presAssocID="{5348E5E2-1218-4FAF-8797-07059DBD90CC}" presName="spacer" presStyleCnt="0"/>
      <dgm:spPr/>
    </dgm:pt>
    <dgm:pt modelId="{F9C74F5A-3B9B-45B1-9272-865571C1E5BA}" type="pres">
      <dgm:prSet presAssocID="{E3694E2E-72D0-400C-A32A-E7E563DEDC8D}" presName="parentText" presStyleLbl="node1" presStyleIdx="2" presStyleCnt="3">
        <dgm:presLayoutVars>
          <dgm:chMax val="0"/>
          <dgm:bulletEnabled val="1"/>
        </dgm:presLayoutVars>
      </dgm:prSet>
      <dgm:spPr/>
      <dgm:t>
        <a:bodyPr/>
        <a:lstStyle/>
        <a:p>
          <a:endParaRPr lang="ru-RU"/>
        </a:p>
      </dgm:t>
    </dgm:pt>
  </dgm:ptLst>
  <dgm:cxnLst>
    <dgm:cxn modelId="{04E6CFB3-0839-4795-BE86-38CF2AA29839}" type="presOf" srcId="{3066706B-2401-4759-AD73-A1DD93A634F8}" destId="{F82FBEA9-0224-4F8A-A2F6-9795AEDAF973}" srcOrd="0" destOrd="0" presId="urn:microsoft.com/office/officeart/2005/8/layout/vList2"/>
    <dgm:cxn modelId="{BF0662B0-0992-4D4B-9129-5885A4C62ADE}" type="presOf" srcId="{566812AC-FD1E-4838-B714-6827B0971921}" destId="{1D363424-348E-4ADF-A019-E27AB7C1BA4C}" srcOrd="0" destOrd="0" presId="urn:microsoft.com/office/officeart/2005/8/layout/vList2"/>
    <dgm:cxn modelId="{A97062A8-844D-42C7-9551-B86598238DEF}" srcId="{566812AC-FD1E-4838-B714-6827B0971921}" destId="{3066706B-2401-4759-AD73-A1DD93A634F8}" srcOrd="1" destOrd="0" parTransId="{63AED704-25C0-4B3B-BEFC-BAA8AEC247DB}" sibTransId="{5348E5E2-1218-4FAF-8797-07059DBD90CC}"/>
    <dgm:cxn modelId="{99016D45-CEF2-4D89-A294-86208C299D03}" type="presOf" srcId="{DAFEF698-34D0-4185-BFB5-85E8DFD6EBA5}" destId="{FE12BADD-67C4-4F71-91AF-1070416F308E}" srcOrd="0" destOrd="0" presId="urn:microsoft.com/office/officeart/2005/8/layout/vList2"/>
    <dgm:cxn modelId="{DBE5ADD1-58FB-4365-AF36-A5CE211D1987}" srcId="{566812AC-FD1E-4838-B714-6827B0971921}" destId="{E3694E2E-72D0-400C-A32A-E7E563DEDC8D}" srcOrd="2" destOrd="0" parTransId="{D61FF089-920B-4E1C-87EF-F74C321ADA02}" sibTransId="{5F8D9469-FDA2-4AAA-A05B-54FA6FDED46C}"/>
    <dgm:cxn modelId="{9535EB06-A68B-4A3B-8B1F-BF06D689CB15}" type="presOf" srcId="{E3694E2E-72D0-400C-A32A-E7E563DEDC8D}" destId="{F9C74F5A-3B9B-45B1-9272-865571C1E5BA}" srcOrd="0" destOrd="0" presId="urn:microsoft.com/office/officeart/2005/8/layout/vList2"/>
    <dgm:cxn modelId="{54789189-0D3B-42B7-8AF5-AC78A7CA9F9B}" srcId="{566812AC-FD1E-4838-B714-6827B0971921}" destId="{DAFEF698-34D0-4185-BFB5-85E8DFD6EBA5}" srcOrd="0" destOrd="0" parTransId="{D630BE1F-BC69-4287-9F68-158E0A810215}" sibTransId="{5878E827-65D5-4A8D-9014-1B1DD062E288}"/>
    <dgm:cxn modelId="{2B802DC9-2047-46D9-98BA-ED6EA107F6D0}" type="presParOf" srcId="{1D363424-348E-4ADF-A019-E27AB7C1BA4C}" destId="{FE12BADD-67C4-4F71-91AF-1070416F308E}" srcOrd="0" destOrd="0" presId="urn:microsoft.com/office/officeart/2005/8/layout/vList2"/>
    <dgm:cxn modelId="{FF302586-9EEE-43BD-9F3F-EE18A004E890}" type="presParOf" srcId="{1D363424-348E-4ADF-A019-E27AB7C1BA4C}" destId="{E4184CA2-4A34-4534-B5B3-F8003DE3022B}" srcOrd="1" destOrd="0" presId="urn:microsoft.com/office/officeart/2005/8/layout/vList2"/>
    <dgm:cxn modelId="{2B30050E-8EDC-4FA0-9DAA-175004FC4C68}" type="presParOf" srcId="{1D363424-348E-4ADF-A019-E27AB7C1BA4C}" destId="{F82FBEA9-0224-4F8A-A2F6-9795AEDAF973}" srcOrd="2" destOrd="0" presId="urn:microsoft.com/office/officeart/2005/8/layout/vList2"/>
    <dgm:cxn modelId="{B4273AC4-DAAB-430A-AA22-52DF4823EC41}" type="presParOf" srcId="{1D363424-348E-4ADF-A019-E27AB7C1BA4C}" destId="{F2478D4C-683E-4708-8782-3B1C8E901788}" srcOrd="3" destOrd="0" presId="urn:microsoft.com/office/officeart/2005/8/layout/vList2"/>
    <dgm:cxn modelId="{B5DD7BC8-DBB9-47BA-A1BD-D25F98372EDA}" type="presParOf" srcId="{1D363424-348E-4ADF-A019-E27AB7C1BA4C}" destId="{F9C74F5A-3B9B-45B1-9272-865571C1E5BA}"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F2843CCD-13D5-4AD2-8D92-5ACCB4E9844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26AD7B3-B7D6-49AE-81C8-1C61A43DA00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Жаҳон тажрибасининг кўрсатишича, ташқи дунёга нисбатан ёпиқлик албатта инқирозга олиб келади. </a:t>
          </a:r>
          <a:endParaRPr lang="ru-RU" dirty="0">
            <a:latin typeface="Times New Roman" panose="02020603050405020304" pitchFamily="18" charset="0"/>
            <a:cs typeface="Times New Roman" panose="02020603050405020304" pitchFamily="18" charset="0"/>
          </a:endParaRPr>
        </a:p>
      </dgm:t>
    </dgm:pt>
    <dgm:pt modelId="{1A509618-D737-4F67-95A6-15EDCC0EFF84}" type="parTrans" cxnId="{C31CBD36-6252-4F54-B91D-745598F31DE1}">
      <dgm:prSet/>
      <dgm:spPr/>
      <dgm:t>
        <a:bodyPr/>
        <a:lstStyle/>
        <a:p>
          <a:endParaRPr lang="ru-RU"/>
        </a:p>
      </dgm:t>
    </dgm:pt>
    <dgm:pt modelId="{91CB1FF4-1B33-4EDA-8ACF-D4D3A04C49C1}" type="sibTrans" cxnId="{C31CBD36-6252-4F54-B91D-745598F31DE1}">
      <dgm:prSet/>
      <dgm:spPr/>
      <dgm:t>
        <a:bodyPr/>
        <a:lstStyle/>
        <a:p>
          <a:endParaRPr lang="ru-RU"/>
        </a:p>
      </dgm:t>
    </dgm:pt>
    <dgm:pt modelId="{54AF8EA2-4C29-41EC-8304-622FFC194B21}">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Мамлакат </a:t>
          </a:r>
          <a:r>
            <a:rPr lang="uz-Cyrl-UZ" dirty="0" smtClean="0">
              <a:latin typeface="Times New Roman" panose="02020603050405020304" pitchFamily="18" charset="0"/>
              <a:cs typeface="Times New Roman" panose="02020603050405020304" pitchFamily="18" charset="0"/>
            </a:rPr>
            <a:t>иқтисодиётининг халқаро меҳнат тақсимотига интеграциялашиш даражаси – бу иқтисодиётнинг очиқлик кўрсаткичидир.</a:t>
          </a:r>
          <a:endParaRPr lang="ru-RU" dirty="0">
            <a:latin typeface="Times New Roman" panose="02020603050405020304" pitchFamily="18" charset="0"/>
            <a:cs typeface="Times New Roman" panose="02020603050405020304" pitchFamily="18" charset="0"/>
          </a:endParaRPr>
        </a:p>
      </dgm:t>
    </dgm:pt>
    <dgm:pt modelId="{D5C34839-1872-4EEF-B2C8-87B794DB7CC3}" type="parTrans" cxnId="{1CDA70AD-E742-4941-B2DA-5925E55A32BA}">
      <dgm:prSet/>
      <dgm:spPr/>
    </dgm:pt>
    <dgm:pt modelId="{F1937432-DDE6-45D4-A79C-DEE272FD6F26}" type="sibTrans" cxnId="{1CDA70AD-E742-4941-B2DA-5925E55A32BA}">
      <dgm:prSet/>
      <dgm:spPr/>
    </dgm:pt>
    <dgm:pt modelId="{AC980FC6-369F-464A-954B-FC86E5C8233E}" type="pres">
      <dgm:prSet presAssocID="{F2843CCD-13D5-4AD2-8D92-5ACCB4E98445}" presName="linear" presStyleCnt="0">
        <dgm:presLayoutVars>
          <dgm:animLvl val="lvl"/>
          <dgm:resizeHandles val="exact"/>
        </dgm:presLayoutVars>
      </dgm:prSet>
      <dgm:spPr/>
      <dgm:t>
        <a:bodyPr/>
        <a:lstStyle/>
        <a:p>
          <a:endParaRPr lang="ru-RU"/>
        </a:p>
      </dgm:t>
    </dgm:pt>
    <dgm:pt modelId="{131732AE-01AC-48B1-AD96-19B00B1E302A}" type="pres">
      <dgm:prSet presAssocID="{B26AD7B3-B7D6-49AE-81C8-1C61A43DA009}" presName="parentText" presStyleLbl="node1" presStyleIdx="0" presStyleCnt="2">
        <dgm:presLayoutVars>
          <dgm:chMax val="0"/>
          <dgm:bulletEnabled val="1"/>
        </dgm:presLayoutVars>
      </dgm:prSet>
      <dgm:spPr/>
      <dgm:t>
        <a:bodyPr/>
        <a:lstStyle/>
        <a:p>
          <a:endParaRPr lang="ru-RU"/>
        </a:p>
      </dgm:t>
    </dgm:pt>
    <dgm:pt modelId="{92C3A9EC-0A10-44B9-BF33-2BCD3E839450}" type="pres">
      <dgm:prSet presAssocID="{91CB1FF4-1B33-4EDA-8ACF-D4D3A04C49C1}" presName="spacer" presStyleCnt="0"/>
      <dgm:spPr/>
    </dgm:pt>
    <dgm:pt modelId="{D8B88687-19D6-49BE-B1FE-761C3714A5F4}" type="pres">
      <dgm:prSet presAssocID="{54AF8EA2-4C29-41EC-8304-622FFC194B21}" presName="parentText" presStyleLbl="node1" presStyleIdx="1" presStyleCnt="2">
        <dgm:presLayoutVars>
          <dgm:chMax val="0"/>
          <dgm:bulletEnabled val="1"/>
        </dgm:presLayoutVars>
      </dgm:prSet>
      <dgm:spPr/>
      <dgm:t>
        <a:bodyPr/>
        <a:lstStyle/>
        <a:p>
          <a:endParaRPr lang="ru-RU"/>
        </a:p>
      </dgm:t>
    </dgm:pt>
  </dgm:ptLst>
  <dgm:cxnLst>
    <dgm:cxn modelId="{1CDA70AD-E742-4941-B2DA-5925E55A32BA}" srcId="{F2843CCD-13D5-4AD2-8D92-5ACCB4E98445}" destId="{54AF8EA2-4C29-41EC-8304-622FFC194B21}" srcOrd="1" destOrd="0" parTransId="{D5C34839-1872-4EEF-B2C8-87B794DB7CC3}" sibTransId="{F1937432-DDE6-45D4-A79C-DEE272FD6F26}"/>
    <dgm:cxn modelId="{DBDE5EEB-1EFE-4204-9D62-B5DA3C695BC7}" type="presOf" srcId="{54AF8EA2-4C29-41EC-8304-622FFC194B21}" destId="{D8B88687-19D6-49BE-B1FE-761C3714A5F4}" srcOrd="0" destOrd="0" presId="urn:microsoft.com/office/officeart/2005/8/layout/vList2"/>
    <dgm:cxn modelId="{E53E69BC-E229-4991-B87F-1104B2CE985B}" type="presOf" srcId="{B26AD7B3-B7D6-49AE-81C8-1C61A43DA009}" destId="{131732AE-01AC-48B1-AD96-19B00B1E302A}" srcOrd="0" destOrd="0" presId="urn:microsoft.com/office/officeart/2005/8/layout/vList2"/>
    <dgm:cxn modelId="{C31CBD36-6252-4F54-B91D-745598F31DE1}" srcId="{F2843CCD-13D5-4AD2-8D92-5ACCB4E98445}" destId="{B26AD7B3-B7D6-49AE-81C8-1C61A43DA009}" srcOrd="0" destOrd="0" parTransId="{1A509618-D737-4F67-95A6-15EDCC0EFF84}" sibTransId="{91CB1FF4-1B33-4EDA-8ACF-D4D3A04C49C1}"/>
    <dgm:cxn modelId="{1A40825F-EC18-478F-9278-07FDB7F88AE2}" type="presOf" srcId="{F2843CCD-13D5-4AD2-8D92-5ACCB4E98445}" destId="{AC980FC6-369F-464A-954B-FC86E5C8233E}" srcOrd="0" destOrd="0" presId="urn:microsoft.com/office/officeart/2005/8/layout/vList2"/>
    <dgm:cxn modelId="{D819042B-6A8F-486C-9E88-4FC9C87FE5E1}" type="presParOf" srcId="{AC980FC6-369F-464A-954B-FC86E5C8233E}" destId="{131732AE-01AC-48B1-AD96-19B00B1E302A}" srcOrd="0" destOrd="0" presId="urn:microsoft.com/office/officeart/2005/8/layout/vList2"/>
    <dgm:cxn modelId="{D014D8D8-B6D2-41A0-93E4-50C5411B989A}" type="presParOf" srcId="{AC980FC6-369F-464A-954B-FC86E5C8233E}" destId="{92C3A9EC-0A10-44B9-BF33-2BCD3E839450}" srcOrd="1" destOrd="0" presId="urn:microsoft.com/office/officeart/2005/8/layout/vList2"/>
    <dgm:cxn modelId="{799069B1-3956-4B57-847A-586C2BA54667}" type="presParOf" srcId="{AC980FC6-369F-464A-954B-FC86E5C8233E}" destId="{D8B88687-19D6-49BE-B1FE-761C3714A5F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8B92B1BF-EB68-4781-B466-5C2C506C8AC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CBACCB7-DBD3-4F00-8DBC-828E2D662B8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Миллий иқтисодиёт учун жаҳон бозорига жалб этилганлик муҳим аҳамият касб этади. </a:t>
          </a:r>
          <a:endParaRPr lang="ru-RU" dirty="0">
            <a:latin typeface="Times New Roman" panose="02020603050405020304" pitchFamily="18" charset="0"/>
            <a:cs typeface="Times New Roman" panose="02020603050405020304" pitchFamily="18" charset="0"/>
          </a:endParaRPr>
        </a:p>
      </dgm:t>
    </dgm:pt>
    <dgm:pt modelId="{084D545C-B4E6-4E32-9347-37485D1DF5EB}" type="parTrans" cxnId="{47AA360A-912D-47A2-B621-BE56D94C1175}">
      <dgm:prSet/>
      <dgm:spPr/>
      <dgm:t>
        <a:bodyPr/>
        <a:lstStyle/>
        <a:p>
          <a:endParaRPr lang="ru-RU"/>
        </a:p>
      </dgm:t>
    </dgm:pt>
    <dgm:pt modelId="{168281E4-A66A-46FF-A356-C3098A5CB2DB}" type="sibTrans" cxnId="{47AA360A-912D-47A2-B621-BE56D94C1175}">
      <dgm:prSet/>
      <dgm:spPr/>
      <dgm:t>
        <a:bodyPr/>
        <a:lstStyle/>
        <a:p>
          <a:endParaRPr lang="ru-RU"/>
        </a:p>
      </dgm:t>
    </dgm:pt>
    <dgm:pt modelId="{C973B6A9-46B2-4E44-977F-2D84628D0CC2}">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“Очиқликнинг</a:t>
          </a:r>
          <a:r>
            <a:rPr lang="uz-Cyrl-UZ" dirty="0" smtClean="0">
              <a:latin typeface="Times New Roman" panose="02020603050405020304" pitchFamily="18" charset="0"/>
              <a:cs typeface="Times New Roman" panose="02020603050405020304" pitchFamily="18" charset="0"/>
            </a:rPr>
            <a:t>” рационал даражаси ва тавсифини танлаш миллий иқтисодиётнинг рақобатбардошлигини таъминлаб бериши мумкин.</a:t>
          </a:r>
          <a:endParaRPr lang="ru-RU" dirty="0">
            <a:latin typeface="Times New Roman" panose="02020603050405020304" pitchFamily="18" charset="0"/>
            <a:cs typeface="Times New Roman" panose="02020603050405020304" pitchFamily="18" charset="0"/>
          </a:endParaRPr>
        </a:p>
      </dgm:t>
    </dgm:pt>
    <dgm:pt modelId="{17A3A3DB-683C-4A9F-9150-100ABC0B37A0}" type="parTrans" cxnId="{9575A0EC-D974-498D-A352-998984A25854}">
      <dgm:prSet/>
      <dgm:spPr/>
    </dgm:pt>
    <dgm:pt modelId="{627A2222-942B-4FC7-9FE2-F80D84B74D28}" type="sibTrans" cxnId="{9575A0EC-D974-498D-A352-998984A25854}">
      <dgm:prSet/>
      <dgm:spPr/>
    </dgm:pt>
    <dgm:pt modelId="{CE5FDDEE-DC5D-45EE-B611-6B57860E9C25}" type="pres">
      <dgm:prSet presAssocID="{8B92B1BF-EB68-4781-B466-5C2C506C8ACA}" presName="linear" presStyleCnt="0">
        <dgm:presLayoutVars>
          <dgm:animLvl val="lvl"/>
          <dgm:resizeHandles val="exact"/>
        </dgm:presLayoutVars>
      </dgm:prSet>
      <dgm:spPr/>
      <dgm:t>
        <a:bodyPr/>
        <a:lstStyle/>
        <a:p>
          <a:endParaRPr lang="ru-RU"/>
        </a:p>
      </dgm:t>
    </dgm:pt>
    <dgm:pt modelId="{D69E89F0-6359-4B1E-A460-9EB8310484F1}" type="pres">
      <dgm:prSet presAssocID="{4CBACCB7-DBD3-4F00-8DBC-828E2D662B84}" presName="parentText" presStyleLbl="node1" presStyleIdx="0" presStyleCnt="2">
        <dgm:presLayoutVars>
          <dgm:chMax val="0"/>
          <dgm:bulletEnabled val="1"/>
        </dgm:presLayoutVars>
      </dgm:prSet>
      <dgm:spPr/>
      <dgm:t>
        <a:bodyPr/>
        <a:lstStyle/>
        <a:p>
          <a:endParaRPr lang="ru-RU"/>
        </a:p>
      </dgm:t>
    </dgm:pt>
    <dgm:pt modelId="{D748B7F4-1919-4ABC-A743-08E331833110}" type="pres">
      <dgm:prSet presAssocID="{168281E4-A66A-46FF-A356-C3098A5CB2DB}" presName="spacer" presStyleCnt="0"/>
      <dgm:spPr/>
    </dgm:pt>
    <dgm:pt modelId="{85CE1363-2EF6-4DCC-9D3C-1B3DB9FFF1D4}" type="pres">
      <dgm:prSet presAssocID="{C973B6A9-46B2-4E44-977F-2D84628D0CC2}" presName="parentText" presStyleLbl="node1" presStyleIdx="1" presStyleCnt="2">
        <dgm:presLayoutVars>
          <dgm:chMax val="0"/>
          <dgm:bulletEnabled val="1"/>
        </dgm:presLayoutVars>
      </dgm:prSet>
      <dgm:spPr/>
      <dgm:t>
        <a:bodyPr/>
        <a:lstStyle/>
        <a:p>
          <a:endParaRPr lang="ru-RU"/>
        </a:p>
      </dgm:t>
    </dgm:pt>
  </dgm:ptLst>
  <dgm:cxnLst>
    <dgm:cxn modelId="{47AA360A-912D-47A2-B621-BE56D94C1175}" srcId="{8B92B1BF-EB68-4781-B466-5C2C506C8ACA}" destId="{4CBACCB7-DBD3-4F00-8DBC-828E2D662B84}" srcOrd="0" destOrd="0" parTransId="{084D545C-B4E6-4E32-9347-37485D1DF5EB}" sibTransId="{168281E4-A66A-46FF-A356-C3098A5CB2DB}"/>
    <dgm:cxn modelId="{5C2E8506-C0FE-40D4-B53E-B3051FE0F9E8}" type="presOf" srcId="{4CBACCB7-DBD3-4F00-8DBC-828E2D662B84}" destId="{D69E89F0-6359-4B1E-A460-9EB8310484F1}" srcOrd="0" destOrd="0" presId="urn:microsoft.com/office/officeart/2005/8/layout/vList2"/>
    <dgm:cxn modelId="{77B7966C-6BF3-4497-B3CD-BC0B4CF7D58E}" type="presOf" srcId="{C973B6A9-46B2-4E44-977F-2D84628D0CC2}" destId="{85CE1363-2EF6-4DCC-9D3C-1B3DB9FFF1D4}" srcOrd="0" destOrd="0" presId="urn:microsoft.com/office/officeart/2005/8/layout/vList2"/>
    <dgm:cxn modelId="{9F16BCCC-44B7-463B-A26F-8C8471DA831A}" type="presOf" srcId="{8B92B1BF-EB68-4781-B466-5C2C506C8ACA}" destId="{CE5FDDEE-DC5D-45EE-B611-6B57860E9C25}" srcOrd="0" destOrd="0" presId="urn:microsoft.com/office/officeart/2005/8/layout/vList2"/>
    <dgm:cxn modelId="{9575A0EC-D974-498D-A352-998984A25854}" srcId="{8B92B1BF-EB68-4781-B466-5C2C506C8ACA}" destId="{C973B6A9-46B2-4E44-977F-2D84628D0CC2}" srcOrd="1" destOrd="0" parTransId="{17A3A3DB-683C-4A9F-9150-100ABC0B37A0}" sibTransId="{627A2222-942B-4FC7-9FE2-F80D84B74D28}"/>
    <dgm:cxn modelId="{2683C29E-A83B-4BBE-BB93-D7CDAD7A3603}" type="presParOf" srcId="{CE5FDDEE-DC5D-45EE-B611-6B57860E9C25}" destId="{D69E89F0-6359-4B1E-A460-9EB8310484F1}" srcOrd="0" destOrd="0" presId="urn:microsoft.com/office/officeart/2005/8/layout/vList2"/>
    <dgm:cxn modelId="{04149327-70E0-4529-9C61-0633C231C7E9}" type="presParOf" srcId="{CE5FDDEE-DC5D-45EE-B611-6B57860E9C25}" destId="{D748B7F4-1919-4ABC-A743-08E331833110}" srcOrd="1" destOrd="0" presId="urn:microsoft.com/office/officeart/2005/8/layout/vList2"/>
    <dgm:cxn modelId="{5C933E51-07E0-4304-9E70-BE888E464BD5}" type="presParOf" srcId="{CE5FDDEE-DC5D-45EE-B611-6B57860E9C25}" destId="{85CE1363-2EF6-4DCC-9D3C-1B3DB9FFF1D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02753386-BAD0-4240-8574-9C18A264382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326E931B-1E3B-4859-8962-94ECE025217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Очиқ иқтисодиёт – бу ташки иктисодий алоқалари ривожланган, миллий иқтисодиётнинг нисбий устунликларига таяниб, жаҳон хўжалиги тизимига интеграциялашиб борувчи иқтисодиётдир. </a:t>
          </a:r>
          <a:endParaRPr lang="ru-RU" dirty="0">
            <a:latin typeface="Times New Roman" panose="02020603050405020304" pitchFamily="18" charset="0"/>
            <a:cs typeface="Times New Roman" panose="02020603050405020304" pitchFamily="18" charset="0"/>
          </a:endParaRPr>
        </a:p>
      </dgm:t>
    </dgm:pt>
    <dgm:pt modelId="{6879C67A-8CB9-4F9D-B7EA-2159368E9915}" type="parTrans" cxnId="{5BAB246D-44F3-41E3-A992-C3CF42CD8272}">
      <dgm:prSet/>
      <dgm:spPr/>
      <dgm:t>
        <a:bodyPr/>
        <a:lstStyle/>
        <a:p>
          <a:endParaRPr lang="ru-RU"/>
        </a:p>
      </dgm:t>
    </dgm:pt>
    <dgm:pt modelId="{050CD120-D79D-4BE5-90FE-E78049B33DA8}" type="sibTrans" cxnId="{5BAB246D-44F3-41E3-A992-C3CF42CD8272}">
      <dgm:prSet/>
      <dgm:spPr/>
      <dgm:t>
        <a:bodyPr/>
        <a:lstStyle/>
        <a:p>
          <a:endParaRPr lang="ru-RU"/>
        </a:p>
      </dgm:t>
    </dgm:pt>
    <dgm:pt modelId="{9410AB7A-CE06-43A0-ABA6-059F180D638F}">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Очиқ </a:t>
          </a:r>
          <a:r>
            <a:rPr lang="uz-Cyrl-UZ" dirty="0" smtClean="0">
              <a:latin typeface="Times New Roman" panose="02020603050405020304" pitchFamily="18" charset="0"/>
              <a:cs typeface="Times New Roman" panose="02020603050405020304" pitchFamily="18" charset="0"/>
            </a:rPr>
            <a:t>иқтисодиёт, одатда, миллий иқтисодиётга нисбатан қўлланилади.</a:t>
          </a:r>
          <a:endParaRPr lang="ru-RU" dirty="0">
            <a:latin typeface="Times New Roman" panose="02020603050405020304" pitchFamily="18" charset="0"/>
            <a:cs typeface="Times New Roman" panose="02020603050405020304" pitchFamily="18" charset="0"/>
          </a:endParaRPr>
        </a:p>
      </dgm:t>
    </dgm:pt>
    <dgm:pt modelId="{C7740D1A-9DB0-4D80-B85D-F0F160CE5B8D}" type="parTrans" cxnId="{5E8665D9-96AC-4D26-A534-87CA9F77F22D}">
      <dgm:prSet/>
      <dgm:spPr/>
    </dgm:pt>
    <dgm:pt modelId="{0C701118-3E20-46A1-B126-DF6A536BB5B9}" type="sibTrans" cxnId="{5E8665D9-96AC-4D26-A534-87CA9F77F22D}">
      <dgm:prSet/>
      <dgm:spPr/>
    </dgm:pt>
    <dgm:pt modelId="{53C8C3AE-37F6-4F15-B310-E4AC3ED43E77}" type="pres">
      <dgm:prSet presAssocID="{02753386-BAD0-4240-8574-9C18A264382A}" presName="linear" presStyleCnt="0">
        <dgm:presLayoutVars>
          <dgm:animLvl val="lvl"/>
          <dgm:resizeHandles val="exact"/>
        </dgm:presLayoutVars>
      </dgm:prSet>
      <dgm:spPr/>
      <dgm:t>
        <a:bodyPr/>
        <a:lstStyle/>
        <a:p>
          <a:endParaRPr lang="ru-RU"/>
        </a:p>
      </dgm:t>
    </dgm:pt>
    <dgm:pt modelId="{EC1E2D5C-A12C-4848-9E32-B66ED3539EAD}" type="pres">
      <dgm:prSet presAssocID="{326E931B-1E3B-4859-8962-94ECE0252172}" presName="parentText" presStyleLbl="node1" presStyleIdx="0" presStyleCnt="2">
        <dgm:presLayoutVars>
          <dgm:chMax val="0"/>
          <dgm:bulletEnabled val="1"/>
        </dgm:presLayoutVars>
      </dgm:prSet>
      <dgm:spPr/>
      <dgm:t>
        <a:bodyPr/>
        <a:lstStyle/>
        <a:p>
          <a:endParaRPr lang="ru-RU"/>
        </a:p>
      </dgm:t>
    </dgm:pt>
    <dgm:pt modelId="{17860522-EE3E-49F8-BD1F-8CA0BE7C81F3}" type="pres">
      <dgm:prSet presAssocID="{050CD120-D79D-4BE5-90FE-E78049B33DA8}" presName="spacer" presStyleCnt="0"/>
      <dgm:spPr/>
    </dgm:pt>
    <dgm:pt modelId="{B89A6BAD-23CC-4B68-A8E0-DF7CFAA46E7C}" type="pres">
      <dgm:prSet presAssocID="{9410AB7A-CE06-43A0-ABA6-059F180D638F}" presName="parentText" presStyleLbl="node1" presStyleIdx="1" presStyleCnt="2">
        <dgm:presLayoutVars>
          <dgm:chMax val="0"/>
          <dgm:bulletEnabled val="1"/>
        </dgm:presLayoutVars>
      </dgm:prSet>
      <dgm:spPr/>
      <dgm:t>
        <a:bodyPr/>
        <a:lstStyle/>
        <a:p>
          <a:endParaRPr lang="ru-RU"/>
        </a:p>
      </dgm:t>
    </dgm:pt>
  </dgm:ptLst>
  <dgm:cxnLst>
    <dgm:cxn modelId="{5BAB246D-44F3-41E3-A992-C3CF42CD8272}" srcId="{02753386-BAD0-4240-8574-9C18A264382A}" destId="{326E931B-1E3B-4859-8962-94ECE0252172}" srcOrd="0" destOrd="0" parTransId="{6879C67A-8CB9-4F9D-B7EA-2159368E9915}" sibTransId="{050CD120-D79D-4BE5-90FE-E78049B33DA8}"/>
    <dgm:cxn modelId="{93C75ABD-1E5B-4C01-A914-7ECF524D1411}" type="presOf" srcId="{326E931B-1E3B-4859-8962-94ECE0252172}" destId="{EC1E2D5C-A12C-4848-9E32-B66ED3539EAD}" srcOrd="0" destOrd="0" presId="urn:microsoft.com/office/officeart/2005/8/layout/vList2"/>
    <dgm:cxn modelId="{0CED024C-D25A-478E-A1CF-6883453FC112}" type="presOf" srcId="{02753386-BAD0-4240-8574-9C18A264382A}" destId="{53C8C3AE-37F6-4F15-B310-E4AC3ED43E77}" srcOrd="0" destOrd="0" presId="urn:microsoft.com/office/officeart/2005/8/layout/vList2"/>
    <dgm:cxn modelId="{5E8665D9-96AC-4D26-A534-87CA9F77F22D}" srcId="{02753386-BAD0-4240-8574-9C18A264382A}" destId="{9410AB7A-CE06-43A0-ABA6-059F180D638F}" srcOrd="1" destOrd="0" parTransId="{C7740D1A-9DB0-4D80-B85D-F0F160CE5B8D}" sibTransId="{0C701118-3E20-46A1-B126-DF6A536BB5B9}"/>
    <dgm:cxn modelId="{7CBF3F0A-7641-4467-BB6C-092B6F01FFC3}" type="presOf" srcId="{9410AB7A-CE06-43A0-ABA6-059F180D638F}" destId="{B89A6BAD-23CC-4B68-A8E0-DF7CFAA46E7C}" srcOrd="0" destOrd="0" presId="urn:microsoft.com/office/officeart/2005/8/layout/vList2"/>
    <dgm:cxn modelId="{14763334-4195-41FA-976F-9DD85A79774C}" type="presParOf" srcId="{53C8C3AE-37F6-4F15-B310-E4AC3ED43E77}" destId="{EC1E2D5C-A12C-4848-9E32-B66ED3539EAD}" srcOrd="0" destOrd="0" presId="urn:microsoft.com/office/officeart/2005/8/layout/vList2"/>
    <dgm:cxn modelId="{B9FEB02A-6492-4B96-8445-D4C1C7FCCFD6}" type="presParOf" srcId="{53C8C3AE-37F6-4F15-B310-E4AC3ED43E77}" destId="{17860522-EE3E-49F8-BD1F-8CA0BE7C81F3}" srcOrd="1" destOrd="0" presId="urn:microsoft.com/office/officeart/2005/8/layout/vList2"/>
    <dgm:cxn modelId="{7DD2F798-E5BC-4822-ADFE-1DDB6EE990D0}" type="presParOf" srcId="{53C8C3AE-37F6-4F15-B310-E4AC3ED43E77}" destId="{B89A6BAD-23CC-4B68-A8E0-DF7CFAA46E7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8621F9EB-6313-4439-BD0B-8E1DE683C16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54DA1012-E982-45D6-8AC6-178B26AD8F4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Жаҳон амалиётида иқтисодиётнинг очиқлик даражаси қуйидаги кўрсаткичлар орқали аниқланади: </a:t>
          </a:r>
          <a:endParaRPr lang="ru-RU" dirty="0">
            <a:latin typeface="Times New Roman" panose="02020603050405020304" pitchFamily="18" charset="0"/>
            <a:cs typeface="Times New Roman" panose="02020603050405020304" pitchFamily="18" charset="0"/>
          </a:endParaRPr>
        </a:p>
      </dgm:t>
    </dgm:pt>
    <dgm:pt modelId="{A9F931FB-A637-47A9-B312-166FF20A10FA}" type="parTrans" cxnId="{3D256F08-1B6D-4355-B168-EBA3A1351D3E}">
      <dgm:prSet/>
      <dgm:spPr/>
      <dgm:t>
        <a:bodyPr/>
        <a:lstStyle/>
        <a:p>
          <a:endParaRPr lang="ru-RU"/>
        </a:p>
      </dgm:t>
    </dgm:pt>
    <dgm:pt modelId="{DF1F73FC-236C-40E9-89EB-CFEA138D6352}" type="sibTrans" cxnId="{3D256F08-1B6D-4355-B168-EBA3A1351D3E}">
      <dgm:prSet/>
      <dgm:spPr/>
      <dgm:t>
        <a:bodyPr/>
        <a:lstStyle/>
        <a:p>
          <a:endParaRPr lang="ru-RU"/>
        </a:p>
      </dgm:t>
    </dgm:pt>
    <dgm:pt modelId="{8346EAF5-DAC7-4E2A-B7D4-6F8FC30771A3}">
      <dgm:prSet/>
      <dgm:spPr/>
      <dgm:t>
        <a:bodyPr/>
        <a:lstStyle/>
        <a:p>
          <a:pPr algn="just" rtl="0"/>
          <a:r>
            <a:rPr lang="uz-Cyrl-UZ" dirty="0" smtClean="0">
              <a:latin typeface="Times New Roman" panose="02020603050405020304" pitchFamily="18" charset="0"/>
              <a:cs typeface="Times New Roman" panose="02020603050405020304" pitchFamily="18" charset="0"/>
            </a:rPr>
            <a:t>экспорт квотаси; </a:t>
          </a:r>
          <a:endParaRPr lang="ru-RU" dirty="0">
            <a:latin typeface="Times New Roman" panose="02020603050405020304" pitchFamily="18" charset="0"/>
            <a:cs typeface="Times New Roman" panose="02020603050405020304" pitchFamily="18" charset="0"/>
          </a:endParaRPr>
        </a:p>
      </dgm:t>
    </dgm:pt>
    <dgm:pt modelId="{03801F48-A729-4B0A-9938-2955FA2B8829}" type="parTrans" cxnId="{01E92184-4E26-46DA-AADC-711946414B9A}">
      <dgm:prSet/>
      <dgm:spPr/>
      <dgm:t>
        <a:bodyPr/>
        <a:lstStyle/>
        <a:p>
          <a:endParaRPr lang="ru-RU"/>
        </a:p>
      </dgm:t>
    </dgm:pt>
    <dgm:pt modelId="{D305A6FD-3793-461C-ABBB-A2FFD41D54C6}" type="sibTrans" cxnId="{01E92184-4E26-46DA-AADC-711946414B9A}">
      <dgm:prSet/>
      <dgm:spPr/>
      <dgm:t>
        <a:bodyPr/>
        <a:lstStyle/>
        <a:p>
          <a:endParaRPr lang="ru-RU"/>
        </a:p>
      </dgm:t>
    </dgm:pt>
    <dgm:pt modelId="{51825B75-D66D-4107-9B08-391EC1AC2535}">
      <dgm:prSet/>
      <dgm:spPr/>
      <dgm:t>
        <a:bodyPr/>
        <a:lstStyle/>
        <a:p>
          <a:pPr algn="just" rtl="0"/>
          <a:r>
            <a:rPr lang="uz-Cyrl-UZ" dirty="0" smtClean="0">
              <a:latin typeface="Times New Roman" panose="02020603050405020304" pitchFamily="18" charset="0"/>
              <a:cs typeface="Times New Roman" panose="02020603050405020304" pitchFamily="18" charset="0"/>
            </a:rPr>
            <a:t>импорт квотаси; </a:t>
          </a:r>
          <a:endParaRPr lang="ru-RU" dirty="0">
            <a:latin typeface="Times New Roman" panose="02020603050405020304" pitchFamily="18" charset="0"/>
            <a:cs typeface="Times New Roman" panose="02020603050405020304" pitchFamily="18" charset="0"/>
          </a:endParaRPr>
        </a:p>
      </dgm:t>
    </dgm:pt>
    <dgm:pt modelId="{FFDC1D3A-A266-4E35-9A60-2E6E7634BE54}" type="parTrans" cxnId="{F4C9CF20-3F80-4DCC-8BC3-4FC6BEE2D581}">
      <dgm:prSet/>
      <dgm:spPr/>
      <dgm:t>
        <a:bodyPr/>
        <a:lstStyle/>
        <a:p>
          <a:endParaRPr lang="ru-RU"/>
        </a:p>
      </dgm:t>
    </dgm:pt>
    <dgm:pt modelId="{79FE99E1-34B0-4241-A45F-0C89B7DF9955}" type="sibTrans" cxnId="{F4C9CF20-3F80-4DCC-8BC3-4FC6BEE2D581}">
      <dgm:prSet/>
      <dgm:spPr/>
      <dgm:t>
        <a:bodyPr/>
        <a:lstStyle/>
        <a:p>
          <a:endParaRPr lang="ru-RU"/>
        </a:p>
      </dgm:t>
    </dgm:pt>
    <dgm:pt modelId="{5BEF811C-AFD5-48A3-A43F-C7B3C1E6ACAD}">
      <dgm:prSet/>
      <dgm:spPr/>
      <dgm:t>
        <a:bodyPr/>
        <a:lstStyle/>
        <a:p>
          <a:pPr algn="just" rtl="0"/>
          <a:r>
            <a:rPr lang="uz-Cyrl-UZ" dirty="0" smtClean="0">
              <a:latin typeface="Times New Roman" panose="02020603050405020304" pitchFamily="18" charset="0"/>
              <a:cs typeface="Times New Roman" panose="02020603050405020304" pitchFamily="18" charset="0"/>
            </a:rPr>
            <a:t>ташқи савдо квотаси; </a:t>
          </a:r>
          <a:endParaRPr lang="ru-RU" dirty="0">
            <a:latin typeface="Times New Roman" panose="02020603050405020304" pitchFamily="18" charset="0"/>
            <a:cs typeface="Times New Roman" panose="02020603050405020304" pitchFamily="18" charset="0"/>
          </a:endParaRPr>
        </a:p>
      </dgm:t>
    </dgm:pt>
    <dgm:pt modelId="{42375475-2D61-4D5A-8D54-32607D22E8E1}" type="parTrans" cxnId="{C3F828DF-88B2-41CE-89B9-7753CDB96784}">
      <dgm:prSet/>
      <dgm:spPr/>
      <dgm:t>
        <a:bodyPr/>
        <a:lstStyle/>
        <a:p>
          <a:endParaRPr lang="ru-RU"/>
        </a:p>
      </dgm:t>
    </dgm:pt>
    <dgm:pt modelId="{4BE234D0-E8E6-4118-B095-B4511053154E}" type="sibTrans" cxnId="{C3F828DF-88B2-41CE-89B9-7753CDB96784}">
      <dgm:prSet/>
      <dgm:spPr/>
      <dgm:t>
        <a:bodyPr/>
        <a:lstStyle/>
        <a:p>
          <a:endParaRPr lang="ru-RU"/>
        </a:p>
      </dgm:t>
    </dgm:pt>
    <dgm:pt modelId="{C016E5D5-5855-41C8-AA7C-8798C5BE9DE6}">
      <dgm:prSet/>
      <dgm:spPr/>
      <dgm:t>
        <a:bodyPr/>
        <a:lstStyle/>
        <a:p>
          <a:pPr algn="just" rtl="0"/>
          <a:r>
            <a:rPr lang="uz-Cyrl-UZ" dirty="0" smtClean="0">
              <a:latin typeface="Times New Roman" panose="02020603050405020304" pitchFamily="18" charset="0"/>
              <a:cs typeface="Times New Roman" panose="02020603050405020304" pitchFamily="18" charset="0"/>
            </a:rPr>
            <a:t>импорт эластиклиги коэффициенти; </a:t>
          </a:r>
          <a:endParaRPr lang="ru-RU" dirty="0">
            <a:latin typeface="Times New Roman" panose="02020603050405020304" pitchFamily="18" charset="0"/>
            <a:cs typeface="Times New Roman" panose="02020603050405020304" pitchFamily="18" charset="0"/>
          </a:endParaRPr>
        </a:p>
      </dgm:t>
    </dgm:pt>
    <dgm:pt modelId="{8F8486B6-85AD-4BE1-A189-053E877FAC98}" type="parTrans" cxnId="{8E15327D-FB16-4444-A570-C1F2C86A183E}">
      <dgm:prSet/>
      <dgm:spPr/>
      <dgm:t>
        <a:bodyPr/>
        <a:lstStyle/>
        <a:p>
          <a:endParaRPr lang="ru-RU"/>
        </a:p>
      </dgm:t>
    </dgm:pt>
    <dgm:pt modelId="{72F25B31-BC75-460A-A5F5-F52805058EC4}" type="sibTrans" cxnId="{8E15327D-FB16-4444-A570-C1F2C86A183E}">
      <dgm:prSet/>
      <dgm:spPr/>
      <dgm:t>
        <a:bodyPr/>
        <a:lstStyle/>
        <a:p>
          <a:endParaRPr lang="ru-RU"/>
        </a:p>
      </dgm:t>
    </dgm:pt>
    <dgm:pt modelId="{8F3D7A86-934B-4A5C-B557-72AB23568D00}">
      <dgm:prSet/>
      <dgm:spPr/>
      <dgm:t>
        <a:bodyPr/>
        <a:lstStyle/>
        <a:p>
          <a:pPr algn="just" rtl="0"/>
          <a:r>
            <a:rPr lang="uz-Cyrl-UZ" dirty="0" smtClean="0">
              <a:latin typeface="Times New Roman" panose="02020603050405020304" pitchFamily="18" charset="0"/>
              <a:cs typeface="Times New Roman" panose="02020603050405020304" pitchFamily="18" charset="0"/>
            </a:rPr>
            <a:t>экспорт эластиклиги коэффициенти; </a:t>
          </a:r>
          <a:endParaRPr lang="ru-RU" dirty="0">
            <a:latin typeface="Times New Roman" panose="02020603050405020304" pitchFamily="18" charset="0"/>
            <a:cs typeface="Times New Roman" panose="02020603050405020304" pitchFamily="18" charset="0"/>
          </a:endParaRPr>
        </a:p>
      </dgm:t>
    </dgm:pt>
    <dgm:pt modelId="{BD80E30A-1230-497C-AB3F-322D9D574CDF}" type="parTrans" cxnId="{9B66E82E-5EB4-43B2-A454-E3F5F5419B84}">
      <dgm:prSet/>
      <dgm:spPr/>
      <dgm:t>
        <a:bodyPr/>
        <a:lstStyle/>
        <a:p>
          <a:endParaRPr lang="ru-RU"/>
        </a:p>
      </dgm:t>
    </dgm:pt>
    <dgm:pt modelId="{E58ECC96-84F2-4F33-97C7-C36A7FF8B3FE}" type="sibTrans" cxnId="{9B66E82E-5EB4-43B2-A454-E3F5F5419B84}">
      <dgm:prSet/>
      <dgm:spPr/>
      <dgm:t>
        <a:bodyPr/>
        <a:lstStyle/>
        <a:p>
          <a:endParaRPr lang="ru-RU"/>
        </a:p>
      </dgm:t>
    </dgm:pt>
    <dgm:pt modelId="{75C9B666-3DB1-4D2B-B751-1DF341A49E4B}">
      <dgm:prSet/>
      <dgm:spPr/>
      <dgm:t>
        <a:bodyPr/>
        <a:lstStyle/>
        <a:p>
          <a:pPr algn="just" rtl="0"/>
          <a:r>
            <a:rPr lang="uz-Cyrl-UZ" dirty="0" smtClean="0">
              <a:latin typeface="Times New Roman" panose="02020603050405020304" pitchFamily="18" charset="0"/>
              <a:cs typeface="Times New Roman" panose="02020603050405020304" pitchFamily="18" charset="0"/>
            </a:rPr>
            <a:t>экспорт ва импорт таркиби; </a:t>
          </a:r>
          <a:endParaRPr lang="ru-RU" dirty="0">
            <a:latin typeface="Times New Roman" panose="02020603050405020304" pitchFamily="18" charset="0"/>
            <a:cs typeface="Times New Roman" panose="02020603050405020304" pitchFamily="18" charset="0"/>
          </a:endParaRPr>
        </a:p>
      </dgm:t>
    </dgm:pt>
    <dgm:pt modelId="{F54B9C18-DC1C-440C-B06D-5F1A552F4392}" type="parTrans" cxnId="{A6428095-BC4A-4F3C-B4C7-71E4BF80A583}">
      <dgm:prSet/>
      <dgm:spPr/>
      <dgm:t>
        <a:bodyPr/>
        <a:lstStyle/>
        <a:p>
          <a:endParaRPr lang="ru-RU"/>
        </a:p>
      </dgm:t>
    </dgm:pt>
    <dgm:pt modelId="{7873C071-B924-4C05-A032-32B01C5BC968}" type="sibTrans" cxnId="{A6428095-BC4A-4F3C-B4C7-71E4BF80A583}">
      <dgm:prSet/>
      <dgm:spPr/>
      <dgm:t>
        <a:bodyPr/>
        <a:lstStyle/>
        <a:p>
          <a:endParaRPr lang="ru-RU"/>
        </a:p>
      </dgm:t>
    </dgm:pt>
    <dgm:pt modelId="{AEAB549E-5793-44F3-9049-5DF1C9504D74}">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иқтисодиётга сарфланаётган инвестициялар таркибида хорижий инвестициялар ва четга чиқарилган капиталнинг жами капитал ҳажмидаги улушлари. Агар ички инвестицияларда хориждан келган маблағлар улуши қанча катта бўлса ва капитал ташқарига қанча кўп чиқса, иқтисодиёт щунчалик очиқ бўлади; </a:t>
          </a:r>
          <a:endParaRPr lang="ru-RU" dirty="0">
            <a:latin typeface="Times New Roman" panose="02020603050405020304" pitchFamily="18" charset="0"/>
            <a:cs typeface="Times New Roman" panose="02020603050405020304" pitchFamily="18" charset="0"/>
          </a:endParaRPr>
        </a:p>
      </dgm:t>
    </dgm:pt>
    <dgm:pt modelId="{6F44DE46-EE2D-4F0B-ACE0-47D531373CD0}" type="parTrans" cxnId="{FC63AFAE-E633-4C9E-B23A-0E6E6D58F4EA}">
      <dgm:prSet/>
      <dgm:spPr/>
      <dgm:t>
        <a:bodyPr/>
        <a:lstStyle/>
        <a:p>
          <a:endParaRPr lang="ru-RU"/>
        </a:p>
      </dgm:t>
    </dgm:pt>
    <dgm:pt modelId="{5871B97C-311B-4AEA-951C-716677573BFC}" type="sibTrans" cxnId="{FC63AFAE-E633-4C9E-B23A-0E6E6D58F4EA}">
      <dgm:prSet/>
      <dgm:spPr/>
      <dgm:t>
        <a:bodyPr/>
        <a:lstStyle/>
        <a:p>
          <a:endParaRPr lang="ru-RU"/>
        </a:p>
      </dgm:t>
    </dgm:pt>
    <dgm:pt modelId="{693A9CB8-0354-47DA-B10C-C4557C473051}">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ресурслари таркибида хориждан келган ва хорижга чиқиб кетган ишчи кучи ҳиссаси. </a:t>
          </a:r>
          <a:r>
            <a:rPr lang="ru-RU" dirty="0" smtClean="0">
              <a:latin typeface="Times New Roman" panose="02020603050405020304" pitchFamily="18" charset="0"/>
              <a:cs typeface="Times New Roman" panose="02020603050405020304" pitchFamily="18" charset="0"/>
            </a:rPr>
            <a:t>Ушбу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катта</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шунча</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6D2BE81-5AE8-4587-A30C-F0863C0D9B4C}" type="parTrans" cxnId="{81BDF9DF-3DE4-4735-BD1F-BEAD9DE41579}">
      <dgm:prSet/>
      <dgm:spPr/>
      <dgm:t>
        <a:bodyPr/>
        <a:lstStyle/>
        <a:p>
          <a:endParaRPr lang="ru-RU"/>
        </a:p>
      </dgm:t>
    </dgm:pt>
    <dgm:pt modelId="{73BF188B-659D-4B89-85CB-2BC5AC04F50D}" type="sibTrans" cxnId="{81BDF9DF-3DE4-4735-BD1F-BEAD9DE41579}">
      <dgm:prSet/>
      <dgm:spPr/>
      <dgm:t>
        <a:bodyPr/>
        <a:lstStyle/>
        <a:p>
          <a:endParaRPr lang="ru-RU"/>
        </a:p>
      </dgm:t>
    </dgm:pt>
    <dgm:pt modelId="{E6106F69-98C7-4BBA-B528-D598DD22C7C5}" type="pres">
      <dgm:prSet presAssocID="{8621F9EB-6313-4439-BD0B-8E1DE683C169}" presName="linear" presStyleCnt="0">
        <dgm:presLayoutVars>
          <dgm:animLvl val="lvl"/>
          <dgm:resizeHandles val="exact"/>
        </dgm:presLayoutVars>
      </dgm:prSet>
      <dgm:spPr/>
      <dgm:t>
        <a:bodyPr/>
        <a:lstStyle/>
        <a:p>
          <a:endParaRPr lang="ru-RU"/>
        </a:p>
      </dgm:t>
    </dgm:pt>
    <dgm:pt modelId="{86FFA978-C43C-4BD7-9A50-506F6E8F5025}" type="pres">
      <dgm:prSet presAssocID="{54DA1012-E982-45D6-8AC6-178B26AD8F40}" presName="parentText" presStyleLbl="node1" presStyleIdx="0" presStyleCnt="1">
        <dgm:presLayoutVars>
          <dgm:chMax val="0"/>
          <dgm:bulletEnabled val="1"/>
        </dgm:presLayoutVars>
      </dgm:prSet>
      <dgm:spPr/>
      <dgm:t>
        <a:bodyPr/>
        <a:lstStyle/>
        <a:p>
          <a:endParaRPr lang="ru-RU"/>
        </a:p>
      </dgm:t>
    </dgm:pt>
    <dgm:pt modelId="{35772024-8648-47FA-B9CB-5C62AAE87028}" type="pres">
      <dgm:prSet presAssocID="{54DA1012-E982-45D6-8AC6-178B26AD8F40}" presName="childText" presStyleLbl="revTx" presStyleIdx="0" presStyleCnt="1">
        <dgm:presLayoutVars>
          <dgm:bulletEnabled val="1"/>
        </dgm:presLayoutVars>
      </dgm:prSet>
      <dgm:spPr/>
      <dgm:t>
        <a:bodyPr/>
        <a:lstStyle/>
        <a:p>
          <a:endParaRPr lang="ru-RU"/>
        </a:p>
      </dgm:t>
    </dgm:pt>
  </dgm:ptLst>
  <dgm:cxnLst>
    <dgm:cxn modelId="{01E92184-4E26-46DA-AADC-711946414B9A}" srcId="{54DA1012-E982-45D6-8AC6-178B26AD8F40}" destId="{8346EAF5-DAC7-4E2A-B7D4-6F8FC30771A3}" srcOrd="0" destOrd="0" parTransId="{03801F48-A729-4B0A-9938-2955FA2B8829}" sibTransId="{D305A6FD-3793-461C-ABBB-A2FFD41D54C6}"/>
    <dgm:cxn modelId="{8AC3E70D-686A-4AA8-83D2-A8249BB6503F}" type="presOf" srcId="{8346EAF5-DAC7-4E2A-B7D4-6F8FC30771A3}" destId="{35772024-8648-47FA-B9CB-5C62AAE87028}" srcOrd="0" destOrd="0" presId="urn:microsoft.com/office/officeart/2005/8/layout/vList2"/>
    <dgm:cxn modelId="{C3F828DF-88B2-41CE-89B9-7753CDB96784}" srcId="{54DA1012-E982-45D6-8AC6-178B26AD8F40}" destId="{5BEF811C-AFD5-48A3-A43F-C7B3C1E6ACAD}" srcOrd="2" destOrd="0" parTransId="{42375475-2D61-4D5A-8D54-32607D22E8E1}" sibTransId="{4BE234D0-E8E6-4118-B095-B4511053154E}"/>
    <dgm:cxn modelId="{8E15327D-FB16-4444-A570-C1F2C86A183E}" srcId="{54DA1012-E982-45D6-8AC6-178B26AD8F40}" destId="{C016E5D5-5855-41C8-AA7C-8798C5BE9DE6}" srcOrd="3" destOrd="0" parTransId="{8F8486B6-85AD-4BE1-A189-053E877FAC98}" sibTransId="{72F25B31-BC75-460A-A5F5-F52805058EC4}"/>
    <dgm:cxn modelId="{3D256F08-1B6D-4355-B168-EBA3A1351D3E}" srcId="{8621F9EB-6313-4439-BD0B-8E1DE683C169}" destId="{54DA1012-E982-45D6-8AC6-178B26AD8F40}" srcOrd="0" destOrd="0" parTransId="{A9F931FB-A637-47A9-B312-166FF20A10FA}" sibTransId="{DF1F73FC-236C-40E9-89EB-CFEA138D6352}"/>
    <dgm:cxn modelId="{81BDF9DF-3DE4-4735-BD1F-BEAD9DE41579}" srcId="{54DA1012-E982-45D6-8AC6-178B26AD8F40}" destId="{693A9CB8-0354-47DA-B10C-C4557C473051}" srcOrd="7" destOrd="0" parTransId="{06D2BE81-5AE8-4587-A30C-F0863C0D9B4C}" sibTransId="{73BF188B-659D-4B89-85CB-2BC5AC04F50D}"/>
    <dgm:cxn modelId="{FC63AFAE-E633-4C9E-B23A-0E6E6D58F4EA}" srcId="{54DA1012-E982-45D6-8AC6-178B26AD8F40}" destId="{AEAB549E-5793-44F3-9049-5DF1C9504D74}" srcOrd="6" destOrd="0" parTransId="{6F44DE46-EE2D-4F0B-ACE0-47D531373CD0}" sibTransId="{5871B97C-311B-4AEA-951C-716677573BFC}"/>
    <dgm:cxn modelId="{B2CA35AF-B156-4B37-A9A2-430852157FC0}" type="presOf" srcId="{54DA1012-E982-45D6-8AC6-178B26AD8F40}" destId="{86FFA978-C43C-4BD7-9A50-506F6E8F5025}" srcOrd="0" destOrd="0" presId="urn:microsoft.com/office/officeart/2005/8/layout/vList2"/>
    <dgm:cxn modelId="{6B985E40-D3A8-4FB8-ABEA-57876FACC303}" type="presOf" srcId="{8F3D7A86-934B-4A5C-B557-72AB23568D00}" destId="{35772024-8648-47FA-B9CB-5C62AAE87028}" srcOrd="0" destOrd="4" presId="urn:microsoft.com/office/officeart/2005/8/layout/vList2"/>
    <dgm:cxn modelId="{E1601F4D-BF37-4C19-A0AC-27D678A88930}" type="presOf" srcId="{51825B75-D66D-4107-9B08-391EC1AC2535}" destId="{35772024-8648-47FA-B9CB-5C62AAE87028}" srcOrd="0" destOrd="1" presId="urn:microsoft.com/office/officeart/2005/8/layout/vList2"/>
    <dgm:cxn modelId="{F4C9CF20-3F80-4DCC-8BC3-4FC6BEE2D581}" srcId="{54DA1012-E982-45D6-8AC6-178B26AD8F40}" destId="{51825B75-D66D-4107-9B08-391EC1AC2535}" srcOrd="1" destOrd="0" parTransId="{FFDC1D3A-A266-4E35-9A60-2E6E7634BE54}" sibTransId="{79FE99E1-34B0-4241-A45F-0C89B7DF9955}"/>
    <dgm:cxn modelId="{08B63EA8-1C48-4E90-9B0F-08227E339382}" type="presOf" srcId="{C016E5D5-5855-41C8-AA7C-8798C5BE9DE6}" destId="{35772024-8648-47FA-B9CB-5C62AAE87028}" srcOrd="0" destOrd="3" presId="urn:microsoft.com/office/officeart/2005/8/layout/vList2"/>
    <dgm:cxn modelId="{3D3B1EA1-7382-4C7C-8244-1C71CF1D978F}" type="presOf" srcId="{5BEF811C-AFD5-48A3-A43F-C7B3C1E6ACAD}" destId="{35772024-8648-47FA-B9CB-5C62AAE87028}" srcOrd="0" destOrd="2" presId="urn:microsoft.com/office/officeart/2005/8/layout/vList2"/>
    <dgm:cxn modelId="{BDD6587D-EE21-4CC2-9A90-53DD9E83E988}" type="presOf" srcId="{8621F9EB-6313-4439-BD0B-8E1DE683C169}" destId="{E6106F69-98C7-4BBA-B528-D598DD22C7C5}" srcOrd="0" destOrd="0" presId="urn:microsoft.com/office/officeart/2005/8/layout/vList2"/>
    <dgm:cxn modelId="{56603435-47ED-4A33-9CE8-C4774A6F9E39}" type="presOf" srcId="{693A9CB8-0354-47DA-B10C-C4557C473051}" destId="{35772024-8648-47FA-B9CB-5C62AAE87028}" srcOrd="0" destOrd="7" presId="urn:microsoft.com/office/officeart/2005/8/layout/vList2"/>
    <dgm:cxn modelId="{A6428095-BC4A-4F3C-B4C7-71E4BF80A583}" srcId="{54DA1012-E982-45D6-8AC6-178B26AD8F40}" destId="{75C9B666-3DB1-4D2B-B751-1DF341A49E4B}" srcOrd="5" destOrd="0" parTransId="{F54B9C18-DC1C-440C-B06D-5F1A552F4392}" sibTransId="{7873C071-B924-4C05-A032-32B01C5BC968}"/>
    <dgm:cxn modelId="{9B66E82E-5EB4-43B2-A454-E3F5F5419B84}" srcId="{54DA1012-E982-45D6-8AC6-178B26AD8F40}" destId="{8F3D7A86-934B-4A5C-B557-72AB23568D00}" srcOrd="4" destOrd="0" parTransId="{BD80E30A-1230-497C-AB3F-322D9D574CDF}" sibTransId="{E58ECC96-84F2-4F33-97C7-C36A7FF8B3FE}"/>
    <dgm:cxn modelId="{29DF6139-952B-442F-8DDB-C3E815B98C35}" type="presOf" srcId="{AEAB549E-5793-44F3-9049-5DF1C9504D74}" destId="{35772024-8648-47FA-B9CB-5C62AAE87028}" srcOrd="0" destOrd="6" presId="urn:microsoft.com/office/officeart/2005/8/layout/vList2"/>
    <dgm:cxn modelId="{7DB508A1-0183-4716-84F6-152260E73D1A}" type="presOf" srcId="{75C9B666-3DB1-4D2B-B751-1DF341A49E4B}" destId="{35772024-8648-47FA-B9CB-5C62AAE87028}" srcOrd="0" destOrd="5" presId="urn:microsoft.com/office/officeart/2005/8/layout/vList2"/>
    <dgm:cxn modelId="{929FAD45-0F1A-44C5-9C00-A7DFB0917183}" type="presParOf" srcId="{E6106F69-98C7-4BBA-B528-D598DD22C7C5}" destId="{86FFA978-C43C-4BD7-9A50-506F6E8F5025}" srcOrd="0" destOrd="0" presId="urn:microsoft.com/office/officeart/2005/8/layout/vList2"/>
    <dgm:cxn modelId="{109E375D-8327-4D45-A51B-F20D7F717E3D}" type="presParOf" srcId="{E6106F69-98C7-4BBA-B528-D598DD22C7C5}" destId="{35772024-8648-47FA-B9CB-5C62AAE8702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A0EEC7D2-5FC9-407A-A4B5-8953876609B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5608FB36-CB2C-4D5F-965F-365D39700E3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таъсир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иборат</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3119D4C7-5A81-45C2-825D-1FBE92BDFC9B}" type="parTrans" cxnId="{67359C7D-01B6-4CB1-9C79-42A54E750A87}">
      <dgm:prSet/>
      <dgm:spPr/>
      <dgm:t>
        <a:bodyPr/>
        <a:lstStyle/>
        <a:p>
          <a:endParaRPr lang="ru-RU"/>
        </a:p>
      </dgm:t>
    </dgm:pt>
    <dgm:pt modelId="{F1AE648D-26D7-43E8-A72B-3013328E6A69}" type="sibTrans" cxnId="{67359C7D-01B6-4CB1-9C79-42A54E750A87}">
      <dgm:prSet/>
      <dgm:spPr/>
      <dgm:t>
        <a:bodyPr/>
        <a:lstStyle/>
        <a:p>
          <a:endParaRPr lang="ru-RU"/>
        </a:p>
      </dgm:t>
    </dgm:pt>
    <dgm:pt modelId="{9F159CB0-A943-4BD1-9854-648E590D5B5B}">
      <dgm:prSet/>
      <dgm:spPr/>
      <dgm:t>
        <a:bodyPr/>
        <a:lstStyle/>
        <a:p>
          <a:pPr algn="just" rtl="0"/>
          <a:r>
            <a:rPr lang="uz-Cyrl-UZ" dirty="0" smtClean="0">
              <a:latin typeface="Times New Roman" panose="02020603050405020304" pitchFamily="18" charset="0"/>
              <a:cs typeface="Times New Roman" panose="02020603050405020304" pitchFamily="18" charset="0"/>
            </a:rPr>
            <a:t>ишлаб чиқариш кучларининг ривожланиш даражасининг юқорилиги;</a:t>
          </a:r>
          <a:endParaRPr lang="ru-RU" dirty="0">
            <a:latin typeface="Times New Roman" panose="02020603050405020304" pitchFamily="18" charset="0"/>
            <a:cs typeface="Times New Roman" panose="02020603050405020304" pitchFamily="18" charset="0"/>
          </a:endParaRPr>
        </a:p>
      </dgm:t>
    </dgm:pt>
    <dgm:pt modelId="{E4EE9629-C53B-4AF1-9D75-AC47C0A5EE63}" type="parTrans" cxnId="{9C2238E2-FA47-4C1A-B6BE-F5ABF666A31F}">
      <dgm:prSet/>
      <dgm:spPr/>
      <dgm:t>
        <a:bodyPr/>
        <a:lstStyle/>
        <a:p>
          <a:endParaRPr lang="ru-RU"/>
        </a:p>
      </dgm:t>
    </dgm:pt>
    <dgm:pt modelId="{ECCBCF53-7D77-4343-AE3E-F7B26D2DFF8A}" type="sibTrans" cxnId="{9C2238E2-FA47-4C1A-B6BE-F5ABF666A31F}">
      <dgm:prSet/>
      <dgm:spPr/>
      <dgm:t>
        <a:bodyPr/>
        <a:lstStyle/>
        <a:p>
          <a:endParaRPr lang="ru-RU"/>
        </a:p>
      </dgm:t>
    </dgm:pt>
    <dgm:pt modelId="{7561BC23-452F-4D8E-9A12-6FB0CB9E4BE3}">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 таркибида қайта ишлаш ва юқори технологияли тармоқларнинг улуши; </a:t>
          </a:r>
          <a:endParaRPr lang="ru-RU" dirty="0">
            <a:latin typeface="Times New Roman" panose="02020603050405020304" pitchFamily="18" charset="0"/>
            <a:cs typeface="Times New Roman" panose="02020603050405020304" pitchFamily="18" charset="0"/>
          </a:endParaRPr>
        </a:p>
      </dgm:t>
    </dgm:pt>
    <dgm:pt modelId="{FFEBA515-CD17-44CD-8C33-B9CCF835AE78}" type="parTrans" cxnId="{9AF31D41-62B9-4898-A722-75ED8466FAAE}">
      <dgm:prSet/>
      <dgm:spPr/>
      <dgm:t>
        <a:bodyPr/>
        <a:lstStyle/>
        <a:p>
          <a:endParaRPr lang="ru-RU"/>
        </a:p>
      </dgm:t>
    </dgm:pt>
    <dgm:pt modelId="{DD4FDAD9-7097-4144-937C-02DD7822CBF1}" type="sibTrans" cxnId="{9AF31D41-62B9-4898-A722-75ED8466FAAE}">
      <dgm:prSet/>
      <dgm:spPr/>
      <dgm:t>
        <a:bodyPr/>
        <a:lstStyle/>
        <a:p>
          <a:endParaRPr lang="ru-RU"/>
        </a:p>
      </dgm:t>
    </dgm:pt>
    <dgm:pt modelId="{F3E8D99E-83FD-4202-878C-E4BDA43790CC}">
      <dgm:prSet/>
      <dgm:spPr/>
      <dgm:t>
        <a:bodyPr/>
        <a:lstStyle/>
        <a:p>
          <a:pPr algn="just" rtl="0"/>
          <a:r>
            <a:rPr lang="uz-Cyrl-UZ" dirty="0" smtClean="0">
              <a:latin typeface="Times New Roman" panose="02020603050405020304" pitchFamily="18" charset="0"/>
              <a:cs typeface="Times New Roman" panose="02020603050405020304" pitchFamily="18" charset="0"/>
            </a:rPr>
            <a:t>мамлакат иқтисодий салоҳиятининг ҳажми; </a:t>
          </a:r>
          <a:endParaRPr lang="ru-RU" dirty="0">
            <a:latin typeface="Times New Roman" panose="02020603050405020304" pitchFamily="18" charset="0"/>
            <a:cs typeface="Times New Roman" panose="02020603050405020304" pitchFamily="18" charset="0"/>
          </a:endParaRPr>
        </a:p>
      </dgm:t>
    </dgm:pt>
    <dgm:pt modelId="{15D59469-8D70-42A7-97FF-CF8EB0FB893D}" type="parTrans" cxnId="{A16AA6BF-322B-494B-A868-8E5D80A61E2A}">
      <dgm:prSet/>
      <dgm:spPr/>
      <dgm:t>
        <a:bodyPr/>
        <a:lstStyle/>
        <a:p>
          <a:endParaRPr lang="ru-RU"/>
        </a:p>
      </dgm:t>
    </dgm:pt>
    <dgm:pt modelId="{CC68CC4D-BBDB-4B14-A52C-00C6D2A841C8}" type="sibTrans" cxnId="{A16AA6BF-322B-494B-A868-8E5D80A61E2A}">
      <dgm:prSet/>
      <dgm:spPr/>
      <dgm:t>
        <a:bodyPr/>
        <a:lstStyle/>
        <a:p>
          <a:endParaRPr lang="ru-RU"/>
        </a:p>
      </dgm:t>
    </dgm:pt>
    <dgm:pt modelId="{77E738D0-0156-470C-BF93-2C71A08DE56D}">
      <dgm:prSet/>
      <dgm:spPr/>
      <dgm:t>
        <a:bodyPr/>
        <a:lstStyle/>
        <a:p>
          <a:pPr algn="just" rtl="0"/>
          <a:r>
            <a:rPr lang="uz-Cyrl-UZ" dirty="0" smtClean="0">
              <a:latin typeface="Times New Roman" panose="02020603050405020304" pitchFamily="18" charset="0"/>
              <a:cs typeface="Times New Roman" panose="02020603050405020304" pitchFamily="18" charset="0"/>
            </a:rPr>
            <a:t>мамлакатнинг табиий ресурслар билан таъминланганлик даражаси.</a:t>
          </a:r>
          <a:endParaRPr lang="ru-RU" dirty="0">
            <a:latin typeface="Times New Roman" panose="02020603050405020304" pitchFamily="18" charset="0"/>
            <a:cs typeface="Times New Roman" panose="02020603050405020304" pitchFamily="18" charset="0"/>
          </a:endParaRPr>
        </a:p>
      </dgm:t>
    </dgm:pt>
    <dgm:pt modelId="{07E5A988-A3A6-46E0-9816-6FBE0D9C4D17}" type="parTrans" cxnId="{DEF1B67A-6D7A-49CA-B260-1FF9663F86C5}">
      <dgm:prSet/>
      <dgm:spPr/>
      <dgm:t>
        <a:bodyPr/>
        <a:lstStyle/>
        <a:p>
          <a:endParaRPr lang="ru-RU"/>
        </a:p>
      </dgm:t>
    </dgm:pt>
    <dgm:pt modelId="{1657C7C0-CBE9-48A4-BA26-F4DE578FE0BA}" type="sibTrans" cxnId="{DEF1B67A-6D7A-49CA-B260-1FF9663F86C5}">
      <dgm:prSet/>
      <dgm:spPr/>
      <dgm:t>
        <a:bodyPr/>
        <a:lstStyle/>
        <a:p>
          <a:endParaRPr lang="ru-RU"/>
        </a:p>
      </dgm:t>
    </dgm:pt>
    <dgm:pt modelId="{FE58F16F-EEC5-4149-9A2D-3722913762F0}" type="pres">
      <dgm:prSet presAssocID="{A0EEC7D2-5FC9-407A-A4B5-8953876609BA}" presName="linear" presStyleCnt="0">
        <dgm:presLayoutVars>
          <dgm:animLvl val="lvl"/>
          <dgm:resizeHandles val="exact"/>
        </dgm:presLayoutVars>
      </dgm:prSet>
      <dgm:spPr/>
      <dgm:t>
        <a:bodyPr/>
        <a:lstStyle/>
        <a:p>
          <a:endParaRPr lang="ru-RU"/>
        </a:p>
      </dgm:t>
    </dgm:pt>
    <dgm:pt modelId="{87F7C10C-5C22-464B-95DA-D86FC74BF149}" type="pres">
      <dgm:prSet presAssocID="{5608FB36-CB2C-4D5F-965F-365D39700E30}" presName="parentText" presStyleLbl="node1" presStyleIdx="0" presStyleCnt="1">
        <dgm:presLayoutVars>
          <dgm:chMax val="0"/>
          <dgm:bulletEnabled val="1"/>
        </dgm:presLayoutVars>
      </dgm:prSet>
      <dgm:spPr/>
      <dgm:t>
        <a:bodyPr/>
        <a:lstStyle/>
        <a:p>
          <a:endParaRPr lang="ru-RU"/>
        </a:p>
      </dgm:t>
    </dgm:pt>
    <dgm:pt modelId="{D28D1E26-8CAD-4128-97A3-42C09BF03941}" type="pres">
      <dgm:prSet presAssocID="{5608FB36-CB2C-4D5F-965F-365D39700E30}" presName="childText" presStyleLbl="revTx" presStyleIdx="0" presStyleCnt="1">
        <dgm:presLayoutVars>
          <dgm:bulletEnabled val="1"/>
        </dgm:presLayoutVars>
      </dgm:prSet>
      <dgm:spPr/>
      <dgm:t>
        <a:bodyPr/>
        <a:lstStyle/>
        <a:p>
          <a:endParaRPr lang="ru-RU"/>
        </a:p>
      </dgm:t>
    </dgm:pt>
  </dgm:ptLst>
  <dgm:cxnLst>
    <dgm:cxn modelId="{9C2238E2-FA47-4C1A-B6BE-F5ABF666A31F}" srcId="{5608FB36-CB2C-4D5F-965F-365D39700E30}" destId="{9F159CB0-A943-4BD1-9854-648E590D5B5B}" srcOrd="0" destOrd="0" parTransId="{E4EE9629-C53B-4AF1-9D75-AC47C0A5EE63}" sibTransId="{ECCBCF53-7D77-4343-AE3E-F7B26D2DFF8A}"/>
    <dgm:cxn modelId="{EA296328-F7FB-4178-9DC2-80A139D6BF3A}" type="presOf" srcId="{77E738D0-0156-470C-BF93-2C71A08DE56D}" destId="{D28D1E26-8CAD-4128-97A3-42C09BF03941}" srcOrd="0" destOrd="3" presId="urn:microsoft.com/office/officeart/2005/8/layout/vList2"/>
    <dgm:cxn modelId="{67359C7D-01B6-4CB1-9C79-42A54E750A87}" srcId="{A0EEC7D2-5FC9-407A-A4B5-8953876609BA}" destId="{5608FB36-CB2C-4D5F-965F-365D39700E30}" srcOrd="0" destOrd="0" parTransId="{3119D4C7-5A81-45C2-825D-1FBE92BDFC9B}" sibTransId="{F1AE648D-26D7-43E8-A72B-3013328E6A69}"/>
    <dgm:cxn modelId="{45BC95D4-F49C-41D7-8BB2-564085CC9B2F}" type="presOf" srcId="{F3E8D99E-83FD-4202-878C-E4BDA43790CC}" destId="{D28D1E26-8CAD-4128-97A3-42C09BF03941}" srcOrd="0" destOrd="2" presId="urn:microsoft.com/office/officeart/2005/8/layout/vList2"/>
    <dgm:cxn modelId="{A16AA6BF-322B-494B-A868-8E5D80A61E2A}" srcId="{5608FB36-CB2C-4D5F-965F-365D39700E30}" destId="{F3E8D99E-83FD-4202-878C-E4BDA43790CC}" srcOrd="2" destOrd="0" parTransId="{15D59469-8D70-42A7-97FF-CF8EB0FB893D}" sibTransId="{CC68CC4D-BBDB-4B14-A52C-00C6D2A841C8}"/>
    <dgm:cxn modelId="{9B795884-C2F5-46B1-82D3-28CAB8C78BB8}" type="presOf" srcId="{5608FB36-CB2C-4D5F-965F-365D39700E30}" destId="{87F7C10C-5C22-464B-95DA-D86FC74BF149}" srcOrd="0" destOrd="0" presId="urn:microsoft.com/office/officeart/2005/8/layout/vList2"/>
    <dgm:cxn modelId="{DEF1B67A-6D7A-49CA-B260-1FF9663F86C5}" srcId="{5608FB36-CB2C-4D5F-965F-365D39700E30}" destId="{77E738D0-0156-470C-BF93-2C71A08DE56D}" srcOrd="3" destOrd="0" parTransId="{07E5A988-A3A6-46E0-9816-6FBE0D9C4D17}" sibTransId="{1657C7C0-CBE9-48A4-BA26-F4DE578FE0BA}"/>
    <dgm:cxn modelId="{9A390C64-949C-410F-B29D-499C7F243F2F}" type="presOf" srcId="{A0EEC7D2-5FC9-407A-A4B5-8953876609BA}" destId="{FE58F16F-EEC5-4149-9A2D-3722913762F0}" srcOrd="0" destOrd="0" presId="urn:microsoft.com/office/officeart/2005/8/layout/vList2"/>
    <dgm:cxn modelId="{93245AAB-D8F1-48AD-9DFD-7E16A7DDD0FF}" type="presOf" srcId="{7561BC23-452F-4D8E-9A12-6FB0CB9E4BE3}" destId="{D28D1E26-8CAD-4128-97A3-42C09BF03941}" srcOrd="0" destOrd="1" presId="urn:microsoft.com/office/officeart/2005/8/layout/vList2"/>
    <dgm:cxn modelId="{11A06B6B-09EE-4819-97C0-EA6246A059A7}" type="presOf" srcId="{9F159CB0-A943-4BD1-9854-648E590D5B5B}" destId="{D28D1E26-8CAD-4128-97A3-42C09BF03941}" srcOrd="0" destOrd="0" presId="urn:microsoft.com/office/officeart/2005/8/layout/vList2"/>
    <dgm:cxn modelId="{9AF31D41-62B9-4898-A722-75ED8466FAAE}" srcId="{5608FB36-CB2C-4D5F-965F-365D39700E30}" destId="{7561BC23-452F-4D8E-9A12-6FB0CB9E4BE3}" srcOrd="1" destOrd="0" parTransId="{FFEBA515-CD17-44CD-8C33-B9CCF835AE78}" sibTransId="{DD4FDAD9-7097-4144-937C-02DD7822CBF1}"/>
    <dgm:cxn modelId="{30FADA00-EFBA-4FA0-9B5A-9EE295492DD8}" type="presParOf" srcId="{FE58F16F-EEC5-4149-9A2D-3722913762F0}" destId="{87F7C10C-5C22-464B-95DA-D86FC74BF149}" srcOrd="0" destOrd="0" presId="urn:microsoft.com/office/officeart/2005/8/layout/vList2"/>
    <dgm:cxn modelId="{551D7BAE-FB20-4D1E-9F1D-DFBE3B9F9933}" type="presParOf" srcId="{FE58F16F-EEC5-4149-9A2D-3722913762F0}" destId="{D28D1E26-8CAD-4128-97A3-42C09BF0394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2D3BD57F-CE9D-45B7-B603-07FAA36281E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C6C9F987-6B43-4EC3-B456-B30D5568FE3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 иқтисодиёти эркинлашиб, очиқлик даражаси ортиб, жаҳон хўжалигига интеграциялашуви кучайиб бормоқда. </a:t>
          </a:r>
          <a:endParaRPr lang="ru-RU" dirty="0">
            <a:latin typeface="Times New Roman" panose="02020603050405020304" pitchFamily="18" charset="0"/>
            <a:cs typeface="Times New Roman" panose="02020603050405020304" pitchFamily="18" charset="0"/>
          </a:endParaRPr>
        </a:p>
      </dgm:t>
    </dgm:pt>
    <dgm:pt modelId="{D88E9D63-FBE0-482A-BF59-B2ECBE3D3862}" type="parTrans" cxnId="{1CBF6ED1-6EE7-4622-A8EB-679621F7B6EF}">
      <dgm:prSet/>
      <dgm:spPr/>
      <dgm:t>
        <a:bodyPr/>
        <a:lstStyle/>
        <a:p>
          <a:endParaRPr lang="ru-RU"/>
        </a:p>
      </dgm:t>
    </dgm:pt>
    <dgm:pt modelId="{C316F1FD-E615-4427-9D54-98361FDDA185}" type="sibTrans" cxnId="{1CBF6ED1-6EE7-4622-A8EB-679621F7B6EF}">
      <dgm:prSet/>
      <dgm:spPr/>
      <dgm:t>
        <a:bodyPr/>
        <a:lstStyle/>
        <a:p>
          <a:endParaRPr lang="ru-RU"/>
        </a:p>
      </dgm:t>
    </dgm:pt>
    <dgm:pt modelId="{B4BE8BCD-67AC-4F2E-843C-C3486A069961}" type="pres">
      <dgm:prSet presAssocID="{2D3BD57F-CE9D-45B7-B603-07FAA36281E8}" presName="linear" presStyleCnt="0">
        <dgm:presLayoutVars>
          <dgm:animLvl val="lvl"/>
          <dgm:resizeHandles val="exact"/>
        </dgm:presLayoutVars>
      </dgm:prSet>
      <dgm:spPr/>
      <dgm:t>
        <a:bodyPr/>
        <a:lstStyle/>
        <a:p>
          <a:endParaRPr lang="ru-RU"/>
        </a:p>
      </dgm:t>
    </dgm:pt>
    <dgm:pt modelId="{1314DF79-5D9C-4B9D-A309-00FF126D5FA9}" type="pres">
      <dgm:prSet presAssocID="{C6C9F987-6B43-4EC3-B456-B30D5568FE3E}" presName="parentText" presStyleLbl="node1" presStyleIdx="0" presStyleCnt="1">
        <dgm:presLayoutVars>
          <dgm:chMax val="0"/>
          <dgm:bulletEnabled val="1"/>
        </dgm:presLayoutVars>
      </dgm:prSet>
      <dgm:spPr/>
      <dgm:t>
        <a:bodyPr/>
        <a:lstStyle/>
        <a:p>
          <a:endParaRPr lang="ru-RU"/>
        </a:p>
      </dgm:t>
    </dgm:pt>
  </dgm:ptLst>
  <dgm:cxnLst>
    <dgm:cxn modelId="{1CBF6ED1-6EE7-4622-A8EB-679621F7B6EF}" srcId="{2D3BD57F-CE9D-45B7-B603-07FAA36281E8}" destId="{C6C9F987-6B43-4EC3-B456-B30D5568FE3E}" srcOrd="0" destOrd="0" parTransId="{D88E9D63-FBE0-482A-BF59-B2ECBE3D3862}" sibTransId="{C316F1FD-E615-4427-9D54-98361FDDA185}"/>
    <dgm:cxn modelId="{D4F07C9A-AC1B-4E30-ADD5-A2D167C4BCB1}" type="presOf" srcId="{C6C9F987-6B43-4EC3-B456-B30D5568FE3E}" destId="{1314DF79-5D9C-4B9D-A309-00FF126D5FA9}" srcOrd="0" destOrd="0" presId="urn:microsoft.com/office/officeart/2005/8/layout/vList2"/>
    <dgm:cxn modelId="{6851F2EB-0384-4832-862B-B2FA287A6BAC}" type="presOf" srcId="{2D3BD57F-CE9D-45B7-B603-07FAA36281E8}" destId="{B4BE8BCD-67AC-4F2E-843C-C3486A069961}" srcOrd="0" destOrd="0" presId="urn:microsoft.com/office/officeart/2005/8/layout/vList2"/>
    <dgm:cxn modelId="{417F9A05-CEED-4948-82AE-0539D862942B}" type="presParOf" srcId="{B4BE8BCD-67AC-4F2E-843C-C3486A069961}" destId="{1314DF79-5D9C-4B9D-A309-00FF126D5FA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3A0F1743-768A-4EF5-8EC1-6D4196B9061A}"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17019A9-EAD3-49B9-94D6-C0A714DA4E2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и</a:t>
          </a:r>
          <a:r>
            <a:rPr lang="uz-Cyrl-UZ" dirty="0" smtClean="0">
              <a:latin typeface="Times New Roman" panose="02020603050405020304" pitchFamily="18" charset="0"/>
              <a:cs typeface="Times New Roman" panose="02020603050405020304" pitchFamily="18" charset="0"/>
            </a:rPr>
            <a:t>қт</a:t>
          </a:r>
          <a:r>
            <a:rPr lang="ru-RU" dirty="0" err="1" smtClean="0">
              <a:latin typeface="Times New Roman" panose="02020603050405020304" pitchFamily="18" charset="0"/>
              <a:cs typeface="Times New Roman" panose="02020603050405020304" pitchFamily="18" charset="0"/>
            </a:rPr>
            <a:t>исодчиларнинг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аришнииг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боғлиқдир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BBA4F2E-922D-4244-BB98-5E6273402436}" type="parTrans" cxnId="{C00BCF94-3B24-4CE6-87E0-6B09E37CCB39}">
      <dgm:prSet/>
      <dgm:spPr/>
      <dgm:t>
        <a:bodyPr/>
        <a:lstStyle/>
        <a:p>
          <a:endParaRPr lang="ru-RU"/>
        </a:p>
      </dgm:t>
    </dgm:pt>
    <dgm:pt modelId="{B2868881-B303-44A2-AE54-3B6A5F7C4990}" type="sibTrans" cxnId="{C00BCF94-3B24-4CE6-87E0-6B09E37CCB39}">
      <dgm:prSet/>
      <dgm:spPr/>
      <dgm:t>
        <a:bodyPr/>
        <a:lstStyle/>
        <a:p>
          <a:endParaRPr lang="ru-RU"/>
        </a:p>
      </dgm:t>
    </dgm:pt>
    <dgm:pt modelId="{D08F53F0-E00E-4421-85C1-9959E88FE1D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uz-Cyrl-UZ" dirty="0" smtClean="0">
              <a:latin typeface="Times New Roman" panose="02020603050405020304" pitchFamily="18" charset="0"/>
              <a:cs typeface="Times New Roman" panose="02020603050405020304" pitchFamily="18" charset="0"/>
            </a:rPr>
            <a:t> ҳ</a:t>
          </a:r>
          <a:r>
            <a:rPr lang="ru-RU" dirty="0" err="1" smtClean="0">
              <a:latin typeface="Times New Roman" panose="02020603050405020304" pitchFamily="18" charset="0"/>
              <a:cs typeface="Times New Roman" panose="02020603050405020304" pitchFamily="18" charset="0"/>
            </a:rPr>
            <a:t>ажмининг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умумий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таркибида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базавий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у</a:t>
          </a:r>
          <a:r>
            <a:rPr lang="uz-Cyrl-UZ" dirty="0" smtClean="0">
              <a:latin typeface="Times New Roman" panose="02020603050405020304" pitchFamily="18" charset="0"/>
              <a:cs typeface="Times New Roman" panose="02020603050405020304" pitchFamily="18" charset="0"/>
            </a:rPr>
            <a:t>л</a:t>
          </a:r>
          <a:r>
            <a:rPr lang="ru-RU" dirty="0" smtClean="0">
              <a:latin typeface="Times New Roman" panose="02020603050405020304" pitchFamily="18" charset="0"/>
              <a:cs typeface="Times New Roman" panose="02020603050405020304" pitchFamily="18" charset="0"/>
            </a:rPr>
            <a:t>уши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анчалик</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шунчалик</a:t>
          </a:r>
          <a:r>
            <a:rPr lang="ru-RU" dirty="0" smtClean="0">
              <a:latin typeface="Times New Roman" panose="02020603050405020304" pitchFamily="18" charset="0"/>
              <a:cs typeface="Times New Roman" panose="02020603050405020304" pitchFamily="18" charset="0"/>
            </a:rPr>
            <a:t> паст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09FC441-45AF-449C-99AC-26808281AEE7}" type="parTrans" cxnId="{F06FD42C-6660-487B-A048-1B043C9FCC0F}">
      <dgm:prSet/>
      <dgm:spPr/>
    </dgm:pt>
    <dgm:pt modelId="{0DCEAF02-8D72-4BC5-99D2-F6767B28C68A}" type="sibTrans" cxnId="{F06FD42C-6660-487B-A048-1B043C9FCC0F}">
      <dgm:prSet/>
      <dgm:spPr/>
    </dgm:pt>
    <dgm:pt modelId="{5AE4BA55-014B-4028-974C-078B5E5E9F1E}">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олат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базавий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лар</a:t>
          </a:r>
          <a:r>
            <a:rPr lang="uz-Cyrl-UZ" dirty="0" smtClean="0">
              <a:latin typeface="Times New Roman" panose="02020603050405020304" pitchFamily="18" charset="0"/>
              <a:cs typeface="Times New Roman" panose="02020603050405020304" pitchFamily="18" charset="0"/>
            </a:rPr>
            <a:t>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халкаро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ихтисос</a:t>
          </a:r>
          <a:r>
            <a:rPr lang="uz-Cyrl-UZ" dirty="0" smtClean="0">
              <a:latin typeface="Times New Roman" panose="02020603050405020304" pitchFamily="18" charset="0"/>
              <a:cs typeface="Times New Roman" panose="02020603050405020304" pitchFamily="18" charset="0"/>
            </a:rPr>
            <a:t>л</a:t>
          </a:r>
          <a:r>
            <a:rPr lang="ru-RU" dirty="0" err="1" smtClean="0">
              <a:latin typeface="Times New Roman" panose="02020603050405020304" pitchFamily="18" charset="0"/>
              <a:cs typeface="Times New Roman" panose="02020603050405020304" pitchFamily="18" charset="0"/>
            </a:rPr>
            <a:t>ашув</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жараёнига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даражада</a:t>
          </a:r>
          <a:r>
            <a:rPr lang="ru-RU" dirty="0" smtClean="0">
              <a:latin typeface="Times New Roman" panose="02020603050405020304" pitchFamily="18" charset="0"/>
              <a:cs typeface="Times New Roman" panose="02020603050405020304" pitchFamily="18" charset="0"/>
            </a:rPr>
            <a:t> жал</a:t>
          </a:r>
          <a:r>
            <a:rPr lang="uz-Cyrl-UZ" dirty="0" smtClean="0">
              <a:latin typeface="Times New Roman" panose="02020603050405020304" pitchFamily="18" charset="0"/>
              <a:cs typeface="Times New Roman" panose="02020603050405020304" pitchFamily="18" charset="0"/>
            </a:rPr>
            <a:t>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бозорга</a:t>
          </a:r>
          <a:r>
            <a:rPr lang="ru-RU" dirty="0" smtClean="0">
              <a:latin typeface="Times New Roman" panose="02020603050405020304" pitchFamily="18" charset="0"/>
              <a:cs typeface="Times New Roman" panose="02020603050405020304" pitchFamily="18" charset="0"/>
            </a:rPr>
            <a:t> й</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налтирилганлиги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билаи</a:t>
          </a:r>
          <a:r>
            <a:rPr lang="ru-RU" dirty="0" smtClean="0">
              <a:latin typeface="Times New Roman" panose="02020603050405020304" pitchFamily="18" charset="0"/>
              <a:cs typeface="Times New Roman" panose="02020603050405020304" pitchFamily="18" charset="0"/>
            </a:rPr>
            <a:t> изо</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ла</a:t>
          </a:r>
          <a:r>
            <a:rPr lang="uz-Cyrl-UZ" dirty="0" smtClean="0">
              <a:latin typeface="Times New Roman" panose="02020603050405020304" pitchFamily="18" charset="0"/>
              <a:cs typeface="Times New Roman" panose="02020603050405020304" pitchFamily="18" charset="0"/>
            </a:rPr>
            <a:t>н</a:t>
          </a:r>
          <a:r>
            <a:rPr lang="ru-RU" dirty="0" err="1" smtClean="0">
              <a:latin typeface="Times New Roman" panose="02020603050405020304" pitchFamily="18" charset="0"/>
              <a:cs typeface="Times New Roman" panose="02020603050405020304" pitchFamily="18" charset="0"/>
            </a:rPr>
            <a:t>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05DED9E-13B7-4ABC-81D2-FD51BC6F5861}" type="parTrans" cxnId="{C6716250-BBC2-4B86-AD22-94D4D0742F2C}">
      <dgm:prSet/>
      <dgm:spPr/>
    </dgm:pt>
    <dgm:pt modelId="{879953C5-65F8-4D7F-8FC8-7E1839CF3237}" type="sibTrans" cxnId="{C6716250-BBC2-4B86-AD22-94D4D0742F2C}">
      <dgm:prSet/>
      <dgm:spPr/>
    </dgm:pt>
    <dgm:pt modelId="{50606346-3C9D-4927-B181-507CC66C59A5}" type="pres">
      <dgm:prSet presAssocID="{3A0F1743-768A-4EF5-8EC1-6D4196B9061A}" presName="linear" presStyleCnt="0">
        <dgm:presLayoutVars>
          <dgm:animLvl val="lvl"/>
          <dgm:resizeHandles val="exact"/>
        </dgm:presLayoutVars>
      </dgm:prSet>
      <dgm:spPr/>
      <dgm:t>
        <a:bodyPr/>
        <a:lstStyle/>
        <a:p>
          <a:endParaRPr lang="ru-RU"/>
        </a:p>
      </dgm:t>
    </dgm:pt>
    <dgm:pt modelId="{BE1E9DD4-D592-4E1B-9D1F-F75DE7A66FF8}" type="pres">
      <dgm:prSet presAssocID="{B17019A9-EAD3-49B9-94D6-C0A714DA4E21}" presName="parentText" presStyleLbl="node1" presStyleIdx="0" presStyleCnt="3">
        <dgm:presLayoutVars>
          <dgm:chMax val="0"/>
          <dgm:bulletEnabled val="1"/>
        </dgm:presLayoutVars>
      </dgm:prSet>
      <dgm:spPr/>
      <dgm:t>
        <a:bodyPr/>
        <a:lstStyle/>
        <a:p>
          <a:endParaRPr lang="ru-RU"/>
        </a:p>
      </dgm:t>
    </dgm:pt>
    <dgm:pt modelId="{A77D0B94-F77D-47E6-8FF6-28C87FEDF6F6}" type="pres">
      <dgm:prSet presAssocID="{B2868881-B303-44A2-AE54-3B6A5F7C4990}" presName="spacer" presStyleCnt="0"/>
      <dgm:spPr/>
    </dgm:pt>
    <dgm:pt modelId="{98EB8B50-F77F-4E4A-AE33-B6C648B5FB43}" type="pres">
      <dgm:prSet presAssocID="{D08F53F0-E00E-4421-85C1-9959E88FE1D7}" presName="parentText" presStyleLbl="node1" presStyleIdx="1" presStyleCnt="3">
        <dgm:presLayoutVars>
          <dgm:chMax val="0"/>
          <dgm:bulletEnabled val="1"/>
        </dgm:presLayoutVars>
      </dgm:prSet>
      <dgm:spPr/>
      <dgm:t>
        <a:bodyPr/>
        <a:lstStyle/>
        <a:p>
          <a:endParaRPr lang="ru-RU"/>
        </a:p>
      </dgm:t>
    </dgm:pt>
    <dgm:pt modelId="{4B06D464-CB69-45BF-B5C7-957D94466ADA}" type="pres">
      <dgm:prSet presAssocID="{0DCEAF02-8D72-4BC5-99D2-F6767B28C68A}" presName="spacer" presStyleCnt="0"/>
      <dgm:spPr/>
    </dgm:pt>
    <dgm:pt modelId="{EDFF1645-852D-4308-B5C4-D0E55CB4C706}" type="pres">
      <dgm:prSet presAssocID="{5AE4BA55-014B-4028-974C-078B5E5E9F1E}" presName="parentText" presStyleLbl="node1" presStyleIdx="2" presStyleCnt="3">
        <dgm:presLayoutVars>
          <dgm:chMax val="0"/>
          <dgm:bulletEnabled val="1"/>
        </dgm:presLayoutVars>
      </dgm:prSet>
      <dgm:spPr/>
      <dgm:t>
        <a:bodyPr/>
        <a:lstStyle/>
        <a:p>
          <a:endParaRPr lang="ru-RU"/>
        </a:p>
      </dgm:t>
    </dgm:pt>
  </dgm:ptLst>
  <dgm:cxnLst>
    <dgm:cxn modelId="{01968E67-4D75-4F96-9107-D25897BD379D}" type="presOf" srcId="{B17019A9-EAD3-49B9-94D6-C0A714DA4E21}" destId="{BE1E9DD4-D592-4E1B-9D1F-F75DE7A66FF8}" srcOrd="0" destOrd="0" presId="urn:microsoft.com/office/officeart/2005/8/layout/vList2"/>
    <dgm:cxn modelId="{F06FD42C-6660-487B-A048-1B043C9FCC0F}" srcId="{3A0F1743-768A-4EF5-8EC1-6D4196B9061A}" destId="{D08F53F0-E00E-4421-85C1-9959E88FE1D7}" srcOrd="1" destOrd="0" parTransId="{709FC441-45AF-449C-99AC-26808281AEE7}" sibTransId="{0DCEAF02-8D72-4BC5-99D2-F6767B28C68A}"/>
    <dgm:cxn modelId="{C00BCF94-3B24-4CE6-87E0-6B09E37CCB39}" srcId="{3A0F1743-768A-4EF5-8EC1-6D4196B9061A}" destId="{B17019A9-EAD3-49B9-94D6-C0A714DA4E21}" srcOrd="0" destOrd="0" parTransId="{BBBA4F2E-922D-4244-BB98-5E6273402436}" sibTransId="{B2868881-B303-44A2-AE54-3B6A5F7C4990}"/>
    <dgm:cxn modelId="{78260897-5EB3-48C2-A3E6-702BD4319DDE}" type="presOf" srcId="{D08F53F0-E00E-4421-85C1-9959E88FE1D7}" destId="{98EB8B50-F77F-4E4A-AE33-B6C648B5FB43}" srcOrd="0" destOrd="0" presId="urn:microsoft.com/office/officeart/2005/8/layout/vList2"/>
    <dgm:cxn modelId="{72C6446F-2DC1-40CB-A5FF-24183955AC3F}" type="presOf" srcId="{5AE4BA55-014B-4028-974C-078B5E5E9F1E}" destId="{EDFF1645-852D-4308-B5C4-D0E55CB4C706}" srcOrd="0" destOrd="0" presId="urn:microsoft.com/office/officeart/2005/8/layout/vList2"/>
    <dgm:cxn modelId="{A0E6A7C2-A866-4DE9-A397-ED4C4573291B}" type="presOf" srcId="{3A0F1743-768A-4EF5-8EC1-6D4196B9061A}" destId="{50606346-3C9D-4927-B181-507CC66C59A5}" srcOrd="0" destOrd="0" presId="urn:microsoft.com/office/officeart/2005/8/layout/vList2"/>
    <dgm:cxn modelId="{C6716250-BBC2-4B86-AD22-94D4D0742F2C}" srcId="{3A0F1743-768A-4EF5-8EC1-6D4196B9061A}" destId="{5AE4BA55-014B-4028-974C-078B5E5E9F1E}" srcOrd="2" destOrd="0" parTransId="{105DED9E-13B7-4ABC-81D2-FD51BC6F5861}" sibTransId="{879953C5-65F8-4D7F-8FC8-7E1839CF3237}"/>
    <dgm:cxn modelId="{76F03760-8776-4CA0-830B-3FF7E2A15184}" type="presParOf" srcId="{50606346-3C9D-4927-B181-507CC66C59A5}" destId="{BE1E9DD4-D592-4E1B-9D1F-F75DE7A66FF8}" srcOrd="0" destOrd="0" presId="urn:microsoft.com/office/officeart/2005/8/layout/vList2"/>
    <dgm:cxn modelId="{3F91F73B-CAB0-4747-81BF-1116CF00E1E2}" type="presParOf" srcId="{50606346-3C9D-4927-B181-507CC66C59A5}" destId="{A77D0B94-F77D-47E6-8FF6-28C87FEDF6F6}" srcOrd="1" destOrd="0" presId="urn:microsoft.com/office/officeart/2005/8/layout/vList2"/>
    <dgm:cxn modelId="{328D312F-F4E4-4E12-89D7-D683CFC3992C}" type="presParOf" srcId="{50606346-3C9D-4927-B181-507CC66C59A5}" destId="{98EB8B50-F77F-4E4A-AE33-B6C648B5FB43}" srcOrd="2" destOrd="0" presId="urn:microsoft.com/office/officeart/2005/8/layout/vList2"/>
    <dgm:cxn modelId="{D4E4726B-4E76-4DC8-91B2-BA8551572771}" type="presParOf" srcId="{50606346-3C9D-4927-B181-507CC66C59A5}" destId="{4B06D464-CB69-45BF-B5C7-957D94466ADA}" srcOrd="3" destOrd="0" presId="urn:microsoft.com/office/officeart/2005/8/layout/vList2"/>
    <dgm:cxn modelId="{A7D4E2E9-F12D-4ED2-A845-AF745CFAA304}" type="presParOf" srcId="{50606346-3C9D-4927-B181-507CC66C59A5}" destId="{EDFF1645-852D-4308-B5C4-D0E55CB4C70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36D9E7E8-845B-41A9-B643-598DEBC7180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8F413401-806F-44ED-90B5-689636BB9C13}">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Ички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лил </a:t>
          </a:r>
          <a:r>
            <a:rPr lang="ru-RU" dirty="0" err="1" smtClean="0">
              <a:latin typeface="Times New Roman" panose="02020603050405020304" pitchFamily="18" charset="0"/>
              <a:cs typeface="Times New Roman" panose="02020603050405020304" pitchFamily="18" charset="0"/>
            </a:rPr>
            <a:t>мувозанатининг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макроиқтисодий</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лиллари</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рсатишича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одатда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мувозанат</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амалиётда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smtClean="0">
              <a:latin typeface="Times New Roman" panose="02020603050405020304" pitchFamily="18" charset="0"/>
              <a:cs typeface="Times New Roman" panose="02020603050405020304" pitchFamily="18" charset="0"/>
            </a:rPr>
            <a:t>з </a:t>
          </a:r>
          <a:r>
            <a:rPr lang="ru-RU" dirty="0" err="1" smtClean="0">
              <a:latin typeface="Times New Roman" panose="02020603050405020304" pitchFamily="18" charset="0"/>
              <a:cs typeface="Times New Roman" panose="02020603050405020304" pitchFamily="18" charset="0"/>
            </a:rPr>
            <a:t>тасди</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топмайди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A4BEDCB-3C04-4A90-8888-B704FFEEFB29}" type="parTrans" cxnId="{1C216343-CDD8-49ED-9A58-9A960816A3DD}">
      <dgm:prSet/>
      <dgm:spPr/>
      <dgm:t>
        <a:bodyPr/>
        <a:lstStyle/>
        <a:p>
          <a:endParaRPr lang="ru-RU"/>
        </a:p>
      </dgm:t>
    </dgm:pt>
    <dgm:pt modelId="{1A0EE893-D3E8-4A9C-A120-4899293479AB}" type="sibTrans" cxnId="{1C216343-CDD8-49ED-9A58-9A960816A3DD}">
      <dgm:prSet/>
      <dgm:spPr/>
      <dgm:t>
        <a:bodyPr/>
        <a:lstStyle/>
        <a:p>
          <a:endParaRPr lang="ru-RU"/>
        </a:p>
      </dgm:t>
    </dgm:pt>
    <dgm:pt modelId="{3108FEB3-B0CC-48DF-A39E-4B3264938D2A}">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анчалик</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ушбу</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четланиш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шунчалик</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C8BA340-6ED2-4606-B142-DA17D6BF8B4C}" type="parTrans" cxnId="{0C54377D-6F07-47F5-AF1F-E282D4E8FBF6}">
      <dgm:prSet/>
      <dgm:spPr/>
    </dgm:pt>
    <dgm:pt modelId="{01082ED3-F99E-4B0B-82D2-8315C32EDF3B}" type="sibTrans" cxnId="{0C54377D-6F07-47F5-AF1F-E282D4E8FBF6}">
      <dgm:prSet/>
      <dgm:spPr/>
    </dgm:pt>
    <dgm:pt modelId="{7A6F7DFC-E736-4E6A-995D-A7BE4002AB1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техник-</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даражасининг</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юқорилиги товар</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таклифининг</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пайишига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таш</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ғ</a:t>
          </a:r>
          <a:r>
            <a:rPr lang="ru-RU" dirty="0" err="1" smtClean="0">
              <a:latin typeface="Times New Roman" panose="02020603050405020304" pitchFamily="18" charset="0"/>
              <a:cs typeface="Times New Roman" panose="02020603050405020304" pitchFamily="18" charset="0"/>
            </a:rPr>
            <a:t>батлантирилишига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28779A2A-E9B5-4399-9E27-5E517F2BF350}" type="parTrans" cxnId="{E4BE34F1-5073-4B19-B9BF-B2346C3AD699}">
      <dgm:prSet/>
      <dgm:spPr/>
    </dgm:pt>
    <dgm:pt modelId="{04BE7F3C-948F-48A3-A20D-BC6DDC000BCC}" type="sibTrans" cxnId="{E4BE34F1-5073-4B19-B9BF-B2346C3AD699}">
      <dgm:prSet/>
      <dgm:spPr/>
    </dgm:pt>
    <dgm:pt modelId="{357D11CD-5C3E-4EBA-9F98-D1AE24CE5219}">
      <dgm:prSet/>
      <dgm:spPr/>
      <dgm:t>
        <a:bodyPr/>
        <a:lstStyle/>
        <a:p>
          <a:pPr marL="0" indent="358775" algn="just" rtl="0"/>
          <a:r>
            <a:rPr lang="ru-RU" smtClean="0">
              <a:latin typeface="Times New Roman" panose="02020603050405020304" pitchFamily="18" charset="0"/>
              <a:cs typeface="Times New Roman" panose="02020603050405020304" pitchFamily="18" charset="0"/>
            </a:rPr>
            <a:t>Бу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қл</a:t>
          </a:r>
          <a:r>
            <a:rPr lang="ru-RU" dirty="0" err="1" smtClean="0">
              <a:latin typeface="Times New Roman" panose="02020603050405020304" pitchFamily="18" charset="0"/>
              <a:cs typeface="Times New Roman" panose="02020603050405020304" pitchFamily="18" charset="0"/>
            </a:rPr>
            <a:t>ашда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им </a:t>
          </a:r>
          <a:r>
            <a:rPr lang="ru-RU" dirty="0" err="1" smtClean="0">
              <a:latin typeface="Times New Roman" panose="02020603050405020304" pitchFamily="18" charset="0"/>
              <a:cs typeface="Times New Roman" panose="02020603050405020304" pitchFamily="18" charset="0"/>
            </a:rPr>
            <a:t>омил</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бўлиб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4A25E44-E086-4B39-81FA-7F4D22026ED0}" type="parTrans" cxnId="{34843555-847F-4834-8220-6B755AADB9BF}">
      <dgm:prSet/>
      <dgm:spPr/>
    </dgm:pt>
    <dgm:pt modelId="{566258E1-3BF9-4590-AB2D-F842507A68A8}" type="sibTrans" cxnId="{34843555-847F-4834-8220-6B755AADB9BF}">
      <dgm:prSet/>
      <dgm:spPr/>
    </dgm:pt>
    <dgm:pt modelId="{05FCED58-8247-4227-839F-AE476004A7B6}" type="pres">
      <dgm:prSet presAssocID="{36D9E7E8-845B-41A9-B643-598DEBC71808}" presName="linear" presStyleCnt="0">
        <dgm:presLayoutVars>
          <dgm:animLvl val="lvl"/>
          <dgm:resizeHandles val="exact"/>
        </dgm:presLayoutVars>
      </dgm:prSet>
      <dgm:spPr/>
      <dgm:t>
        <a:bodyPr/>
        <a:lstStyle/>
        <a:p>
          <a:endParaRPr lang="ru-RU"/>
        </a:p>
      </dgm:t>
    </dgm:pt>
    <dgm:pt modelId="{9C6B49CE-C998-415B-9D98-015241D99756}" type="pres">
      <dgm:prSet presAssocID="{8F413401-806F-44ED-90B5-689636BB9C13}" presName="parentText" presStyleLbl="node1" presStyleIdx="0" presStyleCnt="4">
        <dgm:presLayoutVars>
          <dgm:chMax val="0"/>
          <dgm:bulletEnabled val="1"/>
        </dgm:presLayoutVars>
      </dgm:prSet>
      <dgm:spPr/>
      <dgm:t>
        <a:bodyPr/>
        <a:lstStyle/>
        <a:p>
          <a:endParaRPr lang="ru-RU"/>
        </a:p>
      </dgm:t>
    </dgm:pt>
    <dgm:pt modelId="{7079CD14-03B9-4BBD-9662-B895A03CE19D}" type="pres">
      <dgm:prSet presAssocID="{1A0EE893-D3E8-4A9C-A120-4899293479AB}" presName="spacer" presStyleCnt="0"/>
      <dgm:spPr/>
    </dgm:pt>
    <dgm:pt modelId="{153EB017-F52A-4DF5-B481-C854737EB525}" type="pres">
      <dgm:prSet presAssocID="{3108FEB3-B0CC-48DF-A39E-4B3264938D2A}" presName="parentText" presStyleLbl="node1" presStyleIdx="1" presStyleCnt="4">
        <dgm:presLayoutVars>
          <dgm:chMax val="0"/>
          <dgm:bulletEnabled val="1"/>
        </dgm:presLayoutVars>
      </dgm:prSet>
      <dgm:spPr/>
      <dgm:t>
        <a:bodyPr/>
        <a:lstStyle/>
        <a:p>
          <a:endParaRPr lang="ru-RU"/>
        </a:p>
      </dgm:t>
    </dgm:pt>
    <dgm:pt modelId="{64C6013B-4886-4A46-BAAA-7E73387BD8EA}" type="pres">
      <dgm:prSet presAssocID="{01082ED3-F99E-4B0B-82D2-8315C32EDF3B}" presName="spacer" presStyleCnt="0"/>
      <dgm:spPr/>
    </dgm:pt>
    <dgm:pt modelId="{E0D59AE1-A3B3-4691-BA57-5AD39526405A}" type="pres">
      <dgm:prSet presAssocID="{7A6F7DFC-E736-4E6A-995D-A7BE4002AB10}" presName="parentText" presStyleLbl="node1" presStyleIdx="2" presStyleCnt="4">
        <dgm:presLayoutVars>
          <dgm:chMax val="0"/>
          <dgm:bulletEnabled val="1"/>
        </dgm:presLayoutVars>
      </dgm:prSet>
      <dgm:spPr/>
      <dgm:t>
        <a:bodyPr/>
        <a:lstStyle/>
        <a:p>
          <a:endParaRPr lang="ru-RU"/>
        </a:p>
      </dgm:t>
    </dgm:pt>
    <dgm:pt modelId="{5FE3A1E6-5473-4538-B9E7-ACD1C5A67D6F}" type="pres">
      <dgm:prSet presAssocID="{04BE7F3C-948F-48A3-A20D-BC6DDC000BCC}" presName="spacer" presStyleCnt="0"/>
      <dgm:spPr/>
    </dgm:pt>
    <dgm:pt modelId="{D83C8245-F06A-4968-ADCA-2826FD588C67}" type="pres">
      <dgm:prSet presAssocID="{357D11CD-5C3E-4EBA-9F98-D1AE24CE5219}" presName="parentText" presStyleLbl="node1" presStyleIdx="3" presStyleCnt="4">
        <dgm:presLayoutVars>
          <dgm:chMax val="0"/>
          <dgm:bulletEnabled val="1"/>
        </dgm:presLayoutVars>
      </dgm:prSet>
      <dgm:spPr/>
      <dgm:t>
        <a:bodyPr/>
        <a:lstStyle/>
        <a:p>
          <a:endParaRPr lang="ru-RU"/>
        </a:p>
      </dgm:t>
    </dgm:pt>
  </dgm:ptLst>
  <dgm:cxnLst>
    <dgm:cxn modelId="{1C216343-CDD8-49ED-9A58-9A960816A3DD}" srcId="{36D9E7E8-845B-41A9-B643-598DEBC71808}" destId="{8F413401-806F-44ED-90B5-689636BB9C13}" srcOrd="0" destOrd="0" parTransId="{CA4BEDCB-3C04-4A90-8888-B704FFEEFB29}" sibTransId="{1A0EE893-D3E8-4A9C-A120-4899293479AB}"/>
    <dgm:cxn modelId="{9C13AD76-0193-46B9-A2F0-698465CEEF00}" type="presOf" srcId="{36D9E7E8-845B-41A9-B643-598DEBC71808}" destId="{05FCED58-8247-4227-839F-AE476004A7B6}" srcOrd="0" destOrd="0" presId="urn:microsoft.com/office/officeart/2005/8/layout/vList2"/>
    <dgm:cxn modelId="{E4BE34F1-5073-4B19-B9BF-B2346C3AD699}" srcId="{36D9E7E8-845B-41A9-B643-598DEBC71808}" destId="{7A6F7DFC-E736-4E6A-995D-A7BE4002AB10}" srcOrd="2" destOrd="0" parTransId="{28779A2A-E9B5-4399-9E27-5E517F2BF350}" sibTransId="{04BE7F3C-948F-48A3-A20D-BC6DDC000BCC}"/>
    <dgm:cxn modelId="{34843555-847F-4834-8220-6B755AADB9BF}" srcId="{36D9E7E8-845B-41A9-B643-598DEBC71808}" destId="{357D11CD-5C3E-4EBA-9F98-D1AE24CE5219}" srcOrd="3" destOrd="0" parTransId="{A4A25E44-E086-4B39-81FA-7F4D22026ED0}" sibTransId="{566258E1-3BF9-4590-AB2D-F842507A68A8}"/>
    <dgm:cxn modelId="{99C3777F-1F5C-4026-9465-E6176DF87A44}" type="presOf" srcId="{7A6F7DFC-E736-4E6A-995D-A7BE4002AB10}" destId="{E0D59AE1-A3B3-4691-BA57-5AD39526405A}" srcOrd="0" destOrd="0" presId="urn:microsoft.com/office/officeart/2005/8/layout/vList2"/>
    <dgm:cxn modelId="{0C54377D-6F07-47F5-AF1F-E282D4E8FBF6}" srcId="{36D9E7E8-845B-41A9-B643-598DEBC71808}" destId="{3108FEB3-B0CC-48DF-A39E-4B3264938D2A}" srcOrd="1" destOrd="0" parTransId="{BC8BA340-6ED2-4606-B142-DA17D6BF8B4C}" sibTransId="{01082ED3-F99E-4B0B-82D2-8315C32EDF3B}"/>
    <dgm:cxn modelId="{628880AA-6D1F-4E8F-A6E9-98E81D29C5FA}" type="presOf" srcId="{357D11CD-5C3E-4EBA-9F98-D1AE24CE5219}" destId="{D83C8245-F06A-4968-ADCA-2826FD588C67}" srcOrd="0" destOrd="0" presId="urn:microsoft.com/office/officeart/2005/8/layout/vList2"/>
    <dgm:cxn modelId="{6ECE0D49-551C-4FB6-8FD3-E9B744E3F22D}" type="presOf" srcId="{8F413401-806F-44ED-90B5-689636BB9C13}" destId="{9C6B49CE-C998-415B-9D98-015241D99756}" srcOrd="0" destOrd="0" presId="urn:microsoft.com/office/officeart/2005/8/layout/vList2"/>
    <dgm:cxn modelId="{EB4AE78C-3E5D-42CB-A560-08B7A96D1E05}" type="presOf" srcId="{3108FEB3-B0CC-48DF-A39E-4B3264938D2A}" destId="{153EB017-F52A-4DF5-B481-C854737EB525}" srcOrd="0" destOrd="0" presId="urn:microsoft.com/office/officeart/2005/8/layout/vList2"/>
    <dgm:cxn modelId="{09E8D0F3-4DCB-4EBB-8783-2625B4DB34B6}" type="presParOf" srcId="{05FCED58-8247-4227-839F-AE476004A7B6}" destId="{9C6B49CE-C998-415B-9D98-015241D99756}" srcOrd="0" destOrd="0" presId="urn:microsoft.com/office/officeart/2005/8/layout/vList2"/>
    <dgm:cxn modelId="{6907C6EE-D7D2-4F1B-986E-943FBB85847D}" type="presParOf" srcId="{05FCED58-8247-4227-839F-AE476004A7B6}" destId="{7079CD14-03B9-4BBD-9662-B895A03CE19D}" srcOrd="1" destOrd="0" presId="urn:microsoft.com/office/officeart/2005/8/layout/vList2"/>
    <dgm:cxn modelId="{A18FDC28-82FC-434F-8E4F-5566129DD9BC}" type="presParOf" srcId="{05FCED58-8247-4227-839F-AE476004A7B6}" destId="{153EB017-F52A-4DF5-B481-C854737EB525}" srcOrd="2" destOrd="0" presId="urn:microsoft.com/office/officeart/2005/8/layout/vList2"/>
    <dgm:cxn modelId="{64E3BBC3-436E-414D-AE56-166FDC22AE89}" type="presParOf" srcId="{05FCED58-8247-4227-839F-AE476004A7B6}" destId="{64C6013B-4886-4A46-BAAA-7E73387BD8EA}" srcOrd="3" destOrd="0" presId="urn:microsoft.com/office/officeart/2005/8/layout/vList2"/>
    <dgm:cxn modelId="{86757ABA-C524-4C3A-99C9-0D2E00AD25B9}" type="presParOf" srcId="{05FCED58-8247-4227-839F-AE476004A7B6}" destId="{E0D59AE1-A3B3-4691-BA57-5AD39526405A}" srcOrd="4" destOrd="0" presId="urn:microsoft.com/office/officeart/2005/8/layout/vList2"/>
    <dgm:cxn modelId="{266A9D7C-629C-44F7-916A-B848AEBFF54F}" type="presParOf" srcId="{05FCED58-8247-4227-839F-AE476004A7B6}" destId="{5FE3A1E6-5473-4538-B9E7-ACD1C5A67D6F}" srcOrd="5" destOrd="0" presId="urn:microsoft.com/office/officeart/2005/8/layout/vList2"/>
    <dgm:cxn modelId="{D60DB5E5-E323-4710-89A1-97F8B96A8F1D}" type="presParOf" srcId="{05FCED58-8247-4227-839F-AE476004A7B6}" destId="{D83C8245-F06A-4968-ADCA-2826FD588C6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DA633BB6-4687-4587-B671-449CDB208D0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E952CA9-8193-4FF3-BA43-DF668B429167}">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кучларининг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ривожланиш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a:t>
          </a:r>
          <a:r>
            <a:rPr lang="ru-RU" dirty="0" err="1" smtClean="0">
              <a:latin typeface="Times New Roman" panose="02020603050405020304" pitchFamily="18" charset="0"/>
              <a:cs typeface="Times New Roman" panose="02020603050405020304" pitchFamily="18" charset="0"/>
            </a:rPr>
            <a:t>техн</a:t>
          </a:r>
          <a:r>
            <a:rPr lang="uz-Cyrl-UZ" dirty="0" smtClean="0">
              <a:latin typeface="Times New Roman" panose="02020603050405020304" pitchFamily="18" charset="0"/>
              <a:cs typeface="Times New Roman" panose="02020603050405020304" pitchFamily="18" charset="0"/>
            </a:rPr>
            <a:t>о</a:t>
          </a:r>
          <a:r>
            <a:rPr lang="ru-RU" dirty="0" smtClean="0">
              <a:latin typeface="Times New Roman" panose="02020603050405020304" pitchFamily="18" charset="0"/>
              <a:cs typeface="Times New Roman" panose="02020603050405020304" pitchFamily="18" charset="0"/>
            </a:rPr>
            <a:t>логик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атдан</a:t>
          </a:r>
          <a:r>
            <a:rPr lang="ru-RU" dirty="0" smtClean="0">
              <a:latin typeface="Times New Roman" panose="02020603050405020304" pitchFamily="18" charset="0"/>
              <a:cs typeface="Times New Roman" panose="02020603050405020304" pitchFamily="18" charset="0"/>
            </a:rPr>
            <a:t> чу</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ме</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нат</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симотига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тарк</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бига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ам</a:t>
          </a:r>
          <a:r>
            <a:rPr lang="ru-RU" dirty="0" smtClean="0">
              <a:latin typeface="Times New Roman" panose="02020603050405020304" pitchFamily="18" charset="0"/>
              <a:cs typeface="Times New Roman" panose="02020603050405020304" pitchFamily="18" charset="0"/>
            </a:rPr>
            <a:t> ю</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ори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85564BC-250E-4208-AD8B-50A6A4CAE82E}" type="parTrans" cxnId="{BAC0F454-B121-4DC9-AB99-9629253DDA58}">
      <dgm:prSet/>
      <dgm:spPr/>
      <dgm:t>
        <a:bodyPr/>
        <a:lstStyle/>
        <a:p>
          <a:endParaRPr lang="ru-RU"/>
        </a:p>
      </dgm:t>
    </dgm:pt>
    <dgm:pt modelId="{D86C9F9D-F6BB-4705-9AAF-E34A7D349495}" type="sibTrans" cxnId="{BAC0F454-B121-4DC9-AB99-9629253DDA58}">
      <dgm:prSet/>
      <dgm:spPr/>
      <dgm:t>
        <a:bodyPr/>
        <a:lstStyle/>
        <a:p>
          <a:endParaRPr lang="ru-RU"/>
        </a:p>
      </dgm:t>
    </dgm:pt>
    <dgm:pt modelId="{231C48CC-1FCA-40CB-B992-4D7EAD20D670}">
      <dgm:prSet/>
      <dgm:spPr/>
      <dgm:t>
        <a:bodyPr/>
        <a:lstStyle/>
        <a:p>
          <a:pPr marL="0" indent="358775" algn="just" rtl="0"/>
          <a:r>
            <a:rPr lang="ru-RU" smtClean="0">
              <a:latin typeface="Times New Roman" panose="02020603050405020304" pitchFamily="18" charset="0"/>
              <a:cs typeface="Times New Roman" panose="02020603050405020304" pitchFamily="18" charset="0"/>
            </a:rPr>
            <a:t>Мутла</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рсаткичлар</a:t>
          </a:r>
          <a:r>
            <a:rPr lang="ru-RU" dirty="0" smtClean="0">
              <a:latin typeface="Times New Roman" panose="02020603050405020304" pitchFamily="18" charset="0"/>
              <a:cs typeface="Times New Roman" panose="02020603050405020304" pitchFamily="18" charset="0"/>
            </a:rPr>
            <a:t>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йича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сало</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ияти</a:t>
          </a:r>
          <a:r>
            <a:rPr lang="ru-RU" dirty="0" smtClean="0">
              <a:latin typeface="Times New Roman" panose="02020603050405020304" pitchFamily="18" charset="0"/>
              <a:cs typeface="Times New Roman" panose="02020603050405020304" pitchFamily="18" charset="0"/>
            </a:rPr>
            <a:t> паст, </a:t>
          </a:r>
          <a:r>
            <a:rPr lang="uz-Cyrl-UZ" dirty="0" smtClean="0">
              <a:latin typeface="Times New Roman" panose="02020603050405020304" pitchFamily="18" charset="0"/>
              <a:cs typeface="Times New Roman" panose="02020603050405020304" pitchFamily="18" charset="0"/>
            </a:rPr>
            <a:t>т</a:t>
          </a:r>
          <a:r>
            <a:rPr lang="ru-RU" dirty="0" err="1" smtClean="0">
              <a:latin typeface="Times New Roman" panose="02020603050405020304" pitchFamily="18" charset="0"/>
              <a:cs typeface="Times New Roman" panose="02020603050405020304" pitchFamily="18" charset="0"/>
            </a:rPr>
            <a:t>абиий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ресурслар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таъминланган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иқтисодиётининг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лик </a:t>
          </a:r>
          <a:r>
            <a:rPr lang="ru-RU" dirty="0" err="1" smtClean="0">
              <a:latin typeface="Times New Roman" panose="02020603050405020304" pitchFamily="18" charset="0"/>
              <a:cs typeface="Times New Roman" panose="02020603050405020304" pitchFamily="18" charset="0"/>
            </a:rPr>
            <a:t>даражаси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эса</a:t>
          </a:r>
          <a:r>
            <a:rPr lang="ru-RU" dirty="0" smtClean="0">
              <a:latin typeface="Times New Roman" panose="02020603050405020304" pitchFamily="18" charset="0"/>
              <a:cs typeface="Times New Roman" panose="02020603050405020304" pitchFamily="18" charset="0"/>
            </a:rPr>
            <a:t> паст б</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57D8C63-B413-4349-88C5-5D345D409AA0}" type="parTrans" cxnId="{5705B66D-6278-446B-8B74-2DD01E73D1EA}">
      <dgm:prSet/>
      <dgm:spPr/>
    </dgm:pt>
    <dgm:pt modelId="{79CC437A-5EA6-4413-B34D-D71931E74DB1}" type="sibTrans" cxnId="{5705B66D-6278-446B-8B74-2DD01E73D1EA}">
      <dgm:prSet/>
      <dgm:spPr/>
    </dgm:pt>
    <dgm:pt modelId="{E0BA98A8-87D6-4B17-AD62-88910F34DBB2}" type="pres">
      <dgm:prSet presAssocID="{DA633BB6-4687-4587-B671-449CDB208D0E}" presName="linear" presStyleCnt="0">
        <dgm:presLayoutVars>
          <dgm:animLvl val="lvl"/>
          <dgm:resizeHandles val="exact"/>
        </dgm:presLayoutVars>
      </dgm:prSet>
      <dgm:spPr/>
      <dgm:t>
        <a:bodyPr/>
        <a:lstStyle/>
        <a:p>
          <a:endParaRPr lang="ru-RU"/>
        </a:p>
      </dgm:t>
    </dgm:pt>
    <dgm:pt modelId="{E3F60B7A-945A-4CD4-8E30-0476143E28A5}" type="pres">
      <dgm:prSet presAssocID="{AE952CA9-8193-4FF3-BA43-DF668B429167}" presName="parentText" presStyleLbl="node1" presStyleIdx="0" presStyleCnt="2">
        <dgm:presLayoutVars>
          <dgm:chMax val="0"/>
          <dgm:bulletEnabled val="1"/>
        </dgm:presLayoutVars>
      </dgm:prSet>
      <dgm:spPr/>
      <dgm:t>
        <a:bodyPr/>
        <a:lstStyle/>
        <a:p>
          <a:endParaRPr lang="ru-RU"/>
        </a:p>
      </dgm:t>
    </dgm:pt>
    <dgm:pt modelId="{CE5322BA-7073-468D-BBDC-7DC8EED9E4D8}" type="pres">
      <dgm:prSet presAssocID="{D86C9F9D-F6BB-4705-9AAF-E34A7D349495}" presName="spacer" presStyleCnt="0"/>
      <dgm:spPr/>
    </dgm:pt>
    <dgm:pt modelId="{9801E922-EB04-4E47-A195-C8BE60A8A096}" type="pres">
      <dgm:prSet presAssocID="{231C48CC-1FCA-40CB-B992-4D7EAD20D670}" presName="parentText" presStyleLbl="node1" presStyleIdx="1" presStyleCnt="2">
        <dgm:presLayoutVars>
          <dgm:chMax val="0"/>
          <dgm:bulletEnabled val="1"/>
        </dgm:presLayoutVars>
      </dgm:prSet>
      <dgm:spPr/>
      <dgm:t>
        <a:bodyPr/>
        <a:lstStyle/>
        <a:p>
          <a:endParaRPr lang="ru-RU"/>
        </a:p>
      </dgm:t>
    </dgm:pt>
  </dgm:ptLst>
  <dgm:cxnLst>
    <dgm:cxn modelId="{8828A4C9-29D2-489F-941D-414F9D79080C}" type="presOf" srcId="{AE952CA9-8193-4FF3-BA43-DF668B429167}" destId="{E3F60B7A-945A-4CD4-8E30-0476143E28A5}" srcOrd="0" destOrd="0" presId="urn:microsoft.com/office/officeart/2005/8/layout/vList2"/>
    <dgm:cxn modelId="{5FEB4532-43CC-439B-95D2-F626DF1CEEA2}" type="presOf" srcId="{231C48CC-1FCA-40CB-B992-4D7EAD20D670}" destId="{9801E922-EB04-4E47-A195-C8BE60A8A096}" srcOrd="0" destOrd="0" presId="urn:microsoft.com/office/officeart/2005/8/layout/vList2"/>
    <dgm:cxn modelId="{5705B66D-6278-446B-8B74-2DD01E73D1EA}" srcId="{DA633BB6-4687-4587-B671-449CDB208D0E}" destId="{231C48CC-1FCA-40CB-B992-4D7EAD20D670}" srcOrd="1" destOrd="0" parTransId="{057D8C63-B413-4349-88C5-5D345D409AA0}" sibTransId="{79CC437A-5EA6-4413-B34D-D71931E74DB1}"/>
    <dgm:cxn modelId="{CEC6970A-3763-44E1-8B2D-D052911C7058}" type="presOf" srcId="{DA633BB6-4687-4587-B671-449CDB208D0E}" destId="{E0BA98A8-87D6-4B17-AD62-88910F34DBB2}" srcOrd="0" destOrd="0" presId="urn:microsoft.com/office/officeart/2005/8/layout/vList2"/>
    <dgm:cxn modelId="{BAC0F454-B121-4DC9-AB99-9629253DDA58}" srcId="{DA633BB6-4687-4587-B671-449CDB208D0E}" destId="{AE952CA9-8193-4FF3-BA43-DF668B429167}" srcOrd="0" destOrd="0" parTransId="{A85564BC-250E-4208-AD8B-50A6A4CAE82E}" sibTransId="{D86C9F9D-F6BB-4705-9AAF-E34A7D349495}"/>
    <dgm:cxn modelId="{B437D4CD-9E24-43F4-B885-057C65B90EE8}" type="presParOf" srcId="{E0BA98A8-87D6-4B17-AD62-88910F34DBB2}" destId="{E3F60B7A-945A-4CD4-8E30-0476143E28A5}" srcOrd="0" destOrd="0" presId="urn:microsoft.com/office/officeart/2005/8/layout/vList2"/>
    <dgm:cxn modelId="{08CFE038-4828-4881-9B5C-CA1942F98027}" type="presParOf" srcId="{E0BA98A8-87D6-4B17-AD62-88910F34DBB2}" destId="{CE5322BA-7073-468D-BBDC-7DC8EED9E4D8}" srcOrd="1" destOrd="0" presId="urn:microsoft.com/office/officeart/2005/8/layout/vList2"/>
    <dgm:cxn modelId="{2599853A-0583-42DE-8C37-F4B4FC46539F}" type="presParOf" srcId="{E0BA98A8-87D6-4B17-AD62-88910F34DBB2}" destId="{9801E922-EB04-4E47-A195-C8BE60A8A09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31096C96-09A9-45C5-9C85-2E8342E895AF}"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62407460-B90F-45C5-87C1-A09D3AD6771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айд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этиб</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тилганидек</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иқтисодиётнинг</a:t>
          </a:r>
          <a:r>
            <a:rPr lang="ru-RU" dirty="0" smtClean="0">
              <a:latin typeface="Times New Roman" panose="02020603050405020304" pitchFamily="18" charset="0"/>
              <a:cs typeface="Times New Roman" panose="02020603050405020304" pitchFamily="18" charset="0"/>
            </a:rPr>
            <a:t> очи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лиги хал</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о</a:t>
          </a:r>
          <a:r>
            <a:rPr lang="uz-Cyrl-UZ" dirty="0" smtClean="0">
              <a:latin typeface="Times New Roman" panose="02020603050405020304" pitchFamily="18" charset="0"/>
              <a:cs typeface="Times New Roman" panose="02020603050405020304" pitchFamily="18" charset="0"/>
            </a:rPr>
            <a:t>б</a:t>
          </a:r>
          <a:r>
            <a:rPr lang="ru-RU" dirty="0" err="1" smtClean="0">
              <a:latin typeface="Times New Roman" panose="02020603050405020304" pitchFamily="18" charset="0"/>
              <a:cs typeface="Times New Roman" panose="02020603050405020304" pitchFamily="18" charset="0"/>
            </a:rPr>
            <a:t>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им </a:t>
          </a:r>
          <a:r>
            <a:rPr lang="ru-RU" dirty="0" err="1" smtClean="0">
              <a:latin typeface="Times New Roman" panose="02020603050405020304" pitchFamily="18" charset="0"/>
              <a:cs typeface="Times New Roman" panose="02020603050405020304" pitchFamily="18" charset="0"/>
            </a:rPr>
            <a:t>шарти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исобланади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BB94A012-9CF2-4DF5-9803-AF9D9300B989}" type="parTrans" cxnId="{BF18CD5B-A9A5-4B59-A40F-04CCD15E0780}">
      <dgm:prSet/>
      <dgm:spPr/>
      <dgm:t>
        <a:bodyPr/>
        <a:lstStyle/>
        <a:p>
          <a:endParaRPr lang="ru-RU"/>
        </a:p>
      </dgm:t>
    </dgm:pt>
    <dgm:pt modelId="{32E1F5C5-705D-408C-906C-1DDA00E35913}" type="sibTrans" cxnId="{BF18CD5B-A9A5-4B59-A40F-04CCD15E0780}">
      <dgm:prSet/>
      <dgm:spPr/>
      <dgm:t>
        <a:bodyPr/>
        <a:lstStyle/>
        <a:p>
          <a:endParaRPr lang="ru-RU"/>
        </a:p>
      </dgm:t>
    </dgm:pt>
    <dgm:pt modelId="{FDD4C79E-715F-4815-B8BF-EA2223E3BF5B}">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рақобатбардошлиги</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андай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ланади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у </a:t>
          </a:r>
          <a:r>
            <a:rPr lang="ru-RU" dirty="0" err="1" smtClean="0">
              <a:latin typeface="Times New Roman" panose="02020603050405020304" pitchFamily="18" charset="0"/>
              <a:cs typeface="Times New Roman" panose="02020603050405020304" pitchFamily="18" charset="0"/>
            </a:rPr>
            <a:t>нималарга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F63E54B7-5898-4E7C-A7CD-8A71EA1D7F57}" type="parTrans" cxnId="{D5DC8EC2-EE9F-43DD-ACE0-18820B928819}">
      <dgm:prSet/>
      <dgm:spPr/>
    </dgm:pt>
    <dgm:pt modelId="{82ED95BE-0C2F-451A-A205-CA4AAAFA5C57}" type="sibTrans" cxnId="{D5DC8EC2-EE9F-43DD-ACE0-18820B928819}">
      <dgm:prSet/>
      <dgm:spPr/>
    </dgm:pt>
    <dgm:pt modelId="{EF3DFF8E-DFAE-4BFB-BAAD-5ADDBF935FC7}">
      <dgm:prSet/>
      <dgm:spPr/>
      <dgm:t>
        <a:bodyPr/>
        <a:lstStyle/>
        <a:p>
          <a:pPr marL="0" indent="358775" algn="just" rtl="0"/>
          <a:r>
            <a:rPr lang="ru-RU" smtClean="0">
              <a:latin typeface="Times New Roman" panose="02020603050405020304" pitchFamily="18" charset="0"/>
              <a:cs typeface="Times New Roman" panose="02020603050405020304" pitchFamily="18" charset="0"/>
            </a:rPr>
            <a:t>Нима </a:t>
          </a:r>
          <a:r>
            <a:rPr lang="ru-RU" dirty="0" err="1" smtClean="0">
              <a:latin typeface="Times New Roman" panose="02020603050405020304" pitchFamily="18" charset="0"/>
              <a:cs typeface="Times New Roman" panose="02020603050405020304" pitchFamily="18" charset="0"/>
            </a:rPr>
            <a:t>сабабдан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баъзи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жи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атдан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бошка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мамлакатларга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илгарилаб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кетган</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CED822BE-0026-4A7B-BA6F-E553823254FE}" type="parTrans" cxnId="{F836568D-B232-48BD-B1B8-2FDCE0609F5F}">
      <dgm:prSet/>
      <dgm:spPr/>
    </dgm:pt>
    <dgm:pt modelId="{65869A92-03EE-4E42-BBA0-CFFAEB8F599B}" type="sibTrans" cxnId="{F836568D-B232-48BD-B1B8-2FDCE0609F5F}">
      <dgm:prSet/>
      <dgm:spPr/>
    </dgm:pt>
    <dgm:pt modelId="{CEA0DD5F-8622-4337-8AC9-98F0C42EC53C}" type="pres">
      <dgm:prSet presAssocID="{31096C96-09A9-45C5-9C85-2E8342E895AF}" presName="linear" presStyleCnt="0">
        <dgm:presLayoutVars>
          <dgm:animLvl val="lvl"/>
          <dgm:resizeHandles val="exact"/>
        </dgm:presLayoutVars>
      </dgm:prSet>
      <dgm:spPr/>
      <dgm:t>
        <a:bodyPr/>
        <a:lstStyle/>
        <a:p>
          <a:endParaRPr lang="ru-RU"/>
        </a:p>
      </dgm:t>
    </dgm:pt>
    <dgm:pt modelId="{B659F705-A009-4382-B7C4-BCA57D36B55C}" type="pres">
      <dgm:prSet presAssocID="{62407460-B90F-45C5-87C1-A09D3AD67717}" presName="parentText" presStyleLbl="node1" presStyleIdx="0" presStyleCnt="3">
        <dgm:presLayoutVars>
          <dgm:chMax val="0"/>
          <dgm:bulletEnabled val="1"/>
        </dgm:presLayoutVars>
      </dgm:prSet>
      <dgm:spPr/>
      <dgm:t>
        <a:bodyPr/>
        <a:lstStyle/>
        <a:p>
          <a:endParaRPr lang="ru-RU"/>
        </a:p>
      </dgm:t>
    </dgm:pt>
    <dgm:pt modelId="{0C03897D-3713-4B89-94DA-C26488FC9663}" type="pres">
      <dgm:prSet presAssocID="{32E1F5C5-705D-408C-906C-1DDA00E35913}" presName="spacer" presStyleCnt="0"/>
      <dgm:spPr/>
    </dgm:pt>
    <dgm:pt modelId="{7DE01DFA-E05B-4C16-A8CD-10D1CE049735}" type="pres">
      <dgm:prSet presAssocID="{FDD4C79E-715F-4815-B8BF-EA2223E3BF5B}" presName="parentText" presStyleLbl="node1" presStyleIdx="1" presStyleCnt="3">
        <dgm:presLayoutVars>
          <dgm:chMax val="0"/>
          <dgm:bulletEnabled val="1"/>
        </dgm:presLayoutVars>
      </dgm:prSet>
      <dgm:spPr/>
      <dgm:t>
        <a:bodyPr/>
        <a:lstStyle/>
        <a:p>
          <a:endParaRPr lang="ru-RU"/>
        </a:p>
      </dgm:t>
    </dgm:pt>
    <dgm:pt modelId="{C9679714-600E-4466-8C55-8C58CAC6A6E9}" type="pres">
      <dgm:prSet presAssocID="{82ED95BE-0C2F-451A-A205-CA4AAAFA5C57}" presName="spacer" presStyleCnt="0"/>
      <dgm:spPr/>
    </dgm:pt>
    <dgm:pt modelId="{140588ED-9208-4810-B5C0-3638B0FC488D}" type="pres">
      <dgm:prSet presAssocID="{EF3DFF8E-DFAE-4BFB-BAAD-5ADDBF935FC7}" presName="parentText" presStyleLbl="node1" presStyleIdx="2" presStyleCnt="3">
        <dgm:presLayoutVars>
          <dgm:chMax val="0"/>
          <dgm:bulletEnabled val="1"/>
        </dgm:presLayoutVars>
      </dgm:prSet>
      <dgm:spPr/>
      <dgm:t>
        <a:bodyPr/>
        <a:lstStyle/>
        <a:p>
          <a:endParaRPr lang="ru-RU"/>
        </a:p>
      </dgm:t>
    </dgm:pt>
  </dgm:ptLst>
  <dgm:cxnLst>
    <dgm:cxn modelId="{A965BDCB-0C11-412A-B116-FB4EB0AF6F7C}" type="presOf" srcId="{FDD4C79E-715F-4815-B8BF-EA2223E3BF5B}" destId="{7DE01DFA-E05B-4C16-A8CD-10D1CE049735}" srcOrd="0" destOrd="0" presId="urn:microsoft.com/office/officeart/2005/8/layout/vList2"/>
    <dgm:cxn modelId="{BF18CD5B-A9A5-4B59-A40F-04CCD15E0780}" srcId="{31096C96-09A9-45C5-9C85-2E8342E895AF}" destId="{62407460-B90F-45C5-87C1-A09D3AD67717}" srcOrd="0" destOrd="0" parTransId="{BB94A012-9CF2-4DF5-9803-AF9D9300B989}" sibTransId="{32E1F5C5-705D-408C-906C-1DDA00E35913}"/>
    <dgm:cxn modelId="{83E0BF38-8783-4FD9-A347-6F24570D8E12}" type="presOf" srcId="{EF3DFF8E-DFAE-4BFB-BAAD-5ADDBF935FC7}" destId="{140588ED-9208-4810-B5C0-3638B0FC488D}" srcOrd="0" destOrd="0" presId="urn:microsoft.com/office/officeart/2005/8/layout/vList2"/>
    <dgm:cxn modelId="{F836568D-B232-48BD-B1B8-2FDCE0609F5F}" srcId="{31096C96-09A9-45C5-9C85-2E8342E895AF}" destId="{EF3DFF8E-DFAE-4BFB-BAAD-5ADDBF935FC7}" srcOrd="2" destOrd="0" parTransId="{CED822BE-0026-4A7B-BA6F-E553823254FE}" sibTransId="{65869A92-03EE-4E42-BBA0-CFFAEB8F599B}"/>
    <dgm:cxn modelId="{D5DC8EC2-EE9F-43DD-ACE0-18820B928819}" srcId="{31096C96-09A9-45C5-9C85-2E8342E895AF}" destId="{FDD4C79E-715F-4815-B8BF-EA2223E3BF5B}" srcOrd="1" destOrd="0" parTransId="{F63E54B7-5898-4E7C-A7CD-8A71EA1D7F57}" sibTransId="{82ED95BE-0C2F-451A-A205-CA4AAAFA5C57}"/>
    <dgm:cxn modelId="{2C716A7F-3828-4ACD-83C8-C5EA1FD03311}" type="presOf" srcId="{31096C96-09A9-45C5-9C85-2E8342E895AF}" destId="{CEA0DD5F-8622-4337-8AC9-98F0C42EC53C}" srcOrd="0" destOrd="0" presId="urn:microsoft.com/office/officeart/2005/8/layout/vList2"/>
    <dgm:cxn modelId="{9562CDAE-0984-484B-8025-BEC90888ED6C}" type="presOf" srcId="{62407460-B90F-45C5-87C1-A09D3AD67717}" destId="{B659F705-A009-4382-B7C4-BCA57D36B55C}" srcOrd="0" destOrd="0" presId="urn:microsoft.com/office/officeart/2005/8/layout/vList2"/>
    <dgm:cxn modelId="{B4B53CBF-BDF8-44C9-A39A-129B57E18DFB}" type="presParOf" srcId="{CEA0DD5F-8622-4337-8AC9-98F0C42EC53C}" destId="{B659F705-A009-4382-B7C4-BCA57D36B55C}" srcOrd="0" destOrd="0" presId="urn:microsoft.com/office/officeart/2005/8/layout/vList2"/>
    <dgm:cxn modelId="{A5E69E6C-3583-4C2D-AAD4-B17AFC07D44A}" type="presParOf" srcId="{CEA0DD5F-8622-4337-8AC9-98F0C42EC53C}" destId="{0C03897D-3713-4B89-94DA-C26488FC9663}" srcOrd="1" destOrd="0" presId="urn:microsoft.com/office/officeart/2005/8/layout/vList2"/>
    <dgm:cxn modelId="{58885F3C-B12C-4D95-AB89-3C2B3F3CFDE5}" type="presParOf" srcId="{CEA0DD5F-8622-4337-8AC9-98F0C42EC53C}" destId="{7DE01DFA-E05B-4C16-A8CD-10D1CE049735}" srcOrd="2" destOrd="0" presId="urn:microsoft.com/office/officeart/2005/8/layout/vList2"/>
    <dgm:cxn modelId="{AC9FB9F1-6A50-46F2-93C9-74F923E585E6}" type="presParOf" srcId="{CEA0DD5F-8622-4337-8AC9-98F0C42EC53C}" destId="{C9679714-600E-4466-8C55-8C58CAC6A6E9}" srcOrd="3" destOrd="0" presId="urn:microsoft.com/office/officeart/2005/8/layout/vList2"/>
    <dgm:cxn modelId="{4945E917-3072-48C5-9544-0A2EA21AAE51}" type="presParOf" srcId="{CEA0DD5F-8622-4337-8AC9-98F0C42EC53C}" destId="{140588ED-9208-4810-B5C0-3638B0FC488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BB705F75-906E-42C0-BAB2-6FD849C9D4E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23D59D2-4C77-4D44-9360-47A1FC829E71}">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Рақобатбардошлик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тушунчасига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адабиётда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фирмаларнинг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мавжуд</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шароитда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рақобатчиларига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нисбатан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нарх</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нарх</a:t>
          </a:r>
          <a:r>
            <a:rPr lang="ru-RU" dirty="0" smtClean="0">
              <a:latin typeface="Times New Roman" panose="02020603050405020304" pitchFamily="18" charset="0"/>
              <a:cs typeface="Times New Roman" panose="02020603050405020304" pitchFamily="18" charset="0"/>
            </a:rPr>
            <a:t>сиз </a:t>
          </a:r>
          <a:r>
            <a:rPr lang="ru-RU" dirty="0" err="1" smtClean="0">
              <a:latin typeface="Times New Roman" panose="02020603050405020304" pitchFamily="18" charset="0"/>
              <a:cs typeface="Times New Roman" panose="02020603050405020304" pitchFamily="18" charset="0"/>
            </a:rPr>
            <a:t>тавсифига</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товарларни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лойи</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алаштириш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тайёрлаш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сотиш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борасидаги</a:t>
          </a:r>
          <a:r>
            <a:rPr lang="ru-RU" dirty="0" smtClean="0">
              <a:latin typeface="Times New Roman" panose="02020603050405020304" pitchFamily="18" charset="0"/>
              <a:cs typeface="Times New Roman" panose="02020603050405020304" pitchFamily="18" charset="0"/>
            </a:rPr>
            <a:t> реал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потенциал </a:t>
          </a:r>
          <a:r>
            <a:rPr lang="ru-RU" dirty="0" err="1" smtClean="0">
              <a:latin typeface="Times New Roman" panose="02020603050405020304" pitchFamily="18" charset="0"/>
              <a:cs typeface="Times New Roman" panose="02020603050405020304" pitchFamily="18" charset="0"/>
            </a:rPr>
            <a:t>имкониятларидир</a:t>
          </a:r>
          <a:r>
            <a:rPr lang="ru-RU"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дея</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таъриф</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берилади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431E399-F92B-4284-A9DF-803544288C04}" type="parTrans" cxnId="{947C312C-074D-44CB-B6DE-EDD32A499C6E}">
      <dgm:prSet/>
      <dgm:spPr/>
      <dgm:t>
        <a:bodyPr/>
        <a:lstStyle/>
        <a:p>
          <a:endParaRPr lang="ru-RU"/>
        </a:p>
      </dgm:t>
    </dgm:pt>
    <dgm:pt modelId="{46C6230C-DC66-4158-9670-2DCEE4558D03}" type="sibTrans" cxnId="{947C312C-074D-44CB-B6DE-EDD32A499C6E}">
      <dgm:prSet/>
      <dgm:spPr/>
      <dgm:t>
        <a:bodyPr/>
        <a:lstStyle/>
        <a:p>
          <a:endParaRPr lang="ru-RU"/>
        </a:p>
      </dgm:t>
    </dgm:pt>
    <dgm:pt modelId="{D92A23BE-5DA1-4823-9AA0-F233D9B98773}" type="pres">
      <dgm:prSet presAssocID="{BB705F75-906E-42C0-BAB2-6FD849C9D4E7}" presName="linear" presStyleCnt="0">
        <dgm:presLayoutVars>
          <dgm:animLvl val="lvl"/>
          <dgm:resizeHandles val="exact"/>
        </dgm:presLayoutVars>
      </dgm:prSet>
      <dgm:spPr/>
      <dgm:t>
        <a:bodyPr/>
        <a:lstStyle/>
        <a:p>
          <a:endParaRPr lang="ru-RU"/>
        </a:p>
      </dgm:t>
    </dgm:pt>
    <dgm:pt modelId="{C1543F7D-7637-4CE1-BEFB-5D0B2F50A013}" type="pres">
      <dgm:prSet presAssocID="{A23D59D2-4C77-4D44-9360-47A1FC829E71}" presName="parentText" presStyleLbl="node1" presStyleIdx="0" presStyleCnt="1">
        <dgm:presLayoutVars>
          <dgm:chMax val="0"/>
          <dgm:bulletEnabled val="1"/>
        </dgm:presLayoutVars>
      </dgm:prSet>
      <dgm:spPr/>
      <dgm:t>
        <a:bodyPr/>
        <a:lstStyle/>
        <a:p>
          <a:endParaRPr lang="ru-RU"/>
        </a:p>
      </dgm:t>
    </dgm:pt>
  </dgm:ptLst>
  <dgm:cxnLst>
    <dgm:cxn modelId="{81F7B4B1-8867-4C25-917E-CFDE9930335E}" type="presOf" srcId="{BB705F75-906E-42C0-BAB2-6FD849C9D4E7}" destId="{D92A23BE-5DA1-4823-9AA0-F233D9B98773}" srcOrd="0" destOrd="0" presId="urn:microsoft.com/office/officeart/2005/8/layout/vList2"/>
    <dgm:cxn modelId="{947C312C-074D-44CB-B6DE-EDD32A499C6E}" srcId="{BB705F75-906E-42C0-BAB2-6FD849C9D4E7}" destId="{A23D59D2-4C77-4D44-9360-47A1FC829E71}" srcOrd="0" destOrd="0" parTransId="{E431E399-F92B-4284-A9DF-803544288C04}" sibTransId="{46C6230C-DC66-4158-9670-2DCEE4558D03}"/>
    <dgm:cxn modelId="{E4C66EB5-5D40-4C61-927B-43ECDED0C827}" type="presOf" srcId="{A23D59D2-4C77-4D44-9360-47A1FC829E71}" destId="{C1543F7D-7637-4CE1-BEFB-5D0B2F50A013}" srcOrd="0" destOrd="0" presId="urn:microsoft.com/office/officeart/2005/8/layout/vList2"/>
    <dgm:cxn modelId="{563E29E1-F61D-4472-9D40-5E70BE08D46E}" type="presParOf" srcId="{D92A23BE-5DA1-4823-9AA0-F233D9B98773}" destId="{C1543F7D-7637-4CE1-BEFB-5D0B2F50A01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2F582689-09E2-421B-9D65-5044DF60B88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B552E643-3ECE-4531-A597-C4FC45360CD8}">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XX </a:t>
          </a:r>
          <a:r>
            <a:rPr lang="ru-RU" dirty="0" err="1" smtClean="0">
              <a:latin typeface="Times New Roman" panose="02020603050405020304" pitchFamily="18" charset="0"/>
              <a:cs typeface="Times New Roman" panose="02020603050405020304" pitchFamily="18" charset="0"/>
            </a:rPr>
            <a:t>асрнинг</a:t>
          </a:r>
          <a:r>
            <a:rPr lang="ru-RU" dirty="0" smtClean="0">
              <a:latin typeface="Times New Roman" panose="02020603050405020304" pitchFamily="18" charset="0"/>
              <a:cs typeface="Times New Roman" panose="02020603050405020304" pitchFamily="18" charset="0"/>
            </a:rPr>
            <a:t> 90-йилларида </a:t>
          </a:r>
          <a:r>
            <a:rPr lang="ru-RU" dirty="0" err="1" smtClean="0">
              <a:latin typeface="Times New Roman" panose="02020603050405020304" pitchFamily="18" charset="0"/>
              <a:cs typeface="Times New Roman" panose="02020603050405020304" pitchFamily="18" charset="0"/>
            </a:rPr>
            <a:t>америкалик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иқтисодчи</a:t>
          </a:r>
          <a:r>
            <a:rPr lang="ru-RU" dirty="0" smtClean="0">
              <a:latin typeface="Times New Roman" panose="02020603050405020304" pitchFamily="18" charset="0"/>
              <a:cs typeface="Times New Roman" panose="02020603050405020304" pitchFamily="18" charset="0"/>
            </a:rPr>
            <a:t> Гарвард </a:t>
          </a:r>
          <a:r>
            <a:rPr lang="ru-RU" dirty="0" err="1" smtClean="0">
              <a:latin typeface="Times New Roman" panose="02020603050405020304" pitchFamily="18" charset="0"/>
              <a:cs typeface="Times New Roman" panose="02020603050405020304" pitchFamily="18" charset="0"/>
            </a:rPr>
            <a:t>университети</a:t>
          </a:r>
          <a:r>
            <a:rPr lang="ru-RU" dirty="0" smtClean="0">
              <a:latin typeface="Times New Roman" panose="02020603050405020304" pitchFamily="18" charset="0"/>
              <a:cs typeface="Times New Roman" panose="02020603050405020304" pitchFamily="18" charset="0"/>
            </a:rPr>
            <a:t> бизнес </a:t>
          </a:r>
          <a:r>
            <a:rPr lang="ru-RU" dirty="0" err="1" smtClean="0">
              <a:latin typeface="Times New Roman" panose="02020603050405020304" pitchFamily="18" charset="0"/>
              <a:cs typeface="Times New Roman" panose="02020603050405020304" pitchFamily="18" charset="0"/>
            </a:rPr>
            <a:t>мактаби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вакили</a:t>
          </a:r>
          <a:r>
            <a:rPr lang="ru-RU" dirty="0" smtClean="0">
              <a:latin typeface="Times New Roman" panose="02020603050405020304" pitchFamily="18" charset="0"/>
              <a:cs typeface="Times New Roman" panose="02020603050405020304" pitchFamily="18" charset="0"/>
            </a:rPr>
            <a:t> Майкл Портер </a:t>
          </a:r>
          <a:r>
            <a:rPr lang="uz-Cyrl-UZ" dirty="0" smtClean="0">
              <a:latin typeface="Times New Roman" panose="02020603050405020304" pitchFamily="18" charset="0"/>
              <a:cs typeface="Times New Roman" panose="02020603050405020304" pitchFamily="18" charset="0"/>
            </a:rPr>
            <a:t>“</a:t>
          </a:r>
          <a:r>
            <a:rPr lang="ru-RU" dirty="0" err="1" smtClean="0">
              <a:latin typeface="Times New Roman" panose="02020603050405020304" pitchFamily="18" charset="0"/>
              <a:cs typeface="Times New Roman" panose="02020603050405020304" pitchFamily="18" charset="0"/>
            </a:rPr>
            <a:t>Мамлакатларнинг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афзалликлари</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номли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китобида</a:t>
          </a:r>
          <a:r>
            <a:rPr lang="ru-RU" dirty="0" smtClean="0">
              <a:latin typeface="Times New Roman" panose="02020603050405020304" pitchFamily="18" charset="0"/>
              <a:cs typeface="Times New Roman" panose="02020603050405020304" pitchFamily="18" charset="0"/>
            </a:rPr>
            <a:t> хал</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аро</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замонавий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муаммолар</a:t>
          </a:r>
          <a:r>
            <a:rPr lang="uz-Cyrl-UZ" dirty="0" smtClean="0">
              <a:latin typeface="Times New Roman" panose="02020603050405020304" pitchFamily="18" charset="0"/>
              <a:cs typeface="Times New Roman" panose="02020603050405020304" pitchFamily="18" charset="0"/>
            </a:rPr>
            <a:t>и</a:t>
          </a:r>
          <a:r>
            <a:rPr lang="ru-RU" dirty="0" smtClean="0">
              <a:latin typeface="Times New Roman" panose="02020603050405020304" pitchFamily="18" charset="0"/>
              <a:cs typeface="Times New Roman" panose="02020603050405020304" pitchFamily="18" charset="0"/>
            </a:rPr>
            <a:t>ни та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лил </a:t>
          </a:r>
          <a:r>
            <a:rPr lang="ru-RU" dirty="0" err="1" smtClean="0">
              <a:latin typeface="Times New Roman" panose="02020603050405020304" pitchFamily="18" charset="0"/>
              <a:cs typeface="Times New Roman" panose="02020603050405020304" pitchFamily="18" charset="0"/>
            </a:rPr>
            <a:t>этди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884C48B-B4C3-4148-A57A-562F1D2AE2E3}" type="parTrans" cxnId="{CCBD2AB6-B1AB-4279-BEC4-6BAA895DF2FB}">
      <dgm:prSet/>
      <dgm:spPr/>
      <dgm:t>
        <a:bodyPr/>
        <a:lstStyle/>
        <a:p>
          <a:endParaRPr lang="ru-RU"/>
        </a:p>
      </dgm:t>
    </dgm:pt>
    <dgm:pt modelId="{66602ED8-B5D2-4DAE-9D25-BD7675E03056}" type="sibTrans" cxnId="{CCBD2AB6-B1AB-4279-BEC4-6BAA895DF2FB}">
      <dgm:prSet/>
      <dgm:spPr/>
      <dgm:t>
        <a:bodyPr/>
        <a:lstStyle/>
        <a:p>
          <a:endParaRPr lang="ru-RU"/>
        </a:p>
      </dgm:t>
    </dgm:pt>
    <dgm:pt modelId="{ABCD75D8-E8E6-4D15-9059-D5CE121149B9}" type="pres">
      <dgm:prSet presAssocID="{2F582689-09E2-421B-9D65-5044DF60B886}" presName="linear" presStyleCnt="0">
        <dgm:presLayoutVars>
          <dgm:animLvl val="lvl"/>
          <dgm:resizeHandles val="exact"/>
        </dgm:presLayoutVars>
      </dgm:prSet>
      <dgm:spPr/>
      <dgm:t>
        <a:bodyPr/>
        <a:lstStyle/>
        <a:p>
          <a:endParaRPr lang="ru-RU"/>
        </a:p>
      </dgm:t>
    </dgm:pt>
    <dgm:pt modelId="{2F42C32C-7263-458A-8818-74B628B1DB9D}" type="pres">
      <dgm:prSet presAssocID="{B552E643-3ECE-4531-A597-C4FC45360CD8}" presName="parentText" presStyleLbl="node1" presStyleIdx="0" presStyleCnt="1">
        <dgm:presLayoutVars>
          <dgm:chMax val="0"/>
          <dgm:bulletEnabled val="1"/>
        </dgm:presLayoutVars>
      </dgm:prSet>
      <dgm:spPr/>
      <dgm:t>
        <a:bodyPr/>
        <a:lstStyle/>
        <a:p>
          <a:endParaRPr lang="ru-RU"/>
        </a:p>
      </dgm:t>
    </dgm:pt>
  </dgm:ptLst>
  <dgm:cxnLst>
    <dgm:cxn modelId="{CCBD2AB6-B1AB-4279-BEC4-6BAA895DF2FB}" srcId="{2F582689-09E2-421B-9D65-5044DF60B886}" destId="{B552E643-3ECE-4531-A597-C4FC45360CD8}" srcOrd="0" destOrd="0" parTransId="{9884C48B-B4C3-4148-A57A-562F1D2AE2E3}" sibTransId="{66602ED8-B5D2-4DAE-9D25-BD7675E03056}"/>
    <dgm:cxn modelId="{0977CA7A-F291-4224-AEBA-E70BA0265CA7}" type="presOf" srcId="{B552E643-3ECE-4531-A597-C4FC45360CD8}" destId="{2F42C32C-7263-458A-8818-74B628B1DB9D}" srcOrd="0" destOrd="0" presId="urn:microsoft.com/office/officeart/2005/8/layout/vList2"/>
    <dgm:cxn modelId="{9477F807-F145-4E4D-AAA7-1152A2BF8E6B}" type="presOf" srcId="{2F582689-09E2-421B-9D65-5044DF60B886}" destId="{ABCD75D8-E8E6-4D15-9059-D5CE121149B9}" srcOrd="0" destOrd="0" presId="urn:microsoft.com/office/officeart/2005/8/layout/vList2"/>
    <dgm:cxn modelId="{D6E8BEB5-0DED-45FA-A2C4-870ADA9077EE}" type="presParOf" srcId="{ABCD75D8-E8E6-4D15-9059-D5CE121149B9}" destId="{2F42C32C-7263-458A-8818-74B628B1DB9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ABE7FFFC-7A1B-4ECB-917F-DF3B4730EE1C}"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27959D4B-1109-4A6D-A5BD-19AF8B804238}">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М.Портер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фикрича</a:t>
          </a:r>
          <a:r>
            <a:rPr lang="uz-Cyrl-UZ" dirty="0" smtClean="0">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таьминлаб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шунинг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дастлаб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эмас</a:t>
          </a:r>
          <a:r>
            <a:rPr lang="ru-RU" dirty="0" smtClean="0">
              <a:latin typeface="Times New Roman" panose="02020603050405020304" pitchFamily="18" charset="0"/>
              <a:cs typeface="Times New Roman" panose="02020603050405020304" pitchFamily="18" charset="0"/>
            </a:rPr>
            <a:t>, балки </a:t>
          </a:r>
          <a:r>
            <a:rPr lang="ru-RU" dirty="0" err="1" smtClean="0">
              <a:latin typeface="Times New Roman" panose="02020603050405020304" pitchFamily="18" charset="0"/>
              <a:cs typeface="Times New Roman" panose="02020603050405020304" pitchFamily="18" charset="0"/>
            </a:rPr>
            <a:t>миллий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рақобатбардошлигини</a:t>
          </a:r>
          <a:r>
            <a:rPr lang="ru-RU" dirty="0" smtClean="0">
              <a:latin typeface="Times New Roman" panose="02020603050405020304" pitchFamily="18" charset="0"/>
              <a:cs typeface="Times New Roman" panose="02020603050405020304" pitchFamily="18" charset="0"/>
            </a:rPr>
            <a:t> та</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лил </a:t>
          </a:r>
          <a:r>
            <a:rPr lang="ru-RU" dirty="0" err="1" smtClean="0">
              <a:latin typeface="Times New Roman" panose="02020603050405020304" pitchFamily="18" charset="0"/>
              <a:cs typeface="Times New Roman" panose="02020603050405020304" pitchFamily="18" charset="0"/>
            </a:rPr>
            <a:t>этиш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зарур</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9715118-1859-419B-941E-C1D33E5685F4}" type="parTrans" cxnId="{8C2CEE03-0759-43D4-84BD-A8850E588E3A}">
      <dgm:prSet/>
      <dgm:spPr/>
      <dgm:t>
        <a:bodyPr/>
        <a:lstStyle/>
        <a:p>
          <a:endParaRPr lang="ru-RU"/>
        </a:p>
      </dgm:t>
    </dgm:pt>
    <dgm:pt modelId="{ADFC7D89-E150-4FCD-B926-CDBF63539430}" type="sibTrans" cxnId="{8C2CEE03-0759-43D4-84BD-A8850E588E3A}">
      <dgm:prSet/>
      <dgm:spPr/>
      <dgm:t>
        <a:bodyPr/>
        <a:lstStyle/>
        <a:p>
          <a:endParaRPr lang="ru-RU"/>
        </a:p>
      </dgm:t>
    </dgm:pt>
    <dgm:pt modelId="{832646B2-918F-41D8-ABB5-670225AAC062}" type="pres">
      <dgm:prSet presAssocID="{ABE7FFFC-7A1B-4ECB-917F-DF3B4730EE1C}" presName="linear" presStyleCnt="0">
        <dgm:presLayoutVars>
          <dgm:animLvl val="lvl"/>
          <dgm:resizeHandles val="exact"/>
        </dgm:presLayoutVars>
      </dgm:prSet>
      <dgm:spPr/>
      <dgm:t>
        <a:bodyPr/>
        <a:lstStyle/>
        <a:p>
          <a:endParaRPr lang="ru-RU"/>
        </a:p>
      </dgm:t>
    </dgm:pt>
    <dgm:pt modelId="{451D2FC3-67A5-4012-92FC-FC9F9214147B}" type="pres">
      <dgm:prSet presAssocID="{27959D4B-1109-4A6D-A5BD-19AF8B804238}" presName="parentText" presStyleLbl="node1" presStyleIdx="0" presStyleCnt="1">
        <dgm:presLayoutVars>
          <dgm:chMax val="0"/>
          <dgm:bulletEnabled val="1"/>
        </dgm:presLayoutVars>
      </dgm:prSet>
      <dgm:spPr/>
      <dgm:t>
        <a:bodyPr/>
        <a:lstStyle/>
        <a:p>
          <a:endParaRPr lang="ru-RU"/>
        </a:p>
      </dgm:t>
    </dgm:pt>
  </dgm:ptLst>
  <dgm:cxnLst>
    <dgm:cxn modelId="{8C2CEE03-0759-43D4-84BD-A8850E588E3A}" srcId="{ABE7FFFC-7A1B-4ECB-917F-DF3B4730EE1C}" destId="{27959D4B-1109-4A6D-A5BD-19AF8B804238}" srcOrd="0" destOrd="0" parTransId="{D9715118-1859-419B-941E-C1D33E5685F4}" sibTransId="{ADFC7D89-E150-4FCD-B926-CDBF63539430}"/>
    <dgm:cxn modelId="{3A2813E4-B46B-4D46-8F73-9A21B92BAA3F}" type="presOf" srcId="{27959D4B-1109-4A6D-A5BD-19AF8B804238}" destId="{451D2FC3-67A5-4012-92FC-FC9F9214147B}" srcOrd="0" destOrd="0" presId="urn:microsoft.com/office/officeart/2005/8/layout/vList2"/>
    <dgm:cxn modelId="{FD285607-4426-48A4-BC80-8B27918AD013}" type="presOf" srcId="{ABE7FFFC-7A1B-4ECB-917F-DF3B4730EE1C}" destId="{832646B2-918F-41D8-ABB5-670225AAC062}" srcOrd="0" destOrd="0" presId="urn:microsoft.com/office/officeart/2005/8/layout/vList2"/>
    <dgm:cxn modelId="{DCD52AD2-85C3-4B02-8313-C30F4B161E87}" type="presParOf" srcId="{832646B2-918F-41D8-ABB5-670225AAC062}" destId="{451D2FC3-67A5-4012-92FC-FC9F9214147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A6B25B5F-7807-48EF-9F1D-98C5E1667F66}"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AC6D205A-19C2-41E9-8510-9C1DD6270942}">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 </a:t>
          </a:r>
          <a:r>
            <a:rPr lang="ru-RU" dirty="0" err="1" smtClean="0">
              <a:latin typeface="Times New Roman" panose="02020603050405020304" pitchFamily="18" charset="0"/>
              <a:cs typeface="Times New Roman" panose="02020603050405020304" pitchFamily="18" charset="0"/>
            </a:rPr>
            <a:t>мамлакат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компанияларининг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муваффа</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иятини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берадиган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улай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итни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яратиш</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a:t>
          </a:r>
          <a:r>
            <a:rPr lang="ru-RU" dirty="0" smtClean="0">
              <a:latin typeface="Times New Roman" panose="02020603050405020304" pitchFamily="18" charset="0"/>
              <a:cs typeface="Times New Roman" panose="02020603050405020304" pitchFamily="18" charset="0"/>
            </a:rPr>
            <a:t> т</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ртта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smtClean="0">
              <a:latin typeface="Times New Roman" panose="02020603050405020304" pitchFamily="18" charset="0"/>
              <a:cs typeface="Times New Roman" panose="02020603050405020304" pitchFamily="18" charset="0"/>
            </a:rPr>
            <a:t>им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рсаткичга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боғлиқлигини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таъкидлайди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A0590211-9679-47C8-96A5-058121D5B84C}" type="parTrans" cxnId="{B5FD5D7E-9E16-45DE-87C6-0920BF2F0903}">
      <dgm:prSet/>
      <dgm:spPr/>
      <dgm:t>
        <a:bodyPr/>
        <a:lstStyle/>
        <a:p>
          <a:endParaRPr lang="ru-RU"/>
        </a:p>
      </dgm:t>
    </dgm:pt>
    <dgm:pt modelId="{9F390D3F-BF41-4FC6-A5DA-D55D2F7CD883}" type="sibTrans" cxnId="{B5FD5D7E-9E16-45DE-87C6-0920BF2F0903}">
      <dgm:prSet/>
      <dgm:spPr/>
      <dgm:t>
        <a:bodyPr/>
        <a:lstStyle/>
        <a:p>
          <a:endParaRPr lang="ru-RU"/>
        </a:p>
      </dgm:t>
    </dgm:pt>
    <dgm:pt modelId="{C68720CE-3203-49E0-8350-C71406707F6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ишлаб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чи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ариш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билан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таъминланганлик</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CFFB984-E728-4BEA-9193-FF7CAAEDE7EC}" type="parTrans" cxnId="{5979CA39-5321-40FC-A4E7-DB921F110B8C}">
      <dgm:prSet/>
      <dgm:spPr/>
      <dgm:t>
        <a:bodyPr/>
        <a:lstStyle/>
        <a:p>
          <a:endParaRPr lang="ru-RU"/>
        </a:p>
      </dgm:t>
    </dgm:pt>
    <dgm:pt modelId="{20F08896-C114-4C23-A493-8F739A08B10D}" type="sibTrans" cxnId="{5979CA39-5321-40FC-A4E7-DB921F110B8C}">
      <dgm:prSet/>
      <dgm:spPr/>
      <dgm:t>
        <a:bodyPr/>
        <a:lstStyle/>
        <a:p>
          <a:endParaRPr lang="ru-RU"/>
        </a:p>
      </dgm:t>
    </dgm:pt>
    <dgm:pt modelId="{C65FD904-2B6E-440E-BACD-D453B0F0105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курсаткичлари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5D4B407-AEA0-4910-A4C4-C608EB6E5ECA}" type="parTrans" cxnId="{40E71037-2268-4427-B7B5-BD799F87408A}">
      <dgm:prSet/>
      <dgm:spPr/>
      <dgm:t>
        <a:bodyPr/>
        <a:lstStyle/>
        <a:p>
          <a:endParaRPr lang="ru-RU"/>
        </a:p>
      </dgm:t>
    </dgm:pt>
    <dgm:pt modelId="{75B4770F-FC44-403B-A22B-8564E433183B}" type="sibTrans" cxnId="{40E71037-2268-4427-B7B5-BD799F87408A}">
      <dgm:prSet/>
      <dgm:spPr/>
      <dgm:t>
        <a:bodyPr/>
        <a:lstStyle/>
        <a:p>
          <a:endParaRPr lang="ru-RU"/>
        </a:p>
      </dgm:t>
    </dgm:pt>
    <dgm:pt modelId="{1F6E9775-17B0-45CB-BAA7-7A211AC5E08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cs typeface="Times New Roman" panose="02020603050405020304" pitchFamily="18" charset="0"/>
            </a:rPr>
            <a:t>я</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ин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ёрдам</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берувчи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тармо</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лар</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0F79FCD-64AE-4B63-AB08-70ACA5215737}" type="parTrans" cxnId="{7781C132-1611-4E69-A39E-3DB63E0DCA84}">
      <dgm:prSet/>
      <dgm:spPr/>
      <dgm:t>
        <a:bodyPr/>
        <a:lstStyle/>
        <a:p>
          <a:endParaRPr lang="ru-RU"/>
        </a:p>
      </dgm:t>
    </dgm:pt>
    <dgm:pt modelId="{CF6FE496-0436-40C2-AF4A-2CA45C4A22B6}" type="sibTrans" cxnId="{7781C132-1611-4E69-A39E-3DB63E0DCA84}">
      <dgm:prSet/>
      <dgm:spPr/>
      <dgm:t>
        <a:bodyPr/>
        <a:lstStyle/>
        <a:p>
          <a:endParaRPr lang="ru-RU"/>
        </a:p>
      </dgm:t>
    </dgm:pt>
    <dgm:pt modelId="{81378850-8969-467D-BBFD-4248CD56F401}">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фирма </a:t>
          </a:r>
          <a:r>
            <a:rPr lang="ru-RU" dirty="0" err="1" smtClean="0">
              <a:latin typeface="Times New Roman" panose="02020603050405020304" pitchFamily="18" charset="0"/>
              <a:cs typeface="Times New Roman" panose="02020603050405020304" pitchFamily="18" charset="0"/>
            </a:rPr>
            <a:t>стратегияси</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605D6480-0E4E-4D95-82F1-656D84E19D06}" type="parTrans" cxnId="{4A0A9C91-8A89-444C-B4EF-440AB1BAB3C0}">
      <dgm:prSet/>
      <dgm:spPr/>
      <dgm:t>
        <a:bodyPr/>
        <a:lstStyle/>
        <a:p>
          <a:endParaRPr lang="ru-RU"/>
        </a:p>
      </dgm:t>
    </dgm:pt>
    <dgm:pt modelId="{BA0C0690-E566-4B05-AD9D-EA4526E4AF25}" type="sibTrans" cxnId="{4A0A9C91-8A89-444C-B4EF-440AB1BAB3C0}">
      <dgm:prSet/>
      <dgm:spPr/>
      <dgm:t>
        <a:bodyPr/>
        <a:lstStyle/>
        <a:p>
          <a:endParaRPr lang="ru-RU"/>
        </a:p>
      </dgm:t>
    </dgm:pt>
    <dgm:pt modelId="{AEEABC00-8437-4DB6-8354-6852C832B1F8}" type="pres">
      <dgm:prSet presAssocID="{A6B25B5F-7807-48EF-9F1D-98C5E1667F66}" presName="linear" presStyleCnt="0">
        <dgm:presLayoutVars>
          <dgm:animLvl val="lvl"/>
          <dgm:resizeHandles val="exact"/>
        </dgm:presLayoutVars>
      </dgm:prSet>
      <dgm:spPr/>
      <dgm:t>
        <a:bodyPr/>
        <a:lstStyle/>
        <a:p>
          <a:endParaRPr lang="ru-RU"/>
        </a:p>
      </dgm:t>
    </dgm:pt>
    <dgm:pt modelId="{9BD66BCB-FA7D-43C8-924A-F75389CEC14E}" type="pres">
      <dgm:prSet presAssocID="{AC6D205A-19C2-41E9-8510-9C1DD6270942}" presName="parentText" presStyleLbl="node1" presStyleIdx="0" presStyleCnt="1">
        <dgm:presLayoutVars>
          <dgm:chMax val="0"/>
          <dgm:bulletEnabled val="1"/>
        </dgm:presLayoutVars>
      </dgm:prSet>
      <dgm:spPr/>
      <dgm:t>
        <a:bodyPr/>
        <a:lstStyle/>
        <a:p>
          <a:endParaRPr lang="ru-RU"/>
        </a:p>
      </dgm:t>
    </dgm:pt>
    <dgm:pt modelId="{FB3F51FA-60D9-40E4-8041-87EB8DF51F16}" type="pres">
      <dgm:prSet presAssocID="{AC6D205A-19C2-41E9-8510-9C1DD6270942}" presName="childText" presStyleLbl="revTx" presStyleIdx="0" presStyleCnt="1">
        <dgm:presLayoutVars>
          <dgm:bulletEnabled val="1"/>
        </dgm:presLayoutVars>
      </dgm:prSet>
      <dgm:spPr/>
      <dgm:t>
        <a:bodyPr/>
        <a:lstStyle/>
        <a:p>
          <a:endParaRPr lang="ru-RU"/>
        </a:p>
      </dgm:t>
    </dgm:pt>
  </dgm:ptLst>
  <dgm:cxnLst>
    <dgm:cxn modelId="{77CE6845-D2EA-4828-9EA3-820CC0B8B196}" type="presOf" srcId="{C68720CE-3203-49E0-8350-C71406707F69}" destId="{FB3F51FA-60D9-40E4-8041-87EB8DF51F16}" srcOrd="0" destOrd="0" presId="urn:microsoft.com/office/officeart/2005/8/layout/vList2"/>
    <dgm:cxn modelId="{A74972A5-D891-4088-831A-B6D89A7852FC}" type="presOf" srcId="{C65FD904-2B6E-440E-BACD-D453B0F0105D}" destId="{FB3F51FA-60D9-40E4-8041-87EB8DF51F16}" srcOrd="0" destOrd="1" presId="urn:microsoft.com/office/officeart/2005/8/layout/vList2"/>
    <dgm:cxn modelId="{B5FD5D7E-9E16-45DE-87C6-0920BF2F0903}" srcId="{A6B25B5F-7807-48EF-9F1D-98C5E1667F66}" destId="{AC6D205A-19C2-41E9-8510-9C1DD6270942}" srcOrd="0" destOrd="0" parTransId="{A0590211-9679-47C8-96A5-058121D5B84C}" sibTransId="{9F390D3F-BF41-4FC6-A5DA-D55D2F7CD883}"/>
    <dgm:cxn modelId="{E58B9B26-22D7-481D-8B91-CB54A4D976D6}" type="presOf" srcId="{81378850-8969-467D-BBFD-4248CD56F401}" destId="{FB3F51FA-60D9-40E4-8041-87EB8DF51F16}" srcOrd="0" destOrd="3" presId="urn:microsoft.com/office/officeart/2005/8/layout/vList2"/>
    <dgm:cxn modelId="{40E71037-2268-4427-B7B5-BD799F87408A}" srcId="{AC6D205A-19C2-41E9-8510-9C1DD6270942}" destId="{C65FD904-2B6E-440E-BACD-D453B0F0105D}" srcOrd="1" destOrd="0" parTransId="{75D4B407-AEA0-4910-A4C4-C608EB6E5ECA}" sibTransId="{75B4770F-FC44-403B-A22B-8564E433183B}"/>
    <dgm:cxn modelId="{AC8BDAA6-E672-4F5E-9533-814B9603C46B}" type="presOf" srcId="{1F6E9775-17B0-45CB-BAA7-7A211AC5E087}" destId="{FB3F51FA-60D9-40E4-8041-87EB8DF51F16}" srcOrd="0" destOrd="2" presId="urn:microsoft.com/office/officeart/2005/8/layout/vList2"/>
    <dgm:cxn modelId="{7781C132-1611-4E69-A39E-3DB63E0DCA84}" srcId="{AC6D205A-19C2-41E9-8510-9C1DD6270942}" destId="{1F6E9775-17B0-45CB-BAA7-7A211AC5E087}" srcOrd="2" destOrd="0" parTransId="{C0F79FCD-64AE-4B63-AB08-70ACA5215737}" sibTransId="{CF6FE496-0436-40C2-AF4A-2CA45C4A22B6}"/>
    <dgm:cxn modelId="{4A0A9C91-8A89-444C-B4EF-440AB1BAB3C0}" srcId="{AC6D205A-19C2-41E9-8510-9C1DD6270942}" destId="{81378850-8969-467D-BBFD-4248CD56F401}" srcOrd="3" destOrd="0" parTransId="{605D6480-0E4E-4D95-82F1-656D84E19D06}" sibTransId="{BA0C0690-E566-4B05-AD9D-EA4526E4AF25}"/>
    <dgm:cxn modelId="{D200E718-F84C-4633-8B67-6BB28DDBCEDB}" type="presOf" srcId="{A6B25B5F-7807-48EF-9F1D-98C5E1667F66}" destId="{AEEABC00-8437-4DB6-8354-6852C832B1F8}" srcOrd="0" destOrd="0" presId="urn:microsoft.com/office/officeart/2005/8/layout/vList2"/>
    <dgm:cxn modelId="{5979CA39-5321-40FC-A4E7-DB921F110B8C}" srcId="{AC6D205A-19C2-41E9-8510-9C1DD6270942}" destId="{C68720CE-3203-49E0-8350-C71406707F69}" srcOrd="0" destOrd="0" parTransId="{6CFFB984-E728-4BEA-9193-FF7CAAEDE7EC}" sibTransId="{20F08896-C114-4C23-A493-8F739A08B10D}"/>
    <dgm:cxn modelId="{B3743A45-AA9F-420B-8F96-3FF63F3A6CF6}" type="presOf" srcId="{AC6D205A-19C2-41E9-8510-9C1DD6270942}" destId="{9BD66BCB-FA7D-43C8-924A-F75389CEC14E}" srcOrd="0" destOrd="0" presId="urn:microsoft.com/office/officeart/2005/8/layout/vList2"/>
    <dgm:cxn modelId="{4F3B09B6-7C8D-4F6C-BAC7-9223448870AB}" type="presParOf" srcId="{AEEABC00-8437-4DB6-8354-6852C832B1F8}" destId="{9BD66BCB-FA7D-43C8-924A-F75389CEC14E}" srcOrd="0" destOrd="0" presId="urn:microsoft.com/office/officeart/2005/8/layout/vList2"/>
    <dgm:cxn modelId="{BB50823D-C220-4150-A1AC-F4EA63852630}" type="presParOf" srcId="{AEEABC00-8437-4DB6-8354-6852C832B1F8}" destId="{FB3F51FA-60D9-40E4-8041-87EB8DF51F1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2CF987D4-5C6A-424E-AE7E-EF9EDA497781}"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D65CAEF6-F421-43AC-A7E0-9F9C32A245FB}">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a:t>
          </a:r>
          <a:r>
            <a:rPr lang="ru-RU" dirty="0" err="1" smtClean="0">
              <a:latin typeface="Times New Roman" panose="02020603050405020304" pitchFamily="18" charset="0"/>
              <a:cs typeface="Times New Roman" panose="02020603050405020304" pitchFamily="18" charset="0"/>
            </a:rPr>
            <a:t>му</a:t>
          </a:r>
          <a:r>
            <a:rPr lang="uz-Cyrl-UZ" dirty="0" smtClean="0">
              <a:latin typeface="Times New Roman" panose="02020603050405020304" pitchFamily="18" charset="0"/>
              <a:cs typeface="Times New Roman" panose="02020603050405020304" pitchFamily="18" charset="0"/>
            </a:rPr>
            <a:t>ҳ</a:t>
          </a:r>
          <a:r>
            <a:rPr lang="ru-RU" dirty="0" err="1" smtClean="0">
              <a:latin typeface="Times New Roman" panose="02020603050405020304" pitchFamily="18" charset="0"/>
              <a:cs typeface="Times New Roman" panose="02020603050405020304" pitchFamily="18" charset="0"/>
            </a:rPr>
            <a:t>ит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доирасидаги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милли</a:t>
          </a:r>
          <a:r>
            <a:rPr lang="uz-Cyrl-UZ" dirty="0" smtClean="0">
              <a:latin typeface="Times New Roman" panose="02020603050405020304" pitchFamily="18" charset="0"/>
              <a:cs typeface="Times New Roman" panose="02020603050405020304" pitchFamily="18" charset="0"/>
            </a:rPr>
            <a:t>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компанияларнинг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самарали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фаолияти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рақобатбардошлик</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рейтингини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белг</a:t>
          </a:r>
          <a:r>
            <a:rPr lang="uz-Cyrl-UZ" dirty="0" smtClean="0">
              <a:latin typeface="Times New Roman" panose="02020603050405020304" pitchFamily="18" charset="0"/>
              <a:cs typeface="Times New Roman" panose="02020603050405020304" pitchFamily="18" charset="0"/>
            </a:rPr>
            <a:t>и</a:t>
          </a:r>
          <a:r>
            <a:rPr lang="ru-RU" dirty="0" err="1" smtClean="0">
              <a:latin typeface="Times New Roman" panose="02020603050405020304" pitchFamily="18" charset="0"/>
              <a:cs typeface="Times New Roman" panose="02020603050405020304" pitchFamily="18" charset="0"/>
            </a:rPr>
            <a:t>лаб</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беради</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368C9AEE-0460-4EB9-926D-ED25A56624D9}" type="parTrans" cxnId="{6E01F6E6-B375-4B7D-B5CA-5D05609213A1}">
      <dgm:prSet/>
      <dgm:spPr/>
      <dgm:t>
        <a:bodyPr/>
        <a:lstStyle/>
        <a:p>
          <a:endParaRPr lang="ru-RU"/>
        </a:p>
      </dgm:t>
    </dgm:pt>
    <dgm:pt modelId="{BD963931-C04D-4EE2-A3B2-B468454C3D86}" type="sibTrans" cxnId="{6E01F6E6-B375-4B7D-B5CA-5D05609213A1}">
      <dgm:prSet/>
      <dgm:spPr/>
      <dgm:t>
        <a:bodyPr/>
        <a:lstStyle/>
        <a:p>
          <a:endParaRPr lang="ru-RU"/>
        </a:p>
      </dgm:t>
    </dgm:pt>
    <dgm:pt modelId="{2145EFBC-675D-4C51-8F4F-183231BAAE3F}" type="pres">
      <dgm:prSet presAssocID="{2CF987D4-5C6A-424E-AE7E-EF9EDA497781}" presName="linear" presStyleCnt="0">
        <dgm:presLayoutVars>
          <dgm:animLvl val="lvl"/>
          <dgm:resizeHandles val="exact"/>
        </dgm:presLayoutVars>
      </dgm:prSet>
      <dgm:spPr/>
      <dgm:t>
        <a:bodyPr/>
        <a:lstStyle/>
        <a:p>
          <a:endParaRPr lang="ru-RU"/>
        </a:p>
      </dgm:t>
    </dgm:pt>
    <dgm:pt modelId="{1390B027-7E91-4BDE-B3B9-09CA219140FE}" type="pres">
      <dgm:prSet presAssocID="{D65CAEF6-F421-43AC-A7E0-9F9C32A245FB}" presName="parentText" presStyleLbl="node1" presStyleIdx="0" presStyleCnt="1">
        <dgm:presLayoutVars>
          <dgm:chMax val="0"/>
          <dgm:bulletEnabled val="1"/>
        </dgm:presLayoutVars>
      </dgm:prSet>
      <dgm:spPr/>
      <dgm:t>
        <a:bodyPr/>
        <a:lstStyle/>
        <a:p>
          <a:endParaRPr lang="ru-RU"/>
        </a:p>
      </dgm:t>
    </dgm:pt>
  </dgm:ptLst>
  <dgm:cxnLst>
    <dgm:cxn modelId="{6E01F6E6-B375-4B7D-B5CA-5D05609213A1}" srcId="{2CF987D4-5C6A-424E-AE7E-EF9EDA497781}" destId="{D65CAEF6-F421-43AC-A7E0-9F9C32A245FB}" srcOrd="0" destOrd="0" parTransId="{368C9AEE-0460-4EB9-926D-ED25A56624D9}" sibTransId="{BD963931-C04D-4EE2-A3B2-B468454C3D86}"/>
    <dgm:cxn modelId="{B6BA385D-306E-46DC-88D6-6029AEF3712A}" type="presOf" srcId="{2CF987D4-5C6A-424E-AE7E-EF9EDA497781}" destId="{2145EFBC-675D-4C51-8F4F-183231BAAE3F}" srcOrd="0" destOrd="0" presId="urn:microsoft.com/office/officeart/2005/8/layout/vList2"/>
    <dgm:cxn modelId="{3037F1B8-AFF4-461C-BA57-21BD2F5A60F3}" type="presOf" srcId="{D65CAEF6-F421-43AC-A7E0-9F9C32A245FB}" destId="{1390B027-7E91-4BDE-B3B9-09CA219140FE}" srcOrd="0" destOrd="0" presId="urn:microsoft.com/office/officeart/2005/8/layout/vList2"/>
    <dgm:cxn modelId="{D432FCB5-C568-443D-8924-5513CC33F665}" type="presParOf" srcId="{2145EFBC-675D-4C51-8F4F-183231BAAE3F}" destId="{1390B027-7E91-4BDE-B3B9-09CA219140F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568D2A06-217E-46B0-B74F-B55301DCDDA4}"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5A9929BF-6534-438C-8DCE-1159714A88C6}">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Мутахассислар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a:t>
          </a:r>
          <a:r>
            <a:rPr lang="uz-Cyrl-UZ" dirty="0" smtClean="0">
              <a:latin typeface="Times New Roman" panose="02020603050405020304" pitchFamily="18" charset="0"/>
              <a:cs typeface="Times New Roman" panose="02020603050405020304" pitchFamily="18" charset="0"/>
            </a:rPr>
            <a:t>г</a:t>
          </a:r>
          <a:r>
            <a:rPr lang="ru-RU" dirty="0" err="1" smtClean="0">
              <a:latin typeface="Times New Roman" panose="02020603050405020304" pitchFamily="18" charset="0"/>
              <a:cs typeface="Times New Roman" panose="02020603050405020304" pitchFamily="18" charset="0"/>
            </a:rPr>
            <a:t>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лаш</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учун</a:t>
          </a:r>
          <a:r>
            <a:rPr lang="ru-RU" dirty="0" smtClean="0">
              <a:latin typeface="Times New Roman" panose="02020603050405020304" pitchFamily="18" charset="0"/>
              <a:cs typeface="Times New Roman" panose="02020603050405020304" pitchFamily="18" charset="0"/>
            </a:rPr>
            <a:t> 340 дан </a:t>
          </a:r>
          <a:r>
            <a:rPr lang="ru-RU" dirty="0" err="1" smtClean="0">
              <a:latin typeface="Times New Roman" panose="02020603050405020304" pitchFamily="18" charset="0"/>
              <a:cs typeface="Times New Roman" panose="02020603050405020304" pitchFamily="18" charset="0"/>
            </a:rPr>
            <a:t>орти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к</a:t>
          </a:r>
          <a:r>
            <a:rPr lang="uz-Cyrl-UZ" dirty="0" smtClean="0">
              <a:latin typeface="Times New Roman" panose="02020603050405020304" pitchFamily="18" charset="0"/>
              <a:cs typeface="Times New Roman" panose="02020603050405020304" pitchFamily="18" charset="0"/>
            </a:rPr>
            <a:t>ў</a:t>
          </a:r>
          <a:r>
            <a:rPr lang="ru-RU" dirty="0" err="1" smtClean="0">
              <a:latin typeface="Times New Roman" panose="02020603050405020304" pitchFamily="18" charset="0"/>
              <a:cs typeface="Times New Roman" panose="02020603050405020304" pitchFamily="18" charset="0"/>
            </a:rPr>
            <a:t>рсаткичлар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ва</a:t>
          </a:r>
          <a:r>
            <a:rPr lang="ru-RU" dirty="0" smtClean="0">
              <a:latin typeface="Times New Roman" panose="02020603050405020304" pitchFamily="18" charset="0"/>
              <a:cs typeface="Times New Roman" panose="02020603050405020304" pitchFamily="18" charset="0"/>
            </a:rPr>
            <a:t> 100 дан </a:t>
          </a:r>
          <a:r>
            <a:rPr lang="ru-RU" dirty="0" err="1" smtClean="0">
              <a:latin typeface="Times New Roman" panose="02020603050405020304" pitchFamily="18" charset="0"/>
              <a:cs typeface="Times New Roman" panose="02020603050405020304" pitchFamily="18" charset="0"/>
            </a:rPr>
            <a:t>орти</a:t>
          </a:r>
          <a:r>
            <a:rPr lang="uz-Cyrl-UZ" dirty="0" smtClean="0">
              <a:latin typeface="Times New Roman" panose="02020603050405020304" pitchFamily="18" charset="0"/>
              <a:cs typeface="Times New Roman" panose="02020603050405020304" pitchFamily="18" charset="0"/>
            </a:rPr>
            <a:t>қ</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усуллардан</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фойдаланишади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75B4813-E46A-4F46-A3CB-BCF61A6D81D7}" type="parTrans" cxnId="{D9759C0F-808A-4B05-892F-47E6EE6CDA3D}">
      <dgm:prSet/>
      <dgm:spPr/>
      <dgm:t>
        <a:bodyPr/>
        <a:lstStyle/>
        <a:p>
          <a:endParaRPr lang="ru-RU"/>
        </a:p>
      </dgm:t>
    </dgm:pt>
    <dgm:pt modelId="{9155A36E-DB62-42C2-9EF6-583498823B0E}" type="sibTrans" cxnId="{D9759C0F-808A-4B05-892F-47E6EE6CDA3D}">
      <dgm:prSet/>
      <dgm:spPr/>
      <dgm:t>
        <a:bodyPr/>
        <a:lstStyle/>
        <a:p>
          <a:endParaRPr lang="ru-RU"/>
        </a:p>
      </dgm:t>
    </dgm:pt>
    <dgm:pt modelId="{03478E49-0F72-48C6-8893-B84A756C576B}" type="pres">
      <dgm:prSet presAssocID="{568D2A06-217E-46B0-B74F-B55301DCDDA4}" presName="linear" presStyleCnt="0">
        <dgm:presLayoutVars>
          <dgm:animLvl val="lvl"/>
          <dgm:resizeHandles val="exact"/>
        </dgm:presLayoutVars>
      </dgm:prSet>
      <dgm:spPr/>
      <dgm:t>
        <a:bodyPr/>
        <a:lstStyle/>
        <a:p>
          <a:endParaRPr lang="ru-RU"/>
        </a:p>
      </dgm:t>
    </dgm:pt>
    <dgm:pt modelId="{8147072B-CF95-406A-A097-B215392E3AE4}" type="pres">
      <dgm:prSet presAssocID="{5A9929BF-6534-438C-8DCE-1159714A88C6}" presName="parentText" presStyleLbl="node1" presStyleIdx="0" presStyleCnt="1">
        <dgm:presLayoutVars>
          <dgm:chMax val="0"/>
          <dgm:bulletEnabled val="1"/>
        </dgm:presLayoutVars>
      </dgm:prSet>
      <dgm:spPr/>
      <dgm:t>
        <a:bodyPr/>
        <a:lstStyle/>
        <a:p>
          <a:endParaRPr lang="ru-RU"/>
        </a:p>
      </dgm:t>
    </dgm:pt>
  </dgm:ptLst>
  <dgm:cxnLst>
    <dgm:cxn modelId="{2A5CB2E7-55D3-44B7-8484-C271E46975BF}" type="presOf" srcId="{5A9929BF-6534-438C-8DCE-1159714A88C6}" destId="{8147072B-CF95-406A-A097-B215392E3AE4}" srcOrd="0" destOrd="0" presId="urn:microsoft.com/office/officeart/2005/8/layout/vList2"/>
    <dgm:cxn modelId="{4A91B057-F6B4-4666-B1FE-B20F575B4CAC}" type="presOf" srcId="{568D2A06-217E-46B0-B74F-B55301DCDDA4}" destId="{03478E49-0F72-48C6-8893-B84A756C576B}" srcOrd="0" destOrd="0" presId="urn:microsoft.com/office/officeart/2005/8/layout/vList2"/>
    <dgm:cxn modelId="{D9759C0F-808A-4B05-892F-47E6EE6CDA3D}" srcId="{568D2A06-217E-46B0-B74F-B55301DCDDA4}" destId="{5A9929BF-6534-438C-8DCE-1159714A88C6}" srcOrd="0" destOrd="0" parTransId="{775B4813-E46A-4F46-A3CB-BCF61A6D81D7}" sibTransId="{9155A36E-DB62-42C2-9EF6-583498823B0E}"/>
    <dgm:cxn modelId="{7964A1E5-942B-4B69-BEDA-6ACF14A3D3F8}" type="presParOf" srcId="{03478E49-0F72-48C6-8893-B84A756C576B}" destId="{8147072B-CF95-406A-A097-B215392E3AE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247EE208-7C9A-4397-AE08-7F48FD1EEB15}"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26F8BF66-7D36-4F96-890F-19CFB050AC70}">
      <dgm:prSet/>
      <dgm:spPr/>
      <dgm:t>
        <a:bodyPr/>
        <a:lstStyle/>
        <a:p>
          <a:pPr marL="0" indent="358775" algn="just" rtl="0"/>
          <a:r>
            <a:rPr lang="ru-RU" dirty="0" err="1" smtClean="0">
              <a:latin typeface="Times New Roman" panose="02020603050405020304" pitchFamily="18" charset="0"/>
              <a:cs typeface="Times New Roman" panose="02020603050405020304" pitchFamily="18" charset="0"/>
            </a:rPr>
            <a:t>Мамлакатнинг</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рақобатбардошли</a:t>
          </a:r>
          <a:r>
            <a:rPr lang="uz-Cyrl-UZ" dirty="0" smtClean="0">
              <a:latin typeface="Times New Roman" panose="02020603050405020304" pitchFamily="18" charset="0"/>
              <a:cs typeface="Times New Roman" panose="02020603050405020304" pitchFamily="18" charset="0"/>
            </a:rPr>
            <a:t>г</a:t>
          </a:r>
          <a:r>
            <a:rPr lang="ru-RU" dirty="0" err="1" smtClean="0">
              <a:latin typeface="Times New Roman" panose="02020603050405020304" pitchFamily="18" charset="0"/>
              <a:cs typeface="Times New Roman" panose="02020603050405020304" pitchFamily="18" charset="0"/>
            </a:rPr>
            <a:t>ини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ани</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лашда</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уйидагилар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асосий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омиллар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сифатида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хизмат</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қ</a:t>
          </a:r>
          <a:r>
            <a:rPr lang="ru-RU" dirty="0" err="1" smtClean="0">
              <a:latin typeface="Times New Roman" panose="02020603050405020304" pitchFamily="18" charset="0"/>
              <a:cs typeface="Times New Roman" panose="02020603050405020304" pitchFamily="18" charset="0"/>
            </a:rPr>
            <a:t>илади</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246D38F-9CB3-494B-9A46-A7CA825731CA}" type="parTrans" cxnId="{E68596CD-E876-478E-BF07-D8CA0E32F260}">
      <dgm:prSet/>
      <dgm:spPr/>
      <dgm:t>
        <a:bodyPr/>
        <a:lstStyle/>
        <a:p>
          <a:endParaRPr lang="ru-RU"/>
        </a:p>
      </dgm:t>
    </dgm:pt>
    <dgm:pt modelId="{558AF1C7-B7A3-4968-9B7D-44AB06A54AE4}" type="sibTrans" cxnId="{E68596CD-E876-478E-BF07-D8CA0E32F260}">
      <dgm:prSet/>
      <dgm:spPr/>
      <dgm:t>
        <a:bodyPr/>
        <a:lstStyle/>
        <a:p>
          <a:endParaRPr lang="ru-RU"/>
        </a:p>
      </dgm:t>
    </dgm:pt>
    <dgm:pt modelId="{7CD076DC-ADC0-482D-99AA-1A0480291FB7}">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иқтисодий салоҳият ва иқтисодиётнинг ўсиш суръатлари; </a:t>
          </a:r>
          <a:endParaRPr lang="ru-RU" dirty="0">
            <a:latin typeface="Times New Roman" panose="02020603050405020304" pitchFamily="18" charset="0"/>
            <a:cs typeface="Times New Roman" panose="02020603050405020304" pitchFamily="18" charset="0"/>
          </a:endParaRPr>
        </a:p>
      </dgm:t>
    </dgm:pt>
    <dgm:pt modelId="{CD94B44D-1FD2-4D03-BB7D-DF10CE0BAC32}" type="parTrans" cxnId="{FADE881C-05AF-4159-AC03-2B1B0C6A57F5}">
      <dgm:prSet/>
      <dgm:spPr/>
      <dgm:t>
        <a:bodyPr/>
        <a:lstStyle/>
        <a:p>
          <a:endParaRPr lang="ru-RU"/>
        </a:p>
      </dgm:t>
    </dgm:pt>
    <dgm:pt modelId="{652EECDF-687C-46B7-B4B4-72A40FB9BD34}" type="sibTrans" cxnId="{FADE881C-05AF-4159-AC03-2B1B0C6A57F5}">
      <dgm:prSet/>
      <dgm:spPr/>
      <dgm:t>
        <a:bodyPr/>
        <a:lstStyle/>
        <a:p>
          <a:endParaRPr lang="ru-RU"/>
        </a:p>
      </dgm:t>
    </dgm:pt>
    <dgm:pt modelId="{D0AB3AF1-7FB4-4DA1-B56A-AFEC8BE6512B}">
      <dgm:prSet/>
      <dgm:spPr/>
      <dgm:t>
        <a:bodyPr/>
        <a:lstStyle/>
        <a:p>
          <a:pPr algn="just" rtl="0"/>
          <a:r>
            <a:rPr lang="uz-Cyrl-UZ" dirty="0" smtClean="0">
              <a:latin typeface="Times New Roman" panose="02020603050405020304" pitchFamily="18" charset="0"/>
              <a:cs typeface="Times New Roman" panose="02020603050405020304" pitchFamily="18" charset="0"/>
            </a:rPr>
            <a:t>саноат ишлаб чиқаришининг самарадорлиги; </a:t>
          </a:r>
          <a:endParaRPr lang="ru-RU" dirty="0">
            <a:latin typeface="Times New Roman" panose="02020603050405020304" pitchFamily="18" charset="0"/>
            <a:cs typeface="Times New Roman" panose="02020603050405020304" pitchFamily="18" charset="0"/>
          </a:endParaRPr>
        </a:p>
      </dgm:t>
    </dgm:pt>
    <dgm:pt modelId="{1C7E564B-A1E0-4606-B9EC-D5F979E75CEE}" type="parTrans" cxnId="{EF2191D1-67DC-46D0-9B73-CE51BDB667DD}">
      <dgm:prSet/>
      <dgm:spPr/>
      <dgm:t>
        <a:bodyPr/>
        <a:lstStyle/>
        <a:p>
          <a:endParaRPr lang="ru-RU"/>
        </a:p>
      </dgm:t>
    </dgm:pt>
    <dgm:pt modelId="{597A37C4-CE1F-481F-BFD5-27192B9BFFF0}" type="sibTrans" cxnId="{EF2191D1-67DC-46D0-9B73-CE51BDB667DD}">
      <dgm:prSet/>
      <dgm:spPr/>
      <dgm:t>
        <a:bodyPr/>
        <a:lstStyle/>
        <a:p>
          <a:endParaRPr lang="ru-RU"/>
        </a:p>
      </dgm:t>
    </dgm:pt>
    <dgm:pt modelId="{24DCCA15-1977-4ABA-B5E2-AC65A60D1B50}">
      <dgm:prSet/>
      <dgm:spPr/>
      <dgm:t>
        <a:bodyPr/>
        <a:lstStyle/>
        <a:p>
          <a:pPr algn="just" rtl="0"/>
          <a:r>
            <a:rPr lang="uz-Cyrl-UZ" dirty="0" smtClean="0">
              <a:latin typeface="Times New Roman" panose="02020603050405020304" pitchFamily="18" charset="0"/>
              <a:cs typeface="Times New Roman" panose="02020603050405020304" pitchFamily="18" charset="0"/>
            </a:rPr>
            <a:t>илмий-техник тараққиётнинг ривожланиш даражаси ва уни ўзлаштириш суръатлари; </a:t>
          </a:r>
          <a:endParaRPr lang="ru-RU" dirty="0">
            <a:latin typeface="Times New Roman" panose="02020603050405020304" pitchFamily="18" charset="0"/>
            <a:cs typeface="Times New Roman" panose="02020603050405020304" pitchFamily="18" charset="0"/>
          </a:endParaRPr>
        </a:p>
      </dgm:t>
    </dgm:pt>
    <dgm:pt modelId="{5816EDFF-009A-46C0-A68B-7C2254FC0FDC}" type="parTrans" cxnId="{1464ECC3-ADD4-4C3A-8B8D-AADE385A1DE1}">
      <dgm:prSet/>
      <dgm:spPr/>
      <dgm:t>
        <a:bodyPr/>
        <a:lstStyle/>
        <a:p>
          <a:endParaRPr lang="ru-RU"/>
        </a:p>
      </dgm:t>
    </dgm:pt>
    <dgm:pt modelId="{C732F324-B2B8-4C36-A36D-63D02FF59951}" type="sibTrans" cxnId="{1464ECC3-ADD4-4C3A-8B8D-AADE385A1DE1}">
      <dgm:prSet/>
      <dgm:spPr/>
      <dgm:t>
        <a:bodyPr/>
        <a:lstStyle/>
        <a:p>
          <a:endParaRPr lang="ru-RU"/>
        </a:p>
      </dgm:t>
    </dgm:pt>
    <dgm:pt modelId="{FB20F89D-B611-4132-AE09-889ACEE09A02}">
      <dgm:prSet/>
      <dgm:spPr/>
      <dgm:t>
        <a:bodyPr/>
        <a:lstStyle/>
        <a:p>
          <a:pPr algn="just" rtl="0"/>
          <a:r>
            <a:rPr lang="uz-Cyrl-UZ" dirty="0" smtClean="0">
              <a:latin typeface="Times New Roman" panose="02020603050405020304" pitchFamily="18" charset="0"/>
              <a:cs typeface="Times New Roman" panose="02020603050405020304" pitchFamily="18" charset="0"/>
            </a:rPr>
            <a:t>халқаро меҳнат тақсимотида қатнашиш; </a:t>
          </a:r>
          <a:endParaRPr lang="ru-RU" dirty="0">
            <a:latin typeface="Times New Roman" panose="02020603050405020304" pitchFamily="18" charset="0"/>
            <a:cs typeface="Times New Roman" panose="02020603050405020304" pitchFamily="18" charset="0"/>
          </a:endParaRPr>
        </a:p>
      </dgm:t>
    </dgm:pt>
    <dgm:pt modelId="{186451A9-86B9-4DFB-9410-3D6A0286E484}" type="parTrans" cxnId="{1EA082E7-A5FF-41BB-B798-1BCFABAABC76}">
      <dgm:prSet/>
      <dgm:spPr/>
      <dgm:t>
        <a:bodyPr/>
        <a:lstStyle/>
        <a:p>
          <a:endParaRPr lang="ru-RU"/>
        </a:p>
      </dgm:t>
    </dgm:pt>
    <dgm:pt modelId="{0747F74A-8DDF-4C42-85DF-CB2C21AC77AA}" type="sibTrans" cxnId="{1EA082E7-A5FF-41BB-B798-1BCFABAABC76}">
      <dgm:prSet/>
      <dgm:spPr/>
      <dgm:t>
        <a:bodyPr/>
        <a:lstStyle/>
        <a:p>
          <a:endParaRPr lang="ru-RU"/>
        </a:p>
      </dgm:t>
    </dgm:pt>
    <dgm:pt modelId="{0A97A32B-BB25-47AC-983B-E97A2B25FDC1}">
      <dgm:prSet/>
      <dgm:spPr/>
      <dgm:t>
        <a:bodyPr/>
        <a:lstStyle/>
        <a:p>
          <a:pPr algn="just" rtl="0"/>
          <a:r>
            <a:rPr lang="uz-Cyrl-UZ" dirty="0" smtClean="0">
              <a:latin typeface="Times New Roman" panose="02020603050405020304" pitchFamily="18" charset="0"/>
              <a:cs typeface="Times New Roman" panose="02020603050405020304" pitchFamily="18" charset="0"/>
            </a:rPr>
            <a:t>ички бозор ҳажми ва динамикаси; </a:t>
          </a:r>
          <a:endParaRPr lang="ru-RU" dirty="0">
            <a:latin typeface="Times New Roman" panose="02020603050405020304" pitchFamily="18" charset="0"/>
            <a:cs typeface="Times New Roman" panose="02020603050405020304" pitchFamily="18" charset="0"/>
          </a:endParaRPr>
        </a:p>
      </dgm:t>
    </dgm:pt>
    <dgm:pt modelId="{BB2B243B-0456-4741-BA45-5BD72545F184}" type="parTrans" cxnId="{BDEB244C-7842-4609-8317-7F5CF08A1BD0}">
      <dgm:prSet/>
      <dgm:spPr/>
      <dgm:t>
        <a:bodyPr/>
        <a:lstStyle/>
        <a:p>
          <a:endParaRPr lang="ru-RU"/>
        </a:p>
      </dgm:t>
    </dgm:pt>
    <dgm:pt modelId="{C758A271-0F40-4CE3-9CCD-D9664D462943}" type="sibTrans" cxnId="{BDEB244C-7842-4609-8317-7F5CF08A1BD0}">
      <dgm:prSet/>
      <dgm:spPr/>
      <dgm:t>
        <a:bodyPr/>
        <a:lstStyle/>
        <a:p>
          <a:endParaRPr lang="ru-RU"/>
        </a:p>
      </dgm:t>
    </dgm:pt>
    <dgm:pt modelId="{E6F97C85-20F4-4743-B5B9-E28B0C9B45C7}">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иқтисодиётда давлатнинг роли; </a:t>
          </a:r>
          <a:endParaRPr lang="ru-RU" dirty="0">
            <a:latin typeface="Times New Roman" panose="02020603050405020304" pitchFamily="18" charset="0"/>
            <a:cs typeface="Times New Roman" panose="02020603050405020304" pitchFamily="18" charset="0"/>
          </a:endParaRPr>
        </a:p>
      </dgm:t>
    </dgm:pt>
    <dgm:pt modelId="{BE982F2B-DCC5-405C-94D8-58E096E1487D}" type="parTrans" cxnId="{FB91596C-FADE-4067-B016-B15C55EB04D6}">
      <dgm:prSet/>
      <dgm:spPr/>
      <dgm:t>
        <a:bodyPr/>
        <a:lstStyle/>
        <a:p>
          <a:endParaRPr lang="ru-RU"/>
        </a:p>
      </dgm:t>
    </dgm:pt>
    <dgm:pt modelId="{393D87A6-6A07-4315-A0D4-90FCF68AD055}" type="sibTrans" cxnId="{FB91596C-FADE-4067-B016-B15C55EB04D6}">
      <dgm:prSet/>
      <dgm:spPr/>
      <dgm:t>
        <a:bodyPr/>
        <a:lstStyle/>
        <a:p>
          <a:endParaRPr lang="ru-RU"/>
        </a:p>
      </dgm:t>
    </dgm:pt>
    <dgm:pt modelId="{291275DC-5C9C-4E78-A75C-01D68B3FEC5C}">
      <dgm:prSet/>
      <dgm:spPr/>
      <dgm:t>
        <a:bodyPr/>
        <a:lstStyle/>
        <a:p>
          <a:pPr algn="just" rtl="0"/>
          <a:r>
            <a:rPr lang="uz-Cyrl-UZ" dirty="0" smtClean="0">
              <a:latin typeface="Times New Roman" panose="02020603050405020304" pitchFamily="18" charset="0"/>
              <a:cs typeface="Times New Roman" panose="02020603050405020304" pitchFamily="18" charset="0"/>
            </a:rPr>
            <a:t>молия тизимининг эгилувчанлиги; </a:t>
          </a:r>
          <a:endParaRPr lang="ru-RU" dirty="0">
            <a:latin typeface="Times New Roman" panose="02020603050405020304" pitchFamily="18" charset="0"/>
            <a:cs typeface="Times New Roman" panose="02020603050405020304" pitchFamily="18" charset="0"/>
          </a:endParaRPr>
        </a:p>
      </dgm:t>
    </dgm:pt>
    <dgm:pt modelId="{DEE243EB-71D0-4D94-AD96-EECF6F7E7E65}" type="parTrans" cxnId="{0D4FDDA9-D334-4545-B95C-49D9B97DA618}">
      <dgm:prSet/>
      <dgm:spPr/>
      <dgm:t>
        <a:bodyPr/>
        <a:lstStyle/>
        <a:p>
          <a:endParaRPr lang="ru-RU"/>
        </a:p>
      </dgm:t>
    </dgm:pt>
    <dgm:pt modelId="{0ECEFB27-9825-46BC-B053-7852D6E31F66}" type="sibTrans" cxnId="{0D4FDDA9-D334-4545-B95C-49D9B97DA618}">
      <dgm:prSet/>
      <dgm:spPr/>
      <dgm:t>
        <a:bodyPr/>
        <a:lstStyle/>
        <a:p>
          <a:endParaRPr lang="ru-RU"/>
        </a:p>
      </dgm:t>
    </dgm:pt>
    <dgm:pt modelId="{90EE2B16-2A3A-4142-AF87-93E93A7B2830}">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ресурслари билан таъминланганлик ва малака даражаси; </a:t>
          </a:r>
          <a:endParaRPr lang="ru-RU" dirty="0">
            <a:latin typeface="Times New Roman" panose="02020603050405020304" pitchFamily="18" charset="0"/>
            <a:cs typeface="Times New Roman" panose="02020603050405020304" pitchFamily="18" charset="0"/>
          </a:endParaRPr>
        </a:p>
      </dgm:t>
    </dgm:pt>
    <dgm:pt modelId="{7709C1E0-0E63-4E16-B51F-067A2B2CD654}" type="parTrans" cxnId="{9188475A-B748-4836-B9A8-851AEE411390}">
      <dgm:prSet/>
      <dgm:spPr/>
      <dgm:t>
        <a:bodyPr/>
        <a:lstStyle/>
        <a:p>
          <a:endParaRPr lang="ru-RU"/>
        </a:p>
      </dgm:t>
    </dgm:pt>
    <dgm:pt modelId="{BD70C526-FADA-435A-A80E-6785D1F2BB0E}" type="sibTrans" cxnId="{9188475A-B748-4836-B9A8-851AEE411390}">
      <dgm:prSet/>
      <dgm:spPr/>
      <dgm:t>
        <a:bodyPr/>
        <a:lstStyle/>
        <a:p>
          <a:endParaRPr lang="ru-RU"/>
        </a:p>
      </dgm:t>
    </dgm:pt>
    <dgm:pt modelId="{1DA04C84-10CF-4D13-9408-0E9CCA8B2477}">
      <dgm:prSet/>
      <dgm:spPr/>
      <dgm:t>
        <a:bodyPr/>
        <a:lstStyle/>
        <a:p>
          <a:pPr algn="just" rtl="0"/>
          <a:r>
            <a:rPr lang="uz-Cyrl-UZ" dirty="0" smtClean="0">
              <a:latin typeface="Times New Roman" panose="02020603050405020304" pitchFamily="18" charset="0"/>
              <a:cs typeface="Times New Roman" panose="02020603050405020304" pitchFamily="18" charset="0"/>
            </a:rPr>
            <a:t>ички сиёсий ва ижтимоий-иқтисодий ҳолат; </a:t>
          </a:r>
          <a:endParaRPr lang="ru-RU" dirty="0">
            <a:latin typeface="Times New Roman" panose="02020603050405020304" pitchFamily="18" charset="0"/>
            <a:cs typeface="Times New Roman" panose="02020603050405020304" pitchFamily="18" charset="0"/>
          </a:endParaRPr>
        </a:p>
      </dgm:t>
    </dgm:pt>
    <dgm:pt modelId="{B9916B3A-C01B-441E-8F2A-E1B79BE19F0F}" type="parTrans" cxnId="{4B46FDB0-C71E-4200-894F-B16282681886}">
      <dgm:prSet/>
      <dgm:spPr/>
      <dgm:t>
        <a:bodyPr/>
        <a:lstStyle/>
        <a:p>
          <a:endParaRPr lang="ru-RU"/>
        </a:p>
      </dgm:t>
    </dgm:pt>
    <dgm:pt modelId="{B0872727-919E-4FD5-A110-E91EE16522FD}" type="sibTrans" cxnId="{4B46FDB0-C71E-4200-894F-B16282681886}">
      <dgm:prSet/>
      <dgm:spPr/>
      <dgm:t>
        <a:bodyPr/>
        <a:lstStyle/>
        <a:p>
          <a:endParaRPr lang="ru-RU"/>
        </a:p>
      </dgm:t>
    </dgm:pt>
    <dgm:pt modelId="{4F08149D-09AB-454A-8BEB-134D61F5850A}">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иқтисодиётнинг жаҳон талабига мослашиш даражаси ва қобилияти.</a:t>
          </a:r>
          <a:endParaRPr lang="ru-RU" dirty="0">
            <a:latin typeface="Times New Roman" panose="02020603050405020304" pitchFamily="18" charset="0"/>
            <a:cs typeface="Times New Roman" panose="02020603050405020304" pitchFamily="18" charset="0"/>
          </a:endParaRPr>
        </a:p>
      </dgm:t>
    </dgm:pt>
    <dgm:pt modelId="{F8F5B3B4-5015-4197-8312-B07BD7D3AF25}" type="parTrans" cxnId="{97919F13-0843-4777-BAD4-A92950D271F1}">
      <dgm:prSet/>
      <dgm:spPr/>
      <dgm:t>
        <a:bodyPr/>
        <a:lstStyle/>
        <a:p>
          <a:endParaRPr lang="ru-RU"/>
        </a:p>
      </dgm:t>
    </dgm:pt>
    <dgm:pt modelId="{30DB559B-2722-4901-B7B4-77A450E8F6FA}" type="sibTrans" cxnId="{97919F13-0843-4777-BAD4-A92950D271F1}">
      <dgm:prSet/>
      <dgm:spPr/>
      <dgm:t>
        <a:bodyPr/>
        <a:lstStyle/>
        <a:p>
          <a:endParaRPr lang="ru-RU"/>
        </a:p>
      </dgm:t>
    </dgm:pt>
    <dgm:pt modelId="{7A58C626-3A2C-4327-8643-54BBD3DC38CB}" type="pres">
      <dgm:prSet presAssocID="{247EE208-7C9A-4397-AE08-7F48FD1EEB15}" presName="linear" presStyleCnt="0">
        <dgm:presLayoutVars>
          <dgm:animLvl val="lvl"/>
          <dgm:resizeHandles val="exact"/>
        </dgm:presLayoutVars>
      </dgm:prSet>
      <dgm:spPr/>
      <dgm:t>
        <a:bodyPr/>
        <a:lstStyle/>
        <a:p>
          <a:endParaRPr lang="ru-RU"/>
        </a:p>
      </dgm:t>
    </dgm:pt>
    <dgm:pt modelId="{FAAE23C6-D7AA-4C41-8972-29A6BEE58FFE}" type="pres">
      <dgm:prSet presAssocID="{26F8BF66-7D36-4F96-890F-19CFB050AC70}" presName="parentText" presStyleLbl="node1" presStyleIdx="0" presStyleCnt="1">
        <dgm:presLayoutVars>
          <dgm:chMax val="0"/>
          <dgm:bulletEnabled val="1"/>
        </dgm:presLayoutVars>
      </dgm:prSet>
      <dgm:spPr/>
      <dgm:t>
        <a:bodyPr/>
        <a:lstStyle/>
        <a:p>
          <a:endParaRPr lang="ru-RU"/>
        </a:p>
      </dgm:t>
    </dgm:pt>
    <dgm:pt modelId="{13C80E3F-3B52-4A0B-968E-96178BDF40E6}" type="pres">
      <dgm:prSet presAssocID="{26F8BF66-7D36-4F96-890F-19CFB050AC70}" presName="childText" presStyleLbl="revTx" presStyleIdx="0" presStyleCnt="1">
        <dgm:presLayoutVars>
          <dgm:bulletEnabled val="1"/>
        </dgm:presLayoutVars>
      </dgm:prSet>
      <dgm:spPr/>
      <dgm:t>
        <a:bodyPr/>
        <a:lstStyle/>
        <a:p>
          <a:endParaRPr lang="ru-RU"/>
        </a:p>
      </dgm:t>
    </dgm:pt>
  </dgm:ptLst>
  <dgm:cxnLst>
    <dgm:cxn modelId="{E9B874CC-56DA-490F-9311-5E2257512CF0}" type="presOf" srcId="{26F8BF66-7D36-4F96-890F-19CFB050AC70}" destId="{FAAE23C6-D7AA-4C41-8972-29A6BEE58FFE}" srcOrd="0" destOrd="0" presId="urn:microsoft.com/office/officeart/2005/8/layout/vList2"/>
    <dgm:cxn modelId="{1464ECC3-ADD4-4C3A-8B8D-AADE385A1DE1}" srcId="{26F8BF66-7D36-4F96-890F-19CFB050AC70}" destId="{24DCCA15-1977-4ABA-B5E2-AC65A60D1B50}" srcOrd="2" destOrd="0" parTransId="{5816EDFF-009A-46C0-A68B-7C2254FC0FDC}" sibTransId="{C732F324-B2B8-4C36-A36D-63D02FF59951}"/>
    <dgm:cxn modelId="{FB91596C-FADE-4067-B016-B15C55EB04D6}" srcId="{26F8BF66-7D36-4F96-890F-19CFB050AC70}" destId="{E6F97C85-20F4-4743-B5B9-E28B0C9B45C7}" srcOrd="5" destOrd="0" parTransId="{BE982F2B-DCC5-405C-94D8-58E096E1487D}" sibTransId="{393D87A6-6A07-4315-A0D4-90FCF68AD055}"/>
    <dgm:cxn modelId="{17187C05-4B25-4BC3-B2FF-A5D118660F0C}" type="presOf" srcId="{4F08149D-09AB-454A-8BEB-134D61F5850A}" destId="{13C80E3F-3B52-4A0B-968E-96178BDF40E6}" srcOrd="0" destOrd="9" presId="urn:microsoft.com/office/officeart/2005/8/layout/vList2"/>
    <dgm:cxn modelId="{E68596CD-E876-478E-BF07-D8CA0E32F260}" srcId="{247EE208-7C9A-4397-AE08-7F48FD1EEB15}" destId="{26F8BF66-7D36-4F96-890F-19CFB050AC70}" srcOrd="0" destOrd="0" parTransId="{C246D38F-9CB3-494B-9A46-A7CA825731CA}" sibTransId="{558AF1C7-B7A3-4968-9B7D-44AB06A54AE4}"/>
    <dgm:cxn modelId="{D3EC4781-F457-4712-AB98-86840523A7AE}" type="presOf" srcId="{0A97A32B-BB25-47AC-983B-E97A2B25FDC1}" destId="{13C80E3F-3B52-4A0B-968E-96178BDF40E6}" srcOrd="0" destOrd="4" presId="urn:microsoft.com/office/officeart/2005/8/layout/vList2"/>
    <dgm:cxn modelId="{F61AB32F-56A1-4A5D-8EF5-C03DAE8B6EE5}" type="presOf" srcId="{E6F97C85-20F4-4743-B5B9-E28B0C9B45C7}" destId="{13C80E3F-3B52-4A0B-968E-96178BDF40E6}" srcOrd="0" destOrd="5" presId="urn:microsoft.com/office/officeart/2005/8/layout/vList2"/>
    <dgm:cxn modelId="{BA2A4086-B63D-4308-AE5B-C6EC1FF31CAD}" type="presOf" srcId="{24DCCA15-1977-4ABA-B5E2-AC65A60D1B50}" destId="{13C80E3F-3B52-4A0B-968E-96178BDF40E6}" srcOrd="0" destOrd="2" presId="urn:microsoft.com/office/officeart/2005/8/layout/vList2"/>
    <dgm:cxn modelId="{97919F13-0843-4777-BAD4-A92950D271F1}" srcId="{26F8BF66-7D36-4F96-890F-19CFB050AC70}" destId="{4F08149D-09AB-454A-8BEB-134D61F5850A}" srcOrd="9" destOrd="0" parTransId="{F8F5B3B4-5015-4197-8312-B07BD7D3AF25}" sibTransId="{30DB559B-2722-4901-B7B4-77A450E8F6FA}"/>
    <dgm:cxn modelId="{9188475A-B748-4836-B9A8-851AEE411390}" srcId="{26F8BF66-7D36-4F96-890F-19CFB050AC70}" destId="{90EE2B16-2A3A-4142-AF87-93E93A7B2830}" srcOrd="7" destOrd="0" parTransId="{7709C1E0-0E63-4E16-B51F-067A2B2CD654}" sibTransId="{BD70C526-FADA-435A-A80E-6785D1F2BB0E}"/>
    <dgm:cxn modelId="{FADE881C-05AF-4159-AC03-2B1B0C6A57F5}" srcId="{26F8BF66-7D36-4F96-890F-19CFB050AC70}" destId="{7CD076DC-ADC0-482D-99AA-1A0480291FB7}" srcOrd="0" destOrd="0" parTransId="{CD94B44D-1FD2-4D03-BB7D-DF10CE0BAC32}" sibTransId="{652EECDF-687C-46B7-B4B4-72A40FB9BD34}"/>
    <dgm:cxn modelId="{F78DE37C-ED8D-47BE-95DF-9F9E51F12181}" type="presOf" srcId="{291275DC-5C9C-4E78-A75C-01D68B3FEC5C}" destId="{13C80E3F-3B52-4A0B-968E-96178BDF40E6}" srcOrd="0" destOrd="6" presId="urn:microsoft.com/office/officeart/2005/8/layout/vList2"/>
    <dgm:cxn modelId="{B2E4ACEA-0D24-4021-A029-A14E8E07905E}" type="presOf" srcId="{D0AB3AF1-7FB4-4DA1-B56A-AFEC8BE6512B}" destId="{13C80E3F-3B52-4A0B-968E-96178BDF40E6}" srcOrd="0" destOrd="1" presId="urn:microsoft.com/office/officeart/2005/8/layout/vList2"/>
    <dgm:cxn modelId="{0D4FDDA9-D334-4545-B95C-49D9B97DA618}" srcId="{26F8BF66-7D36-4F96-890F-19CFB050AC70}" destId="{291275DC-5C9C-4E78-A75C-01D68B3FEC5C}" srcOrd="6" destOrd="0" parTransId="{DEE243EB-71D0-4D94-AD96-EECF6F7E7E65}" sibTransId="{0ECEFB27-9825-46BC-B053-7852D6E31F66}"/>
    <dgm:cxn modelId="{98B243EA-C6E3-4C47-A01B-E59A997870E6}" type="presOf" srcId="{1DA04C84-10CF-4D13-9408-0E9CCA8B2477}" destId="{13C80E3F-3B52-4A0B-968E-96178BDF40E6}" srcOrd="0" destOrd="8" presId="urn:microsoft.com/office/officeart/2005/8/layout/vList2"/>
    <dgm:cxn modelId="{1EA082E7-A5FF-41BB-B798-1BCFABAABC76}" srcId="{26F8BF66-7D36-4F96-890F-19CFB050AC70}" destId="{FB20F89D-B611-4132-AE09-889ACEE09A02}" srcOrd="3" destOrd="0" parTransId="{186451A9-86B9-4DFB-9410-3D6A0286E484}" sibTransId="{0747F74A-8DDF-4C42-85DF-CB2C21AC77AA}"/>
    <dgm:cxn modelId="{EF2191D1-67DC-46D0-9B73-CE51BDB667DD}" srcId="{26F8BF66-7D36-4F96-890F-19CFB050AC70}" destId="{D0AB3AF1-7FB4-4DA1-B56A-AFEC8BE6512B}" srcOrd="1" destOrd="0" parTransId="{1C7E564B-A1E0-4606-B9EC-D5F979E75CEE}" sibTransId="{597A37C4-CE1F-481F-BFD5-27192B9BFFF0}"/>
    <dgm:cxn modelId="{82669031-3BE6-4746-A727-DD9103E9A2B1}" type="presOf" srcId="{7CD076DC-ADC0-482D-99AA-1A0480291FB7}" destId="{13C80E3F-3B52-4A0B-968E-96178BDF40E6}" srcOrd="0" destOrd="0" presId="urn:microsoft.com/office/officeart/2005/8/layout/vList2"/>
    <dgm:cxn modelId="{D2E7AF96-3F40-4C44-AEEC-A79D016541C4}" type="presOf" srcId="{247EE208-7C9A-4397-AE08-7F48FD1EEB15}" destId="{7A58C626-3A2C-4327-8643-54BBD3DC38CB}" srcOrd="0" destOrd="0" presId="urn:microsoft.com/office/officeart/2005/8/layout/vList2"/>
    <dgm:cxn modelId="{BDEB244C-7842-4609-8317-7F5CF08A1BD0}" srcId="{26F8BF66-7D36-4F96-890F-19CFB050AC70}" destId="{0A97A32B-BB25-47AC-983B-E97A2B25FDC1}" srcOrd="4" destOrd="0" parTransId="{BB2B243B-0456-4741-BA45-5BD72545F184}" sibTransId="{C758A271-0F40-4CE3-9CCD-D9664D462943}"/>
    <dgm:cxn modelId="{4846DE83-1784-486E-9600-07E1FD24DB1C}" type="presOf" srcId="{FB20F89D-B611-4132-AE09-889ACEE09A02}" destId="{13C80E3F-3B52-4A0B-968E-96178BDF40E6}" srcOrd="0" destOrd="3" presId="urn:microsoft.com/office/officeart/2005/8/layout/vList2"/>
    <dgm:cxn modelId="{A40A19C6-5CA6-429B-A710-D936434B6C3A}" type="presOf" srcId="{90EE2B16-2A3A-4142-AF87-93E93A7B2830}" destId="{13C80E3F-3B52-4A0B-968E-96178BDF40E6}" srcOrd="0" destOrd="7" presId="urn:microsoft.com/office/officeart/2005/8/layout/vList2"/>
    <dgm:cxn modelId="{4B46FDB0-C71E-4200-894F-B16282681886}" srcId="{26F8BF66-7D36-4F96-890F-19CFB050AC70}" destId="{1DA04C84-10CF-4D13-9408-0E9CCA8B2477}" srcOrd="8" destOrd="0" parTransId="{B9916B3A-C01B-441E-8F2A-E1B79BE19F0F}" sibTransId="{B0872727-919E-4FD5-A110-E91EE16522FD}"/>
    <dgm:cxn modelId="{46B22219-E250-4FB0-B377-5458BCF525DE}" type="presParOf" srcId="{7A58C626-3A2C-4327-8643-54BBD3DC38CB}" destId="{FAAE23C6-D7AA-4C41-8972-29A6BEE58FFE}" srcOrd="0" destOrd="0" presId="urn:microsoft.com/office/officeart/2005/8/layout/vList2"/>
    <dgm:cxn modelId="{9E029264-252F-4024-A53B-AE69C29EEFFB}" type="presParOf" srcId="{7A58C626-3A2C-4327-8643-54BBD3DC38CB}" destId="{13C80E3F-3B52-4A0B-968E-96178BDF40E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C70C4F67-2B9E-4531-B6B5-8BBE5C41C1A6}"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CB61C649-C6C5-4020-9ACC-8387EF15E0D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Швейцариянинг Лозанна шаҳрида жойлашган Менежментни ривожлантириш халқаро институти (international Institute of Management Development, IMD) ҳар йили дунёнинг етакчи 47 мамлакатига рақобатбардошлик нуқтаи назаридан баҳо беради.</a:t>
          </a:r>
          <a:endParaRPr lang="ru-RU" dirty="0">
            <a:latin typeface="Times New Roman" panose="02020603050405020304" pitchFamily="18" charset="0"/>
            <a:cs typeface="Times New Roman" panose="02020603050405020304" pitchFamily="18" charset="0"/>
          </a:endParaRPr>
        </a:p>
      </dgm:t>
    </dgm:pt>
    <dgm:pt modelId="{3243243D-31DF-4992-8603-E35F88F09DEB}" type="parTrans" cxnId="{D9E39D42-E924-42CE-9141-71251164CA57}">
      <dgm:prSet/>
      <dgm:spPr/>
      <dgm:t>
        <a:bodyPr/>
        <a:lstStyle/>
        <a:p>
          <a:endParaRPr lang="ru-RU"/>
        </a:p>
      </dgm:t>
    </dgm:pt>
    <dgm:pt modelId="{51EC0C22-3E38-4C7F-8A12-C01058E0916A}" type="sibTrans" cxnId="{D9E39D42-E924-42CE-9141-71251164CA57}">
      <dgm:prSet/>
      <dgm:spPr/>
      <dgm:t>
        <a:bodyPr/>
        <a:lstStyle/>
        <a:p>
          <a:endParaRPr lang="ru-RU"/>
        </a:p>
      </dgm:t>
    </dgm:pt>
    <dgm:pt modelId="{FF1BD941-377E-4E92-B37F-04613A2ED904}" type="pres">
      <dgm:prSet presAssocID="{C70C4F67-2B9E-4531-B6B5-8BBE5C41C1A6}" presName="linear" presStyleCnt="0">
        <dgm:presLayoutVars>
          <dgm:animLvl val="lvl"/>
          <dgm:resizeHandles val="exact"/>
        </dgm:presLayoutVars>
      </dgm:prSet>
      <dgm:spPr/>
      <dgm:t>
        <a:bodyPr/>
        <a:lstStyle/>
        <a:p>
          <a:endParaRPr lang="ru-RU"/>
        </a:p>
      </dgm:t>
    </dgm:pt>
    <dgm:pt modelId="{BD4555E4-FE30-4D03-B847-92B219B90161}" type="pres">
      <dgm:prSet presAssocID="{CB61C649-C6C5-4020-9ACC-8387EF15E0D8}" presName="parentText" presStyleLbl="node1" presStyleIdx="0" presStyleCnt="1">
        <dgm:presLayoutVars>
          <dgm:chMax val="0"/>
          <dgm:bulletEnabled val="1"/>
        </dgm:presLayoutVars>
      </dgm:prSet>
      <dgm:spPr/>
      <dgm:t>
        <a:bodyPr/>
        <a:lstStyle/>
        <a:p>
          <a:endParaRPr lang="ru-RU"/>
        </a:p>
      </dgm:t>
    </dgm:pt>
  </dgm:ptLst>
  <dgm:cxnLst>
    <dgm:cxn modelId="{D9E39D42-E924-42CE-9141-71251164CA57}" srcId="{C70C4F67-2B9E-4531-B6B5-8BBE5C41C1A6}" destId="{CB61C649-C6C5-4020-9ACC-8387EF15E0D8}" srcOrd="0" destOrd="0" parTransId="{3243243D-31DF-4992-8603-E35F88F09DEB}" sibTransId="{51EC0C22-3E38-4C7F-8A12-C01058E0916A}"/>
    <dgm:cxn modelId="{396F2DDF-3158-4264-AF9C-46C8FDD9618D}" type="presOf" srcId="{CB61C649-C6C5-4020-9ACC-8387EF15E0D8}" destId="{BD4555E4-FE30-4D03-B847-92B219B90161}" srcOrd="0" destOrd="0" presId="urn:microsoft.com/office/officeart/2005/8/layout/vList2"/>
    <dgm:cxn modelId="{16D7A44A-ACF8-4101-9521-4EB7D2CBE28A}" type="presOf" srcId="{C70C4F67-2B9E-4531-B6B5-8BBE5C41C1A6}" destId="{FF1BD941-377E-4E92-B37F-04613A2ED904}" srcOrd="0" destOrd="0" presId="urn:microsoft.com/office/officeart/2005/8/layout/vList2"/>
    <dgm:cxn modelId="{0C860B48-D251-473B-838F-227EB7A650F3}" type="presParOf" srcId="{FF1BD941-377E-4E92-B37F-04613A2ED904}" destId="{BD4555E4-FE30-4D03-B847-92B219B901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48F46CC6-2184-486C-8D5D-9C586CFC407B}"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FB5F62FD-CBD4-4514-855B-EBA23F86D04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Таҳлиллар 287 мезон бўйича гуруҳланган 8 та омил бўйича амалга оширилади: </a:t>
          </a:r>
          <a:endParaRPr lang="ru-RU" dirty="0">
            <a:latin typeface="Times New Roman" panose="02020603050405020304" pitchFamily="18" charset="0"/>
            <a:cs typeface="Times New Roman" panose="02020603050405020304" pitchFamily="18" charset="0"/>
          </a:endParaRPr>
        </a:p>
      </dgm:t>
    </dgm:pt>
    <dgm:pt modelId="{65DF2298-192C-4319-BC09-93FBF5248CEA}" type="parTrans" cxnId="{0012B151-8D09-4E65-A746-71BFD3984288}">
      <dgm:prSet/>
      <dgm:spPr/>
      <dgm:t>
        <a:bodyPr/>
        <a:lstStyle/>
        <a:p>
          <a:endParaRPr lang="ru-RU"/>
        </a:p>
      </dgm:t>
    </dgm:pt>
    <dgm:pt modelId="{B11AEF5B-FF2E-4AAD-8FDF-4B4B761EFEE9}" type="sibTrans" cxnId="{0012B151-8D09-4E65-A746-71BFD3984288}">
      <dgm:prSet/>
      <dgm:spPr/>
      <dgm:t>
        <a:bodyPr/>
        <a:lstStyle/>
        <a:p>
          <a:endParaRPr lang="ru-RU"/>
        </a:p>
      </dgm:t>
    </dgm:pt>
    <dgm:pt modelId="{B1F64256-AC8F-44D5-AC1C-7A56F218C2BD}">
      <dgm:prSet/>
      <dgm:spPr/>
      <dgm:t>
        <a:bodyPr/>
        <a:lstStyle/>
        <a:p>
          <a:pPr algn="just" rtl="0"/>
          <a:r>
            <a:rPr lang="uz-Cyrl-UZ" dirty="0" smtClean="0">
              <a:latin typeface="Times New Roman" panose="02020603050405020304" pitchFamily="18" charset="0"/>
              <a:cs typeface="Times New Roman" panose="02020603050405020304" pitchFamily="18" charset="0"/>
            </a:rPr>
            <a:t>миллий иқтисодиёт тавсифи – ЯИМ ҳажми, инвестициялар ва жамғармалар ҳажми, пировард истеъмол даражаси, аҳоли турмуш даражаси, иқтисодиётнинг амал қилиш самарадорлиги даражаси; </a:t>
          </a:r>
          <a:endParaRPr lang="ru-RU" dirty="0">
            <a:latin typeface="Times New Roman" panose="02020603050405020304" pitchFamily="18" charset="0"/>
            <a:cs typeface="Times New Roman" panose="02020603050405020304" pitchFamily="18" charset="0"/>
          </a:endParaRPr>
        </a:p>
      </dgm:t>
    </dgm:pt>
    <dgm:pt modelId="{5156E0EC-0FC0-47F2-BC50-A666625DAD0B}" type="parTrans" cxnId="{2A2BDCAA-AB55-4C2C-9649-9C4AADCA8EF3}">
      <dgm:prSet/>
      <dgm:spPr/>
      <dgm:t>
        <a:bodyPr/>
        <a:lstStyle/>
        <a:p>
          <a:endParaRPr lang="ru-RU"/>
        </a:p>
      </dgm:t>
    </dgm:pt>
    <dgm:pt modelId="{7F3F6990-810C-45FC-8C13-8118D432B235}" type="sibTrans" cxnId="{2A2BDCAA-AB55-4C2C-9649-9C4AADCA8EF3}">
      <dgm:prSet/>
      <dgm:spPr/>
      <dgm:t>
        <a:bodyPr/>
        <a:lstStyle/>
        <a:p>
          <a:endParaRPr lang="ru-RU"/>
        </a:p>
      </dgm:t>
    </dgm:pt>
    <dgm:pt modelId="{272A8553-E019-48AC-B807-25287363CB3C}">
      <dgm:prSet/>
      <dgm:spPr/>
      <dgm:t>
        <a:bodyPr/>
        <a:lstStyle/>
        <a:p>
          <a:pPr algn="just" rtl="0"/>
          <a:r>
            <a:rPr lang="uz-Cyrl-UZ" dirty="0" smtClean="0">
              <a:latin typeface="Times New Roman" panose="02020603050405020304" pitchFamily="18" charset="0"/>
              <a:cs typeface="Times New Roman" panose="02020603050405020304" pitchFamily="18" charset="0"/>
            </a:rPr>
            <a:t>иқтисодиётнинг байналмилаллашув даражаси;</a:t>
          </a:r>
          <a:endParaRPr lang="ru-RU" dirty="0">
            <a:latin typeface="Times New Roman" panose="02020603050405020304" pitchFamily="18" charset="0"/>
            <a:cs typeface="Times New Roman" panose="02020603050405020304" pitchFamily="18" charset="0"/>
          </a:endParaRPr>
        </a:p>
      </dgm:t>
    </dgm:pt>
    <dgm:pt modelId="{B206C814-F3B1-4110-B2D6-21F445F66F6F}" type="parTrans" cxnId="{EA75A067-6FFE-4B36-AB7F-17521184D348}">
      <dgm:prSet/>
      <dgm:spPr/>
      <dgm:t>
        <a:bodyPr/>
        <a:lstStyle/>
        <a:p>
          <a:endParaRPr lang="ru-RU"/>
        </a:p>
      </dgm:t>
    </dgm:pt>
    <dgm:pt modelId="{3D6AB530-54F7-428D-BDF6-26970129C024}" type="sibTrans" cxnId="{EA75A067-6FFE-4B36-AB7F-17521184D348}">
      <dgm:prSet/>
      <dgm:spPr/>
      <dgm:t>
        <a:bodyPr/>
        <a:lstStyle/>
        <a:p>
          <a:endParaRPr lang="ru-RU"/>
        </a:p>
      </dgm:t>
    </dgm:pt>
    <dgm:pt modelId="{D5FE33C4-0583-4F4A-A255-3E21BE68D947}">
      <dgm:prSet/>
      <dgm:spPr/>
      <dgm:t>
        <a:bodyPr/>
        <a:lstStyle/>
        <a:p>
          <a:pPr algn="just" rtl="0"/>
          <a:r>
            <a:rPr lang="uz-Cyrl-UZ" dirty="0" smtClean="0">
              <a:latin typeface="Times New Roman" panose="02020603050405020304" pitchFamily="18" charset="0"/>
              <a:cs typeface="Times New Roman" panose="02020603050405020304" pitchFamily="18" charset="0"/>
            </a:rPr>
            <a:t>сиёсий тизимнинг барқарорлиги;</a:t>
          </a:r>
          <a:endParaRPr lang="ru-RU" dirty="0">
            <a:latin typeface="Times New Roman" panose="02020603050405020304" pitchFamily="18" charset="0"/>
            <a:cs typeface="Times New Roman" panose="02020603050405020304" pitchFamily="18" charset="0"/>
          </a:endParaRPr>
        </a:p>
      </dgm:t>
    </dgm:pt>
    <dgm:pt modelId="{C7F1E09C-E099-4ACB-82EB-FE7CEA126C0C}" type="parTrans" cxnId="{0E15DD96-D692-441B-9F22-7DA21AE9C47D}">
      <dgm:prSet/>
      <dgm:spPr/>
      <dgm:t>
        <a:bodyPr/>
        <a:lstStyle/>
        <a:p>
          <a:endParaRPr lang="ru-RU"/>
        </a:p>
      </dgm:t>
    </dgm:pt>
    <dgm:pt modelId="{A45A228A-8E23-4EEB-B345-7B4D76098D43}" type="sibTrans" cxnId="{0E15DD96-D692-441B-9F22-7DA21AE9C47D}">
      <dgm:prSet/>
      <dgm:spPr/>
      <dgm:t>
        <a:bodyPr/>
        <a:lstStyle/>
        <a:p>
          <a:endParaRPr lang="ru-RU"/>
        </a:p>
      </dgm:t>
    </dgm:pt>
    <dgm:pt modelId="{63F145E1-31C7-4317-8B82-7AFCDB9DFB05}">
      <dgm:prSet/>
      <dgm:spPr/>
      <dgm:t>
        <a:bodyPr/>
        <a:lstStyle/>
        <a:p>
          <a:pPr algn="just" rtl="0"/>
          <a:r>
            <a:rPr lang="uz-Cyrl-UZ" dirty="0" smtClean="0">
              <a:latin typeface="Times New Roman" panose="02020603050405020304" pitchFamily="18" charset="0"/>
              <a:cs typeface="Times New Roman" panose="02020603050405020304" pitchFamily="18" charset="0"/>
            </a:rPr>
            <a:t>молия тизими;</a:t>
          </a:r>
          <a:endParaRPr lang="ru-RU" dirty="0">
            <a:latin typeface="Times New Roman" panose="02020603050405020304" pitchFamily="18" charset="0"/>
            <a:cs typeface="Times New Roman" panose="02020603050405020304" pitchFamily="18" charset="0"/>
          </a:endParaRPr>
        </a:p>
      </dgm:t>
    </dgm:pt>
    <dgm:pt modelId="{34CB886C-37BA-4D60-BD93-A56D45E13A05}" type="parTrans" cxnId="{54388D31-E79F-442C-AF8A-1F18831573DB}">
      <dgm:prSet/>
      <dgm:spPr/>
      <dgm:t>
        <a:bodyPr/>
        <a:lstStyle/>
        <a:p>
          <a:endParaRPr lang="ru-RU"/>
        </a:p>
      </dgm:t>
    </dgm:pt>
    <dgm:pt modelId="{C4D5545F-7FAD-4ABE-95A1-5FBB687D21EC}" type="sibTrans" cxnId="{54388D31-E79F-442C-AF8A-1F18831573DB}">
      <dgm:prSet/>
      <dgm:spPr/>
      <dgm:t>
        <a:bodyPr/>
        <a:lstStyle/>
        <a:p>
          <a:endParaRPr lang="ru-RU"/>
        </a:p>
      </dgm:t>
    </dgm:pt>
    <dgm:pt modelId="{6959E587-27AB-403D-91A7-A7CE6A285D75}">
      <dgm:prSet/>
      <dgm:spPr/>
      <dgm:t>
        <a:bodyPr/>
        <a:lstStyle/>
        <a:p>
          <a:pPr algn="just" rtl="0"/>
          <a:r>
            <a:rPr lang="uz-Cyrl-UZ" dirty="0" smtClean="0">
              <a:latin typeface="Times New Roman" panose="02020603050405020304" pitchFamily="18" charset="0"/>
              <a:cs typeface="Times New Roman" panose="02020603050405020304" pitchFamily="18" charset="0"/>
            </a:rPr>
            <a:t>инфратузилма; </a:t>
          </a:r>
          <a:endParaRPr lang="ru-RU" dirty="0">
            <a:latin typeface="Times New Roman" panose="02020603050405020304" pitchFamily="18" charset="0"/>
            <a:cs typeface="Times New Roman" panose="02020603050405020304" pitchFamily="18" charset="0"/>
          </a:endParaRPr>
        </a:p>
      </dgm:t>
    </dgm:pt>
    <dgm:pt modelId="{F6827D6B-3AE5-4701-9FCA-10DF8B037115}" type="parTrans" cxnId="{F8AFF209-FB65-4D1E-9885-6C5877CC1CC0}">
      <dgm:prSet/>
      <dgm:spPr/>
      <dgm:t>
        <a:bodyPr/>
        <a:lstStyle/>
        <a:p>
          <a:endParaRPr lang="ru-RU"/>
        </a:p>
      </dgm:t>
    </dgm:pt>
    <dgm:pt modelId="{926A45E0-A6AA-42FD-B5BA-C43B5A22D448}" type="sibTrans" cxnId="{F8AFF209-FB65-4D1E-9885-6C5877CC1CC0}">
      <dgm:prSet/>
      <dgm:spPr/>
      <dgm:t>
        <a:bodyPr/>
        <a:lstStyle/>
        <a:p>
          <a:endParaRPr lang="ru-RU"/>
        </a:p>
      </dgm:t>
    </dgm:pt>
    <dgm:pt modelId="{ACDF7844-7C0C-4D89-9A22-9C670EFF6810}">
      <dgm:prSet/>
      <dgm:spPr/>
      <dgm:t>
        <a:bodyPr/>
        <a:lstStyle/>
        <a:p>
          <a:pPr algn="just" rtl="0"/>
          <a:r>
            <a:rPr lang="uz-Cyrl-UZ" dirty="0" smtClean="0">
              <a:latin typeface="Times New Roman" panose="02020603050405020304" pitchFamily="18" charset="0"/>
              <a:cs typeface="Times New Roman" panose="02020603050405020304" pitchFamily="18" charset="0"/>
            </a:rPr>
            <a:t>бошкарувнинг самарадорлиги; </a:t>
          </a:r>
          <a:endParaRPr lang="ru-RU" dirty="0">
            <a:latin typeface="Times New Roman" panose="02020603050405020304" pitchFamily="18" charset="0"/>
            <a:cs typeface="Times New Roman" panose="02020603050405020304" pitchFamily="18" charset="0"/>
          </a:endParaRPr>
        </a:p>
      </dgm:t>
    </dgm:pt>
    <dgm:pt modelId="{F1CBE3BD-B025-43DB-97BB-F52FF7BDD44F}" type="parTrans" cxnId="{877FCD39-1384-44B6-843B-B27AFA311FD3}">
      <dgm:prSet/>
      <dgm:spPr/>
      <dgm:t>
        <a:bodyPr/>
        <a:lstStyle/>
        <a:p>
          <a:endParaRPr lang="ru-RU"/>
        </a:p>
      </dgm:t>
    </dgm:pt>
    <dgm:pt modelId="{596581A8-2272-4B97-BC6F-8E5EDBBC11CE}" type="sibTrans" cxnId="{877FCD39-1384-44B6-843B-B27AFA311FD3}">
      <dgm:prSet/>
      <dgm:spPr/>
      <dgm:t>
        <a:bodyPr/>
        <a:lstStyle/>
        <a:p>
          <a:endParaRPr lang="ru-RU"/>
        </a:p>
      </dgm:t>
    </dgm:pt>
    <dgm:pt modelId="{BB3FD987-F1FB-4AD8-8395-7292C7D879EC}">
      <dgm:prSet/>
      <dgm:spPr/>
      <dgm:t>
        <a:bodyPr/>
        <a:lstStyle/>
        <a:p>
          <a:pPr algn="just" rtl="0"/>
          <a:r>
            <a:rPr lang="uz-Cyrl-UZ" dirty="0" smtClean="0">
              <a:latin typeface="Times New Roman" panose="02020603050405020304" pitchFamily="18" charset="0"/>
              <a:cs typeface="Times New Roman" panose="02020603050405020304" pitchFamily="18" charset="0"/>
            </a:rPr>
            <a:t>фан ва технологияларнинг ривожланиш даражаси; </a:t>
          </a:r>
          <a:endParaRPr lang="ru-RU" dirty="0">
            <a:latin typeface="Times New Roman" panose="02020603050405020304" pitchFamily="18" charset="0"/>
            <a:cs typeface="Times New Roman" panose="02020603050405020304" pitchFamily="18" charset="0"/>
          </a:endParaRPr>
        </a:p>
      </dgm:t>
    </dgm:pt>
    <dgm:pt modelId="{FC55D4FF-5D41-4F79-8973-9472AAEA242A}" type="parTrans" cxnId="{46A00D42-CF13-4066-8B7E-F0B09EA0BC60}">
      <dgm:prSet/>
      <dgm:spPr/>
      <dgm:t>
        <a:bodyPr/>
        <a:lstStyle/>
        <a:p>
          <a:endParaRPr lang="ru-RU"/>
        </a:p>
      </dgm:t>
    </dgm:pt>
    <dgm:pt modelId="{5F895C6C-B9C0-4C8F-A6CE-2B716D8F5346}" type="sibTrans" cxnId="{46A00D42-CF13-4066-8B7E-F0B09EA0BC60}">
      <dgm:prSet/>
      <dgm:spPr/>
      <dgm:t>
        <a:bodyPr/>
        <a:lstStyle/>
        <a:p>
          <a:endParaRPr lang="ru-RU"/>
        </a:p>
      </dgm:t>
    </dgm:pt>
    <dgm:pt modelId="{33E03B60-A8A1-4F75-9341-5E0526205301}">
      <dgm:prSet/>
      <dgm:spPr/>
      <dgm:t>
        <a:bodyPr/>
        <a:lstStyle/>
        <a:p>
          <a:pPr algn="just" rtl="0"/>
          <a:r>
            <a:rPr lang="uz-Cyrl-UZ" dirty="0" smtClean="0">
              <a:latin typeface="Times New Roman" panose="02020603050405020304" pitchFamily="18" charset="0"/>
              <a:cs typeface="Times New Roman" panose="02020603050405020304" pitchFamily="18" charset="0"/>
            </a:rPr>
            <a:t>меҳнат ресурсларининг тавсифи.</a:t>
          </a:r>
          <a:endParaRPr lang="ru-RU" dirty="0">
            <a:latin typeface="Times New Roman" panose="02020603050405020304" pitchFamily="18" charset="0"/>
            <a:cs typeface="Times New Roman" panose="02020603050405020304" pitchFamily="18" charset="0"/>
          </a:endParaRPr>
        </a:p>
      </dgm:t>
    </dgm:pt>
    <dgm:pt modelId="{46E887C4-3DBD-4324-BBA9-0DC959755699}" type="parTrans" cxnId="{37376377-36CE-4215-BF08-4161E2EDCB4A}">
      <dgm:prSet/>
      <dgm:spPr/>
      <dgm:t>
        <a:bodyPr/>
        <a:lstStyle/>
        <a:p>
          <a:endParaRPr lang="ru-RU"/>
        </a:p>
      </dgm:t>
    </dgm:pt>
    <dgm:pt modelId="{C5228264-3857-4D03-B437-60F732C6E3BC}" type="sibTrans" cxnId="{37376377-36CE-4215-BF08-4161E2EDCB4A}">
      <dgm:prSet/>
      <dgm:spPr/>
      <dgm:t>
        <a:bodyPr/>
        <a:lstStyle/>
        <a:p>
          <a:endParaRPr lang="ru-RU"/>
        </a:p>
      </dgm:t>
    </dgm:pt>
    <dgm:pt modelId="{BFAB583D-0228-4CD5-A4E4-DE71E6FB28AE}" type="pres">
      <dgm:prSet presAssocID="{48F46CC6-2184-486C-8D5D-9C586CFC407B}" presName="linear" presStyleCnt="0">
        <dgm:presLayoutVars>
          <dgm:animLvl val="lvl"/>
          <dgm:resizeHandles val="exact"/>
        </dgm:presLayoutVars>
      </dgm:prSet>
      <dgm:spPr/>
      <dgm:t>
        <a:bodyPr/>
        <a:lstStyle/>
        <a:p>
          <a:endParaRPr lang="ru-RU"/>
        </a:p>
      </dgm:t>
    </dgm:pt>
    <dgm:pt modelId="{892268EB-B625-4021-BB3E-80E3F5F05B58}" type="pres">
      <dgm:prSet presAssocID="{FB5F62FD-CBD4-4514-855B-EBA23F86D04A}" presName="parentText" presStyleLbl="node1" presStyleIdx="0" presStyleCnt="1">
        <dgm:presLayoutVars>
          <dgm:chMax val="0"/>
          <dgm:bulletEnabled val="1"/>
        </dgm:presLayoutVars>
      </dgm:prSet>
      <dgm:spPr/>
      <dgm:t>
        <a:bodyPr/>
        <a:lstStyle/>
        <a:p>
          <a:endParaRPr lang="ru-RU"/>
        </a:p>
      </dgm:t>
    </dgm:pt>
    <dgm:pt modelId="{8C7FE734-016B-43B3-B218-4F4DC2987B9D}" type="pres">
      <dgm:prSet presAssocID="{FB5F62FD-CBD4-4514-855B-EBA23F86D04A}" presName="childText" presStyleLbl="revTx" presStyleIdx="0" presStyleCnt="1">
        <dgm:presLayoutVars>
          <dgm:bulletEnabled val="1"/>
        </dgm:presLayoutVars>
      </dgm:prSet>
      <dgm:spPr/>
      <dgm:t>
        <a:bodyPr/>
        <a:lstStyle/>
        <a:p>
          <a:endParaRPr lang="ru-RU"/>
        </a:p>
      </dgm:t>
    </dgm:pt>
  </dgm:ptLst>
  <dgm:cxnLst>
    <dgm:cxn modelId="{F85B5F05-CC9C-4F72-9DF7-A248ED23419D}" type="presOf" srcId="{B1F64256-AC8F-44D5-AC1C-7A56F218C2BD}" destId="{8C7FE734-016B-43B3-B218-4F4DC2987B9D}" srcOrd="0" destOrd="0" presId="urn:microsoft.com/office/officeart/2005/8/layout/vList2"/>
    <dgm:cxn modelId="{37376377-36CE-4215-BF08-4161E2EDCB4A}" srcId="{FB5F62FD-CBD4-4514-855B-EBA23F86D04A}" destId="{33E03B60-A8A1-4F75-9341-5E0526205301}" srcOrd="7" destOrd="0" parTransId="{46E887C4-3DBD-4324-BBA9-0DC959755699}" sibTransId="{C5228264-3857-4D03-B437-60F732C6E3BC}"/>
    <dgm:cxn modelId="{CCF4C91D-3F46-42A9-8881-E71791C81251}" type="presOf" srcId="{33E03B60-A8A1-4F75-9341-5E0526205301}" destId="{8C7FE734-016B-43B3-B218-4F4DC2987B9D}" srcOrd="0" destOrd="7" presId="urn:microsoft.com/office/officeart/2005/8/layout/vList2"/>
    <dgm:cxn modelId="{F8AFF209-FB65-4D1E-9885-6C5877CC1CC0}" srcId="{FB5F62FD-CBD4-4514-855B-EBA23F86D04A}" destId="{6959E587-27AB-403D-91A7-A7CE6A285D75}" srcOrd="4" destOrd="0" parTransId="{F6827D6B-3AE5-4701-9FCA-10DF8B037115}" sibTransId="{926A45E0-A6AA-42FD-B5BA-C43B5A22D448}"/>
    <dgm:cxn modelId="{54388D31-E79F-442C-AF8A-1F18831573DB}" srcId="{FB5F62FD-CBD4-4514-855B-EBA23F86D04A}" destId="{63F145E1-31C7-4317-8B82-7AFCDB9DFB05}" srcOrd="3" destOrd="0" parTransId="{34CB886C-37BA-4D60-BD93-A56D45E13A05}" sibTransId="{C4D5545F-7FAD-4ABE-95A1-5FBB687D21EC}"/>
    <dgm:cxn modelId="{CA25F4CA-A82F-4450-AF03-C53357BC6AD7}" type="presOf" srcId="{FB5F62FD-CBD4-4514-855B-EBA23F86D04A}" destId="{892268EB-B625-4021-BB3E-80E3F5F05B58}" srcOrd="0" destOrd="0" presId="urn:microsoft.com/office/officeart/2005/8/layout/vList2"/>
    <dgm:cxn modelId="{49563D71-CDB0-453D-92AE-50703B435EF8}" type="presOf" srcId="{ACDF7844-7C0C-4D89-9A22-9C670EFF6810}" destId="{8C7FE734-016B-43B3-B218-4F4DC2987B9D}" srcOrd="0" destOrd="5" presId="urn:microsoft.com/office/officeart/2005/8/layout/vList2"/>
    <dgm:cxn modelId="{6B23B914-0D12-4A67-8BED-C024B41B13D9}" type="presOf" srcId="{BB3FD987-F1FB-4AD8-8395-7292C7D879EC}" destId="{8C7FE734-016B-43B3-B218-4F4DC2987B9D}" srcOrd="0" destOrd="6" presId="urn:microsoft.com/office/officeart/2005/8/layout/vList2"/>
    <dgm:cxn modelId="{8E63A200-C15F-4A18-9720-A4688EC98544}" type="presOf" srcId="{D5FE33C4-0583-4F4A-A255-3E21BE68D947}" destId="{8C7FE734-016B-43B3-B218-4F4DC2987B9D}" srcOrd="0" destOrd="2" presId="urn:microsoft.com/office/officeart/2005/8/layout/vList2"/>
    <dgm:cxn modelId="{FC16C3B4-98A6-42C7-8F2A-1309D042EA66}" type="presOf" srcId="{272A8553-E019-48AC-B807-25287363CB3C}" destId="{8C7FE734-016B-43B3-B218-4F4DC2987B9D}" srcOrd="0" destOrd="1" presId="urn:microsoft.com/office/officeart/2005/8/layout/vList2"/>
    <dgm:cxn modelId="{EA75A067-6FFE-4B36-AB7F-17521184D348}" srcId="{FB5F62FD-CBD4-4514-855B-EBA23F86D04A}" destId="{272A8553-E019-48AC-B807-25287363CB3C}" srcOrd="1" destOrd="0" parTransId="{B206C814-F3B1-4110-B2D6-21F445F66F6F}" sibTransId="{3D6AB530-54F7-428D-BDF6-26970129C024}"/>
    <dgm:cxn modelId="{0012B151-8D09-4E65-A746-71BFD3984288}" srcId="{48F46CC6-2184-486C-8D5D-9C586CFC407B}" destId="{FB5F62FD-CBD4-4514-855B-EBA23F86D04A}" srcOrd="0" destOrd="0" parTransId="{65DF2298-192C-4319-BC09-93FBF5248CEA}" sibTransId="{B11AEF5B-FF2E-4AAD-8FDF-4B4B761EFEE9}"/>
    <dgm:cxn modelId="{0C573529-A4BD-4355-A782-EC8E4AAE9592}" type="presOf" srcId="{6959E587-27AB-403D-91A7-A7CE6A285D75}" destId="{8C7FE734-016B-43B3-B218-4F4DC2987B9D}" srcOrd="0" destOrd="4" presId="urn:microsoft.com/office/officeart/2005/8/layout/vList2"/>
    <dgm:cxn modelId="{86C7DEDE-A2B2-41A0-BC68-97739DAE5B97}" type="presOf" srcId="{48F46CC6-2184-486C-8D5D-9C586CFC407B}" destId="{BFAB583D-0228-4CD5-A4E4-DE71E6FB28AE}" srcOrd="0" destOrd="0" presId="urn:microsoft.com/office/officeart/2005/8/layout/vList2"/>
    <dgm:cxn modelId="{877FCD39-1384-44B6-843B-B27AFA311FD3}" srcId="{FB5F62FD-CBD4-4514-855B-EBA23F86D04A}" destId="{ACDF7844-7C0C-4D89-9A22-9C670EFF6810}" srcOrd="5" destOrd="0" parTransId="{F1CBE3BD-B025-43DB-97BB-F52FF7BDD44F}" sibTransId="{596581A8-2272-4B97-BC6F-8E5EDBBC11CE}"/>
    <dgm:cxn modelId="{0E15DD96-D692-441B-9F22-7DA21AE9C47D}" srcId="{FB5F62FD-CBD4-4514-855B-EBA23F86D04A}" destId="{D5FE33C4-0583-4F4A-A255-3E21BE68D947}" srcOrd="2" destOrd="0" parTransId="{C7F1E09C-E099-4ACB-82EB-FE7CEA126C0C}" sibTransId="{A45A228A-8E23-4EEB-B345-7B4D76098D43}"/>
    <dgm:cxn modelId="{46A00D42-CF13-4066-8B7E-F0B09EA0BC60}" srcId="{FB5F62FD-CBD4-4514-855B-EBA23F86D04A}" destId="{BB3FD987-F1FB-4AD8-8395-7292C7D879EC}" srcOrd="6" destOrd="0" parTransId="{FC55D4FF-5D41-4F79-8973-9472AAEA242A}" sibTransId="{5F895C6C-B9C0-4C8F-A6CE-2B716D8F5346}"/>
    <dgm:cxn modelId="{2A2BDCAA-AB55-4C2C-9649-9C4AADCA8EF3}" srcId="{FB5F62FD-CBD4-4514-855B-EBA23F86D04A}" destId="{B1F64256-AC8F-44D5-AC1C-7A56F218C2BD}" srcOrd="0" destOrd="0" parTransId="{5156E0EC-0FC0-47F2-BC50-A666625DAD0B}" sibTransId="{7F3F6990-810C-45FC-8C13-8118D432B235}"/>
    <dgm:cxn modelId="{4949355E-41E3-45F1-80BE-F5636498FA57}" type="presOf" srcId="{63F145E1-31C7-4317-8B82-7AFCDB9DFB05}" destId="{8C7FE734-016B-43B3-B218-4F4DC2987B9D}" srcOrd="0" destOrd="3" presId="urn:microsoft.com/office/officeart/2005/8/layout/vList2"/>
    <dgm:cxn modelId="{F4998954-1B0C-4F17-9C65-376ACA82867A}" type="presParOf" srcId="{BFAB583D-0228-4CD5-A4E4-DE71E6FB28AE}" destId="{892268EB-B625-4021-BB3E-80E3F5F05B58}" srcOrd="0" destOrd="0" presId="urn:microsoft.com/office/officeart/2005/8/layout/vList2"/>
    <dgm:cxn modelId="{8B18492B-2A64-4681-9AF7-E38A89C270D5}" type="presParOf" srcId="{BFAB583D-0228-4CD5-A4E4-DE71E6FB28AE}" destId="{8C7FE734-016B-43B3-B218-4F4DC2987B9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BCFC5A5A-81CF-4B80-9B66-297B61676D6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CD8FD3A-0E15-44AD-9BBB-E25BBC90ADF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Мамлакатлар рақобатбардошлигини таҳлил этувчи халқаро тадқиқотлардан бири – бу Жаҳон иқтисодий форумининг (World Economic Forum, WEF) методикаси ҳисобланади. </a:t>
          </a:r>
          <a:endParaRPr lang="ru-RU" dirty="0">
            <a:latin typeface="Times New Roman" panose="02020603050405020304" pitchFamily="18" charset="0"/>
            <a:cs typeface="Times New Roman" panose="02020603050405020304" pitchFamily="18" charset="0"/>
          </a:endParaRPr>
        </a:p>
      </dgm:t>
    </dgm:pt>
    <dgm:pt modelId="{EE9F5D38-B380-4190-B2CF-B22903B148D0}" type="parTrans" cxnId="{54C44C30-322C-4DD5-ADD6-DA519CBC07E3}">
      <dgm:prSet/>
      <dgm:spPr/>
      <dgm:t>
        <a:bodyPr/>
        <a:lstStyle/>
        <a:p>
          <a:endParaRPr lang="ru-RU"/>
        </a:p>
      </dgm:t>
    </dgm:pt>
    <dgm:pt modelId="{7185A750-7D8C-46A6-99DF-B5640C39C2AB}" type="sibTrans" cxnId="{54C44C30-322C-4DD5-ADD6-DA519CBC07E3}">
      <dgm:prSet/>
      <dgm:spPr/>
      <dgm:t>
        <a:bodyPr/>
        <a:lstStyle/>
        <a:p>
          <a:endParaRPr lang="ru-RU"/>
        </a:p>
      </dgm:t>
    </dgm:pt>
    <dgm:pt modelId="{2D865027-5FE6-4CB5-A3FF-0DA895C2A66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Тадқиқот жараёнида мамлакатнинг иқтисодий ўсишини баҳолашда ўрта ва узоқ муддатли ривожланиш данамикасини тавсифловчи муҳим макро ва микроиқтисодий кўрсаткичлар асосида рақобатбардошликнинг агрегат индекслари ҳисобланади. </a:t>
          </a:r>
          <a:endParaRPr lang="ru-RU" dirty="0">
            <a:latin typeface="Times New Roman" panose="02020603050405020304" pitchFamily="18" charset="0"/>
            <a:cs typeface="Times New Roman" panose="02020603050405020304" pitchFamily="18" charset="0"/>
          </a:endParaRPr>
        </a:p>
      </dgm:t>
    </dgm:pt>
    <dgm:pt modelId="{C7C2FD3F-55BF-4E53-A1C8-339B297F573F}" type="parTrans" cxnId="{4EF562C5-B891-43F3-BFDC-6EEAA0250D62}">
      <dgm:prSet/>
      <dgm:spPr/>
    </dgm:pt>
    <dgm:pt modelId="{27E4717A-D703-4641-9B9D-41E854C0821A}" type="sibTrans" cxnId="{4EF562C5-B891-43F3-BFDC-6EEAA0250D62}">
      <dgm:prSet/>
      <dgm:spPr/>
    </dgm:pt>
    <dgm:pt modelId="{942C5F65-A4FC-435E-BB58-86E8F7531307}">
      <dgm:prSet/>
      <dgm:spPr/>
      <dgm:t>
        <a:bodyPr/>
        <a:lstStyle/>
        <a:p>
          <a:pPr marL="0" indent="358775" algn="just" rtl="0"/>
          <a:r>
            <a:rPr lang="uz-Cyrl-UZ" smtClean="0">
              <a:latin typeface="Times New Roman" panose="02020603050405020304" pitchFamily="18" charset="0"/>
              <a:cs typeface="Times New Roman" panose="02020603050405020304" pitchFamily="18" charset="0"/>
            </a:rPr>
            <a:t>Ушбу </a:t>
          </a:r>
          <a:r>
            <a:rPr lang="uz-Cyrl-UZ" dirty="0" smtClean="0">
              <a:latin typeface="Times New Roman" panose="02020603050405020304" pitchFamily="18" charset="0"/>
              <a:cs typeface="Times New Roman" panose="02020603050405020304" pitchFamily="18" charset="0"/>
            </a:rPr>
            <a:t>методика 30 йилдан буён қўлланилади ва унинг натижалари Жаҳон иқтисодий форумининг Глобал рақобатбардошлик тўғрисидаги (The Global Competitiveness Report) маърузасида чоп этилади.</a:t>
          </a:r>
          <a:endParaRPr lang="ru-RU" dirty="0">
            <a:latin typeface="Times New Roman" panose="02020603050405020304" pitchFamily="18" charset="0"/>
            <a:cs typeface="Times New Roman" panose="02020603050405020304" pitchFamily="18" charset="0"/>
          </a:endParaRPr>
        </a:p>
      </dgm:t>
    </dgm:pt>
    <dgm:pt modelId="{2C241235-4F43-4D12-AB60-919EE0DEE96D}" type="parTrans" cxnId="{CB9EDCCD-FC17-4B7A-A049-3AF1EFCAE8AD}">
      <dgm:prSet/>
      <dgm:spPr/>
    </dgm:pt>
    <dgm:pt modelId="{6194347C-49C5-43B0-A10F-1CAA6338196D}" type="sibTrans" cxnId="{CB9EDCCD-FC17-4B7A-A049-3AF1EFCAE8AD}">
      <dgm:prSet/>
      <dgm:spPr/>
    </dgm:pt>
    <dgm:pt modelId="{D879D9C3-98DA-48E5-BF23-9742F76D2450}" type="pres">
      <dgm:prSet presAssocID="{BCFC5A5A-81CF-4B80-9B66-297B61676D6E}" presName="linear" presStyleCnt="0">
        <dgm:presLayoutVars>
          <dgm:animLvl val="lvl"/>
          <dgm:resizeHandles val="exact"/>
        </dgm:presLayoutVars>
      </dgm:prSet>
      <dgm:spPr/>
      <dgm:t>
        <a:bodyPr/>
        <a:lstStyle/>
        <a:p>
          <a:endParaRPr lang="ru-RU"/>
        </a:p>
      </dgm:t>
    </dgm:pt>
    <dgm:pt modelId="{4791D0B0-A820-4883-A84A-143848C19A30}" type="pres">
      <dgm:prSet presAssocID="{7CD8FD3A-0E15-44AD-9BBB-E25BBC90ADFF}" presName="parentText" presStyleLbl="node1" presStyleIdx="0" presStyleCnt="3">
        <dgm:presLayoutVars>
          <dgm:chMax val="0"/>
          <dgm:bulletEnabled val="1"/>
        </dgm:presLayoutVars>
      </dgm:prSet>
      <dgm:spPr/>
      <dgm:t>
        <a:bodyPr/>
        <a:lstStyle/>
        <a:p>
          <a:endParaRPr lang="ru-RU"/>
        </a:p>
      </dgm:t>
    </dgm:pt>
    <dgm:pt modelId="{5D7CC320-1238-47CC-ACAA-20A75138BF8E}" type="pres">
      <dgm:prSet presAssocID="{7185A750-7D8C-46A6-99DF-B5640C39C2AB}" presName="spacer" presStyleCnt="0"/>
      <dgm:spPr/>
    </dgm:pt>
    <dgm:pt modelId="{38F8034D-C60F-4BB9-BFE4-18EBF638049F}" type="pres">
      <dgm:prSet presAssocID="{2D865027-5FE6-4CB5-A3FF-0DA895C2A669}" presName="parentText" presStyleLbl="node1" presStyleIdx="1" presStyleCnt="3">
        <dgm:presLayoutVars>
          <dgm:chMax val="0"/>
          <dgm:bulletEnabled val="1"/>
        </dgm:presLayoutVars>
      </dgm:prSet>
      <dgm:spPr/>
      <dgm:t>
        <a:bodyPr/>
        <a:lstStyle/>
        <a:p>
          <a:endParaRPr lang="ru-RU"/>
        </a:p>
      </dgm:t>
    </dgm:pt>
    <dgm:pt modelId="{BB538D30-E6DD-4588-8C10-7EAD8523AD0A}" type="pres">
      <dgm:prSet presAssocID="{27E4717A-D703-4641-9B9D-41E854C0821A}" presName="spacer" presStyleCnt="0"/>
      <dgm:spPr/>
    </dgm:pt>
    <dgm:pt modelId="{85D5CF1C-E6F5-44D2-AA81-7AC1BB78BD8D}" type="pres">
      <dgm:prSet presAssocID="{942C5F65-A4FC-435E-BB58-86E8F7531307}" presName="parentText" presStyleLbl="node1" presStyleIdx="2" presStyleCnt="3">
        <dgm:presLayoutVars>
          <dgm:chMax val="0"/>
          <dgm:bulletEnabled val="1"/>
        </dgm:presLayoutVars>
      </dgm:prSet>
      <dgm:spPr/>
      <dgm:t>
        <a:bodyPr/>
        <a:lstStyle/>
        <a:p>
          <a:endParaRPr lang="ru-RU"/>
        </a:p>
      </dgm:t>
    </dgm:pt>
  </dgm:ptLst>
  <dgm:cxnLst>
    <dgm:cxn modelId="{70D9E7E0-0AE5-4CF6-A3B2-8D5341386A00}" type="presOf" srcId="{BCFC5A5A-81CF-4B80-9B66-297B61676D6E}" destId="{D879D9C3-98DA-48E5-BF23-9742F76D2450}" srcOrd="0" destOrd="0" presId="urn:microsoft.com/office/officeart/2005/8/layout/vList2"/>
    <dgm:cxn modelId="{CB9EDCCD-FC17-4B7A-A049-3AF1EFCAE8AD}" srcId="{BCFC5A5A-81CF-4B80-9B66-297B61676D6E}" destId="{942C5F65-A4FC-435E-BB58-86E8F7531307}" srcOrd="2" destOrd="0" parTransId="{2C241235-4F43-4D12-AB60-919EE0DEE96D}" sibTransId="{6194347C-49C5-43B0-A10F-1CAA6338196D}"/>
    <dgm:cxn modelId="{54C44C30-322C-4DD5-ADD6-DA519CBC07E3}" srcId="{BCFC5A5A-81CF-4B80-9B66-297B61676D6E}" destId="{7CD8FD3A-0E15-44AD-9BBB-E25BBC90ADFF}" srcOrd="0" destOrd="0" parTransId="{EE9F5D38-B380-4190-B2CF-B22903B148D0}" sibTransId="{7185A750-7D8C-46A6-99DF-B5640C39C2AB}"/>
    <dgm:cxn modelId="{4EF562C5-B891-43F3-BFDC-6EEAA0250D62}" srcId="{BCFC5A5A-81CF-4B80-9B66-297B61676D6E}" destId="{2D865027-5FE6-4CB5-A3FF-0DA895C2A669}" srcOrd="1" destOrd="0" parTransId="{C7C2FD3F-55BF-4E53-A1C8-339B297F573F}" sibTransId="{27E4717A-D703-4641-9B9D-41E854C0821A}"/>
    <dgm:cxn modelId="{2382AC00-42FF-4D91-BE50-6D580EC9BB29}" type="presOf" srcId="{942C5F65-A4FC-435E-BB58-86E8F7531307}" destId="{85D5CF1C-E6F5-44D2-AA81-7AC1BB78BD8D}" srcOrd="0" destOrd="0" presId="urn:microsoft.com/office/officeart/2005/8/layout/vList2"/>
    <dgm:cxn modelId="{54C122C6-997E-4643-88A5-C410608A4CBD}" type="presOf" srcId="{7CD8FD3A-0E15-44AD-9BBB-E25BBC90ADFF}" destId="{4791D0B0-A820-4883-A84A-143848C19A30}" srcOrd="0" destOrd="0" presId="urn:microsoft.com/office/officeart/2005/8/layout/vList2"/>
    <dgm:cxn modelId="{3C318579-BDA5-46BC-9820-A329DD7A3541}" type="presOf" srcId="{2D865027-5FE6-4CB5-A3FF-0DA895C2A669}" destId="{38F8034D-C60F-4BB9-BFE4-18EBF638049F}" srcOrd="0" destOrd="0" presId="urn:microsoft.com/office/officeart/2005/8/layout/vList2"/>
    <dgm:cxn modelId="{E00909D9-685A-4E9F-B3F9-175A71EEF6DE}" type="presParOf" srcId="{D879D9C3-98DA-48E5-BF23-9742F76D2450}" destId="{4791D0B0-A820-4883-A84A-143848C19A30}" srcOrd="0" destOrd="0" presId="urn:microsoft.com/office/officeart/2005/8/layout/vList2"/>
    <dgm:cxn modelId="{3254D6D6-BE54-44DA-AF74-1D4E7CA681B8}" type="presParOf" srcId="{D879D9C3-98DA-48E5-BF23-9742F76D2450}" destId="{5D7CC320-1238-47CC-ACAA-20A75138BF8E}" srcOrd="1" destOrd="0" presId="urn:microsoft.com/office/officeart/2005/8/layout/vList2"/>
    <dgm:cxn modelId="{1BF19F07-B99D-42CA-9933-F005F6840686}" type="presParOf" srcId="{D879D9C3-98DA-48E5-BF23-9742F76D2450}" destId="{38F8034D-C60F-4BB9-BFE4-18EBF638049F}" srcOrd="2" destOrd="0" presId="urn:microsoft.com/office/officeart/2005/8/layout/vList2"/>
    <dgm:cxn modelId="{AAE5D87A-6AF4-42D3-80EA-1B4E511449A1}" type="presParOf" srcId="{D879D9C3-98DA-48E5-BF23-9742F76D2450}" destId="{BB538D30-E6DD-4588-8C10-7EAD8523AD0A}" srcOrd="3" destOrd="0" presId="urn:microsoft.com/office/officeart/2005/8/layout/vList2"/>
    <dgm:cxn modelId="{F24B458A-E6B7-4E4E-9891-031451E6DCDE}" type="presParOf" srcId="{D879D9C3-98DA-48E5-BF23-9742F76D2450}" destId="{85D5CF1C-E6F5-44D2-AA81-7AC1BB78BD8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4CB1730A-648A-4966-AC6A-0A9106B767D7}"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E3F213B-D6A1-4CAD-8970-CB144CE8187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Мамлакатнинг рақобатбардошлигини баҳолаш кўп сонли маълумотларни йиғиш асосида рақобатбардошлик кўрсаткичларини асосий омиллар бўйича ҳисоблашни кўзда тутади. </a:t>
          </a:r>
          <a:endParaRPr lang="ru-RU" dirty="0">
            <a:latin typeface="Times New Roman" panose="02020603050405020304" pitchFamily="18" charset="0"/>
            <a:cs typeface="Times New Roman" panose="02020603050405020304" pitchFamily="18" charset="0"/>
          </a:endParaRPr>
        </a:p>
      </dgm:t>
    </dgm:pt>
    <dgm:pt modelId="{970BEE30-BF4C-42B1-B117-C836FE875663}" type="parTrans" cxnId="{DFA3182F-D6F2-4AC2-B2EA-5A9CBAD013EA}">
      <dgm:prSet/>
      <dgm:spPr/>
      <dgm:t>
        <a:bodyPr/>
        <a:lstStyle/>
        <a:p>
          <a:endParaRPr lang="ru-RU"/>
        </a:p>
      </dgm:t>
    </dgm:pt>
    <dgm:pt modelId="{043B27BF-A64F-4DEC-8A1B-78FE4A1E28DA}" type="sibTrans" cxnId="{DFA3182F-D6F2-4AC2-B2EA-5A9CBAD013EA}">
      <dgm:prSet/>
      <dgm:spPr/>
      <dgm:t>
        <a:bodyPr/>
        <a:lstStyle/>
        <a:p>
          <a:endParaRPr lang="ru-RU"/>
        </a:p>
      </dgm:t>
    </dgm:pt>
    <dgm:pt modelId="{003880B5-C936-430D-9D29-CA4F58246B8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Кейин барча омилларнинг рақобатбардошлик кўрсаткичига қўшган ҳиссасини акс эттирувчи агрегат индекс ва субиндекслар ҳисобланади. </a:t>
          </a:r>
          <a:endParaRPr lang="ru-RU" dirty="0">
            <a:latin typeface="Times New Roman" panose="02020603050405020304" pitchFamily="18" charset="0"/>
            <a:cs typeface="Times New Roman" panose="02020603050405020304" pitchFamily="18" charset="0"/>
          </a:endParaRPr>
        </a:p>
      </dgm:t>
    </dgm:pt>
    <dgm:pt modelId="{33CC479A-42F9-4116-881B-0F5467FC762A}" type="parTrans" cxnId="{EC6592F2-9A73-442F-94B8-00FA48960BBF}">
      <dgm:prSet/>
      <dgm:spPr/>
    </dgm:pt>
    <dgm:pt modelId="{BFF42764-26F4-4D6A-B642-8A6776F231BB}" type="sibTrans" cxnId="{EC6592F2-9A73-442F-94B8-00FA48960BBF}">
      <dgm:prSet/>
      <dgm:spPr/>
    </dgm:pt>
    <dgm:pt modelId="{E38981BC-B413-4753-8512-83F19EBEBEB3}">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Замонавий </a:t>
          </a:r>
          <a:r>
            <a:rPr lang="uz-Cyrl-UZ" dirty="0" smtClean="0">
              <a:latin typeface="Times New Roman" panose="02020603050405020304" pitchFamily="18" charset="0"/>
              <a:cs typeface="Times New Roman" panose="02020603050405020304" pitchFamily="18" charset="0"/>
            </a:rPr>
            <a:t>рақобатбардошлик методикасида 12 та асосий омил ажратилади</a:t>
          </a:r>
          <a:endParaRPr lang="ru-RU" dirty="0">
            <a:latin typeface="Times New Roman" panose="02020603050405020304" pitchFamily="18" charset="0"/>
            <a:cs typeface="Times New Roman" panose="02020603050405020304" pitchFamily="18" charset="0"/>
          </a:endParaRPr>
        </a:p>
      </dgm:t>
    </dgm:pt>
    <dgm:pt modelId="{B5C2E3A3-1675-433B-80A3-DD4801D6174A}" type="parTrans" cxnId="{6605D579-1A37-4515-82E3-B9978AD54CF6}">
      <dgm:prSet/>
      <dgm:spPr/>
    </dgm:pt>
    <dgm:pt modelId="{70AA6D8D-F55E-43D8-B9D8-3900215A7A0E}" type="sibTrans" cxnId="{6605D579-1A37-4515-82E3-B9978AD54CF6}">
      <dgm:prSet/>
      <dgm:spPr/>
    </dgm:pt>
    <dgm:pt modelId="{8EB89F8D-0B27-419A-BCCA-3F0938725FAB}" type="pres">
      <dgm:prSet presAssocID="{4CB1730A-648A-4966-AC6A-0A9106B767D7}" presName="linear" presStyleCnt="0">
        <dgm:presLayoutVars>
          <dgm:animLvl val="lvl"/>
          <dgm:resizeHandles val="exact"/>
        </dgm:presLayoutVars>
      </dgm:prSet>
      <dgm:spPr/>
      <dgm:t>
        <a:bodyPr/>
        <a:lstStyle/>
        <a:p>
          <a:endParaRPr lang="ru-RU"/>
        </a:p>
      </dgm:t>
    </dgm:pt>
    <dgm:pt modelId="{EFCD3882-2915-4FB8-83D7-F5F494C9079D}" type="pres">
      <dgm:prSet presAssocID="{EE3F213B-D6A1-4CAD-8970-CB144CE8187D}" presName="parentText" presStyleLbl="node1" presStyleIdx="0" presStyleCnt="3">
        <dgm:presLayoutVars>
          <dgm:chMax val="0"/>
          <dgm:bulletEnabled val="1"/>
        </dgm:presLayoutVars>
      </dgm:prSet>
      <dgm:spPr/>
      <dgm:t>
        <a:bodyPr/>
        <a:lstStyle/>
        <a:p>
          <a:endParaRPr lang="ru-RU"/>
        </a:p>
      </dgm:t>
    </dgm:pt>
    <dgm:pt modelId="{AF8589D6-5BFC-4F1D-B668-BAAE2CEC7C94}" type="pres">
      <dgm:prSet presAssocID="{043B27BF-A64F-4DEC-8A1B-78FE4A1E28DA}" presName="spacer" presStyleCnt="0"/>
      <dgm:spPr/>
    </dgm:pt>
    <dgm:pt modelId="{2BCEC2A0-2A01-4224-B69E-2F5CCA8DF0A5}" type="pres">
      <dgm:prSet presAssocID="{003880B5-C936-430D-9D29-CA4F58246B88}" presName="parentText" presStyleLbl="node1" presStyleIdx="1" presStyleCnt="3">
        <dgm:presLayoutVars>
          <dgm:chMax val="0"/>
          <dgm:bulletEnabled val="1"/>
        </dgm:presLayoutVars>
      </dgm:prSet>
      <dgm:spPr/>
      <dgm:t>
        <a:bodyPr/>
        <a:lstStyle/>
        <a:p>
          <a:endParaRPr lang="ru-RU"/>
        </a:p>
      </dgm:t>
    </dgm:pt>
    <dgm:pt modelId="{3D169CA6-F74B-4731-9B52-2CC430ACB60A}" type="pres">
      <dgm:prSet presAssocID="{BFF42764-26F4-4D6A-B642-8A6776F231BB}" presName="spacer" presStyleCnt="0"/>
      <dgm:spPr/>
    </dgm:pt>
    <dgm:pt modelId="{01D7B708-AE37-4E22-83AC-1D28DF1AA789}" type="pres">
      <dgm:prSet presAssocID="{E38981BC-B413-4753-8512-83F19EBEBEB3}" presName="parentText" presStyleLbl="node1" presStyleIdx="2" presStyleCnt="3">
        <dgm:presLayoutVars>
          <dgm:chMax val="0"/>
          <dgm:bulletEnabled val="1"/>
        </dgm:presLayoutVars>
      </dgm:prSet>
      <dgm:spPr/>
      <dgm:t>
        <a:bodyPr/>
        <a:lstStyle/>
        <a:p>
          <a:endParaRPr lang="ru-RU"/>
        </a:p>
      </dgm:t>
    </dgm:pt>
  </dgm:ptLst>
  <dgm:cxnLst>
    <dgm:cxn modelId="{EC6592F2-9A73-442F-94B8-00FA48960BBF}" srcId="{4CB1730A-648A-4966-AC6A-0A9106B767D7}" destId="{003880B5-C936-430D-9D29-CA4F58246B88}" srcOrd="1" destOrd="0" parTransId="{33CC479A-42F9-4116-881B-0F5467FC762A}" sibTransId="{BFF42764-26F4-4D6A-B642-8A6776F231BB}"/>
    <dgm:cxn modelId="{6605D579-1A37-4515-82E3-B9978AD54CF6}" srcId="{4CB1730A-648A-4966-AC6A-0A9106B767D7}" destId="{E38981BC-B413-4753-8512-83F19EBEBEB3}" srcOrd="2" destOrd="0" parTransId="{B5C2E3A3-1675-433B-80A3-DD4801D6174A}" sibTransId="{70AA6D8D-F55E-43D8-B9D8-3900215A7A0E}"/>
    <dgm:cxn modelId="{5B359566-80BD-4B52-9EC2-773C28551E50}" type="presOf" srcId="{E38981BC-B413-4753-8512-83F19EBEBEB3}" destId="{01D7B708-AE37-4E22-83AC-1D28DF1AA789}" srcOrd="0" destOrd="0" presId="urn:microsoft.com/office/officeart/2005/8/layout/vList2"/>
    <dgm:cxn modelId="{6E5775FD-06F2-42ED-926A-99B0DFB1AA28}" type="presOf" srcId="{EE3F213B-D6A1-4CAD-8970-CB144CE8187D}" destId="{EFCD3882-2915-4FB8-83D7-F5F494C9079D}" srcOrd="0" destOrd="0" presId="urn:microsoft.com/office/officeart/2005/8/layout/vList2"/>
    <dgm:cxn modelId="{2DAC81F3-5777-437D-91F0-C41A858BA58A}" type="presOf" srcId="{003880B5-C936-430D-9D29-CA4F58246B88}" destId="{2BCEC2A0-2A01-4224-B69E-2F5CCA8DF0A5}" srcOrd="0" destOrd="0" presId="urn:microsoft.com/office/officeart/2005/8/layout/vList2"/>
    <dgm:cxn modelId="{CE092D6B-DB84-4548-ABBB-9F44E97C71D0}" type="presOf" srcId="{4CB1730A-648A-4966-AC6A-0A9106B767D7}" destId="{8EB89F8D-0B27-419A-BCCA-3F0938725FAB}" srcOrd="0" destOrd="0" presId="urn:microsoft.com/office/officeart/2005/8/layout/vList2"/>
    <dgm:cxn modelId="{DFA3182F-D6F2-4AC2-B2EA-5A9CBAD013EA}" srcId="{4CB1730A-648A-4966-AC6A-0A9106B767D7}" destId="{EE3F213B-D6A1-4CAD-8970-CB144CE8187D}" srcOrd="0" destOrd="0" parTransId="{970BEE30-BF4C-42B1-B117-C836FE875663}" sibTransId="{043B27BF-A64F-4DEC-8A1B-78FE4A1E28DA}"/>
    <dgm:cxn modelId="{09556C65-20C2-478F-AF6B-A861C4EA0376}" type="presParOf" srcId="{8EB89F8D-0B27-419A-BCCA-3F0938725FAB}" destId="{EFCD3882-2915-4FB8-83D7-F5F494C9079D}" srcOrd="0" destOrd="0" presId="urn:microsoft.com/office/officeart/2005/8/layout/vList2"/>
    <dgm:cxn modelId="{B5CD0022-4783-4BC0-A679-CD1E0D40CED7}" type="presParOf" srcId="{8EB89F8D-0B27-419A-BCCA-3F0938725FAB}" destId="{AF8589D6-5BFC-4F1D-B668-BAAE2CEC7C94}" srcOrd="1" destOrd="0" presId="urn:microsoft.com/office/officeart/2005/8/layout/vList2"/>
    <dgm:cxn modelId="{2BB212B4-7931-4C4F-A9CD-55402ACE3CE7}" type="presParOf" srcId="{8EB89F8D-0B27-419A-BCCA-3F0938725FAB}" destId="{2BCEC2A0-2A01-4224-B69E-2F5CCA8DF0A5}" srcOrd="2" destOrd="0" presId="urn:microsoft.com/office/officeart/2005/8/layout/vList2"/>
    <dgm:cxn modelId="{5168EE89-AA8F-4B5A-95D9-6A938AC2CC5F}" type="presParOf" srcId="{8EB89F8D-0B27-419A-BCCA-3F0938725FAB}" destId="{3D169CA6-F74B-4731-9B52-2CC430ACB60A}" srcOrd="3" destOrd="0" presId="urn:microsoft.com/office/officeart/2005/8/layout/vList2"/>
    <dgm:cxn modelId="{0AA1ADBF-2AF6-4A60-B69B-8115F777488D}" type="presParOf" srcId="{8EB89F8D-0B27-419A-BCCA-3F0938725FAB}" destId="{01D7B708-AE37-4E22-83AC-1D28DF1AA78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CCBCA9CD-4C40-490E-8DAC-A3F1FF34D49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04BE62D6-58A7-413D-8830-17C74D2C1B94}">
      <dgm:prSet/>
      <dgm:spPr/>
      <dgm:t>
        <a:bodyPr/>
        <a:lstStyle/>
        <a:p>
          <a:pPr algn="ctr" rtl="0"/>
          <a:r>
            <a:rPr lang="uz-Cyrl-UZ" b="1" dirty="0" smtClean="0">
              <a:latin typeface="Times New Roman" panose="02020603050405020304" pitchFamily="18" charset="0"/>
              <a:cs typeface="Times New Roman" panose="02020603050405020304" pitchFamily="18" charset="0"/>
            </a:rPr>
            <a:t>Рақобатбардошлик кўрсаткичларининг гуруҳланиши</a:t>
          </a:r>
          <a:endParaRPr lang="ru-RU" dirty="0">
            <a:latin typeface="Times New Roman" panose="02020603050405020304" pitchFamily="18" charset="0"/>
            <a:cs typeface="Times New Roman" panose="02020603050405020304" pitchFamily="18" charset="0"/>
          </a:endParaRPr>
        </a:p>
      </dgm:t>
    </dgm:pt>
    <dgm:pt modelId="{3B8E9E81-DC0C-40A4-BD19-C84CD778D7F8}" type="parTrans" cxnId="{816F2C61-A049-416E-A9F1-557275878DBA}">
      <dgm:prSet/>
      <dgm:spPr/>
      <dgm:t>
        <a:bodyPr/>
        <a:lstStyle/>
        <a:p>
          <a:endParaRPr lang="ru-RU"/>
        </a:p>
      </dgm:t>
    </dgm:pt>
    <dgm:pt modelId="{FEFF288E-4189-4F9C-BCC0-5668BD435286}" type="sibTrans" cxnId="{816F2C61-A049-416E-A9F1-557275878DBA}">
      <dgm:prSet/>
      <dgm:spPr/>
      <dgm:t>
        <a:bodyPr/>
        <a:lstStyle/>
        <a:p>
          <a:endParaRPr lang="ru-RU"/>
        </a:p>
      </dgm:t>
    </dgm:pt>
    <dgm:pt modelId="{D3BBCCD4-8FED-4C2B-BD43-5A0577287534}" type="pres">
      <dgm:prSet presAssocID="{CCBCA9CD-4C40-490E-8DAC-A3F1FF34D49D}" presName="linear" presStyleCnt="0">
        <dgm:presLayoutVars>
          <dgm:animLvl val="lvl"/>
          <dgm:resizeHandles val="exact"/>
        </dgm:presLayoutVars>
      </dgm:prSet>
      <dgm:spPr/>
      <dgm:t>
        <a:bodyPr/>
        <a:lstStyle/>
        <a:p>
          <a:endParaRPr lang="ru-RU"/>
        </a:p>
      </dgm:t>
    </dgm:pt>
    <dgm:pt modelId="{CC3042EA-8992-4CD6-AA38-5397C6E22965}" type="pres">
      <dgm:prSet presAssocID="{04BE62D6-58A7-413D-8830-17C74D2C1B94}" presName="parentText" presStyleLbl="node1" presStyleIdx="0" presStyleCnt="1" custScaleY="87387">
        <dgm:presLayoutVars>
          <dgm:chMax val="0"/>
          <dgm:bulletEnabled val="1"/>
        </dgm:presLayoutVars>
      </dgm:prSet>
      <dgm:spPr/>
      <dgm:t>
        <a:bodyPr/>
        <a:lstStyle/>
        <a:p>
          <a:endParaRPr lang="ru-RU"/>
        </a:p>
      </dgm:t>
    </dgm:pt>
  </dgm:ptLst>
  <dgm:cxnLst>
    <dgm:cxn modelId="{816F2C61-A049-416E-A9F1-557275878DBA}" srcId="{CCBCA9CD-4C40-490E-8DAC-A3F1FF34D49D}" destId="{04BE62D6-58A7-413D-8830-17C74D2C1B94}" srcOrd="0" destOrd="0" parTransId="{3B8E9E81-DC0C-40A4-BD19-C84CD778D7F8}" sibTransId="{FEFF288E-4189-4F9C-BCC0-5668BD435286}"/>
    <dgm:cxn modelId="{6EAE2782-6240-4A9F-ABE3-89DC4587C9CF}" type="presOf" srcId="{CCBCA9CD-4C40-490E-8DAC-A3F1FF34D49D}" destId="{D3BBCCD4-8FED-4C2B-BD43-5A0577287534}" srcOrd="0" destOrd="0" presId="urn:microsoft.com/office/officeart/2005/8/layout/vList2"/>
    <dgm:cxn modelId="{A4AD7CFB-ED99-4E66-8DED-C29B73066F00}" type="presOf" srcId="{04BE62D6-58A7-413D-8830-17C74D2C1B94}" destId="{CC3042EA-8992-4CD6-AA38-5397C6E22965}" srcOrd="0" destOrd="0" presId="urn:microsoft.com/office/officeart/2005/8/layout/vList2"/>
    <dgm:cxn modelId="{7B548756-CDD5-496E-8390-E33C47420294}" type="presParOf" srcId="{D3BBCCD4-8FED-4C2B-BD43-5A0577287534}" destId="{CC3042EA-8992-4CD6-AA38-5397C6E2296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8C846565-F009-47DE-BD82-69E9032D0ED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8F858F3E-19B0-47F6-B658-8CD8A9D9E90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Қайд этиб ўтилган омиллар уч гуруҳга ажратилади. </a:t>
          </a:r>
          <a:endParaRPr lang="ru-RU" dirty="0">
            <a:latin typeface="Times New Roman" panose="02020603050405020304" pitchFamily="18" charset="0"/>
            <a:cs typeface="Times New Roman" panose="02020603050405020304" pitchFamily="18" charset="0"/>
          </a:endParaRPr>
        </a:p>
      </dgm:t>
    </dgm:pt>
    <dgm:pt modelId="{56E97241-DE4A-4092-9E04-78F3E0E2D3A6}" type="parTrans" cxnId="{46ED12CA-1960-48FE-A29F-8BDACD41007C}">
      <dgm:prSet/>
      <dgm:spPr/>
      <dgm:t>
        <a:bodyPr/>
        <a:lstStyle/>
        <a:p>
          <a:endParaRPr lang="ru-RU"/>
        </a:p>
      </dgm:t>
    </dgm:pt>
    <dgm:pt modelId="{97DA8ADD-FF5A-4FE0-8441-3DC44BA34200}" type="sibTrans" cxnId="{46ED12CA-1960-48FE-A29F-8BDACD41007C}">
      <dgm:prSet/>
      <dgm:spPr/>
      <dgm:t>
        <a:bodyPr/>
        <a:lstStyle/>
        <a:p>
          <a:endParaRPr lang="ru-RU"/>
        </a:p>
      </dgm:t>
    </dgm:pt>
    <dgm:pt modelId="{71C1F40D-8668-4766-9E01-17CAC0E8B51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Биринчи гуруҳ базавий талабларни ўз ичига олади, иккинчи гуруҳ бизнес муҳит самарадорлигини оширувчи омилларни қамраб олади, учинчи гуруҳ эса бизнесни такомиллаштириш омилларини бирлаштиради. </a:t>
          </a:r>
          <a:endParaRPr lang="ru-RU" dirty="0">
            <a:latin typeface="Times New Roman" panose="02020603050405020304" pitchFamily="18" charset="0"/>
            <a:cs typeface="Times New Roman" panose="02020603050405020304" pitchFamily="18" charset="0"/>
          </a:endParaRPr>
        </a:p>
      </dgm:t>
    </dgm:pt>
    <dgm:pt modelId="{63195662-4EB2-437F-886D-0DAE91E8D02E}" type="parTrans" cxnId="{977018F0-E2D4-47FD-AAFC-CD8E085937EA}">
      <dgm:prSet/>
      <dgm:spPr/>
      <dgm:t>
        <a:bodyPr/>
        <a:lstStyle/>
        <a:p>
          <a:endParaRPr lang="ru-RU"/>
        </a:p>
      </dgm:t>
    </dgm:pt>
    <dgm:pt modelId="{0E2FE664-DFCF-4648-AA07-F9C5CA9A0CE7}" type="sibTrans" cxnId="{977018F0-E2D4-47FD-AAFC-CD8E085937EA}">
      <dgm:prSet/>
      <dgm:spPr/>
      <dgm:t>
        <a:bodyPr/>
        <a:lstStyle/>
        <a:p>
          <a:endParaRPr lang="ru-RU"/>
        </a:p>
      </dgm:t>
    </dgm:pt>
    <dgm:pt modelId="{A95F5082-15C0-41E5-B464-23A53B2E317B}">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Ҳар бир гуруҳ муайян субиндекслар билан тавсифланади. </a:t>
          </a:r>
          <a:endParaRPr lang="ru-RU" dirty="0">
            <a:latin typeface="Times New Roman" panose="02020603050405020304" pitchFamily="18" charset="0"/>
            <a:cs typeface="Times New Roman" panose="02020603050405020304" pitchFamily="18" charset="0"/>
          </a:endParaRPr>
        </a:p>
      </dgm:t>
    </dgm:pt>
    <dgm:pt modelId="{2E547C44-A7AE-4719-B581-B3552025AD54}" type="parTrans" cxnId="{9DEC25DB-6F42-46EC-B957-F5DF199D1835}">
      <dgm:prSet/>
      <dgm:spPr/>
      <dgm:t>
        <a:bodyPr/>
        <a:lstStyle/>
        <a:p>
          <a:endParaRPr lang="ru-RU"/>
        </a:p>
      </dgm:t>
    </dgm:pt>
    <dgm:pt modelId="{506E6112-300B-4CD4-96A4-05B229B0694C}" type="sibTrans" cxnId="{9DEC25DB-6F42-46EC-B957-F5DF199D1835}">
      <dgm:prSet/>
      <dgm:spPr/>
      <dgm:t>
        <a:bodyPr/>
        <a:lstStyle/>
        <a:p>
          <a:endParaRPr lang="ru-RU"/>
        </a:p>
      </dgm:t>
    </dgm:pt>
    <dgm:pt modelId="{DFA291DD-7A7D-4D21-A4D1-9B8F11D06274}" type="pres">
      <dgm:prSet presAssocID="{8C846565-F009-47DE-BD82-69E9032D0EDE}" presName="linear" presStyleCnt="0">
        <dgm:presLayoutVars>
          <dgm:animLvl val="lvl"/>
          <dgm:resizeHandles val="exact"/>
        </dgm:presLayoutVars>
      </dgm:prSet>
      <dgm:spPr/>
      <dgm:t>
        <a:bodyPr/>
        <a:lstStyle/>
        <a:p>
          <a:endParaRPr lang="ru-RU"/>
        </a:p>
      </dgm:t>
    </dgm:pt>
    <dgm:pt modelId="{8BBE0EBA-F2D4-4749-9922-F3AFDE293D61}" type="pres">
      <dgm:prSet presAssocID="{8F858F3E-19B0-47F6-B658-8CD8A9D9E909}" presName="parentText" presStyleLbl="node1" presStyleIdx="0" presStyleCnt="3">
        <dgm:presLayoutVars>
          <dgm:chMax val="0"/>
          <dgm:bulletEnabled val="1"/>
        </dgm:presLayoutVars>
      </dgm:prSet>
      <dgm:spPr/>
      <dgm:t>
        <a:bodyPr/>
        <a:lstStyle/>
        <a:p>
          <a:endParaRPr lang="ru-RU"/>
        </a:p>
      </dgm:t>
    </dgm:pt>
    <dgm:pt modelId="{885D310F-20CE-45D4-9611-D8F9802E242E}" type="pres">
      <dgm:prSet presAssocID="{97DA8ADD-FF5A-4FE0-8441-3DC44BA34200}" presName="spacer" presStyleCnt="0"/>
      <dgm:spPr/>
    </dgm:pt>
    <dgm:pt modelId="{DE2732D0-30D0-4751-8DDF-B78FCD87C00C}" type="pres">
      <dgm:prSet presAssocID="{71C1F40D-8668-4766-9E01-17CAC0E8B516}" presName="parentText" presStyleLbl="node1" presStyleIdx="1" presStyleCnt="3">
        <dgm:presLayoutVars>
          <dgm:chMax val="0"/>
          <dgm:bulletEnabled val="1"/>
        </dgm:presLayoutVars>
      </dgm:prSet>
      <dgm:spPr/>
      <dgm:t>
        <a:bodyPr/>
        <a:lstStyle/>
        <a:p>
          <a:endParaRPr lang="ru-RU"/>
        </a:p>
      </dgm:t>
    </dgm:pt>
    <dgm:pt modelId="{413A15B8-0F01-4813-9059-1FE29725E3EA}" type="pres">
      <dgm:prSet presAssocID="{0E2FE664-DFCF-4648-AA07-F9C5CA9A0CE7}" presName="spacer" presStyleCnt="0"/>
      <dgm:spPr/>
    </dgm:pt>
    <dgm:pt modelId="{21AB3956-CFB4-4871-9A76-0B31DDB22F10}" type="pres">
      <dgm:prSet presAssocID="{A95F5082-15C0-41E5-B464-23A53B2E317B}" presName="parentText" presStyleLbl="node1" presStyleIdx="2" presStyleCnt="3">
        <dgm:presLayoutVars>
          <dgm:chMax val="0"/>
          <dgm:bulletEnabled val="1"/>
        </dgm:presLayoutVars>
      </dgm:prSet>
      <dgm:spPr/>
      <dgm:t>
        <a:bodyPr/>
        <a:lstStyle/>
        <a:p>
          <a:endParaRPr lang="ru-RU"/>
        </a:p>
      </dgm:t>
    </dgm:pt>
  </dgm:ptLst>
  <dgm:cxnLst>
    <dgm:cxn modelId="{0D9BCF0B-7C45-428D-9A8A-7F187715FDCA}" type="presOf" srcId="{71C1F40D-8668-4766-9E01-17CAC0E8B516}" destId="{DE2732D0-30D0-4751-8DDF-B78FCD87C00C}" srcOrd="0" destOrd="0" presId="urn:microsoft.com/office/officeart/2005/8/layout/vList2"/>
    <dgm:cxn modelId="{F2998BFA-23DB-4CAC-AD49-D08DA2278F21}" type="presOf" srcId="{A95F5082-15C0-41E5-B464-23A53B2E317B}" destId="{21AB3956-CFB4-4871-9A76-0B31DDB22F10}" srcOrd="0" destOrd="0" presId="urn:microsoft.com/office/officeart/2005/8/layout/vList2"/>
    <dgm:cxn modelId="{46ED12CA-1960-48FE-A29F-8BDACD41007C}" srcId="{8C846565-F009-47DE-BD82-69E9032D0EDE}" destId="{8F858F3E-19B0-47F6-B658-8CD8A9D9E909}" srcOrd="0" destOrd="0" parTransId="{56E97241-DE4A-4092-9E04-78F3E0E2D3A6}" sibTransId="{97DA8ADD-FF5A-4FE0-8441-3DC44BA34200}"/>
    <dgm:cxn modelId="{977018F0-E2D4-47FD-AAFC-CD8E085937EA}" srcId="{8C846565-F009-47DE-BD82-69E9032D0EDE}" destId="{71C1F40D-8668-4766-9E01-17CAC0E8B516}" srcOrd="1" destOrd="0" parTransId="{63195662-4EB2-437F-886D-0DAE91E8D02E}" sibTransId="{0E2FE664-DFCF-4648-AA07-F9C5CA9A0CE7}"/>
    <dgm:cxn modelId="{9DEC25DB-6F42-46EC-B957-F5DF199D1835}" srcId="{8C846565-F009-47DE-BD82-69E9032D0EDE}" destId="{A95F5082-15C0-41E5-B464-23A53B2E317B}" srcOrd="2" destOrd="0" parTransId="{2E547C44-A7AE-4719-B581-B3552025AD54}" sibTransId="{506E6112-300B-4CD4-96A4-05B229B0694C}"/>
    <dgm:cxn modelId="{8C669A1D-74A2-4FE4-BBA0-025B15360B66}" type="presOf" srcId="{8C846565-F009-47DE-BD82-69E9032D0EDE}" destId="{DFA291DD-7A7D-4D21-A4D1-9B8F11D06274}" srcOrd="0" destOrd="0" presId="urn:microsoft.com/office/officeart/2005/8/layout/vList2"/>
    <dgm:cxn modelId="{A8966DF8-772E-4A1D-ADC7-3AACF756392A}" type="presOf" srcId="{8F858F3E-19B0-47F6-B658-8CD8A9D9E909}" destId="{8BBE0EBA-F2D4-4749-9922-F3AFDE293D61}" srcOrd="0" destOrd="0" presId="urn:microsoft.com/office/officeart/2005/8/layout/vList2"/>
    <dgm:cxn modelId="{8A6358BD-9C0E-4B39-8F24-253B2A47AB57}" type="presParOf" srcId="{DFA291DD-7A7D-4D21-A4D1-9B8F11D06274}" destId="{8BBE0EBA-F2D4-4749-9922-F3AFDE293D61}" srcOrd="0" destOrd="0" presId="urn:microsoft.com/office/officeart/2005/8/layout/vList2"/>
    <dgm:cxn modelId="{0ED67128-8449-4A18-B18C-726F2B700A69}" type="presParOf" srcId="{DFA291DD-7A7D-4D21-A4D1-9B8F11D06274}" destId="{885D310F-20CE-45D4-9611-D8F9802E242E}" srcOrd="1" destOrd="0" presId="urn:microsoft.com/office/officeart/2005/8/layout/vList2"/>
    <dgm:cxn modelId="{C7614D57-FD96-485B-8896-6CCEB5A53760}" type="presParOf" srcId="{DFA291DD-7A7D-4D21-A4D1-9B8F11D06274}" destId="{DE2732D0-30D0-4751-8DDF-B78FCD87C00C}" srcOrd="2" destOrd="0" presId="urn:microsoft.com/office/officeart/2005/8/layout/vList2"/>
    <dgm:cxn modelId="{719660AD-593F-4052-A404-B95CAB1B3E96}" type="presParOf" srcId="{DFA291DD-7A7D-4D21-A4D1-9B8F11D06274}" destId="{413A15B8-0F01-4813-9059-1FE29725E3EA}" srcOrd="3" destOrd="0" presId="urn:microsoft.com/office/officeart/2005/8/layout/vList2"/>
    <dgm:cxn modelId="{5D61F3BD-E3FB-4D21-B217-912BA1B5193E}" type="presParOf" srcId="{DFA291DD-7A7D-4D21-A4D1-9B8F11D06274}" destId="{21AB3956-CFB4-4871-9A76-0B31DDB22F1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801935AF-1593-46E4-B4A1-8690219B5B4E}"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2C6AFFA9-0DF6-4304-A00E-3A47B2085D8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Субиндексларни ҳисоблаётган вақтда ҳар бир гуруҳнинг вазни қуйидагича белгиланади:</a:t>
          </a:r>
          <a:endParaRPr lang="ru-RU" dirty="0">
            <a:latin typeface="Times New Roman" panose="02020603050405020304" pitchFamily="18" charset="0"/>
            <a:cs typeface="Times New Roman" panose="02020603050405020304" pitchFamily="18" charset="0"/>
          </a:endParaRPr>
        </a:p>
      </dgm:t>
    </dgm:pt>
    <dgm:pt modelId="{5B3A7216-18C5-4B4A-A901-CE3E98F2CD9A}" type="parTrans" cxnId="{98A05C7F-FF95-4972-8C24-A4467FD00553}">
      <dgm:prSet/>
      <dgm:spPr/>
    </dgm:pt>
    <dgm:pt modelId="{8D2F4495-E3BF-43F2-B094-02C88682E972}" type="sibTrans" cxnId="{98A05C7F-FF95-4972-8C24-A4467FD00553}">
      <dgm:prSet/>
      <dgm:spPr/>
    </dgm:pt>
    <dgm:pt modelId="{158BCD8C-B290-4932-9DA2-D82E9BEB1D4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биринчи гуруҳ - 25%, </a:t>
          </a:r>
          <a:endParaRPr lang="ru-RU" dirty="0">
            <a:latin typeface="Times New Roman" panose="02020603050405020304" pitchFamily="18" charset="0"/>
            <a:cs typeface="Times New Roman" panose="02020603050405020304" pitchFamily="18" charset="0"/>
          </a:endParaRPr>
        </a:p>
      </dgm:t>
    </dgm:pt>
    <dgm:pt modelId="{51E73B15-2773-4071-B3F9-2C37D7D90B06}" type="parTrans" cxnId="{BDFFD874-57AF-4845-AC70-2AE1BE347EA5}">
      <dgm:prSet/>
      <dgm:spPr/>
    </dgm:pt>
    <dgm:pt modelId="{8EC42E13-2046-4F59-9367-44DAB8E48440}" type="sibTrans" cxnId="{BDFFD874-57AF-4845-AC70-2AE1BE347EA5}">
      <dgm:prSet/>
      <dgm:spPr/>
    </dgm:pt>
    <dgm:pt modelId="{F8F21896-587E-41FD-841C-D65164E56F9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иккинчи гуруҳ - 17%, </a:t>
          </a:r>
          <a:endParaRPr lang="ru-RU" dirty="0">
            <a:latin typeface="Times New Roman" panose="02020603050405020304" pitchFamily="18" charset="0"/>
            <a:cs typeface="Times New Roman" panose="02020603050405020304" pitchFamily="18" charset="0"/>
          </a:endParaRPr>
        </a:p>
      </dgm:t>
    </dgm:pt>
    <dgm:pt modelId="{746A3E77-AF45-48B0-ABF4-E1A226753FEC}" type="parTrans" cxnId="{48A8A835-DAB3-44E2-A955-B0538FC4CFD9}">
      <dgm:prSet/>
      <dgm:spPr/>
    </dgm:pt>
    <dgm:pt modelId="{5C49CAAE-7A2F-4232-BBEE-45B0C2F0331E}" type="sibTrans" cxnId="{48A8A835-DAB3-44E2-A955-B0538FC4CFD9}">
      <dgm:prSet/>
      <dgm:spPr/>
    </dgm:pt>
    <dgm:pt modelId="{DCC4DCFB-F346-40F6-B345-F2664E5336B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учинчи гуруҳ - 50%.</a:t>
          </a:r>
          <a:endParaRPr lang="ru-RU" dirty="0">
            <a:latin typeface="Times New Roman" panose="02020603050405020304" pitchFamily="18" charset="0"/>
            <a:cs typeface="Times New Roman" panose="02020603050405020304" pitchFamily="18" charset="0"/>
          </a:endParaRPr>
        </a:p>
      </dgm:t>
    </dgm:pt>
    <dgm:pt modelId="{0EFF7867-3AF7-4102-B2F3-D648CE571A76}" type="parTrans" cxnId="{404634DA-45EE-4712-9C02-33316C129C76}">
      <dgm:prSet/>
      <dgm:spPr/>
    </dgm:pt>
    <dgm:pt modelId="{2CB75FA9-F256-4974-AAC8-C2AB0D5358A1}" type="sibTrans" cxnId="{404634DA-45EE-4712-9C02-33316C129C76}">
      <dgm:prSet/>
      <dgm:spPr/>
    </dgm:pt>
    <dgm:pt modelId="{59D07836-049F-4FF3-B2F9-B883444E8C5E}" type="pres">
      <dgm:prSet presAssocID="{801935AF-1593-46E4-B4A1-8690219B5B4E}" presName="linear" presStyleCnt="0">
        <dgm:presLayoutVars>
          <dgm:animLvl val="lvl"/>
          <dgm:resizeHandles val="exact"/>
        </dgm:presLayoutVars>
      </dgm:prSet>
      <dgm:spPr/>
      <dgm:t>
        <a:bodyPr/>
        <a:lstStyle/>
        <a:p>
          <a:endParaRPr lang="ru-RU"/>
        </a:p>
      </dgm:t>
    </dgm:pt>
    <dgm:pt modelId="{AA4CA27D-EEB4-47BE-9C8C-86F325279DEA}" type="pres">
      <dgm:prSet presAssocID="{2C6AFFA9-0DF6-4304-A00E-3A47B2085D8D}" presName="parentText" presStyleLbl="node1" presStyleIdx="0" presStyleCnt="1">
        <dgm:presLayoutVars>
          <dgm:chMax val="0"/>
          <dgm:bulletEnabled val="1"/>
        </dgm:presLayoutVars>
      </dgm:prSet>
      <dgm:spPr/>
      <dgm:t>
        <a:bodyPr/>
        <a:lstStyle/>
        <a:p>
          <a:endParaRPr lang="ru-RU"/>
        </a:p>
      </dgm:t>
    </dgm:pt>
    <dgm:pt modelId="{A1A0AEB1-F1EE-42EF-911F-005C44590D87}" type="pres">
      <dgm:prSet presAssocID="{2C6AFFA9-0DF6-4304-A00E-3A47B2085D8D}" presName="childText" presStyleLbl="revTx" presStyleIdx="0" presStyleCnt="1">
        <dgm:presLayoutVars>
          <dgm:bulletEnabled val="1"/>
        </dgm:presLayoutVars>
      </dgm:prSet>
      <dgm:spPr/>
      <dgm:t>
        <a:bodyPr/>
        <a:lstStyle/>
        <a:p>
          <a:endParaRPr lang="ru-RU"/>
        </a:p>
      </dgm:t>
    </dgm:pt>
  </dgm:ptLst>
  <dgm:cxnLst>
    <dgm:cxn modelId="{404634DA-45EE-4712-9C02-33316C129C76}" srcId="{2C6AFFA9-0DF6-4304-A00E-3A47B2085D8D}" destId="{DCC4DCFB-F346-40F6-B345-F2664E5336BC}" srcOrd="2" destOrd="0" parTransId="{0EFF7867-3AF7-4102-B2F3-D648CE571A76}" sibTransId="{2CB75FA9-F256-4974-AAC8-C2AB0D5358A1}"/>
    <dgm:cxn modelId="{98A05C7F-FF95-4972-8C24-A4467FD00553}" srcId="{801935AF-1593-46E4-B4A1-8690219B5B4E}" destId="{2C6AFFA9-0DF6-4304-A00E-3A47B2085D8D}" srcOrd="0" destOrd="0" parTransId="{5B3A7216-18C5-4B4A-A901-CE3E98F2CD9A}" sibTransId="{8D2F4495-E3BF-43F2-B094-02C88682E972}"/>
    <dgm:cxn modelId="{BC08C7BF-CAC0-4023-AF2F-A9BF723C7FF1}" type="presOf" srcId="{158BCD8C-B290-4932-9DA2-D82E9BEB1D4F}" destId="{A1A0AEB1-F1EE-42EF-911F-005C44590D87}" srcOrd="0" destOrd="0" presId="urn:microsoft.com/office/officeart/2005/8/layout/vList2"/>
    <dgm:cxn modelId="{9950937C-6FCF-44F6-8087-9AB4C4BA6755}" type="presOf" srcId="{2C6AFFA9-0DF6-4304-A00E-3A47B2085D8D}" destId="{AA4CA27D-EEB4-47BE-9C8C-86F325279DEA}" srcOrd="0" destOrd="0" presId="urn:microsoft.com/office/officeart/2005/8/layout/vList2"/>
    <dgm:cxn modelId="{03FB2C73-5D9A-4EBF-921C-09C141B607A3}" type="presOf" srcId="{F8F21896-587E-41FD-841C-D65164E56F90}" destId="{A1A0AEB1-F1EE-42EF-911F-005C44590D87}" srcOrd="0" destOrd="1" presId="urn:microsoft.com/office/officeart/2005/8/layout/vList2"/>
    <dgm:cxn modelId="{1B0510C6-B540-456D-93FF-DBBC0A315198}" type="presOf" srcId="{DCC4DCFB-F346-40F6-B345-F2664E5336BC}" destId="{A1A0AEB1-F1EE-42EF-911F-005C44590D87}" srcOrd="0" destOrd="2" presId="urn:microsoft.com/office/officeart/2005/8/layout/vList2"/>
    <dgm:cxn modelId="{21F005A6-F850-4369-9C53-C521A3813D96}" type="presOf" srcId="{801935AF-1593-46E4-B4A1-8690219B5B4E}" destId="{59D07836-049F-4FF3-B2F9-B883444E8C5E}" srcOrd="0" destOrd="0" presId="urn:microsoft.com/office/officeart/2005/8/layout/vList2"/>
    <dgm:cxn modelId="{BDFFD874-57AF-4845-AC70-2AE1BE347EA5}" srcId="{2C6AFFA9-0DF6-4304-A00E-3A47B2085D8D}" destId="{158BCD8C-B290-4932-9DA2-D82E9BEB1D4F}" srcOrd="0" destOrd="0" parTransId="{51E73B15-2773-4071-B3F9-2C37D7D90B06}" sibTransId="{8EC42E13-2046-4F59-9367-44DAB8E48440}"/>
    <dgm:cxn modelId="{48A8A835-DAB3-44E2-A955-B0538FC4CFD9}" srcId="{2C6AFFA9-0DF6-4304-A00E-3A47B2085D8D}" destId="{F8F21896-587E-41FD-841C-D65164E56F90}" srcOrd="1" destOrd="0" parTransId="{746A3E77-AF45-48B0-ABF4-E1A226753FEC}" sibTransId="{5C49CAAE-7A2F-4232-BBEE-45B0C2F0331E}"/>
    <dgm:cxn modelId="{AF30C066-4DA7-45F0-80B5-E27530FDABA8}" type="presParOf" srcId="{59D07836-049F-4FF3-B2F9-B883444E8C5E}" destId="{AA4CA27D-EEB4-47BE-9C8C-86F325279DEA}" srcOrd="0" destOrd="0" presId="urn:microsoft.com/office/officeart/2005/8/layout/vList2"/>
    <dgm:cxn modelId="{E7846D66-D584-4692-A259-653F8FDDDD56}" type="presParOf" srcId="{59D07836-049F-4FF3-B2F9-B883444E8C5E}" destId="{A1A0AEB1-F1EE-42EF-911F-005C44590D8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497AD805-0ADD-4337-82D5-E375AB577B5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19BD04E0-C138-468E-8ED0-C1AC031AEEFC}">
      <dgm:prSet/>
      <dgm:spPr/>
      <dgm:t>
        <a:bodyPr/>
        <a:lstStyle/>
        <a:p>
          <a:pPr algn="ctr" rtl="0"/>
          <a:r>
            <a:rPr lang="uz-Cyrl-UZ" b="1" dirty="0" smtClean="0">
              <a:latin typeface="Times New Roman" panose="02020603050405020304" pitchFamily="18" charset="0"/>
              <a:cs typeface="Times New Roman" panose="02020603050405020304" pitchFamily="18" charset="0"/>
            </a:rPr>
            <a:t>Ривожланишнинг ҳар бир босқичида асосий уч гуруҳ кўрсаткичларининг улуши</a:t>
          </a:r>
          <a:endParaRPr lang="ru-RU" dirty="0">
            <a:latin typeface="Times New Roman" panose="02020603050405020304" pitchFamily="18" charset="0"/>
            <a:cs typeface="Times New Roman" panose="02020603050405020304" pitchFamily="18" charset="0"/>
          </a:endParaRPr>
        </a:p>
      </dgm:t>
    </dgm:pt>
    <dgm:pt modelId="{8B12983D-1768-4221-A174-966F0B0E5070}" type="parTrans" cxnId="{B1F71D77-FDEE-4046-A6D8-B121B6D4B23D}">
      <dgm:prSet/>
      <dgm:spPr/>
      <dgm:t>
        <a:bodyPr/>
        <a:lstStyle/>
        <a:p>
          <a:endParaRPr lang="ru-RU"/>
        </a:p>
      </dgm:t>
    </dgm:pt>
    <dgm:pt modelId="{02704EEA-CBFB-4BF4-964C-FB99CF17FF05}" type="sibTrans" cxnId="{B1F71D77-FDEE-4046-A6D8-B121B6D4B23D}">
      <dgm:prSet/>
      <dgm:spPr/>
      <dgm:t>
        <a:bodyPr/>
        <a:lstStyle/>
        <a:p>
          <a:endParaRPr lang="ru-RU"/>
        </a:p>
      </dgm:t>
    </dgm:pt>
    <dgm:pt modelId="{D38981E0-ECDD-40D9-8E4C-0FC505483DF7}" type="pres">
      <dgm:prSet presAssocID="{497AD805-0ADD-4337-82D5-E375AB577B59}" presName="linear" presStyleCnt="0">
        <dgm:presLayoutVars>
          <dgm:animLvl val="lvl"/>
          <dgm:resizeHandles val="exact"/>
        </dgm:presLayoutVars>
      </dgm:prSet>
      <dgm:spPr/>
      <dgm:t>
        <a:bodyPr/>
        <a:lstStyle/>
        <a:p>
          <a:endParaRPr lang="ru-RU"/>
        </a:p>
      </dgm:t>
    </dgm:pt>
    <dgm:pt modelId="{B24D23C6-021C-4039-96B7-BD3343245504}" type="pres">
      <dgm:prSet presAssocID="{19BD04E0-C138-468E-8ED0-C1AC031AEEFC}" presName="parentText" presStyleLbl="node1" presStyleIdx="0" presStyleCnt="1" custScaleY="83378">
        <dgm:presLayoutVars>
          <dgm:chMax val="0"/>
          <dgm:bulletEnabled val="1"/>
        </dgm:presLayoutVars>
      </dgm:prSet>
      <dgm:spPr/>
      <dgm:t>
        <a:bodyPr/>
        <a:lstStyle/>
        <a:p>
          <a:endParaRPr lang="ru-RU"/>
        </a:p>
      </dgm:t>
    </dgm:pt>
  </dgm:ptLst>
  <dgm:cxnLst>
    <dgm:cxn modelId="{B1F71D77-FDEE-4046-A6D8-B121B6D4B23D}" srcId="{497AD805-0ADD-4337-82D5-E375AB577B59}" destId="{19BD04E0-C138-468E-8ED0-C1AC031AEEFC}" srcOrd="0" destOrd="0" parTransId="{8B12983D-1768-4221-A174-966F0B0E5070}" sibTransId="{02704EEA-CBFB-4BF4-964C-FB99CF17FF05}"/>
    <dgm:cxn modelId="{E79A57FA-FC36-4623-850C-EA87B6B5028A}" type="presOf" srcId="{19BD04E0-C138-468E-8ED0-C1AC031AEEFC}" destId="{B24D23C6-021C-4039-96B7-BD3343245504}" srcOrd="0" destOrd="0" presId="urn:microsoft.com/office/officeart/2005/8/layout/vList2"/>
    <dgm:cxn modelId="{0E157A00-B427-46A2-B6CA-CDABE2694972}" type="presOf" srcId="{497AD805-0ADD-4337-82D5-E375AB577B59}" destId="{D38981E0-ECDD-40D9-8E4C-0FC505483DF7}" srcOrd="0" destOrd="0" presId="urn:microsoft.com/office/officeart/2005/8/layout/vList2"/>
    <dgm:cxn modelId="{6E1E1A17-2263-4DB6-87A2-836CE1402FAA}" type="presParOf" srcId="{D38981E0-ECDD-40D9-8E4C-0FC505483DF7}" destId="{B24D23C6-021C-4039-96B7-BD334324550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54B27266-AC75-442A-B7FC-E66307882FA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54077F48-057C-4425-826E-8F0C7042311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Бунда ҳар бир субиндекснинг аниқ мамлакат учун ҳисобланган натижавий Глобал рақобатбардошлик индексига (ОСТ) қўшган ҳиссасидан келиб чиқиб, ушбу мамлакатнинг иқтисодий ривожланишнинг қайси босқичида эканлигини аниқлаш мумкин бўлади. </a:t>
          </a:r>
          <a:endParaRPr lang="ru-RU" dirty="0">
            <a:latin typeface="Times New Roman" panose="02020603050405020304" pitchFamily="18" charset="0"/>
            <a:cs typeface="Times New Roman" panose="02020603050405020304" pitchFamily="18" charset="0"/>
          </a:endParaRPr>
        </a:p>
      </dgm:t>
    </dgm:pt>
    <dgm:pt modelId="{DBBF4C8B-BCB2-4E52-99F6-4DB1BD66F770}" type="parTrans" cxnId="{98650333-ED71-4353-AAAC-25AEAC9D7EFA}">
      <dgm:prSet/>
      <dgm:spPr/>
      <dgm:t>
        <a:bodyPr/>
        <a:lstStyle/>
        <a:p>
          <a:endParaRPr lang="ru-RU"/>
        </a:p>
      </dgm:t>
    </dgm:pt>
    <dgm:pt modelId="{316B6BBF-735E-48C6-A54A-132B6C2F4642}" type="sibTrans" cxnId="{98650333-ED71-4353-AAAC-25AEAC9D7EFA}">
      <dgm:prSet/>
      <dgm:spPr/>
      <dgm:t>
        <a:bodyPr/>
        <a:lstStyle/>
        <a:p>
          <a:endParaRPr lang="ru-RU"/>
        </a:p>
      </dgm:t>
    </dgm:pt>
    <dgm:pt modelId="{9EC73D79-0D32-44D2-B347-023EEC7BA4F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Ушбу ёндашув иқтисодий ривожланиш жиҳатдан турли даражадаги мамлакатларнинг рақобатбардошлигини таққослаш имконини беради. </a:t>
          </a:r>
          <a:endParaRPr lang="ru-RU" dirty="0">
            <a:latin typeface="Times New Roman" panose="02020603050405020304" pitchFamily="18" charset="0"/>
            <a:cs typeface="Times New Roman" panose="02020603050405020304" pitchFamily="18" charset="0"/>
          </a:endParaRPr>
        </a:p>
      </dgm:t>
    </dgm:pt>
    <dgm:pt modelId="{71895801-3676-4CF4-A667-180263A2D246}" type="parTrans" cxnId="{0C04BAFC-5BE0-46C9-83F7-E6D02E85D7A6}">
      <dgm:prSet/>
      <dgm:spPr/>
    </dgm:pt>
    <dgm:pt modelId="{79BE79ED-7F4F-4C89-9AAB-4D5E9A77B062}" type="sibTrans" cxnId="{0C04BAFC-5BE0-46C9-83F7-E6D02E85D7A6}">
      <dgm:prSet/>
      <dgm:spPr/>
    </dgm:pt>
    <dgm:pt modelId="{7E737C2B-7C2C-47FE-B46F-BB2AA1F76AD7}">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Мисол </a:t>
          </a:r>
          <a:r>
            <a:rPr lang="uz-Cyrl-UZ" dirty="0" smtClean="0">
              <a:latin typeface="Times New Roman" panose="02020603050405020304" pitchFamily="18" charset="0"/>
              <a:cs typeface="Times New Roman" panose="02020603050405020304" pitchFamily="18" charset="0"/>
            </a:rPr>
            <a:t>учун, Ангола ва АҚШ. Агар Ангола учун энг муҳим вазифа базавий талабларга (ишлаб чиқаришни мавжуд ресурсларни максимал жалб этган ҳолда ривожлантириш) эришиш бўлса, АҚШда эса аллақачон инновадион омилларга эътибор қаратилган.</a:t>
          </a:r>
          <a:endParaRPr lang="ru-RU" dirty="0">
            <a:latin typeface="Times New Roman" panose="02020603050405020304" pitchFamily="18" charset="0"/>
            <a:cs typeface="Times New Roman" panose="02020603050405020304" pitchFamily="18" charset="0"/>
          </a:endParaRPr>
        </a:p>
      </dgm:t>
    </dgm:pt>
    <dgm:pt modelId="{5F3ADA2F-1705-453D-806F-1BEAC8FB806C}" type="parTrans" cxnId="{106C1568-FEB7-4347-B77D-6FF4EBEB9F4B}">
      <dgm:prSet/>
      <dgm:spPr/>
    </dgm:pt>
    <dgm:pt modelId="{26AC332E-82E3-4C1B-BF5A-41D4F4768AA0}" type="sibTrans" cxnId="{106C1568-FEB7-4347-B77D-6FF4EBEB9F4B}">
      <dgm:prSet/>
      <dgm:spPr/>
    </dgm:pt>
    <dgm:pt modelId="{1082FE3F-6A0E-49D4-9A69-9AF3083C211D}" type="pres">
      <dgm:prSet presAssocID="{54B27266-AC75-442A-B7FC-E66307882FAD}" presName="linear" presStyleCnt="0">
        <dgm:presLayoutVars>
          <dgm:animLvl val="lvl"/>
          <dgm:resizeHandles val="exact"/>
        </dgm:presLayoutVars>
      </dgm:prSet>
      <dgm:spPr/>
      <dgm:t>
        <a:bodyPr/>
        <a:lstStyle/>
        <a:p>
          <a:endParaRPr lang="ru-RU"/>
        </a:p>
      </dgm:t>
    </dgm:pt>
    <dgm:pt modelId="{C9DEA534-9E1B-4157-95BE-1A2A8BA96B2F}" type="pres">
      <dgm:prSet presAssocID="{54077F48-057C-4425-826E-8F0C70423116}" presName="parentText" presStyleLbl="node1" presStyleIdx="0" presStyleCnt="3">
        <dgm:presLayoutVars>
          <dgm:chMax val="0"/>
          <dgm:bulletEnabled val="1"/>
        </dgm:presLayoutVars>
      </dgm:prSet>
      <dgm:spPr/>
      <dgm:t>
        <a:bodyPr/>
        <a:lstStyle/>
        <a:p>
          <a:endParaRPr lang="ru-RU"/>
        </a:p>
      </dgm:t>
    </dgm:pt>
    <dgm:pt modelId="{C69E91BD-8AA6-41D9-A01F-A6FBDEE8C1AE}" type="pres">
      <dgm:prSet presAssocID="{316B6BBF-735E-48C6-A54A-132B6C2F4642}" presName="spacer" presStyleCnt="0"/>
      <dgm:spPr/>
    </dgm:pt>
    <dgm:pt modelId="{1980F64B-6D6A-43E1-B9AA-E8830A93AAD5}" type="pres">
      <dgm:prSet presAssocID="{9EC73D79-0D32-44D2-B347-023EEC7BA4F6}" presName="parentText" presStyleLbl="node1" presStyleIdx="1" presStyleCnt="3">
        <dgm:presLayoutVars>
          <dgm:chMax val="0"/>
          <dgm:bulletEnabled val="1"/>
        </dgm:presLayoutVars>
      </dgm:prSet>
      <dgm:spPr/>
      <dgm:t>
        <a:bodyPr/>
        <a:lstStyle/>
        <a:p>
          <a:endParaRPr lang="ru-RU"/>
        </a:p>
      </dgm:t>
    </dgm:pt>
    <dgm:pt modelId="{9FFC3D69-EDAE-4E99-ACD3-DAB64D372048}" type="pres">
      <dgm:prSet presAssocID="{79BE79ED-7F4F-4C89-9AAB-4D5E9A77B062}" presName="spacer" presStyleCnt="0"/>
      <dgm:spPr/>
    </dgm:pt>
    <dgm:pt modelId="{0AF606E1-19E5-42B8-A86A-E7487513613B}" type="pres">
      <dgm:prSet presAssocID="{7E737C2B-7C2C-47FE-B46F-BB2AA1F76AD7}" presName="parentText" presStyleLbl="node1" presStyleIdx="2" presStyleCnt="3">
        <dgm:presLayoutVars>
          <dgm:chMax val="0"/>
          <dgm:bulletEnabled val="1"/>
        </dgm:presLayoutVars>
      </dgm:prSet>
      <dgm:spPr/>
      <dgm:t>
        <a:bodyPr/>
        <a:lstStyle/>
        <a:p>
          <a:endParaRPr lang="ru-RU"/>
        </a:p>
      </dgm:t>
    </dgm:pt>
  </dgm:ptLst>
  <dgm:cxnLst>
    <dgm:cxn modelId="{1A594366-384D-4945-B92B-9D6420B577D6}" type="presOf" srcId="{9EC73D79-0D32-44D2-B347-023EEC7BA4F6}" destId="{1980F64B-6D6A-43E1-B9AA-E8830A93AAD5}" srcOrd="0" destOrd="0" presId="urn:microsoft.com/office/officeart/2005/8/layout/vList2"/>
    <dgm:cxn modelId="{106C1568-FEB7-4347-B77D-6FF4EBEB9F4B}" srcId="{54B27266-AC75-442A-B7FC-E66307882FAD}" destId="{7E737C2B-7C2C-47FE-B46F-BB2AA1F76AD7}" srcOrd="2" destOrd="0" parTransId="{5F3ADA2F-1705-453D-806F-1BEAC8FB806C}" sibTransId="{26AC332E-82E3-4C1B-BF5A-41D4F4768AA0}"/>
    <dgm:cxn modelId="{7ABC532D-64FD-4913-A228-EC1B3297D94B}" type="presOf" srcId="{7E737C2B-7C2C-47FE-B46F-BB2AA1F76AD7}" destId="{0AF606E1-19E5-42B8-A86A-E7487513613B}" srcOrd="0" destOrd="0" presId="urn:microsoft.com/office/officeart/2005/8/layout/vList2"/>
    <dgm:cxn modelId="{0C04BAFC-5BE0-46C9-83F7-E6D02E85D7A6}" srcId="{54B27266-AC75-442A-B7FC-E66307882FAD}" destId="{9EC73D79-0D32-44D2-B347-023EEC7BA4F6}" srcOrd="1" destOrd="0" parTransId="{71895801-3676-4CF4-A667-180263A2D246}" sibTransId="{79BE79ED-7F4F-4C89-9AAB-4D5E9A77B062}"/>
    <dgm:cxn modelId="{4843F307-CD2A-4990-A495-E984600310FE}" type="presOf" srcId="{54B27266-AC75-442A-B7FC-E66307882FAD}" destId="{1082FE3F-6A0E-49D4-9A69-9AF3083C211D}" srcOrd="0" destOrd="0" presId="urn:microsoft.com/office/officeart/2005/8/layout/vList2"/>
    <dgm:cxn modelId="{98650333-ED71-4353-AAAC-25AEAC9D7EFA}" srcId="{54B27266-AC75-442A-B7FC-E66307882FAD}" destId="{54077F48-057C-4425-826E-8F0C70423116}" srcOrd="0" destOrd="0" parTransId="{DBBF4C8B-BCB2-4E52-99F6-4DB1BD66F770}" sibTransId="{316B6BBF-735E-48C6-A54A-132B6C2F4642}"/>
    <dgm:cxn modelId="{0575F5F9-DD00-4A94-9769-59F731EBDE9F}" type="presOf" srcId="{54077F48-057C-4425-826E-8F0C70423116}" destId="{C9DEA534-9E1B-4157-95BE-1A2A8BA96B2F}" srcOrd="0" destOrd="0" presId="urn:microsoft.com/office/officeart/2005/8/layout/vList2"/>
    <dgm:cxn modelId="{B10FC694-77A9-4C0E-BEEE-1A47A62D319F}" type="presParOf" srcId="{1082FE3F-6A0E-49D4-9A69-9AF3083C211D}" destId="{C9DEA534-9E1B-4157-95BE-1A2A8BA96B2F}" srcOrd="0" destOrd="0" presId="urn:microsoft.com/office/officeart/2005/8/layout/vList2"/>
    <dgm:cxn modelId="{C79B17CF-D047-4C61-AEDA-D972893E4B45}" type="presParOf" srcId="{1082FE3F-6A0E-49D4-9A69-9AF3083C211D}" destId="{C69E91BD-8AA6-41D9-A01F-A6FBDEE8C1AE}" srcOrd="1" destOrd="0" presId="urn:microsoft.com/office/officeart/2005/8/layout/vList2"/>
    <dgm:cxn modelId="{64BB9F35-C484-43BB-9F06-E17EA6798664}" type="presParOf" srcId="{1082FE3F-6A0E-49D4-9A69-9AF3083C211D}" destId="{1980F64B-6D6A-43E1-B9AA-E8830A93AAD5}" srcOrd="2" destOrd="0" presId="urn:microsoft.com/office/officeart/2005/8/layout/vList2"/>
    <dgm:cxn modelId="{DBD10477-13ED-451D-93BB-45584F505E14}" type="presParOf" srcId="{1082FE3F-6A0E-49D4-9A69-9AF3083C211D}" destId="{9FFC3D69-EDAE-4E99-ACD3-DAB64D372048}" srcOrd="3" destOrd="0" presId="urn:microsoft.com/office/officeart/2005/8/layout/vList2"/>
    <dgm:cxn modelId="{03F225A5-0436-4DC5-8E3B-8CB9F49D0CD8}" type="presParOf" srcId="{1082FE3F-6A0E-49D4-9A69-9AF3083C211D}" destId="{0AF606E1-19E5-42B8-A86A-E7487513613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ECA877CA-B3E9-4B06-B73E-F7399A2C4302}"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7629A1BB-CEA4-49FA-A21E-0BEF7848CB6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Мамлакатлар ривожланиш босқичларига кўра қуйидаги икки мезон бўйича гуруҳланади: </a:t>
          </a:r>
          <a:endParaRPr lang="ru-RU" dirty="0">
            <a:latin typeface="Times New Roman" panose="02020603050405020304" pitchFamily="18" charset="0"/>
            <a:cs typeface="Times New Roman" panose="02020603050405020304" pitchFamily="18" charset="0"/>
          </a:endParaRPr>
        </a:p>
      </dgm:t>
    </dgm:pt>
    <dgm:pt modelId="{ED0AAB5F-ED20-4E25-83F8-2DD6637E52D4}" type="parTrans" cxnId="{A0AE9965-ED88-4FDA-8BDE-52093AB06DBB}">
      <dgm:prSet/>
      <dgm:spPr/>
      <dgm:t>
        <a:bodyPr/>
        <a:lstStyle/>
        <a:p>
          <a:endParaRPr lang="ru-RU"/>
        </a:p>
      </dgm:t>
    </dgm:pt>
    <dgm:pt modelId="{06BED409-2789-4991-A2D5-636AEAE0DDB5}" type="sibTrans" cxnId="{A0AE9965-ED88-4FDA-8BDE-52093AB06DBB}">
      <dgm:prSet/>
      <dgm:spPr/>
      <dgm:t>
        <a:bodyPr/>
        <a:lstStyle/>
        <a:p>
          <a:endParaRPr lang="ru-RU"/>
        </a:p>
      </dgm:t>
    </dgm:pt>
    <dgm:pt modelId="{08002709-CDD0-4D2F-B396-7901F577A149}">
      <dgm:prSet/>
      <dgm:spPr/>
      <dgm:t>
        <a:bodyPr/>
        <a:lstStyle/>
        <a:p>
          <a:pPr algn="just" rtl="0"/>
          <a:r>
            <a:rPr lang="uz-Cyrl-UZ" dirty="0" smtClean="0">
              <a:latin typeface="Times New Roman" panose="02020603050405020304" pitchFamily="18" charset="0"/>
              <a:cs typeface="Times New Roman" panose="02020603050405020304" pitchFamily="18" charset="0"/>
            </a:rPr>
            <a:t>аҳоли жон бошига тўғри келувчи ЯИМ ҳажми (бозор баҳоларида); </a:t>
          </a:r>
          <a:endParaRPr lang="ru-RU" dirty="0">
            <a:latin typeface="Times New Roman" panose="02020603050405020304" pitchFamily="18" charset="0"/>
            <a:cs typeface="Times New Roman" panose="02020603050405020304" pitchFamily="18" charset="0"/>
          </a:endParaRPr>
        </a:p>
      </dgm:t>
    </dgm:pt>
    <dgm:pt modelId="{28A0E11C-F4FB-4954-A531-5962B7EC109F}" type="parTrans" cxnId="{BA195935-F1C4-4941-9E44-3F9A6AF1B8AB}">
      <dgm:prSet/>
      <dgm:spPr/>
      <dgm:t>
        <a:bodyPr/>
        <a:lstStyle/>
        <a:p>
          <a:endParaRPr lang="ru-RU"/>
        </a:p>
      </dgm:t>
    </dgm:pt>
    <dgm:pt modelId="{C6D57C15-AAF2-4362-97A5-1553B86352EC}" type="sibTrans" cxnId="{BA195935-F1C4-4941-9E44-3F9A6AF1B8AB}">
      <dgm:prSet/>
      <dgm:spPr/>
      <dgm:t>
        <a:bodyPr/>
        <a:lstStyle/>
        <a:p>
          <a:endParaRPr lang="ru-RU"/>
        </a:p>
      </dgm:t>
    </dgm:pt>
    <dgm:pt modelId="{C8D1F293-EDE4-47C6-A51F-D1224D1A0484}">
      <dgm:prSet/>
      <dgm:spPr/>
      <dgm:t>
        <a:bodyPr/>
        <a:lstStyle/>
        <a:p>
          <a:pPr algn="just" rtl="0"/>
          <a:r>
            <a:rPr lang="uz-Cyrl-UZ" dirty="0" smtClean="0">
              <a:latin typeface="Times New Roman" panose="02020603050405020304" pitchFamily="18" charset="0"/>
              <a:cs typeface="Times New Roman" panose="02020603050405020304" pitchFamily="18" charset="0"/>
            </a:rPr>
            <a:t>мамлакатнинг омилларга боғлиқлик даражаси. </a:t>
          </a:r>
          <a:endParaRPr lang="ru-RU" dirty="0">
            <a:latin typeface="Times New Roman" panose="02020603050405020304" pitchFamily="18" charset="0"/>
            <a:cs typeface="Times New Roman" panose="02020603050405020304" pitchFamily="18" charset="0"/>
          </a:endParaRPr>
        </a:p>
      </dgm:t>
    </dgm:pt>
    <dgm:pt modelId="{B66F99CF-7769-4F12-86D3-F28344F3F6D3}" type="parTrans" cxnId="{05BC08A6-C531-4F46-874D-6CF3912C9211}">
      <dgm:prSet/>
      <dgm:spPr/>
      <dgm:t>
        <a:bodyPr/>
        <a:lstStyle/>
        <a:p>
          <a:endParaRPr lang="ru-RU"/>
        </a:p>
      </dgm:t>
    </dgm:pt>
    <dgm:pt modelId="{69DF75DF-2897-4D20-8899-E49A1C13D547}" type="sibTrans" cxnId="{05BC08A6-C531-4F46-874D-6CF3912C9211}">
      <dgm:prSet/>
      <dgm:spPr/>
      <dgm:t>
        <a:bodyPr/>
        <a:lstStyle/>
        <a:p>
          <a:endParaRPr lang="ru-RU"/>
        </a:p>
      </dgm:t>
    </dgm:pt>
    <dgm:pt modelId="{955F3BF8-7F2B-439D-9C32-6675677B3C72}">
      <dgm:prSet/>
      <dgm:spPr/>
      <dgm:t>
        <a:bodyPr/>
        <a:lstStyle/>
        <a:p>
          <a:pPr algn="just" rtl="0"/>
          <a:r>
            <a:rPr lang="uz-Cyrl-UZ" dirty="0" smtClean="0">
              <a:latin typeface="Times New Roman" panose="02020603050405020304" pitchFamily="18" charset="0"/>
              <a:cs typeface="Times New Roman" panose="02020603050405020304" pitchFamily="18" charset="0"/>
            </a:rPr>
            <a:t>Ушбу кўрсаткич хом ашё экспортининг умумий экспортдаги улуши орқали аниқланади. </a:t>
          </a:r>
          <a:endParaRPr lang="ru-RU" dirty="0">
            <a:latin typeface="Times New Roman" panose="02020603050405020304" pitchFamily="18" charset="0"/>
            <a:cs typeface="Times New Roman" panose="02020603050405020304" pitchFamily="18" charset="0"/>
          </a:endParaRPr>
        </a:p>
      </dgm:t>
    </dgm:pt>
    <dgm:pt modelId="{74D63C4C-37FB-4418-8374-63D52E51A0E7}" type="parTrans" cxnId="{90B46AA2-B877-4C21-A92E-6AAAD86F7349}">
      <dgm:prSet/>
      <dgm:spPr/>
    </dgm:pt>
    <dgm:pt modelId="{7C44E907-525A-4D4C-8698-9ED49495F996}" type="sibTrans" cxnId="{90B46AA2-B877-4C21-A92E-6AAAD86F7349}">
      <dgm:prSet/>
      <dgm:spPr/>
    </dgm:pt>
    <dgm:pt modelId="{DC29C06F-9F45-4D50-848A-A979B305619F}">
      <dgm:prSet/>
      <dgm:spPr/>
      <dgm:t>
        <a:bodyPr/>
        <a:lstStyle/>
        <a:p>
          <a:pPr algn="just" rtl="0"/>
          <a:r>
            <a:rPr lang="uz-Cyrl-UZ" smtClean="0">
              <a:latin typeface="Times New Roman" panose="02020603050405020304" pitchFamily="18" charset="0"/>
              <a:cs typeface="Times New Roman" panose="02020603050405020304" pitchFamily="18" charset="0"/>
            </a:rPr>
            <a:t>Экспортнинг </a:t>
          </a:r>
          <a:r>
            <a:rPr lang="uz-Cyrl-UZ" dirty="0" smtClean="0">
              <a:latin typeface="Times New Roman" panose="02020603050405020304" pitchFamily="18" charset="0"/>
              <a:cs typeface="Times New Roman" panose="02020603050405020304" pitchFamily="18" charset="0"/>
            </a:rPr>
            <a:t>70% дан ортиғи хом ашёдан иборат мамлакатлар ресурсларига боғлиқ бўлади.</a:t>
          </a:r>
          <a:endParaRPr lang="ru-RU" dirty="0">
            <a:latin typeface="Times New Roman" panose="02020603050405020304" pitchFamily="18" charset="0"/>
            <a:cs typeface="Times New Roman" panose="02020603050405020304" pitchFamily="18" charset="0"/>
          </a:endParaRPr>
        </a:p>
      </dgm:t>
    </dgm:pt>
    <dgm:pt modelId="{04C76AB5-37E3-4506-ACB4-6E00B5AADA28}" type="parTrans" cxnId="{B625FA7D-8AC1-496F-B77E-8EA6275861EA}">
      <dgm:prSet/>
      <dgm:spPr/>
    </dgm:pt>
    <dgm:pt modelId="{22983AAD-3A52-44C6-938E-C90D4D5D212A}" type="sibTrans" cxnId="{B625FA7D-8AC1-496F-B77E-8EA6275861EA}">
      <dgm:prSet/>
      <dgm:spPr/>
    </dgm:pt>
    <dgm:pt modelId="{F4F3132A-F9E6-420C-A36E-0F36BDA992D8}" type="pres">
      <dgm:prSet presAssocID="{ECA877CA-B3E9-4B06-B73E-F7399A2C4302}" presName="linear" presStyleCnt="0">
        <dgm:presLayoutVars>
          <dgm:animLvl val="lvl"/>
          <dgm:resizeHandles val="exact"/>
        </dgm:presLayoutVars>
      </dgm:prSet>
      <dgm:spPr/>
      <dgm:t>
        <a:bodyPr/>
        <a:lstStyle/>
        <a:p>
          <a:endParaRPr lang="ru-RU"/>
        </a:p>
      </dgm:t>
    </dgm:pt>
    <dgm:pt modelId="{3920C5C0-B564-47BF-BA18-069641E1BCF3}" type="pres">
      <dgm:prSet presAssocID="{7629A1BB-CEA4-49FA-A21E-0BEF7848CB6F}" presName="parentText" presStyleLbl="node1" presStyleIdx="0" presStyleCnt="1">
        <dgm:presLayoutVars>
          <dgm:chMax val="0"/>
          <dgm:bulletEnabled val="1"/>
        </dgm:presLayoutVars>
      </dgm:prSet>
      <dgm:spPr/>
      <dgm:t>
        <a:bodyPr/>
        <a:lstStyle/>
        <a:p>
          <a:endParaRPr lang="ru-RU"/>
        </a:p>
      </dgm:t>
    </dgm:pt>
    <dgm:pt modelId="{E59E9646-E7EC-4E37-9271-B07E8CF6F94F}" type="pres">
      <dgm:prSet presAssocID="{7629A1BB-CEA4-49FA-A21E-0BEF7848CB6F}" presName="childText" presStyleLbl="revTx" presStyleIdx="0" presStyleCnt="1">
        <dgm:presLayoutVars>
          <dgm:bulletEnabled val="1"/>
        </dgm:presLayoutVars>
      </dgm:prSet>
      <dgm:spPr/>
      <dgm:t>
        <a:bodyPr/>
        <a:lstStyle/>
        <a:p>
          <a:endParaRPr lang="ru-RU"/>
        </a:p>
      </dgm:t>
    </dgm:pt>
  </dgm:ptLst>
  <dgm:cxnLst>
    <dgm:cxn modelId="{214911EF-6888-46DF-B838-FA1917BA17AD}" type="presOf" srcId="{ECA877CA-B3E9-4B06-B73E-F7399A2C4302}" destId="{F4F3132A-F9E6-420C-A36E-0F36BDA992D8}" srcOrd="0" destOrd="0" presId="urn:microsoft.com/office/officeart/2005/8/layout/vList2"/>
    <dgm:cxn modelId="{7743B6F8-BFC0-40EE-A617-CFE9D8F16A8D}" type="presOf" srcId="{C8D1F293-EDE4-47C6-A51F-D1224D1A0484}" destId="{E59E9646-E7EC-4E37-9271-B07E8CF6F94F}" srcOrd="0" destOrd="1" presId="urn:microsoft.com/office/officeart/2005/8/layout/vList2"/>
    <dgm:cxn modelId="{5F1C3D58-F89B-4C3D-9A41-950F2A663529}" type="presOf" srcId="{DC29C06F-9F45-4D50-848A-A979B305619F}" destId="{E59E9646-E7EC-4E37-9271-B07E8CF6F94F}" srcOrd="0" destOrd="3" presId="urn:microsoft.com/office/officeart/2005/8/layout/vList2"/>
    <dgm:cxn modelId="{BA195935-F1C4-4941-9E44-3F9A6AF1B8AB}" srcId="{7629A1BB-CEA4-49FA-A21E-0BEF7848CB6F}" destId="{08002709-CDD0-4D2F-B396-7901F577A149}" srcOrd="0" destOrd="0" parTransId="{28A0E11C-F4FB-4954-A531-5962B7EC109F}" sibTransId="{C6D57C15-AAF2-4362-97A5-1553B86352EC}"/>
    <dgm:cxn modelId="{DA3157E2-C576-4A64-869C-73C61D514F69}" type="presOf" srcId="{08002709-CDD0-4D2F-B396-7901F577A149}" destId="{E59E9646-E7EC-4E37-9271-B07E8CF6F94F}" srcOrd="0" destOrd="0" presId="urn:microsoft.com/office/officeart/2005/8/layout/vList2"/>
    <dgm:cxn modelId="{A0AE9965-ED88-4FDA-8BDE-52093AB06DBB}" srcId="{ECA877CA-B3E9-4B06-B73E-F7399A2C4302}" destId="{7629A1BB-CEA4-49FA-A21E-0BEF7848CB6F}" srcOrd="0" destOrd="0" parTransId="{ED0AAB5F-ED20-4E25-83F8-2DD6637E52D4}" sibTransId="{06BED409-2789-4991-A2D5-636AEAE0DDB5}"/>
    <dgm:cxn modelId="{B625FA7D-8AC1-496F-B77E-8EA6275861EA}" srcId="{7629A1BB-CEA4-49FA-A21E-0BEF7848CB6F}" destId="{DC29C06F-9F45-4D50-848A-A979B305619F}" srcOrd="3" destOrd="0" parTransId="{04C76AB5-37E3-4506-ACB4-6E00B5AADA28}" sibTransId="{22983AAD-3A52-44C6-938E-C90D4D5D212A}"/>
    <dgm:cxn modelId="{90B46AA2-B877-4C21-A92E-6AAAD86F7349}" srcId="{7629A1BB-CEA4-49FA-A21E-0BEF7848CB6F}" destId="{955F3BF8-7F2B-439D-9C32-6675677B3C72}" srcOrd="2" destOrd="0" parTransId="{74D63C4C-37FB-4418-8374-63D52E51A0E7}" sibTransId="{7C44E907-525A-4D4C-8698-9ED49495F996}"/>
    <dgm:cxn modelId="{CC176759-1F1F-408F-BA85-92CBF408D8ED}" type="presOf" srcId="{7629A1BB-CEA4-49FA-A21E-0BEF7848CB6F}" destId="{3920C5C0-B564-47BF-BA18-069641E1BCF3}" srcOrd="0" destOrd="0" presId="urn:microsoft.com/office/officeart/2005/8/layout/vList2"/>
    <dgm:cxn modelId="{2797D6DE-318C-42E3-A467-031EC9AB4AC7}" type="presOf" srcId="{955F3BF8-7F2B-439D-9C32-6675677B3C72}" destId="{E59E9646-E7EC-4E37-9271-B07E8CF6F94F}" srcOrd="0" destOrd="2" presId="urn:microsoft.com/office/officeart/2005/8/layout/vList2"/>
    <dgm:cxn modelId="{05BC08A6-C531-4F46-874D-6CF3912C9211}" srcId="{7629A1BB-CEA4-49FA-A21E-0BEF7848CB6F}" destId="{C8D1F293-EDE4-47C6-A51F-D1224D1A0484}" srcOrd="1" destOrd="0" parTransId="{B66F99CF-7769-4F12-86D3-F28344F3F6D3}" sibTransId="{69DF75DF-2897-4D20-8899-E49A1C13D547}"/>
    <dgm:cxn modelId="{C1CA5769-1B4E-4EFB-9867-0F4D839CBEEA}" type="presParOf" srcId="{F4F3132A-F9E6-420C-A36E-0F36BDA992D8}" destId="{3920C5C0-B564-47BF-BA18-069641E1BCF3}" srcOrd="0" destOrd="0" presId="urn:microsoft.com/office/officeart/2005/8/layout/vList2"/>
    <dgm:cxn modelId="{A2A516BA-E5A8-4A95-90A6-6F0E0A777F82}" type="presParOf" srcId="{F4F3132A-F9E6-420C-A36E-0F36BDA992D8}" destId="{E59E9646-E7EC-4E37-9271-B07E8CF6F94F}"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1267B699-5CCD-4F3E-A139-CD23B1059068}"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ECABE199-1834-4091-AFAC-811D189C068E}">
      <dgm:prSet/>
      <dgm:spPr/>
      <dgm:t>
        <a:bodyPr/>
        <a:lstStyle/>
        <a:p>
          <a:pPr algn="ctr" rtl="0"/>
          <a:r>
            <a:rPr lang="uz-Cyrl-UZ" b="1" dirty="0" smtClean="0">
              <a:latin typeface="Times New Roman" panose="02020603050405020304" pitchFamily="18" charset="0"/>
              <a:cs typeface="Times New Roman" panose="02020603050405020304" pitchFamily="18" charset="0"/>
            </a:rPr>
            <a:t>Иқтисодиётнинг ривожланиш босқичларини аниқлашда қўлланиладиган даромадлар чегараси</a:t>
          </a:r>
          <a:endParaRPr lang="ru-RU" dirty="0">
            <a:latin typeface="Times New Roman" panose="02020603050405020304" pitchFamily="18" charset="0"/>
            <a:cs typeface="Times New Roman" panose="02020603050405020304" pitchFamily="18" charset="0"/>
          </a:endParaRPr>
        </a:p>
      </dgm:t>
    </dgm:pt>
    <dgm:pt modelId="{7AC33D65-70F3-48C7-9241-4F3CE8C4F70B}" type="parTrans" cxnId="{3140A10D-6DC2-43B4-B66D-4278F585908E}">
      <dgm:prSet/>
      <dgm:spPr/>
      <dgm:t>
        <a:bodyPr/>
        <a:lstStyle/>
        <a:p>
          <a:endParaRPr lang="ru-RU"/>
        </a:p>
      </dgm:t>
    </dgm:pt>
    <dgm:pt modelId="{8F512671-58E0-409E-A2BE-BF5BD8256F42}" type="sibTrans" cxnId="{3140A10D-6DC2-43B4-B66D-4278F585908E}">
      <dgm:prSet/>
      <dgm:spPr/>
      <dgm:t>
        <a:bodyPr/>
        <a:lstStyle/>
        <a:p>
          <a:endParaRPr lang="ru-RU"/>
        </a:p>
      </dgm:t>
    </dgm:pt>
    <dgm:pt modelId="{F76AA540-900C-4089-BCEE-C8581A4B5591}" type="pres">
      <dgm:prSet presAssocID="{1267B699-5CCD-4F3E-A139-CD23B1059068}" presName="linear" presStyleCnt="0">
        <dgm:presLayoutVars>
          <dgm:animLvl val="lvl"/>
          <dgm:resizeHandles val="exact"/>
        </dgm:presLayoutVars>
      </dgm:prSet>
      <dgm:spPr/>
      <dgm:t>
        <a:bodyPr/>
        <a:lstStyle/>
        <a:p>
          <a:endParaRPr lang="ru-RU"/>
        </a:p>
      </dgm:t>
    </dgm:pt>
    <dgm:pt modelId="{DA965147-6EEA-4391-ACA2-969B65CD4024}" type="pres">
      <dgm:prSet presAssocID="{ECABE199-1834-4091-AFAC-811D189C068E}" presName="parentText" presStyleLbl="node1" presStyleIdx="0" presStyleCnt="1" custScaleY="104625">
        <dgm:presLayoutVars>
          <dgm:chMax val="0"/>
          <dgm:bulletEnabled val="1"/>
        </dgm:presLayoutVars>
      </dgm:prSet>
      <dgm:spPr/>
      <dgm:t>
        <a:bodyPr/>
        <a:lstStyle/>
        <a:p>
          <a:endParaRPr lang="ru-RU"/>
        </a:p>
      </dgm:t>
    </dgm:pt>
  </dgm:ptLst>
  <dgm:cxnLst>
    <dgm:cxn modelId="{D618A3F1-32CF-4B06-B429-FD89A3B17E8A}" type="presOf" srcId="{ECABE199-1834-4091-AFAC-811D189C068E}" destId="{DA965147-6EEA-4391-ACA2-969B65CD4024}" srcOrd="0" destOrd="0" presId="urn:microsoft.com/office/officeart/2005/8/layout/vList2"/>
    <dgm:cxn modelId="{3140A10D-6DC2-43B4-B66D-4278F585908E}" srcId="{1267B699-5CCD-4F3E-A139-CD23B1059068}" destId="{ECABE199-1834-4091-AFAC-811D189C068E}" srcOrd="0" destOrd="0" parTransId="{7AC33D65-70F3-48C7-9241-4F3CE8C4F70B}" sibTransId="{8F512671-58E0-409E-A2BE-BF5BD8256F42}"/>
    <dgm:cxn modelId="{631F92E6-D0F3-4FC9-A052-8275B67DCB47}" type="presOf" srcId="{1267B699-5CCD-4F3E-A139-CD23B1059068}" destId="{F76AA540-900C-4089-BCEE-C8581A4B5591}" srcOrd="0" destOrd="0" presId="urn:microsoft.com/office/officeart/2005/8/layout/vList2"/>
    <dgm:cxn modelId="{0B81BB86-DC15-45A9-AE9D-35CB8280E300}" type="presParOf" srcId="{F76AA540-900C-4089-BCEE-C8581A4B5591}" destId="{DA965147-6EEA-4391-ACA2-969B65CD402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C00C7F21-3461-4F72-9A51-FEC22AD3EF5A}"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64BD9B12-2B93-4D54-9C1B-201FAA94173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Уч босқичдан иккаласининг ўртасида жойлашган мамлакатлар “ўтиш босқичидаги” мамлакатлар ҳисобланади</a:t>
          </a:r>
          <a:endParaRPr lang="ru-RU" dirty="0">
            <a:latin typeface="Times New Roman" panose="02020603050405020304" pitchFamily="18" charset="0"/>
            <a:cs typeface="Times New Roman" panose="02020603050405020304" pitchFamily="18" charset="0"/>
          </a:endParaRPr>
        </a:p>
      </dgm:t>
    </dgm:pt>
    <dgm:pt modelId="{35842898-C195-4B9E-8474-699FEAF8A4C8}" type="parTrans" cxnId="{1012209C-2014-42C3-B8BA-70DC64F12627}">
      <dgm:prSet/>
      <dgm:spPr/>
      <dgm:t>
        <a:bodyPr/>
        <a:lstStyle/>
        <a:p>
          <a:endParaRPr lang="ru-RU"/>
        </a:p>
      </dgm:t>
    </dgm:pt>
    <dgm:pt modelId="{CEAA00E4-C837-4287-B140-644BF5D3B6E2}" type="sibTrans" cxnId="{1012209C-2014-42C3-B8BA-70DC64F12627}">
      <dgm:prSet/>
      <dgm:spPr/>
      <dgm:t>
        <a:bodyPr/>
        <a:lstStyle/>
        <a:p>
          <a:endParaRPr lang="ru-RU"/>
        </a:p>
      </dgm:t>
    </dgm:pt>
    <dgm:pt modelId="{FAED411B-2112-4B5B-BA59-2EE708C6D69E}" type="pres">
      <dgm:prSet presAssocID="{C00C7F21-3461-4F72-9A51-FEC22AD3EF5A}" presName="linear" presStyleCnt="0">
        <dgm:presLayoutVars>
          <dgm:animLvl val="lvl"/>
          <dgm:resizeHandles val="exact"/>
        </dgm:presLayoutVars>
      </dgm:prSet>
      <dgm:spPr/>
      <dgm:t>
        <a:bodyPr/>
        <a:lstStyle/>
        <a:p>
          <a:endParaRPr lang="ru-RU"/>
        </a:p>
      </dgm:t>
    </dgm:pt>
    <dgm:pt modelId="{3CB1AA6E-829B-4995-B31B-4A0C1F8D5F6E}" type="pres">
      <dgm:prSet presAssocID="{64BD9B12-2B93-4D54-9C1B-201FAA941731}" presName="parentText" presStyleLbl="node1" presStyleIdx="0" presStyleCnt="1">
        <dgm:presLayoutVars>
          <dgm:chMax val="0"/>
          <dgm:bulletEnabled val="1"/>
        </dgm:presLayoutVars>
      </dgm:prSet>
      <dgm:spPr/>
      <dgm:t>
        <a:bodyPr/>
        <a:lstStyle/>
        <a:p>
          <a:endParaRPr lang="ru-RU"/>
        </a:p>
      </dgm:t>
    </dgm:pt>
  </dgm:ptLst>
  <dgm:cxnLst>
    <dgm:cxn modelId="{1012209C-2014-42C3-B8BA-70DC64F12627}" srcId="{C00C7F21-3461-4F72-9A51-FEC22AD3EF5A}" destId="{64BD9B12-2B93-4D54-9C1B-201FAA941731}" srcOrd="0" destOrd="0" parTransId="{35842898-C195-4B9E-8474-699FEAF8A4C8}" sibTransId="{CEAA00E4-C837-4287-B140-644BF5D3B6E2}"/>
    <dgm:cxn modelId="{EB2A2C6B-99C6-40F9-BCAD-FAFE9F44E2DD}" type="presOf" srcId="{C00C7F21-3461-4F72-9A51-FEC22AD3EF5A}" destId="{FAED411B-2112-4B5B-BA59-2EE708C6D69E}" srcOrd="0" destOrd="0" presId="urn:microsoft.com/office/officeart/2005/8/layout/vList2"/>
    <dgm:cxn modelId="{0BF543BD-09C4-4423-B9EA-17C286266AE7}" type="presOf" srcId="{64BD9B12-2B93-4D54-9C1B-201FAA941731}" destId="{3CB1AA6E-829B-4995-B31B-4A0C1F8D5F6E}" srcOrd="0" destOrd="0" presId="urn:microsoft.com/office/officeart/2005/8/layout/vList2"/>
    <dgm:cxn modelId="{9CBDD5A5-CDB6-4EE4-8300-E509D1AB9B74}" type="presParOf" srcId="{FAED411B-2112-4B5B-BA59-2EE708C6D69E}" destId="{3CB1AA6E-829B-4995-B31B-4A0C1F8D5F6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09C39B62-D393-4B85-8F8D-7D9A91D11F20}"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4E0861E8-E238-48FA-931B-4DC9DA30E9A4}">
      <dgm:prSet/>
      <dgm:spPr/>
      <dgm:t>
        <a:bodyPr/>
        <a:lstStyle/>
        <a:p>
          <a:pPr algn="ctr" rtl="0"/>
          <a:r>
            <a:rPr lang="uz-Cyrl-UZ" b="1" dirty="0" smtClean="0">
              <a:latin typeface="Times New Roman" panose="02020603050405020304" pitchFamily="18" charset="0"/>
              <a:cs typeface="Times New Roman" panose="02020603050405020304" pitchFamily="18" charset="0"/>
            </a:rPr>
            <a:t>Иқтисодиётнинг ривожланиш босқичларини аниқлашда қўлланиладиган даромадлар чегараси</a:t>
          </a:r>
          <a:endParaRPr lang="ru-RU" dirty="0">
            <a:latin typeface="Times New Roman" panose="02020603050405020304" pitchFamily="18" charset="0"/>
            <a:cs typeface="Times New Roman" panose="02020603050405020304" pitchFamily="18" charset="0"/>
          </a:endParaRPr>
        </a:p>
      </dgm:t>
    </dgm:pt>
    <dgm:pt modelId="{35564ADD-693A-4A1F-A5AA-898244E020F8}" type="parTrans" cxnId="{6976CA06-4ED9-4801-A524-647DAE39A16E}">
      <dgm:prSet/>
      <dgm:spPr/>
      <dgm:t>
        <a:bodyPr/>
        <a:lstStyle/>
        <a:p>
          <a:endParaRPr lang="ru-RU"/>
        </a:p>
      </dgm:t>
    </dgm:pt>
    <dgm:pt modelId="{D620FA37-708A-4727-BAD6-CC56663C181C}" type="sibTrans" cxnId="{6976CA06-4ED9-4801-A524-647DAE39A16E}">
      <dgm:prSet/>
      <dgm:spPr/>
      <dgm:t>
        <a:bodyPr/>
        <a:lstStyle/>
        <a:p>
          <a:endParaRPr lang="ru-RU"/>
        </a:p>
      </dgm:t>
    </dgm:pt>
    <dgm:pt modelId="{077475BE-C848-44FD-B6A7-B64AA8353D67}" type="pres">
      <dgm:prSet presAssocID="{09C39B62-D393-4B85-8F8D-7D9A91D11F20}" presName="linear" presStyleCnt="0">
        <dgm:presLayoutVars>
          <dgm:animLvl val="lvl"/>
          <dgm:resizeHandles val="exact"/>
        </dgm:presLayoutVars>
      </dgm:prSet>
      <dgm:spPr/>
      <dgm:t>
        <a:bodyPr/>
        <a:lstStyle/>
        <a:p>
          <a:endParaRPr lang="ru-RU"/>
        </a:p>
      </dgm:t>
    </dgm:pt>
    <dgm:pt modelId="{DA3C0C0F-7134-44CF-AE1D-AD698A050325}" type="pres">
      <dgm:prSet presAssocID="{4E0861E8-E238-48FA-931B-4DC9DA30E9A4}" presName="parentText" presStyleLbl="node1" presStyleIdx="0" presStyleCnt="1">
        <dgm:presLayoutVars>
          <dgm:chMax val="0"/>
          <dgm:bulletEnabled val="1"/>
        </dgm:presLayoutVars>
      </dgm:prSet>
      <dgm:spPr/>
      <dgm:t>
        <a:bodyPr/>
        <a:lstStyle/>
        <a:p>
          <a:endParaRPr lang="ru-RU"/>
        </a:p>
      </dgm:t>
    </dgm:pt>
  </dgm:ptLst>
  <dgm:cxnLst>
    <dgm:cxn modelId="{6976CA06-4ED9-4801-A524-647DAE39A16E}" srcId="{09C39B62-D393-4B85-8F8D-7D9A91D11F20}" destId="{4E0861E8-E238-48FA-931B-4DC9DA30E9A4}" srcOrd="0" destOrd="0" parTransId="{35564ADD-693A-4A1F-A5AA-898244E020F8}" sibTransId="{D620FA37-708A-4727-BAD6-CC56663C181C}"/>
    <dgm:cxn modelId="{2383674C-C535-4AA0-8C29-62A3CBA872F2}" type="presOf" srcId="{09C39B62-D393-4B85-8F8D-7D9A91D11F20}" destId="{077475BE-C848-44FD-B6A7-B64AA8353D67}" srcOrd="0" destOrd="0" presId="urn:microsoft.com/office/officeart/2005/8/layout/vList2"/>
    <dgm:cxn modelId="{BD1C8765-277D-42B5-A43A-0E30FC486F68}" type="presOf" srcId="{4E0861E8-E238-48FA-931B-4DC9DA30E9A4}" destId="{DA3C0C0F-7134-44CF-AE1D-AD698A050325}" srcOrd="0" destOrd="0" presId="urn:microsoft.com/office/officeart/2005/8/layout/vList2"/>
    <dgm:cxn modelId="{C2EE134B-9E41-4C1F-BA1D-D15B8BE243EB}" type="presParOf" srcId="{077475BE-C848-44FD-B6A7-B64AA8353D67}" destId="{DA3C0C0F-7134-44CF-AE1D-AD698A05032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456E9AF9-3C38-4CF4-B35C-211140312AE7}"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C60E6F1A-CCBF-47A2-B358-C6066BB5FE8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Рақобатбардошлик муаммоси билан боғлиқ муҳим масала – бу иқтисодий хавфсизлик масаласидир. </a:t>
          </a:r>
          <a:endParaRPr lang="ru-RU" dirty="0">
            <a:latin typeface="Times New Roman" panose="02020603050405020304" pitchFamily="18" charset="0"/>
            <a:cs typeface="Times New Roman" panose="02020603050405020304" pitchFamily="18" charset="0"/>
          </a:endParaRPr>
        </a:p>
      </dgm:t>
    </dgm:pt>
    <dgm:pt modelId="{9D9407FE-F6F5-49A8-B1A4-D2C6733BD93D}" type="parTrans" cxnId="{BC60161A-440A-4A5A-9E05-BA27DA4A6F4E}">
      <dgm:prSet/>
      <dgm:spPr/>
      <dgm:t>
        <a:bodyPr/>
        <a:lstStyle/>
        <a:p>
          <a:endParaRPr lang="ru-RU"/>
        </a:p>
      </dgm:t>
    </dgm:pt>
    <dgm:pt modelId="{D0F0D906-6D70-47D8-9DEC-D5A05FBB79A3}" type="sibTrans" cxnId="{BC60161A-440A-4A5A-9E05-BA27DA4A6F4E}">
      <dgm:prSet/>
      <dgm:spPr/>
      <dgm:t>
        <a:bodyPr/>
        <a:lstStyle/>
        <a:p>
          <a:endParaRPr lang="ru-RU"/>
        </a:p>
      </dgm:t>
    </dgm:pt>
    <dgm:pt modelId="{2FF96BA2-F327-443A-AE9E-9C07FDF9016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Миллий иқтисодиёт ва компанияларнинг жаҳон бозорларидаги рақобатбардошлиги билан боғлиқ мамлакатларнинг жаҳон иқтисодиётидаги турли позициялари мамлакатнинг ички ва ташқи ҳолати, иқтисодий хавфсизлигига жиддий таъсир этиши мумкин.</a:t>
          </a:r>
          <a:endParaRPr lang="ru-RU" dirty="0">
            <a:latin typeface="Times New Roman" panose="02020603050405020304" pitchFamily="18" charset="0"/>
            <a:cs typeface="Times New Roman" panose="02020603050405020304" pitchFamily="18" charset="0"/>
          </a:endParaRPr>
        </a:p>
      </dgm:t>
    </dgm:pt>
    <dgm:pt modelId="{9466EC3E-C3DE-433B-8D53-FD2DD1135609}" type="parTrans" cxnId="{48E01CE7-BE2D-4BA2-A134-8BD09CE96FBF}">
      <dgm:prSet/>
      <dgm:spPr/>
      <dgm:t>
        <a:bodyPr/>
        <a:lstStyle/>
        <a:p>
          <a:endParaRPr lang="ru-RU"/>
        </a:p>
      </dgm:t>
    </dgm:pt>
    <dgm:pt modelId="{11A2D6CB-E5C4-41C0-83F7-7EC7F03D6EDD}" type="sibTrans" cxnId="{48E01CE7-BE2D-4BA2-A134-8BD09CE96FBF}">
      <dgm:prSet/>
      <dgm:spPr/>
      <dgm:t>
        <a:bodyPr/>
        <a:lstStyle/>
        <a:p>
          <a:endParaRPr lang="ru-RU"/>
        </a:p>
      </dgm:t>
    </dgm:pt>
    <dgm:pt modelId="{B0594403-D633-4D02-925C-CA2A7629EFE3}" type="pres">
      <dgm:prSet presAssocID="{456E9AF9-3C38-4CF4-B35C-211140312AE7}" presName="linear" presStyleCnt="0">
        <dgm:presLayoutVars>
          <dgm:animLvl val="lvl"/>
          <dgm:resizeHandles val="exact"/>
        </dgm:presLayoutVars>
      </dgm:prSet>
      <dgm:spPr/>
      <dgm:t>
        <a:bodyPr/>
        <a:lstStyle/>
        <a:p>
          <a:endParaRPr lang="ru-RU"/>
        </a:p>
      </dgm:t>
    </dgm:pt>
    <dgm:pt modelId="{57228DF8-9B5B-459B-A1E3-61BD96A35BA9}" type="pres">
      <dgm:prSet presAssocID="{C60E6F1A-CCBF-47A2-B358-C6066BB5FE8D}" presName="parentText" presStyleLbl="node1" presStyleIdx="0" presStyleCnt="2">
        <dgm:presLayoutVars>
          <dgm:chMax val="0"/>
          <dgm:bulletEnabled val="1"/>
        </dgm:presLayoutVars>
      </dgm:prSet>
      <dgm:spPr/>
      <dgm:t>
        <a:bodyPr/>
        <a:lstStyle/>
        <a:p>
          <a:endParaRPr lang="ru-RU"/>
        </a:p>
      </dgm:t>
    </dgm:pt>
    <dgm:pt modelId="{917F6131-2A42-45F8-A504-F7F86678A6A4}" type="pres">
      <dgm:prSet presAssocID="{D0F0D906-6D70-47D8-9DEC-D5A05FBB79A3}" presName="spacer" presStyleCnt="0"/>
      <dgm:spPr/>
    </dgm:pt>
    <dgm:pt modelId="{84F903A2-0E7A-4F38-A223-07AF6670C41F}" type="pres">
      <dgm:prSet presAssocID="{2FF96BA2-F327-443A-AE9E-9C07FDF9016F}" presName="parentText" presStyleLbl="node1" presStyleIdx="1" presStyleCnt="2">
        <dgm:presLayoutVars>
          <dgm:chMax val="0"/>
          <dgm:bulletEnabled val="1"/>
        </dgm:presLayoutVars>
      </dgm:prSet>
      <dgm:spPr/>
      <dgm:t>
        <a:bodyPr/>
        <a:lstStyle/>
        <a:p>
          <a:endParaRPr lang="ru-RU"/>
        </a:p>
      </dgm:t>
    </dgm:pt>
  </dgm:ptLst>
  <dgm:cxnLst>
    <dgm:cxn modelId="{F966ADDD-E797-4AA4-91D7-290FD7247007}" type="presOf" srcId="{2FF96BA2-F327-443A-AE9E-9C07FDF9016F}" destId="{84F903A2-0E7A-4F38-A223-07AF6670C41F}" srcOrd="0" destOrd="0" presId="urn:microsoft.com/office/officeart/2005/8/layout/vList2"/>
    <dgm:cxn modelId="{48E01CE7-BE2D-4BA2-A134-8BD09CE96FBF}" srcId="{456E9AF9-3C38-4CF4-B35C-211140312AE7}" destId="{2FF96BA2-F327-443A-AE9E-9C07FDF9016F}" srcOrd="1" destOrd="0" parTransId="{9466EC3E-C3DE-433B-8D53-FD2DD1135609}" sibTransId="{11A2D6CB-E5C4-41C0-83F7-7EC7F03D6EDD}"/>
    <dgm:cxn modelId="{5EF884B3-74CB-4D81-A5FE-12B118954C81}" type="presOf" srcId="{C60E6F1A-CCBF-47A2-B358-C6066BB5FE8D}" destId="{57228DF8-9B5B-459B-A1E3-61BD96A35BA9}" srcOrd="0" destOrd="0" presId="urn:microsoft.com/office/officeart/2005/8/layout/vList2"/>
    <dgm:cxn modelId="{BC60161A-440A-4A5A-9E05-BA27DA4A6F4E}" srcId="{456E9AF9-3C38-4CF4-B35C-211140312AE7}" destId="{C60E6F1A-CCBF-47A2-B358-C6066BB5FE8D}" srcOrd="0" destOrd="0" parTransId="{9D9407FE-F6F5-49A8-B1A4-D2C6733BD93D}" sibTransId="{D0F0D906-6D70-47D8-9DEC-D5A05FBB79A3}"/>
    <dgm:cxn modelId="{B510A935-177B-4723-AC36-E9CFE8E1D99C}" type="presOf" srcId="{456E9AF9-3C38-4CF4-B35C-211140312AE7}" destId="{B0594403-D633-4D02-925C-CA2A7629EFE3}" srcOrd="0" destOrd="0" presId="urn:microsoft.com/office/officeart/2005/8/layout/vList2"/>
    <dgm:cxn modelId="{20C4396F-7DCA-474E-A2E6-9EB004F721CD}" type="presParOf" srcId="{B0594403-D633-4D02-925C-CA2A7629EFE3}" destId="{57228DF8-9B5B-459B-A1E3-61BD96A35BA9}" srcOrd="0" destOrd="0" presId="urn:microsoft.com/office/officeart/2005/8/layout/vList2"/>
    <dgm:cxn modelId="{D325FAFE-4F3C-47B5-9832-2F4A593425E2}" type="presParOf" srcId="{B0594403-D633-4D02-925C-CA2A7629EFE3}" destId="{917F6131-2A42-45F8-A504-F7F86678A6A4}" srcOrd="1" destOrd="0" presId="urn:microsoft.com/office/officeart/2005/8/layout/vList2"/>
    <dgm:cxn modelId="{F4266350-5110-4E2A-BA69-6A3B7215EAB3}" type="presParOf" srcId="{B0594403-D633-4D02-925C-CA2A7629EFE3}" destId="{84F903A2-0E7A-4F38-A223-07AF6670C41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2F5FB857-1032-4A2E-AA73-4EDD0E1866B2}"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265A1C57-EDB0-4AFC-B704-2A2DC2EB62DD}">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Мамлакатларнинг нотекис ривожланиши ўзаро муносабатларда тенг бўлмаган шароитларни яратади. </a:t>
          </a:r>
          <a:endParaRPr lang="ru-RU" dirty="0">
            <a:latin typeface="Times New Roman" panose="02020603050405020304" pitchFamily="18" charset="0"/>
            <a:cs typeface="Times New Roman" panose="02020603050405020304" pitchFamily="18" charset="0"/>
          </a:endParaRPr>
        </a:p>
      </dgm:t>
    </dgm:pt>
    <dgm:pt modelId="{0A893773-FF62-421F-AFA6-9773E489C3FB}" type="parTrans" cxnId="{3844A8B6-EA33-49F0-A3B9-E2477CEA1708}">
      <dgm:prSet/>
      <dgm:spPr/>
      <dgm:t>
        <a:bodyPr/>
        <a:lstStyle/>
        <a:p>
          <a:endParaRPr lang="ru-RU"/>
        </a:p>
      </dgm:t>
    </dgm:pt>
    <dgm:pt modelId="{65EC1D8C-DDC2-4918-88AC-D461F9D185DC}" type="sibTrans" cxnId="{3844A8B6-EA33-49F0-A3B9-E2477CEA1708}">
      <dgm:prSet/>
      <dgm:spPr/>
      <dgm:t>
        <a:bodyPr/>
        <a:lstStyle/>
        <a:p>
          <a:endParaRPr lang="ru-RU"/>
        </a:p>
      </dgm:t>
    </dgm:pt>
    <dgm:pt modelId="{0417043A-C817-43B3-8833-6238F6343AF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Табиийки, ривожпанган мамлакатлар ривожланаётган мамлакатларга нисбатан иқтисодий босим ўтказишлари мумкин. </a:t>
          </a:r>
          <a:endParaRPr lang="ru-RU" dirty="0">
            <a:latin typeface="Times New Roman" panose="02020603050405020304" pitchFamily="18" charset="0"/>
            <a:cs typeface="Times New Roman" panose="02020603050405020304" pitchFamily="18" charset="0"/>
          </a:endParaRPr>
        </a:p>
      </dgm:t>
    </dgm:pt>
    <dgm:pt modelId="{F7C7E8A9-F178-4339-8879-0F9AAB1F4835}" type="parTrans" cxnId="{4CF76545-8BA7-4005-A25C-7C13404A7AF8}">
      <dgm:prSet/>
      <dgm:spPr/>
    </dgm:pt>
    <dgm:pt modelId="{6CDD1252-CE7B-4ADC-B39D-A424609F36FF}" type="sibTrans" cxnId="{4CF76545-8BA7-4005-A25C-7C13404A7AF8}">
      <dgm:prSet/>
      <dgm:spPr/>
    </dgm:pt>
    <dgm:pt modelId="{6560153A-3816-4734-A549-F83FE52C6C6C}">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Шу билан боғлиқ ҳолда иқтисодий хавфсизлик тўғрисидаги масала ривожланаётган мамлакатлар томонидан кўтарилган. </a:t>
          </a:r>
          <a:endParaRPr lang="ru-RU" dirty="0">
            <a:latin typeface="Times New Roman" panose="02020603050405020304" pitchFamily="18" charset="0"/>
            <a:cs typeface="Times New Roman" panose="02020603050405020304" pitchFamily="18" charset="0"/>
          </a:endParaRPr>
        </a:p>
      </dgm:t>
    </dgm:pt>
    <dgm:pt modelId="{BF688509-499F-4387-AA9A-838AEC582711}" type="parTrans" cxnId="{E96438BE-53BB-45A2-9881-BA32D10B3500}">
      <dgm:prSet/>
      <dgm:spPr/>
    </dgm:pt>
    <dgm:pt modelId="{7E47EA77-D417-4ADD-87A6-78F0A630B24C}" type="sibTrans" cxnId="{E96438BE-53BB-45A2-9881-BA32D10B3500}">
      <dgm:prSet/>
      <dgm:spPr/>
    </dgm:pt>
    <dgm:pt modelId="{38DF08A3-96A9-4BD1-8F69-4BC2393FE7C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Натижада, 1974 йилда Коллектив иқтисодий хавфсизликнинг Бразилия концепцияси қабул қилинган.</a:t>
          </a:r>
          <a:endParaRPr lang="ru-RU" dirty="0">
            <a:latin typeface="Times New Roman" panose="02020603050405020304" pitchFamily="18" charset="0"/>
            <a:cs typeface="Times New Roman" panose="02020603050405020304" pitchFamily="18" charset="0"/>
          </a:endParaRPr>
        </a:p>
      </dgm:t>
    </dgm:pt>
    <dgm:pt modelId="{D3CAB631-3F12-4D67-9B5F-2607A2E81D0B}" type="parTrans" cxnId="{34EA6E8D-3B35-4D55-9005-AEC600110793}">
      <dgm:prSet/>
      <dgm:spPr/>
    </dgm:pt>
    <dgm:pt modelId="{732B3A12-0944-4567-BCBE-C00EC6C3A30D}" type="sibTrans" cxnId="{34EA6E8D-3B35-4D55-9005-AEC600110793}">
      <dgm:prSet/>
      <dgm:spPr/>
    </dgm:pt>
    <dgm:pt modelId="{D05DDF26-1D1B-42D8-B775-EF348BF9C57E}" type="pres">
      <dgm:prSet presAssocID="{2F5FB857-1032-4A2E-AA73-4EDD0E1866B2}" presName="linear" presStyleCnt="0">
        <dgm:presLayoutVars>
          <dgm:animLvl val="lvl"/>
          <dgm:resizeHandles val="exact"/>
        </dgm:presLayoutVars>
      </dgm:prSet>
      <dgm:spPr/>
      <dgm:t>
        <a:bodyPr/>
        <a:lstStyle/>
        <a:p>
          <a:endParaRPr lang="ru-RU"/>
        </a:p>
      </dgm:t>
    </dgm:pt>
    <dgm:pt modelId="{74BD3BC9-4771-4BBA-9BF7-303396DE6E54}" type="pres">
      <dgm:prSet presAssocID="{265A1C57-EDB0-4AFC-B704-2A2DC2EB62DD}" presName="parentText" presStyleLbl="node1" presStyleIdx="0" presStyleCnt="4">
        <dgm:presLayoutVars>
          <dgm:chMax val="0"/>
          <dgm:bulletEnabled val="1"/>
        </dgm:presLayoutVars>
      </dgm:prSet>
      <dgm:spPr/>
      <dgm:t>
        <a:bodyPr/>
        <a:lstStyle/>
        <a:p>
          <a:endParaRPr lang="ru-RU"/>
        </a:p>
      </dgm:t>
    </dgm:pt>
    <dgm:pt modelId="{B7F36E76-BB63-4FA6-844B-4C8C20857C2C}" type="pres">
      <dgm:prSet presAssocID="{65EC1D8C-DDC2-4918-88AC-D461F9D185DC}" presName="spacer" presStyleCnt="0"/>
      <dgm:spPr/>
    </dgm:pt>
    <dgm:pt modelId="{99496C2D-7964-4A9E-ADF5-FB490050C0CF}" type="pres">
      <dgm:prSet presAssocID="{0417043A-C817-43B3-8833-6238F6343AFE}" presName="parentText" presStyleLbl="node1" presStyleIdx="1" presStyleCnt="4">
        <dgm:presLayoutVars>
          <dgm:chMax val="0"/>
          <dgm:bulletEnabled val="1"/>
        </dgm:presLayoutVars>
      </dgm:prSet>
      <dgm:spPr/>
      <dgm:t>
        <a:bodyPr/>
        <a:lstStyle/>
        <a:p>
          <a:endParaRPr lang="ru-RU"/>
        </a:p>
      </dgm:t>
    </dgm:pt>
    <dgm:pt modelId="{D4CA7554-E593-4B61-BE49-D6E9E836D687}" type="pres">
      <dgm:prSet presAssocID="{6CDD1252-CE7B-4ADC-B39D-A424609F36FF}" presName="spacer" presStyleCnt="0"/>
      <dgm:spPr/>
    </dgm:pt>
    <dgm:pt modelId="{EF0524C5-4169-4494-96CC-D6694D05B77F}" type="pres">
      <dgm:prSet presAssocID="{6560153A-3816-4734-A549-F83FE52C6C6C}" presName="parentText" presStyleLbl="node1" presStyleIdx="2" presStyleCnt="4">
        <dgm:presLayoutVars>
          <dgm:chMax val="0"/>
          <dgm:bulletEnabled val="1"/>
        </dgm:presLayoutVars>
      </dgm:prSet>
      <dgm:spPr/>
      <dgm:t>
        <a:bodyPr/>
        <a:lstStyle/>
        <a:p>
          <a:endParaRPr lang="ru-RU"/>
        </a:p>
      </dgm:t>
    </dgm:pt>
    <dgm:pt modelId="{08E61003-B9E1-490B-8BB5-3FB08669A57C}" type="pres">
      <dgm:prSet presAssocID="{7E47EA77-D417-4ADD-87A6-78F0A630B24C}" presName="spacer" presStyleCnt="0"/>
      <dgm:spPr/>
    </dgm:pt>
    <dgm:pt modelId="{42CC8E92-235B-4F84-BFC7-DDBEB113A7EC}" type="pres">
      <dgm:prSet presAssocID="{38DF08A3-96A9-4BD1-8F69-4BC2393FE7C2}" presName="parentText" presStyleLbl="node1" presStyleIdx="3" presStyleCnt="4">
        <dgm:presLayoutVars>
          <dgm:chMax val="0"/>
          <dgm:bulletEnabled val="1"/>
        </dgm:presLayoutVars>
      </dgm:prSet>
      <dgm:spPr/>
      <dgm:t>
        <a:bodyPr/>
        <a:lstStyle/>
        <a:p>
          <a:endParaRPr lang="ru-RU"/>
        </a:p>
      </dgm:t>
    </dgm:pt>
  </dgm:ptLst>
  <dgm:cxnLst>
    <dgm:cxn modelId="{1C14914A-FF40-4C6E-A68A-6E649CA51B8C}" type="presOf" srcId="{38DF08A3-96A9-4BD1-8F69-4BC2393FE7C2}" destId="{42CC8E92-235B-4F84-BFC7-DDBEB113A7EC}" srcOrd="0" destOrd="0" presId="urn:microsoft.com/office/officeart/2005/8/layout/vList2"/>
    <dgm:cxn modelId="{9A5132C3-4663-4A7E-BF44-EF3B82BC37F8}" type="presOf" srcId="{0417043A-C817-43B3-8833-6238F6343AFE}" destId="{99496C2D-7964-4A9E-ADF5-FB490050C0CF}" srcOrd="0" destOrd="0" presId="urn:microsoft.com/office/officeart/2005/8/layout/vList2"/>
    <dgm:cxn modelId="{CFF00443-67DD-419E-AD89-23B4AF690A54}" type="presOf" srcId="{2F5FB857-1032-4A2E-AA73-4EDD0E1866B2}" destId="{D05DDF26-1D1B-42D8-B775-EF348BF9C57E}" srcOrd="0" destOrd="0" presId="urn:microsoft.com/office/officeart/2005/8/layout/vList2"/>
    <dgm:cxn modelId="{4CF76545-8BA7-4005-A25C-7C13404A7AF8}" srcId="{2F5FB857-1032-4A2E-AA73-4EDD0E1866B2}" destId="{0417043A-C817-43B3-8833-6238F6343AFE}" srcOrd="1" destOrd="0" parTransId="{F7C7E8A9-F178-4339-8879-0F9AAB1F4835}" sibTransId="{6CDD1252-CE7B-4ADC-B39D-A424609F36FF}"/>
    <dgm:cxn modelId="{34EA6E8D-3B35-4D55-9005-AEC600110793}" srcId="{2F5FB857-1032-4A2E-AA73-4EDD0E1866B2}" destId="{38DF08A3-96A9-4BD1-8F69-4BC2393FE7C2}" srcOrd="3" destOrd="0" parTransId="{D3CAB631-3F12-4D67-9B5F-2607A2E81D0B}" sibTransId="{732B3A12-0944-4567-BCBE-C00EC6C3A30D}"/>
    <dgm:cxn modelId="{3844A8B6-EA33-49F0-A3B9-E2477CEA1708}" srcId="{2F5FB857-1032-4A2E-AA73-4EDD0E1866B2}" destId="{265A1C57-EDB0-4AFC-B704-2A2DC2EB62DD}" srcOrd="0" destOrd="0" parTransId="{0A893773-FF62-421F-AFA6-9773E489C3FB}" sibTransId="{65EC1D8C-DDC2-4918-88AC-D461F9D185DC}"/>
    <dgm:cxn modelId="{AEF3FE00-0D06-4E77-BC8B-EA53E7BAE87D}" type="presOf" srcId="{265A1C57-EDB0-4AFC-B704-2A2DC2EB62DD}" destId="{74BD3BC9-4771-4BBA-9BF7-303396DE6E54}" srcOrd="0" destOrd="0" presId="urn:microsoft.com/office/officeart/2005/8/layout/vList2"/>
    <dgm:cxn modelId="{9F8314A1-29BA-4CC5-910A-3ACB943EDED7}" type="presOf" srcId="{6560153A-3816-4734-A549-F83FE52C6C6C}" destId="{EF0524C5-4169-4494-96CC-D6694D05B77F}" srcOrd="0" destOrd="0" presId="urn:microsoft.com/office/officeart/2005/8/layout/vList2"/>
    <dgm:cxn modelId="{E96438BE-53BB-45A2-9881-BA32D10B3500}" srcId="{2F5FB857-1032-4A2E-AA73-4EDD0E1866B2}" destId="{6560153A-3816-4734-A549-F83FE52C6C6C}" srcOrd="2" destOrd="0" parTransId="{BF688509-499F-4387-AA9A-838AEC582711}" sibTransId="{7E47EA77-D417-4ADD-87A6-78F0A630B24C}"/>
    <dgm:cxn modelId="{D4C33C4E-99A5-4BC3-B0C8-4389C7502C6F}" type="presParOf" srcId="{D05DDF26-1D1B-42D8-B775-EF348BF9C57E}" destId="{74BD3BC9-4771-4BBA-9BF7-303396DE6E54}" srcOrd="0" destOrd="0" presId="urn:microsoft.com/office/officeart/2005/8/layout/vList2"/>
    <dgm:cxn modelId="{F09953F7-38AD-4CF0-9EAF-ED9E4E7B0C28}" type="presParOf" srcId="{D05DDF26-1D1B-42D8-B775-EF348BF9C57E}" destId="{B7F36E76-BB63-4FA6-844B-4C8C20857C2C}" srcOrd="1" destOrd="0" presId="urn:microsoft.com/office/officeart/2005/8/layout/vList2"/>
    <dgm:cxn modelId="{047A3231-51F4-4ADA-9813-D52B54933FFA}" type="presParOf" srcId="{D05DDF26-1D1B-42D8-B775-EF348BF9C57E}" destId="{99496C2D-7964-4A9E-ADF5-FB490050C0CF}" srcOrd="2" destOrd="0" presId="urn:microsoft.com/office/officeart/2005/8/layout/vList2"/>
    <dgm:cxn modelId="{2AE7073E-DEA0-4889-AD19-CBDD761E4CE7}" type="presParOf" srcId="{D05DDF26-1D1B-42D8-B775-EF348BF9C57E}" destId="{D4CA7554-E593-4B61-BE49-D6E9E836D687}" srcOrd="3" destOrd="0" presId="urn:microsoft.com/office/officeart/2005/8/layout/vList2"/>
    <dgm:cxn modelId="{10A6BFA4-20B4-4661-84FA-99015BF822D0}" type="presParOf" srcId="{D05DDF26-1D1B-42D8-B775-EF348BF9C57E}" destId="{EF0524C5-4169-4494-96CC-D6694D05B77F}" srcOrd="4" destOrd="0" presId="urn:microsoft.com/office/officeart/2005/8/layout/vList2"/>
    <dgm:cxn modelId="{83E2ECDD-6677-4F21-8A90-17B6013E3A30}" type="presParOf" srcId="{D05DDF26-1D1B-42D8-B775-EF348BF9C57E}" destId="{08E61003-B9E1-490B-8BB5-3FB08669A57C}" srcOrd="5" destOrd="0" presId="urn:microsoft.com/office/officeart/2005/8/layout/vList2"/>
    <dgm:cxn modelId="{38722AB7-A7CD-4C32-B607-9EBEDF719AAB}" type="presParOf" srcId="{D05DDF26-1D1B-42D8-B775-EF348BF9C57E}" destId="{42CC8E92-235B-4F84-BFC7-DDBEB113A7E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8BC5FCDB-EF04-4E02-94CD-273AC668E9E2}"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571502F2-2A61-4C03-B5FC-9810543AAC5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Халқаро иқтисодий хавфсизлик – бу мамлакатларнинг иқтисодий манфаатларига зарар келтирувчи хавфлар ва уларнинг иқтисодиётини издан чиқаришга бўлган уринишларни бартараф этишнинг кафолатланган механизмини яратишга қаратилган комплекс чора-тадбирлар йиғиндиси.</a:t>
          </a:r>
          <a:endParaRPr lang="ru-RU" dirty="0">
            <a:latin typeface="Times New Roman" panose="02020603050405020304" pitchFamily="18" charset="0"/>
            <a:cs typeface="Times New Roman" panose="02020603050405020304" pitchFamily="18" charset="0"/>
          </a:endParaRPr>
        </a:p>
      </dgm:t>
    </dgm:pt>
    <dgm:pt modelId="{23777E46-18C9-40B4-91E9-25071E8D85E2}" type="parTrans" cxnId="{205FEBF5-1735-44CE-898B-19D61D02E592}">
      <dgm:prSet/>
      <dgm:spPr/>
      <dgm:t>
        <a:bodyPr/>
        <a:lstStyle/>
        <a:p>
          <a:endParaRPr lang="ru-RU"/>
        </a:p>
      </dgm:t>
    </dgm:pt>
    <dgm:pt modelId="{96B3364F-2F1C-4E76-B872-27CFA67C7E75}" type="sibTrans" cxnId="{205FEBF5-1735-44CE-898B-19D61D02E592}">
      <dgm:prSet/>
      <dgm:spPr/>
      <dgm:t>
        <a:bodyPr/>
        <a:lstStyle/>
        <a:p>
          <a:endParaRPr lang="ru-RU"/>
        </a:p>
      </dgm:t>
    </dgm:pt>
    <dgm:pt modelId="{EB4F13F3-2041-4309-A680-F049A3705485}" type="pres">
      <dgm:prSet presAssocID="{8BC5FCDB-EF04-4E02-94CD-273AC668E9E2}" presName="linear" presStyleCnt="0">
        <dgm:presLayoutVars>
          <dgm:animLvl val="lvl"/>
          <dgm:resizeHandles val="exact"/>
        </dgm:presLayoutVars>
      </dgm:prSet>
      <dgm:spPr/>
      <dgm:t>
        <a:bodyPr/>
        <a:lstStyle/>
        <a:p>
          <a:endParaRPr lang="ru-RU"/>
        </a:p>
      </dgm:t>
    </dgm:pt>
    <dgm:pt modelId="{62186E0F-47F6-493E-955D-CB949A80130C}" type="pres">
      <dgm:prSet presAssocID="{571502F2-2A61-4C03-B5FC-9810543AAC52}" presName="parentText" presStyleLbl="node1" presStyleIdx="0" presStyleCnt="1">
        <dgm:presLayoutVars>
          <dgm:chMax val="0"/>
          <dgm:bulletEnabled val="1"/>
        </dgm:presLayoutVars>
      </dgm:prSet>
      <dgm:spPr/>
      <dgm:t>
        <a:bodyPr/>
        <a:lstStyle/>
        <a:p>
          <a:endParaRPr lang="ru-RU"/>
        </a:p>
      </dgm:t>
    </dgm:pt>
  </dgm:ptLst>
  <dgm:cxnLst>
    <dgm:cxn modelId="{205FEBF5-1735-44CE-898B-19D61D02E592}" srcId="{8BC5FCDB-EF04-4E02-94CD-273AC668E9E2}" destId="{571502F2-2A61-4C03-B5FC-9810543AAC52}" srcOrd="0" destOrd="0" parTransId="{23777E46-18C9-40B4-91E9-25071E8D85E2}" sibTransId="{96B3364F-2F1C-4E76-B872-27CFA67C7E75}"/>
    <dgm:cxn modelId="{DBF57799-CD60-4B6A-8EF1-6554D260B565}" type="presOf" srcId="{8BC5FCDB-EF04-4E02-94CD-273AC668E9E2}" destId="{EB4F13F3-2041-4309-A680-F049A3705485}" srcOrd="0" destOrd="0" presId="urn:microsoft.com/office/officeart/2005/8/layout/vList2"/>
    <dgm:cxn modelId="{A7645D29-716F-4373-842F-2AD81AA6255C}" type="presOf" srcId="{571502F2-2A61-4C03-B5FC-9810543AAC52}" destId="{62186E0F-47F6-493E-955D-CB949A80130C}" srcOrd="0" destOrd="0" presId="urn:microsoft.com/office/officeart/2005/8/layout/vList2"/>
    <dgm:cxn modelId="{EA3893FF-411D-46C8-B0C6-BC0E21F1D1EB}" type="presParOf" srcId="{EB4F13F3-2041-4309-A680-F049A3705485}" destId="{62186E0F-47F6-493E-955D-CB949A80130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CBC302C9-90F7-466B-94B1-402B024B312D}"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DD70A4AC-F809-4461-B98C-AC86F676A2F9}">
      <dgm:prSet/>
      <dgm:spPr/>
      <dgm:t>
        <a:bodyPr/>
        <a:lstStyle/>
        <a:p>
          <a:pPr marL="0" indent="358775" algn="just" rtl="0"/>
          <a:r>
            <a:rPr lang="ru-RU" dirty="0" smtClean="0">
              <a:latin typeface="Times New Roman" panose="02020603050405020304" pitchFamily="18" charset="0"/>
              <a:cs typeface="Times New Roman" panose="02020603050405020304" pitchFamily="18" charset="0"/>
            </a:rPr>
            <a:t>Ушбу экспансия </a:t>
          </a:r>
          <a:r>
            <a:rPr lang="ru-RU" dirty="0" err="1" smtClean="0">
              <a:latin typeface="Times New Roman" panose="02020603050405020304" pitchFamily="18" charset="0"/>
              <a:cs typeface="Times New Roman" panose="02020603050405020304" pitchFamily="18" charset="0"/>
            </a:rPr>
            <a:t>қуйидаги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шаклларда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намоён</a:t>
          </a:r>
          <a:r>
            <a:rPr lang="ru-RU"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бўлиши</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мумкин</a:t>
          </a:r>
          <a:r>
            <a:rPr lang="ru-RU"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E53A751-EF83-4C54-9FD2-7E60CDF8473F}" type="parTrans" cxnId="{AD25F143-4447-4C8D-92AC-19B9E03B33B1}">
      <dgm:prSet/>
      <dgm:spPr/>
      <dgm:t>
        <a:bodyPr/>
        <a:lstStyle/>
        <a:p>
          <a:endParaRPr lang="ru-RU"/>
        </a:p>
      </dgm:t>
    </dgm:pt>
    <dgm:pt modelId="{EA0F6AD0-83BD-4B07-97FD-5197C1329871}" type="sibTrans" cxnId="{AD25F143-4447-4C8D-92AC-19B9E03B33B1}">
      <dgm:prSet/>
      <dgm:spPr/>
      <dgm:t>
        <a:bodyPr/>
        <a:lstStyle/>
        <a:p>
          <a:endParaRPr lang="ru-RU"/>
        </a:p>
      </dgm:t>
    </dgm:pt>
    <dgm:pt modelId="{FA247577-593D-440D-9403-348958F1B197}">
      <dgm:prSet/>
      <dgm:spPr/>
      <dgm:t>
        <a:bodyPr/>
        <a:lstStyle/>
        <a:p>
          <a:pPr algn="just" rtl="0"/>
          <a:r>
            <a:rPr lang="uz-Cyrl-UZ" dirty="0" smtClean="0">
              <a:latin typeface="Times New Roman" panose="02020603050405020304" pitchFamily="18" charset="0"/>
              <a:cs typeface="Times New Roman" panose="02020603050405020304" pitchFamily="18" charset="0"/>
            </a:rPr>
            <a:t>савдо шароитининг ўзгариши;</a:t>
          </a:r>
          <a:endParaRPr lang="ru-RU" dirty="0">
            <a:latin typeface="Times New Roman" panose="02020603050405020304" pitchFamily="18" charset="0"/>
            <a:cs typeface="Times New Roman" panose="02020603050405020304" pitchFamily="18" charset="0"/>
          </a:endParaRPr>
        </a:p>
      </dgm:t>
    </dgm:pt>
    <dgm:pt modelId="{B25ADCE5-E76A-47A1-9639-9C6FE3362C6C}" type="parTrans" cxnId="{E3733D3C-8DC4-42C0-97E1-984C3C5B2DD3}">
      <dgm:prSet/>
      <dgm:spPr/>
      <dgm:t>
        <a:bodyPr/>
        <a:lstStyle/>
        <a:p>
          <a:endParaRPr lang="ru-RU"/>
        </a:p>
      </dgm:t>
    </dgm:pt>
    <dgm:pt modelId="{F2C5EA4E-E1F7-4F99-BD05-5675C6241B66}" type="sibTrans" cxnId="{E3733D3C-8DC4-42C0-97E1-984C3C5B2DD3}">
      <dgm:prSet/>
      <dgm:spPr/>
      <dgm:t>
        <a:bodyPr/>
        <a:lstStyle/>
        <a:p>
          <a:endParaRPr lang="ru-RU"/>
        </a:p>
      </dgm:t>
    </dgm:pt>
    <dgm:pt modelId="{8CE2E0B7-02A5-4BE3-9445-4DA2B4705F03}">
      <dgm:prSet/>
      <dgm:spPr/>
      <dgm:t>
        <a:bodyPr/>
        <a:lstStyle/>
        <a:p>
          <a:pPr algn="just" rtl="0"/>
          <a:r>
            <a:rPr lang="uz-Cyrl-UZ" dirty="0" smtClean="0">
              <a:latin typeface="Times New Roman" panose="02020603050405020304" pitchFamily="18" charset="0"/>
              <a:cs typeface="Times New Roman" panose="02020603050405020304" pitchFamily="18" charset="0"/>
            </a:rPr>
            <a:t>эмбаргонинг қўлланилиши; </a:t>
          </a:r>
          <a:endParaRPr lang="ru-RU" dirty="0">
            <a:latin typeface="Times New Roman" panose="02020603050405020304" pitchFamily="18" charset="0"/>
            <a:cs typeface="Times New Roman" panose="02020603050405020304" pitchFamily="18" charset="0"/>
          </a:endParaRPr>
        </a:p>
      </dgm:t>
    </dgm:pt>
    <dgm:pt modelId="{36792AE4-1067-40D2-AA9F-FCB17015BD31}" type="parTrans" cxnId="{E1065D22-A3A8-4103-858F-4CCD4BB09C49}">
      <dgm:prSet/>
      <dgm:spPr/>
      <dgm:t>
        <a:bodyPr/>
        <a:lstStyle/>
        <a:p>
          <a:endParaRPr lang="ru-RU"/>
        </a:p>
      </dgm:t>
    </dgm:pt>
    <dgm:pt modelId="{98976BC6-80C7-409E-9333-1207F8005DFA}" type="sibTrans" cxnId="{E1065D22-A3A8-4103-858F-4CCD4BB09C49}">
      <dgm:prSet/>
      <dgm:spPr/>
      <dgm:t>
        <a:bodyPr/>
        <a:lstStyle/>
        <a:p>
          <a:endParaRPr lang="ru-RU"/>
        </a:p>
      </dgm:t>
    </dgm:pt>
    <dgm:pt modelId="{4AF7561D-5C46-44DC-B1AF-C8C0F9A03BF3}">
      <dgm:prSet/>
      <dgm:spPr/>
      <dgm:t>
        <a:bodyPr/>
        <a:lstStyle/>
        <a:p>
          <a:pPr algn="just" rtl="0"/>
          <a:r>
            <a:rPr lang="uz-Cyrl-UZ" dirty="0" smtClean="0">
              <a:latin typeface="Times New Roman" panose="02020603050405020304" pitchFamily="18" charset="0"/>
              <a:cs typeface="Times New Roman" panose="02020603050405020304" pitchFamily="18" charset="0"/>
            </a:rPr>
            <a:t>юқори тариф чекловлари; </a:t>
          </a:r>
          <a:endParaRPr lang="ru-RU" dirty="0">
            <a:latin typeface="Times New Roman" panose="02020603050405020304" pitchFamily="18" charset="0"/>
            <a:cs typeface="Times New Roman" panose="02020603050405020304" pitchFamily="18" charset="0"/>
          </a:endParaRPr>
        </a:p>
      </dgm:t>
    </dgm:pt>
    <dgm:pt modelId="{56D7DC1C-76B7-42FB-A11B-2DCA6B22BD1E}" type="parTrans" cxnId="{5FE67DBC-3F14-4879-B015-0BBF15F9498A}">
      <dgm:prSet/>
      <dgm:spPr/>
      <dgm:t>
        <a:bodyPr/>
        <a:lstStyle/>
        <a:p>
          <a:endParaRPr lang="ru-RU"/>
        </a:p>
      </dgm:t>
    </dgm:pt>
    <dgm:pt modelId="{521BF607-99FC-43D6-A8E9-B17B63806F91}" type="sibTrans" cxnId="{5FE67DBC-3F14-4879-B015-0BBF15F9498A}">
      <dgm:prSet/>
      <dgm:spPr/>
      <dgm:t>
        <a:bodyPr/>
        <a:lstStyle/>
        <a:p>
          <a:endParaRPr lang="ru-RU"/>
        </a:p>
      </dgm:t>
    </dgm:pt>
    <dgm:pt modelId="{E5BB1625-82EF-4EBD-918C-39552E0605FB}">
      <dgm:prSet/>
      <dgm:spPr/>
      <dgm:t>
        <a:bodyPr/>
        <a:lstStyle/>
        <a:p>
          <a:pPr algn="just" rtl="0"/>
          <a:r>
            <a:rPr lang="uz-Cyrl-UZ" dirty="0" smtClean="0">
              <a:latin typeface="Times New Roman" panose="02020603050405020304" pitchFamily="18" charset="0"/>
              <a:cs typeface="Times New Roman" panose="02020603050405020304" pitchFamily="18" charset="0"/>
            </a:rPr>
            <a:t>савдода миқдорий чекловлар; </a:t>
          </a:r>
          <a:endParaRPr lang="ru-RU" dirty="0">
            <a:latin typeface="Times New Roman" panose="02020603050405020304" pitchFamily="18" charset="0"/>
            <a:cs typeface="Times New Roman" panose="02020603050405020304" pitchFamily="18" charset="0"/>
          </a:endParaRPr>
        </a:p>
      </dgm:t>
    </dgm:pt>
    <dgm:pt modelId="{53F960A8-3FAD-4114-A4A0-D6E2D46D0856}" type="parTrans" cxnId="{C3802AD8-B895-4FE6-A549-81F901646888}">
      <dgm:prSet/>
      <dgm:spPr/>
      <dgm:t>
        <a:bodyPr/>
        <a:lstStyle/>
        <a:p>
          <a:endParaRPr lang="ru-RU"/>
        </a:p>
      </dgm:t>
    </dgm:pt>
    <dgm:pt modelId="{86A663EA-2916-42D7-9D9E-C92E179E013A}" type="sibTrans" cxnId="{C3802AD8-B895-4FE6-A549-81F901646888}">
      <dgm:prSet/>
      <dgm:spPr/>
      <dgm:t>
        <a:bodyPr/>
        <a:lstStyle/>
        <a:p>
          <a:endParaRPr lang="ru-RU"/>
        </a:p>
      </dgm:t>
    </dgm:pt>
    <dgm:pt modelId="{33010288-8EFC-4028-9796-6E13DE2DFBF8}">
      <dgm:prSet/>
      <dgm:spPr/>
      <dgm:t>
        <a:bodyPr/>
        <a:lstStyle/>
        <a:p>
          <a:pPr algn="just" rtl="0"/>
          <a:r>
            <a:rPr lang="uz-Cyrl-UZ" dirty="0" smtClean="0">
              <a:latin typeface="Times New Roman" panose="02020603050405020304" pitchFamily="18" charset="0"/>
              <a:cs typeface="Times New Roman" panose="02020603050405020304" pitchFamily="18" charset="0"/>
            </a:rPr>
            <a:t>демпинг; </a:t>
          </a:r>
          <a:endParaRPr lang="ru-RU" dirty="0">
            <a:latin typeface="Times New Roman" panose="02020603050405020304" pitchFamily="18" charset="0"/>
            <a:cs typeface="Times New Roman" panose="02020603050405020304" pitchFamily="18" charset="0"/>
          </a:endParaRPr>
        </a:p>
      </dgm:t>
    </dgm:pt>
    <dgm:pt modelId="{4E237B87-E995-4E1A-8AE4-CF1AF73A82C8}" type="parTrans" cxnId="{23B792AD-C7A8-448F-B2E8-CB99064BDFA5}">
      <dgm:prSet/>
      <dgm:spPr/>
      <dgm:t>
        <a:bodyPr/>
        <a:lstStyle/>
        <a:p>
          <a:endParaRPr lang="ru-RU"/>
        </a:p>
      </dgm:t>
    </dgm:pt>
    <dgm:pt modelId="{7D540D02-31C4-4DC3-B92E-A4F3E16704C3}" type="sibTrans" cxnId="{23B792AD-C7A8-448F-B2E8-CB99064BDFA5}">
      <dgm:prSet/>
      <dgm:spPr/>
      <dgm:t>
        <a:bodyPr/>
        <a:lstStyle/>
        <a:p>
          <a:endParaRPr lang="ru-RU"/>
        </a:p>
      </dgm:t>
    </dgm:pt>
    <dgm:pt modelId="{40753E23-62B3-4301-92BB-42A997F72D68}">
      <dgm:prSet/>
      <dgm:spPr/>
      <dgm:t>
        <a:bodyPr/>
        <a:lstStyle/>
        <a:p>
          <a:pPr algn="just" rtl="0"/>
          <a:r>
            <a:rPr lang="uz-Cyrl-UZ" dirty="0" smtClean="0">
              <a:latin typeface="Times New Roman" panose="02020603050405020304" pitchFamily="18" charset="0"/>
              <a:cs typeface="Times New Roman" panose="02020603050405020304" pitchFamily="18" charset="0"/>
            </a:rPr>
            <a:t>технологиялар ҳаракатидаги тўсиқлар;</a:t>
          </a:r>
          <a:endParaRPr lang="ru-RU" dirty="0">
            <a:latin typeface="Times New Roman" panose="02020603050405020304" pitchFamily="18" charset="0"/>
            <a:cs typeface="Times New Roman" panose="02020603050405020304" pitchFamily="18" charset="0"/>
          </a:endParaRPr>
        </a:p>
      </dgm:t>
    </dgm:pt>
    <dgm:pt modelId="{022B8FE4-A7DF-413B-9243-6A74598FF656}" type="parTrans" cxnId="{397B0D10-352A-49B3-9210-5DFDEE8020AB}">
      <dgm:prSet/>
      <dgm:spPr/>
      <dgm:t>
        <a:bodyPr/>
        <a:lstStyle/>
        <a:p>
          <a:endParaRPr lang="ru-RU"/>
        </a:p>
      </dgm:t>
    </dgm:pt>
    <dgm:pt modelId="{FC82EF3F-FB96-438D-8E3B-6AD744ECE77D}" type="sibTrans" cxnId="{397B0D10-352A-49B3-9210-5DFDEE8020AB}">
      <dgm:prSet/>
      <dgm:spPr/>
      <dgm:t>
        <a:bodyPr/>
        <a:lstStyle/>
        <a:p>
          <a:endParaRPr lang="ru-RU"/>
        </a:p>
      </dgm:t>
    </dgm:pt>
    <dgm:pt modelId="{9EBF16E4-88B0-4705-BFD9-F20B714BD2B8}">
      <dgm:prSet/>
      <dgm:spPr/>
      <dgm:t>
        <a:bodyPr/>
        <a:lstStyle/>
        <a:p>
          <a:pPr algn="just" rtl="0"/>
          <a:r>
            <a:rPr lang="uz-Cyrl-UZ" dirty="0" smtClean="0">
              <a:latin typeface="Times New Roman" panose="02020603050405020304" pitchFamily="18" charset="0"/>
              <a:cs typeface="Times New Roman" panose="02020603050405020304" pitchFamily="18" charset="0"/>
            </a:rPr>
            <a:t>илмий-техник тараққиёт ютуқларининг тарқалишидаги тўсиқлар;</a:t>
          </a:r>
          <a:endParaRPr lang="ru-RU" dirty="0">
            <a:latin typeface="Times New Roman" panose="02020603050405020304" pitchFamily="18" charset="0"/>
            <a:cs typeface="Times New Roman" panose="02020603050405020304" pitchFamily="18" charset="0"/>
          </a:endParaRPr>
        </a:p>
      </dgm:t>
    </dgm:pt>
    <dgm:pt modelId="{3EBB6C74-6A2B-46A9-AE3B-02DFD2BF29E4}" type="parTrans" cxnId="{3CA074CD-E5DC-44CC-B551-BFFC1F6ED708}">
      <dgm:prSet/>
      <dgm:spPr/>
      <dgm:t>
        <a:bodyPr/>
        <a:lstStyle/>
        <a:p>
          <a:endParaRPr lang="ru-RU"/>
        </a:p>
      </dgm:t>
    </dgm:pt>
    <dgm:pt modelId="{A1FF47AF-0140-43FC-A0F0-0C21CC5D55F2}" type="sibTrans" cxnId="{3CA074CD-E5DC-44CC-B551-BFFC1F6ED708}">
      <dgm:prSet/>
      <dgm:spPr/>
      <dgm:t>
        <a:bodyPr/>
        <a:lstStyle/>
        <a:p>
          <a:endParaRPr lang="ru-RU"/>
        </a:p>
      </dgm:t>
    </dgm:pt>
    <dgm:pt modelId="{2C217A68-1200-48FC-B7C7-A1BE92D8CD18}" type="pres">
      <dgm:prSet presAssocID="{CBC302C9-90F7-466B-94B1-402B024B312D}" presName="linear" presStyleCnt="0">
        <dgm:presLayoutVars>
          <dgm:animLvl val="lvl"/>
          <dgm:resizeHandles val="exact"/>
        </dgm:presLayoutVars>
      </dgm:prSet>
      <dgm:spPr/>
      <dgm:t>
        <a:bodyPr/>
        <a:lstStyle/>
        <a:p>
          <a:endParaRPr lang="ru-RU"/>
        </a:p>
      </dgm:t>
    </dgm:pt>
    <dgm:pt modelId="{C47913D3-FE98-498F-B82C-B9FBD0A39987}" type="pres">
      <dgm:prSet presAssocID="{DD70A4AC-F809-4461-B98C-AC86F676A2F9}" presName="parentText" presStyleLbl="node1" presStyleIdx="0" presStyleCnt="1">
        <dgm:presLayoutVars>
          <dgm:chMax val="0"/>
          <dgm:bulletEnabled val="1"/>
        </dgm:presLayoutVars>
      </dgm:prSet>
      <dgm:spPr/>
      <dgm:t>
        <a:bodyPr/>
        <a:lstStyle/>
        <a:p>
          <a:endParaRPr lang="ru-RU"/>
        </a:p>
      </dgm:t>
    </dgm:pt>
    <dgm:pt modelId="{97AD79E0-A74D-43DE-B746-2C228F307433}" type="pres">
      <dgm:prSet presAssocID="{DD70A4AC-F809-4461-B98C-AC86F676A2F9}" presName="childText" presStyleLbl="revTx" presStyleIdx="0" presStyleCnt="1">
        <dgm:presLayoutVars>
          <dgm:bulletEnabled val="1"/>
        </dgm:presLayoutVars>
      </dgm:prSet>
      <dgm:spPr/>
      <dgm:t>
        <a:bodyPr/>
        <a:lstStyle/>
        <a:p>
          <a:endParaRPr lang="ru-RU"/>
        </a:p>
      </dgm:t>
    </dgm:pt>
  </dgm:ptLst>
  <dgm:cxnLst>
    <dgm:cxn modelId="{10BDB829-BCAD-4901-81CC-45D8BABB1AD1}" type="presOf" srcId="{E5BB1625-82EF-4EBD-918C-39552E0605FB}" destId="{97AD79E0-A74D-43DE-B746-2C228F307433}" srcOrd="0" destOrd="3" presId="urn:microsoft.com/office/officeart/2005/8/layout/vList2"/>
    <dgm:cxn modelId="{0B05C3C9-38F0-455C-B9BA-1C476547B984}" type="presOf" srcId="{4AF7561D-5C46-44DC-B1AF-C8C0F9A03BF3}" destId="{97AD79E0-A74D-43DE-B746-2C228F307433}" srcOrd="0" destOrd="2" presId="urn:microsoft.com/office/officeart/2005/8/layout/vList2"/>
    <dgm:cxn modelId="{E3733D3C-8DC4-42C0-97E1-984C3C5B2DD3}" srcId="{DD70A4AC-F809-4461-B98C-AC86F676A2F9}" destId="{FA247577-593D-440D-9403-348958F1B197}" srcOrd="0" destOrd="0" parTransId="{B25ADCE5-E76A-47A1-9639-9C6FE3362C6C}" sibTransId="{F2C5EA4E-E1F7-4F99-BD05-5675C6241B66}"/>
    <dgm:cxn modelId="{3CA074CD-E5DC-44CC-B551-BFFC1F6ED708}" srcId="{DD70A4AC-F809-4461-B98C-AC86F676A2F9}" destId="{9EBF16E4-88B0-4705-BFD9-F20B714BD2B8}" srcOrd="6" destOrd="0" parTransId="{3EBB6C74-6A2B-46A9-AE3B-02DFD2BF29E4}" sibTransId="{A1FF47AF-0140-43FC-A0F0-0C21CC5D55F2}"/>
    <dgm:cxn modelId="{39129B8E-37E5-4F76-BA4C-C7A037B39A38}" type="presOf" srcId="{CBC302C9-90F7-466B-94B1-402B024B312D}" destId="{2C217A68-1200-48FC-B7C7-A1BE92D8CD18}" srcOrd="0" destOrd="0" presId="urn:microsoft.com/office/officeart/2005/8/layout/vList2"/>
    <dgm:cxn modelId="{E1065D22-A3A8-4103-858F-4CCD4BB09C49}" srcId="{DD70A4AC-F809-4461-B98C-AC86F676A2F9}" destId="{8CE2E0B7-02A5-4BE3-9445-4DA2B4705F03}" srcOrd="1" destOrd="0" parTransId="{36792AE4-1067-40D2-AA9F-FCB17015BD31}" sibTransId="{98976BC6-80C7-409E-9333-1207F8005DFA}"/>
    <dgm:cxn modelId="{CE8BF250-AAF4-403A-A431-C114961F267E}" type="presOf" srcId="{FA247577-593D-440D-9403-348958F1B197}" destId="{97AD79E0-A74D-43DE-B746-2C228F307433}" srcOrd="0" destOrd="0" presId="urn:microsoft.com/office/officeart/2005/8/layout/vList2"/>
    <dgm:cxn modelId="{E2CD4695-6939-4C11-996D-37018A47B22C}" type="presOf" srcId="{9EBF16E4-88B0-4705-BFD9-F20B714BD2B8}" destId="{97AD79E0-A74D-43DE-B746-2C228F307433}" srcOrd="0" destOrd="6" presId="urn:microsoft.com/office/officeart/2005/8/layout/vList2"/>
    <dgm:cxn modelId="{5FE67DBC-3F14-4879-B015-0BBF15F9498A}" srcId="{DD70A4AC-F809-4461-B98C-AC86F676A2F9}" destId="{4AF7561D-5C46-44DC-B1AF-C8C0F9A03BF3}" srcOrd="2" destOrd="0" parTransId="{56D7DC1C-76B7-42FB-A11B-2DCA6B22BD1E}" sibTransId="{521BF607-99FC-43D6-A8E9-B17B63806F91}"/>
    <dgm:cxn modelId="{27C22108-F8B8-42FA-91E4-4AAC5B3A1C00}" type="presOf" srcId="{DD70A4AC-F809-4461-B98C-AC86F676A2F9}" destId="{C47913D3-FE98-498F-B82C-B9FBD0A39987}" srcOrd="0" destOrd="0" presId="urn:microsoft.com/office/officeart/2005/8/layout/vList2"/>
    <dgm:cxn modelId="{AED8ACA1-C2A1-42E5-A24D-43792BF2F7F8}" type="presOf" srcId="{40753E23-62B3-4301-92BB-42A997F72D68}" destId="{97AD79E0-A74D-43DE-B746-2C228F307433}" srcOrd="0" destOrd="5" presId="urn:microsoft.com/office/officeart/2005/8/layout/vList2"/>
    <dgm:cxn modelId="{A2903EB6-4C2D-41CB-8158-A91118E37F86}" type="presOf" srcId="{33010288-8EFC-4028-9796-6E13DE2DFBF8}" destId="{97AD79E0-A74D-43DE-B746-2C228F307433}" srcOrd="0" destOrd="4" presId="urn:microsoft.com/office/officeart/2005/8/layout/vList2"/>
    <dgm:cxn modelId="{AD25F143-4447-4C8D-92AC-19B9E03B33B1}" srcId="{CBC302C9-90F7-466B-94B1-402B024B312D}" destId="{DD70A4AC-F809-4461-B98C-AC86F676A2F9}" srcOrd="0" destOrd="0" parTransId="{5E53A751-EF83-4C54-9FD2-7E60CDF8473F}" sibTransId="{EA0F6AD0-83BD-4B07-97FD-5197C1329871}"/>
    <dgm:cxn modelId="{397B0D10-352A-49B3-9210-5DFDEE8020AB}" srcId="{DD70A4AC-F809-4461-B98C-AC86F676A2F9}" destId="{40753E23-62B3-4301-92BB-42A997F72D68}" srcOrd="5" destOrd="0" parTransId="{022B8FE4-A7DF-413B-9243-6A74598FF656}" sibTransId="{FC82EF3F-FB96-438D-8E3B-6AD744ECE77D}"/>
    <dgm:cxn modelId="{C3802AD8-B895-4FE6-A549-81F901646888}" srcId="{DD70A4AC-F809-4461-B98C-AC86F676A2F9}" destId="{E5BB1625-82EF-4EBD-918C-39552E0605FB}" srcOrd="3" destOrd="0" parTransId="{53F960A8-3FAD-4114-A4A0-D6E2D46D0856}" sibTransId="{86A663EA-2916-42D7-9D9E-C92E179E013A}"/>
    <dgm:cxn modelId="{B7FC9184-5ED2-4CDD-A11E-1046B8FC94F1}" type="presOf" srcId="{8CE2E0B7-02A5-4BE3-9445-4DA2B4705F03}" destId="{97AD79E0-A74D-43DE-B746-2C228F307433}" srcOrd="0" destOrd="1" presId="urn:microsoft.com/office/officeart/2005/8/layout/vList2"/>
    <dgm:cxn modelId="{23B792AD-C7A8-448F-B2E8-CB99064BDFA5}" srcId="{DD70A4AC-F809-4461-B98C-AC86F676A2F9}" destId="{33010288-8EFC-4028-9796-6E13DE2DFBF8}" srcOrd="4" destOrd="0" parTransId="{4E237B87-E995-4E1A-8AE4-CF1AF73A82C8}" sibTransId="{7D540D02-31C4-4DC3-B92E-A4F3E16704C3}"/>
    <dgm:cxn modelId="{58823FFB-272F-4AD9-982E-E7B35CD5FF33}" type="presParOf" srcId="{2C217A68-1200-48FC-B7C7-A1BE92D8CD18}" destId="{C47913D3-FE98-498F-B82C-B9FBD0A39987}" srcOrd="0" destOrd="0" presId="urn:microsoft.com/office/officeart/2005/8/layout/vList2"/>
    <dgm:cxn modelId="{AFA6E61D-CB6F-4717-A20E-F5780B2A3E74}" type="presParOf" srcId="{2C217A68-1200-48FC-B7C7-A1BE92D8CD18}" destId="{97AD79E0-A74D-43DE-B746-2C228F30743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1D798FE4-2F1B-4143-8C8B-14640DF43671}"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B29FB66F-058C-435C-A2B2-6FD11CEE79FA}">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Пул-кредит сиёсати ва валюта режими соҳасида:</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0E314F7E-2F20-49E4-9139-26A90BAB5A62}" type="parTrans" cxnId="{5A08BD5B-C113-44A5-9EC9-0776015CA5C2}">
      <dgm:prSet/>
      <dgm:spPr/>
      <dgm:t>
        <a:bodyPr/>
        <a:lstStyle/>
        <a:p>
          <a:endParaRPr lang="ru-RU"/>
        </a:p>
      </dgm:t>
    </dgm:pt>
    <dgm:pt modelId="{443E4348-EEF0-4BFF-BA52-A118B1D786FB}" type="sibTrans" cxnId="{5A08BD5B-C113-44A5-9EC9-0776015CA5C2}">
      <dgm:prSet/>
      <dgm:spPr/>
      <dgm:t>
        <a:bodyPr/>
        <a:lstStyle/>
        <a:p>
          <a:endParaRPr lang="ru-RU"/>
        </a:p>
      </dgm:t>
    </dgm:pt>
    <dgm:pt modelId="{0B21BD23-12E5-463E-8767-2C5C4E8169E5}">
      <dgm:prSet/>
      <dgm:spPr/>
      <dgm:t>
        <a:bodyPr/>
        <a:lstStyle/>
        <a:p>
          <a:pPr algn="just" rtl="0"/>
          <a:r>
            <a:rPr lang="uz-Cyrl-UZ" dirty="0" smtClean="0">
              <a:latin typeface="Times New Roman" panose="02020603050405020304" pitchFamily="18" charset="0"/>
              <a:cs typeface="Times New Roman" panose="02020603050405020304" pitchFamily="18" charset="0"/>
            </a:rPr>
            <a:t>валюта курсини ўзгартириш; </a:t>
          </a:r>
          <a:endParaRPr lang="ru-RU" dirty="0">
            <a:latin typeface="Times New Roman" panose="02020603050405020304" pitchFamily="18" charset="0"/>
            <a:cs typeface="Times New Roman" panose="02020603050405020304" pitchFamily="18" charset="0"/>
          </a:endParaRPr>
        </a:p>
      </dgm:t>
    </dgm:pt>
    <dgm:pt modelId="{177A82D0-1BE8-4EFF-8962-30F93AC19EEC}" type="parTrans" cxnId="{B70FB9D6-2A67-4A42-BAA2-D3B0E47BAE9E}">
      <dgm:prSet/>
      <dgm:spPr/>
      <dgm:t>
        <a:bodyPr/>
        <a:lstStyle/>
        <a:p>
          <a:endParaRPr lang="ru-RU"/>
        </a:p>
      </dgm:t>
    </dgm:pt>
    <dgm:pt modelId="{EAE9E83D-32ED-4EA3-875D-1486959233FD}" type="sibTrans" cxnId="{B70FB9D6-2A67-4A42-BAA2-D3B0E47BAE9E}">
      <dgm:prSet/>
      <dgm:spPr/>
      <dgm:t>
        <a:bodyPr/>
        <a:lstStyle/>
        <a:p>
          <a:endParaRPr lang="ru-RU"/>
        </a:p>
      </dgm:t>
    </dgm:pt>
    <dgm:pt modelId="{4155E794-36D7-4386-9918-049914AB6F29}">
      <dgm:prSet/>
      <dgm:spPr/>
      <dgm:t>
        <a:bodyPr/>
        <a:lstStyle/>
        <a:p>
          <a:pPr algn="just" rtl="0"/>
          <a:r>
            <a:rPr lang="uz-Cyrl-UZ" dirty="0" smtClean="0">
              <a:latin typeface="Times New Roman" panose="02020603050405020304" pitchFamily="18" charset="0"/>
              <a:cs typeface="Times New Roman" panose="02020603050405020304" pitchFamily="18" charset="0"/>
            </a:rPr>
            <a:t>хорижий банкларда мамлакат жамғармаларини музлатиш; </a:t>
          </a:r>
          <a:endParaRPr lang="ru-RU" dirty="0">
            <a:latin typeface="Times New Roman" panose="02020603050405020304" pitchFamily="18" charset="0"/>
            <a:cs typeface="Times New Roman" panose="02020603050405020304" pitchFamily="18" charset="0"/>
          </a:endParaRPr>
        </a:p>
      </dgm:t>
    </dgm:pt>
    <dgm:pt modelId="{B293E5F8-0D30-4656-A2FF-B7A653BFADF7}" type="parTrans" cxnId="{07A8E557-B929-44DF-912A-091A2FCD40C1}">
      <dgm:prSet/>
      <dgm:spPr/>
      <dgm:t>
        <a:bodyPr/>
        <a:lstStyle/>
        <a:p>
          <a:endParaRPr lang="ru-RU"/>
        </a:p>
      </dgm:t>
    </dgm:pt>
    <dgm:pt modelId="{F17176C9-4E5B-420E-89C1-E46AD95593C6}" type="sibTrans" cxnId="{07A8E557-B929-44DF-912A-091A2FCD40C1}">
      <dgm:prSet/>
      <dgm:spPr/>
      <dgm:t>
        <a:bodyPr/>
        <a:lstStyle/>
        <a:p>
          <a:endParaRPr lang="ru-RU"/>
        </a:p>
      </dgm:t>
    </dgm:pt>
    <dgm:pt modelId="{CD4A599D-ADAC-4DEF-B54F-CD908DB7E0F0}">
      <dgm:prSet/>
      <dgm:spPr/>
      <dgm:t>
        <a:bodyPr/>
        <a:lstStyle/>
        <a:p>
          <a:pPr algn="just" rtl="0"/>
          <a:r>
            <a:rPr lang="uz-Cyrl-UZ" dirty="0" smtClean="0">
              <a:latin typeface="Times New Roman" panose="02020603050405020304" pitchFamily="18" charset="0"/>
              <a:cs typeface="Times New Roman" panose="02020603050405020304" pitchFamily="18" charset="0"/>
            </a:rPr>
            <a:t>кредит чекловларини жорий этиш; </a:t>
          </a:r>
          <a:endParaRPr lang="ru-RU" dirty="0">
            <a:latin typeface="Times New Roman" panose="02020603050405020304" pitchFamily="18" charset="0"/>
            <a:cs typeface="Times New Roman" panose="02020603050405020304" pitchFamily="18" charset="0"/>
          </a:endParaRPr>
        </a:p>
      </dgm:t>
    </dgm:pt>
    <dgm:pt modelId="{B380618B-58C4-446F-933B-D0A26274C5A6}" type="parTrans" cxnId="{F01E8893-66A5-4277-B23F-38998A45B9BF}">
      <dgm:prSet/>
      <dgm:spPr/>
      <dgm:t>
        <a:bodyPr/>
        <a:lstStyle/>
        <a:p>
          <a:endParaRPr lang="ru-RU"/>
        </a:p>
      </dgm:t>
    </dgm:pt>
    <dgm:pt modelId="{2E2569FF-8214-4E9D-830B-646675814007}" type="sibTrans" cxnId="{F01E8893-66A5-4277-B23F-38998A45B9BF}">
      <dgm:prSet/>
      <dgm:spPr/>
      <dgm:t>
        <a:bodyPr/>
        <a:lstStyle/>
        <a:p>
          <a:endParaRPr lang="ru-RU"/>
        </a:p>
      </dgm:t>
    </dgm:pt>
    <dgm:pt modelId="{79329E8E-359D-4E8A-953B-A98CE2C109B0}">
      <dgm:prSet/>
      <dgm:spPr/>
      <dgm:t>
        <a:bodyPr/>
        <a:lstStyle/>
        <a:p>
          <a:pPr algn="just" rtl="0"/>
          <a:r>
            <a:rPr lang="uz-Cyrl-UZ" dirty="0" smtClean="0">
              <a:latin typeface="Times New Roman" panose="02020603050405020304" pitchFamily="18" charset="0"/>
              <a:cs typeface="Times New Roman" panose="02020603050405020304" pitchFamily="18" charset="0"/>
            </a:rPr>
            <a:t>“калиталнинг чиқиб кетиши” ва ҳ.к.</a:t>
          </a:r>
          <a:endParaRPr lang="ru-RU" dirty="0">
            <a:latin typeface="Times New Roman" panose="02020603050405020304" pitchFamily="18" charset="0"/>
            <a:cs typeface="Times New Roman" panose="02020603050405020304" pitchFamily="18" charset="0"/>
          </a:endParaRPr>
        </a:p>
      </dgm:t>
    </dgm:pt>
    <dgm:pt modelId="{5264EC7E-9FDF-4A3B-901F-BFDABFDF1B6D}" type="parTrans" cxnId="{CB08CA96-43AC-4273-A649-C7A669625E81}">
      <dgm:prSet/>
      <dgm:spPr/>
      <dgm:t>
        <a:bodyPr/>
        <a:lstStyle/>
        <a:p>
          <a:endParaRPr lang="ru-RU"/>
        </a:p>
      </dgm:t>
    </dgm:pt>
    <dgm:pt modelId="{BD576FB5-4453-4F22-A322-5000A8C66C88}" type="sibTrans" cxnId="{CB08CA96-43AC-4273-A649-C7A669625E81}">
      <dgm:prSet/>
      <dgm:spPr/>
      <dgm:t>
        <a:bodyPr/>
        <a:lstStyle/>
        <a:p>
          <a:endParaRPr lang="ru-RU"/>
        </a:p>
      </dgm:t>
    </dgm:pt>
    <dgm:pt modelId="{406B49EF-0838-4B21-860A-574D94E52F9C}" type="pres">
      <dgm:prSet presAssocID="{1D798FE4-2F1B-4143-8C8B-14640DF43671}" presName="linear" presStyleCnt="0">
        <dgm:presLayoutVars>
          <dgm:animLvl val="lvl"/>
          <dgm:resizeHandles val="exact"/>
        </dgm:presLayoutVars>
      </dgm:prSet>
      <dgm:spPr/>
      <dgm:t>
        <a:bodyPr/>
        <a:lstStyle/>
        <a:p>
          <a:endParaRPr lang="ru-RU"/>
        </a:p>
      </dgm:t>
    </dgm:pt>
    <dgm:pt modelId="{F973C581-77F3-44AC-916B-E542E640BDBD}" type="pres">
      <dgm:prSet presAssocID="{B29FB66F-058C-435C-A2B2-6FD11CEE79FA}" presName="parentText" presStyleLbl="node1" presStyleIdx="0" presStyleCnt="1">
        <dgm:presLayoutVars>
          <dgm:chMax val="0"/>
          <dgm:bulletEnabled val="1"/>
        </dgm:presLayoutVars>
      </dgm:prSet>
      <dgm:spPr/>
      <dgm:t>
        <a:bodyPr/>
        <a:lstStyle/>
        <a:p>
          <a:endParaRPr lang="ru-RU"/>
        </a:p>
      </dgm:t>
    </dgm:pt>
    <dgm:pt modelId="{BAEA4337-42ED-43AB-9ACD-99EBF2A5E89C}" type="pres">
      <dgm:prSet presAssocID="{B29FB66F-058C-435C-A2B2-6FD11CEE79FA}" presName="childText" presStyleLbl="revTx" presStyleIdx="0" presStyleCnt="1">
        <dgm:presLayoutVars>
          <dgm:bulletEnabled val="1"/>
        </dgm:presLayoutVars>
      </dgm:prSet>
      <dgm:spPr/>
      <dgm:t>
        <a:bodyPr/>
        <a:lstStyle/>
        <a:p>
          <a:endParaRPr lang="ru-RU"/>
        </a:p>
      </dgm:t>
    </dgm:pt>
  </dgm:ptLst>
  <dgm:cxnLst>
    <dgm:cxn modelId="{F01E8893-66A5-4277-B23F-38998A45B9BF}" srcId="{B29FB66F-058C-435C-A2B2-6FD11CEE79FA}" destId="{CD4A599D-ADAC-4DEF-B54F-CD908DB7E0F0}" srcOrd="2" destOrd="0" parTransId="{B380618B-58C4-446F-933B-D0A26274C5A6}" sibTransId="{2E2569FF-8214-4E9D-830B-646675814007}"/>
    <dgm:cxn modelId="{372DA27C-0DA0-4D8E-B44D-AAF3110FC90C}" type="presOf" srcId="{CD4A599D-ADAC-4DEF-B54F-CD908DB7E0F0}" destId="{BAEA4337-42ED-43AB-9ACD-99EBF2A5E89C}" srcOrd="0" destOrd="2" presId="urn:microsoft.com/office/officeart/2005/8/layout/vList2"/>
    <dgm:cxn modelId="{46E2E257-D7AF-4457-8AB9-863B32DE5534}" type="presOf" srcId="{4155E794-36D7-4386-9918-049914AB6F29}" destId="{BAEA4337-42ED-43AB-9ACD-99EBF2A5E89C}" srcOrd="0" destOrd="1" presId="urn:microsoft.com/office/officeart/2005/8/layout/vList2"/>
    <dgm:cxn modelId="{07A8E557-B929-44DF-912A-091A2FCD40C1}" srcId="{B29FB66F-058C-435C-A2B2-6FD11CEE79FA}" destId="{4155E794-36D7-4386-9918-049914AB6F29}" srcOrd="1" destOrd="0" parTransId="{B293E5F8-0D30-4656-A2FF-B7A653BFADF7}" sibTransId="{F17176C9-4E5B-420E-89C1-E46AD95593C6}"/>
    <dgm:cxn modelId="{CB08CA96-43AC-4273-A649-C7A669625E81}" srcId="{B29FB66F-058C-435C-A2B2-6FD11CEE79FA}" destId="{79329E8E-359D-4E8A-953B-A98CE2C109B0}" srcOrd="3" destOrd="0" parTransId="{5264EC7E-9FDF-4A3B-901F-BFDABFDF1B6D}" sibTransId="{BD576FB5-4453-4F22-A322-5000A8C66C88}"/>
    <dgm:cxn modelId="{4BAA53D3-F670-4D0B-8405-220E7A91CA54}" type="presOf" srcId="{1D798FE4-2F1B-4143-8C8B-14640DF43671}" destId="{406B49EF-0838-4B21-860A-574D94E52F9C}" srcOrd="0" destOrd="0" presId="urn:microsoft.com/office/officeart/2005/8/layout/vList2"/>
    <dgm:cxn modelId="{66F45B44-ED81-4F83-AAF6-C099769DC0FA}" type="presOf" srcId="{79329E8E-359D-4E8A-953B-A98CE2C109B0}" destId="{BAEA4337-42ED-43AB-9ACD-99EBF2A5E89C}" srcOrd="0" destOrd="3" presId="urn:microsoft.com/office/officeart/2005/8/layout/vList2"/>
    <dgm:cxn modelId="{5A08BD5B-C113-44A5-9EC9-0776015CA5C2}" srcId="{1D798FE4-2F1B-4143-8C8B-14640DF43671}" destId="{B29FB66F-058C-435C-A2B2-6FD11CEE79FA}" srcOrd="0" destOrd="0" parTransId="{0E314F7E-2F20-49E4-9139-26A90BAB5A62}" sibTransId="{443E4348-EEF0-4BFF-BA52-A118B1D786FB}"/>
    <dgm:cxn modelId="{B70FB9D6-2A67-4A42-BAA2-D3B0E47BAE9E}" srcId="{B29FB66F-058C-435C-A2B2-6FD11CEE79FA}" destId="{0B21BD23-12E5-463E-8767-2C5C4E8169E5}" srcOrd="0" destOrd="0" parTransId="{177A82D0-1BE8-4EFF-8962-30F93AC19EEC}" sibTransId="{EAE9E83D-32ED-4EA3-875D-1486959233FD}"/>
    <dgm:cxn modelId="{CE6B323A-DBD4-4278-9CAE-9FA4C11317EC}" type="presOf" srcId="{0B21BD23-12E5-463E-8767-2C5C4E8169E5}" destId="{BAEA4337-42ED-43AB-9ACD-99EBF2A5E89C}" srcOrd="0" destOrd="0" presId="urn:microsoft.com/office/officeart/2005/8/layout/vList2"/>
    <dgm:cxn modelId="{814C5DB6-465E-4D7A-A3B1-C782E019341F}" type="presOf" srcId="{B29FB66F-058C-435C-A2B2-6FD11CEE79FA}" destId="{F973C581-77F3-44AC-916B-E542E640BDBD}" srcOrd="0" destOrd="0" presId="urn:microsoft.com/office/officeart/2005/8/layout/vList2"/>
    <dgm:cxn modelId="{B980A8BB-9FE1-472D-B70A-3A8D4447588D}" type="presParOf" srcId="{406B49EF-0838-4B21-860A-574D94E52F9C}" destId="{F973C581-77F3-44AC-916B-E542E640BDBD}" srcOrd="0" destOrd="0" presId="urn:microsoft.com/office/officeart/2005/8/layout/vList2"/>
    <dgm:cxn modelId="{6E5382F4-A675-4792-BC0C-B49F55A928A8}" type="presParOf" srcId="{406B49EF-0838-4B21-860A-574D94E52F9C}" destId="{BAEA4337-42ED-43AB-9ACD-99EBF2A5E89C}"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2A0F3D50-0F22-4DA4-9346-B66BE23A1FB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BC989F0-9233-4920-9826-ADB9BA3608C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Мамлакат иқтисодий хавфсизлигига таъсир кўрсатувчи салбий оқибатлар: </a:t>
          </a:r>
          <a:endParaRPr lang="ru-RU" dirty="0">
            <a:latin typeface="Times New Roman" panose="02020603050405020304" pitchFamily="18" charset="0"/>
            <a:cs typeface="Times New Roman" panose="02020603050405020304" pitchFamily="18" charset="0"/>
          </a:endParaRPr>
        </a:p>
      </dgm:t>
    </dgm:pt>
    <dgm:pt modelId="{B8F0F232-20B1-45F2-AE70-26D66B3EBB0D}" type="parTrans" cxnId="{8013C6C6-BCA9-4484-9429-BFF389B43759}">
      <dgm:prSet/>
      <dgm:spPr/>
      <dgm:t>
        <a:bodyPr/>
        <a:lstStyle/>
        <a:p>
          <a:endParaRPr lang="ru-RU"/>
        </a:p>
      </dgm:t>
    </dgm:pt>
    <dgm:pt modelId="{ECD45C77-13C5-430B-B064-C741599497E0}" type="sibTrans" cxnId="{8013C6C6-BCA9-4484-9429-BFF389B43759}">
      <dgm:prSet/>
      <dgm:spPr/>
      <dgm:t>
        <a:bodyPr/>
        <a:lstStyle/>
        <a:p>
          <a:endParaRPr lang="ru-RU"/>
        </a:p>
      </dgm:t>
    </dgm:pt>
    <dgm:pt modelId="{78650394-65E1-4C2C-8DB4-39D7C26AE554}">
      <dgm:prSet/>
      <dgm:spPr/>
      <dgm:t>
        <a:bodyPr/>
        <a:lstStyle/>
        <a:p>
          <a:pPr algn="just" rtl="0"/>
          <a:r>
            <a:rPr lang="uz-Cyrl-UZ" dirty="0" smtClean="0">
              <a:latin typeface="Times New Roman" panose="02020603050405020304" pitchFamily="18" charset="0"/>
              <a:cs typeface="Times New Roman" panose="02020603050405020304" pitchFamily="18" charset="0"/>
            </a:rPr>
            <a:t>“ақлларнинг оқиб кетиши”ни ташкил этиш; </a:t>
          </a:r>
          <a:endParaRPr lang="ru-RU" dirty="0">
            <a:latin typeface="Times New Roman" panose="02020603050405020304" pitchFamily="18" charset="0"/>
            <a:cs typeface="Times New Roman" panose="02020603050405020304" pitchFamily="18" charset="0"/>
          </a:endParaRPr>
        </a:p>
      </dgm:t>
    </dgm:pt>
    <dgm:pt modelId="{9E542232-0B3F-4427-870E-BE491E4E924F}" type="parTrans" cxnId="{DC4595E1-5148-4DB4-9B6E-AA358C06EB0D}">
      <dgm:prSet/>
      <dgm:spPr/>
      <dgm:t>
        <a:bodyPr/>
        <a:lstStyle/>
        <a:p>
          <a:endParaRPr lang="ru-RU"/>
        </a:p>
      </dgm:t>
    </dgm:pt>
    <dgm:pt modelId="{AF3156D9-6D5A-451A-9995-D2A446B504E4}" type="sibTrans" cxnId="{DC4595E1-5148-4DB4-9B6E-AA358C06EB0D}">
      <dgm:prSet/>
      <dgm:spPr/>
      <dgm:t>
        <a:bodyPr/>
        <a:lstStyle/>
        <a:p>
          <a:endParaRPr lang="ru-RU"/>
        </a:p>
      </dgm:t>
    </dgm:pt>
    <dgm:pt modelId="{53518C21-AC1E-4D4E-96E1-F0B8DCA05C7D}">
      <dgm:prSet/>
      <dgm:spPr/>
      <dgm:t>
        <a:bodyPr/>
        <a:lstStyle/>
        <a:p>
          <a:pPr algn="just" rtl="0"/>
          <a:r>
            <a:rPr lang="uz-Cyrl-UZ" dirty="0" smtClean="0">
              <a:latin typeface="Times New Roman" panose="02020603050405020304" pitchFamily="18" charset="0"/>
              <a:cs typeface="Times New Roman" panose="02020603050405020304" pitchFamily="18" charset="0"/>
            </a:rPr>
            <a:t>транспорт алоқаларининг бузилишини координация қилиш;</a:t>
          </a:r>
          <a:endParaRPr lang="ru-RU" dirty="0">
            <a:latin typeface="Times New Roman" panose="02020603050405020304" pitchFamily="18" charset="0"/>
            <a:cs typeface="Times New Roman" panose="02020603050405020304" pitchFamily="18" charset="0"/>
          </a:endParaRPr>
        </a:p>
      </dgm:t>
    </dgm:pt>
    <dgm:pt modelId="{798E79F9-A9B0-402B-9AF6-9BBD6BCAC006}" type="parTrans" cxnId="{4421A70C-D9C9-436A-BDFE-7350BEC5A7AE}">
      <dgm:prSet/>
      <dgm:spPr/>
      <dgm:t>
        <a:bodyPr/>
        <a:lstStyle/>
        <a:p>
          <a:endParaRPr lang="ru-RU"/>
        </a:p>
      </dgm:t>
    </dgm:pt>
    <dgm:pt modelId="{19834D44-F4B4-4B8B-A10A-852ABFC24B28}" type="sibTrans" cxnId="{4421A70C-D9C9-436A-BDFE-7350BEC5A7AE}">
      <dgm:prSet/>
      <dgm:spPr/>
      <dgm:t>
        <a:bodyPr/>
        <a:lstStyle/>
        <a:p>
          <a:endParaRPr lang="ru-RU"/>
        </a:p>
      </dgm:t>
    </dgm:pt>
    <dgm:pt modelId="{5A5B5E23-C496-40DE-9278-359E9DE5D303}">
      <dgm:prSet/>
      <dgm:spPr/>
      <dgm:t>
        <a:bodyPr/>
        <a:lstStyle/>
        <a:p>
          <a:pPr algn="just" rtl="0"/>
          <a:r>
            <a:rPr lang="uz-Cyrl-UZ" dirty="0" smtClean="0">
              <a:latin typeface="Times New Roman" panose="02020603050405020304" pitchFamily="18" charset="0"/>
              <a:cs typeface="Times New Roman" panose="02020603050405020304" pitchFamily="18" charset="0"/>
            </a:rPr>
            <a:t>экологик хавфсизлик; </a:t>
          </a:r>
          <a:endParaRPr lang="ru-RU" dirty="0">
            <a:latin typeface="Times New Roman" panose="02020603050405020304" pitchFamily="18" charset="0"/>
            <a:cs typeface="Times New Roman" panose="02020603050405020304" pitchFamily="18" charset="0"/>
          </a:endParaRPr>
        </a:p>
      </dgm:t>
    </dgm:pt>
    <dgm:pt modelId="{9B2227AE-5A08-4664-966F-AF73B8B3C5B2}" type="parTrans" cxnId="{2D123683-58FC-45FD-AA24-0DD91A15A39B}">
      <dgm:prSet/>
      <dgm:spPr/>
      <dgm:t>
        <a:bodyPr/>
        <a:lstStyle/>
        <a:p>
          <a:endParaRPr lang="ru-RU"/>
        </a:p>
      </dgm:t>
    </dgm:pt>
    <dgm:pt modelId="{AEC1E091-E0FB-44BB-B3F8-B06AF18090CA}" type="sibTrans" cxnId="{2D123683-58FC-45FD-AA24-0DD91A15A39B}">
      <dgm:prSet/>
      <dgm:spPr/>
      <dgm:t>
        <a:bodyPr/>
        <a:lstStyle/>
        <a:p>
          <a:endParaRPr lang="ru-RU"/>
        </a:p>
      </dgm:t>
    </dgm:pt>
    <dgm:pt modelId="{BD9F8106-E930-4040-B397-CA3F2190A077}">
      <dgm:prSet/>
      <dgm:spPr/>
      <dgm:t>
        <a:bodyPr/>
        <a:lstStyle/>
        <a:p>
          <a:pPr algn="just" rtl="0"/>
          <a:r>
            <a:rPr lang="uz-Cyrl-UZ" dirty="0" smtClean="0">
              <a:latin typeface="Times New Roman" panose="02020603050405020304" pitchFamily="18" charset="0"/>
              <a:cs typeface="Times New Roman" panose="02020603050405020304" pitchFamily="18" charset="0"/>
            </a:rPr>
            <a:t>наркотиклар контрабандаси, қурол-яроқ, хавфли вирусларни тарқатиш ва ҳ.к.</a:t>
          </a:r>
          <a:endParaRPr lang="ru-RU" dirty="0">
            <a:latin typeface="Times New Roman" panose="02020603050405020304" pitchFamily="18" charset="0"/>
            <a:cs typeface="Times New Roman" panose="02020603050405020304" pitchFamily="18" charset="0"/>
          </a:endParaRPr>
        </a:p>
      </dgm:t>
    </dgm:pt>
    <dgm:pt modelId="{7D492E52-292D-4229-AB0D-AA3EE653E853}" type="parTrans" cxnId="{E40FED43-752D-4593-ACB1-9DF462E08E23}">
      <dgm:prSet/>
      <dgm:spPr/>
      <dgm:t>
        <a:bodyPr/>
        <a:lstStyle/>
        <a:p>
          <a:endParaRPr lang="ru-RU"/>
        </a:p>
      </dgm:t>
    </dgm:pt>
    <dgm:pt modelId="{6EDA4E56-AED2-4D09-A57C-5149F8B39DA3}" type="sibTrans" cxnId="{E40FED43-752D-4593-ACB1-9DF462E08E23}">
      <dgm:prSet/>
      <dgm:spPr/>
      <dgm:t>
        <a:bodyPr/>
        <a:lstStyle/>
        <a:p>
          <a:endParaRPr lang="ru-RU"/>
        </a:p>
      </dgm:t>
    </dgm:pt>
    <dgm:pt modelId="{9AF9291D-FFDB-41D3-ADC0-FF74722921E5}" type="pres">
      <dgm:prSet presAssocID="{2A0F3D50-0F22-4DA4-9346-B66BE23A1FB9}" presName="linear" presStyleCnt="0">
        <dgm:presLayoutVars>
          <dgm:animLvl val="lvl"/>
          <dgm:resizeHandles val="exact"/>
        </dgm:presLayoutVars>
      </dgm:prSet>
      <dgm:spPr/>
      <dgm:t>
        <a:bodyPr/>
        <a:lstStyle/>
        <a:p>
          <a:endParaRPr lang="ru-RU"/>
        </a:p>
      </dgm:t>
    </dgm:pt>
    <dgm:pt modelId="{EB47DA39-D0B6-408A-A2F4-70255D736CD9}" type="pres">
      <dgm:prSet presAssocID="{4BC989F0-9233-4920-9826-ADB9BA3608CA}" presName="parentText" presStyleLbl="node1" presStyleIdx="0" presStyleCnt="1">
        <dgm:presLayoutVars>
          <dgm:chMax val="0"/>
          <dgm:bulletEnabled val="1"/>
        </dgm:presLayoutVars>
      </dgm:prSet>
      <dgm:spPr/>
      <dgm:t>
        <a:bodyPr/>
        <a:lstStyle/>
        <a:p>
          <a:endParaRPr lang="ru-RU"/>
        </a:p>
      </dgm:t>
    </dgm:pt>
    <dgm:pt modelId="{C3776061-58CE-499F-AED8-1AA6A2BC9CE1}" type="pres">
      <dgm:prSet presAssocID="{4BC989F0-9233-4920-9826-ADB9BA3608CA}" presName="childText" presStyleLbl="revTx" presStyleIdx="0" presStyleCnt="1">
        <dgm:presLayoutVars>
          <dgm:bulletEnabled val="1"/>
        </dgm:presLayoutVars>
      </dgm:prSet>
      <dgm:spPr/>
      <dgm:t>
        <a:bodyPr/>
        <a:lstStyle/>
        <a:p>
          <a:endParaRPr lang="ru-RU"/>
        </a:p>
      </dgm:t>
    </dgm:pt>
  </dgm:ptLst>
  <dgm:cxnLst>
    <dgm:cxn modelId="{8013C6C6-BCA9-4484-9429-BFF389B43759}" srcId="{2A0F3D50-0F22-4DA4-9346-B66BE23A1FB9}" destId="{4BC989F0-9233-4920-9826-ADB9BA3608CA}" srcOrd="0" destOrd="0" parTransId="{B8F0F232-20B1-45F2-AE70-26D66B3EBB0D}" sibTransId="{ECD45C77-13C5-430B-B064-C741599497E0}"/>
    <dgm:cxn modelId="{1CFC4CA1-8325-45A1-A7A7-CFC4CE9B3365}" type="presOf" srcId="{BD9F8106-E930-4040-B397-CA3F2190A077}" destId="{C3776061-58CE-499F-AED8-1AA6A2BC9CE1}" srcOrd="0" destOrd="3" presId="urn:microsoft.com/office/officeart/2005/8/layout/vList2"/>
    <dgm:cxn modelId="{377D8F74-C18B-4C2E-89AF-611DED4DDE4A}" type="presOf" srcId="{4BC989F0-9233-4920-9826-ADB9BA3608CA}" destId="{EB47DA39-D0B6-408A-A2F4-70255D736CD9}" srcOrd="0" destOrd="0" presId="urn:microsoft.com/office/officeart/2005/8/layout/vList2"/>
    <dgm:cxn modelId="{E40FED43-752D-4593-ACB1-9DF462E08E23}" srcId="{4BC989F0-9233-4920-9826-ADB9BA3608CA}" destId="{BD9F8106-E930-4040-B397-CA3F2190A077}" srcOrd="3" destOrd="0" parTransId="{7D492E52-292D-4229-AB0D-AA3EE653E853}" sibTransId="{6EDA4E56-AED2-4D09-A57C-5149F8B39DA3}"/>
    <dgm:cxn modelId="{5C11AAAA-4701-4195-9AEC-147EA9B1FDA6}" type="presOf" srcId="{2A0F3D50-0F22-4DA4-9346-B66BE23A1FB9}" destId="{9AF9291D-FFDB-41D3-ADC0-FF74722921E5}" srcOrd="0" destOrd="0" presId="urn:microsoft.com/office/officeart/2005/8/layout/vList2"/>
    <dgm:cxn modelId="{DC4595E1-5148-4DB4-9B6E-AA358C06EB0D}" srcId="{4BC989F0-9233-4920-9826-ADB9BA3608CA}" destId="{78650394-65E1-4C2C-8DB4-39D7C26AE554}" srcOrd="0" destOrd="0" parTransId="{9E542232-0B3F-4427-870E-BE491E4E924F}" sibTransId="{AF3156D9-6D5A-451A-9995-D2A446B504E4}"/>
    <dgm:cxn modelId="{3B3288C1-2889-494C-ABFD-A4935BADDCD0}" type="presOf" srcId="{78650394-65E1-4C2C-8DB4-39D7C26AE554}" destId="{C3776061-58CE-499F-AED8-1AA6A2BC9CE1}" srcOrd="0" destOrd="0" presId="urn:microsoft.com/office/officeart/2005/8/layout/vList2"/>
    <dgm:cxn modelId="{2D123683-58FC-45FD-AA24-0DD91A15A39B}" srcId="{4BC989F0-9233-4920-9826-ADB9BA3608CA}" destId="{5A5B5E23-C496-40DE-9278-359E9DE5D303}" srcOrd="2" destOrd="0" parTransId="{9B2227AE-5A08-4664-966F-AF73B8B3C5B2}" sibTransId="{AEC1E091-E0FB-44BB-B3F8-B06AF18090CA}"/>
    <dgm:cxn modelId="{2E8AC7A4-D79C-4F89-9ED0-E95455F854C0}" type="presOf" srcId="{53518C21-AC1E-4D4E-96E1-F0B8DCA05C7D}" destId="{C3776061-58CE-499F-AED8-1AA6A2BC9CE1}" srcOrd="0" destOrd="1" presId="urn:microsoft.com/office/officeart/2005/8/layout/vList2"/>
    <dgm:cxn modelId="{F15187EC-D757-4AFA-B29D-FE37AB864C89}" type="presOf" srcId="{5A5B5E23-C496-40DE-9278-359E9DE5D303}" destId="{C3776061-58CE-499F-AED8-1AA6A2BC9CE1}" srcOrd="0" destOrd="2" presId="urn:microsoft.com/office/officeart/2005/8/layout/vList2"/>
    <dgm:cxn modelId="{4421A70C-D9C9-436A-BDFE-7350BEC5A7AE}" srcId="{4BC989F0-9233-4920-9826-ADB9BA3608CA}" destId="{53518C21-AC1E-4D4E-96E1-F0B8DCA05C7D}" srcOrd="1" destOrd="0" parTransId="{798E79F9-A9B0-402B-9AF6-9BBD6BCAC006}" sibTransId="{19834D44-F4B4-4B8B-A10A-852ABFC24B28}"/>
    <dgm:cxn modelId="{CE7FC697-37C8-4324-8518-AD6D3A77CB09}" type="presParOf" srcId="{9AF9291D-FFDB-41D3-ADC0-FF74722921E5}" destId="{EB47DA39-D0B6-408A-A2F4-70255D736CD9}" srcOrd="0" destOrd="0" presId="urn:microsoft.com/office/officeart/2005/8/layout/vList2"/>
    <dgm:cxn modelId="{185B63A9-1F96-468B-B10E-8BA1A1EB6A11}" type="presParOf" srcId="{9AF9291D-FFDB-41D3-ADC0-FF74722921E5}" destId="{C3776061-58CE-499F-AED8-1AA6A2BC9CE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33D085DF-ADBB-44BB-939F-13EE49E46FC4}"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202D4E70-5C8F-454D-A884-5A86A030B59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Ушбу сиёсатга қарама-қарши восита сифатида жарима, таъсир ўтказиш босими, кредит бериш имкониятини тўхтатиш, халқаро ташкилотлар аъзолигидан чиқариш каби таъсир этишнинг амалий воситалари хизмат қилиши мумкин.</a:t>
          </a:r>
          <a:endParaRPr lang="ru-RU" dirty="0">
            <a:latin typeface="Times New Roman" panose="02020603050405020304" pitchFamily="18" charset="0"/>
            <a:cs typeface="Times New Roman" panose="02020603050405020304" pitchFamily="18" charset="0"/>
          </a:endParaRPr>
        </a:p>
      </dgm:t>
    </dgm:pt>
    <dgm:pt modelId="{B186E672-6E9B-4695-AB4F-8C7F568431D0}" type="parTrans" cxnId="{E87AC038-854D-4F86-93BE-5D5EA6A5F597}">
      <dgm:prSet/>
      <dgm:spPr/>
      <dgm:t>
        <a:bodyPr/>
        <a:lstStyle/>
        <a:p>
          <a:endParaRPr lang="ru-RU"/>
        </a:p>
      </dgm:t>
    </dgm:pt>
    <dgm:pt modelId="{ECC43B1A-9759-468E-97BC-CAD783F471CB}" type="sibTrans" cxnId="{E87AC038-854D-4F86-93BE-5D5EA6A5F597}">
      <dgm:prSet/>
      <dgm:spPr/>
      <dgm:t>
        <a:bodyPr/>
        <a:lstStyle/>
        <a:p>
          <a:endParaRPr lang="ru-RU"/>
        </a:p>
      </dgm:t>
    </dgm:pt>
    <dgm:pt modelId="{F5A0839F-0102-4138-81C4-F8E9B8B04B24}" type="pres">
      <dgm:prSet presAssocID="{33D085DF-ADBB-44BB-939F-13EE49E46FC4}" presName="linear" presStyleCnt="0">
        <dgm:presLayoutVars>
          <dgm:animLvl val="lvl"/>
          <dgm:resizeHandles val="exact"/>
        </dgm:presLayoutVars>
      </dgm:prSet>
      <dgm:spPr/>
      <dgm:t>
        <a:bodyPr/>
        <a:lstStyle/>
        <a:p>
          <a:endParaRPr lang="ru-RU"/>
        </a:p>
      </dgm:t>
    </dgm:pt>
    <dgm:pt modelId="{B59A94F0-E6E2-4261-8AAC-7EBEA11CA6BA}" type="pres">
      <dgm:prSet presAssocID="{202D4E70-5C8F-454D-A884-5A86A030B59F}" presName="parentText" presStyleLbl="node1" presStyleIdx="0" presStyleCnt="1">
        <dgm:presLayoutVars>
          <dgm:chMax val="0"/>
          <dgm:bulletEnabled val="1"/>
        </dgm:presLayoutVars>
      </dgm:prSet>
      <dgm:spPr/>
      <dgm:t>
        <a:bodyPr/>
        <a:lstStyle/>
        <a:p>
          <a:endParaRPr lang="ru-RU"/>
        </a:p>
      </dgm:t>
    </dgm:pt>
  </dgm:ptLst>
  <dgm:cxnLst>
    <dgm:cxn modelId="{A42DF862-5ECE-4C7B-A477-8AB52853E197}" type="presOf" srcId="{202D4E70-5C8F-454D-A884-5A86A030B59F}" destId="{B59A94F0-E6E2-4261-8AAC-7EBEA11CA6BA}" srcOrd="0" destOrd="0" presId="urn:microsoft.com/office/officeart/2005/8/layout/vList2"/>
    <dgm:cxn modelId="{E87AC038-854D-4F86-93BE-5D5EA6A5F597}" srcId="{33D085DF-ADBB-44BB-939F-13EE49E46FC4}" destId="{202D4E70-5C8F-454D-A884-5A86A030B59F}" srcOrd="0" destOrd="0" parTransId="{B186E672-6E9B-4695-AB4F-8C7F568431D0}" sibTransId="{ECC43B1A-9759-468E-97BC-CAD783F471CB}"/>
    <dgm:cxn modelId="{B6D80DE4-D9AE-453B-BEDC-F554A0892E08}" type="presOf" srcId="{33D085DF-ADBB-44BB-939F-13EE49E46FC4}" destId="{F5A0839F-0102-4138-81C4-F8E9B8B04B24}" srcOrd="0" destOrd="0" presId="urn:microsoft.com/office/officeart/2005/8/layout/vList2"/>
    <dgm:cxn modelId="{CE47DA23-F895-4DF7-B9C2-41F31535BD34}" type="presParOf" srcId="{F5A0839F-0102-4138-81C4-F8E9B8B04B24}" destId="{B59A94F0-E6E2-4261-8AAC-7EBEA11CA6B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5B4A9A05-ED85-4BE8-B70E-775E79B7042E}"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F36D224F-7133-4FC2-B45A-34D034EA255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Миллий иқтисодий хавфсизлик – бу мамлакат такрор ишлаб чиқариш жараёнига хавф солувчи, аҳоли турмуш даражасининг пасайиши ҳамда ижтимоий тўқнашувларнинг юзага келишига олиб келувчи ички ва ташқи салбий оқибатлардан миллий иқтисодиётнинг ҳимояланганлик даражасидир.</a:t>
          </a:r>
          <a:endParaRPr lang="ru-RU" dirty="0">
            <a:latin typeface="Times New Roman" panose="02020603050405020304" pitchFamily="18" charset="0"/>
            <a:cs typeface="Times New Roman" panose="02020603050405020304" pitchFamily="18" charset="0"/>
          </a:endParaRPr>
        </a:p>
      </dgm:t>
    </dgm:pt>
    <dgm:pt modelId="{9942B658-EA26-4F20-8FA3-56B9DAE7B5A0}" type="parTrans" cxnId="{BD18DA81-9ADB-4878-AAE2-B5B4698C19F4}">
      <dgm:prSet/>
      <dgm:spPr/>
      <dgm:t>
        <a:bodyPr/>
        <a:lstStyle/>
        <a:p>
          <a:endParaRPr lang="ru-RU"/>
        </a:p>
      </dgm:t>
    </dgm:pt>
    <dgm:pt modelId="{CCB527A1-48B0-47A1-8A63-32DED406628B}" type="sibTrans" cxnId="{BD18DA81-9ADB-4878-AAE2-B5B4698C19F4}">
      <dgm:prSet/>
      <dgm:spPr/>
      <dgm:t>
        <a:bodyPr/>
        <a:lstStyle/>
        <a:p>
          <a:endParaRPr lang="ru-RU"/>
        </a:p>
      </dgm:t>
    </dgm:pt>
    <dgm:pt modelId="{4E0B1474-4D1B-4EE3-AC3B-B469093926F6}" type="pres">
      <dgm:prSet presAssocID="{5B4A9A05-ED85-4BE8-B70E-775E79B7042E}" presName="linear" presStyleCnt="0">
        <dgm:presLayoutVars>
          <dgm:animLvl val="lvl"/>
          <dgm:resizeHandles val="exact"/>
        </dgm:presLayoutVars>
      </dgm:prSet>
      <dgm:spPr/>
      <dgm:t>
        <a:bodyPr/>
        <a:lstStyle/>
        <a:p>
          <a:endParaRPr lang="ru-RU"/>
        </a:p>
      </dgm:t>
    </dgm:pt>
    <dgm:pt modelId="{814C87AC-42CD-4AA1-AF03-CD27F760AE4F}" type="pres">
      <dgm:prSet presAssocID="{F36D224F-7133-4FC2-B45A-34D034EA255F}" presName="parentText" presStyleLbl="node1" presStyleIdx="0" presStyleCnt="1">
        <dgm:presLayoutVars>
          <dgm:chMax val="0"/>
          <dgm:bulletEnabled val="1"/>
        </dgm:presLayoutVars>
      </dgm:prSet>
      <dgm:spPr/>
      <dgm:t>
        <a:bodyPr/>
        <a:lstStyle/>
        <a:p>
          <a:endParaRPr lang="ru-RU"/>
        </a:p>
      </dgm:t>
    </dgm:pt>
  </dgm:ptLst>
  <dgm:cxnLst>
    <dgm:cxn modelId="{D5117AD3-2029-4529-9DB8-08CA34805B66}" type="presOf" srcId="{F36D224F-7133-4FC2-B45A-34D034EA255F}" destId="{814C87AC-42CD-4AA1-AF03-CD27F760AE4F}" srcOrd="0" destOrd="0" presId="urn:microsoft.com/office/officeart/2005/8/layout/vList2"/>
    <dgm:cxn modelId="{3F1C148B-F56F-4765-9306-CF77DE4A4C06}" type="presOf" srcId="{5B4A9A05-ED85-4BE8-B70E-775E79B7042E}" destId="{4E0B1474-4D1B-4EE3-AC3B-B469093926F6}" srcOrd="0" destOrd="0" presId="urn:microsoft.com/office/officeart/2005/8/layout/vList2"/>
    <dgm:cxn modelId="{BD18DA81-9ADB-4878-AAE2-B5B4698C19F4}" srcId="{5B4A9A05-ED85-4BE8-B70E-775E79B7042E}" destId="{F36D224F-7133-4FC2-B45A-34D034EA255F}" srcOrd="0" destOrd="0" parTransId="{9942B658-EA26-4F20-8FA3-56B9DAE7B5A0}" sibTransId="{CCB527A1-48B0-47A1-8A63-32DED406628B}"/>
    <dgm:cxn modelId="{8923A34F-171E-4744-851D-F261661578D5}" type="presParOf" srcId="{4E0B1474-4D1B-4EE3-AC3B-B469093926F6}" destId="{814C87AC-42CD-4AA1-AF03-CD27F760AE4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75FC70AC-82AA-4CA4-8151-550877659F5D}"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C045A72F-E9D0-4B40-A320-183F07AF2F5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Миллий иқтисодий хавфсизлик мамлакатнинг иқтисодий ривожланиш даражаси, иқтисодий салоҳияти, миллий бойлик ҳажми, ресурслар билан таъминланганлигига боғлиқ.</a:t>
          </a:r>
          <a:endParaRPr lang="ru-RU" dirty="0">
            <a:latin typeface="Times New Roman" panose="02020603050405020304" pitchFamily="18" charset="0"/>
            <a:cs typeface="Times New Roman" panose="02020603050405020304" pitchFamily="18" charset="0"/>
          </a:endParaRPr>
        </a:p>
      </dgm:t>
    </dgm:pt>
    <dgm:pt modelId="{5C1C1968-3BDF-4221-874A-E4398626E56F}" type="parTrans" cxnId="{0BBF39A4-834B-4094-9673-F92EE1EED537}">
      <dgm:prSet/>
      <dgm:spPr/>
      <dgm:t>
        <a:bodyPr/>
        <a:lstStyle/>
        <a:p>
          <a:endParaRPr lang="ru-RU"/>
        </a:p>
      </dgm:t>
    </dgm:pt>
    <dgm:pt modelId="{392A4C48-FEF6-47AA-AE98-4976C590EF89}" type="sibTrans" cxnId="{0BBF39A4-834B-4094-9673-F92EE1EED537}">
      <dgm:prSet/>
      <dgm:spPr/>
      <dgm:t>
        <a:bodyPr/>
        <a:lstStyle/>
        <a:p>
          <a:endParaRPr lang="ru-RU"/>
        </a:p>
      </dgm:t>
    </dgm:pt>
    <dgm:pt modelId="{A6DC1BEC-71C1-4577-8C44-4D24E1CBF3CE}" type="pres">
      <dgm:prSet presAssocID="{75FC70AC-82AA-4CA4-8151-550877659F5D}" presName="linear" presStyleCnt="0">
        <dgm:presLayoutVars>
          <dgm:animLvl val="lvl"/>
          <dgm:resizeHandles val="exact"/>
        </dgm:presLayoutVars>
      </dgm:prSet>
      <dgm:spPr/>
      <dgm:t>
        <a:bodyPr/>
        <a:lstStyle/>
        <a:p>
          <a:endParaRPr lang="ru-RU"/>
        </a:p>
      </dgm:t>
    </dgm:pt>
    <dgm:pt modelId="{01D20493-A7F6-42A9-8893-ED9F674D36DE}" type="pres">
      <dgm:prSet presAssocID="{C045A72F-E9D0-4B40-A320-183F07AF2F5E}" presName="parentText" presStyleLbl="node1" presStyleIdx="0" presStyleCnt="1">
        <dgm:presLayoutVars>
          <dgm:chMax val="0"/>
          <dgm:bulletEnabled val="1"/>
        </dgm:presLayoutVars>
      </dgm:prSet>
      <dgm:spPr/>
      <dgm:t>
        <a:bodyPr/>
        <a:lstStyle/>
        <a:p>
          <a:endParaRPr lang="ru-RU"/>
        </a:p>
      </dgm:t>
    </dgm:pt>
  </dgm:ptLst>
  <dgm:cxnLst>
    <dgm:cxn modelId="{0BBF39A4-834B-4094-9673-F92EE1EED537}" srcId="{75FC70AC-82AA-4CA4-8151-550877659F5D}" destId="{C045A72F-E9D0-4B40-A320-183F07AF2F5E}" srcOrd="0" destOrd="0" parTransId="{5C1C1968-3BDF-4221-874A-E4398626E56F}" sibTransId="{392A4C48-FEF6-47AA-AE98-4976C590EF89}"/>
    <dgm:cxn modelId="{98A72A06-1B0D-4AD9-A3A4-06CEE5E17C4F}" type="presOf" srcId="{C045A72F-E9D0-4B40-A320-183F07AF2F5E}" destId="{01D20493-A7F6-42A9-8893-ED9F674D36DE}" srcOrd="0" destOrd="0" presId="urn:microsoft.com/office/officeart/2005/8/layout/vList2"/>
    <dgm:cxn modelId="{75B3AEAB-BD03-4173-9576-9A472CA1091D}" type="presOf" srcId="{75FC70AC-82AA-4CA4-8151-550877659F5D}" destId="{A6DC1BEC-71C1-4577-8C44-4D24E1CBF3CE}" srcOrd="0" destOrd="0" presId="urn:microsoft.com/office/officeart/2005/8/layout/vList2"/>
    <dgm:cxn modelId="{A8A5F9A5-890D-44A5-B7C7-E35738BDE932}" type="presParOf" srcId="{A6DC1BEC-71C1-4577-8C44-4D24E1CBF3CE}" destId="{01D20493-A7F6-42A9-8893-ED9F674D36D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67B8DEB9-F332-4843-A8E2-1490F49DF889}" type="doc">
      <dgm:prSet loTypeId="urn:microsoft.com/office/officeart/2005/8/layout/vList2" loCatId="list" qsTypeId="urn:microsoft.com/office/officeart/2005/8/quickstyle/simple1" qsCatId="simple" csTypeId="urn:microsoft.com/office/officeart/2005/8/colors/accent1_1" csCatId="accent1" phldr="1"/>
      <dgm:spPr/>
      <dgm:t>
        <a:bodyPr/>
        <a:lstStyle/>
        <a:p>
          <a:endParaRPr lang="ru-RU"/>
        </a:p>
      </dgm:t>
    </dgm:pt>
    <dgm:pt modelId="{48948BA4-37F1-44A9-BECA-D30E5555574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Жаҳонда иқтисодий хавфсизликнинг нисбий миқдорий кўрсаткичларидан фойдаланилади. </a:t>
          </a:r>
          <a:endParaRPr lang="ru-RU" dirty="0">
            <a:latin typeface="Times New Roman" panose="02020603050405020304" pitchFamily="18" charset="0"/>
            <a:cs typeface="Times New Roman" panose="02020603050405020304" pitchFamily="18" charset="0"/>
          </a:endParaRPr>
        </a:p>
      </dgm:t>
    </dgm:pt>
    <dgm:pt modelId="{119F83F0-ECBA-4B29-A69D-02DD3B65D789}" type="parTrans" cxnId="{BD0B154B-438C-4F91-A7AE-7AE1E8DA83BB}">
      <dgm:prSet/>
      <dgm:spPr/>
      <dgm:t>
        <a:bodyPr/>
        <a:lstStyle/>
        <a:p>
          <a:endParaRPr lang="ru-RU"/>
        </a:p>
      </dgm:t>
    </dgm:pt>
    <dgm:pt modelId="{0463674F-35D9-475B-9FCE-093091FA3E41}" type="sibTrans" cxnId="{BD0B154B-438C-4F91-A7AE-7AE1E8DA83BB}">
      <dgm:prSet/>
      <dgm:spPr/>
      <dgm:t>
        <a:bodyPr/>
        <a:lstStyle/>
        <a:p>
          <a:endParaRPr lang="ru-RU"/>
        </a:p>
      </dgm:t>
    </dgm:pt>
    <dgm:pt modelId="{E6E5A435-D2B8-496C-B60F-86C3FECE596A}">
      <dgm:prSet/>
      <dgm:spPr/>
      <dgm:t>
        <a:bodyPr/>
        <a:lstStyle/>
        <a:p>
          <a:pPr marL="0" indent="358775" algn="just" rtl="0"/>
          <a:r>
            <a:rPr lang="uz-Cyrl-UZ" smtClean="0">
              <a:latin typeface="Times New Roman" panose="02020603050405020304" pitchFamily="18" charset="0"/>
              <a:cs typeface="Times New Roman" panose="02020603050405020304" pitchFamily="18" charset="0"/>
            </a:rPr>
            <a:t>Масалан</a:t>
          </a:r>
          <a:r>
            <a:rPr lang="uz-Cyrl-UZ" dirty="0" smtClean="0">
              <a:latin typeface="Times New Roman" panose="02020603050405020304" pitchFamily="18" charset="0"/>
              <a:cs typeface="Times New Roman" panose="02020603050405020304" pitchFamily="18" charset="0"/>
            </a:rPr>
            <a:t>, агар озиқ-овқат ва бошқа товарлар импорти жами импортнинг 20% идан ошиб кетса, ушбу ҳолат миллий иқтисодий хавфсизликка салбий таъсир кўрсатади ва унинг таркибини ўзгартириш бўйича чора-тадбирлар ишлаб чиқиш зарур бўлади.</a:t>
          </a:r>
          <a:endParaRPr lang="ru-RU" dirty="0">
            <a:latin typeface="Times New Roman" panose="02020603050405020304" pitchFamily="18" charset="0"/>
            <a:cs typeface="Times New Roman" panose="02020603050405020304" pitchFamily="18" charset="0"/>
          </a:endParaRPr>
        </a:p>
      </dgm:t>
    </dgm:pt>
    <dgm:pt modelId="{6F3A818F-D598-4E23-904C-DA2EFDBBF5EC}" type="parTrans" cxnId="{D15B7F32-71A3-4DA9-BB94-1F844CFEDBCF}">
      <dgm:prSet/>
      <dgm:spPr/>
    </dgm:pt>
    <dgm:pt modelId="{A4A53E86-3A55-4C16-BDE0-ED018610227B}" type="sibTrans" cxnId="{D15B7F32-71A3-4DA9-BB94-1F844CFEDBCF}">
      <dgm:prSet/>
      <dgm:spPr/>
    </dgm:pt>
    <dgm:pt modelId="{6A8BFB19-57E6-40A1-B498-E5AC743687E9}" type="pres">
      <dgm:prSet presAssocID="{67B8DEB9-F332-4843-A8E2-1490F49DF889}" presName="linear" presStyleCnt="0">
        <dgm:presLayoutVars>
          <dgm:animLvl val="lvl"/>
          <dgm:resizeHandles val="exact"/>
        </dgm:presLayoutVars>
      </dgm:prSet>
      <dgm:spPr/>
      <dgm:t>
        <a:bodyPr/>
        <a:lstStyle/>
        <a:p>
          <a:endParaRPr lang="ru-RU"/>
        </a:p>
      </dgm:t>
    </dgm:pt>
    <dgm:pt modelId="{E9A27AB5-7191-431A-8E05-C310EE50ABBF}" type="pres">
      <dgm:prSet presAssocID="{48948BA4-37F1-44A9-BECA-D30E55555747}" presName="parentText" presStyleLbl="node1" presStyleIdx="0" presStyleCnt="2">
        <dgm:presLayoutVars>
          <dgm:chMax val="0"/>
          <dgm:bulletEnabled val="1"/>
        </dgm:presLayoutVars>
      </dgm:prSet>
      <dgm:spPr/>
      <dgm:t>
        <a:bodyPr/>
        <a:lstStyle/>
        <a:p>
          <a:endParaRPr lang="ru-RU"/>
        </a:p>
      </dgm:t>
    </dgm:pt>
    <dgm:pt modelId="{3DB1D7B5-AED2-407A-81AF-A4CF25CDCCA4}" type="pres">
      <dgm:prSet presAssocID="{0463674F-35D9-475B-9FCE-093091FA3E41}" presName="spacer" presStyleCnt="0"/>
      <dgm:spPr/>
    </dgm:pt>
    <dgm:pt modelId="{9A8E4CFF-59DF-4D65-BE98-4E06CC9C9C8A}" type="pres">
      <dgm:prSet presAssocID="{E6E5A435-D2B8-496C-B60F-86C3FECE596A}" presName="parentText" presStyleLbl="node1" presStyleIdx="1" presStyleCnt="2">
        <dgm:presLayoutVars>
          <dgm:chMax val="0"/>
          <dgm:bulletEnabled val="1"/>
        </dgm:presLayoutVars>
      </dgm:prSet>
      <dgm:spPr/>
      <dgm:t>
        <a:bodyPr/>
        <a:lstStyle/>
        <a:p>
          <a:endParaRPr lang="ru-RU"/>
        </a:p>
      </dgm:t>
    </dgm:pt>
  </dgm:ptLst>
  <dgm:cxnLst>
    <dgm:cxn modelId="{75D886F7-CC00-4D61-AD5B-E6E2816DD330}" type="presOf" srcId="{48948BA4-37F1-44A9-BECA-D30E55555747}" destId="{E9A27AB5-7191-431A-8E05-C310EE50ABBF}" srcOrd="0" destOrd="0" presId="urn:microsoft.com/office/officeart/2005/8/layout/vList2"/>
    <dgm:cxn modelId="{E5DCFEDD-6ADF-4D9A-9492-562AFE0F2026}" type="presOf" srcId="{E6E5A435-D2B8-496C-B60F-86C3FECE596A}" destId="{9A8E4CFF-59DF-4D65-BE98-4E06CC9C9C8A}" srcOrd="0" destOrd="0" presId="urn:microsoft.com/office/officeart/2005/8/layout/vList2"/>
    <dgm:cxn modelId="{BD5829E6-1D03-4DDD-937F-C63C97FAC9E8}" type="presOf" srcId="{67B8DEB9-F332-4843-A8E2-1490F49DF889}" destId="{6A8BFB19-57E6-40A1-B498-E5AC743687E9}" srcOrd="0" destOrd="0" presId="urn:microsoft.com/office/officeart/2005/8/layout/vList2"/>
    <dgm:cxn modelId="{D15B7F32-71A3-4DA9-BB94-1F844CFEDBCF}" srcId="{67B8DEB9-F332-4843-A8E2-1490F49DF889}" destId="{E6E5A435-D2B8-496C-B60F-86C3FECE596A}" srcOrd="1" destOrd="0" parTransId="{6F3A818F-D598-4E23-904C-DA2EFDBBF5EC}" sibTransId="{A4A53E86-3A55-4C16-BDE0-ED018610227B}"/>
    <dgm:cxn modelId="{BD0B154B-438C-4F91-A7AE-7AE1E8DA83BB}" srcId="{67B8DEB9-F332-4843-A8E2-1490F49DF889}" destId="{48948BA4-37F1-44A9-BECA-D30E55555747}" srcOrd="0" destOrd="0" parTransId="{119F83F0-ECBA-4B29-A69D-02DD3B65D789}" sibTransId="{0463674F-35D9-475B-9FCE-093091FA3E41}"/>
    <dgm:cxn modelId="{4C606A1C-FD3D-4ECB-B7AD-EEF62E44B2F4}" type="presParOf" srcId="{6A8BFB19-57E6-40A1-B498-E5AC743687E9}" destId="{E9A27AB5-7191-431A-8E05-C310EE50ABBF}" srcOrd="0" destOrd="0" presId="urn:microsoft.com/office/officeart/2005/8/layout/vList2"/>
    <dgm:cxn modelId="{6233D7C8-A8D2-4CE1-9AEA-B09354179E98}" type="presParOf" srcId="{6A8BFB19-57E6-40A1-B498-E5AC743687E9}" destId="{3DB1D7B5-AED2-407A-81AF-A4CF25CDCCA4}" srcOrd="1" destOrd="0" presId="urn:microsoft.com/office/officeart/2005/8/layout/vList2"/>
    <dgm:cxn modelId="{937E322B-CAC7-44C1-9B1B-ECCABD735DA2}" type="presParOf" srcId="{6A8BFB19-57E6-40A1-B498-E5AC743687E9}" destId="{9A8E4CFF-59DF-4D65-BE98-4E06CC9C9C8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1F45311B-4D8A-4B4F-9CEE-8B7DAB62AAD2}"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BC7A64F4-E4DE-4889-A351-2E909849545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Демак, хўжалик хаётининг байналмилаллашув жараёни халқаро ва миллий иқтисодий хавфсизликни сақлаб туриш ҳамда қўллаб-қувватлаш жараёнидагина ривожланиши мумкин.</a:t>
          </a:r>
          <a:endParaRPr lang="ru-RU" dirty="0">
            <a:latin typeface="Times New Roman" panose="02020603050405020304" pitchFamily="18" charset="0"/>
            <a:cs typeface="Times New Roman" panose="02020603050405020304" pitchFamily="18" charset="0"/>
          </a:endParaRPr>
        </a:p>
      </dgm:t>
    </dgm:pt>
    <dgm:pt modelId="{5D2388A3-28E4-4059-B3B4-664985066997}" type="parTrans" cxnId="{C5998ECB-85FA-4335-BBC3-DCF2B82F5FFE}">
      <dgm:prSet/>
      <dgm:spPr/>
      <dgm:t>
        <a:bodyPr/>
        <a:lstStyle/>
        <a:p>
          <a:endParaRPr lang="ru-RU"/>
        </a:p>
      </dgm:t>
    </dgm:pt>
    <dgm:pt modelId="{404E67AA-77C4-404D-9E54-DE2BDFC4DF59}" type="sibTrans" cxnId="{C5998ECB-85FA-4335-BBC3-DCF2B82F5FFE}">
      <dgm:prSet/>
      <dgm:spPr/>
      <dgm:t>
        <a:bodyPr/>
        <a:lstStyle/>
        <a:p>
          <a:endParaRPr lang="ru-RU"/>
        </a:p>
      </dgm:t>
    </dgm:pt>
    <dgm:pt modelId="{E02A1660-9E5C-4D4C-ADFD-633B18714A90}" type="pres">
      <dgm:prSet presAssocID="{1F45311B-4D8A-4B4F-9CEE-8B7DAB62AAD2}" presName="linear" presStyleCnt="0">
        <dgm:presLayoutVars>
          <dgm:animLvl val="lvl"/>
          <dgm:resizeHandles val="exact"/>
        </dgm:presLayoutVars>
      </dgm:prSet>
      <dgm:spPr/>
      <dgm:t>
        <a:bodyPr/>
        <a:lstStyle/>
        <a:p>
          <a:endParaRPr lang="ru-RU"/>
        </a:p>
      </dgm:t>
    </dgm:pt>
    <dgm:pt modelId="{4483DA60-2A45-400E-A8FC-9498F71538A4}" type="pres">
      <dgm:prSet presAssocID="{BC7A64F4-E4DE-4889-A351-2E9098495452}" presName="parentText" presStyleLbl="node1" presStyleIdx="0" presStyleCnt="1">
        <dgm:presLayoutVars>
          <dgm:chMax val="0"/>
          <dgm:bulletEnabled val="1"/>
        </dgm:presLayoutVars>
      </dgm:prSet>
      <dgm:spPr/>
      <dgm:t>
        <a:bodyPr/>
        <a:lstStyle/>
        <a:p>
          <a:endParaRPr lang="ru-RU"/>
        </a:p>
      </dgm:t>
    </dgm:pt>
  </dgm:ptLst>
  <dgm:cxnLst>
    <dgm:cxn modelId="{C5998ECB-85FA-4335-BBC3-DCF2B82F5FFE}" srcId="{1F45311B-4D8A-4B4F-9CEE-8B7DAB62AAD2}" destId="{BC7A64F4-E4DE-4889-A351-2E9098495452}" srcOrd="0" destOrd="0" parTransId="{5D2388A3-28E4-4059-B3B4-664985066997}" sibTransId="{404E67AA-77C4-404D-9E54-DE2BDFC4DF59}"/>
    <dgm:cxn modelId="{F1D35E37-E647-4D56-90AD-B3510E7C73DC}" type="presOf" srcId="{BC7A64F4-E4DE-4889-A351-2E9098495452}" destId="{4483DA60-2A45-400E-A8FC-9498F71538A4}" srcOrd="0" destOrd="0" presId="urn:microsoft.com/office/officeart/2005/8/layout/vList2"/>
    <dgm:cxn modelId="{07AFBA11-FAA0-421B-A418-47E8934F0026}" type="presOf" srcId="{1F45311B-4D8A-4B4F-9CEE-8B7DAB62AAD2}" destId="{E02A1660-9E5C-4D4C-ADFD-633B18714A90}" srcOrd="0" destOrd="0" presId="urn:microsoft.com/office/officeart/2005/8/layout/vList2"/>
    <dgm:cxn modelId="{8B36D0B5-81A3-48EB-B69E-D60D4773CF0A}" type="presParOf" srcId="{E02A1660-9E5C-4D4C-ADFD-633B18714A90}" destId="{4483DA60-2A45-400E-A8FC-9498F71538A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C4558F98-2F8F-4CB1-88D0-69F7CF70AE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AEF71B8-444B-44E6-A0F7-FA890174CB22}">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b="1" dirty="0">
            <a:latin typeface="Times New Roman" panose="02020603050405020304" pitchFamily="18" charset="0"/>
            <a:cs typeface="Times New Roman" panose="02020603050405020304" pitchFamily="18" charset="0"/>
          </a:endParaRPr>
        </a:p>
      </dgm:t>
    </dgm:pt>
    <dgm:pt modelId="{5E2993C3-F83D-4CC6-93F5-D3B4B49A2EE1}" type="parTrans" cxnId="{A71ED320-0F68-429F-B421-7979558A64FA}">
      <dgm:prSet/>
      <dgm:spPr/>
      <dgm:t>
        <a:bodyPr/>
        <a:lstStyle/>
        <a:p>
          <a:endParaRPr lang="ru-RU"/>
        </a:p>
      </dgm:t>
    </dgm:pt>
    <dgm:pt modelId="{B8464B33-9A9B-4370-B2DE-2CEC35F7EF37}" type="sibTrans" cxnId="{A71ED320-0F68-429F-B421-7979558A64FA}">
      <dgm:prSet/>
      <dgm:spPr/>
      <dgm:t>
        <a:bodyPr/>
        <a:lstStyle/>
        <a:p>
          <a:endParaRPr lang="ru-RU"/>
        </a:p>
      </dgm:t>
    </dgm:pt>
    <dgm:pt modelId="{DDFEA0F0-8502-43BE-A998-AB826E331CAD}" type="pres">
      <dgm:prSet presAssocID="{C4558F98-2F8F-4CB1-88D0-69F7CF70AE7D}" presName="linear" presStyleCnt="0">
        <dgm:presLayoutVars>
          <dgm:animLvl val="lvl"/>
          <dgm:resizeHandles val="exact"/>
        </dgm:presLayoutVars>
      </dgm:prSet>
      <dgm:spPr/>
      <dgm:t>
        <a:bodyPr/>
        <a:lstStyle/>
        <a:p>
          <a:endParaRPr lang="ru-RU"/>
        </a:p>
      </dgm:t>
    </dgm:pt>
    <dgm:pt modelId="{10DEBB0B-84FD-4F44-9A5A-DA823C67F8BF}" type="pres">
      <dgm:prSet presAssocID="{DAEF71B8-444B-44E6-A0F7-FA890174CB22}" presName="parentText" presStyleLbl="node1" presStyleIdx="0" presStyleCnt="1">
        <dgm:presLayoutVars>
          <dgm:chMax val="0"/>
          <dgm:bulletEnabled val="1"/>
        </dgm:presLayoutVars>
      </dgm:prSet>
      <dgm:spPr/>
      <dgm:t>
        <a:bodyPr/>
        <a:lstStyle/>
        <a:p>
          <a:endParaRPr lang="ru-RU"/>
        </a:p>
      </dgm:t>
    </dgm:pt>
  </dgm:ptLst>
  <dgm:cxnLst>
    <dgm:cxn modelId="{4408A790-8815-4C44-993F-313CDDD894FE}" type="presOf" srcId="{DAEF71B8-444B-44E6-A0F7-FA890174CB22}" destId="{10DEBB0B-84FD-4F44-9A5A-DA823C67F8BF}" srcOrd="0" destOrd="0" presId="urn:microsoft.com/office/officeart/2005/8/layout/vList2"/>
    <dgm:cxn modelId="{10685568-82CE-44FE-9422-9313B3885729}" type="presOf" srcId="{C4558F98-2F8F-4CB1-88D0-69F7CF70AE7D}" destId="{DDFEA0F0-8502-43BE-A998-AB826E331CAD}" srcOrd="0" destOrd="0" presId="urn:microsoft.com/office/officeart/2005/8/layout/vList2"/>
    <dgm:cxn modelId="{A71ED320-0F68-429F-B421-7979558A64FA}" srcId="{C4558F98-2F8F-4CB1-88D0-69F7CF70AE7D}" destId="{DAEF71B8-444B-44E6-A0F7-FA890174CB22}" srcOrd="0" destOrd="0" parTransId="{5E2993C3-F83D-4CC6-93F5-D3B4B49A2EE1}" sibTransId="{B8464B33-9A9B-4370-B2DE-2CEC35F7EF37}"/>
    <dgm:cxn modelId="{096A4F04-7ED7-4153-A407-015E5C377FD4}" type="presParOf" srcId="{DDFEA0F0-8502-43BE-A998-AB826E331CAD}" destId="{10DEBB0B-84FD-4F44-9A5A-DA823C67F8B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9207E89A-4520-4E65-9E55-15C760DFE4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71D345-606C-43DF-A868-9DEEFDCCBDD7}">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en-US" dirty="0" err="1" smtClean="0">
              <a:latin typeface="Times New Roman" panose="02020603050405020304" pitchFamily="18" charset="0"/>
              <a:cs typeface="Times New Roman" panose="02020603050405020304" pitchFamily="18" charset="0"/>
            </a:rPr>
            <a:t>Sh.Sh.Shodmonov</a:t>
          </a:r>
          <a:r>
            <a:rPr lang="en-US"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B.D.Xajiy</a:t>
          </a:r>
          <a:r>
            <a:rPr lang="ru-RU" dirty="0" smtClean="0">
              <a:latin typeface="Times New Roman" panose="02020603050405020304" pitchFamily="18" charset="0"/>
              <a:cs typeface="Times New Roman" panose="02020603050405020304" pitchFamily="18" charset="0"/>
            </a:rPr>
            <a:t>е</a:t>
          </a:r>
          <a:r>
            <a:rPr lang="en-US" dirty="0" smtClean="0">
              <a:latin typeface="Times New Roman" panose="02020603050405020304" pitchFamily="18" charset="0"/>
              <a:cs typeface="Times New Roman" panose="02020603050405020304" pitchFamily="18" charset="0"/>
            </a:rPr>
            <a:t>v,  </a:t>
          </a:r>
          <a:r>
            <a:rPr lang="en-US" dirty="0" err="1" smtClean="0">
              <a:latin typeface="Times New Roman" panose="02020603050405020304" pitchFamily="18" charset="0"/>
              <a:cs typeface="Times New Roman" panose="02020603050405020304" pitchFamily="18" charset="0"/>
            </a:rPr>
            <a:t>R.A.Yusupov</a:t>
          </a:r>
          <a:r>
            <a:rPr lang="en-US" dirty="0" smtClean="0">
              <a:latin typeface="Times New Roman" panose="02020603050405020304" pitchFamily="18" charset="0"/>
              <a:cs typeface="Times New Roman" panose="02020603050405020304" pitchFamily="18" charset="0"/>
            </a:rPr>
            <a: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Iqtis</a:t>
          </a:r>
          <a:r>
            <a:rPr lang="ru-RU" dirty="0" smtClean="0">
              <a:latin typeface="Times New Roman" panose="02020603050405020304" pitchFamily="18" charset="0"/>
              <a:cs typeface="Times New Roman" panose="02020603050405020304" pitchFamily="18" charset="0"/>
            </a:rPr>
            <a:t>о</a:t>
          </a:r>
          <a:r>
            <a:rPr lang="en-US" dirty="0" err="1" smtClean="0">
              <a:latin typeface="Times New Roman" panose="02020603050405020304" pitchFamily="18" charset="0"/>
              <a:cs typeface="Times New Roman" panose="02020603050405020304" pitchFamily="18" charset="0"/>
            </a:rPr>
            <a:t>diy</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taraqqiyot</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jadallashuvi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O‘quv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qo‘llanma</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Innovatsion</a:t>
          </a:r>
          <a:r>
            <a:rPr lang="uz-Cyrl-UZ"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rivojlanish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nashriyot-matbaa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uyi</a:t>
          </a:r>
          <a:r>
            <a:rPr lang="en-US" dirty="0" smtClean="0">
              <a:latin typeface="Times New Roman" panose="02020603050405020304" pitchFamily="18" charset="0"/>
              <a:cs typeface="Times New Roman" panose="02020603050405020304" pitchFamily="18" charset="0"/>
            </a:rPr>
            <a:t>», 2021</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69412488-8E77-470C-81C7-0873F39BE436}" type="parTrans" cxnId="{E1F68639-D5C4-41D3-AFC7-F997DD69DD21}">
      <dgm:prSet/>
      <dgm:spPr/>
      <dgm:t>
        <a:bodyPr/>
        <a:lstStyle/>
        <a:p>
          <a:endParaRPr lang="ru-RU"/>
        </a:p>
      </dgm:t>
    </dgm:pt>
    <dgm:pt modelId="{4F01B3BE-0F1D-4387-8778-4569A3BF1BA9}" type="sibTrans" cxnId="{E1F68639-D5C4-41D3-AFC7-F997DD69DD21}">
      <dgm:prSet/>
      <dgm:spPr/>
      <dgm:t>
        <a:bodyPr/>
        <a:lstStyle/>
        <a:p>
          <a:endParaRPr lang="ru-RU"/>
        </a:p>
      </dgm:t>
    </dgm:pt>
    <dgm:pt modelId="{B824C086-4504-424B-BD31-4CDA6533FF8A}">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Razzoqov</a:t>
          </a:r>
          <a:r>
            <a:rPr lang="en-US" dirty="0" smtClean="0">
              <a:latin typeface="Times New Roman" panose="02020603050405020304" pitchFamily="18" charset="0"/>
              <a:cs typeface="Times New Roman" panose="02020603050405020304" pitchFamily="18" charset="0"/>
            </a:rPr>
            <a:t> A. </a:t>
          </a:r>
          <a:r>
            <a:rPr lang="en-US" dirty="0" err="1" smtClean="0">
              <a:latin typeface="Times New Roman" panose="02020603050405020304" pitchFamily="18" charset="0"/>
              <a:cs typeface="Times New Roman" panose="02020603050405020304" pitchFamily="18" charset="0"/>
            </a:rPr>
            <a:t>Iqtisodiy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ta’limotlar</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tarixi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ta’lim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muassasalarining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talabalari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uchun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darslik</a:t>
          </a:r>
          <a:r>
            <a:rPr lang="en-US" dirty="0" smtClean="0">
              <a:latin typeface="Times New Roman" panose="02020603050405020304" pitchFamily="18" charset="0"/>
              <a:cs typeface="Times New Roman" panose="02020603050405020304" pitchFamily="18" charset="0"/>
            </a:rPr>
            <a:t> / </a:t>
          </a:r>
          <a:r>
            <a:rPr lang="en-US" dirty="0" err="1" smtClean="0">
              <a:latin typeface="Times New Roman" panose="02020603050405020304" pitchFamily="18" charset="0"/>
              <a:cs typeface="Times New Roman" panose="02020603050405020304" pitchFamily="18" charset="0"/>
            </a:rPr>
            <a:t>A.A.Razzoqov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Sh.H.Tashmatov</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N.T.O’rmonov</a:t>
          </a:r>
          <a:r>
            <a:rPr lang="en-US" dirty="0" smtClean="0">
              <a:latin typeface="Times New Roman" panose="02020603050405020304" pitchFamily="18" charset="0"/>
              <a:cs typeface="Times New Roman" panose="02020603050405020304" pitchFamily="18" charset="0"/>
            </a:rPr>
            <a:t>. – T.: </a:t>
          </a:r>
          <a:r>
            <a:rPr lang="en-US" dirty="0" err="1" smtClean="0">
              <a:latin typeface="Times New Roman" panose="02020603050405020304" pitchFamily="18" charset="0"/>
              <a:cs typeface="Times New Roman" panose="02020603050405020304" pitchFamily="18" charset="0"/>
            </a:rPr>
            <a:t>Iqtisod-moliya</a:t>
          </a:r>
          <a:r>
            <a:rPr lang="en-US" dirty="0" smtClean="0">
              <a:latin typeface="Times New Roman" panose="02020603050405020304" pitchFamily="18" charset="0"/>
              <a:cs typeface="Times New Roman" panose="02020603050405020304" pitchFamily="18" charset="0"/>
            </a:rPr>
            <a:t>, 2007.</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CF882C3-D38F-402E-85CE-8F407806C81D}" type="parTrans" cxnId="{59147A37-F500-45D8-8F13-82134D52427B}">
      <dgm:prSet/>
      <dgm:spPr/>
      <dgm:t>
        <a:bodyPr/>
        <a:lstStyle/>
        <a:p>
          <a:endParaRPr lang="ru-RU"/>
        </a:p>
      </dgm:t>
    </dgm:pt>
    <dgm:pt modelId="{A8B43918-FEF6-4D06-A4A8-A37AA1FA59F9}" type="sibTrans" cxnId="{59147A37-F500-45D8-8F13-82134D52427B}">
      <dgm:prSet/>
      <dgm:spPr/>
      <dgm:t>
        <a:bodyPr/>
        <a:lstStyle/>
        <a:p>
          <a:endParaRPr lang="ru-RU"/>
        </a:p>
      </dgm:t>
    </dgm:pt>
    <dgm:pt modelId="{6625EEEE-08C8-4F2F-898A-CBEE45641F67}">
      <dgm:prSet/>
      <dgm:spPr/>
      <dgm:t>
        <a:bodyPr/>
        <a:lstStyle/>
        <a:p>
          <a:pPr algn="just" rtl="0"/>
          <a:r>
            <a:rPr lang="uz-Cyrl-UZ"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dirty="0">
            <a:latin typeface="Times New Roman" panose="02020603050405020304" pitchFamily="18" charset="0"/>
            <a:cs typeface="Times New Roman" panose="02020603050405020304" pitchFamily="18" charset="0"/>
          </a:endParaRPr>
        </a:p>
      </dgm:t>
    </dgm:pt>
    <dgm:pt modelId="{EBFB705E-A97E-4790-AF58-321B00F5DC7B}" type="parTrans" cxnId="{A105CD7B-C129-4E63-9C98-086F8FABEE1F}">
      <dgm:prSet/>
      <dgm:spPr/>
      <dgm:t>
        <a:bodyPr/>
        <a:lstStyle/>
        <a:p>
          <a:endParaRPr lang="ru-RU"/>
        </a:p>
      </dgm:t>
    </dgm:pt>
    <dgm:pt modelId="{F1637AD4-0A5E-4FBA-8A11-68AA6E7AF9DD}" type="sibTrans" cxnId="{A105CD7B-C129-4E63-9C98-086F8FABEE1F}">
      <dgm:prSet/>
      <dgm:spPr/>
      <dgm:t>
        <a:bodyPr/>
        <a:lstStyle/>
        <a:p>
          <a:endParaRPr lang="ru-RU"/>
        </a:p>
      </dgm:t>
    </dgm:pt>
    <dgm:pt modelId="{E5DF2987-BD1C-42C4-A831-BC991EA29AA5}">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ru-RU" dirty="0" smtClean="0">
              <a:latin typeface="Times New Roman" panose="02020603050405020304" pitchFamily="18" charset="0"/>
              <a:cs typeface="Times New Roman" panose="02020603050405020304" pitchFamily="18" charset="0"/>
            </a:rPr>
            <a:t>Экономическая теория: Учеб. для студ. </a:t>
          </a:r>
          <a:r>
            <a:rPr lang="ru-RU" dirty="0" err="1" smtClean="0">
              <a:latin typeface="Times New Roman" panose="02020603050405020304" pitchFamily="18" charset="0"/>
              <a:cs typeface="Times New Roman" panose="02020603050405020304" pitchFamily="18" charset="0"/>
            </a:rPr>
            <a:t>высш</a:t>
          </a:r>
          <a:r>
            <a:rPr lang="ru-RU" dirty="0" smtClean="0">
              <a:latin typeface="Times New Roman" panose="02020603050405020304" pitchFamily="18" charset="0"/>
              <a:cs typeface="Times New Roman" panose="02020603050405020304" pitchFamily="18" charset="0"/>
            </a:rPr>
            <a:t>. учеб. заведений / Под ред. </a:t>
          </a:r>
          <a:r>
            <a:rPr lang="ru-RU" dirty="0" err="1" smtClean="0">
              <a:latin typeface="Times New Roman" panose="02020603050405020304" pitchFamily="18" charset="0"/>
              <a:cs typeface="Times New Roman" panose="02020603050405020304" pitchFamily="18" charset="0"/>
            </a:rPr>
            <a:t>В.Д.Камаева</a:t>
          </a:r>
          <a:r>
            <a:rPr lang="ru-RU" dirty="0" smtClean="0">
              <a:latin typeface="Times New Roman" panose="02020603050405020304" pitchFamily="18" charset="0"/>
              <a:cs typeface="Times New Roman" panose="02020603050405020304" pitchFamily="18" charset="0"/>
            </a:rPr>
            <a:t>. – 10-е изд., </a:t>
          </a:r>
          <a:r>
            <a:rPr lang="ru-RU" dirty="0" err="1" smtClean="0">
              <a:latin typeface="Times New Roman" panose="02020603050405020304" pitchFamily="18" charset="0"/>
              <a:cs typeface="Times New Roman" panose="02020603050405020304" pitchFamily="18" charset="0"/>
            </a:rPr>
            <a:t>перераб</a:t>
          </a:r>
          <a:r>
            <a:rPr lang="ru-RU" dirty="0" smtClean="0">
              <a:latin typeface="Times New Roman" panose="02020603050405020304" pitchFamily="18" charset="0"/>
              <a:cs typeface="Times New Roman" panose="02020603050405020304" pitchFamily="18" charset="0"/>
            </a:rPr>
            <a:t>. и доп. - М.: </a:t>
          </a:r>
          <a:r>
            <a:rPr lang="ru-RU" dirty="0" err="1" smtClean="0">
              <a:latin typeface="Times New Roman" panose="02020603050405020304" pitchFamily="18" charset="0"/>
              <a:cs typeface="Times New Roman" panose="02020603050405020304" pitchFamily="18" charset="0"/>
            </a:rPr>
            <a:t>Гуманит</a:t>
          </a:r>
          <a:r>
            <a:rPr lang="ru-RU" dirty="0" smtClean="0">
              <a:latin typeface="Times New Roman" panose="02020603050405020304" pitchFamily="18" charset="0"/>
              <a:cs typeface="Times New Roman" panose="02020603050405020304" pitchFamily="18" charset="0"/>
            </a:rPr>
            <a:t>. изд. центр ВЛАДОС, 2004.</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CAD3F06-6D25-4D5B-B9AA-F5515E66471A}" type="parTrans" cxnId="{08CDE0AF-FC50-4E49-99DB-79B217B23DCF}">
      <dgm:prSet/>
      <dgm:spPr/>
      <dgm:t>
        <a:bodyPr/>
        <a:lstStyle/>
        <a:p>
          <a:endParaRPr lang="ru-RU"/>
        </a:p>
      </dgm:t>
    </dgm:pt>
    <dgm:pt modelId="{2173E23A-5C56-4AB3-90B5-7EE392FE1891}" type="sibTrans" cxnId="{08CDE0AF-FC50-4E49-99DB-79B217B23DCF}">
      <dgm:prSet/>
      <dgm:spPr/>
      <dgm:t>
        <a:bodyPr/>
        <a:lstStyle/>
        <a:p>
          <a:endParaRPr lang="ru-RU"/>
        </a:p>
      </dgm:t>
    </dgm:pt>
    <dgm:pt modelId="{60C2A51F-B358-46E2-8721-8B68CE1A5F34}">
      <dgm:prSet/>
      <dgm:spPr/>
      <dgm:t>
        <a:bodyPr/>
        <a:lstStyle/>
        <a:p>
          <a:pPr algn="just" rtl="0"/>
          <a:r>
            <a:rPr lang="ru-RU" dirty="0" smtClean="0">
              <a:latin typeface="Times New Roman" panose="02020603050405020304" pitchFamily="18" charset="0"/>
              <a:cs typeface="Times New Roman" panose="02020603050405020304" pitchFamily="18" charset="0"/>
            </a:rPr>
            <a:t>5. Куликов Л.М. Экономическая теория: учеб. – М.: ТК </a:t>
          </a:r>
          <a:r>
            <a:rPr lang="ru-RU" dirty="0" err="1" smtClean="0">
              <a:latin typeface="Times New Roman" panose="02020603050405020304" pitchFamily="18" charset="0"/>
              <a:cs typeface="Times New Roman" panose="02020603050405020304" pitchFamily="18" charset="0"/>
            </a:rPr>
            <a:t>Вебли</a:t>
          </a:r>
          <a:r>
            <a:rPr lang="ru-RU" dirty="0" smtClean="0">
              <a:latin typeface="Times New Roman" panose="02020603050405020304" pitchFamily="18" charset="0"/>
              <a:cs typeface="Times New Roman" panose="02020603050405020304" pitchFamily="18" charset="0"/>
            </a:rPr>
            <a:t>, Изд-во Проспект, 2005.</a:t>
          </a:r>
          <a:endParaRPr lang="ru-RU" dirty="0">
            <a:latin typeface="Times New Roman" panose="02020603050405020304" pitchFamily="18" charset="0"/>
            <a:cs typeface="Times New Roman" panose="02020603050405020304" pitchFamily="18" charset="0"/>
          </a:endParaRPr>
        </a:p>
      </dgm:t>
    </dgm:pt>
    <dgm:pt modelId="{4F7526D5-9243-4A86-A357-D28BAFFC61D3}" type="parTrans" cxnId="{EF8970C4-7886-4B9C-8C97-620881E01D37}">
      <dgm:prSet/>
      <dgm:spPr/>
      <dgm:t>
        <a:bodyPr/>
        <a:lstStyle/>
        <a:p>
          <a:endParaRPr lang="ru-RU"/>
        </a:p>
      </dgm:t>
    </dgm:pt>
    <dgm:pt modelId="{E45B979A-5843-4176-88D9-F7367679FE7A}" type="sibTrans" cxnId="{EF8970C4-7886-4B9C-8C97-620881E01D37}">
      <dgm:prSet/>
      <dgm:spPr/>
      <dgm:t>
        <a:bodyPr/>
        <a:lstStyle/>
        <a:p>
          <a:endParaRPr lang="ru-RU"/>
        </a:p>
      </dgm:t>
    </dgm:pt>
    <dgm:pt modelId="{FF99D594-0361-48D0-8223-8C2F02D3BD8B}">
      <dgm:prSet/>
      <dgm:spPr/>
      <dgm:t>
        <a:bodyPr/>
        <a:lstStyle/>
        <a:p>
          <a:pPr algn="just" rtl="0"/>
          <a:r>
            <a:rPr lang="ru-RU" dirty="0" smtClean="0">
              <a:latin typeface="Times New Roman" panose="02020603050405020304" pitchFamily="18" charset="0"/>
              <a:cs typeface="Times New Roman" panose="02020603050405020304" pitchFamily="18" charset="0"/>
            </a:rPr>
            <a:t>6. Экономическая теория: Учебник. - Изд., </a:t>
          </a:r>
          <a:r>
            <a:rPr lang="ru-RU" dirty="0" err="1" smtClean="0">
              <a:latin typeface="Times New Roman" panose="02020603050405020304" pitchFamily="18" charset="0"/>
              <a:cs typeface="Times New Roman" panose="02020603050405020304" pitchFamily="18" charset="0"/>
            </a:rPr>
            <a:t>испр</a:t>
          </a:r>
          <a:r>
            <a:rPr lang="ru-RU" dirty="0" smtClean="0">
              <a:latin typeface="Times New Roman" panose="02020603050405020304" pitchFamily="18" charset="0"/>
              <a:cs typeface="Times New Roman" panose="02020603050405020304" pitchFamily="18" charset="0"/>
            </a:rPr>
            <a:t>. и доп. / Под общ. ред. акад. </a:t>
          </a:r>
          <a:r>
            <a:rPr lang="ru-RU" dirty="0" err="1" smtClean="0">
              <a:latin typeface="Times New Roman" panose="02020603050405020304" pitchFamily="18" charset="0"/>
              <a:cs typeface="Times New Roman" panose="02020603050405020304" pitchFamily="18" charset="0"/>
            </a:rPr>
            <a:t>В.И.Видяпина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А.И.Добрынина</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Г.П.Журавлевой</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Л.С.Тарасевича</a:t>
          </a:r>
          <a:r>
            <a:rPr lang="ru-RU" dirty="0" smtClean="0">
              <a:latin typeface="Times New Roman" panose="02020603050405020304" pitchFamily="18" charset="0"/>
              <a:cs typeface="Times New Roman" panose="02020603050405020304" pitchFamily="18" charset="0"/>
            </a:rPr>
            <a:t>. – М.: ИНФРА-М, 2005.</a:t>
          </a:r>
          <a:endParaRPr lang="ru-RU" dirty="0">
            <a:latin typeface="Times New Roman" panose="02020603050405020304" pitchFamily="18" charset="0"/>
            <a:cs typeface="Times New Roman" panose="02020603050405020304" pitchFamily="18" charset="0"/>
          </a:endParaRPr>
        </a:p>
      </dgm:t>
    </dgm:pt>
    <dgm:pt modelId="{7D8476D8-C736-4491-9A39-291CEA248F4A}" type="parTrans" cxnId="{E20889DD-831E-4CBE-B8DE-823078051BE7}">
      <dgm:prSet/>
      <dgm:spPr/>
      <dgm:t>
        <a:bodyPr/>
        <a:lstStyle/>
        <a:p>
          <a:endParaRPr lang="ru-RU"/>
        </a:p>
      </dgm:t>
    </dgm:pt>
    <dgm:pt modelId="{797AD6A9-0FBF-4D69-8658-5D1ED6CB7DD4}" type="sibTrans" cxnId="{E20889DD-831E-4CBE-B8DE-823078051BE7}">
      <dgm:prSet/>
      <dgm:spPr/>
      <dgm:t>
        <a:bodyPr/>
        <a:lstStyle/>
        <a:p>
          <a:endParaRPr lang="ru-RU"/>
        </a:p>
      </dgm:t>
    </dgm:pt>
    <dgm:pt modelId="{EAADD916-3EFA-483B-93FB-9BEA2E2B6896}">
      <dgm:prSet/>
      <dgm:spPr/>
      <dgm:t>
        <a:bodyPr/>
        <a:lstStyle/>
        <a:p>
          <a:pPr algn="just" rtl="0"/>
          <a:r>
            <a:rPr lang="uz-Cyrl-UZ" dirty="0" smtClean="0">
              <a:latin typeface="Times New Roman" panose="02020603050405020304" pitchFamily="18" charset="0"/>
              <a:cs typeface="Times New Roman" panose="02020603050405020304" pitchFamily="18" charset="0"/>
            </a:rPr>
            <a:t>7. </a:t>
          </a:r>
          <a:r>
            <a:rPr lang="ru-RU" dirty="0" smtClean="0">
              <a:latin typeface="Times New Roman" panose="02020603050405020304" pitchFamily="18" charset="0"/>
              <a:cs typeface="Times New Roman" panose="02020603050405020304" pitchFamily="18" charset="0"/>
            </a:rPr>
            <a:t>Экономика: Учебник, 3-е изд., </a:t>
          </a:r>
          <a:r>
            <a:rPr lang="ru-RU" dirty="0" err="1" smtClean="0">
              <a:latin typeface="Times New Roman" panose="02020603050405020304" pitchFamily="18" charset="0"/>
              <a:cs typeface="Times New Roman" panose="02020603050405020304" pitchFamily="18" charset="0"/>
            </a:rPr>
            <a:t>перераб</a:t>
          </a:r>
          <a:r>
            <a:rPr lang="ru-RU" dirty="0" smtClean="0">
              <a:latin typeface="Times New Roman" panose="02020603050405020304" pitchFamily="18" charset="0"/>
              <a:cs typeface="Times New Roman" panose="02020603050405020304" pitchFamily="18" charset="0"/>
            </a:rPr>
            <a:t>. и доп./Под ред. д-ра </a:t>
          </a:r>
          <a:r>
            <a:rPr lang="ru-RU" dirty="0" err="1" smtClean="0">
              <a:latin typeface="Times New Roman" panose="02020603050405020304" pitchFamily="18" charset="0"/>
              <a:cs typeface="Times New Roman" panose="02020603050405020304" pitchFamily="18" charset="0"/>
            </a:rPr>
            <a:t>экон</a:t>
          </a:r>
          <a:r>
            <a:rPr lang="ru-RU" dirty="0" smtClean="0">
              <a:latin typeface="Times New Roman" panose="02020603050405020304" pitchFamily="18" charset="0"/>
              <a:cs typeface="Times New Roman" panose="02020603050405020304" pitchFamily="18" charset="0"/>
            </a:rPr>
            <a:t>. наук проф. </a:t>
          </a:r>
          <a:r>
            <a:rPr lang="ru-RU" dirty="0" err="1" smtClean="0">
              <a:latin typeface="Times New Roman" panose="02020603050405020304" pitchFamily="18" charset="0"/>
              <a:cs typeface="Times New Roman" panose="02020603050405020304" pitchFamily="18" charset="0"/>
            </a:rPr>
            <a:t>А.С.Булатова</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Экономистъ</a:t>
          </a:r>
          <a:r>
            <a:rPr lang="ru-RU" dirty="0" smtClean="0">
              <a:latin typeface="Times New Roman" panose="02020603050405020304" pitchFamily="18" charset="0"/>
              <a:cs typeface="Times New Roman" panose="02020603050405020304" pitchFamily="18" charset="0"/>
            </a:rPr>
            <a:t>, 2005.</a:t>
          </a:r>
          <a:endParaRPr lang="ru-RU" dirty="0">
            <a:latin typeface="Times New Roman" panose="02020603050405020304" pitchFamily="18" charset="0"/>
            <a:cs typeface="Times New Roman" panose="02020603050405020304" pitchFamily="18" charset="0"/>
          </a:endParaRPr>
        </a:p>
      </dgm:t>
    </dgm:pt>
    <dgm:pt modelId="{5C053794-D21A-4B96-955B-607B0986CBB6}" type="parTrans" cxnId="{C1C62E0D-85DC-422A-A81D-EDF9B4BBE9F0}">
      <dgm:prSet/>
      <dgm:spPr/>
      <dgm:t>
        <a:bodyPr/>
        <a:lstStyle/>
        <a:p>
          <a:endParaRPr lang="ru-RU"/>
        </a:p>
      </dgm:t>
    </dgm:pt>
    <dgm:pt modelId="{CCB7DC8E-BA10-45DF-8CDB-55793655C96D}" type="sibTrans" cxnId="{C1C62E0D-85DC-422A-A81D-EDF9B4BBE9F0}">
      <dgm:prSet/>
      <dgm:spPr/>
      <dgm:t>
        <a:bodyPr/>
        <a:lstStyle/>
        <a:p>
          <a:endParaRPr lang="ru-RU"/>
        </a:p>
      </dgm:t>
    </dgm:pt>
    <dgm:pt modelId="{CB9F9A99-F174-427F-9797-44266A7C8FD9}">
      <dgm:prSet/>
      <dgm:spPr/>
      <dgm:t>
        <a:bodyPr/>
        <a:lstStyle/>
        <a:p>
          <a:pPr algn="just" rtl="0"/>
          <a:r>
            <a:rPr lang="uz-Cyrl-UZ" dirty="0" smtClean="0">
              <a:latin typeface="Times New Roman" panose="02020603050405020304" pitchFamily="18" charset="0"/>
              <a:cs typeface="Times New Roman" panose="02020603050405020304" pitchFamily="18" charset="0"/>
            </a:rPr>
            <a:t>8. </a:t>
          </a:r>
          <a:r>
            <a:rPr lang="ru-RU" dirty="0" err="1" smtClean="0">
              <a:latin typeface="Times New Roman" panose="02020603050405020304" pitchFamily="18" charset="0"/>
              <a:cs typeface="Times New Roman" panose="02020603050405020304" pitchFamily="18" charset="0"/>
            </a:rPr>
            <a:t>Иохин</a:t>
          </a:r>
          <a:r>
            <a:rPr lang="ru-RU" dirty="0" smtClean="0">
              <a:latin typeface="Times New Roman" panose="02020603050405020304" pitchFamily="18" charset="0"/>
              <a:cs typeface="Times New Roman" panose="02020603050405020304" pitchFamily="18" charset="0"/>
            </a:rPr>
            <a:t> В.Я. Экономическая теория: Учебник / </a:t>
          </a:r>
          <a:r>
            <a:rPr lang="ru-RU" dirty="0" err="1" smtClean="0">
              <a:latin typeface="Times New Roman" panose="02020603050405020304" pitchFamily="18" charset="0"/>
              <a:cs typeface="Times New Roman" panose="02020603050405020304" pitchFamily="18" charset="0"/>
            </a:rPr>
            <a:t>В.Я.Иохин</a:t>
          </a:r>
          <a:r>
            <a:rPr lang="ru-RU" dirty="0" smtClean="0">
              <a:latin typeface="Times New Roman" panose="02020603050405020304" pitchFamily="18" charset="0"/>
              <a:cs typeface="Times New Roman" panose="02020603050405020304" pitchFamily="18" charset="0"/>
            </a:rPr>
            <a:t>. – М.: </a:t>
          </a:r>
          <a:r>
            <a:rPr lang="ru-RU" dirty="0" err="1" smtClean="0">
              <a:latin typeface="Times New Roman" panose="02020603050405020304" pitchFamily="18" charset="0"/>
              <a:cs typeface="Times New Roman" panose="02020603050405020304" pitchFamily="18" charset="0"/>
            </a:rPr>
            <a:t>Экономистъ</a:t>
          </a:r>
          <a:r>
            <a:rPr lang="ru-RU" dirty="0" smtClean="0">
              <a:latin typeface="Times New Roman" panose="02020603050405020304" pitchFamily="18" charset="0"/>
              <a:cs typeface="Times New Roman" panose="02020603050405020304" pitchFamily="18" charset="0"/>
            </a:rPr>
            <a:t>, 2005.</a:t>
          </a:r>
          <a:endParaRPr lang="ru-RU" dirty="0">
            <a:latin typeface="Times New Roman" panose="02020603050405020304" pitchFamily="18" charset="0"/>
            <a:cs typeface="Times New Roman" panose="02020603050405020304" pitchFamily="18" charset="0"/>
          </a:endParaRPr>
        </a:p>
      </dgm:t>
    </dgm:pt>
    <dgm:pt modelId="{4C5C86F8-C92C-4D2B-9695-1BCC09F431CE}" type="parTrans" cxnId="{21DDFD7F-946F-4F65-905C-8B11567414FD}">
      <dgm:prSet/>
      <dgm:spPr/>
      <dgm:t>
        <a:bodyPr/>
        <a:lstStyle/>
        <a:p>
          <a:endParaRPr lang="ru-RU"/>
        </a:p>
      </dgm:t>
    </dgm:pt>
    <dgm:pt modelId="{3DAF81C8-B69B-4B1F-B14A-2E1F6BE8375C}" type="sibTrans" cxnId="{21DDFD7F-946F-4F65-905C-8B11567414FD}">
      <dgm:prSet/>
      <dgm:spPr/>
      <dgm:t>
        <a:bodyPr/>
        <a:lstStyle/>
        <a:p>
          <a:endParaRPr lang="ru-RU"/>
        </a:p>
      </dgm:t>
    </dgm:pt>
    <dgm:pt modelId="{83C3F5F7-2143-4235-A9B4-3CB0DE13E552}">
      <dgm:prSet/>
      <dgm:spPr/>
      <dgm:t>
        <a:bodyPr/>
        <a:lstStyle/>
        <a:p>
          <a:pPr algn="just" rtl="0"/>
          <a:r>
            <a:rPr lang="uz-Cyrl-UZ" dirty="0" smtClean="0">
              <a:latin typeface="Times New Roman" panose="02020603050405020304" pitchFamily="18" charset="0"/>
              <a:cs typeface="Times New Roman" panose="02020603050405020304" pitchFamily="18" charset="0"/>
            </a:rPr>
            <a:t>9. </a:t>
          </a:r>
          <a:r>
            <a:rPr lang="ru-RU" dirty="0" smtClean="0">
              <a:latin typeface="Times New Roman" panose="02020603050405020304" pitchFamily="18" charset="0"/>
              <a:cs typeface="Times New Roman" panose="02020603050405020304" pitchFamily="18" charset="0"/>
            </a:rPr>
            <a:t>Курс экономической теории: Общие основы экономической теории. </a:t>
          </a:r>
          <a:r>
            <a:rPr lang="ru-RU" dirty="0" err="1" smtClean="0">
              <a:latin typeface="Times New Roman" panose="02020603050405020304" pitchFamily="18" charset="0"/>
              <a:cs typeface="Times New Roman" panose="02020603050405020304" pitchFamily="18" charset="0"/>
            </a:rPr>
            <a:t>Микроэконмика</a:t>
          </a:r>
          <a:r>
            <a:rPr lang="ru-RU" dirty="0" smtClean="0">
              <a:latin typeface="Times New Roman" panose="02020603050405020304" pitchFamily="18" charset="0"/>
              <a:cs typeface="Times New Roman" panose="02020603050405020304" pitchFamily="18" charset="0"/>
            </a:rPr>
            <a:t>. Макроэкономика. Основы национальной экономики: Учебное пособие / Под ред. д.э.н., проф. </a:t>
          </a:r>
          <a:r>
            <a:rPr lang="ru-RU" dirty="0" err="1" smtClean="0">
              <a:latin typeface="Times New Roman" panose="02020603050405020304" pitchFamily="18" charset="0"/>
              <a:cs typeface="Times New Roman" panose="02020603050405020304" pitchFamily="18" charset="0"/>
            </a:rPr>
            <a:t>А.В.Сидоровича</a:t>
          </a:r>
          <a:r>
            <a:rPr lang="ru-RU" dirty="0" smtClean="0">
              <a:latin typeface="Times New Roman" panose="02020603050405020304" pitchFamily="18" charset="0"/>
              <a:cs typeface="Times New Roman" panose="02020603050405020304" pitchFamily="18" charset="0"/>
            </a:rPr>
            <a:t>. – М.: «Дело и Сервис», 2001</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A952A07-3A95-4A9B-8824-A86793E9ECD7}" type="parTrans" cxnId="{234E95BF-2312-41FD-B022-D723C5C4CCA5}">
      <dgm:prSet/>
      <dgm:spPr/>
      <dgm:t>
        <a:bodyPr/>
        <a:lstStyle/>
        <a:p>
          <a:endParaRPr lang="ru-RU"/>
        </a:p>
      </dgm:t>
    </dgm:pt>
    <dgm:pt modelId="{65712E40-9688-4238-9125-3EC9A4901787}" type="sibTrans" cxnId="{234E95BF-2312-41FD-B022-D723C5C4CCA5}">
      <dgm:prSet/>
      <dgm:spPr/>
      <dgm:t>
        <a:bodyPr/>
        <a:lstStyle/>
        <a:p>
          <a:endParaRPr lang="ru-RU"/>
        </a:p>
      </dgm:t>
    </dgm:pt>
    <dgm:pt modelId="{FE9D5CAF-C743-4DEC-9492-4C1A1C46ED8D}">
      <dgm:prSet/>
      <dgm:spPr/>
      <dgm:t>
        <a:bodyPr/>
        <a:lstStyle/>
        <a:p>
          <a:pPr algn="just" rtl="0"/>
          <a:r>
            <a:rPr lang="ru-RU" dirty="0" smtClean="0">
              <a:latin typeface="Times New Roman" panose="02020603050405020304" pitchFamily="18" charset="0"/>
              <a:cs typeface="Times New Roman" panose="02020603050405020304" pitchFamily="18" charset="0"/>
            </a:rPr>
            <a:t>10. Маршалл А. Принципы экономической науки. В 3 т. М., 1993.</a:t>
          </a:r>
          <a:endParaRPr lang="ru-RU" dirty="0">
            <a:latin typeface="Times New Roman" panose="02020603050405020304" pitchFamily="18" charset="0"/>
            <a:cs typeface="Times New Roman" panose="02020603050405020304" pitchFamily="18" charset="0"/>
          </a:endParaRPr>
        </a:p>
      </dgm:t>
    </dgm:pt>
    <dgm:pt modelId="{51FB2F2E-CCC9-497F-AAC5-E3E20C811249}" type="parTrans" cxnId="{A293227B-EE06-433F-BCA7-F8A65CE2555F}">
      <dgm:prSet/>
      <dgm:spPr/>
      <dgm:t>
        <a:bodyPr/>
        <a:lstStyle/>
        <a:p>
          <a:endParaRPr lang="ru-RU"/>
        </a:p>
      </dgm:t>
    </dgm:pt>
    <dgm:pt modelId="{A9CF28A4-73CE-4859-8E1D-81EA2552AD33}" type="sibTrans" cxnId="{A293227B-EE06-433F-BCA7-F8A65CE2555F}">
      <dgm:prSet/>
      <dgm:spPr/>
      <dgm:t>
        <a:bodyPr/>
        <a:lstStyle/>
        <a:p>
          <a:endParaRPr lang="ru-RU"/>
        </a:p>
      </dgm:t>
    </dgm:pt>
    <dgm:pt modelId="{50294F19-2314-44C3-BA3A-E34E2B7DF7AE}" type="pres">
      <dgm:prSet presAssocID="{9207E89A-4520-4E65-9E55-15C760DFE49C}" presName="linear" presStyleCnt="0">
        <dgm:presLayoutVars>
          <dgm:animLvl val="lvl"/>
          <dgm:resizeHandles val="exact"/>
        </dgm:presLayoutVars>
      </dgm:prSet>
      <dgm:spPr/>
      <dgm:t>
        <a:bodyPr/>
        <a:lstStyle/>
        <a:p>
          <a:endParaRPr lang="ru-RU"/>
        </a:p>
      </dgm:t>
    </dgm:pt>
    <dgm:pt modelId="{C74DB9B0-5F3B-49A8-B726-C00E49CEECB1}" type="pres">
      <dgm:prSet presAssocID="{F971D345-606C-43DF-A868-9DEEFDCCBDD7}" presName="parentText" presStyleLbl="node1" presStyleIdx="0" presStyleCnt="10">
        <dgm:presLayoutVars>
          <dgm:chMax val="0"/>
          <dgm:bulletEnabled val="1"/>
        </dgm:presLayoutVars>
      </dgm:prSet>
      <dgm:spPr/>
      <dgm:t>
        <a:bodyPr/>
        <a:lstStyle/>
        <a:p>
          <a:endParaRPr lang="ru-RU"/>
        </a:p>
      </dgm:t>
    </dgm:pt>
    <dgm:pt modelId="{67F72CBB-8B4F-4FEC-8CAA-B47E8B5B7A55}" type="pres">
      <dgm:prSet presAssocID="{4F01B3BE-0F1D-4387-8778-4569A3BF1BA9}" presName="spacer" presStyleCnt="0"/>
      <dgm:spPr/>
    </dgm:pt>
    <dgm:pt modelId="{20198682-2390-4C68-BF11-D610A97D3969}" type="pres">
      <dgm:prSet presAssocID="{B824C086-4504-424B-BD31-4CDA6533FF8A}" presName="parentText" presStyleLbl="node1" presStyleIdx="1" presStyleCnt="10">
        <dgm:presLayoutVars>
          <dgm:chMax val="0"/>
          <dgm:bulletEnabled val="1"/>
        </dgm:presLayoutVars>
      </dgm:prSet>
      <dgm:spPr/>
      <dgm:t>
        <a:bodyPr/>
        <a:lstStyle/>
        <a:p>
          <a:endParaRPr lang="ru-RU"/>
        </a:p>
      </dgm:t>
    </dgm:pt>
    <dgm:pt modelId="{1FB22758-36BC-4F1E-AF1D-E7C66D89E1EE}" type="pres">
      <dgm:prSet presAssocID="{A8B43918-FEF6-4D06-A4A8-A37AA1FA59F9}" presName="spacer" presStyleCnt="0"/>
      <dgm:spPr/>
    </dgm:pt>
    <dgm:pt modelId="{B3A74D21-630C-4070-84C4-7248284F5907}" type="pres">
      <dgm:prSet presAssocID="{6625EEEE-08C8-4F2F-898A-CBEE45641F67}" presName="parentText" presStyleLbl="node1" presStyleIdx="2" presStyleCnt="10">
        <dgm:presLayoutVars>
          <dgm:chMax val="0"/>
          <dgm:bulletEnabled val="1"/>
        </dgm:presLayoutVars>
      </dgm:prSet>
      <dgm:spPr/>
      <dgm:t>
        <a:bodyPr/>
        <a:lstStyle/>
        <a:p>
          <a:endParaRPr lang="ru-RU"/>
        </a:p>
      </dgm:t>
    </dgm:pt>
    <dgm:pt modelId="{DBBC7469-5E1A-42D2-B273-AC6CF6524654}" type="pres">
      <dgm:prSet presAssocID="{F1637AD4-0A5E-4FBA-8A11-68AA6E7AF9DD}" presName="spacer" presStyleCnt="0"/>
      <dgm:spPr/>
    </dgm:pt>
    <dgm:pt modelId="{78F82FDC-B8A7-4B8F-A94E-1181A43A4744}" type="pres">
      <dgm:prSet presAssocID="{E5DF2987-BD1C-42C4-A831-BC991EA29AA5}" presName="parentText" presStyleLbl="node1" presStyleIdx="3" presStyleCnt="10">
        <dgm:presLayoutVars>
          <dgm:chMax val="0"/>
          <dgm:bulletEnabled val="1"/>
        </dgm:presLayoutVars>
      </dgm:prSet>
      <dgm:spPr/>
      <dgm:t>
        <a:bodyPr/>
        <a:lstStyle/>
        <a:p>
          <a:endParaRPr lang="ru-RU"/>
        </a:p>
      </dgm:t>
    </dgm:pt>
    <dgm:pt modelId="{43AE5EB8-EE2D-4C61-8570-042776EBF455}" type="pres">
      <dgm:prSet presAssocID="{2173E23A-5C56-4AB3-90B5-7EE392FE1891}" presName="spacer" presStyleCnt="0"/>
      <dgm:spPr/>
    </dgm:pt>
    <dgm:pt modelId="{A7E388BC-C0DA-457B-AB86-7AAF736E7014}" type="pres">
      <dgm:prSet presAssocID="{60C2A51F-B358-46E2-8721-8B68CE1A5F34}" presName="parentText" presStyleLbl="node1" presStyleIdx="4" presStyleCnt="10">
        <dgm:presLayoutVars>
          <dgm:chMax val="0"/>
          <dgm:bulletEnabled val="1"/>
        </dgm:presLayoutVars>
      </dgm:prSet>
      <dgm:spPr/>
      <dgm:t>
        <a:bodyPr/>
        <a:lstStyle/>
        <a:p>
          <a:endParaRPr lang="ru-RU"/>
        </a:p>
      </dgm:t>
    </dgm:pt>
    <dgm:pt modelId="{80A3B020-4C08-421F-B527-60BCC3DE223C}" type="pres">
      <dgm:prSet presAssocID="{E45B979A-5843-4176-88D9-F7367679FE7A}" presName="spacer" presStyleCnt="0"/>
      <dgm:spPr/>
    </dgm:pt>
    <dgm:pt modelId="{3B170F8B-FF42-48E7-AF70-BFBBEE7BE6A4}" type="pres">
      <dgm:prSet presAssocID="{FF99D594-0361-48D0-8223-8C2F02D3BD8B}" presName="parentText" presStyleLbl="node1" presStyleIdx="5" presStyleCnt="10">
        <dgm:presLayoutVars>
          <dgm:chMax val="0"/>
          <dgm:bulletEnabled val="1"/>
        </dgm:presLayoutVars>
      </dgm:prSet>
      <dgm:spPr/>
      <dgm:t>
        <a:bodyPr/>
        <a:lstStyle/>
        <a:p>
          <a:endParaRPr lang="ru-RU"/>
        </a:p>
      </dgm:t>
    </dgm:pt>
    <dgm:pt modelId="{5E2F45AD-7DC8-4E17-B6D0-6EC6B9C58480}" type="pres">
      <dgm:prSet presAssocID="{797AD6A9-0FBF-4D69-8658-5D1ED6CB7DD4}" presName="spacer" presStyleCnt="0"/>
      <dgm:spPr/>
    </dgm:pt>
    <dgm:pt modelId="{8E1EE6FB-4C07-40EA-95D7-0F61620E03B0}" type="pres">
      <dgm:prSet presAssocID="{EAADD916-3EFA-483B-93FB-9BEA2E2B6896}" presName="parentText" presStyleLbl="node1" presStyleIdx="6" presStyleCnt="10">
        <dgm:presLayoutVars>
          <dgm:chMax val="0"/>
          <dgm:bulletEnabled val="1"/>
        </dgm:presLayoutVars>
      </dgm:prSet>
      <dgm:spPr/>
      <dgm:t>
        <a:bodyPr/>
        <a:lstStyle/>
        <a:p>
          <a:endParaRPr lang="ru-RU"/>
        </a:p>
      </dgm:t>
    </dgm:pt>
    <dgm:pt modelId="{62E32A5F-B7CD-40E8-97D4-FCC041510FBB}" type="pres">
      <dgm:prSet presAssocID="{CCB7DC8E-BA10-45DF-8CDB-55793655C96D}" presName="spacer" presStyleCnt="0"/>
      <dgm:spPr/>
    </dgm:pt>
    <dgm:pt modelId="{CE8C773F-56AF-4881-BE9B-AF88F1D4A1EF}" type="pres">
      <dgm:prSet presAssocID="{CB9F9A99-F174-427F-9797-44266A7C8FD9}" presName="parentText" presStyleLbl="node1" presStyleIdx="7" presStyleCnt="10">
        <dgm:presLayoutVars>
          <dgm:chMax val="0"/>
          <dgm:bulletEnabled val="1"/>
        </dgm:presLayoutVars>
      </dgm:prSet>
      <dgm:spPr/>
      <dgm:t>
        <a:bodyPr/>
        <a:lstStyle/>
        <a:p>
          <a:endParaRPr lang="ru-RU"/>
        </a:p>
      </dgm:t>
    </dgm:pt>
    <dgm:pt modelId="{22171FCE-1FCC-4484-A56D-344BB64237FB}" type="pres">
      <dgm:prSet presAssocID="{3DAF81C8-B69B-4B1F-B14A-2E1F6BE8375C}" presName="spacer" presStyleCnt="0"/>
      <dgm:spPr/>
    </dgm:pt>
    <dgm:pt modelId="{EE337B5C-BFAB-487A-BA90-C7B6C7BEE2CB}" type="pres">
      <dgm:prSet presAssocID="{83C3F5F7-2143-4235-A9B4-3CB0DE13E552}" presName="parentText" presStyleLbl="node1" presStyleIdx="8" presStyleCnt="10">
        <dgm:presLayoutVars>
          <dgm:chMax val="0"/>
          <dgm:bulletEnabled val="1"/>
        </dgm:presLayoutVars>
      </dgm:prSet>
      <dgm:spPr/>
      <dgm:t>
        <a:bodyPr/>
        <a:lstStyle/>
        <a:p>
          <a:endParaRPr lang="ru-RU"/>
        </a:p>
      </dgm:t>
    </dgm:pt>
    <dgm:pt modelId="{A67E8719-5658-43B6-BA41-2AA74A2D4D3E}" type="pres">
      <dgm:prSet presAssocID="{65712E40-9688-4238-9125-3EC9A4901787}" presName="spacer" presStyleCnt="0"/>
      <dgm:spPr/>
    </dgm:pt>
    <dgm:pt modelId="{6951D17E-D895-410A-9E6A-88A2C2CBEF61}" type="pres">
      <dgm:prSet presAssocID="{FE9D5CAF-C743-4DEC-9492-4C1A1C46ED8D}" presName="parentText" presStyleLbl="node1" presStyleIdx="9" presStyleCnt="10">
        <dgm:presLayoutVars>
          <dgm:chMax val="0"/>
          <dgm:bulletEnabled val="1"/>
        </dgm:presLayoutVars>
      </dgm:prSet>
      <dgm:spPr/>
      <dgm:t>
        <a:bodyPr/>
        <a:lstStyle/>
        <a:p>
          <a:endParaRPr lang="ru-RU"/>
        </a:p>
      </dgm:t>
    </dgm:pt>
  </dgm:ptLst>
  <dgm:cxnLst>
    <dgm:cxn modelId="{D0282347-0D6F-49FE-8F4B-CAE1EFE3429D}" type="presOf" srcId="{83C3F5F7-2143-4235-A9B4-3CB0DE13E552}" destId="{EE337B5C-BFAB-487A-BA90-C7B6C7BEE2CB}" srcOrd="0" destOrd="0" presId="urn:microsoft.com/office/officeart/2005/8/layout/vList2"/>
    <dgm:cxn modelId="{E1F68639-D5C4-41D3-AFC7-F997DD69DD21}" srcId="{9207E89A-4520-4E65-9E55-15C760DFE49C}" destId="{F971D345-606C-43DF-A868-9DEEFDCCBDD7}" srcOrd="0" destOrd="0" parTransId="{69412488-8E77-470C-81C7-0873F39BE436}" sibTransId="{4F01B3BE-0F1D-4387-8778-4569A3BF1BA9}"/>
    <dgm:cxn modelId="{76985F91-78FA-414E-94EB-412DB55732F5}" type="presOf" srcId="{60C2A51F-B358-46E2-8721-8B68CE1A5F34}" destId="{A7E388BC-C0DA-457B-AB86-7AAF736E7014}" srcOrd="0" destOrd="0" presId="urn:microsoft.com/office/officeart/2005/8/layout/vList2"/>
    <dgm:cxn modelId="{51E9F178-2D63-456A-A40F-3F2237BF5AD8}" type="presOf" srcId="{EAADD916-3EFA-483B-93FB-9BEA2E2B6896}" destId="{8E1EE6FB-4C07-40EA-95D7-0F61620E03B0}" srcOrd="0" destOrd="0" presId="urn:microsoft.com/office/officeart/2005/8/layout/vList2"/>
    <dgm:cxn modelId="{08CDE0AF-FC50-4E49-99DB-79B217B23DCF}" srcId="{9207E89A-4520-4E65-9E55-15C760DFE49C}" destId="{E5DF2987-BD1C-42C4-A831-BC991EA29AA5}" srcOrd="3" destOrd="0" parTransId="{7CAD3F06-6D25-4D5B-B9AA-F5515E66471A}" sibTransId="{2173E23A-5C56-4AB3-90B5-7EE392FE1891}"/>
    <dgm:cxn modelId="{234E95BF-2312-41FD-B022-D723C5C4CCA5}" srcId="{9207E89A-4520-4E65-9E55-15C760DFE49C}" destId="{83C3F5F7-2143-4235-A9B4-3CB0DE13E552}" srcOrd="8" destOrd="0" parTransId="{BA952A07-3A95-4A9B-8824-A86793E9ECD7}" sibTransId="{65712E40-9688-4238-9125-3EC9A4901787}"/>
    <dgm:cxn modelId="{0C2DADEA-F4FE-4E52-8D11-C75CB3AA0601}" type="presOf" srcId="{CB9F9A99-F174-427F-9797-44266A7C8FD9}" destId="{CE8C773F-56AF-4881-BE9B-AF88F1D4A1EF}" srcOrd="0" destOrd="0" presId="urn:microsoft.com/office/officeart/2005/8/layout/vList2"/>
    <dgm:cxn modelId="{E5877627-601D-4B04-9CF1-62F0D3C08740}" type="presOf" srcId="{F971D345-606C-43DF-A868-9DEEFDCCBDD7}" destId="{C74DB9B0-5F3B-49A8-B726-C00E49CEECB1}" srcOrd="0" destOrd="0" presId="urn:microsoft.com/office/officeart/2005/8/layout/vList2"/>
    <dgm:cxn modelId="{0E0419CE-C7D8-423A-A728-B1BF64E483D1}" type="presOf" srcId="{E5DF2987-BD1C-42C4-A831-BC991EA29AA5}" destId="{78F82FDC-B8A7-4B8F-A94E-1181A43A4744}" srcOrd="0" destOrd="0" presId="urn:microsoft.com/office/officeart/2005/8/layout/vList2"/>
    <dgm:cxn modelId="{E20889DD-831E-4CBE-B8DE-823078051BE7}" srcId="{9207E89A-4520-4E65-9E55-15C760DFE49C}" destId="{FF99D594-0361-48D0-8223-8C2F02D3BD8B}" srcOrd="5" destOrd="0" parTransId="{7D8476D8-C736-4491-9A39-291CEA248F4A}" sibTransId="{797AD6A9-0FBF-4D69-8658-5D1ED6CB7DD4}"/>
    <dgm:cxn modelId="{86805EAA-E836-42A7-BBE8-9070579E36AF}" type="presOf" srcId="{B824C086-4504-424B-BD31-4CDA6533FF8A}" destId="{20198682-2390-4C68-BF11-D610A97D3969}" srcOrd="0" destOrd="0" presId="urn:microsoft.com/office/officeart/2005/8/layout/vList2"/>
    <dgm:cxn modelId="{21DDFD7F-946F-4F65-905C-8B11567414FD}" srcId="{9207E89A-4520-4E65-9E55-15C760DFE49C}" destId="{CB9F9A99-F174-427F-9797-44266A7C8FD9}" srcOrd="7" destOrd="0" parTransId="{4C5C86F8-C92C-4D2B-9695-1BCC09F431CE}" sibTransId="{3DAF81C8-B69B-4B1F-B14A-2E1F6BE8375C}"/>
    <dgm:cxn modelId="{9255ACA6-60F5-4174-83E4-2990CE9166A2}" type="presOf" srcId="{9207E89A-4520-4E65-9E55-15C760DFE49C}" destId="{50294F19-2314-44C3-BA3A-E34E2B7DF7AE}" srcOrd="0" destOrd="0" presId="urn:microsoft.com/office/officeart/2005/8/layout/vList2"/>
    <dgm:cxn modelId="{EF8970C4-7886-4B9C-8C97-620881E01D37}" srcId="{9207E89A-4520-4E65-9E55-15C760DFE49C}" destId="{60C2A51F-B358-46E2-8721-8B68CE1A5F34}" srcOrd="4" destOrd="0" parTransId="{4F7526D5-9243-4A86-A357-D28BAFFC61D3}" sibTransId="{E45B979A-5843-4176-88D9-F7367679FE7A}"/>
    <dgm:cxn modelId="{C1C62E0D-85DC-422A-A81D-EDF9B4BBE9F0}" srcId="{9207E89A-4520-4E65-9E55-15C760DFE49C}" destId="{EAADD916-3EFA-483B-93FB-9BEA2E2B6896}" srcOrd="6" destOrd="0" parTransId="{5C053794-D21A-4B96-955B-607B0986CBB6}" sibTransId="{CCB7DC8E-BA10-45DF-8CDB-55793655C96D}"/>
    <dgm:cxn modelId="{F2D3BB7B-0D90-4204-A46D-B94DA2620A8C}" type="presOf" srcId="{FE9D5CAF-C743-4DEC-9492-4C1A1C46ED8D}" destId="{6951D17E-D895-410A-9E6A-88A2C2CBEF61}" srcOrd="0" destOrd="0" presId="urn:microsoft.com/office/officeart/2005/8/layout/vList2"/>
    <dgm:cxn modelId="{A293227B-EE06-433F-BCA7-F8A65CE2555F}" srcId="{9207E89A-4520-4E65-9E55-15C760DFE49C}" destId="{FE9D5CAF-C743-4DEC-9492-4C1A1C46ED8D}" srcOrd="9" destOrd="0" parTransId="{51FB2F2E-CCC9-497F-AAC5-E3E20C811249}" sibTransId="{A9CF28A4-73CE-4859-8E1D-81EA2552AD33}"/>
    <dgm:cxn modelId="{4F89485C-9694-47CF-82E6-62C8EE474F06}" type="presOf" srcId="{FF99D594-0361-48D0-8223-8C2F02D3BD8B}" destId="{3B170F8B-FF42-48E7-AF70-BFBBEE7BE6A4}" srcOrd="0" destOrd="0" presId="urn:microsoft.com/office/officeart/2005/8/layout/vList2"/>
    <dgm:cxn modelId="{A105CD7B-C129-4E63-9C98-086F8FABEE1F}" srcId="{9207E89A-4520-4E65-9E55-15C760DFE49C}" destId="{6625EEEE-08C8-4F2F-898A-CBEE45641F67}" srcOrd="2" destOrd="0" parTransId="{EBFB705E-A97E-4790-AF58-321B00F5DC7B}" sibTransId="{F1637AD4-0A5E-4FBA-8A11-68AA6E7AF9DD}"/>
    <dgm:cxn modelId="{59147A37-F500-45D8-8F13-82134D52427B}" srcId="{9207E89A-4520-4E65-9E55-15C760DFE49C}" destId="{B824C086-4504-424B-BD31-4CDA6533FF8A}" srcOrd="1" destOrd="0" parTransId="{5CF882C3-D38F-402E-85CE-8F407806C81D}" sibTransId="{A8B43918-FEF6-4D06-A4A8-A37AA1FA59F9}"/>
    <dgm:cxn modelId="{938EE3F4-D29F-4AAD-815A-FCB4C852D8BB}" type="presOf" srcId="{6625EEEE-08C8-4F2F-898A-CBEE45641F67}" destId="{B3A74D21-630C-4070-84C4-7248284F5907}" srcOrd="0" destOrd="0" presId="urn:microsoft.com/office/officeart/2005/8/layout/vList2"/>
    <dgm:cxn modelId="{E2209EC5-69F6-4161-8236-C234DEB0A66A}" type="presParOf" srcId="{50294F19-2314-44C3-BA3A-E34E2B7DF7AE}" destId="{C74DB9B0-5F3B-49A8-B726-C00E49CEECB1}" srcOrd="0" destOrd="0" presId="urn:microsoft.com/office/officeart/2005/8/layout/vList2"/>
    <dgm:cxn modelId="{181F333A-E07B-4618-B2B1-DE211A832375}" type="presParOf" srcId="{50294F19-2314-44C3-BA3A-E34E2B7DF7AE}" destId="{67F72CBB-8B4F-4FEC-8CAA-B47E8B5B7A55}" srcOrd="1" destOrd="0" presId="urn:microsoft.com/office/officeart/2005/8/layout/vList2"/>
    <dgm:cxn modelId="{8C6C0AF3-BBA2-4744-9E1E-91BE45284E24}" type="presParOf" srcId="{50294F19-2314-44C3-BA3A-E34E2B7DF7AE}" destId="{20198682-2390-4C68-BF11-D610A97D3969}" srcOrd="2" destOrd="0" presId="urn:microsoft.com/office/officeart/2005/8/layout/vList2"/>
    <dgm:cxn modelId="{82BA6C00-1C54-4AED-B177-A6765BA4247D}" type="presParOf" srcId="{50294F19-2314-44C3-BA3A-E34E2B7DF7AE}" destId="{1FB22758-36BC-4F1E-AF1D-E7C66D89E1EE}" srcOrd="3" destOrd="0" presId="urn:microsoft.com/office/officeart/2005/8/layout/vList2"/>
    <dgm:cxn modelId="{9043F454-BC1F-4F6E-B236-DEBDF74ED37A}" type="presParOf" srcId="{50294F19-2314-44C3-BA3A-E34E2B7DF7AE}" destId="{B3A74D21-630C-4070-84C4-7248284F5907}" srcOrd="4" destOrd="0" presId="urn:microsoft.com/office/officeart/2005/8/layout/vList2"/>
    <dgm:cxn modelId="{A8CBCAA8-7DE3-44D9-8D5D-3CE6D8357F42}" type="presParOf" srcId="{50294F19-2314-44C3-BA3A-E34E2B7DF7AE}" destId="{DBBC7469-5E1A-42D2-B273-AC6CF6524654}" srcOrd="5" destOrd="0" presId="urn:microsoft.com/office/officeart/2005/8/layout/vList2"/>
    <dgm:cxn modelId="{6A0A7963-5F41-4FCB-A1A7-287A4CE5B092}" type="presParOf" srcId="{50294F19-2314-44C3-BA3A-E34E2B7DF7AE}" destId="{78F82FDC-B8A7-4B8F-A94E-1181A43A4744}" srcOrd="6" destOrd="0" presId="urn:microsoft.com/office/officeart/2005/8/layout/vList2"/>
    <dgm:cxn modelId="{A6ABF1EC-92AD-40E1-A8EA-8B95C7C3EAFB}" type="presParOf" srcId="{50294F19-2314-44C3-BA3A-E34E2B7DF7AE}" destId="{43AE5EB8-EE2D-4C61-8570-042776EBF455}" srcOrd="7" destOrd="0" presId="urn:microsoft.com/office/officeart/2005/8/layout/vList2"/>
    <dgm:cxn modelId="{A423202C-AFB9-4C2A-8407-CD273D227910}" type="presParOf" srcId="{50294F19-2314-44C3-BA3A-E34E2B7DF7AE}" destId="{A7E388BC-C0DA-457B-AB86-7AAF736E7014}" srcOrd="8" destOrd="0" presId="urn:microsoft.com/office/officeart/2005/8/layout/vList2"/>
    <dgm:cxn modelId="{0C91B14F-3C4C-482A-9FE4-17AB42098D56}" type="presParOf" srcId="{50294F19-2314-44C3-BA3A-E34E2B7DF7AE}" destId="{80A3B020-4C08-421F-B527-60BCC3DE223C}" srcOrd="9" destOrd="0" presId="urn:microsoft.com/office/officeart/2005/8/layout/vList2"/>
    <dgm:cxn modelId="{6F158DE0-35D5-4DB4-A74F-1729E62E6902}" type="presParOf" srcId="{50294F19-2314-44C3-BA3A-E34E2B7DF7AE}" destId="{3B170F8B-FF42-48E7-AF70-BFBBEE7BE6A4}" srcOrd="10" destOrd="0" presId="urn:microsoft.com/office/officeart/2005/8/layout/vList2"/>
    <dgm:cxn modelId="{FF26294E-227A-47C1-BC32-F0807D96243B}" type="presParOf" srcId="{50294F19-2314-44C3-BA3A-E34E2B7DF7AE}" destId="{5E2F45AD-7DC8-4E17-B6D0-6EC6B9C58480}" srcOrd="11" destOrd="0" presId="urn:microsoft.com/office/officeart/2005/8/layout/vList2"/>
    <dgm:cxn modelId="{44C914E7-6268-4D6B-AF74-3467918FE8C0}" type="presParOf" srcId="{50294F19-2314-44C3-BA3A-E34E2B7DF7AE}" destId="{8E1EE6FB-4C07-40EA-95D7-0F61620E03B0}" srcOrd="12" destOrd="0" presId="urn:microsoft.com/office/officeart/2005/8/layout/vList2"/>
    <dgm:cxn modelId="{1BDAB176-8882-4A06-B762-3DFEB82E011E}" type="presParOf" srcId="{50294F19-2314-44C3-BA3A-E34E2B7DF7AE}" destId="{62E32A5F-B7CD-40E8-97D4-FCC041510FBB}" srcOrd="13" destOrd="0" presId="urn:microsoft.com/office/officeart/2005/8/layout/vList2"/>
    <dgm:cxn modelId="{F6375CF8-AD30-46F2-988A-63A584D6C64D}" type="presParOf" srcId="{50294F19-2314-44C3-BA3A-E34E2B7DF7AE}" destId="{CE8C773F-56AF-4881-BE9B-AF88F1D4A1EF}" srcOrd="14" destOrd="0" presId="urn:microsoft.com/office/officeart/2005/8/layout/vList2"/>
    <dgm:cxn modelId="{1ED4AF63-26BB-4D30-83F5-9DD6B3D42F6B}" type="presParOf" srcId="{50294F19-2314-44C3-BA3A-E34E2B7DF7AE}" destId="{22171FCE-1FCC-4484-A56D-344BB64237FB}" srcOrd="15" destOrd="0" presId="urn:microsoft.com/office/officeart/2005/8/layout/vList2"/>
    <dgm:cxn modelId="{FD7E711A-EDB4-40A4-82F6-791D59CD7A88}" type="presParOf" srcId="{50294F19-2314-44C3-BA3A-E34E2B7DF7AE}" destId="{EE337B5C-BFAB-487A-BA90-C7B6C7BEE2CB}" srcOrd="16" destOrd="0" presId="urn:microsoft.com/office/officeart/2005/8/layout/vList2"/>
    <dgm:cxn modelId="{1D5F41A7-2112-42D7-95A8-9808C2F87FA9}" type="presParOf" srcId="{50294F19-2314-44C3-BA3A-E34E2B7DF7AE}" destId="{A67E8719-5658-43B6-BA41-2AA74A2D4D3E}" srcOrd="17" destOrd="0" presId="urn:microsoft.com/office/officeart/2005/8/layout/vList2"/>
    <dgm:cxn modelId="{7E581361-24D7-4FCD-939D-A6CAEE29DFC2}" type="presParOf" srcId="{50294F19-2314-44C3-BA3A-E34E2B7DF7AE}" destId="{6951D17E-D895-410A-9E6A-88A2C2CBEF61}" srcOrd="1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E5B0038D-6707-4797-B304-161D393B879F}" type="doc">
      <dgm:prSet loTypeId="urn:microsoft.com/office/officeart/2005/8/layout/vList2" loCatId="list" qsTypeId="urn:microsoft.com/office/officeart/2005/8/quickstyle/simple1" qsCatId="simple" csTypeId="urn:microsoft.com/office/officeart/2005/8/colors/accent1_1" csCatId="accent1"/>
      <dgm:spPr/>
      <dgm:t>
        <a:bodyPr/>
        <a:lstStyle/>
        <a:p>
          <a:endParaRPr lang="ru-RU"/>
        </a:p>
      </dgm:t>
    </dgm:pt>
    <dgm:pt modelId="{8061AF9D-B3AB-4857-A6FA-4A9F66BF2DA4}">
      <dgm:prSet/>
      <dgm:spPr/>
      <dgm:t>
        <a:bodyPr/>
        <a:lstStyle/>
        <a:p>
          <a:pPr algn="ctr" rtl="0"/>
          <a:r>
            <a:rPr lang="uz-Cyrl-UZ" dirty="0" smtClean="0">
              <a:latin typeface="Times New Roman" panose="02020603050405020304" pitchFamily="18" charset="0"/>
              <a:cs typeface="Times New Roman" panose="02020603050405020304" pitchFamily="18" charset="0"/>
            </a:rPr>
            <a:t>ЭЪТИБОРИНГИЗ УЧУН РАХМАТ</a:t>
          </a:r>
          <a:endParaRPr lang="ru-RU" dirty="0">
            <a:latin typeface="Times New Roman" panose="02020603050405020304" pitchFamily="18" charset="0"/>
            <a:cs typeface="Times New Roman" panose="02020603050405020304" pitchFamily="18" charset="0"/>
          </a:endParaRPr>
        </a:p>
      </dgm:t>
    </dgm:pt>
    <dgm:pt modelId="{291D9AF2-5C35-45D8-A8AF-A6E11BDAD19B}" type="parTrans" cxnId="{905DA3FD-ABB8-440C-A062-EA4B1F6D32D2}">
      <dgm:prSet/>
      <dgm:spPr/>
      <dgm:t>
        <a:bodyPr/>
        <a:lstStyle/>
        <a:p>
          <a:endParaRPr lang="ru-RU"/>
        </a:p>
      </dgm:t>
    </dgm:pt>
    <dgm:pt modelId="{7B6229F6-3623-4BD6-BA69-4C705E1CDEDB}" type="sibTrans" cxnId="{905DA3FD-ABB8-440C-A062-EA4B1F6D32D2}">
      <dgm:prSet/>
      <dgm:spPr/>
      <dgm:t>
        <a:bodyPr/>
        <a:lstStyle/>
        <a:p>
          <a:endParaRPr lang="ru-RU"/>
        </a:p>
      </dgm:t>
    </dgm:pt>
    <dgm:pt modelId="{48D67206-51F3-40F2-98C2-654F5418AB28}" type="pres">
      <dgm:prSet presAssocID="{E5B0038D-6707-4797-B304-161D393B879F}" presName="linear" presStyleCnt="0">
        <dgm:presLayoutVars>
          <dgm:animLvl val="lvl"/>
          <dgm:resizeHandles val="exact"/>
        </dgm:presLayoutVars>
      </dgm:prSet>
      <dgm:spPr/>
      <dgm:t>
        <a:bodyPr/>
        <a:lstStyle/>
        <a:p>
          <a:endParaRPr lang="ru-RU"/>
        </a:p>
      </dgm:t>
    </dgm:pt>
    <dgm:pt modelId="{D3131A65-1DBD-45BF-99BB-9EAD017DC677}" type="pres">
      <dgm:prSet presAssocID="{8061AF9D-B3AB-4857-A6FA-4A9F66BF2DA4}" presName="parentText" presStyleLbl="node1" presStyleIdx="0" presStyleCnt="1">
        <dgm:presLayoutVars>
          <dgm:chMax val="0"/>
          <dgm:bulletEnabled val="1"/>
        </dgm:presLayoutVars>
      </dgm:prSet>
      <dgm:spPr/>
      <dgm:t>
        <a:bodyPr/>
        <a:lstStyle/>
        <a:p>
          <a:endParaRPr lang="ru-RU"/>
        </a:p>
      </dgm:t>
    </dgm:pt>
  </dgm:ptLst>
  <dgm:cxnLst>
    <dgm:cxn modelId="{905DA3FD-ABB8-440C-A062-EA4B1F6D32D2}" srcId="{E5B0038D-6707-4797-B304-161D393B879F}" destId="{8061AF9D-B3AB-4857-A6FA-4A9F66BF2DA4}" srcOrd="0" destOrd="0" parTransId="{291D9AF2-5C35-45D8-A8AF-A6E11BDAD19B}" sibTransId="{7B6229F6-3623-4BD6-BA69-4C705E1CDEDB}"/>
    <dgm:cxn modelId="{549B381F-50BF-4A23-ADA3-682D845CDF72}" type="presOf" srcId="{8061AF9D-B3AB-4857-A6FA-4A9F66BF2DA4}" destId="{D3131A65-1DBD-45BF-99BB-9EAD017DC677}" srcOrd="0" destOrd="0" presId="urn:microsoft.com/office/officeart/2005/8/layout/vList2"/>
    <dgm:cxn modelId="{2EDBE2BA-83D1-4F34-95C5-F1B5F83AA0CA}" type="presOf" srcId="{E5B0038D-6707-4797-B304-161D393B879F}" destId="{48D67206-51F3-40F2-98C2-654F5418AB28}" srcOrd="0" destOrd="0" presId="urn:microsoft.com/office/officeart/2005/8/layout/vList2"/>
    <dgm:cxn modelId="{702B5FB0-A232-4EEE-BB5C-9A74A1FE42AE}" type="presParOf" srcId="{48D67206-51F3-40F2-98C2-654F5418AB28}" destId="{D3131A65-1DBD-45BF-99BB-9EAD017DC67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696069"/>
          <a:ext cx="11123271"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en-US" sz="4300" b="1" kern="1200" dirty="0" smtClean="0">
              <a:latin typeface="Times New Roman" panose="02020603050405020304" pitchFamily="18" charset="0"/>
              <a:cs typeface="Times New Roman" panose="02020603050405020304" pitchFamily="18" charset="0"/>
            </a:rPr>
            <a:t>Course title: “</a:t>
          </a:r>
          <a:r>
            <a:rPr lang="ru-RU" sz="4300" b="1" kern="1200" dirty="0" err="1" smtClean="0">
              <a:latin typeface="Times New Roman" panose="02020603050405020304" pitchFamily="18" charset="0"/>
              <a:cs typeface="Times New Roman" panose="02020603050405020304" pitchFamily="18" charset="0"/>
            </a:rPr>
            <a:t>Market</a:t>
          </a:r>
          <a:r>
            <a:rPr lang="ru-RU" sz="4300" b="1" kern="1200" dirty="0" smtClean="0">
              <a:latin typeface="Times New Roman" panose="02020603050405020304" pitchFamily="18" charset="0"/>
              <a:cs typeface="Times New Roman" panose="02020603050405020304" pitchFamily="18" charset="0"/>
            </a:rPr>
            <a:t> </a:t>
          </a:r>
          <a:r>
            <a:rPr lang="ru-RU" sz="4300" b="1" kern="1200" dirty="0" err="1" smtClean="0">
              <a:latin typeface="Times New Roman" panose="02020603050405020304" pitchFamily="18" charset="0"/>
              <a:cs typeface="Times New Roman" panose="02020603050405020304" pitchFamily="18" charset="0"/>
            </a:rPr>
            <a:t>mechanisms</a:t>
          </a:r>
          <a:r>
            <a:rPr lang="en-US" sz="4300" b="1" kern="1200" dirty="0" smtClean="0">
              <a:latin typeface="Times New Roman" panose="02020603050405020304" pitchFamily="18" charset="0"/>
              <a:cs typeface="Times New Roman" panose="02020603050405020304" pitchFamily="18" charset="0"/>
            </a:rPr>
            <a:t>”</a:t>
          </a:r>
          <a:endParaRPr lang="ru-RU" sz="4300" b="1" kern="1200" dirty="0">
            <a:latin typeface="Times New Roman" panose="02020603050405020304" pitchFamily="18" charset="0"/>
            <a:cs typeface="Times New Roman" panose="02020603050405020304" pitchFamily="18" charset="0"/>
          </a:endParaRPr>
        </a:p>
      </dsp:txBody>
      <dsp:txXfrm>
        <a:off x="49119" y="745188"/>
        <a:ext cx="11025033" cy="907962"/>
      </dsp:txXfrm>
    </dsp:sp>
    <dsp:sp modelId="{0B4D4B7B-6397-4734-804B-3CA96F141444}">
      <dsp:nvSpPr>
        <dsp:cNvPr id="0" name=""/>
        <dsp:cNvSpPr/>
      </dsp:nvSpPr>
      <dsp:spPr>
        <a:xfrm>
          <a:off x="0" y="1826109"/>
          <a:ext cx="11123271"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en-US" sz="4300" b="1" kern="1200" dirty="0" smtClean="0">
              <a:latin typeface="Times New Roman" panose="02020603050405020304" pitchFamily="18" charset="0"/>
              <a:cs typeface="Times New Roman" panose="02020603050405020304" pitchFamily="18" charset="0"/>
            </a:rPr>
            <a:t>Lecture </a:t>
          </a:r>
          <a:r>
            <a:rPr lang="uz-Cyrl-UZ" sz="4300" b="1" kern="1200" dirty="0" smtClean="0">
              <a:latin typeface="Times New Roman" panose="02020603050405020304" pitchFamily="18" charset="0"/>
              <a:cs typeface="Times New Roman" panose="02020603050405020304" pitchFamily="18" charset="0"/>
            </a:rPr>
            <a:t>12</a:t>
          </a:r>
          <a:r>
            <a:rPr lang="en-US" sz="4300" b="1" kern="1200" dirty="0" smtClean="0">
              <a:latin typeface="Times New Roman" panose="02020603050405020304" pitchFamily="18" charset="0"/>
              <a:cs typeface="Times New Roman" panose="02020603050405020304" pitchFamily="18" charset="0"/>
            </a:rPr>
            <a:t>. Models of economic development</a:t>
          </a:r>
          <a:endParaRPr lang="ru-RU" sz="4300" b="1" kern="1200" dirty="0">
            <a:latin typeface="Times New Roman" panose="02020603050405020304" pitchFamily="18" charset="0"/>
            <a:cs typeface="Times New Roman" panose="02020603050405020304" pitchFamily="18" charset="0"/>
          </a:endParaRPr>
        </a:p>
      </dsp:txBody>
      <dsp:txXfrm>
        <a:off x="49119" y="1875228"/>
        <a:ext cx="11025033" cy="907962"/>
      </dsp:txXfrm>
    </dsp:sp>
    <dsp:sp modelId="{85CDE54F-6194-482B-A97E-A0EE4632972C}">
      <dsp:nvSpPr>
        <dsp:cNvPr id="0" name=""/>
        <dsp:cNvSpPr/>
      </dsp:nvSpPr>
      <dsp:spPr>
        <a:xfrm>
          <a:off x="0" y="2956149"/>
          <a:ext cx="11123271"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Фан номи: </a:t>
          </a:r>
          <a:r>
            <a:rPr lang="ru-RU" sz="4300" b="1" kern="1200" dirty="0" err="1" smtClean="0">
              <a:latin typeface="Times New Roman" panose="02020603050405020304" pitchFamily="18" charset="0"/>
              <a:cs typeface="Times New Roman" panose="02020603050405020304" pitchFamily="18" charset="0"/>
            </a:rPr>
            <a:t>Бозор</a:t>
          </a:r>
          <a:r>
            <a:rPr lang="ru-RU" sz="4300" b="1" kern="1200" dirty="0" smtClean="0">
              <a:latin typeface="Times New Roman" panose="02020603050405020304" pitchFamily="18" charset="0"/>
              <a:cs typeface="Times New Roman" panose="02020603050405020304" pitchFamily="18" charset="0"/>
            </a:rPr>
            <a:t> </a:t>
          </a:r>
          <a:r>
            <a:rPr lang="ru-RU" sz="4300" b="1" kern="1200" dirty="0" err="1" smtClean="0">
              <a:latin typeface="Times New Roman" panose="02020603050405020304" pitchFamily="18" charset="0"/>
              <a:cs typeface="Times New Roman" panose="02020603050405020304" pitchFamily="18" charset="0"/>
            </a:rPr>
            <a:t>механизмлари</a:t>
          </a:r>
          <a:endParaRPr lang="ru-RU" sz="4300" b="1" kern="1200" dirty="0">
            <a:latin typeface="Times New Roman" panose="02020603050405020304" pitchFamily="18" charset="0"/>
            <a:cs typeface="Times New Roman" panose="02020603050405020304" pitchFamily="18" charset="0"/>
          </a:endParaRPr>
        </a:p>
      </dsp:txBody>
      <dsp:txXfrm>
        <a:off x="49119" y="3005268"/>
        <a:ext cx="11025033" cy="907962"/>
      </dsp:txXfrm>
    </dsp:sp>
    <dsp:sp modelId="{318173FA-3CC5-49DA-B687-FCF7DDCB6E3F}">
      <dsp:nvSpPr>
        <dsp:cNvPr id="0" name=""/>
        <dsp:cNvSpPr/>
      </dsp:nvSpPr>
      <dsp:spPr>
        <a:xfrm>
          <a:off x="0" y="4086189"/>
          <a:ext cx="11123271"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12-мавзу. </a:t>
          </a:r>
          <a:r>
            <a:rPr lang="en-US" sz="4300" b="1" kern="1200" dirty="0" err="1" smtClean="0">
              <a:latin typeface="Times New Roman" panose="02020603050405020304" pitchFamily="18" charset="0"/>
              <a:cs typeface="Times New Roman" panose="02020603050405020304" pitchFamily="18" charset="0"/>
            </a:rPr>
            <a:t>Иқтисoдий</a:t>
          </a:r>
          <a:r>
            <a:rPr lang="en-US" sz="4300" b="1" kern="1200" dirty="0" smtClean="0">
              <a:latin typeface="Times New Roman" panose="02020603050405020304" pitchFamily="18" charset="0"/>
              <a:cs typeface="Times New Roman" panose="02020603050405020304" pitchFamily="18" charset="0"/>
            </a:rPr>
            <a:t> </a:t>
          </a:r>
          <a:r>
            <a:rPr lang="en-US" sz="4300" b="1" kern="1200" dirty="0" err="1" smtClean="0">
              <a:latin typeface="Times New Roman" panose="02020603050405020304" pitchFamily="18" charset="0"/>
              <a:cs typeface="Times New Roman" panose="02020603050405020304" pitchFamily="18" charset="0"/>
            </a:rPr>
            <a:t>тaрaққиёт</a:t>
          </a:r>
          <a:r>
            <a:rPr lang="en-US" sz="4300" b="1" kern="1200" dirty="0" smtClean="0">
              <a:latin typeface="Times New Roman" panose="02020603050405020304" pitchFamily="18" charset="0"/>
              <a:cs typeface="Times New Roman" panose="02020603050405020304" pitchFamily="18" charset="0"/>
            </a:rPr>
            <a:t> </a:t>
          </a:r>
          <a:r>
            <a:rPr lang="en-US" sz="4300" b="1" kern="1200" dirty="0" err="1" smtClean="0">
              <a:latin typeface="Times New Roman" panose="02020603050405020304" pitchFamily="18" charset="0"/>
              <a:cs typeface="Times New Roman" panose="02020603050405020304" pitchFamily="18" charset="0"/>
            </a:rPr>
            <a:t>мoдeллaри</a:t>
          </a:r>
          <a:endParaRPr lang="ru-RU" sz="4300" b="1" kern="1200" dirty="0">
            <a:latin typeface="Times New Roman" panose="02020603050405020304" pitchFamily="18" charset="0"/>
            <a:cs typeface="Times New Roman" panose="02020603050405020304" pitchFamily="18" charset="0"/>
          </a:endParaRPr>
        </a:p>
      </dsp:txBody>
      <dsp:txXfrm>
        <a:off x="49119" y="4135308"/>
        <a:ext cx="11025033" cy="9079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85DCA6-C51B-4CB5-9B27-1D2C9CE3F886}">
      <dsp:nvSpPr>
        <dsp:cNvPr id="0" name=""/>
        <dsp:cNvSpPr/>
      </dsp:nvSpPr>
      <dsp:spPr>
        <a:xfrm>
          <a:off x="0" y="226230"/>
          <a:ext cx="10961224" cy="98279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ru-RU" sz="4200" b="1" kern="1200" dirty="0" smtClean="0">
              <a:latin typeface="Times New Roman" panose="02020603050405020304" pitchFamily="18" charset="0"/>
              <a:cs typeface="Times New Roman" panose="02020603050405020304" pitchFamily="18" charset="0"/>
            </a:rPr>
            <a:t>1</a:t>
          </a:r>
          <a:r>
            <a:rPr lang="uz-Cyrl-UZ" sz="4200" b="1" kern="1200" dirty="0" smtClean="0">
              <a:latin typeface="Times New Roman" panose="02020603050405020304" pitchFamily="18" charset="0"/>
              <a:cs typeface="Times New Roman" panose="02020603050405020304" pitchFamily="18" charset="0"/>
            </a:rPr>
            <a:t>2</a:t>
          </a:r>
          <a:r>
            <a:rPr lang="ru-RU" sz="4200" b="1" kern="1200" dirty="0" smtClean="0">
              <a:latin typeface="Times New Roman" panose="02020603050405020304" pitchFamily="18" charset="0"/>
              <a:cs typeface="Times New Roman" panose="02020603050405020304" pitchFamily="18" charset="0"/>
            </a:rPr>
            <a:t>-</a:t>
          </a:r>
          <a:r>
            <a:rPr lang="ru-RU" sz="4200" b="1" kern="1200" dirty="0" err="1" smtClean="0">
              <a:latin typeface="Times New Roman" panose="02020603050405020304" pitchFamily="18" charset="0"/>
              <a:cs typeface="Times New Roman" panose="02020603050405020304" pitchFamily="18" charset="0"/>
            </a:rPr>
            <a:t>мавзу</a:t>
          </a:r>
          <a:r>
            <a:rPr lang="ru-RU" sz="4200" b="1" kern="1200" dirty="0" smtClean="0">
              <a:latin typeface="Times New Roman" panose="02020603050405020304" pitchFamily="18" charset="0"/>
              <a:cs typeface="Times New Roman" panose="02020603050405020304" pitchFamily="18" charset="0"/>
            </a:rPr>
            <a:t>. </a:t>
          </a:r>
          <a:r>
            <a:rPr lang="en-US" sz="4200" b="1" kern="1200" dirty="0" err="1" smtClean="0">
              <a:latin typeface="Times New Roman" panose="02020603050405020304" pitchFamily="18" charset="0"/>
              <a:cs typeface="Times New Roman" panose="02020603050405020304" pitchFamily="18" charset="0"/>
            </a:rPr>
            <a:t>Иқтисoдий</a:t>
          </a:r>
          <a:r>
            <a:rPr lang="en-US" sz="4200" b="1" kern="1200" dirty="0" smtClean="0">
              <a:latin typeface="Times New Roman" panose="02020603050405020304" pitchFamily="18" charset="0"/>
              <a:cs typeface="Times New Roman" panose="02020603050405020304" pitchFamily="18" charset="0"/>
            </a:rPr>
            <a:t> </a:t>
          </a:r>
          <a:r>
            <a:rPr lang="en-US" sz="4200" b="1" kern="1200" dirty="0" err="1" smtClean="0">
              <a:latin typeface="Times New Roman" panose="02020603050405020304" pitchFamily="18" charset="0"/>
              <a:cs typeface="Times New Roman" panose="02020603050405020304" pitchFamily="18" charset="0"/>
            </a:rPr>
            <a:t>тaрaққиёт</a:t>
          </a:r>
          <a:r>
            <a:rPr lang="en-US" sz="4200" b="1" kern="1200" dirty="0" smtClean="0">
              <a:latin typeface="Times New Roman" panose="02020603050405020304" pitchFamily="18" charset="0"/>
              <a:cs typeface="Times New Roman" panose="02020603050405020304" pitchFamily="18" charset="0"/>
            </a:rPr>
            <a:t> </a:t>
          </a:r>
          <a:r>
            <a:rPr lang="en-US" sz="4200" b="1" kern="1200" dirty="0" err="1" smtClean="0">
              <a:latin typeface="Times New Roman" panose="02020603050405020304" pitchFamily="18" charset="0"/>
              <a:cs typeface="Times New Roman" panose="02020603050405020304" pitchFamily="18" charset="0"/>
            </a:rPr>
            <a:t>мoдeллaри</a:t>
          </a:r>
          <a:endParaRPr lang="ru-RU" sz="4200" kern="1200" dirty="0">
            <a:latin typeface="Times New Roman" panose="02020603050405020304" pitchFamily="18" charset="0"/>
            <a:cs typeface="Times New Roman" panose="02020603050405020304" pitchFamily="18" charset="0"/>
          </a:endParaRPr>
        </a:p>
      </dsp:txBody>
      <dsp:txXfrm>
        <a:off x="47976" y="274206"/>
        <a:ext cx="10865272" cy="8868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12D8AA-CFD6-4F8A-A663-0A54C8B18B2C}">
      <dsp:nvSpPr>
        <dsp:cNvPr id="0" name=""/>
        <dsp:cNvSpPr/>
      </dsp:nvSpPr>
      <dsp:spPr>
        <a:xfrm>
          <a:off x="0" y="412682"/>
          <a:ext cx="10961224" cy="608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1. Ижтимоий-иқтисодий тараққиётнинг макроиқтисодий моделлари;</a:t>
          </a:r>
          <a:endParaRPr lang="ru-RU" sz="2600" kern="1200" dirty="0">
            <a:latin typeface="Times New Roman" panose="02020603050405020304" pitchFamily="18" charset="0"/>
            <a:cs typeface="Times New Roman" panose="02020603050405020304" pitchFamily="18" charset="0"/>
          </a:endParaRPr>
        </a:p>
      </dsp:txBody>
      <dsp:txXfrm>
        <a:off x="29700" y="442382"/>
        <a:ext cx="10901824" cy="549000"/>
      </dsp:txXfrm>
    </dsp:sp>
    <dsp:sp modelId="{E7D9CA88-F0B8-4019-9FD0-23C3628AADE7}">
      <dsp:nvSpPr>
        <dsp:cNvPr id="0" name=""/>
        <dsp:cNvSpPr/>
      </dsp:nvSpPr>
      <dsp:spPr>
        <a:xfrm>
          <a:off x="0" y="1095962"/>
          <a:ext cx="10961224" cy="608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ru-RU" sz="2600" b="1" kern="1200" dirty="0" smtClean="0">
              <a:latin typeface="Times New Roman" panose="02020603050405020304" pitchFamily="18" charset="0"/>
              <a:cs typeface="Times New Roman" panose="02020603050405020304" pitchFamily="18" charset="0"/>
            </a:rPr>
            <a:t>2. </a:t>
          </a:r>
          <a:r>
            <a:rPr lang="ru-RU" sz="2600" b="1" kern="1200" dirty="0" err="1" smtClean="0">
              <a:latin typeface="Times New Roman" panose="02020603050405020304" pitchFamily="18" charset="0"/>
              <a:cs typeface="Times New Roman" panose="02020603050405020304" pitchFamily="18" charset="0"/>
            </a:rPr>
            <a:t>Неолиберал</a:t>
          </a:r>
          <a:r>
            <a:rPr lang="ru-RU" sz="2600" b="1" kern="1200" dirty="0" smtClean="0">
              <a:latin typeface="Times New Roman" panose="02020603050405020304" pitchFamily="18" charset="0"/>
              <a:cs typeface="Times New Roman" panose="02020603050405020304" pitchFamily="18" charset="0"/>
            </a:rPr>
            <a:t> </a:t>
          </a:r>
          <a:r>
            <a:rPr lang="ru-RU" sz="2600" b="1" kern="1200" dirty="0" err="1" smtClean="0">
              <a:latin typeface="Times New Roman" panose="02020603050405020304" pitchFamily="18" charset="0"/>
              <a:cs typeface="Times New Roman" panose="02020603050405020304" pitchFamily="18" charset="0"/>
            </a:rPr>
            <a:t>иқтисодий</a:t>
          </a:r>
          <a:r>
            <a:rPr lang="ru-RU" sz="2600" b="1" kern="1200" dirty="0" smtClean="0">
              <a:latin typeface="Times New Roman" panose="02020603050405020304" pitchFamily="18" charset="0"/>
              <a:cs typeface="Times New Roman" panose="02020603050405020304" pitchFamily="18" charset="0"/>
            </a:rPr>
            <a:t> </a:t>
          </a:r>
          <a:r>
            <a:rPr lang="ru-RU" sz="2600" b="1" kern="1200" dirty="0" err="1" smtClean="0">
              <a:latin typeface="Times New Roman" panose="02020603050405020304" pitchFamily="18" charset="0"/>
              <a:cs typeface="Times New Roman" panose="02020603050405020304" pitchFamily="18" charset="0"/>
            </a:rPr>
            <a:t>тараққиёт</a:t>
          </a:r>
          <a:r>
            <a:rPr lang="ru-RU" sz="2600" b="1" kern="1200" dirty="0" smtClean="0">
              <a:latin typeface="Times New Roman" panose="02020603050405020304" pitchFamily="18" charset="0"/>
              <a:cs typeface="Times New Roman" panose="02020603050405020304" pitchFamily="18" charset="0"/>
            </a:rPr>
            <a:t> модели;</a:t>
          </a:r>
          <a:endParaRPr lang="ru-RU" sz="2600" kern="1200" dirty="0">
            <a:latin typeface="Times New Roman" panose="02020603050405020304" pitchFamily="18" charset="0"/>
            <a:cs typeface="Times New Roman" panose="02020603050405020304" pitchFamily="18" charset="0"/>
          </a:endParaRPr>
        </a:p>
      </dsp:txBody>
      <dsp:txXfrm>
        <a:off x="29700" y="1125662"/>
        <a:ext cx="10901824" cy="549000"/>
      </dsp:txXfrm>
    </dsp:sp>
    <dsp:sp modelId="{6025F0C1-A5CD-43BD-91D9-BE3F0C6169C8}">
      <dsp:nvSpPr>
        <dsp:cNvPr id="0" name=""/>
        <dsp:cNvSpPr/>
      </dsp:nvSpPr>
      <dsp:spPr>
        <a:xfrm>
          <a:off x="0" y="1779242"/>
          <a:ext cx="10961224" cy="608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3. Иқтисодий тараққиётнинг ижтимоий бозор хўжалиги модели;</a:t>
          </a:r>
          <a:endParaRPr lang="ru-RU" sz="2600" kern="1200" dirty="0">
            <a:latin typeface="Times New Roman" panose="02020603050405020304" pitchFamily="18" charset="0"/>
            <a:cs typeface="Times New Roman" panose="02020603050405020304" pitchFamily="18" charset="0"/>
          </a:endParaRPr>
        </a:p>
      </dsp:txBody>
      <dsp:txXfrm>
        <a:off x="29700" y="1808942"/>
        <a:ext cx="10901824" cy="549000"/>
      </dsp:txXfrm>
    </dsp:sp>
    <dsp:sp modelId="{E385ABF9-E9ED-493C-81FD-B78F22E1C277}">
      <dsp:nvSpPr>
        <dsp:cNvPr id="0" name=""/>
        <dsp:cNvSpPr/>
      </dsp:nvSpPr>
      <dsp:spPr>
        <a:xfrm>
          <a:off x="0" y="2462522"/>
          <a:ext cx="10961224" cy="608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4. Иқтисодий тараққиётнинг Шарқий Осиё модели;</a:t>
          </a:r>
          <a:endParaRPr lang="ru-RU" sz="2600" kern="1200" dirty="0">
            <a:latin typeface="Times New Roman" panose="02020603050405020304" pitchFamily="18" charset="0"/>
            <a:cs typeface="Times New Roman" panose="02020603050405020304" pitchFamily="18" charset="0"/>
          </a:endParaRPr>
        </a:p>
      </dsp:txBody>
      <dsp:txXfrm>
        <a:off x="29700" y="2492222"/>
        <a:ext cx="10901824" cy="549000"/>
      </dsp:txXfrm>
    </dsp:sp>
    <dsp:sp modelId="{9E3D46B2-5E79-44CE-85B8-562678A67F16}">
      <dsp:nvSpPr>
        <dsp:cNvPr id="0" name=""/>
        <dsp:cNvSpPr/>
      </dsp:nvSpPr>
      <dsp:spPr>
        <a:xfrm>
          <a:off x="0" y="3145803"/>
          <a:ext cx="10961224" cy="608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just" defTabSz="1155700" rtl="0">
            <a:lnSpc>
              <a:spcPct val="90000"/>
            </a:lnSpc>
            <a:spcBef>
              <a:spcPct val="0"/>
            </a:spcBef>
            <a:spcAft>
              <a:spcPct val="35000"/>
            </a:spcAft>
          </a:pPr>
          <a:r>
            <a:rPr lang="uz-Cyrl-UZ" sz="2600" b="1" kern="1200" dirty="0" smtClean="0">
              <a:latin typeface="Times New Roman" panose="02020603050405020304" pitchFamily="18" charset="0"/>
              <a:cs typeface="Times New Roman" panose="02020603050405020304" pitchFamily="18" charset="0"/>
            </a:rPr>
            <a:t>5. Иқтисодиётнинг очиқлиги ва рақобатбардошлиги.</a:t>
          </a:r>
          <a:endParaRPr lang="ru-RU" sz="2600" kern="1200" dirty="0">
            <a:latin typeface="Times New Roman" panose="02020603050405020304" pitchFamily="18" charset="0"/>
            <a:cs typeface="Times New Roman" panose="02020603050405020304" pitchFamily="18" charset="0"/>
          </a:endParaRPr>
        </a:p>
      </dsp:txBody>
      <dsp:txXfrm>
        <a:off x="29700" y="3175503"/>
        <a:ext cx="10901824" cy="549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5F67AF-F39E-4651-9F1C-63B7021B3271}">
      <dsp:nvSpPr>
        <dsp:cNvPr id="0" name=""/>
        <dsp:cNvSpPr/>
      </dsp:nvSpPr>
      <dsp:spPr>
        <a:xfrm>
          <a:off x="0" y="546700"/>
          <a:ext cx="10515600" cy="21586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Жаҳон хўжалигининг замонавий глобал тизимида макроиқтисодий ривожланишнинг бир неча тури шаклланган. </a:t>
          </a:r>
          <a:endParaRPr lang="ru-RU" sz="4100" kern="1200" dirty="0">
            <a:latin typeface="Times New Roman" panose="02020603050405020304" pitchFamily="18" charset="0"/>
            <a:cs typeface="Times New Roman" panose="02020603050405020304" pitchFamily="18" charset="0"/>
          </a:endParaRPr>
        </a:p>
      </dsp:txBody>
      <dsp:txXfrm>
        <a:off x="105377" y="652077"/>
        <a:ext cx="10304846" cy="1947895"/>
      </dsp:txXfrm>
    </dsp:sp>
    <dsp:sp modelId="{5B47C065-879B-463F-8F31-A1A00908A999}">
      <dsp:nvSpPr>
        <dsp:cNvPr id="0" name=""/>
        <dsp:cNvSpPr/>
      </dsp:nvSpPr>
      <dsp:spPr>
        <a:xfrm>
          <a:off x="0" y="2823430"/>
          <a:ext cx="10515600" cy="21586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Табиийки, ҳар бир миллий иқтисодиёт макроиқтисодий ривожланишнинг ўзига хос хусусиятларига эга. </a:t>
          </a:r>
          <a:endParaRPr lang="ru-RU" sz="4100" kern="1200" dirty="0">
            <a:latin typeface="Times New Roman" panose="02020603050405020304" pitchFamily="18" charset="0"/>
            <a:cs typeface="Times New Roman" panose="02020603050405020304" pitchFamily="18" charset="0"/>
          </a:endParaRPr>
        </a:p>
      </dsp:txBody>
      <dsp:txXfrm>
        <a:off x="105377" y="2928807"/>
        <a:ext cx="10304846" cy="194789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47C065-879B-463F-8F31-A1A00908A999}">
      <dsp:nvSpPr>
        <dsp:cNvPr id="0" name=""/>
        <dsp:cNvSpPr/>
      </dsp:nvSpPr>
      <dsp:spPr>
        <a:xfrm>
          <a:off x="0" y="4090"/>
          <a:ext cx="10515600" cy="2702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Мамлакатнинг иқтисодий ривожланиш модели тушунчасининг ягона таърифи йўқ. </a:t>
          </a:r>
          <a:endParaRPr lang="ru-RU" sz="4000" kern="1200" dirty="0">
            <a:latin typeface="Times New Roman" panose="02020603050405020304" pitchFamily="18" charset="0"/>
            <a:cs typeface="Times New Roman" panose="02020603050405020304" pitchFamily="18" charset="0"/>
          </a:endParaRPr>
        </a:p>
      </dsp:txBody>
      <dsp:txXfrm>
        <a:off x="131935" y="136025"/>
        <a:ext cx="10251730" cy="2438830"/>
      </dsp:txXfrm>
    </dsp:sp>
    <dsp:sp modelId="{FEA541E7-F5A4-4804-8BAE-85D067B383BE}">
      <dsp:nvSpPr>
        <dsp:cNvPr id="0" name=""/>
        <dsp:cNvSpPr/>
      </dsp:nvSpPr>
      <dsp:spPr>
        <a:xfrm>
          <a:off x="0" y="2821990"/>
          <a:ext cx="10515600" cy="2702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Иқтисодчилар унинг турли хил таърифларидан фойдаланишади, масалан, мамлакат модели, миллий модель, иқтисодий модель ва ҳ.к. </a:t>
          </a:r>
          <a:endParaRPr lang="ru-RU" sz="4000" kern="1200" dirty="0">
            <a:latin typeface="Times New Roman" panose="02020603050405020304" pitchFamily="18" charset="0"/>
            <a:cs typeface="Times New Roman" panose="02020603050405020304" pitchFamily="18" charset="0"/>
          </a:endParaRPr>
        </a:p>
      </dsp:txBody>
      <dsp:txXfrm>
        <a:off x="131935" y="2953925"/>
        <a:ext cx="10251730" cy="243883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A541E7-F5A4-4804-8BAE-85D067B383BE}">
      <dsp:nvSpPr>
        <dsp:cNvPr id="0" name=""/>
        <dsp:cNvSpPr/>
      </dsp:nvSpPr>
      <dsp:spPr>
        <a:xfrm>
          <a:off x="0" y="2104"/>
          <a:ext cx="10515600" cy="27147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Мамлакатнинг иқтисодий модели тушунчаси иқтисодий ўсишнинг асосий ва барқарор макроиқтисодий кўрсаткичлари билан боғлиқ. </a:t>
          </a:r>
          <a:endParaRPr lang="ru-RU" sz="3300" kern="1200" dirty="0">
            <a:latin typeface="Times New Roman" panose="02020603050405020304" pitchFamily="18" charset="0"/>
            <a:cs typeface="Times New Roman" panose="02020603050405020304" pitchFamily="18" charset="0"/>
          </a:endParaRPr>
        </a:p>
      </dsp:txBody>
      <dsp:txXfrm>
        <a:off x="132524" y="134628"/>
        <a:ext cx="10250552" cy="2449717"/>
      </dsp:txXfrm>
    </dsp:sp>
    <dsp:sp modelId="{1C9AC1DB-6E4D-49B1-A562-B682EEF05444}">
      <dsp:nvSpPr>
        <dsp:cNvPr id="0" name=""/>
        <dsp:cNvSpPr/>
      </dsp:nvSpPr>
      <dsp:spPr>
        <a:xfrm>
          <a:off x="0" y="2811910"/>
          <a:ext cx="10515600" cy="27147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Мамлакатнинг иқтисодий ривожланишини акс эттирувчи мураккаб кўрсаткичлар тизими ва улар ўртасидаги боғлиқлик миллий хўжаликнинг бир бутунлигини ифода этиб, мамлакатнинг иқтисодий ривожданиш моделини ташкил этади.</a:t>
          </a:r>
          <a:endParaRPr lang="ru-RU" sz="3300" kern="1200" dirty="0">
            <a:latin typeface="Times New Roman" panose="02020603050405020304" pitchFamily="18" charset="0"/>
            <a:cs typeface="Times New Roman" panose="02020603050405020304" pitchFamily="18" charset="0"/>
          </a:endParaRPr>
        </a:p>
      </dsp:txBody>
      <dsp:txXfrm>
        <a:off x="132524" y="2944434"/>
        <a:ext cx="10250552" cy="244971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322170-7C84-48B8-A583-AFB42B9AC28E}">
      <dsp:nvSpPr>
        <dsp:cNvPr id="0" name=""/>
        <dsp:cNvSpPr/>
      </dsp:nvSpPr>
      <dsp:spPr>
        <a:xfrm>
          <a:off x="0" y="469456"/>
          <a:ext cx="10515600" cy="13127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Мамлакатларнинг тегишли иқтисодий ривожланиш моделини танлашлари қуйидаги омилларга боғлиқ: </a:t>
          </a:r>
          <a:endParaRPr lang="ru-RU" sz="3400" kern="1200" dirty="0">
            <a:latin typeface="Times New Roman" panose="02020603050405020304" pitchFamily="18" charset="0"/>
            <a:cs typeface="Times New Roman" panose="02020603050405020304" pitchFamily="18" charset="0"/>
          </a:endParaRPr>
        </a:p>
      </dsp:txBody>
      <dsp:txXfrm>
        <a:off x="64083" y="533539"/>
        <a:ext cx="10387434" cy="1184574"/>
      </dsp:txXfrm>
    </dsp:sp>
    <dsp:sp modelId="{47B6309F-A3A1-461B-98AC-593A6391D6A7}">
      <dsp:nvSpPr>
        <dsp:cNvPr id="0" name=""/>
        <dsp:cNvSpPr/>
      </dsp:nvSpPr>
      <dsp:spPr>
        <a:xfrm>
          <a:off x="0" y="1880116"/>
          <a:ext cx="10515600" cy="13127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1. Мамлакатнинг географик ўрни.</a:t>
          </a:r>
          <a:r>
            <a:rPr lang="uz-Cyrl-UZ"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64083" y="1944199"/>
        <a:ext cx="10387434" cy="1184574"/>
      </dsp:txXfrm>
    </dsp:sp>
    <dsp:sp modelId="{55F27A64-E373-477C-8731-6DE09E50F1CE}">
      <dsp:nvSpPr>
        <dsp:cNvPr id="0" name=""/>
        <dsp:cNvSpPr/>
      </dsp:nvSpPr>
      <dsp:spPr>
        <a:xfrm>
          <a:off x="0" y="3192856"/>
          <a:ext cx="10515600" cy="1970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3180" rIns="241808" bIns="43180" numCol="1" spcCol="1270" anchor="t" anchorCtr="0">
          <a:noAutofit/>
        </a:bodyPr>
        <a:lstStyle/>
        <a:p>
          <a:pPr marL="0" lvl="1" indent="358775"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Аксарият мамлакатлар географик жойлашувига қараб иқтисодий ривожланиш йўлини белгилаб олишган. </a:t>
          </a:r>
          <a:endParaRPr lang="ru-RU" sz="2700" kern="1200" dirty="0">
            <a:latin typeface="Times New Roman" panose="02020603050405020304" pitchFamily="18" charset="0"/>
            <a:cs typeface="Times New Roman" panose="02020603050405020304" pitchFamily="18" charset="0"/>
          </a:endParaRPr>
        </a:p>
        <a:p>
          <a:pPr marL="0" lvl="1" indent="358775"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Масалан, Япония иқтисодиётининг экспортга йўналтирилганлиги мамлакатнинг қулай географик жойлашуви билан изоҳланади. </a:t>
          </a:r>
          <a:endParaRPr lang="ru-RU" sz="2700" kern="1200" dirty="0">
            <a:latin typeface="Times New Roman" panose="02020603050405020304" pitchFamily="18" charset="0"/>
            <a:cs typeface="Times New Roman" panose="02020603050405020304" pitchFamily="18" charset="0"/>
          </a:endParaRPr>
        </a:p>
      </dsp:txBody>
      <dsp:txXfrm>
        <a:off x="0" y="3192856"/>
        <a:ext cx="10515600" cy="197064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B7027C-E8BB-4934-B74A-C25C0E3030E4}">
      <dsp:nvSpPr>
        <dsp:cNvPr id="0" name=""/>
        <dsp:cNvSpPr/>
      </dsp:nvSpPr>
      <dsp:spPr>
        <a:xfrm>
          <a:off x="0" y="55902"/>
          <a:ext cx="10515600" cy="26465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Шу билан бир қаторда мамлакатда бой табиий ресурс заҳираларининг мавжуд эмаслиги туфайли асосий эътибор ички иқтисодий салоҳиятни оширишга қаратилган. </a:t>
          </a:r>
          <a:endParaRPr lang="ru-RU" sz="3900" kern="1200" dirty="0">
            <a:latin typeface="Times New Roman" panose="02020603050405020304" pitchFamily="18" charset="0"/>
            <a:cs typeface="Times New Roman" panose="02020603050405020304" pitchFamily="18" charset="0"/>
          </a:endParaRPr>
        </a:p>
      </dsp:txBody>
      <dsp:txXfrm>
        <a:off x="129193" y="185095"/>
        <a:ext cx="10257214" cy="2388154"/>
      </dsp:txXfrm>
    </dsp:sp>
    <dsp:sp modelId="{2DFBA9E8-6C0B-4DFA-A6D5-457322A96157}">
      <dsp:nvSpPr>
        <dsp:cNvPr id="0" name=""/>
        <dsp:cNvSpPr/>
      </dsp:nvSpPr>
      <dsp:spPr>
        <a:xfrm>
          <a:off x="0" y="2814763"/>
          <a:ext cx="10515600" cy="26465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Япония қаторига Хитой, Сингапур, Жанубий Корея, Тайвань, Вьетнам каби мамлакатларни киритиш мумкин.</a:t>
          </a:r>
          <a:endParaRPr lang="ru-RU" sz="3900" kern="1200" dirty="0">
            <a:latin typeface="Times New Roman" panose="02020603050405020304" pitchFamily="18" charset="0"/>
            <a:cs typeface="Times New Roman" panose="02020603050405020304" pitchFamily="18" charset="0"/>
          </a:endParaRPr>
        </a:p>
      </dsp:txBody>
      <dsp:txXfrm>
        <a:off x="129193" y="2943956"/>
        <a:ext cx="10257214" cy="23881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D53849-ECD8-4608-ABB0-A81132494258}">
      <dsp:nvSpPr>
        <dsp:cNvPr id="0" name=""/>
        <dsp:cNvSpPr/>
      </dsp:nvSpPr>
      <dsp:spPr>
        <a:xfrm>
          <a:off x="0" y="270501"/>
          <a:ext cx="10515600" cy="1698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uz-Cyrl-UZ" sz="4400" b="1" kern="1200" dirty="0" smtClean="0">
              <a:latin typeface="Times New Roman" panose="02020603050405020304" pitchFamily="18" charset="0"/>
              <a:cs typeface="Times New Roman" panose="02020603050405020304" pitchFamily="18" charset="0"/>
            </a:rPr>
            <a:t>2. Миллий маданият, анъаналар, дин, ҳаёт тарзи билан боғлиқ хусусиятлар.</a:t>
          </a:r>
          <a:r>
            <a:rPr lang="uz-Cyrl-UZ" sz="4400" kern="1200" dirty="0" smtClean="0">
              <a:latin typeface="Times New Roman" panose="02020603050405020304" pitchFamily="18" charset="0"/>
              <a:cs typeface="Times New Roman" panose="02020603050405020304" pitchFamily="18" charset="0"/>
            </a:rPr>
            <a:t> </a:t>
          </a:r>
          <a:endParaRPr lang="ru-RU" sz="4400" kern="1200" dirty="0">
            <a:latin typeface="Times New Roman" panose="02020603050405020304" pitchFamily="18" charset="0"/>
            <a:cs typeface="Times New Roman" panose="02020603050405020304" pitchFamily="18" charset="0"/>
          </a:endParaRPr>
        </a:p>
      </dsp:txBody>
      <dsp:txXfrm>
        <a:off x="82931" y="353432"/>
        <a:ext cx="10349738" cy="1532978"/>
      </dsp:txXfrm>
    </dsp:sp>
    <dsp:sp modelId="{7DCBEA76-3243-4C9E-BF2E-8B5C09F3E318}">
      <dsp:nvSpPr>
        <dsp:cNvPr id="0" name=""/>
        <dsp:cNvSpPr/>
      </dsp:nvSpPr>
      <dsp:spPr>
        <a:xfrm>
          <a:off x="0" y="1969341"/>
          <a:ext cx="10515600" cy="3369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Одатда, Ғарб билан Шарқ қарашлари, фикрлари бир-бирига зид ёки қисман тўғри келмаслиги мумкин.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Аслида, бу кўринмас ҳолат бўлиб кўринсада, баъзи мамлакатлар учун миллий маданият ва анъаналар иқтисодий ривожланишда муҳим аҳамият касб этади.</a:t>
          </a:r>
          <a:endParaRPr lang="ru-RU" sz="3400" kern="1200" dirty="0">
            <a:latin typeface="Times New Roman" panose="02020603050405020304" pitchFamily="18" charset="0"/>
            <a:cs typeface="Times New Roman" panose="02020603050405020304" pitchFamily="18" charset="0"/>
          </a:endParaRPr>
        </a:p>
      </dsp:txBody>
      <dsp:txXfrm>
        <a:off x="0" y="1969341"/>
        <a:ext cx="10515600" cy="336996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25892-4952-42BA-9BC5-8D2305610CDB}">
      <dsp:nvSpPr>
        <dsp:cNvPr id="0" name=""/>
        <dsp:cNvSpPr/>
      </dsp:nvSpPr>
      <dsp:spPr>
        <a:xfrm>
          <a:off x="0" y="37290"/>
          <a:ext cx="10515600" cy="1053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uz-Cyrl-UZ" sz="4500" b="1" kern="1200" dirty="0" smtClean="0">
              <a:latin typeface="Times New Roman" panose="02020603050405020304" pitchFamily="18" charset="0"/>
              <a:cs typeface="Times New Roman" panose="02020603050405020304" pitchFamily="18" charset="0"/>
            </a:rPr>
            <a:t>3. Тарихий омиллар.</a:t>
          </a:r>
          <a:r>
            <a:rPr lang="uz-Cyrl-UZ" sz="4500" kern="1200" dirty="0" smtClean="0">
              <a:latin typeface="Times New Roman" panose="02020603050405020304" pitchFamily="18" charset="0"/>
              <a:cs typeface="Times New Roman" panose="02020603050405020304" pitchFamily="18" charset="0"/>
            </a:rPr>
            <a:t> </a:t>
          </a:r>
          <a:endParaRPr lang="ru-RU" sz="4500" kern="1200" dirty="0">
            <a:latin typeface="Times New Roman" panose="02020603050405020304" pitchFamily="18" charset="0"/>
            <a:cs typeface="Times New Roman" panose="02020603050405020304" pitchFamily="18" charset="0"/>
          </a:endParaRPr>
        </a:p>
      </dsp:txBody>
      <dsp:txXfrm>
        <a:off x="51403" y="88693"/>
        <a:ext cx="10412794" cy="950194"/>
      </dsp:txXfrm>
    </dsp:sp>
    <dsp:sp modelId="{0C49259D-25C5-470E-919A-F9D9BD88AD30}">
      <dsp:nvSpPr>
        <dsp:cNvPr id="0" name=""/>
        <dsp:cNvSpPr/>
      </dsp:nvSpPr>
      <dsp:spPr>
        <a:xfrm>
          <a:off x="0" y="1090290"/>
          <a:ext cx="10515600" cy="43780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Жаҳоннинг аксарият ривожланаётган мамлакатлари 1960 йилларда мустамлака тизимидан холос бўлиб, мустақил иқтисодий ривожланиш йўлига ўтдилар.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uz-Cyrl-UZ" sz="3500" kern="1200" dirty="0" smtClean="0">
              <a:latin typeface="Times New Roman" panose="02020603050405020304" pitchFamily="18" charset="0"/>
              <a:cs typeface="Times New Roman" panose="02020603050405020304" pitchFamily="18" charset="0"/>
            </a:rPr>
            <a:t>Собиқ мустамлака мамлакатлар ва мустамлакачи мамлакатлар ўртасидаги тарихий шаклланган иқтисодий боғлиқлик бу мамлакатларнинг тегишли иқтисодий ривожланиш моделини танлашларига бевосита таъсир кўрсатган.</a:t>
          </a:r>
          <a:endParaRPr lang="ru-RU" sz="3500" kern="1200" dirty="0">
            <a:latin typeface="Times New Roman" panose="02020603050405020304" pitchFamily="18" charset="0"/>
            <a:cs typeface="Times New Roman" panose="02020603050405020304" pitchFamily="18" charset="0"/>
          </a:endParaRPr>
        </a:p>
      </dsp:txBody>
      <dsp:txXfrm>
        <a:off x="0" y="1090290"/>
        <a:ext cx="10515600" cy="43780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F68ABB-24A2-4371-A90B-162BEC73DD0B}">
      <dsp:nvSpPr>
        <dsp:cNvPr id="0" name=""/>
        <dsp:cNvSpPr/>
      </dsp:nvSpPr>
      <dsp:spPr>
        <a:xfrm>
          <a:off x="0" y="209528"/>
          <a:ext cx="10515600" cy="1521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358775" algn="just" defTabSz="2889250" rtl="0">
            <a:lnSpc>
              <a:spcPct val="90000"/>
            </a:lnSpc>
            <a:spcBef>
              <a:spcPct val="0"/>
            </a:spcBef>
            <a:spcAft>
              <a:spcPct val="35000"/>
            </a:spcAft>
          </a:pPr>
          <a:r>
            <a:rPr lang="uz-Cyrl-UZ" sz="6500" b="1" kern="1200" dirty="0" smtClean="0">
              <a:latin typeface="Times New Roman" panose="02020603050405020304" pitchFamily="18" charset="0"/>
              <a:cs typeface="Times New Roman" panose="02020603050405020304" pitchFamily="18" charset="0"/>
            </a:rPr>
            <a:t>4. Миллий менталитет.</a:t>
          </a:r>
          <a:r>
            <a:rPr lang="uz-Cyrl-UZ" sz="6500" kern="1200" dirty="0" smtClean="0">
              <a:latin typeface="Times New Roman" panose="02020603050405020304" pitchFamily="18" charset="0"/>
              <a:cs typeface="Times New Roman" panose="02020603050405020304" pitchFamily="18" charset="0"/>
            </a:rPr>
            <a:t> </a:t>
          </a:r>
          <a:endParaRPr lang="ru-RU" sz="6500" kern="1200" dirty="0">
            <a:latin typeface="Times New Roman" panose="02020603050405020304" pitchFamily="18" charset="0"/>
            <a:cs typeface="Times New Roman" panose="02020603050405020304" pitchFamily="18" charset="0"/>
          </a:endParaRPr>
        </a:p>
      </dsp:txBody>
      <dsp:txXfrm>
        <a:off x="74249" y="283777"/>
        <a:ext cx="10367102" cy="1372502"/>
      </dsp:txXfrm>
    </dsp:sp>
    <dsp:sp modelId="{20E062AA-BE45-4902-B615-7FB85C7F562B}">
      <dsp:nvSpPr>
        <dsp:cNvPr id="0" name=""/>
        <dsp:cNvSpPr/>
      </dsp:nvSpPr>
      <dsp:spPr>
        <a:xfrm>
          <a:off x="0" y="1730528"/>
          <a:ext cx="10515600" cy="35655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82550" rIns="462280" bIns="82550" numCol="1" spcCol="1270" anchor="t" anchorCtr="0">
          <a:noAutofit/>
        </a:bodyPr>
        <a:lstStyle/>
        <a:p>
          <a:pPr marL="0" lvl="1" indent="358775" algn="just" defTabSz="2266950" rtl="0">
            <a:lnSpc>
              <a:spcPct val="90000"/>
            </a:lnSpc>
            <a:spcBef>
              <a:spcPct val="0"/>
            </a:spcBef>
            <a:spcAft>
              <a:spcPct val="20000"/>
            </a:spcAft>
            <a:buChar char="••"/>
          </a:pPr>
          <a:r>
            <a:rPr lang="uz-Cyrl-UZ" sz="5100" kern="1200" smtClean="0">
              <a:latin typeface="Times New Roman" panose="02020603050405020304" pitchFamily="18" charset="0"/>
              <a:cs typeface="Times New Roman" panose="02020603050405020304" pitchFamily="18" charset="0"/>
            </a:rPr>
            <a:t>Ҳар </a:t>
          </a:r>
          <a:r>
            <a:rPr lang="uz-Cyrl-UZ" sz="5100" kern="1200" dirty="0" smtClean="0">
              <a:latin typeface="Times New Roman" panose="02020603050405020304" pitchFamily="18" charset="0"/>
              <a:cs typeface="Times New Roman" panose="02020603050405020304" pitchFamily="18" charset="0"/>
            </a:rPr>
            <a:t>бир миллатга хос миллий менталитетнинг шаклланганлиги дунё мамлакатлари иқтисодий ривожланиш моделлари хусусиятларини белгилаб беради.</a:t>
          </a:r>
          <a:endParaRPr lang="ru-RU" sz="5100" kern="1200" dirty="0">
            <a:latin typeface="Times New Roman" panose="02020603050405020304" pitchFamily="18" charset="0"/>
            <a:cs typeface="Times New Roman" panose="02020603050405020304" pitchFamily="18" charset="0"/>
          </a:endParaRPr>
        </a:p>
      </dsp:txBody>
      <dsp:txXfrm>
        <a:off x="0" y="1730528"/>
        <a:ext cx="10515600" cy="356557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17C112-4D3F-443C-8E10-99EC84721009}">
      <dsp:nvSpPr>
        <dsp:cNvPr id="0" name=""/>
        <dsp:cNvSpPr/>
      </dsp:nvSpPr>
      <dsp:spPr>
        <a:xfrm>
          <a:off x="0" y="396498"/>
          <a:ext cx="10515600" cy="470105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Иқтисодий моделларнинг асосий мақсади мамлакатнинг барқарор ривожланишини таъминлаш бўлиб, бир моделни иккинчи моделдан фарқлантирувчи элементлар ва боғлиқликлар мавжуд.</a:t>
          </a:r>
          <a:endParaRPr lang="ru-RU" sz="4900" kern="1200" dirty="0">
            <a:latin typeface="Times New Roman" panose="02020603050405020304" pitchFamily="18" charset="0"/>
            <a:cs typeface="Times New Roman" panose="02020603050405020304" pitchFamily="18" charset="0"/>
          </a:endParaRPr>
        </a:p>
      </dsp:txBody>
      <dsp:txXfrm>
        <a:off x="229487" y="625985"/>
        <a:ext cx="10056626" cy="424208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F2DA2E-01C1-49E3-9015-286302FD0826}">
      <dsp:nvSpPr>
        <dsp:cNvPr id="0" name=""/>
        <dsp:cNvSpPr/>
      </dsp:nvSpPr>
      <dsp:spPr>
        <a:xfrm>
          <a:off x="0" y="54294"/>
          <a:ext cx="10515600" cy="17760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58775" algn="just" defTabSz="2044700" rtl="0">
            <a:lnSpc>
              <a:spcPct val="90000"/>
            </a:lnSpc>
            <a:spcBef>
              <a:spcPct val="0"/>
            </a:spcBef>
            <a:spcAft>
              <a:spcPct val="35000"/>
            </a:spcAft>
          </a:pPr>
          <a:r>
            <a:rPr lang="uz-Cyrl-UZ" sz="4600" kern="1200" dirty="0" smtClean="0">
              <a:latin typeface="Times New Roman" panose="02020603050405020304" pitchFamily="18" charset="0"/>
              <a:cs typeface="Times New Roman" panose="02020603050405020304" pitchFamily="18" charset="0"/>
            </a:rPr>
            <a:t>Бу фарқ ва боғлиқликлар қуйидагилардан иборат: </a:t>
          </a:r>
          <a:endParaRPr lang="ru-RU" sz="4600" kern="1200" dirty="0">
            <a:latin typeface="Times New Roman" panose="02020603050405020304" pitchFamily="18" charset="0"/>
            <a:cs typeface="Times New Roman" panose="02020603050405020304" pitchFamily="18" charset="0"/>
          </a:endParaRPr>
        </a:p>
      </dsp:txBody>
      <dsp:txXfrm>
        <a:off x="86700" y="140994"/>
        <a:ext cx="10342200" cy="1602660"/>
      </dsp:txXfrm>
    </dsp:sp>
    <dsp:sp modelId="{C5484505-39A0-4A67-BE08-16D852FD3018}">
      <dsp:nvSpPr>
        <dsp:cNvPr id="0" name=""/>
        <dsp:cNvSpPr/>
      </dsp:nvSpPr>
      <dsp:spPr>
        <a:xfrm>
          <a:off x="0" y="1830354"/>
          <a:ext cx="10515600" cy="37135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0" lvl="1" indent="358775" algn="just" defTabSz="1600200" rtl="0">
            <a:lnSpc>
              <a:spcPct val="90000"/>
            </a:lnSpc>
            <a:spcBef>
              <a:spcPct val="0"/>
            </a:spcBef>
            <a:spcAft>
              <a:spcPct val="20000"/>
            </a:spcAft>
            <a:buChar char="••"/>
          </a:pPr>
          <a:r>
            <a:rPr lang="uz-Cyrl-UZ" sz="3600" b="1" kern="1200" dirty="0" smtClean="0">
              <a:latin typeface="Times New Roman" panose="02020603050405020304" pitchFamily="18" charset="0"/>
              <a:cs typeface="Times New Roman" panose="02020603050405020304" pitchFamily="18" charset="0"/>
            </a:rPr>
            <a:t>Мулк шаклларининг нисбати.</a:t>
          </a:r>
          <a:r>
            <a:rPr lang="uz-Cyrl-UZ"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uz-Cyrl-UZ" sz="3600" kern="1200" dirty="0" smtClean="0">
              <a:latin typeface="Times New Roman" panose="02020603050405020304" pitchFamily="18" charset="0"/>
              <a:cs typeface="Times New Roman" panose="02020603050405020304" pitchFamily="18" charset="0"/>
            </a:rPr>
            <a:t>Мамлакатда давлат ёки хусусий мулк ўртасидаги нисбат алоҳида аҳамият касб этади. </a:t>
          </a:r>
          <a:endParaRPr lang="ru-RU" sz="3600" kern="1200" dirty="0">
            <a:latin typeface="Times New Roman" panose="02020603050405020304" pitchFamily="18" charset="0"/>
            <a:cs typeface="Times New Roman" panose="02020603050405020304" pitchFamily="18" charset="0"/>
          </a:endParaRPr>
        </a:p>
        <a:p>
          <a:pPr marL="0" lvl="1" indent="358775" algn="just" defTabSz="1600200" rtl="0">
            <a:lnSpc>
              <a:spcPct val="90000"/>
            </a:lnSpc>
            <a:spcBef>
              <a:spcPct val="0"/>
            </a:spcBef>
            <a:spcAft>
              <a:spcPct val="20000"/>
            </a:spcAft>
            <a:buChar char="••"/>
          </a:pPr>
          <a:r>
            <a:rPr lang="uz-Cyrl-UZ" sz="3600" kern="1200" dirty="0" smtClean="0">
              <a:latin typeface="Times New Roman" panose="02020603050405020304" pitchFamily="18" charset="0"/>
              <a:cs typeface="Times New Roman" panose="02020603050405020304" pitchFamily="18" charset="0"/>
            </a:rPr>
            <a:t>Масалан, АҚШда хусусий мулк давлат мулкига нисбатаи устунлик қилса, Германияда аксинча, хусусий мулк давлат мулкига нисбатан паст кўрсаткичга эга.</a:t>
          </a:r>
          <a:endParaRPr lang="ru-RU" sz="3600" kern="1200" dirty="0">
            <a:latin typeface="Times New Roman" panose="02020603050405020304" pitchFamily="18" charset="0"/>
            <a:cs typeface="Times New Roman" panose="02020603050405020304" pitchFamily="18" charset="0"/>
          </a:endParaRPr>
        </a:p>
      </dsp:txBody>
      <dsp:txXfrm>
        <a:off x="0" y="1830354"/>
        <a:ext cx="10515600" cy="371358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4D4C2F-E152-4647-902A-1F378B38B816}">
      <dsp:nvSpPr>
        <dsp:cNvPr id="0" name=""/>
        <dsp:cNvSpPr/>
      </dsp:nvSpPr>
      <dsp:spPr>
        <a:xfrm>
          <a:off x="0" y="64660"/>
          <a:ext cx="10515600" cy="1263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358775" algn="just" defTabSz="2400300" rtl="0">
            <a:lnSpc>
              <a:spcPct val="90000"/>
            </a:lnSpc>
            <a:spcBef>
              <a:spcPct val="0"/>
            </a:spcBef>
            <a:spcAft>
              <a:spcPct val="35000"/>
            </a:spcAft>
          </a:pPr>
          <a:r>
            <a:rPr lang="ru-RU" sz="5400" b="1" kern="1200" dirty="0" err="1" smtClean="0">
              <a:latin typeface="Times New Roman" panose="02020603050405020304" pitchFamily="18" charset="0"/>
              <a:cs typeface="Times New Roman" panose="02020603050405020304" pitchFamily="18" charset="0"/>
            </a:rPr>
            <a:t>Давлатнинг</a:t>
          </a:r>
          <a:r>
            <a:rPr lang="ru-RU" sz="5400" b="1" kern="1200" dirty="0" smtClean="0">
              <a:latin typeface="Times New Roman" panose="02020603050405020304" pitchFamily="18" charset="0"/>
              <a:cs typeface="Times New Roman" panose="02020603050405020304" pitchFamily="18" charset="0"/>
            </a:rPr>
            <a:t> роли.</a:t>
          </a:r>
          <a:r>
            <a:rPr lang="ru-RU" sz="5400" kern="1200" dirty="0" smtClean="0">
              <a:latin typeface="Times New Roman" panose="02020603050405020304" pitchFamily="18" charset="0"/>
              <a:cs typeface="Times New Roman" panose="02020603050405020304" pitchFamily="18" charset="0"/>
            </a:rPr>
            <a:t> </a:t>
          </a:r>
          <a:endParaRPr lang="ru-RU" sz="5400" kern="1200" dirty="0">
            <a:latin typeface="Times New Roman" panose="02020603050405020304" pitchFamily="18" charset="0"/>
            <a:cs typeface="Times New Roman" panose="02020603050405020304" pitchFamily="18" charset="0"/>
          </a:endParaRPr>
        </a:p>
      </dsp:txBody>
      <dsp:txXfrm>
        <a:off x="61684" y="126344"/>
        <a:ext cx="10392232" cy="1140232"/>
      </dsp:txXfrm>
    </dsp:sp>
    <dsp:sp modelId="{E48E82D1-F6BD-4235-A2BA-70240F70EC2D}">
      <dsp:nvSpPr>
        <dsp:cNvPr id="0" name=""/>
        <dsp:cNvSpPr/>
      </dsp:nvSpPr>
      <dsp:spPr>
        <a:xfrm>
          <a:off x="0" y="1328260"/>
          <a:ext cx="10515600" cy="41358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8580" rIns="384048" bIns="68580" numCol="1" spcCol="1270" anchor="t" anchorCtr="0">
          <a:noAutofit/>
        </a:bodyPr>
        <a:lstStyle/>
        <a:p>
          <a:pPr marL="0" lvl="1" indent="358775" algn="just" defTabSz="1866900" rtl="0">
            <a:lnSpc>
              <a:spcPct val="90000"/>
            </a:lnSpc>
            <a:spcBef>
              <a:spcPct val="0"/>
            </a:spcBef>
            <a:spcAft>
              <a:spcPct val="20000"/>
            </a:spcAft>
            <a:buChar char="••"/>
          </a:pPr>
          <a:r>
            <a:rPr lang="ru-RU" sz="4200" kern="1200" dirty="0" err="1" smtClean="0">
              <a:latin typeface="Times New Roman" panose="02020603050405020304" pitchFamily="18" charset="0"/>
              <a:cs typeface="Times New Roman" panose="02020603050405020304" pitchFamily="18" charset="0"/>
            </a:rPr>
            <a:t>Бунга</a:t>
          </a:r>
          <a:r>
            <a:rPr lang="ru-RU"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ҳ</a:t>
          </a:r>
          <a:r>
            <a:rPr lang="ru-RU" sz="4200" kern="1200" dirty="0" err="1" smtClean="0">
              <a:latin typeface="Times New Roman" panose="02020603050405020304" pitchFamily="18" charset="0"/>
              <a:cs typeface="Times New Roman" panose="02020603050405020304" pitchFamily="18" charset="0"/>
            </a:rPr>
            <a:t>ам</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биз</a:t>
          </a:r>
          <a:r>
            <a:rPr lang="ru-RU" sz="4200" kern="1200" dirty="0" smtClean="0">
              <a:latin typeface="Times New Roman" panose="02020603050405020304" pitchFamily="18" charset="0"/>
              <a:cs typeface="Times New Roman" panose="02020603050405020304" pitchFamily="18" charset="0"/>
            </a:rPr>
            <a:t> АҚШ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Германияни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мисол</a:t>
          </a:r>
          <a:r>
            <a:rPr lang="ru-RU"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илиб</a:t>
          </a:r>
          <a:r>
            <a:rPr lang="ru-RU"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ў</a:t>
          </a:r>
          <a:r>
            <a:rPr lang="ru-RU" sz="4200" kern="1200" dirty="0" err="1" smtClean="0">
              <a:latin typeface="Times New Roman" panose="02020603050405020304" pitchFamily="18" charset="0"/>
              <a:cs typeface="Times New Roman" panose="02020603050405020304" pitchFamily="18" charset="0"/>
            </a:rPr>
            <a:t>тишимиз</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мумкин</a:t>
          </a:r>
          <a:r>
            <a:rPr lang="ru-RU" sz="4200" kern="1200" dirty="0" smtClean="0">
              <a:latin typeface="Times New Roman" panose="02020603050405020304" pitchFamily="18" charset="0"/>
              <a:cs typeface="Times New Roman" panose="02020603050405020304" pitchFamily="18" charset="0"/>
            </a:rPr>
            <a:t>. </a:t>
          </a:r>
          <a:endParaRPr lang="ru-RU" sz="4200" kern="1200" dirty="0">
            <a:latin typeface="Times New Roman" panose="02020603050405020304" pitchFamily="18" charset="0"/>
            <a:cs typeface="Times New Roman" panose="02020603050405020304" pitchFamily="18" charset="0"/>
          </a:endParaRPr>
        </a:p>
        <a:p>
          <a:pPr marL="0" lvl="1" indent="358775" algn="just" defTabSz="1866900" rtl="0">
            <a:lnSpc>
              <a:spcPct val="90000"/>
            </a:lnSpc>
            <a:spcBef>
              <a:spcPct val="0"/>
            </a:spcBef>
            <a:spcAft>
              <a:spcPct val="20000"/>
            </a:spcAft>
            <a:buChar char="••"/>
          </a:pPr>
          <a:r>
            <a:rPr lang="ru-RU" sz="4200" kern="1200" dirty="0" err="1" smtClean="0">
              <a:latin typeface="Times New Roman" panose="02020603050405020304" pitchFamily="18" charset="0"/>
              <a:cs typeface="Times New Roman" panose="02020603050405020304" pitchFamily="18" charset="0"/>
            </a:rPr>
            <a:t>Германияда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давлат</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секторининг</a:t>
          </a:r>
          <a:r>
            <a:rPr lang="ru-RU" sz="4200" kern="1200" dirty="0" smtClean="0">
              <a:latin typeface="Times New Roman" panose="02020603050405020304" pitchFamily="18" charset="0"/>
              <a:cs typeface="Times New Roman" panose="02020603050405020304" pitchFamily="18" charset="0"/>
            </a:rPr>
            <a:t> ми</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ёси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давлатнинг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иқтисодиётга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аралашиш</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даражаси</a:t>
          </a:r>
          <a:r>
            <a:rPr lang="uz-Cyrl-UZ" sz="4200" kern="1200" dirty="0" smtClean="0">
              <a:latin typeface="Times New Roman" panose="02020603050405020304" pitchFamily="18" charset="0"/>
              <a:cs typeface="Times New Roman" panose="02020603050405020304" pitchFamily="18" charset="0"/>
            </a:rPr>
            <a:t>,</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давлат</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харажатларининг</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ЯИМдаги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улуши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АҚШга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нисбатан</a:t>
          </a:r>
          <a:r>
            <a:rPr lang="ru-RU" sz="4200" kern="1200" dirty="0" smtClean="0">
              <a:latin typeface="Times New Roman" panose="02020603050405020304" pitchFamily="18" charset="0"/>
              <a:cs typeface="Times New Roman" panose="02020603050405020304" pitchFamily="18" charset="0"/>
            </a:rPr>
            <a:t> ю</a:t>
          </a:r>
          <a:r>
            <a:rPr lang="uz-Cyrl-UZ" sz="4200" kern="1200" dirty="0" smtClean="0">
              <a:latin typeface="Times New Roman" panose="02020603050405020304" pitchFamily="18" charset="0"/>
              <a:cs typeface="Times New Roman" panose="02020603050405020304" pitchFamily="18" charset="0"/>
            </a:rPr>
            <a:t>қ</a:t>
          </a:r>
          <a:r>
            <a:rPr lang="ru-RU" sz="4200" kern="1200" dirty="0" smtClean="0">
              <a:latin typeface="Times New Roman" panose="02020603050405020304" pitchFamily="18" charset="0"/>
              <a:cs typeface="Times New Roman" panose="02020603050405020304" pitchFamily="18" charset="0"/>
            </a:rPr>
            <a:t>ори </a:t>
          </a:r>
          <a:r>
            <a:rPr lang="uz-Cyrl-UZ" sz="4200" kern="1200" dirty="0" smtClean="0">
              <a:latin typeface="Times New Roman" panose="02020603050405020304" pitchFamily="18" charset="0"/>
              <a:cs typeface="Times New Roman" panose="02020603050405020304" pitchFamily="18" charset="0"/>
            </a:rPr>
            <a:t>ҳ</a:t>
          </a:r>
          <a:r>
            <a:rPr lang="ru-RU" sz="4200" kern="1200" dirty="0" err="1" smtClean="0">
              <a:latin typeface="Times New Roman" panose="02020603050405020304" pitchFamily="18" charset="0"/>
              <a:cs typeface="Times New Roman" panose="02020603050405020304" pitchFamily="18" charset="0"/>
            </a:rPr>
            <a:t>исобланади</a:t>
          </a:r>
          <a:r>
            <a:rPr lang="ru-RU"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0" y="1328260"/>
        <a:ext cx="10515600" cy="4135859"/>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18CA4A-0421-4734-8EF2-8B4C8D9D5DEC}">
      <dsp:nvSpPr>
        <dsp:cNvPr id="0" name=""/>
        <dsp:cNvSpPr/>
      </dsp:nvSpPr>
      <dsp:spPr>
        <a:xfrm>
          <a:off x="0" y="42802"/>
          <a:ext cx="10515600" cy="1053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b="1" kern="1200" dirty="0" err="1" smtClean="0">
              <a:latin typeface="Times New Roman" panose="02020603050405020304" pitchFamily="18" charset="0"/>
              <a:cs typeface="Times New Roman" panose="02020603050405020304" pitchFamily="18" charset="0"/>
            </a:rPr>
            <a:t>Иқтисодиётнинг</a:t>
          </a:r>
          <a:r>
            <a:rPr lang="ru-RU" sz="4500" b="1" kern="1200" dirty="0" smtClean="0">
              <a:latin typeface="Times New Roman" panose="02020603050405020304" pitchFamily="18" charset="0"/>
              <a:cs typeface="Times New Roman" panose="02020603050405020304" pitchFamily="18" charset="0"/>
            </a:rPr>
            <a:t> очи</a:t>
          </a:r>
          <a:r>
            <a:rPr lang="uz-Cyrl-UZ" sz="4500" b="1" kern="1200" dirty="0" smtClean="0">
              <a:latin typeface="Times New Roman" panose="02020603050405020304" pitchFamily="18" charset="0"/>
              <a:cs typeface="Times New Roman" panose="02020603050405020304" pitchFamily="18" charset="0"/>
            </a:rPr>
            <a:t>қ</a:t>
          </a:r>
          <a:r>
            <a:rPr lang="ru-RU" sz="4500" b="1" kern="1200" dirty="0" smtClean="0">
              <a:latin typeface="Times New Roman" panose="02020603050405020304" pitchFamily="18" charset="0"/>
              <a:cs typeface="Times New Roman" panose="02020603050405020304" pitchFamily="18" charset="0"/>
            </a:rPr>
            <a:t>лик </a:t>
          </a:r>
          <a:r>
            <a:rPr lang="ru-RU" sz="4500" b="1" kern="1200" dirty="0" err="1" smtClean="0">
              <a:latin typeface="Times New Roman" panose="02020603050405020304" pitchFamily="18" charset="0"/>
              <a:cs typeface="Times New Roman" panose="02020603050405020304" pitchFamily="18" charset="0"/>
            </a:rPr>
            <a:t>даражаси</a:t>
          </a:r>
          <a:r>
            <a:rPr lang="ru-RU" sz="4500" b="1" kern="1200" dirty="0" smtClean="0">
              <a:latin typeface="Times New Roman" panose="02020603050405020304" pitchFamily="18" charset="0"/>
              <a:cs typeface="Times New Roman" panose="02020603050405020304" pitchFamily="18" charset="0"/>
            </a:rPr>
            <a:t>.</a:t>
          </a:r>
          <a:r>
            <a:rPr lang="ru-RU" sz="4500" kern="1200" dirty="0" smtClean="0">
              <a:latin typeface="Times New Roman" panose="02020603050405020304" pitchFamily="18" charset="0"/>
              <a:cs typeface="Times New Roman" panose="02020603050405020304" pitchFamily="18" charset="0"/>
            </a:rPr>
            <a:t> </a:t>
          </a:r>
          <a:endParaRPr lang="ru-RU" sz="4500" kern="1200" dirty="0">
            <a:latin typeface="Times New Roman" panose="02020603050405020304" pitchFamily="18" charset="0"/>
            <a:cs typeface="Times New Roman" panose="02020603050405020304" pitchFamily="18" charset="0"/>
          </a:endParaRPr>
        </a:p>
      </dsp:txBody>
      <dsp:txXfrm>
        <a:off x="51403" y="94205"/>
        <a:ext cx="10412794" cy="950194"/>
      </dsp:txXfrm>
    </dsp:sp>
    <dsp:sp modelId="{7CB89797-1079-44A7-931E-ECE63000AE92}">
      <dsp:nvSpPr>
        <dsp:cNvPr id="0" name=""/>
        <dsp:cNvSpPr/>
      </dsp:nvSpPr>
      <dsp:spPr>
        <a:xfrm>
          <a:off x="0" y="1095802"/>
          <a:ext cx="10515600" cy="44711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Шундай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мамлакатлар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борки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уларнинг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иқтисодиёти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таш</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и ало</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а</a:t>
          </a:r>
          <a:r>
            <a:rPr lang="uz-Cyrl-UZ" sz="3500" kern="1200" dirty="0" smtClean="0">
              <a:latin typeface="Times New Roman" panose="02020603050405020304" pitchFamily="18" charset="0"/>
              <a:cs typeface="Times New Roman" panose="02020603050405020304" pitchFamily="18" charset="0"/>
            </a:rPr>
            <a:t>л</a:t>
          </a:r>
          <a:r>
            <a:rPr lang="ru-RU" sz="3500" kern="1200" dirty="0" err="1" smtClean="0">
              <a:latin typeface="Times New Roman" panose="02020603050405020304" pitchFamily="18" charset="0"/>
              <a:cs typeface="Times New Roman" panose="02020603050405020304" pitchFamily="18" charset="0"/>
            </a:rPr>
            <a:t>арга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яъни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экспортга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боғлиқ</a:t>
          </a:r>
          <a:r>
            <a:rPr lang="ru-RU" sz="3500" kern="1200" dirty="0" smtClean="0">
              <a:latin typeface="Times New Roman" panose="02020603050405020304" pitchFamily="18" charset="0"/>
              <a:cs typeface="Times New Roman" panose="02020603050405020304" pitchFamily="18" charset="0"/>
            </a:rPr>
            <a:t> б</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лади</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б</a:t>
          </a:r>
          <a:r>
            <a:rPr lang="ru-RU" sz="3500" kern="1200" dirty="0" smtClean="0">
              <a:latin typeface="Times New Roman" panose="02020603050405020304" pitchFamily="18" charset="0"/>
              <a:cs typeface="Times New Roman" panose="02020603050405020304" pitchFamily="18" charset="0"/>
            </a:rPr>
            <a:t>у </a:t>
          </a:r>
          <a:r>
            <a:rPr lang="ru-RU" sz="3500" kern="1200" dirty="0" err="1" smtClean="0">
              <a:latin typeface="Times New Roman" panose="02020603050405020304" pitchFamily="18" charset="0"/>
              <a:cs typeface="Times New Roman" panose="02020603050405020304" pitchFamily="18" charset="0"/>
            </a:rPr>
            <a:t>каби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мамлакатлар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иқтисодиётининг</a:t>
          </a:r>
          <a:r>
            <a:rPr lang="ru-RU" sz="3500" kern="1200" dirty="0" smtClean="0">
              <a:latin typeface="Times New Roman" panose="02020603050405020304" pitchFamily="18" charset="0"/>
              <a:cs typeface="Times New Roman" panose="02020603050405020304" pitchFamily="18" charset="0"/>
            </a:rPr>
            <a:t> очи</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лик </a:t>
          </a:r>
          <a:r>
            <a:rPr lang="ru-RU" sz="3500" kern="1200" dirty="0" err="1" smtClean="0">
              <a:latin typeface="Times New Roman" panose="02020603050405020304" pitchFamily="18" charset="0"/>
              <a:cs typeface="Times New Roman" panose="02020603050405020304" pitchFamily="18" charset="0"/>
            </a:rPr>
            <a:t>даражаси</a:t>
          </a:r>
          <a:r>
            <a:rPr lang="ru-RU" sz="3500" kern="1200" dirty="0" smtClean="0">
              <a:latin typeface="Times New Roman" panose="02020603050405020304" pitchFamily="18" charset="0"/>
              <a:cs typeface="Times New Roman" panose="02020603050405020304" pitchFamily="18" charset="0"/>
            </a:rPr>
            <a:t> ю</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ори б</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лади</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Баъзи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мамлакатларда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эса</a:t>
          </a:r>
          <a:r>
            <a:rPr lang="ru-RU" sz="3500" kern="1200" dirty="0" smtClean="0">
              <a:latin typeface="Times New Roman" panose="02020603050405020304" pitchFamily="18" charset="0"/>
              <a:cs typeface="Times New Roman" panose="02020603050405020304" pitchFamily="18" charset="0"/>
            </a:rPr>
            <a:t> протекционизм </a:t>
          </a:r>
          <a:r>
            <a:rPr lang="ru-RU" sz="3500" kern="1200" dirty="0" err="1" smtClean="0">
              <a:latin typeface="Times New Roman" panose="02020603050405020304" pitchFamily="18" charset="0"/>
              <a:cs typeface="Times New Roman" panose="02020603050405020304" pitchFamily="18" charset="0"/>
            </a:rPr>
            <a:t>кучли</a:t>
          </a:r>
          <a:r>
            <a:rPr lang="ru-RU" sz="3500" kern="1200" dirty="0" smtClean="0">
              <a:latin typeface="Times New Roman" panose="02020603050405020304" pitchFamily="18" charset="0"/>
              <a:cs typeface="Times New Roman" panose="02020603050405020304" pitchFamily="18" charset="0"/>
            </a:rPr>
            <a:t> б</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уларда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иқтисодиётнинг</a:t>
          </a:r>
          <a:r>
            <a:rPr lang="ru-RU" sz="3500" kern="1200" dirty="0" smtClean="0">
              <a:latin typeface="Times New Roman" panose="02020603050405020304" pitchFamily="18" charset="0"/>
              <a:cs typeface="Times New Roman" panose="02020603050405020304" pitchFamily="18" charset="0"/>
            </a:rPr>
            <a:t> очи</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лик </a:t>
          </a:r>
          <a:r>
            <a:rPr lang="ru-RU" sz="3500" kern="1200" dirty="0" err="1" smtClean="0">
              <a:latin typeface="Times New Roman" panose="02020603050405020304" pitchFamily="18" charset="0"/>
              <a:cs typeface="Times New Roman" panose="02020603050405020304" pitchFamily="18" charset="0"/>
            </a:rPr>
            <a:t>даражаси</a:t>
          </a:r>
          <a:r>
            <a:rPr lang="ru-RU" sz="3500" kern="1200" dirty="0" smtClean="0">
              <a:latin typeface="Times New Roman" panose="02020603050405020304" pitchFamily="18" charset="0"/>
              <a:cs typeface="Times New Roman" panose="02020603050405020304" pitchFamily="18" charset="0"/>
            </a:rPr>
            <a:t> паст б</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лади</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Иқтисодиётнинг</a:t>
          </a:r>
          <a:r>
            <a:rPr lang="ru-RU" sz="3500" kern="1200" dirty="0" smtClean="0">
              <a:latin typeface="Times New Roman" panose="02020603050405020304" pitchFamily="18" charset="0"/>
              <a:cs typeface="Times New Roman" panose="02020603050405020304" pitchFamily="18" charset="0"/>
            </a:rPr>
            <a:t> очи</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лик </a:t>
          </a:r>
          <a:r>
            <a:rPr lang="ru-RU" sz="3500" kern="1200" dirty="0" err="1" smtClean="0">
              <a:latin typeface="Times New Roman" panose="02020603050405020304" pitchFamily="18" charset="0"/>
              <a:cs typeface="Times New Roman" panose="02020603050405020304" pitchFamily="18" charset="0"/>
            </a:rPr>
            <a:t>даражасига</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араб </a:t>
          </a:r>
          <a:r>
            <a:rPr lang="uz-Cyrl-UZ" sz="3500" kern="1200" dirty="0" smtClean="0">
              <a:latin typeface="Times New Roman" panose="02020603050405020304" pitchFamily="18" charset="0"/>
              <a:cs typeface="Times New Roman" panose="02020603050405020304" pitchFamily="18" charset="0"/>
            </a:rPr>
            <a:t>ҳ</a:t>
          </a:r>
          <a:r>
            <a:rPr lang="ru-RU" sz="3500" kern="1200" dirty="0" err="1" smtClean="0">
              <a:latin typeface="Times New Roman" panose="02020603050405020304" pitchFamily="18" charset="0"/>
              <a:cs typeface="Times New Roman" panose="02020603050405020304" pitchFamily="18" charset="0"/>
            </a:rPr>
            <a:t>ам</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моделлар</a:t>
          </a:r>
          <a:r>
            <a:rPr lang="ru-RU" sz="3500" kern="1200" dirty="0" smtClean="0">
              <a:latin typeface="Times New Roman" panose="02020603050405020304" pitchFamily="18" charset="0"/>
              <a:cs typeface="Times New Roman" panose="02020603050405020304" pitchFamily="18" charset="0"/>
            </a:rPr>
            <a:t> фар</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ланади</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0" y="1095802"/>
        <a:ext cx="10515600" cy="447119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D0E7E7-F013-454E-922F-644B6AE231E3}">
      <dsp:nvSpPr>
        <dsp:cNvPr id="0" name=""/>
        <dsp:cNvSpPr/>
      </dsp:nvSpPr>
      <dsp:spPr>
        <a:xfrm>
          <a:off x="0" y="60428"/>
          <a:ext cx="10515600" cy="23692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b="1" kern="1200" dirty="0" err="1" smtClean="0">
              <a:latin typeface="Times New Roman" panose="02020603050405020304" pitchFamily="18" charset="0"/>
              <a:cs typeface="Times New Roman" panose="02020603050405020304" pitchFamily="18" charset="0"/>
            </a:rPr>
            <a:t>Иқтисод</a:t>
          </a:r>
          <a:r>
            <a:rPr lang="uz-Cyrl-UZ" sz="4500" b="1" kern="1200" dirty="0" smtClean="0">
              <a:latin typeface="Times New Roman" panose="02020603050405020304" pitchFamily="18" charset="0"/>
              <a:cs typeface="Times New Roman" panose="02020603050405020304" pitchFamily="18" charset="0"/>
            </a:rPr>
            <a:t>иётни</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молиялаштириш</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ма</a:t>
          </a:r>
          <a:r>
            <a:rPr lang="uz-Cyrl-UZ" sz="4500" b="1" kern="1200" dirty="0" smtClean="0">
              <a:latin typeface="Times New Roman" panose="02020603050405020304" pitchFamily="18" charset="0"/>
              <a:cs typeface="Times New Roman" panose="02020603050405020304" pitchFamily="18" charset="0"/>
            </a:rPr>
            <a:t>н</a:t>
          </a:r>
          <a:r>
            <a:rPr lang="ru-RU" sz="4500" b="1" kern="1200" dirty="0" err="1" smtClean="0">
              <a:latin typeface="Times New Roman" panose="02020603050405020304" pitchFamily="18" charset="0"/>
              <a:cs typeface="Times New Roman" panose="02020603050405020304" pitchFamily="18" charset="0"/>
            </a:rPr>
            <a:t>балари</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ва</a:t>
          </a:r>
          <a:r>
            <a:rPr lang="ru-RU" sz="4500" b="1" kern="1200" dirty="0" smtClean="0">
              <a:latin typeface="Times New Roman" panose="02020603050405020304" pitchFamily="18" charset="0"/>
              <a:cs typeface="Times New Roman" panose="02020603050405020304" pitchFamily="18" charset="0"/>
            </a:rPr>
            <a:t> ми</a:t>
          </a:r>
          <a:r>
            <a:rPr lang="uz-Cyrl-UZ" sz="4500" b="1" kern="1200" dirty="0" smtClean="0">
              <a:latin typeface="Times New Roman" panose="02020603050405020304" pitchFamily="18" charset="0"/>
              <a:cs typeface="Times New Roman" panose="02020603050405020304" pitchFamily="18" charset="0"/>
            </a:rPr>
            <a:t>қ</a:t>
          </a:r>
          <a:r>
            <a:rPr lang="ru-RU" sz="4500" b="1" kern="1200" dirty="0" err="1" smtClean="0">
              <a:latin typeface="Times New Roman" panose="02020603050405020304" pitchFamily="18" charset="0"/>
              <a:cs typeface="Times New Roman" panose="02020603050405020304" pitchFamily="18" charset="0"/>
            </a:rPr>
            <a:t>ёси</a:t>
          </a:r>
          <a:r>
            <a:rPr lang="uz-Cyrl-UZ" sz="4500" b="1" kern="1200" dirty="0" smtClean="0">
              <a:latin typeface="Times New Roman" panose="02020603050405020304" pitchFamily="18" charset="0"/>
              <a:cs typeface="Times New Roman" panose="02020603050405020304" pitchFamily="18" charset="0"/>
            </a:rPr>
            <a:t>,</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хорижи</a:t>
          </a:r>
          <a:r>
            <a:rPr lang="uz-Cyrl-UZ" sz="4500" b="1" kern="1200" dirty="0" smtClean="0">
              <a:latin typeface="Times New Roman" panose="02020603050405020304" pitchFamily="18" charset="0"/>
              <a:cs typeface="Times New Roman" panose="02020603050405020304" pitchFamily="18" charset="0"/>
            </a:rPr>
            <a:t>й</a:t>
          </a:r>
          <a:r>
            <a:rPr lang="ru-RU" sz="4500" b="1" kern="1200" dirty="0" smtClean="0">
              <a:latin typeface="Times New Roman" panose="02020603050405020304" pitchFamily="18" charset="0"/>
              <a:cs typeface="Times New Roman" panose="02020603050405020304" pitchFamily="18" charset="0"/>
            </a:rPr>
            <a:t> капитал</a:t>
          </a:r>
          <a:r>
            <a:rPr lang="uz-Cyrl-UZ" sz="4500" b="1" kern="1200" dirty="0" smtClean="0">
              <a:latin typeface="Times New Roman" panose="02020603050405020304" pitchFamily="18" charset="0"/>
              <a:cs typeface="Times New Roman" panose="02020603050405020304" pitchFamily="18" charset="0"/>
            </a:rPr>
            <a:t>нинг</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иқтисодиётдаги</a:t>
          </a:r>
          <a:r>
            <a:rPr lang="ru-RU" sz="4500" b="1" kern="1200" dirty="0" smtClean="0">
              <a:latin typeface="Times New Roman" panose="02020603050405020304" pitchFamily="18" charset="0"/>
              <a:cs typeface="Times New Roman" panose="02020603050405020304" pitchFamily="18" charset="0"/>
            </a:rPr>
            <a:t> </a:t>
          </a:r>
          <a:r>
            <a:rPr lang="ru-RU" sz="4500" b="1" kern="1200" dirty="0" err="1" smtClean="0">
              <a:latin typeface="Times New Roman" panose="02020603050405020304" pitchFamily="18" charset="0"/>
              <a:cs typeface="Times New Roman" panose="02020603050405020304" pitchFamily="18" charset="0"/>
            </a:rPr>
            <a:t>улуши</a:t>
          </a:r>
          <a:r>
            <a:rPr lang="ru-RU" sz="4500" b="1" kern="1200" dirty="0" smtClean="0">
              <a:latin typeface="Times New Roman" panose="02020603050405020304" pitchFamily="18" charset="0"/>
              <a:cs typeface="Times New Roman" panose="02020603050405020304" pitchFamily="18" charset="0"/>
            </a:rPr>
            <a:t>.</a:t>
          </a:r>
          <a:r>
            <a:rPr lang="ru-RU" sz="4500" kern="1200" dirty="0" smtClean="0">
              <a:latin typeface="Times New Roman" panose="02020603050405020304" pitchFamily="18" charset="0"/>
              <a:cs typeface="Times New Roman" panose="02020603050405020304" pitchFamily="18" charset="0"/>
            </a:rPr>
            <a:t> </a:t>
          </a:r>
          <a:endParaRPr lang="ru-RU" sz="4500" kern="1200" dirty="0">
            <a:latin typeface="Times New Roman" panose="02020603050405020304" pitchFamily="18" charset="0"/>
            <a:cs typeface="Times New Roman" panose="02020603050405020304" pitchFamily="18" charset="0"/>
          </a:endParaRPr>
        </a:p>
      </dsp:txBody>
      <dsp:txXfrm>
        <a:off x="115657" y="176085"/>
        <a:ext cx="10284286" cy="2137935"/>
      </dsp:txXfrm>
    </dsp:sp>
    <dsp:sp modelId="{9052B279-A7CE-45CF-A5CA-217B5DA16C89}">
      <dsp:nvSpPr>
        <dsp:cNvPr id="0" name=""/>
        <dsp:cNvSpPr/>
      </dsp:nvSpPr>
      <dsp:spPr>
        <a:xfrm>
          <a:off x="0" y="2429678"/>
          <a:ext cx="10515600"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7150" rIns="320040" bIns="57150" numCol="1" spcCol="1270" anchor="t" anchorCtr="0">
          <a:noAutofit/>
        </a:bodyPr>
        <a:lstStyle/>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Мамлакат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молиялаштириш</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a:t>
          </a:r>
          <a:r>
            <a:rPr lang="uz-Cyrl-UZ" sz="3500" kern="1200" dirty="0" smtClean="0">
              <a:latin typeface="Times New Roman" panose="02020603050405020304" pitchFamily="18" charset="0"/>
              <a:cs typeface="Times New Roman" panose="02020603050405020304" pitchFamily="18" charset="0"/>
            </a:rPr>
            <a:t>н</a:t>
          </a:r>
          <a:r>
            <a:rPr lang="ru-RU" sz="3500" kern="1200" dirty="0" err="1" smtClean="0">
              <a:latin typeface="Times New Roman" panose="02020603050405020304" pitchFamily="18" charset="0"/>
              <a:cs typeface="Times New Roman" panose="02020603050405020304" pitchFamily="18" charset="0"/>
            </a:rPr>
            <a:t>балари</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анчалик</a:t>
          </a:r>
          <a:r>
            <a:rPr lang="ru-RU" sz="3500" kern="1200" dirty="0" smtClean="0">
              <a:latin typeface="Times New Roman" panose="02020603050405020304" pitchFamily="18" charset="0"/>
              <a:cs typeface="Times New Roman" panose="02020603050405020304" pitchFamily="18" charset="0"/>
            </a:rPr>
            <a:t> хор</a:t>
          </a:r>
          <a:r>
            <a:rPr lang="uz-Cyrl-UZ" sz="3500" kern="1200" dirty="0" smtClean="0">
              <a:latin typeface="Times New Roman" panose="02020603050405020304" pitchFamily="18" charset="0"/>
              <a:cs typeface="Times New Roman" panose="02020603050405020304" pitchFamily="18" charset="0"/>
            </a:rPr>
            <a:t>ижий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капиталларга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боғлиқ</a:t>
          </a:r>
          <a:r>
            <a:rPr lang="ru-RU" sz="3500" kern="1200" dirty="0" smtClean="0">
              <a:latin typeface="Times New Roman" panose="02020603050405020304" pitchFamily="18" charset="0"/>
              <a:cs typeface="Times New Roman" panose="02020603050405020304" pitchFamily="18" charset="0"/>
            </a:rPr>
            <a:t> б</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лса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мамлакат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иқтисодиёти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шунчалик</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таш</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и </a:t>
          </a:r>
          <a:r>
            <a:rPr lang="ru-RU" sz="3500" kern="1200" dirty="0" err="1" smtClean="0">
              <a:latin typeface="Times New Roman" panose="02020603050405020304" pitchFamily="18" charset="0"/>
              <a:cs typeface="Times New Roman" panose="02020603050405020304" pitchFamily="18" charset="0"/>
            </a:rPr>
            <a:t>иқтисодий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омилларга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боғлиқ</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бўлиб</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олади</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a:p>
          <a:pPr marL="0" lvl="1" indent="358775" algn="just" defTabSz="1555750" rtl="0">
            <a:lnSpc>
              <a:spcPct val="90000"/>
            </a:lnSpc>
            <a:spcBef>
              <a:spcPct val="0"/>
            </a:spcBef>
            <a:spcAft>
              <a:spcPct val="20000"/>
            </a:spcAft>
            <a:buChar char="••"/>
          </a:pPr>
          <a:r>
            <a:rPr lang="ru-RU" sz="3500" kern="1200" dirty="0" err="1" smtClean="0">
              <a:latin typeface="Times New Roman" panose="02020603050405020304" pitchFamily="18" charset="0"/>
              <a:cs typeface="Times New Roman" panose="02020603050405020304" pitchFamily="18" charset="0"/>
            </a:rPr>
            <a:t>Бу</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эса</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ў</a:t>
          </a:r>
          <a:r>
            <a:rPr lang="ru-RU" sz="3500" kern="1200" dirty="0" smtClean="0">
              <a:latin typeface="Times New Roman" panose="02020603050405020304" pitchFamily="18" charset="0"/>
              <a:cs typeface="Times New Roman" panose="02020603050405020304" pitchFamily="18" charset="0"/>
            </a:rPr>
            <a:t>з </a:t>
          </a:r>
          <a:r>
            <a:rPr lang="ru-RU" sz="3500" kern="1200" dirty="0" err="1" smtClean="0">
              <a:latin typeface="Times New Roman" panose="02020603050405020304" pitchFamily="18" charset="0"/>
              <a:cs typeface="Times New Roman" panose="02020603050405020304" pitchFamily="18" charset="0"/>
            </a:rPr>
            <a:t>навбатида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салбий</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ҳ</a:t>
          </a:r>
          <a:r>
            <a:rPr lang="ru-RU" sz="3500" kern="1200" dirty="0" err="1" smtClean="0">
              <a:latin typeface="Times New Roman" panose="02020603050405020304" pitchFamily="18" charset="0"/>
              <a:cs typeface="Times New Roman" panose="02020603050405020304" pitchFamily="18" charset="0"/>
            </a:rPr>
            <a:t>олатларга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олиб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келиши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мумкин</a:t>
          </a:r>
          <a:r>
            <a:rPr lang="ru-RU" sz="3500"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0" y="2429678"/>
        <a:ext cx="10515600" cy="298080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F2FBCD-01E4-4E63-802C-56654A54FA47}">
      <dsp:nvSpPr>
        <dsp:cNvPr id="0" name=""/>
        <dsp:cNvSpPr/>
      </dsp:nvSpPr>
      <dsp:spPr>
        <a:xfrm>
          <a:off x="0" y="14996"/>
          <a:ext cx="10515600" cy="14507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6220" tIns="236220" rIns="236220" bIns="236220" numCol="1" spcCol="1270" anchor="ctr" anchorCtr="0">
          <a:noAutofit/>
        </a:bodyPr>
        <a:lstStyle/>
        <a:p>
          <a:pPr marL="0" lvl="0" indent="358775" algn="just" defTabSz="2755900" rtl="0">
            <a:lnSpc>
              <a:spcPct val="90000"/>
            </a:lnSpc>
            <a:spcBef>
              <a:spcPct val="0"/>
            </a:spcBef>
            <a:spcAft>
              <a:spcPct val="35000"/>
            </a:spcAft>
          </a:pPr>
          <a:r>
            <a:rPr lang="ru-RU" sz="6200" b="1" kern="1200" dirty="0" err="1" smtClean="0">
              <a:latin typeface="Times New Roman" panose="02020603050405020304" pitchFamily="18" charset="0"/>
              <a:cs typeface="Times New Roman" panose="02020603050405020304" pitchFamily="18" charset="0"/>
            </a:rPr>
            <a:t>Ме</a:t>
          </a:r>
          <a:r>
            <a:rPr lang="uz-Cyrl-UZ" sz="6200" b="1" kern="1200" dirty="0" smtClean="0">
              <a:latin typeface="Times New Roman" panose="02020603050405020304" pitchFamily="18" charset="0"/>
              <a:cs typeface="Times New Roman" panose="02020603050405020304" pitchFamily="18" charset="0"/>
            </a:rPr>
            <a:t>ҳ</a:t>
          </a:r>
          <a:r>
            <a:rPr lang="ru-RU" sz="6200" b="1" kern="1200" dirty="0" err="1" smtClean="0">
              <a:latin typeface="Times New Roman" panose="02020603050405020304" pitchFamily="18" charset="0"/>
              <a:cs typeface="Times New Roman" panose="02020603050405020304" pitchFamily="18" charset="0"/>
            </a:rPr>
            <a:t>нат</a:t>
          </a:r>
          <a:r>
            <a:rPr lang="ru-RU" sz="6200" b="1" kern="1200" dirty="0" smtClean="0">
              <a:latin typeface="Times New Roman" panose="02020603050405020304" pitchFamily="18" charset="0"/>
              <a:cs typeface="Times New Roman" panose="02020603050405020304" pitchFamily="18" charset="0"/>
            </a:rPr>
            <a:t> </a:t>
          </a:r>
          <a:r>
            <a:rPr lang="ru-RU" sz="6200" b="1" kern="1200" dirty="0" err="1" smtClean="0">
              <a:latin typeface="Times New Roman" panose="02020603050405020304" pitchFamily="18" charset="0"/>
              <a:cs typeface="Times New Roman" panose="02020603050405020304" pitchFamily="18" charset="0"/>
            </a:rPr>
            <a:t>бозори</a:t>
          </a:r>
          <a:r>
            <a:rPr lang="ru-RU" sz="6200" b="1" kern="1200" dirty="0" smtClean="0">
              <a:latin typeface="Times New Roman" panose="02020603050405020304" pitchFamily="18" charset="0"/>
              <a:cs typeface="Times New Roman" panose="02020603050405020304" pitchFamily="18" charset="0"/>
            </a:rPr>
            <a:t>.</a:t>
          </a:r>
          <a:r>
            <a:rPr lang="ru-RU" sz="6200" kern="1200" dirty="0" smtClean="0">
              <a:latin typeface="Times New Roman" panose="02020603050405020304" pitchFamily="18" charset="0"/>
              <a:cs typeface="Times New Roman" panose="02020603050405020304" pitchFamily="18" charset="0"/>
            </a:rPr>
            <a:t> </a:t>
          </a:r>
          <a:endParaRPr lang="ru-RU" sz="6200" kern="1200" dirty="0">
            <a:latin typeface="Times New Roman" panose="02020603050405020304" pitchFamily="18" charset="0"/>
            <a:cs typeface="Times New Roman" panose="02020603050405020304" pitchFamily="18" charset="0"/>
          </a:endParaRPr>
        </a:p>
      </dsp:txBody>
      <dsp:txXfrm>
        <a:off x="70822" y="85818"/>
        <a:ext cx="10373956" cy="1309155"/>
      </dsp:txXfrm>
    </dsp:sp>
    <dsp:sp modelId="{F930BE9C-4709-41A7-ADB7-E3C4A316CC72}">
      <dsp:nvSpPr>
        <dsp:cNvPr id="0" name=""/>
        <dsp:cNvSpPr/>
      </dsp:nvSpPr>
      <dsp:spPr>
        <a:xfrm>
          <a:off x="0" y="1465796"/>
          <a:ext cx="10515600" cy="39785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8740" rIns="440944" bIns="78740" numCol="1" spcCol="1270" anchor="t" anchorCtr="0">
          <a:noAutofit/>
        </a:bodyPr>
        <a:lstStyle/>
        <a:p>
          <a:pPr marL="0" lvl="1" indent="358775" algn="just" defTabSz="2133600" rtl="0">
            <a:lnSpc>
              <a:spcPct val="90000"/>
            </a:lnSpc>
            <a:spcBef>
              <a:spcPct val="0"/>
            </a:spcBef>
            <a:spcAft>
              <a:spcPct val="20000"/>
            </a:spcAft>
            <a:buChar char="••"/>
          </a:pPr>
          <a:r>
            <a:rPr lang="ru-RU" sz="4800" kern="1200" smtClean="0">
              <a:latin typeface="Times New Roman" panose="02020603050405020304" pitchFamily="18" charset="0"/>
              <a:cs typeface="Times New Roman" panose="02020603050405020304" pitchFamily="18" charset="0"/>
            </a:rPr>
            <a:t>Одатда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ривожланаётган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мамлакатларда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ишчи</a:t>
          </a:r>
          <a:r>
            <a:rPr lang="ru-RU" sz="4800" kern="1200" dirty="0" smtClean="0">
              <a:latin typeface="Times New Roman" panose="02020603050405020304" pitchFamily="18" charset="0"/>
              <a:cs typeface="Times New Roman" panose="02020603050405020304" pitchFamily="18" charset="0"/>
            </a:rPr>
            <a:t> кучи к</a:t>
          </a:r>
          <a:r>
            <a:rPr lang="uz-Cyrl-UZ" sz="4800" kern="1200" dirty="0" smtClean="0">
              <a:latin typeface="Times New Roman" panose="02020603050405020304" pitchFamily="18" charset="0"/>
              <a:cs typeface="Times New Roman" panose="02020603050405020304" pitchFamily="18" charset="0"/>
            </a:rPr>
            <a:t>ў</a:t>
          </a:r>
          <a:r>
            <a:rPr lang="ru-RU" sz="4800" kern="1200" dirty="0" err="1" smtClean="0">
              <a:latin typeface="Times New Roman" panose="02020603050405020304" pitchFamily="18" charset="0"/>
              <a:cs typeface="Times New Roman" panose="02020603050405020304" pitchFamily="18" charset="0"/>
            </a:rPr>
            <a:t>плиги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сабабли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арзон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ишчи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кучини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яратади</a:t>
          </a:r>
          <a:r>
            <a:rPr lang="uz-Cyrl-UZ" sz="4800" kern="1200" dirty="0" smtClean="0">
              <a:latin typeface="Times New Roman" panose="02020603050405020304" pitchFamily="18" charset="0"/>
              <a:cs typeface="Times New Roman" panose="02020603050405020304" pitchFamily="18" charset="0"/>
            </a:rPr>
            <a:t>,</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ривожланган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давлатларда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эса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бу</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ҳ</a:t>
          </a:r>
          <a:r>
            <a:rPr lang="ru-RU" sz="4800" kern="1200" dirty="0" err="1" smtClean="0">
              <a:latin typeface="Times New Roman" panose="02020603050405020304" pitchFamily="18" charset="0"/>
              <a:cs typeface="Times New Roman" panose="02020603050405020304" pitchFamily="18" charset="0"/>
            </a:rPr>
            <a:t>олат</a:t>
          </a:r>
          <a:r>
            <a:rPr lang="ru-RU" sz="4800" kern="1200" dirty="0" smtClean="0">
              <a:latin typeface="Times New Roman" panose="02020603050405020304" pitchFamily="18" charset="0"/>
              <a:cs typeface="Times New Roman" panose="02020603050405020304" pitchFamily="18" charset="0"/>
            </a:rPr>
            <a:t> фар</a:t>
          </a:r>
          <a:r>
            <a:rPr lang="uz-Cyrl-UZ" sz="4800" kern="1200" dirty="0" smtClean="0">
              <a:latin typeface="Times New Roman" panose="02020603050405020304" pitchFamily="18" charset="0"/>
              <a:cs typeface="Times New Roman" panose="02020603050405020304" pitchFamily="18" charset="0"/>
            </a:rPr>
            <a:t>қ</a:t>
          </a:r>
          <a:r>
            <a:rPr lang="ru-RU" sz="4800" kern="1200" dirty="0" smtClean="0">
              <a:latin typeface="Times New Roman" panose="02020603050405020304" pitchFamily="18" charset="0"/>
              <a:cs typeface="Times New Roman" panose="02020603050405020304" pitchFamily="18" charset="0"/>
            </a:rPr>
            <a:t>ли </a:t>
          </a:r>
          <a:r>
            <a:rPr lang="ru-RU" sz="4800" kern="1200" dirty="0" err="1" smtClean="0">
              <a:latin typeface="Times New Roman" panose="02020603050405020304" pitchFamily="18" charset="0"/>
              <a:cs typeface="Times New Roman" panose="02020603050405020304" pitchFamily="18" charset="0"/>
            </a:rPr>
            <a:t>равишда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ишчи</a:t>
          </a:r>
          <a:r>
            <a:rPr lang="ru-RU" sz="4800" kern="1200" dirty="0" smtClean="0">
              <a:latin typeface="Times New Roman" panose="02020603050405020304" pitchFamily="18" charset="0"/>
              <a:cs typeface="Times New Roman" panose="02020603050405020304" pitchFamily="18" charset="0"/>
            </a:rPr>
            <a:t> кучи </a:t>
          </a:r>
          <a:r>
            <a:rPr lang="ru-RU" sz="4800" kern="1200" dirty="0" err="1" smtClean="0">
              <a:latin typeface="Times New Roman" panose="02020603050405020304" pitchFamily="18" charset="0"/>
              <a:cs typeface="Times New Roman" panose="02020603050405020304" pitchFamily="18" charset="0"/>
            </a:rPr>
            <a:t>малакали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аммо</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қ</a:t>
          </a:r>
          <a:r>
            <a:rPr lang="ru-RU" sz="4800" kern="1200" dirty="0" err="1" smtClean="0">
              <a:latin typeface="Times New Roman" panose="02020603050405020304" pitchFamily="18" charset="0"/>
              <a:cs typeface="Times New Roman" panose="02020603050405020304" pitchFamily="18" charset="0"/>
            </a:rPr>
            <a:t>иммат</a:t>
          </a:r>
          <a:r>
            <a:rPr lang="ru-RU" sz="4800" kern="1200" dirty="0" smtClean="0">
              <a:latin typeface="Times New Roman" panose="02020603050405020304" pitchFamily="18" charset="0"/>
              <a:cs typeface="Times New Roman" panose="02020603050405020304" pitchFamily="18" charset="0"/>
            </a:rPr>
            <a:t> б</a:t>
          </a:r>
          <a:r>
            <a:rPr lang="uz-Cyrl-UZ" sz="4800" kern="1200" dirty="0" smtClean="0">
              <a:latin typeface="Times New Roman" panose="02020603050405020304" pitchFamily="18" charset="0"/>
              <a:cs typeface="Times New Roman" panose="02020603050405020304" pitchFamily="18" charset="0"/>
            </a:rPr>
            <a:t>ў</a:t>
          </a:r>
          <a:r>
            <a:rPr lang="ru-RU" sz="4800" kern="1200" dirty="0" err="1" smtClean="0">
              <a:latin typeface="Times New Roman" panose="02020603050405020304" pitchFamily="18" charset="0"/>
              <a:cs typeface="Times New Roman" panose="02020603050405020304" pitchFamily="18" charset="0"/>
            </a:rPr>
            <a:t>лади</a:t>
          </a:r>
          <a:r>
            <a:rPr lang="ru-RU" sz="4800" kern="1200" dirty="0" smtClean="0">
              <a:latin typeface="Times New Roman" panose="02020603050405020304" pitchFamily="18" charset="0"/>
              <a:cs typeface="Times New Roman" panose="02020603050405020304" pitchFamily="18" charset="0"/>
            </a:rPr>
            <a:t>.</a:t>
          </a:r>
          <a:endParaRPr lang="ru-RU" sz="4800" kern="1200" dirty="0">
            <a:latin typeface="Times New Roman" panose="02020603050405020304" pitchFamily="18" charset="0"/>
            <a:cs typeface="Times New Roman" panose="02020603050405020304" pitchFamily="18" charset="0"/>
          </a:endParaRPr>
        </a:p>
      </dsp:txBody>
      <dsp:txXfrm>
        <a:off x="0" y="1465796"/>
        <a:ext cx="10515600" cy="397854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09A1AD-91B9-4D75-AFC8-B9A72C10D8E6}">
      <dsp:nvSpPr>
        <dsp:cNvPr id="0" name=""/>
        <dsp:cNvSpPr/>
      </dsp:nvSpPr>
      <dsp:spPr>
        <a:xfrm>
          <a:off x="0" y="218039"/>
          <a:ext cx="10515600" cy="1930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58775" algn="just" defTabSz="2222500" rtl="0">
            <a:lnSpc>
              <a:spcPct val="90000"/>
            </a:lnSpc>
            <a:spcBef>
              <a:spcPct val="0"/>
            </a:spcBef>
            <a:spcAft>
              <a:spcPct val="35000"/>
            </a:spcAft>
          </a:pPr>
          <a:r>
            <a:rPr lang="ru-RU" sz="5000" b="1" kern="1200" dirty="0" err="1" smtClean="0">
              <a:latin typeface="Times New Roman" panose="02020603050405020304" pitchFamily="18" charset="0"/>
              <a:cs typeface="Times New Roman" panose="02020603050405020304" pitchFamily="18" charset="0"/>
            </a:rPr>
            <a:t>Таш</a:t>
          </a:r>
          <a:r>
            <a:rPr lang="uz-Cyrl-UZ" sz="5000" b="1" kern="1200" dirty="0" smtClean="0">
              <a:latin typeface="Times New Roman" panose="02020603050405020304" pitchFamily="18" charset="0"/>
              <a:cs typeface="Times New Roman" panose="02020603050405020304" pitchFamily="18" charset="0"/>
            </a:rPr>
            <a:t>қ</a:t>
          </a:r>
          <a:r>
            <a:rPr lang="ru-RU" sz="5000" b="1" kern="1200" dirty="0" smtClean="0">
              <a:latin typeface="Times New Roman" panose="02020603050405020304" pitchFamily="18" charset="0"/>
              <a:cs typeface="Times New Roman" panose="02020603050405020304" pitchFamily="18" charset="0"/>
            </a:rPr>
            <a:t>и </a:t>
          </a:r>
          <a:r>
            <a:rPr lang="ru-RU" sz="5000" b="1" kern="1200" dirty="0" err="1" smtClean="0">
              <a:latin typeface="Times New Roman" panose="02020603050405020304" pitchFamily="18" charset="0"/>
              <a:cs typeface="Times New Roman" panose="02020603050405020304" pitchFamily="18" charset="0"/>
            </a:rPr>
            <a:t>иқтисодий</a:t>
          </a:r>
          <a:r>
            <a:rPr lang="ru-RU" sz="5000" b="1" kern="1200" dirty="0" smtClean="0">
              <a:latin typeface="Times New Roman" panose="02020603050405020304" pitchFamily="18" charset="0"/>
              <a:cs typeface="Times New Roman" panose="02020603050405020304" pitchFamily="18" charset="0"/>
            </a:rPr>
            <a:t> ало</a:t>
          </a:r>
          <a:r>
            <a:rPr lang="uz-Cyrl-UZ" sz="5000" b="1" kern="1200" dirty="0" smtClean="0">
              <a:latin typeface="Times New Roman" panose="02020603050405020304" pitchFamily="18" charset="0"/>
              <a:cs typeface="Times New Roman" panose="02020603050405020304" pitchFamily="18" charset="0"/>
            </a:rPr>
            <a:t>қ</a:t>
          </a:r>
          <a:r>
            <a:rPr lang="ru-RU" sz="5000" b="1" kern="1200" dirty="0" err="1" smtClean="0">
              <a:latin typeface="Times New Roman" panose="02020603050405020304" pitchFamily="18" charset="0"/>
              <a:cs typeface="Times New Roman" panose="02020603050405020304" pitchFamily="18" charset="0"/>
            </a:rPr>
            <a:t>аларнинг</a:t>
          </a:r>
          <a:r>
            <a:rPr lang="ru-RU" sz="5000" b="1" kern="1200" dirty="0" smtClean="0">
              <a:latin typeface="Times New Roman" panose="02020603050405020304" pitchFamily="18" charset="0"/>
              <a:cs typeface="Times New Roman" panose="02020603050405020304" pitchFamily="18" charset="0"/>
            </a:rPr>
            <a:t> </a:t>
          </a:r>
          <a:r>
            <a:rPr lang="ru-RU" sz="5000" b="1" kern="1200" dirty="0" err="1" smtClean="0">
              <a:latin typeface="Times New Roman" panose="02020603050405020304" pitchFamily="18" charset="0"/>
              <a:cs typeface="Times New Roman" panose="02020603050405020304" pitchFamily="18" charset="0"/>
            </a:rPr>
            <a:t>характери</a:t>
          </a:r>
          <a:r>
            <a:rPr lang="ru-RU" sz="5000" b="1" kern="1200" dirty="0" smtClean="0">
              <a:latin typeface="Times New Roman" panose="02020603050405020304" pitchFamily="18" charset="0"/>
              <a:cs typeface="Times New Roman" panose="02020603050405020304" pitchFamily="18" charset="0"/>
            </a:rPr>
            <a:t>, </a:t>
          </a:r>
          <a:r>
            <a:rPr lang="ru-RU" sz="5000" b="1" kern="1200" dirty="0" err="1" smtClean="0">
              <a:latin typeface="Times New Roman" panose="02020603050405020304" pitchFamily="18" charset="0"/>
              <a:cs typeface="Times New Roman" panose="02020603050405020304" pitchFamily="18" charset="0"/>
            </a:rPr>
            <a:t>савдо</a:t>
          </a:r>
          <a:r>
            <a:rPr lang="ru-RU" sz="5000" b="1" kern="1200" dirty="0" smtClean="0">
              <a:latin typeface="Times New Roman" panose="02020603050405020304" pitchFamily="18" charset="0"/>
              <a:cs typeface="Times New Roman" panose="02020603050405020304" pitchFamily="18" charset="0"/>
            </a:rPr>
            <a:t> </a:t>
          </a:r>
          <a:r>
            <a:rPr lang="ru-RU" sz="5000" b="1" kern="1200" dirty="0" err="1" smtClean="0">
              <a:latin typeface="Times New Roman" panose="02020603050405020304" pitchFamily="18" charset="0"/>
              <a:cs typeface="Times New Roman" panose="02020603050405020304" pitchFamily="18" charset="0"/>
            </a:rPr>
            <a:t>сиёсат</a:t>
          </a:r>
          <a:r>
            <a:rPr lang="uz-Cyrl-UZ" sz="5000" b="1" kern="1200" dirty="0" smtClean="0">
              <a:latin typeface="Times New Roman" panose="02020603050405020304" pitchFamily="18" charset="0"/>
              <a:cs typeface="Times New Roman" panose="02020603050405020304" pitchFamily="18" charset="0"/>
            </a:rPr>
            <a:t>и</a:t>
          </a:r>
          <a:r>
            <a:rPr lang="ru-RU" sz="5000" b="1" kern="1200" dirty="0" smtClean="0">
              <a:latin typeface="Times New Roman" panose="02020603050405020304" pitchFamily="18" charset="0"/>
              <a:cs typeface="Times New Roman" panose="02020603050405020304" pitchFamily="18" charset="0"/>
            </a:rPr>
            <a:t>.</a:t>
          </a:r>
          <a:r>
            <a:rPr lang="ru-RU" sz="5000" kern="1200" dirty="0" smtClean="0">
              <a:latin typeface="Times New Roman" panose="02020603050405020304" pitchFamily="18" charset="0"/>
              <a:cs typeface="Times New Roman" panose="02020603050405020304" pitchFamily="18" charset="0"/>
            </a:rPr>
            <a:t> </a:t>
          </a:r>
          <a:endParaRPr lang="ru-RU" sz="5000" kern="1200" dirty="0">
            <a:latin typeface="Times New Roman" panose="02020603050405020304" pitchFamily="18" charset="0"/>
            <a:cs typeface="Times New Roman" panose="02020603050405020304" pitchFamily="18" charset="0"/>
          </a:endParaRPr>
        </a:p>
      </dsp:txBody>
      <dsp:txXfrm>
        <a:off x="94239" y="312278"/>
        <a:ext cx="10327122" cy="1742022"/>
      </dsp:txXfrm>
    </dsp:sp>
    <dsp:sp modelId="{52C25584-CEB4-4C0C-B0D3-B222168FB1A2}">
      <dsp:nvSpPr>
        <dsp:cNvPr id="0" name=""/>
        <dsp:cNvSpPr/>
      </dsp:nvSpPr>
      <dsp:spPr>
        <a:xfrm>
          <a:off x="0" y="2148539"/>
          <a:ext cx="10515600" cy="3208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3500" rIns="355600" bIns="63500" numCol="1" spcCol="1270" anchor="t" anchorCtr="0">
          <a:noAutofit/>
        </a:bodyPr>
        <a:lstStyle/>
        <a:p>
          <a:pPr marL="0" lvl="1" indent="358775" algn="just" defTabSz="1733550" rtl="0">
            <a:lnSpc>
              <a:spcPct val="90000"/>
            </a:lnSpc>
            <a:spcBef>
              <a:spcPct val="0"/>
            </a:spcBef>
            <a:spcAft>
              <a:spcPct val="20000"/>
            </a:spcAft>
            <a:buChar char="••"/>
          </a:pPr>
          <a:r>
            <a:rPr lang="ru-RU" sz="3900" kern="1200" dirty="0" err="1" smtClean="0">
              <a:latin typeface="Times New Roman" panose="02020603050405020304" pitchFamily="18" charset="0"/>
              <a:cs typeface="Times New Roman" panose="02020603050405020304" pitchFamily="18" charset="0"/>
            </a:rPr>
            <a:t>Бу</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омил</a:t>
          </a:r>
          <a:r>
            <a:rPr lang="ru-RU" sz="3900" kern="1200" dirty="0" smtClean="0">
              <a:latin typeface="Times New Roman" panose="02020603050405020304" pitchFamily="18" charset="0"/>
              <a:cs typeface="Times New Roman" panose="02020603050405020304" pitchFamily="18" charset="0"/>
            </a:rPr>
            <a:t> ю</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оридаги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иқтисодиётнинг</a:t>
          </a:r>
          <a:r>
            <a:rPr lang="ru-RU" sz="3900" kern="1200" dirty="0" smtClean="0">
              <a:latin typeface="Times New Roman" panose="02020603050405020304" pitchFamily="18" charset="0"/>
              <a:cs typeface="Times New Roman" panose="02020603050405020304" pitchFamily="18" charset="0"/>
            </a:rPr>
            <a:t> очи</a:t>
          </a:r>
          <a:r>
            <a:rPr lang="uz-Cyrl-UZ" sz="3900" kern="1200" dirty="0" smtClean="0">
              <a:latin typeface="Times New Roman" panose="02020603050405020304" pitchFamily="18" charset="0"/>
              <a:cs typeface="Times New Roman" panose="02020603050405020304" pitchFamily="18" charset="0"/>
            </a:rPr>
            <a:t>қ</a:t>
          </a:r>
          <a:r>
            <a:rPr lang="ru-RU" sz="3900" kern="1200" dirty="0" smtClean="0">
              <a:latin typeface="Times New Roman" panose="02020603050405020304" pitchFamily="18" charset="0"/>
              <a:cs typeface="Times New Roman" panose="02020603050405020304" pitchFamily="18" charset="0"/>
            </a:rPr>
            <a:t>лик </a:t>
          </a:r>
          <a:r>
            <a:rPr lang="ru-RU" sz="3900" kern="1200" dirty="0" err="1" smtClean="0">
              <a:latin typeface="Times New Roman" panose="02020603050405020304" pitchFamily="18" charset="0"/>
              <a:cs typeface="Times New Roman" panose="02020603050405020304" pitchFamily="18" charset="0"/>
            </a:rPr>
            <a:t>даражасига</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ў</a:t>
          </a:r>
          <a:r>
            <a:rPr lang="ru-RU" sz="3900" kern="1200" dirty="0" err="1" smtClean="0">
              <a:latin typeface="Times New Roman" panose="02020603050405020304" pitchFamily="18" charset="0"/>
              <a:cs typeface="Times New Roman" panose="02020603050405020304" pitchFamily="18" charset="0"/>
            </a:rPr>
            <a:t>хшаш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бўлиб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мамлакат</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анчалик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a:t>
          </a:r>
          <a:r>
            <a:rPr lang="uz-Cyrl-UZ" sz="3900" kern="1200" dirty="0" smtClean="0">
              <a:latin typeface="Times New Roman" panose="02020603050405020304" pitchFamily="18" charset="0"/>
              <a:cs typeface="Times New Roman" panose="02020603050405020304" pitchFamily="18" charset="0"/>
            </a:rPr>
            <a:t>қ</a:t>
          </a:r>
          <a:r>
            <a:rPr lang="ru-RU" sz="3900" kern="1200" dirty="0" smtClean="0">
              <a:latin typeface="Times New Roman" panose="02020603050405020304" pitchFamily="18" charset="0"/>
              <a:cs typeface="Times New Roman" panose="02020603050405020304" pitchFamily="18" charset="0"/>
            </a:rPr>
            <a:t>и </a:t>
          </a:r>
          <a:r>
            <a:rPr lang="ru-RU" sz="3900" kern="1200" dirty="0" err="1" smtClean="0">
              <a:latin typeface="Times New Roman" panose="02020603050405020304" pitchFamily="18" charset="0"/>
              <a:cs typeface="Times New Roman" panose="02020603050405020304" pitchFamily="18" charset="0"/>
            </a:rPr>
            <a:t>иқтисодий</a:t>
          </a:r>
          <a:r>
            <a:rPr lang="ru-RU" sz="3900" kern="1200" dirty="0" smtClean="0">
              <a:latin typeface="Times New Roman" panose="02020603050405020304" pitchFamily="18" charset="0"/>
              <a:cs typeface="Times New Roman" panose="02020603050405020304" pitchFamily="18" charset="0"/>
            </a:rPr>
            <a:t> ало</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аларни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жадал</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равишда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ривожлан</a:t>
          </a:r>
          <a:r>
            <a:rPr lang="uz-Cyrl-UZ" sz="3900" kern="1200" dirty="0" smtClean="0">
              <a:latin typeface="Times New Roman" panose="02020603050405020304" pitchFamily="18" charset="0"/>
              <a:cs typeface="Times New Roman" panose="02020603050405020304" pitchFamily="18" charset="0"/>
            </a:rPr>
            <a:t>т</a:t>
          </a:r>
          <a:r>
            <a:rPr lang="ru-RU" sz="3900" kern="1200" dirty="0" err="1" smtClean="0">
              <a:latin typeface="Times New Roman" panose="02020603050405020304" pitchFamily="18" charset="0"/>
              <a:cs typeface="Times New Roman" panose="02020603050405020304" pitchFamily="18" charset="0"/>
            </a:rPr>
            <a:t>ирса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таш</a:t>
          </a:r>
          <a:r>
            <a:rPr lang="uz-Cyrl-UZ" sz="3900" kern="1200" dirty="0" smtClean="0">
              <a:latin typeface="Times New Roman" panose="02020603050405020304" pitchFamily="18" charset="0"/>
              <a:cs typeface="Times New Roman" panose="02020603050405020304" pitchFamily="18" charset="0"/>
            </a:rPr>
            <a:t>қ</a:t>
          </a:r>
          <a:r>
            <a:rPr lang="ru-RU" sz="3900" kern="1200" dirty="0" smtClean="0">
              <a:latin typeface="Times New Roman" panose="02020603050405020304" pitchFamily="18" charset="0"/>
              <a:cs typeface="Times New Roman" panose="02020603050405020304" pitchFamily="18" charset="0"/>
            </a:rPr>
            <a:t>и </a:t>
          </a:r>
          <a:r>
            <a:rPr lang="ru-RU" sz="3900" kern="1200" dirty="0" err="1" smtClean="0">
              <a:latin typeface="Times New Roman" panose="02020603050405020304" pitchFamily="18" charset="0"/>
              <a:cs typeface="Times New Roman" panose="02020603050405020304" pitchFamily="18" charset="0"/>
            </a:rPr>
            <a:t>са</a:t>
          </a:r>
          <a:r>
            <a:rPr lang="uz-Cyrl-UZ" sz="3900" kern="1200" dirty="0" smtClean="0">
              <a:latin typeface="Times New Roman" panose="02020603050405020304" pitchFamily="18" charset="0"/>
              <a:cs typeface="Times New Roman" panose="02020603050405020304" pitchFamily="18" charset="0"/>
            </a:rPr>
            <a:t>в</a:t>
          </a:r>
          <a:r>
            <a:rPr lang="ru-RU" sz="3900" kern="1200" dirty="0" smtClean="0">
              <a:latin typeface="Times New Roman" panose="02020603050405020304" pitchFamily="18" charset="0"/>
              <a:cs typeface="Times New Roman" panose="02020603050405020304" pitchFamily="18" charset="0"/>
            </a:rPr>
            <a:t>дога </a:t>
          </a:r>
          <a:r>
            <a:rPr lang="ru-RU" sz="3900" kern="1200" dirty="0" err="1" smtClean="0">
              <a:latin typeface="Times New Roman" panose="02020603050405020304" pitchFamily="18" charset="0"/>
              <a:cs typeface="Times New Roman" panose="02020603050405020304" pitchFamily="18" charset="0"/>
            </a:rPr>
            <a:t>кенг</a:t>
          </a:r>
          <a:r>
            <a:rPr lang="ru-RU" sz="3900" kern="1200" dirty="0" smtClean="0">
              <a:latin typeface="Times New Roman" panose="02020603050405020304" pitchFamily="18" charset="0"/>
              <a:cs typeface="Times New Roman" panose="02020603050405020304" pitchFamily="18" charset="0"/>
            </a:rPr>
            <a:t> й</a:t>
          </a:r>
          <a:r>
            <a:rPr lang="uz-Cyrl-UZ" sz="3900" kern="1200" dirty="0" smtClean="0">
              <a:latin typeface="Times New Roman" panose="02020603050405020304" pitchFamily="18" charset="0"/>
              <a:cs typeface="Times New Roman" panose="02020603050405020304" pitchFamily="18" charset="0"/>
            </a:rPr>
            <a:t>ў</a:t>
          </a:r>
          <a:r>
            <a:rPr lang="ru-RU" sz="3900" kern="1200" dirty="0" smtClean="0">
              <a:latin typeface="Times New Roman" panose="02020603050405020304" pitchFamily="18" charset="0"/>
              <a:cs typeface="Times New Roman" panose="02020603050405020304" pitchFamily="18" charset="0"/>
            </a:rPr>
            <a:t>л </a:t>
          </a:r>
          <a:r>
            <a:rPr lang="ru-RU" sz="3900" kern="1200" dirty="0" err="1" smtClean="0">
              <a:latin typeface="Times New Roman" panose="02020603050405020304" pitchFamily="18" charset="0"/>
              <a:cs typeface="Times New Roman" panose="02020603050405020304" pitchFamily="18" charset="0"/>
            </a:rPr>
            <a:t>очиб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бериш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сиёсатини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юритса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мамлакат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иқтисодиёти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шунчалик</a:t>
          </a:r>
          <a:r>
            <a:rPr lang="ru-RU" sz="3900" kern="1200" dirty="0" smtClean="0">
              <a:latin typeface="Times New Roman" panose="02020603050405020304" pitchFamily="18" charset="0"/>
              <a:cs typeface="Times New Roman" panose="02020603050405020304" pitchFamily="18" charset="0"/>
            </a:rPr>
            <a:t> бар</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арорлашади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0" y="2148539"/>
        <a:ext cx="10515600" cy="320850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AE56EC-BD44-49B6-8F38-5102DCD5ED7F}">
      <dsp:nvSpPr>
        <dsp:cNvPr id="0" name=""/>
        <dsp:cNvSpPr/>
      </dsp:nvSpPr>
      <dsp:spPr>
        <a:xfrm>
          <a:off x="0" y="27823"/>
          <a:ext cx="10515600" cy="15057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b="1" kern="1200" dirty="0" err="1" smtClean="0">
              <a:latin typeface="Times New Roman" panose="02020603050405020304" pitchFamily="18" charset="0"/>
              <a:cs typeface="Times New Roman" panose="02020603050405020304" pitchFamily="18" charset="0"/>
            </a:rPr>
            <a:t>Миллий</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иқтисодиётнинг</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жаҳон</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иқтисодиётига</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интеграциялашув</a:t>
          </a:r>
          <a:r>
            <a:rPr lang="ru-RU" sz="3900" b="1" kern="1200" dirty="0" smtClean="0">
              <a:latin typeface="Times New Roman" panose="02020603050405020304" pitchFamily="18" charset="0"/>
              <a:cs typeface="Times New Roman" panose="02020603050405020304" pitchFamily="18" charset="0"/>
            </a:rPr>
            <a:t> </a:t>
          </a:r>
          <a:r>
            <a:rPr lang="ru-RU" sz="3900" b="1" kern="1200" dirty="0" err="1" smtClean="0">
              <a:latin typeface="Times New Roman" panose="02020603050405020304" pitchFamily="18" charset="0"/>
              <a:cs typeface="Times New Roman" panose="02020603050405020304" pitchFamily="18" charset="0"/>
            </a:rPr>
            <a:t>даражаси</a:t>
          </a:r>
          <a:r>
            <a:rPr lang="uz-Cyrl-UZ" sz="3900" b="1"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73507" y="101330"/>
        <a:ext cx="10368586" cy="1358776"/>
      </dsp:txXfrm>
    </dsp:sp>
    <dsp:sp modelId="{43A64C11-79AC-4C1C-B4F6-0AB026668ACF}">
      <dsp:nvSpPr>
        <dsp:cNvPr id="0" name=""/>
        <dsp:cNvSpPr/>
      </dsp:nvSpPr>
      <dsp:spPr>
        <a:xfrm>
          <a:off x="0" y="1533613"/>
          <a:ext cx="10515600" cy="39557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Бир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a:t>
          </a:r>
          <a:r>
            <a:rPr lang="ru-RU" sz="3000" kern="1200" dirty="0" smtClean="0">
              <a:latin typeface="Times New Roman" panose="02020603050405020304" pitchFamily="18" charset="0"/>
              <a:cs typeface="Times New Roman" panose="02020603050405020304" pitchFamily="18" charset="0"/>
            </a:rPr>
            <a:t> бош</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а </a:t>
          </a: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ало</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а </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илмасдан</a:t>
          </a:r>
          <a:r>
            <a:rPr lang="uz-Cyrl-UZ" sz="3000" kern="1200" dirty="0" smtClean="0">
              <a:latin typeface="Times New Roman" panose="02020603050405020304" pitchFamily="18" charset="0"/>
              <a:cs typeface="Times New Roman" panose="02020603050405020304" pitchFamily="18" charset="0"/>
            </a:rPr>
            <a:t>,</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якка</a:t>
          </a:r>
          <a:r>
            <a:rPr lang="ru-RU" sz="3000" kern="1200" dirty="0" smtClean="0">
              <a:latin typeface="Times New Roman" panose="02020603050405020304" pitchFamily="18" charset="0"/>
              <a:cs typeface="Times New Roman" panose="02020603050405020304" pitchFamily="18" charset="0"/>
            </a:rPr>
            <a:t>, ало</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ида</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олда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ривожлана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олмайди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Шунинг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учун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бирлашган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ол</a:t>
          </a:r>
          <a:r>
            <a:rPr lang="uz-Cyrl-UZ" sz="3000" kern="1200" dirty="0" smtClean="0">
              <a:latin typeface="Times New Roman" panose="02020603050405020304" pitchFamily="18" charset="0"/>
              <a:cs typeface="Times New Roman" panose="02020603050405020304" pitchFamily="18" charset="0"/>
            </a:rPr>
            <a:t>д</a:t>
          </a:r>
          <a:r>
            <a:rPr lang="ru-RU" sz="3000" kern="1200" dirty="0" smtClean="0">
              <a:latin typeface="Times New Roman" panose="02020603050405020304" pitchFamily="18" charset="0"/>
              <a:cs typeface="Times New Roman" panose="02020603050405020304" pitchFamily="18" charset="0"/>
            </a:rPr>
            <a:t>а </a:t>
          </a:r>
          <a:r>
            <a:rPr lang="uz-Cyrl-UZ" sz="3000" kern="1200" dirty="0" smtClean="0">
              <a:latin typeface="Times New Roman" panose="02020603050405020304" pitchFamily="18" charset="0"/>
              <a:cs typeface="Times New Roman" panose="02020603050405020304" pitchFamily="18" charset="0"/>
            </a:rPr>
            <a:t>ў</a:t>
          </a:r>
          <a:r>
            <a:rPr lang="ru-RU" sz="3000" kern="1200" dirty="0" smtClean="0">
              <a:latin typeface="Times New Roman" panose="02020603050405020304" pitchFamily="18" charset="0"/>
              <a:cs typeface="Times New Roman" panose="02020603050405020304" pitchFamily="18" charset="0"/>
            </a:rPr>
            <a:t>з и</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ти</a:t>
          </a:r>
          <a:r>
            <a:rPr lang="uz-Cyrl-UZ" sz="3000" kern="1200" dirty="0" smtClean="0">
              <a:latin typeface="Times New Roman" panose="02020603050405020304" pitchFamily="18" charset="0"/>
              <a:cs typeface="Times New Roman" panose="02020603050405020304" pitchFamily="18" charset="0"/>
            </a:rPr>
            <a:t>с</a:t>
          </a:r>
          <a:r>
            <a:rPr lang="ru-RU" sz="3000" kern="1200" dirty="0" err="1" smtClean="0">
              <a:latin typeface="Times New Roman" panose="02020603050405020304" pitchFamily="18" charset="0"/>
              <a:cs typeface="Times New Roman" panose="02020603050405020304" pitchFamily="18" charset="0"/>
            </a:rPr>
            <a:t>одиётини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юритади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Мамлакатлар</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садлари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имкониятлари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бир-бири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кесишса</a:t>
          </a:r>
          <a:r>
            <a:rPr lang="ru-RU" sz="3000" kern="1200" dirty="0" smtClean="0">
              <a:latin typeface="Times New Roman" panose="02020603050405020304" pitchFamily="18" charset="0"/>
              <a:cs typeface="Times New Roman" panose="02020603050405020304" pitchFamily="18" charset="0"/>
            </a:rPr>
            <a:t>, улар </a:t>
          </a:r>
          <a:r>
            <a:rPr lang="ru-RU" sz="3000" kern="1200" dirty="0" err="1" smtClean="0">
              <a:latin typeface="Times New Roman" panose="02020603050405020304" pitchFamily="18" charset="0"/>
              <a:cs typeface="Times New Roman" panose="02020603050405020304" pitchFamily="18" charset="0"/>
            </a:rPr>
            <a:t>бир-бирлари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амкорлик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равишда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ол</a:t>
          </a:r>
          <a:r>
            <a:rPr lang="uz-Cyrl-UZ" sz="3000" kern="1200" dirty="0" smtClean="0">
              <a:latin typeface="Times New Roman" panose="02020603050405020304" pitchFamily="18" charset="0"/>
              <a:cs typeface="Times New Roman" panose="02020603050405020304" pitchFamily="18" charset="0"/>
            </a:rPr>
            <a:t>и</a:t>
          </a:r>
          <a:r>
            <a:rPr lang="ru-RU" sz="3000" kern="1200" dirty="0" smtClean="0">
              <a:latin typeface="Times New Roman" panose="02020603050405020304" pitchFamily="18" charset="0"/>
              <a:cs typeface="Times New Roman" panose="02020603050405020304" pitchFamily="18" charset="0"/>
            </a:rPr>
            <a:t>б </a:t>
          </a:r>
          <a:r>
            <a:rPr lang="ru-RU" sz="3000" kern="1200" dirty="0" err="1" smtClean="0">
              <a:latin typeface="Times New Roman" panose="02020603050405020304" pitchFamily="18" charset="0"/>
              <a:cs typeface="Times New Roman" panose="02020603050405020304" pitchFamily="18" charset="0"/>
            </a:rPr>
            <a:t>боришади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бунда </a:t>
          </a:r>
          <a:r>
            <a:rPr lang="ru-RU" sz="3000" kern="1200" dirty="0" err="1" smtClean="0">
              <a:latin typeface="Times New Roman" panose="02020603050405020304" pitchFamily="18" charset="0"/>
              <a:cs typeface="Times New Roman" panose="02020603050405020304" pitchFamily="18" charset="0"/>
            </a:rPr>
            <a:t>анча</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улайликларга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эришилади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a:p>
          <a:pPr marL="0" lvl="1" indent="358775" algn="just" defTabSz="1333500" rtl="0">
            <a:lnSpc>
              <a:spcPct val="90000"/>
            </a:lnSpc>
            <a:spcBef>
              <a:spcPct val="0"/>
            </a:spcBef>
            <a:spcAft>
              <a:spcPct val="20000"/>
            </a:spcAft>
            <a:buChar char="••"/>
          </a:pPr>
          <a:r>
            <a:rPr lang="ru-RU" sz="3000" kern="1200" dirty="0" err="1" smtClean="0">
              <a:latin typeface="Times New Roman" panose="02020603050405020304" pitchFamily="18" charset="0"/>
              <a:cs typeface="Times New Roman" panose="02020603050405020304" pitchFamily="18" charset="0"/>
            </a:rPr>
            <a:t>Бунга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ЕИдаги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ягона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валютанинг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киритилишини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мисол</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қилишимиз</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мумкин</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0" y="1533613"/>
        <a:ext cx="10515600" cy="395577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D6B5C0-161C-4271-8315-37638FE28A72}">
      <dsp:nvSpPr>
        <dsp:cNvPr id="0" name=""/>
        <dsp:cNvSpPr/>
      </dsp:nvSpPr>
      <dsp:spPr>
        <a:xfrm>
          <a:off x="0" y="21858"/>
          <a:ext cx="10515600" cy="127413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Бир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иккинчи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моделдан</a:t>
          </a:r>
          <a:r>
            <a:rPr lang="ru-RU" sz="3300" kern="1200" dirty="0" smtClean="0">
              <a:latin typeface="Times New Roman" panose="02020603050405020304" pitchFamily="18" charset="0"/>
              <a:cs typeface="Times New Roman" panose="02020603050405020304" pitchFamily="18" charset="0"/>
            </a:rPr>
            <a:t> фар</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келтириб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арувчи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элементлар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боғлиқликлар</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62198" y="84056"/>
        <a:ext cx="10391204" cy="1149734"/>
      </dsp:txXfrm>
    </dsp:sp>
    <dsp:sp modelId="{E8B28353-0821-49C7-9C8A-50986A4A2A59}">
      <dsp:nvSpPr>
        <dsp:cNvPr id="0" name=""/>
        <dsp:cNvSpPr/>
      </dsp:nvSpPr>
      <dsp:spPr>
        <a:xfrm>
          <a:off x="0" y="1295988"/>
          <a:ext cx="10515600" cy="43035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мулк шаклларининг нисбати;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давлатнинг роли, давлат секторининг миқёси, давлатнинг иқтисодиётга аралашиш даражаси: давлат харажатлари ва уларнинг ЯИМдаги улуши;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иқтисодиётнинг очиқлик даражаси;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иқтисодиётни молиялаштириш манбалари ва миқёси, хорижий капиталнинг иқтисодиётдаги улуши;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меҳнат бозори;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ташқи иқтисодий алоқаларнинг характери, савдо сиёсати;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миллий иқтисодиётнинг жаҳон иқтисодиётига интеграциялашув даражаси ва ҳ.к.</a:t>
          </a:r>
          <a:endParaRPr lang="ru-RU" sz="2600" kern="1200" dirty="0">
            <a:latin typeface="Times New Roman" panose="02020603050405020304" pitchFamily="18" charset="0"/>
            <a:cs typeface="Times New Roman" panose="02020603050405020304" pitchFamily="18" charset="0"/>
          </a:endParaRPr>
        </a:p>
      </dsp:txBody>
      <dsp:txXfrm>
        <a:off x="0" y="1295988"/>
        <a:ext cx="10515600" cy="430353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201378-65C5-4607-B7B3-D0882662EA2D}">
      <dsp:nvSpPr>
        <dsp:cNvPr id="0" name=""/>
        <dsp:cNvSpPr/>
      </dsp:nvSpPr>
      <dsp:spPr>
        <a:xfrm>
          <a:off x="0" y="43603"/>
          <a:ext cx="10515600" cy="22639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Иқтисодий модель самарадорлиги қуйидаги макроиқтисодий кўрсаткичларда акс этади: </a:t>
          </a:r>
          <a:endParaRPr lang="ru-RU" sz="4300" kern="1200" dirty="0">
            <a:latin typeface="Times New Roman" panose="02020603050405020304" pitchFamily="18" charset="0"/>
            <a:cs typeface="Times New Roman" panose="02020603050405020304" pitchFamily="18" charset="0"/>
          </a:endParaRPr>
        </a:p>
      </dsp:txBody>
      <dsp:txXfrm>
        <a:off x="110517" y="154120"/>
        <a:ext cx="10294566" cy="2042916"/>
      </dsp:txXfrm>
    </dsp:sp>
    <dsp:sp modelId="{905017E5-D5C2-494C-A2BB-D7A496DF3403}">
      <dsp:nvSpPr>
        <dsp:cNvPr id="0" name=""/>
        <dsp:cNvSpPr/>
      </dsp:nvSpPr>
      <dsp:spPr>
        <a:xfrm>
          <a:off x="0" y="2307554"/>
          <a:ext cx="10515600" cy="32933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4610" rIns="305816" bIns="54610" numCol="1" spcCol="1270" anchor="t" anchorCtr="0">
          <a:noAutofit/>
        </a:bodyPr>
        <a:lstStyle/>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ЯИМ ҳажми ва таркиби; </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ЯИМ динамикаси; </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ЯИМнинг аҳоли жон бошига тўғри келувчи ҳажми; </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истеъмол нархлари индекси; </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бандлик даражаси; </a:t>
          </a:r>
          <a:endParaRPr lang="ru-RU" sz="3400" kern="1200" dirty="0">
            <a:latin typeface="Times New Roman" panose="02020603050405020304" pitchFamily="18" charset="0"/>
            <a:cs typeface="Times New Roman" panose="02020603050405020304" pitchFamily="18" charset="0"/>
          </a:endParaRPr>
        </a:p>
        <a:p>
          <a:pPr marL="285750" lvl="1" indent="-285750"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меҳнат унумдорлиги ва б. </a:t>
          </a:r>
          <a:endParaRPr lang="ru-RU" sz="3400" kern="1200" dirty="0">
            <a:latin typeface="Times New Roman" panose="02020603050405020304" pitchFamily="18" charset="0"/>
            <a:cs typeface="Times New Roman" panose="02020603050405020304" pitchFamily="18" charset="0"/>
          </a:endParaRPr>
        </a:p>
      </dsp:txBody>
      <dsp:txXfrm>
        <a:off x="0" y="2307554"/>
        <a:ext cx="10515600" cy="329337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595429-1B3D-4EE9-963E-F0344168F665}">
      <dsp:nvSpPr>
        <dsp:cNvPr id="0" name=""/>
        <dsp:cNvSpPr/>
      </dsp:nvSpPr>
      <dsp:spPr>
        <a:xfrm>
          <a:off x="0" y="352644"/>
          <a:ext cx="10515600" cy="48929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358775" algn="just" defTabSz="2266950" rtl="0">
            <a:lnSpc>
              <a:spcPct val="90000"/>
            </a:lnSpc>
            <a:spcBef>
              <a:spcPct val="0"/>
            </a:spcBef>
            <a:spcAft>
              <a:spcPct val="35000"/>
            </a:spcAft>
          </a:pPr>
          <a:r>
            <a:rPr lang="uz-Cyrl-UZ" sz="5100" kern="1200" dirty="0" smtClean="0">
              <a:latin typeface="Times New Roman" panose="02020603050405020304" pitchFamily="18" charset="0"/>
              <a:cs typeface="Times New Roman" panose="02020603050405020304" pitchFamily="18" charset="0"/>
            </a:rPr>
            <a:t>Дунё мамлакатлари иқтисодиётининг ривожланиш эволюцияси таҳлили макроиқтисодий ривожланишнинг қуйидаги уч моделини ажратиш имконини беради.</a:t>
          </a:r>
          <a:endParaRPr lang="ru-RU" sz="5100" kern="1200" dirty="0">
            <a:latin typeface="Times New Roman" panose="02020603050405020304" pitchFamily="18" charset="0"/>
            <a:cs typeface="Times New Roman" panose="02020603050405020304" pitchFamily="18" charset="0"/>
          </a:endParaRPr>
        </a:p>
      </dsp:txBody>
      <dsp:txXfrm>
        <a:off x="238854" y="591498"/>
        <a:ext cx="10037892" cy="441523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FFD6F7-243B-460C-8C96-F52974975736}">
      <dsp:nvSpPr>
        <dsp:cNvPr id="0" name=""/>
        <dsp:cNvSpPr/>
      </dsp:nvSpPr>
      <dsp:spPr>
        <a:xfrm>
          <a:off x="0" y="9028"/>
          <a:ext cx="10515600" cy="276577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b="1" kern="1200" dirty="0" err="1" smtClean="0">
              <a:latin typeface="Times New Roman" panose="02020603050405020304" pitchFamily="18" charset="0"/>
              <a:cs typeface="Times New Roman" panose="02020603050405020304" pitchFamily="18" charset="0"/>
            </a:rPr>
            <a:t>Биринчиси</a:t>
          </a:r>
          <a:r>
            <a:rPr lang="ru-RU" sz="4100" kern="1200" dirty="0" smtClean="0">
              <a:latin typeface="Times New Roman" panose="02020603050405020304" pitchFamily="18" charset="0"/>
              <a:cs typeface="Times New Roman" panose="02020603050405020304" pitchFamily="18" charset="0"/>
            </a:rPr>
            <a:t> - </a:t>
          </a:r>
          <a:r>
            <a:rPr lang="uz-Cyrl-UZ" sz="4100" kern="1200" dirty="0" smtClean="0">
              <a:latin typeface="Times New Roman" panose="02020603050405020304" pitchFamily="18" charset="0"/>
              <a:cs typeface="Times New Roman" panose="02020603050405020304" pitchFamily="18" charset="0"/>
            </a:rPr>
            <a:t>ў</a:t>
          </a:r>
          <a:r>
            <a:rPr lang="ru-RU" sz="4100" kern="1200" dirty="0" smtClean="0">
              <a:latin typeface="Times New Roman" panose="02020603050405020304" pitchFamily="18" charset="0"/>
              <a:cs typeface="Times New Roman" panose="02020603050405020304" pitchFamily="18" charset="0"/>
            </a:rPr>
            <a:t>з-</a:t>
          </a:r>
          <a:r>
            <a:rPr lang="uz-Cyrl-UZ" sz="4100" kern="1200" dirty="0" smtClean="0">
              <a:latin typeface="Times New Roman" panose="02020603050405020304" pitchFamily="18" charset="0"/>
              <a:cs typeface="Times New Roman" panose="02020603050405020304" pitchFamily="18" charset="0"/>
            </a:rPr>
            <a:t>ў</a:t>
          </a:r>
          <a:r>
            <a:rPr lang="ru-RU" sz="4100" kern="1200" dirty="0" err="1" smtClean="0">
              <a:latin typeface="Times New Roman" panose="02020603050405020304" pitchFamily="18" charset="0"/>
              <a:cs typeface="Times New Roman" panose="02020603050405020304" pitchFamily="18" charset="0"/>
            </a:rPr>
            <a:t>зидан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ривожланувчи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бозор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тизими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бўлиб</a:t>
          </a:r>
          <a:r>
            <a:rPr lang="uz-Cyrl-UZ" sz="4100" kern="1200" dirty="0" smtClean="0">
              <a:latin typeface="Times New Roman" panose="02020603050405020304" pitchFamily="18" charset="0"/>
              <a:cs typeface="Times New Roman" panose="02020603050405020304" pitchFamily="18" charset="0"/>
            </a:rPr>
            <a:t>,</a:t>
          </a:r>
          <a:r>
            <a:rPr lang="ru-RU" sz="4100" kern="1200" dirty="0" smtClean="0">
              <a:latin typeface="Times New Roman" panose="02020603050405020304" pitchFamily="18" charset="0"/>
              <a:cs typeface="Times New Roman" panose="02020603050405020304" pitchFamily="18" charset="0"/>
            </a:rPr>
            <a:t> у </a:t>
          </a:r>
          <a:r>
            <a:rPr lang="ru-RU" sz="4100" kern="1200" dirty="0" err="1" smtClean="0">
              <a:latin typeface="Times New Roman" panose="02020603050405020304" pitchFamily="18" charset="0"/>
              <a:cs typeface="Times New Roman" panose="02020603050405020304" pitchFamily="18" charset="0"/>
            </a:rPr>
            <a:t>илгари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эркин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ра</a:t>
          </a:r>
          <a:r>
            <a:rPr lang="uz-Cyrl-UZ" sz="4100" kern="1200" dirty="0" smtClean="0">
              <a:latin typeface="Times New Roman" panose="02020603050405020304" pitchFamily="18" charset="0"/>
              <a:cs typeface="Times New Roman" panose="02020603050405020304" pitchFamily="18" charset="0"/>
            </a:rPr>
            <a:t>қ</a:t>
          </a:r>
          <a:r>
            <a:rPr lang="ru-RU" sz="4100" kern="1200" dirty="0" err="1" smtClean="0">
              <a:latin typeface="Times New Roman" panose="02020603050405020304" pitchFamily="18" charset="0"/>
              <a:cs typeface="Times New Roman" panose="02020603050405020304" pitchFamily="18" charset="0"/>
            </a:rPr>
            <a:t>обат</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капитализми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деб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аталарди</a:t>
          </a:r>
          <a:r>
            <a:rPr lang="ru-RU" sz="4100" kern="1200" dirty="0" smtClean="0">
              <a:latin typeface="Times New Roman" panose="02020603050405020304" pitchFamily="18" charset="0"/>
              <a:cs typeface="Times New Roman" panose="02020603050405020304" pitchFamily="18" charset="0"/>
            </a:rPr>
            <a:t>. </a:t>
          </a:r>
          <a:endParaRPr lang="ru-RU" sz="4100" kern="1200" dirty="0">
            <a:latin typeface="Times New Roman" panose="02020603050405020304" pitchFamily="18" charset="0"/>
            <a:cs typeface="Times New Roman" panose="02020603050405020304" pitchFamily="18" charset="0"/>
          </a:endParaRPr>
        </a:p>
      </dsp:txBody>
      <dsp:txXfrm>
        <a:off x="135014" y="144042"/>
        <a:ext cx="10245572" cy="2495742"/>
      </dsp:txXfrm>
    </dsp:sp>
    <dsp:sp modelId="{AD76DB4A-2B18-4DD5-A698-9A836700B287}">
      <dsp:nvSpPr>
        <dsp:cNvPr id="0" name=""/>
        <dsp:cNvSpPr/>
      </dsp:nvSpPr>
      <dsp:spPr>
        <a:xfrm>
          <a:off x="0" y="2892878"/>
          <a:ext cx="10515600" cy="276577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smtClean="0">
              <a:latin typeface="Times New Roman" panose="02020603050405020304" pitchFamily="18" charset="0"/>
              <a:cs typeface="Times New Roman" panose="02020603050405020304" pitchFamily="18" charset="0"/>
            </a:rPr>
            <a:t>Ушбу </a:t>
          </a:r>
          <a:r>
            <a:rPr lang="ru-RU" sz="4100" kern="1200" dirty="0" err="1" smtClean="0">
              <a:latin typeface="Times New Roman" panose="02020603050405020304" pitchFamily="18" charset="0"/>
              <a:cs typeface="Times New Roman" panose="02020603050405020304" pitchFamily="18" charset="0"/>
            </a:rPr>
            <a:t>тизим</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асослари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А.Смит</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асарлари</a:t>
          </a:r>
          <a:r>
            <a:rPr lang="uz-Cyrl-UZ" sz="4100" kern="1200" dirty="0" smtClean="0">
              <a:latin typeface="Times New Roman" panose="02020603050405020304" pitchFamily="18" charset="0"/>
              <a:cs typeface="Times New Roman" panose="02020603050405020304" pitchFamily="18" charset="0"/>
            </a:rPr>
            <a:t>д</a:t>
          </a:r>
          <a:r>
            <a:rPr lang="ru-RU" sz="4100" kern="1200" dirty="0" smtClean="0">
              <a:latin typeface="Times New Roman" panose="02020603050405020304" pitchFamily="18" charset="0"/>
              <a:cs typeface="Times New Roman" panose="02020603050405020304" pitchFamily="18" charset="0"/>
            </a:rPr>
            <a:t>а </a:t>
          </a:r>
          <a:r>
            <a:rPr lang="ru-RU" sz="4100" kern="1200" dirty="0" err="1" smtClean="0">
              <a:latin typeface="Times New Roman" panose="02020603050405020304" pitchFamily="18" charset="0"/>
              <a:cs typeface="Times New Roman" panose="02020603050405020304" pitchFamily="18" charset="0"/>
            </a:rPr>
            <a:t>таърифлаб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берилган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бўлиб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кейинчалик</a:t>
          </a:r>
          <a:r>
            <a:rPr lang="ru-RU" sz="4100" kern="1200" dirty="0" smtClean="0">
              <a:latin typeface="Times New Roman" panose="02020603050405020304" pitchFamily="18" charset="0"/>
              <a:cs typeface="Times New Roman" panose="02020603050405020304" pitchFamily="18" charset="0"/>
            </a:rPr>
            <a:t> классик либерал й</a:t>
          </a:r>
          <a:r>
            <a:rPr lang="uz-Cyrl-UZ" sz="4100" kern="1200" dirty="0" smtClean="0">
              <a:latin typeface="Times New Roman" panose="02020603050405020304" pitchFamily="18" charset="0"/>
              <a:cs typeface="Times New Roman" panose="02020603050405020304" pitchFamily="18" charset="0"/>
            </a:rPr>
            <a:t>ў</a:t>
          </a:r>
          <a:r>
            <a:rPr lang="ru-RU" sz="4100" kern="1200" dirty="0" err="1" smtClean="0">
              <a:latin typeface="Times New Roman" panose="02020603050405020304" pitchFamily="18" charset="0"/>
              <a:cs typeface="Times New Roman" panose="02020603050405020304" pitchFamily="18" charset="0"/>
            </a:rPr>
            <a:t>налиш</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вакиллари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томонидан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кенг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ривожлантирилди</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135014" y="3027892"/>
        <a:ext cx="10245572" cy="2495742"/>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933A26-E71A-4EFE-B334-2195974388A4}">
      <dsp:nvSpPr>
        <dsp:cNvPr id="0" name=""/>
        <dsp:cNvSpPr/>
      </dsp:nvSpPr>
      <dsp:spPr>
        <a:xfrm>
          <a:off x="0" y="152451"/>
          <a:ext cx="10515600" cy="22779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358775" algn="just" defTabSz="2622550" rtl="0">
            <a:lnSpc>
              <a:spcPct val="90000"/>
            </a:lnSpc>
            <a:spcBef>
              <a:spcPct val="0"/>
            </a:spcBef>
            <a:spcAft>
              <a:spcPct val="35000"/>
            </a:spcAft>
          </a:pPr>
          <a:r>
            <a:rPr lang="ru-RU" sz="5900" kern="1200" dirty="0" smtClean="0">
              <a:latin typeface="Times New Roman" panose="02020603050405020304" pitchFamily="18" charset="0"/>
              <a:cs typeface="Times New Roman" panose="02020603050405020304" pitchFamily="18" charset="0"/>
            </a:rPr>
            <a:t> </a:t>
          </a:r>
          <a:r>
            <a:rPr lang="ru-RU" sz="5900" kern="1200" dirty="0" err="1" smtClean="0">
              <a:latin typeface="Times New Roman" panose="02020603050405020304" pitchFamily="18" charset="0"/>
              <a:cs typeface="Times New Roman" panose="02020603050405020304" pitchFamily="18" charset="0"/>
            </a:rPr>
            <a:t>Бозор</a:t>
          </a:r>
          <a:r>
            <a:rPr lang="ru-RU" sz="5900" kern="1200" dirty="0" smtClean="0">
              <a:latin typeface="Times New Roman" panose="02020603050405020304" pitchFamily="18" charset="0"/>
              <a:cs typeface="Times New Roman" panose="02020603050405020304" pitchFamily="18" charset="0"/>
            </a:rPr>
            <a:t> </a:t>
          </a:r>
          <a:r>
            <a:rPr lang="ru-RU" sz="5900" kern="1200" dirty="0" err="1" smtClean="0">
              <a:latin typeface="Times New Roman" panose="02020603050405020304" pitchFamily="18" charset="0"/>
              <a:cs typeface="Times New Roman" panose="02020603050405020304" pitchFamily="18" charset="0"/>
            </a:rPr>
            <a:t>иқтисодиётининг</a:t>
          </a:r>
          <a:r>
            <a:rPr lang="ru-RU" sz="5900" kern="1200" dirty="0" smtClean="0">
              <a:latin typeface="Times New Roman" panose="02020603050405020304" pitchFamily="18" charset="0"/>
              <a:cs typeface="Times New Roman" panose="02020603050405020304" pitchFamily="18" charset="0"/>
            </a:rPr>
            <a:t> классик модели </a:t>
          </a:r>
          <a:r>
            <a:rPr lang="ru-RU" sz="5900" kern="1200" dirty="0" err="1" smtClean="0">
              <a:latin typeface="Times New Roman" panose="02020603050405020304" pitchFamily="18" charset="0"/>
              <a:cs typeface="Times New Roman" panose="02020603050405020304" pitchFamily="18" charset="0"/>
            </a:rPr>
            <a:t>хусусиятлари</a:t>
          </a:r>
          <a:r>
            <a:rPr lang="ru-RU" sz="5900" kern="1200" dirty="0" smtClean="0">
              <a:latin typeface="Times New Roman" panose="02020603050405020304" pitchFamily="18" charset="0"/>
              <a:cs typeface="Times New Roman" panose="02020603050405020304" pitchFamily="18" charset="0"/>
            </a:rPr>
            <a:t>: </a:t>
          </a:r>
          <a:endParaRPr lang="ru-RU" sz="5900" kern="1200" dirty="0">
            <a:latin typeface="Times New Roman" panose="02020603050405020304" pitchFamily="18" charset="0"/>
            <a:cs typeface="Times New Roman" panose="02020603050405020304" pitchFamily="18" charset="0"/>
          </a:endParaRPr>
        </a:p>
      </dsp:txBody>
      <dsp:txXfrm>
        <a:off x="111202" y="263653"/>
        <a:ext cx="10293196" cy="2055586"/>
      </dsp:txXfrm>
    </dsp:sp>
    <dsp:sp modelId="{8C01062B-3BDD-4AAC-8316-CF9EE25E3957}">
      <dsp:nvSpPr>
        <dsp:cNvPr id="0" name=""/>
        <dsp:cNvSpPr/>
      </dsp:nvSpPr>
      <dsp:spPr>
        <a:xfrm>
          <a:off x="0" y="2430441"/>
          <a:ext cx="10515600" cy="29921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тадбиркорлик эркинлиги; </a:t>
          </a:r>
          <a:endParaRPr lang="ru-RU" sz="4600" kern="1200" dirty="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хусусий ташаббус эркинлиги; </a:t>
          </a:r>
          <a:endParaRPr lang="ru-RU" sz="4600" kern="1200" dirty="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савдо эркинлиги; </a:t>
          </a:r>
          <a:endParaRPr lang="ru-RU" sz="4600" kern="1200" dirty="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давлат ролининг чекланганлиги.</a:t>
          </a:r>
          <a:endParaRPr lang="ru-RU" sz="4600" kern="1200" dirty="0">
            <a:latin typeface="Times New Roman" panose="02020603050405020304" pitchFamily="18" charset="0"/>
            <a:cs typeface="Times New Roman" panose="02020603050405020304" pitchFamily="18" charset="0"/>
          </a:endParaRPr>
        </a:p>
      </dsp:txBody>
      <dsp:txXfrm>
        <a:off x="0" y="2430441"/>
        <a:ext cx="10515600" cy="299218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5B7D8D-9EB7-4B0B-809C-D7BEB93A155A}">
      <dsp:nvSpPr>
        <dsp:cNvPr id="0" name=""/>
        <dsp:cNvSpPr/>
      </dsp:nvSpPr>
      <dsp:spPr>
        <a:xfrm>
          <a:off x="0" y="608832"/>
          <a:ext cx="10515600" cy="207046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smtClean="0">
              <a:latin typeface="Times New Roman" panose="02020603050405020304" pitchFamily="18" charset="0"/>
              <a:cs typeface="Times New Roman" panose="02020603050405020304" pitchFamily="18" charset="0"/>
            </a:rPr>
            <a:t>Ушбу </a:t>
          </a:r>
          <a:r>
            <a:rPr lang="ru-RU" sz="3900" kern="1200" dirty="0" err="1" smtClean="0">
              <a:latin typeface="Times New Roman" panose="02020603050405020304" pitchFamily="18" charset="0"/>
              <a:cs typeface="Times New Roman" panose="02020603050405020304" pitchFamily="18" charset="0"/>
            </a:rPr>
            <a:t>модел</a:t>
          </a:r>
          <a:r>
            <a:rPr lang="ru-RU" sz="3900" kern="1200" dirty="0" smtClean="0">
              <a:latin typeface="Times New Roman" panose="02020603050405020304" pitchFamily="18" charset="0"/>
              <a:cs typeface="Times New Roman" panose="02020603050405020304" pitchFamily="18" charset="0"/>
            </a:rPr>
            <a:t> XIX а</a:t>
          </a:r>
          <a:r>
            <a:rPr lang="uz-Cyrl-UZ" sz="3900" kern="1200" dirty="0" smtClean="0">
              <a:latin typeface="Times New Roman" panose="02020603050405020304" pitchFamily="18" charset="0"/>
              <a:cs typeface="Times New Roman" panose="02020603050405020304" pitchFamily="18" charset="0"/>
            </a:rPr>
            <a:t>с</a:t>
          </a:r>
          <a:r>
            <a:rPr lang="ru-RU" sz="3900" kern="1200" dirty="0" err="1" smtClean="0">
              <a:latin typeface="Times New Roman" panose="02020603050405020304" pitchFamily="18" charset="0"/>
              <a:cs typeface="Times New Roman" panose="02020603050405020304" pitchFamily="18" charset="0"/>
            </a:rPr>
            <a:t>рнинг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иккинчи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ярмигача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кенг</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қў</a:t>
          </a:r>
          <a:r>
            <a:rPr lang="ru-RU" sz="3900" kern="1200" dirty="0" err="1" smtClean="0">
              <a:latin typeface="Times New Roman" panose="02020603050405020304" pitchFamily="18" charset="0"/>
              <a:cs typeface="Times New Roman" panose="02020603050405020304" pitchFamily="18" charset="0"/>
            </a:rPr>
            <a:t>лланилган</a:t>
          </a:r>
          <a:r>
            <a:rPr lang="ru-RU" sz="3900" kern="1200" dirty="0" smtClean="0">
              <a:latin typeface="Times New Roman" panose="02020603050405020304" pitchFamily="18" charset="0"/>
              <a:cs typeface="Times New Roman" panose="02020603050405020304" pitchFamily="18" charset="0"/>
            </a:rPr>
            <a:t>. </a:t>
          </a:r>
          <a:endParaRPr lang="ru-RU" sz="3900" kern="1200" dirty="0">
            <a:latin typeface="Times New Roman" panose="02020603050405020304" pitchFamily="18" charset="0"/>
            <a:cs typeface="Times New Roman" panose="02020603050405020304" pitchFamily="18" charset="0"/>
          </a:endParaRPr>
        </a:p>
      </dsp:txBody>
      <dsp:txXfrm>
        <a:off x="101072" y="709904"/>
        <a:ext cx="10313456" cy="1868317"/>
      </dsp:txXfrm>
    </dsp:sp>
    <dsp:sp modelId="{3A903043-2245-4020-ACA6-6229EA9AE51E}">
      <dsp:nvSpPr>
        <dsp:cNvPr id="0" name=""/>
        <dsp:cNvSpPr/>
      </dsp:nvSpPr>
      <dsp:spPr>
        <a:xfrm>
          <a:off x="0" y="2791613"/>
          <a:ext cx="10515600" cy="2070461"/>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smtClean="0">
              <a:latin typeface="Times New Roman" panose="02020603050405020304" pitchFamily="18" charset="0"/>
              <a:cs typeface="Times New Roman" panose="02020603050405020304" pitchFamily="18" charset="0"/>
            </a:rPr>
            <a:t>Капиталнинг </a:t>
          </a:r>
          <a:r>
            <a:rPr lang="ru-RU" sz="3900" kern="1200" dirty="0" err="1" smtClean="0">
              <a:latin typeface="Times New Roman" panose="02020603050405020304" pitchFamily="18" charset="0"/>
              <a:cs typeface="Times New Roman" panose="02020603050405020304" pitchFamily="18" charset="0"/>
            </a:rPr>
            <a:t>марказлашуви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эркин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тадбиркорлик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моделини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давлат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монополистик</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капитализми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моделига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айлантирди</a:t>
          </a:r>
          <a:r>
            <a:rPr lang="ru-RU"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101072" y="2892685"/>
        <a:ext cx="10313456" cy="1868317"/>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06D06-2EA2-432D-A825-48CCD452325D}">
      <dsp:nvSpPr>
        <dsp:cNvPr id="0" name=""/>
        <dsp:cNvSpPr/>
      </dsp:nvSpPr>
      <dsp:spPr>
        <a:xfrm>
          <a:off x="0" y="160279"/>
          <a:ext cx="10515600" cy="25798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ru-RU" sz="4900" b="1" kern="1200" dirty="0" err="1" smtClean="0">
              <a:latin typeface="Times New Roman" panose="02020603050405020304" pitchFamily="18" charset="0"/>
              <a:cs typeface="Times New Roman" panose="02020603050405020304" pitchFamily="18" charset="0"/>
            </a:rPr>
            <a:t>Иккинчиси</a:t>
          </a:r>
          <a:r>
            <a:rPr lang="ru-RU" sz="4900" b="1" kern="1200" dirty="0" smtClean="0">
              <a:latin typeface="Times New Roman" panose="02020603050405020304" pitchFamily="18" charset="0"/>
              <a:cs typeface="Times New Roman" panose="02020603050405020304" pitchFamily="18" charset="0"/>
            </a:rPr>
            <a:t> -</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маъмурий-буйру</a:t>
          </a:r>
          <a:r>
            <a:rPr lang="uz-Cyrl-UZ" sz="4900" kern="1200" dirty="0" smtClean="0">
              <a:latin typeface="Times New Roman" panose="02020603050405020304" pitchFamily="18" charset="0"/>
              <a:cs typeface="Times New Roman" panose="02020603050405020304" pitchFamily="18" charset="0"/>
            </a:rPr>
            <a:t>қ</a:t>
          </a:r>
          <a:r>
            <a:rPr lang="ru-RU" sz="4900" kern="1200" dirty="0" err="1" smtClean="0">
              <a:latin typeface="Times New Roman" panose="02020603050405020304" pitchFamily="18" charset="0"/>
              <a:cs typeface="Times New Roman" panose="02020603050405020304" pitchFamily="18" charset="0"/>
            </a:rPr>
            <a:t>бозликка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асосланган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иқтисодий</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тизим</a:t>
          </a:r>
          <a:r>
            <a:rPr lang="ru-RU" sz="4900" kern="1200" dirty="0" smtClean="0">
              <a:latin typeface="Times New Roman" panose="02020603050405020304" pitchFamily="18" charset="0"/>
              <a:cs typeface="Times New Roman" panose="02020603050405020304" pitchFamily="18" charset="0"/>
            </a:rPr>
            <a:t>. </a:t>
          </a:r>
          <a:endParaRPr lang="ru-RU" sz="4900" kern="1200" dirty="0">
            <a:latin typeface="Times New Roman" panose="02020603050405020304" pitchFamily="18" charset="0"/>
            <a:cs typeface="Times New Roman" panose="02020603050405020304" pitchFamily="18" charset="0"/>
          </a:endParaRPr>
        </a:p>
      </dsp:txBody>
      <dsp:txXfrm>
        <a:off x="125938" y="286217"/>
        <a:ext cx="10263724" cy="2327973"/>
      </dsp:txXfrm>
    </dsp:sp>
    <dsp:sp modelId="{4E5FAD61-77F0-4842-A72D-174EAEF1668B}">
      <dsp:nvSpPr>
        <dsp:cNvPr id="0" name=""/>
        <dsp:cNvSpPr/>
      </dsp:nvSpPr>
      <dsp:spPr>
        <a:xfrm>
          <a:off x="0" y="2881249"/>
          <a:ext cx="10515600" cy="25798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ru-RU" sz="4900" kern="1200" dirty="0" smtClean="0">
              <a:latin typeface="Times New Roman" panose="02020603050405020304" pitchFamily="18" charset="0"/>
              <a:cs typeface="Times New Roman" panose="02020603050405020304" pitchFamily="18" charset="0"/>
            </a:rPr>
            <a:t>XX а</a:t>
          </a:r>
          <a:r>
            <a:rPr lang="uz-Cyrl-UZ" sz="4900" kern="1200" dirty="0" smtClean="0">
              <a:latin typeface="Times New Roman" panose="02020603050405020304" pitchFamily="18" charset="0"/>
              <a:cs typeface="Times New Roman" panose="02020603050405020304" pitchFamily="18" charset="0"/>
            </a:rPr>
            <a:t>с</a:t>
          </a:r>
          <a:r>
            <a:rPr lang="ru-RU" sz="4900" kern="1200" dirty="0" smtClean="0">
              <a:latin typeface="Times New Roman" panose="02020603050405020304" pitchFamily="18" charset="0"/>
              <a:cs typeface="Times New Roman" panose="02020603050405020304" pitchFamily="18" charset="0"/>
            </a:rPr>
            <a:t>р </a:t>
          </a:r>
          <a:r>
            <a:rPr lang="ru-RU" sz="4900" kern="1200" dirty="0" err="1" smtClean="0">
              <a:latin typeface="Times New Roman" panose="02020603050405020304" pitchFamily="18" charset="0"/>
              <a:cs typeface="Times New Roman" panose="02020603050405020304" pitchFamily="18" charset="0"/>
            </a:rPr>
            <a:t>бошида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бўлиб</a:t>
          </a:r>
          <a:r>
            <a:rPr lang="ru-RU" sz="4900" kern="1200" dirty="0" smtClean="0">
              <a:latin typeface="Times New Roman" panose="02020603050405020304" pitchFamily="18" charset="0"/>
              <a:cs typeface="Times New Roman" panose="02020603050405020304" pitchFamily="18" charset="0"/>
            </a:rPr>
            <a:t> </a:t>
          </a:r>
          <a:r>
            <a:rPr lang="uz-Cyrl-UZ" sz="4900" kern="1200" dirty="0" smtClean="0">
              <a:latin typeface="Times New Roman" panose="02020603050405020304" pitchFamily="18" charset="0"/>
              <a:cs typeface="Times New Roman" panose="02020603050405020304" pitchFamily="18" charset="0"/>
            </a:rPr>
            <a:t>ў</a:t>
          </a:r>
          <a:r>
            <a:rPr lang="ru-RU" sz="4900" kern="1200" dirty="0" err="1" smtClean="0">
              <a:latin typeface="Times New Roman" panose="02020603050405020304" pitchFamily="18" charset="0"/>
              <a:cs typeface="Times New Roman" panose="02020603050405020304" pitchFamily="18" charset="0"/>
            </a:rPr>
            <a:t>тган</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социалистик</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инқилоб</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Россияда</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янги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иқтисодий</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моделни</a:t>
          </a:r>
          <a:r>
            <a:rPr lang="ru-RU" sz="4900" kern="1200" dirty="0" smtClean="0">
              <a:latin typeface="Times New Roman" panose="02020603050405020304" pitchFamily="18" charset="0"/>
              <a:cs typeface="Times New Roman" panose="02020603050405020304" pitchFamily="18" charset="0"/>
            </a:rPr>
            <a:t> </a:t>
          </a:r>
          <a:r>
            <a:rPr lang="ru-RU" sz="4900" kern="1200" dirty="0" err="1" smtClean="0">
              <a:latin typeface="Times New Roman" panose="02020603050405020304" pitchFamily="18" charset="0"/>
              <a:cs typeface="Times New Roman" panose="02020603050405020304" pitchFamily="18" charset="0"/>
            </a:rPr>
            <a:t>шакллантирди</a:t>
          </a:r>
          <a:r>
            <a:rPr lang="ru-RU" sz="4900" kern="1200" dirty="0" smtClean="0">
              <a:latin typeface="Times New Roman" panose="02020603050405020304" pitchFamily="18" charset="0"/>
              <a:cs typeface="Times New Roman" panose="02020603050405020304" pitchFamily="18" charset="0"/>
            </a:rPr>
            <a:t>. </a:t>
          </a:r>
          <a:endParaRPr lang="ru-RU" sz="4900" kern="1200" dirty="0">
            <a:latin typeface="Times New Roman" panose="02020603050405020304" pitchFamily="18" charset="0"/>
            <a:cs typeface="Times New Roman" panose="02020603050405020304" pitchFamily="18" charset="0"/>
          </a:endParaRPr>
        </a:p>
      </dsp:txBody>
      <dsp:txXfrm>
        <a:off x="125938" y="3007187"/>
        <a:ext cx="10263724" cy="2327973"/>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0CD32F-3BA1-4785-9BC6-70CE7AC85F53}">
      <dsp:nvSpPr>
        <dsp:cNvPr id="0" name=""/>
        <dsp:cNvSpPr/>
      </dsp:nvSpPr>
      <dsp:spPr>
        <a:xfrm>
          <a:off x="0" y="87375"/>
          <a:ext cx="10515600" cy="18532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ru-RU" sz="4800" kern="1200" dirty="0" smtClean="0">
              <a:latin typeface="Times New Roman" panose="02020603050405020304" pitchFamily="18" charset="0"/>
              <a:cs typeface="Times New Roman" panose="02020603050405020304" pitchFamily="18" charset="0"/>
            </a:rPr>
            <a:t>Ушбу </a:t>
          </a:r>
          <a:r>
            <a:rPr lang="ru-RU" sz="4800" kern="1200" dirty="0" err="1" smtClean="0">
              <a:latin typeface="Times New Roman" panose="02020603050405020304" pitchFamily="18" charset="0"/>
              <a:cs typeface="Times New Roman" panose="02020603050405020304" pitchFamily="18" charset="0"/>
            </a:rPr>
            <a:t>тоталитар</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моделга</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қ</a:t>
          </a:r>
          <a:r>
            <a:rPr lang="ru-RU" sz="4800" kern="1200" dirty="0" err="1" smtClean="0">
              <a:latin typeface="Times New Roman" panose="02020603050405020304" pitchFamily="18" charset="0"/>
              <a:cs typeface="Times New Roman" panose="02020603050405020304" pitchFamily="18" charset="0"/>
            </a:rPr>
            <a:t>уйидаги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хусусиятлар</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хос</a:t>
          </a:r>
          <a:r>
            <a:rPr lang="ru-RU" sz="4800" kern="1200" dirty="0" smtClean="0">
              <a:latin typeface="Times New Roman" panose="02020603050405020304" pitchFamily="18" charset="0"/>
              <a:cs typeface="Times New Roman" panose="02020603050405020304" pitchFamily="18" charset="0"/>
            </a:rPr>
            <a:t>: </a:t>
          </a:r>
          <a:endParaRPr lang="ru-RU" sz="4800" kern="1200" dirty="0">
            <a:latin typeface="Times New Roman" panose="02020603050405020304" pitchFamily="18" charset="0"/>
            <a:cs typeface="Times New Roman" panose="02020603050405020304" pitchFamily="18" charset="0"/>
          </a:endParaRPr>
        </a:p>
      </dsp:txBody>
      <dsp:txXfrm>
        <a:off x="90470" y="177845"/>
        <a:ext cx="10334660" cy="1672339"/>
      </dsp:txXfrm>
    </dsp:sp>
    <dsp:sp modelId="{131BD64B-5BB6-4476-83D9-B911BAC71FD6}">
      <dsp:nvSpPr>
        <dsp:cNvPr id="0" name=""/>
        <dsp:cNvSpPr/>
      </dsp:nvSpPr>
      <dsp:spPr>
        <a:xfrm>
          <a:off x="0" y="1940655"/>
          <a:ext cx="10515600" cy="347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ўта юқори даражада ғоялаштирилганлиги;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бошқарувнинг нобозор механизмлари;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барча соҳаларнинг давлат назоратига олинганлиги;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йирик индустриаллашиш;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хусусий мулкнинг инкор этилиши.</a:t>
          </a:r>
          <a:endParaRPr lang="ru-RU" sz="3700" kern="1200" dirty="0">
            <a:latin typeface="Times New Roman" panose="02020603050405020304" pitchFamily="18" charset="0"/>
            <a:cs typeface="Times New Roman" panose="02020603050405020304" pitchFamily="18" charset="0"/>
          </a:endParaRPr>
        </a:p>
      </dsp:txBody>
      <dsp:txXfrm>
        <a:off x="0" y="1940655"/>
        <a:ext cx="10515600" cy="3477600"/>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24119-85F1-4F17-9927-003029AF281A}">
      <dsp:nvSpPr>
        <dsp:cNvPr id="0" name=""/>
        <dsp:cNvSpPr/>
      </dsp:nvSpPr>
      <dsp:spPr>
        <a:xfrm>
          <a:off x="0" y="387140"/>
          <a:ext cx="10515600" cy="22935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smtClean="0">
              <a:latin typeface="Times New Roman" panose="02020603050405020304" pitchFamily="18" charset="0"/>
              <a:cs typeface="Times New Roman" panose="02020603050405020304" pitchFamily="18" charset="0"/>
            </a:rPr>
            <a:t>Ушбу </a:t>
          </a:r>
          <a:r>
            <a:rPr lang="ru-RU" sz="3400" kern="1200" dirty="0" err="1" smtClean="0">
              <a:latin typeface="Times New Roman" panose="02020603050405020304" pitchFamily="18" charset="0"/>
              <a:cs typeface="Times New Roman" panose="02020603050405020304" pitchFamily="18" charset="0"/>
            </a:rPr>
            <a:t>тизимнинг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назарий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асослари</a:t>
          </a:r>
          <a:r>
            <a:rPr lang="ru-RU" sz="3400" kern="1200" dirty="0" smtClean="0">
              <a:latin typeface="Times New Roman" panose="02020603050405020304" pitchFamily="18" charset="0"/>
              <a:cs typeface="Times New Roman" panose="02020603050405020304" pitchFamily="18" charset="0"/>
            </a:rPr>
            <a:t> марксизм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социалистик</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иқтисодий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фан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вакиллари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томонидан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ишлаб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чиқилган</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111963" y="499103"/>
        <a:ext cx="10291674" cy="2069639"/>
      </dsp:txXfrm>
    </dsp:sp>
    <dsp:sp modelId="{7B9CF383-0736-4BB3-ABD2-6684A797CFD4}">
      <dsp:nvSpPr>
        <dsp:cNvPr id="0" name=""/>
        <dsp:cNvSpPr/>
      </dsp:nvSpPr>
      <dsp:spPr>
        <a:xfrm>
          <a:off x="0" y="2778626"/>
          <a:ext cx="10515600" cy="22935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smtClean="0">
              <a:latin typeface="Times New Roman" panose="02020603050405020304" pitchFamily="18" charset="0"/>
              <a:cs typeface="Times New Roman" panose="02020603050405020304" pitchFamily="18" charset="0"/>
            </a:rPr>
            <a:t>Бу </a:t>
          </a:r>
          <a:r>
            <a:rPr lang="ru-RU" sz="3400" kern="1200" dirty="0" err="1" smtClean="0">
              <a:latin typeface="Times New Roman" panose="02020603050405020304" pitchFamily="18" charset="0"/>
              <a:cs typeface="Times New Roman" panose="02020603050405020304" pitchFamily="18" charset="0"/>
            </a:rPr>
            <a:t>тизим</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самарадорлиги</a:t>
          </a:r>
          <a:r>
            <a:rPr lang="ru-RU" sz="3400" kern="1200" dirty="0" smtClean="0">
              <a:latin typeface="Times New Roman" panose="02020603050405020304" pitchFamily="18" charset="0"/>
              <a:cs typeface="Times New Roman" panose="02020603050405020304" pitchFamily="18" charset="0"/>
            </a:rPr>
            <a:t> паст б</a:t>
          </a:r>
          <a:r>
            <a:rPr lang="uz-Cyrl-UZ" sz="3400" kern="1200" dirty="0" smtClean="0">
              <a:latin typeface="Times New Roman" panose="02020603050405020304" pitchFamily="18" charset="0"/>
              <a:cs typeface="Times New Roman" panose="02020603050405020304" pitchFamily="18" charset="0"/>
            </a:rPr>
            <a:t>ў</a:t>
          </a:r>
          <a:r>
            <a:rPr lang="ru-RU" sz="3400" kern="1200" dirty="0" err="1" smtClean="0">
              <a:latin typeface="Times New Roman" panose="02020603050405020304" pitchFamily="18" charset="0"/>
              <a:cs typeface="Times New Roman" panose="02020603050405020304" pitchFamily="18" charset="0"/>
            </a:rPr>
            <a:t>лганлиги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айни</a:t>
          </a:r>
          <a:r>
            <a:rPr lang="uz-Cyrl-UZ" sz="3400" kern="1200" dirty="0" smtClean="0">
              <a:latin typeface="Times New Roman" panose="02020603050405020304" pitchFamily="18" charset="0"/>
              <a:cs typeface="Times New Roman" panose="02020603050405020304" pitchFamily="18" charset="0"/>
            </a:rPr>
            <a:t>қ</a:t>
          </a:r>
          <a:r>
            <a:rPr lang="ru-RU" sz="3400" kern="1200" dirty="0" err="1" smtClean="0">
              <a:latin typeface="Times New Roman" panose="02020603050405020304" pitchFamily="18" charset="0"/>
              <a:cs typeface="Times New Roman" panose="02020603050405020304" pitchFamily="18" charset="0"/>
            </a:rPr>
            <a:t>са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ижтимоий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масалаларда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самарасиз</a:t>
          </a:r>
          <a:r>
            <a:rPr lang="ru-RU" sz="3400" kern="1200" dirty="0" smtClean="0">
              <a:latin typeface="Times New Roman" panose="02020603050405020304" pitchFamily="18" charset="0"/>
              <a:cs typeface="Times New Roman" panose="02020603050405020304" pitchFamily="18" charset="0"/>
            </a:rPr>
            <a:t> б</a:t>
          </a:r>
          <a:r>
            <a:rPr lang="uz-Cyrl-UZ" sz="3400" kern="1200" dirty="0" smtClean="0">
              <a:latin typeface="Times New Roman" panose="02020603050405020304" pitchFamily="18" charset="0"/>
              <a:cs typeface="Times New Roman" panose="02020603050405020304" pitchFamily="18" charset="0"/>
            </a:rPr>
            <a:t>ў</a:t>
          </a:r>
          <a:r>
            <a:rPr lang="ru-RU" sz="3400" kern="1200" dirty="0" err="1" smtClean="0">
              <a:latin typeface="Times New Roman" panose="02020603050405020304" pitchFamily="18" charset="0"/>
              <a:cs typeface="Times New Roman" panose="02020603050405020304" pitchFamily="18" charset="0"/>
            </a:rPr>
            <a:t>лганлиги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учун</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ҳ</a:t>
          </a:r>
          <a:r>
            <a:rPr lang="ru-RU" sz="3400" kern="1200" dirty="0" err="1" smtClean="0">
              <a:latin typeface="Times New Roman" panose="02020603050405020304" pitchFamily="18" charset="0"/>
              <a:cs typeface="Times New Roman" panose="02020603050405020304" pitchFamily="18" charset="0"/>
            </a:rPr>
            <a:t>озирги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даврда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жаҳон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илмий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жамоатчилигида</a:t>
          </a:r>
          <a:r>
            <a:rPr lang="ru-RU" sz="3400" kern="1200" dirty="0" smtClean="0">
              <a:latin typeface="Times New Roman" panose="02020603050405020304" pitchFamily="18" charset="0"/>
              <a:cs typeface="Times New Roman" panose="02020603050405020304" pitchFamily="18" charset="0"/>
            </a:rPr>
            <a:t> у</a:t>
          </a:r>
          <a:r>
            <a:rPr lang="uz-Cyrl-UZ" sz="3400" kern="1200" dirty="0" smtClean="0">
              <a:latin typeface="Times New Roman" panose="02020603050405020304" pitchFamily="18" charset="0"/>
              <a:cs typeface="Times New Roman" panose="02020603050405020304" pitchFamily="18" charset="0"/>
            </a:rPr>
            <a:t>н</a:t>
          </a:r>
          <a:r>
            <a:rPr lang="ru-RU" sz="3400" kern="1200" dirty="0" smtClean="0">
              <a:latin typeface="Times New Roman" panose="02020603050405020304" pitchFamily="18" charset="0"/>
              <a:cs typeface="Times New Roman" panose="02020603050405020304" pitchFamily="18" charset="0"/>
            </a:rPr>
            <a:t>га </a:t>
          </a:r>
          <a:r>
            <a:rPr lang="ru-RU" sz="3400" kern="1200" dirty="0" err="1" smtClean="0">
              <a:latin typeface="Times New Roman" panose="02020603050405020304" pitchFamily="18" charset="0"/>
              <a:cs typeface="Times New Roman" panose="02020603050405020304" pitchFamily="18" charset="0"/>
            </a:rPr>
            <a:t>салбий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муносабат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шаклланган</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111963" y="2890589"/>
        <a:ext cx="10291674" cy="2069639"/>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FDD28-FA9F-42F9-A0FF-42AE4FB5A07A}">
      <dsp:nvSpPr>
        <dsp:cNvPr id="0" name=""/>
        <dsp:cNvSpPr/>
      </dsp:nvSpPr>
      <dsp:spPr>
        <a:xfrm>
          <a:off x="0" y="304674"/>
          <a:ext cx="10515600" cy="49888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8120" tIns="198120" rIns="198120" bIns="198120" numCol="1" spcCol="1270" anchor="ctr" anchorCtr="0">
          <a:noAutofit/>
        </a:bodyPr>
        <a:lstStyle/>
        <a:p>
          <a:pPr marL="0" lvl="0" indent="358775" algn="just" defTabSz="2311400" rtl="0">
            <a:lnSpc>
              <a:spcPct val="90000"/>
            </a:lnSpc>
            <a:spcBef>
              <a:spcPct val="0"/>
            </a:spcBef>
            <a:spcAft>
              <a:spcPct val="35000"/>
            </a:spcAft>
          </a:pPr>
          <a:r>
            <a:rPr lang="ru-RU" sz="5200" b="1" kern="1200" dirty="0" err="1" smtClean="0">
              <a:latin typeface="Times New Roman" panose="02020603050405020304" pitchFamily="18" charset="0"/>
              <a:cs typeface="Times New Roman" panose="02020603050405020304" pitchFamily="18" charset="0"/>
            </a:rPr>
            <a:t>Учинчиси</a:t>
          </a:r>
          <a:r>
            <a:rPr lang="ru-RU" sz="5200" b="1" kern="1200" dirty="0" smtClean="0">
              <a:latin typeface="Times New Roman" panose="02020603050405020304" pitchFamily="18" charset="0"/>
              <a:cs typeface="Times New Roman" panose="02020603050405020304" pitchFamily="18" charset="0"/>
            </a:rPr>
            <a:t> </a:t>
          </a:r>
          <a:r>
            <a:rPr lang="uz-Cyrl-UZ" sz="5200" b="1" kern="1200" dirty="0" smtClean="0">
              <a:latin typeface="Times New Roman" panose="02020603050405020304" pitchFamily="18" charset="0"/>
              <a:cs typeface="Times New Roman" panose="02020603050405020304" pitchFamily="18" charset="0"/>
            </a:rPr>
            <a:t>-</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аралаш</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иқтисодиёт</a:t>
          </a:r>
          <a:r>
            <a:rPr lang="ru-RU" sz="5200" kern="1200" dirty="0" smtClean="0">
              <a:latin typeface="Times New Roman" panose="02020603050405020304" pitchFamily="18" charset="0"/>
              <a:cs typeface="Times New Roman" panose="02020603050405020304" pitchFamily="18" charset="0"/>
            </a:rPr>
            <a:t>. XX </a:t>
          </a:r>
          <a:r>
            <a:rPr lang="ru-RU" sz="5200" kern="1200" dirty="0" err="1" smtClean="0">
              <a:latin typeface="Times New Roman" panose="02020603050405020304" pitchFamily="18" charset="0"/>
              <a:cs typeface="Times New Roman" panose="02020603050405020304" pitchFamily="18" charset="0"/>
            </a:rPr>
            <a:t>асрнинг</a:t>
          </a:r>
          <a:r>
            <a:rPr lang="ru-RU" sz="5200" kern="1200" dirty="0" smtClean="0">
              <a:latin typeface="Times New Roman" panose="02020603050405020304" pitchFamily="18" charset="0"/>
              <a:cs typeface="Times New Roman" panose="02020603050405020304" pitchFamily="18" charset="0"/>
            </a:rPr>
            <a:t> 20-30-йилларида б</a:t>
          </a:r>
          <a:r>
            <a:rPr lang="uz-Cyrl-UZ" sz="5200" kern="1200" dirty="0" smtClean="0">
              <a:latin typeface="Times New Roman" panose="02020603050405020304" pitchFamily="18" charset="0"/>
              <a:cs typeface="Times New Roman" panose="02020603050405020304" pitchFamily="18" charset="0"/>
            </a:rPr>
            <a:t>ўл</a:t>
          </a:r>
          <a:r>
            <a:rPr lang="ru-RU" sz="5200" kern="1200" dirty="0" err="1" smtClean="0">
              <a:latin typeface="Times New Roman" panose="02020603050405020304" pitchFamily="18" charset="0"/>
              <a:cs typeface="Times New Roman" panose="02020603050405020304" pitchFamily="18" charset="0"/>
            </a:rPr>
            <a:t>иб</a:t>
          </a:r>
          <a:r>
            <a:rPr lang="ru-RU" sz="5200" kern="1200" dirty="0" smtClean="0">
              <a:latin typeface="Times New Roman" panose="02020603050405020304" pitchFamily="18" charset="0"/>
              <a:cs typeface="Times New Roman" panose="02020603050405020304" pitchFamily="18" charset="0"/>
            </a:rPr>
            <a:t> </a:t>
          </a:r>
          <a:r>
            <a:rPr lang="uz-Cyrl-UZ" sz="5200" kern="1200" dirty="0" smtClean="0">
              <a:latin typeface="Times New Roman" panose="02020603050405020304" pitchFamily="18" charset="0"/>
              <a:cs typeface="Times New Roman" panose="02020603050405020304" pitchFamily="18" charset="0"/>
            </a:rPr>
            <a:t>ў</a:t>
          </a:r>
          <a:r>
            <a:rPr lang="ru-RU" sz="5200" kern="1200" dirty="0" err="1" smtClean="0">
              <a:latin typeface="Times New Roman" panose="02020603050405020304" pitchFamily="18" charset="0"/>
              <a:cs typeface="Times New Roman" panose="02020603050405020304" pitchFamily="18" charset="0"/>
            </a:rPr>
            <a:t>тга</a:t>
          </a:r>
          <a:r>
            <a:rPr lang="uz-Cyrl-UZ" sz="5200" kern="1200" dirty="0" smtClean="0">
              <a:latin typeface="Times New Roman" panose="02020603050405020304" pitchFamily="18" charset="0"/>
              <a:cs typeface="Times New Roman" panose="02020603050405020304" pitchFamily="18" charset="0"/>
            </a:rPr>
            <a:t>н “</a:t>
          </a:r>
          <a:r>
            <a:rPr lang="ru-RU" sz="5200" kern="1200" dirty="0" err="1" smtClean="0">
              <a:latin typeface="Times New Roman" panose="02020603050405020304" pitchFamily="18" charset="0"/>
              <a:cs typeface="Times New Roman" panose="02020603050405020304" pitchFamily="18" charset="0"/>
            </a:rPr>
            <a:t>Буюк</a:t>
          </a:r>
          <a:r>
            <a:rPr lang="ru-RU" sz="5200" kern="1200" dirty="0" smtClean="0">
              <a:latin typeface="Times New Roman" panose="02020603050405020304" pitchFamily="18" charset="0"/>
              <a:cs typeface="Times New Roman" panose="02020603050405020304" pitchFamily="18" charset="0"/>
            </a:rPr>
            <a:t> депрессия</a:t>
          </a:r>
          <a:r>
            <a:rPr lang="uz-Cyrl-UZ" sz="5200" kern="1200" dirty="0" smtClean="0">
              <a:latin typeface="Times New Roman" panose="02020603050405020304" pitchFamily="18" charset="0"/>
              <a:cs typeface="Times New Roman" panose="02020603050405020304" pitchFamily="18" charset="0"/>
            </a:rPr>
            <a:t>”</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давлатнинг</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иқтисодиётга</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кенг</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аралашувига</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асосланган</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янги</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моделни</a:t>
          </a:r>
          <a:r>
            <a:rPr lang="ru-RU" sz="5200" kern="1200" dirty="0" smtClean="0">
              <a:latin typeface="Times New Roman" panose="02020603050405020304" pitchFamily="18" charset="0"/>
              <a:cs typeface="Times New Roman" panose="02020603050405020304" pitchFamily="18" charset="0"/>
            </a:rPr>
            <a:t> </a:t>
          </a:r>
          <a:r>
            <a:rPr lang="ru-RU" sz="5200" kern="1200" dirty="0" err="1" smtClean="0">
              <a:latin typeface="Times New Roman" panose="02020603050405020304" pitchFamily="18" charset="0"/>
              <a:cs typeface="Times New Roman" panose="02020603050405020304" pitchFamily="18" charset="0"/>
            </a:rPr>
            <a:t>шакллантирди</a:t>
          </a:r>
          <a:r>
            <a:rPr lang="ru-RU" sz="5200" kern="1200" dirty="0" smtClean="0">
              <a:latin typeface="Times New Roman" panose="02020603050405020304" pitchFamily="18" charset="0"/>
              <a:cs typeface="Times New Roman" panose="02020603050405020304" pitchFamily="18" charset="0"/>
            </a:rPr>
            <a:t>. </a:t>
          </a:r>
          <a:endParaRPr lang="ru-RU" sz="5200" kern="1200" dirty="0">
            <a:latin typeface="Times New Roman" panose="02020603050405020304" pitchFamily="18" charset="0"/>
            <a:cs typeface="Times New Roman" panose="02020603050405020304" pitchFamily="18" charset="0"/>
          </a:endParaRPr>
        </a:p>
      </dsp:txBody>
      <dsp:txXfrm>
        <a:off x="243537" y="548211"/>
        <a:ext cx="10028526" cy="4501806"/>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A3881D-5C57-4405-94D4-D6569ECA1833}">
      <dsp:nvSpPr>
        <dsp:cNvPr id="0" name=""/>
        <dsp:cNvSpPr/>
      </dsp:nvSpPr>
      <dsp:spPr>
        <a:xfrm>
          <a:off x="0" y="236039"/>
          <a:ext cx="10515600" cy="18427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dirty="0" smtClean="0">
              <a:latin typeface="Times New Roman" panose="02020603050405020304" pitchFamily="18" charset="0"/>
              <a:cs typeface="Times New Roman" panose="02020603050405020304" pitchFamily="18" charset="0"/>
            </a:rPr>
            <a:t>Ушбу модель </a:t>
          </a:r>
          <a:r>
            <a:rPr lang="ru-RU" sz="3500" kern="1200" dirty="0" err="1" smtClean="0">
              <a:latin typeface="Times New Roman" panose="02020603050405020304" pitchFamily="18" charset="0"/>
              <a:cs typeface="Times New Roman" panose="02020603050405020304" pitchFamily="18" charset="0"/>
            </a:rPr>
            <a:t>Ж.М.Кейнс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томонидан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ишлаб</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чи</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илган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ва</a:t>
          </a:r>
          <a:r>
            <a:rPr lang="ru-RU" sz="3500" kern="1200" dirty="0" smtClean="0">
              <a:latin typeface="Times New Roman" panose="02020603050405020304" pitchFamily="18" charset="0"/>
              <a:cs typeface="Times New Roman" panose="02020603050405020304" pitchFamily="18" charset="0"/>
            </a:rPr>
            <a:t> у </a:t>
          </a:r>
          <a:r>
            <a:rPr lang="ru-RU" sz="3500" kern="1200" dirty="0" err="1" smtClean="0">
              <a:latin typeface="Times New Roman" panose="02020603050405020304" pitchFamily="18" charset="0"/>
              <a:cs typeface="Times New Roman" panose="02020603050405020304" pitchFamily="18" charset="0"/>
            </a:rPr>
            <a:t>давлатнинг</a:t>
          </a:r>
          <a:r>
            <a:rPr lang="ru-RU" sz="3500" kern="1200" dirty="0" smtClean="0">
              <a:latin typeface="Times New Roman" panose="02020603050405020304" pitchFamily="18" charset="0"/>
              <a:cs typeface="Times New Roman" panose="02020603050405020304" pitchFamily="18" charset="0"/>
            </a:rPr>
            <a:t> </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уйидаги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янги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функ</a:t>
          </a:r>
          <a:r>
            <a:rPr lang="uz-Cyrl-UZ" sz="3500" kern="1200" dirty="0" smtClean="0">
              <a:latin typeface="Times New Roman" panose="02020603050405020304" pitchFamily="18" charset="0"/>
              <a:cs typeface="Times New Roman" panose="02020603050405020304" pitchFamily="18" charset="0"/>
            </a:rPr>
            <a:t>ц</a:t>
          </a:r>
          <a:r>
            <a:rPr lang="ru-RU" sz="3500" kern="1200" dirty="0" err="1" smtClean="0">
              <a:latin typeface="Times New Roman" panose="02020603050405020304" pitchFamily="18" charset="0"/>
              <a:cs typeface="Times New Roman" panose="02020603050405020304" pitchFamily="18" charset="0"/>
            </a:rPr>
            <a:t>ияларига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асосланган</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89956" y="325995"/>
        <a:ext cx="10335688" cy="1662837"/>
      </dsp:txXfrm>
    </dsp:sp>
    <dsp:sp modelId="{1742938B-FBAC-4C26-98FB-3201A8C0318E}">
      <dsp:nvSpPr>
        <dsp:cNvPr id="0" name=""/>
        <dsp:cNvSpPr/>
      </dsp:nvSpPr>
      <dsp:spPr>
        <a:xfrm>
          <a:off x="0" y="2078789"/>
          <a:ext cx="10515600" cy="32602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давлат мулкининг кўпайиши ва шу орқали давлатнинг тадбиркорлик фаолиятни юритиши;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бир қатор тармоқларнинг давлат назорати остига олиниши;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нархларнинг шаклланиш механизмининг давлат назорати остида бўлиши;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давлат томонидан меҳнат бозорининг тартибга солиб турилиши;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табиий монополия ва мамлакат инфратузилмасининг давлат томонидан назорат қилиниши.</a:t>
          </a:r>
          <a:endParaRPr lang="ru-RU" sz="2700" kern="1200" dirty="0">
            <a:latin typeface="Times New Roman" panose="02020603050405020304" pitchFamily="18" charset="0"/>
            <a:cs typeface="Times New Roman" panose="02020603050405020304" pitchFamily="18" charset="0"/>
          </a:endParaRPr>
        </a:p>
      </dsp:txBody>
      <dsp:txXfrm>
        <a:off x="0" y="2078789"/>
        <a:ext cx="10515600" cy="3260250"/>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E2B0FC-D6C5-451A-8DAD-EB7227CFA12F}">
      <dsp:nvSpPr>
        <dsp:cNvPr id="0" name=""/>
        <dsp:cNvSpPr/>
      </dsp:nvSpPr>
      <dsp:spPr>
        <a:xfrm>
          <a:off x="0" y="2690"/>
          <a:ext cx="10515600" cy="269831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smtClean="0">
              <a:latin typeface="Times New Roman" panose="02020603050405020304" pitchFamily="18" charset="0"/>
              <a:cs typeface="Times New Roman" panose="02020603050405020304" pitchFamily="18" charset="0"/>
            </a:rPr>
            <a:t>Ушбу </a:t>
          </a:r>
          <a:r>
            <a:rPr lang="ru-RU" sz="4000" kern="1200" dirty="0" err="1" smtClean="0">
              <a:latin typeface="Times New Roman" panose="02020603050405020304" pitchFamily="18" charset="0"/>
              <a:cs typeface="Times New Roman" panose="02020603050405020304" pitchFamily="18" charset="0"/>
            </a:rPr>
            <a:t>тизимда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хусусий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мулк</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устувор</a:t>
          </a:r>
          <a:r>
            <a:rPr lang="ru-RU" sz="4000" kern="1200" dirty="0" smtClean="0">
              <a:latin typeface="Times New Roman" panose="02020603050405020304" pitchFamily="18" charset="0"/>
              <a:cs typeface="Times New Roman" panose="02020603050405020304" pitchFamily="18" charset="0"/>
            </a:rPr>
            <a:t> б</a:t>
          </a:r>
          <a:r>
            <a:rPr lang="uz-Cyrl-UZ" sz="4000" kern="1200" dirty="0" smtClean="0">
              <a:latin typeface="Times New Roman" panose="02020603050405020304" pitchFamily="18" charset="0"/>
              <a:cs typeface="Times New Roman" panose="02020603050405020304" pitchFamily="18" charset="0"/>
            </a:rPr>
            <a:t>ў</a:t>
          </a:r>
          <a:r>
            <a:rPr lang="ru-RU" sz="4000" kern="1200" dirty="0" err="1" smtClean="0">
              <a:latin typeface="Times New Roman" panose="02020603050405020304" pitchFamily="18" charset="0"/>
              <a:cs typeface="Times New Roman" panose="02020603050405020304" pitchFamily="18" charset="0"/>
            </a:rPr>
            <a:t>лган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бозор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асоси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давлат</a:t>
          </a:r>
          <a:r>
            <a:rPr lang="ru-RU" sz="4000" kern="1200" dirty="0" smtClean="0">
              <a:latin typeface="Times New Roman" panose="02020603050405020304" pitchFamily="18" charset="0"/>
              <a:cs typeface="Times New Roman" panose="02020603050405020304" pitchFamily="18" charset="0"/>
            </a:rPr>
            <a:t> та</a:t>
          </a:r>
          <a:r>
            <a:rPr lang="uz-Cyrl-UZ" sz="4000" kern="1200" dirty="0" smtClean="0">
              <a:latin typeface="Times New Roman" panose="02020603050405020304" pitchFamily="18" charset="0"/>
              <a:cs typeface="Times New Roman" panose="02020603050405020304" pitchFamily="18" charset="0"/>
            </a:rPr>
            <a:t>ъ</a:t>
          </a:r>
          <a:r>
            <a:rPr lang="ru-RU" sz="4000" kern="1200" dirty="0" err="1" smtClean="0">
              <a:latin typeface="Times New Roman" panose="02020603050405020304" pitchFamily="18" charset="0"/>
              <a:cs typeface="Times New Roman" panose="02020603050405020304" pitchFamily="18" charset="0"/>
            </a:rPr>
            <a:t>сири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т</a:t>
          </a:r>
          <a:r>
            <a:rPr lang="uz-Cyrl-UZ" sz="4000" kern="1200" dirty="0" smtClean="0">
              <a:latin typeface="Times New Roman" panose="02020603050405020304" pitchFamily="18" charset="0"/>
              <a:cs typeface="Times New Roman" panose="02020603050405020304" pitchFamily="18" charset="0"/>
            </a:rPr>
            <a:t>ў</a:t>
          </a:r>
          <a:r>
            <a:rPr lang="ru-RU" sz="4000" kern="1200" dirty="0" smtClean="0">
              <a:latin typeface="Times New Roman" panose="02020603050405020304" pitchFamily="18" charset="0"/>
              <a:cs typeface="Times New Roman" panose="02020603050405020304" pitchFamily="18" charset="0"/>
            </a:rPr>
            <a:t>л</a:t>
          </a:r>
          <a:r>
            <a:rPr lang="uz-Cyrl-UZ" sz="4000" kern="1200" dirty="0" smtClean="0">
              <a:latin typeface="Times New Roman" panose="02020603050405020304" pitchFamily="18" charset="0"/>
              <a:cs typeface="Times New Roman" panose="02020603050405020304" pitchFamily="18" charset="0"/>
            </a:rPr>
            <a:t>д</a:t>
          </a:r>
          <a:r>
            <a:rPr lang="ru-RU" sz="4000" kern="1200" dirty="0" err="1" smtClean="0">
              <a:latin typeface="Times New Roman" panose="02020603050405020304" pitchFamily="18" charset="0"/>
              <a:cs typeface="Times New Roman" panose="02020603050405020304" pitchFamily="18" charset="0"/>
            </a:rPr>
            <a:t>ирилади</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1721" y="134411"/>
        <a:ext cx="10252158" cy="2434870"/>
      </dsp:txXfrm>
    </dsp:sp>
    <dsp:sp modelId="{8A49C681-85EB-44C5-8FF8-EF4095347E6F}">
      <dsp:nvSpPr>
        <dsp:cNvPr id="0" name=""/>
        <dsp:cNvSpPr/>
      </dsp:nvSpPr>
      <dsp:spPr>
        <a:xfrm>
          <a:off x="0" y="2816203"/>
          <a:ext cx="10515600" cy="269831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smtClean="0">
              <a:latin typeface="Times New Roman" panose="02020603050405020304" pitchFamily="18" charset="0"/>
              <a:cs typeface="Times New Roman" panose="02020603050405020304" pitchFamily="18" charset="0"/>
            </a:rPr>
            <a:t>Тани</a:t>
          </a:r>
          <a:r>
            <a:rPr lang="uz-Cyrl-UZ" sz="4000" kern="1200" dirty="0" smtClean="0">
              <a:latin typeface="Times New Roman" panose="02020603050405020304" pitchFamily="18" charset="0"/>
              <a:cs typeface="Times New Roman" panose="02020603050405020304" pitchFamily="18" charset="0"/>
            </a:rPr>
            <a:t>қ</a:t>
          </a:r>
          <a:r>
            <a:rPr lang="ru-RU" sz="4000" kern="1200" dirty="0" smtClean="0">
              <a:latin typeface="Times New Roman" panose="02020603050405020304" pitchFamily="18" charset="0"/>
              <a:cs typeface="Times New Roman" panose="02020603050405020304" pitchFamily="18" charset="0"/>
            </a:rPr>
            <a:t>ли </a:t>
          </a:r>
          <a:r>
            <a:rPr lang="ru-RU" sz="4000" kern="1200" dirty="0" err="1" smtClean="0">
              <a:latin typeface="Times New Roman" panose="02020603050405020304" pitchFamily="18" charset="0"/>
              <a:cs typeface="Times New Roman" panose="02020603050405020304" pitchFamily="18" charset="0"/>
            </a:rPr>
            <a:t>венгер</a:t>
          </a:r>
          <a:r>
            <a:rPr lang="ru-RU" sz="4000" kern="1200" dirty="0" smtClean="0">
              <a:latin typeface="Times New Roman" panose="02020603050405020304" pitchFamily="18" charset="0"/>
              <a:cs typeface="Times New Roman" panose="02020603050405020304" pitchFamily="18" charset="0"/>
            </a:rPr>
            <a:t> и</a:t>
          </a:r>
          <a:r>
            <a:rPr lang="uz-Cyrl-UZ" sz="4000" kern="1200" dirty="0" smtClean="0">
              <a:latin typeface="Times New Roman" panose="02020603050405020304" pitchFamily="18" charset="0"/>
              <a:cs typeface="Times New Roman" panose="02020603050405020304" pitchFamily="18" charset="0"/>
            </a:rPr>
            <a:t>қт</a:t>
          </a:r>
          <a:r>
            <a:rPr lang="ru-RU" sz="4000" kern="1200" dirty="0" err="1" smtClean="0">
              <a:latin typeface="Times New Roman" panose="02020603050405020304" pitchFamily="18" charset="0"/>
              <a:cs typeface="Times New Roman" panose="02020603050405020304" pitchFamily="18" charset="0"/>
            </a:rPr>
            <a:t>исодчиси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К.Полони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таъбири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айтганда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унда</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a:t>
          </a:r>
          <a:r>
            <a:rPr lang="ru-RU" sz="4000" kern="1200" dirty="0" err="1" smtClean="0">
              <a:latin typeface="Times New Roman" panose="02020603050405020304" pitchFamily="18" charset="0"/>
              <a:cs typeface="Times New Roman" panose="02020603050405020304" pitchFamily="18" charset="0"/>
            </a:rPr>
            <a:t>бозор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эркинлиги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бозордан</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ҳ</a:t>
          </a:r>
          <a:r>
            <a:rPr lang="ru-RU" sz="4000" kern="1200" dirty="0" err="1" smtClean="0">
              <a:latin typeface="Times New Roman" panose="02020603050405020304" pitchFamily="18" charset="0"/>
              <a:cs typeface="Times New Roman" panose="02020603050405020304" pitchFamily="18" charset="0"/>
            </a:rPr>
            <a:t>имоялаш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қў</a:t>
          </a:r>
          <a:r>
            <a:rPr lang="ru-RU" sz="4000" kern="1200" dirty="0" err="1" smtClean="0">
              <a:latin typeface="Times New Roman" panose="02020603050405020304" pitchFamily="18" charset="0"/>
              <a:cs typeface="Times New Roman" panose="02020603050405020304" pitchFamily="18" charset="0"/>
            </a:rPr>
            <a:t>шилиб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кетади</a:t>
          </a:r>
          <a:r>
            <a:rPr lang="uz-Cyrl-UZ" sz="4000" kern="1200" dirty="0" smtClean="0">
              <a:latin typeface="Times New Roman" panose="02020603050405020304" pitchFamily="18" charset="0"/>
              <a:cs typeface="Times New Roman" panose="02020603050405020304" pitchFamily="18" charset="0"/>
            </a:rPr>
            <a:t>”</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131721" y="2947924"/>
        <a:ext cx="10252158" cy="2434870"/>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347CA6-288F-45CE-B913-BAA10BF5DDBA}">
      <dsp:nvSpPr>
        <dsp:cNvPr id="0" name=""/>
        <dsp:cNvSpPr/>
      </dsp:nvSpPr>
      <dsp:spPr>
        <a:xfrm>
          <a:off x="0" y="308740"/>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айд</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этиб</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тилган</a:t>
          </a:r>
          <a:r>
            <a:rPr lang="ru-RU" sz="3000" kern="1200" dirty="0" smtClean="0">
              <a:latin typeface="Times New Roman" panose="02020603050405020304" pitchFamily="18" charset="0"/>
              <a:cs typeface="Times New Roman" panose="02020603050405020304" pitchFamily="18" charset="0"/>
            </a:rPr>
            <a:t> х</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жалик</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юритишнинг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дастлабки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икки</a:t>
          </a:r>
          <a:r>
            <a:rPr lang="ru-RU" sz="3000" kern="1200" dirty="0" smtClean="0">
              <a:latin typeface="Times New Roman" panose="02020603050405020304" pitchFamily="18" charset="0"/>
              <a:cs typeface="Times New Roman" panose="02020603050405020304" pitchFamily="18" charset="0"/>
            </a:rPr>
            <a:t> модели </a:t>
          </a:r>
          <a:r>
            <a:rPr lang="ru-RU" sz="3000" kern="1200" dirty="0" err="1" smtClean="0">
              <a:latin typeface="Times New Roman" panose="02020603050405020304" pitchFamily="18" charset="0"/>
              <a:cs typeface="Times New Roman" panose="02020603050405020304" pitchFamily="18" charset="0"/>
            </a:rPr>
            <a:t>фао</a:t>
          </a:r>
          <a:r>
            <a:rPr lang="uz-Cyrl-UZ" sz="3000" kern="1200" dirty="0" smtClean="0">
              <a:latin typeface="Times New Roman" panose="02020603050405020304" pitchFamily="18" charset="0"/>
              <a:cs typeface="Times New Roman" panose="02020603050405020304" pitchFamily="18" charset="0"/>
            </a:rPr>
            <a:t>л</a:t>
          </a:r>
          <a:r>
            <a:rPr lang="ru-RU" sz="3000" kern="1200" dirty="0" err="1" smtClean="0">
              <a:latin typeface="Times New Roman" panose="02020603050405020304" pitchFamily="18" charset="0"/>
              <a:cs typeface="Times New Roman" panose="02020603050405020304" pitchFamily="18" charset="0"/>
            </a:rPr>
            <a:t>ияти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тарихий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жи</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атдан</a:t>
          </a:r>
          <a:r>
            <a:rPr lang="ru-RU" sz="3000" kern="1200" dirty="0" smtClean="0">
              <a:latin typeface="Times New Roman" panose="02020603050405020304" pitchFamily="18" charset="0"/>
              <a:cs typeface="Times New Roman" panose="02020603050405020304" pitchFamily="18" charset="0"/>
            </a:rPr>
            <a:t>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озирги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тга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келиб</a:t>
          </a:r>
          <a:r>
            <a:rPr lang="ru-RU" sz="3000" kern="1200" dirty="0" smtClean="0">
              <a:latin typeface="Times New Roman" panose="02020603050405020304" pitchFamily="18" charset="0"/>
              <a:cs typeface="Times New Roman" panose="02020603050405020304" pitchFamily="18" charset="0"/>
            </a:rPr>
            <a:t> т</a:t>
          </a:r>
          <a:r>
            <a:rPr lang="uz-Cyrl-UZ" sz="3000" kern="1200" dirty="0" smtClean="0">
              <a:latin typeface="Times New Roman" panose="02020603050405020304" pitchFamily="18" charset="0"/>
              <a:cs typeface="Times New Roman" panose="02020603050405020304" pitchFamily="18" charset="0"/>
            </a:rPr>
            <a:t>ўл</a:t>
          </a:r>
          <a:r>
            <a:rPr lang="ru-RU" sz="3000" kern="1200" dirty="0" smtClean="0">
              <a:latin typeface="Times New Roman" panose="02020603050405020304" pitchFamily="18" charset="0"/>
              <a:cs typeface="Times New Roman" panose="02020603050405020304" pitchFamily="18" charset="0"/>
            </a:rPr>
            <a:t>а </a:t>
          </a:r>
          <a:r>
            <a:rPr lang="ru-RU" sz="3000" kern="1200" dirty="0" err="1" smtClean="0">
              <a:latin typeface="Times New Roman" panose="02020603050405020304" pitchFamily="18" charset="0"/>
              <a:cs typeface="Times New Roman" panose="02020603050405020304" pitchFamily="18" charset="0"/>
            </a:rPr>
            <a:t>тугади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385845"/>
        <a:ext cx="10361390" cy="1425290"/>
      </dsp:txXfrm>
    </dsp:sp>
    <dsp:sp modelId="{778FA89E-A01E-4CCB-9B65-4A1EEFC8373B}">
      <dsp:nvSpPr>
        <dsp:cNvPr id="0" name=""/>
        <dsp:cNvSpPr/>
      </dsp:nvSpPr>
      <dsp:spPr>
        <a:xfrm>
          <a:off x="0" y="1974640"/>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smtClean="0">
              <a:latin typeface="Times New Roman" panose="02020603050405020304" pitchFamily="18" charset="0"/>
              <a:cs typeface="Times New Roman" panose="02020603050405020304" pitchFamily="18" charset="0"/>
            </a:rPr>
            <a:t>Айни </a:t>
          </a:r>
          <a:r>
            <a:rPr lang="ru-RU" sz="3000" kern="1200" dirty="0" err="1" smtClean="0">
              <a:latin typeface="Times New Roman" panose="02020603050405020304" pitchFamily="18" charset="0"/>
              <a:cs typeface="Times New Roman" panose="02020603050405020304" pitchFamily="18" charset="0"/>
            </a:rPr>
            <a:t>ма</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алда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аралаш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иқтисодиёт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мазмуни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мамлакатларда</a:t>
          </a:r>
          <a:r>
            <a:rPr lang="ru-RU" sz="3000" kern="1200" dirty="0" smtClean="0">
              <a:latin typeface="Times New Roman" panose="02020603050405020304" pitchFamily="18" charset="0"/>
              <a:cs typeface="Times New Roman" panose="02020603050405020304" pitchFamily="18" charset="0"/>
            </a:rPr>
            <a:t> р</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ёбга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ариш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учун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турли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конкрет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шаклларни</a:t>
          </a:r>
          <a:r>
            <a:rPr lang="ru-RU" sz="3000" kern="1200" dirty="0" smtClean="0">
              <a:latin typeface="Times New Roman" panose="02020603050405020304" pitchFamily="18" charset="0"/>
              <a:cs typeface="Times New Roman" panose="02020603050405020304" pitchFamily="18" charset="0"/>
            </a:rPr>
            <a:t> та</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озо</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2051745"/>
        <a:ext cx="10361390" cy="1425290"/>
      </dsp:txXfrm>
    </dsp:sp>
    <dsp:sp modelId="{EE2DC269-8AA2-44A4-ADEB-A23FDDD607A4}">
      <dsp:nvSpPr>
        <dsp:cNvPr id="0" name=""/>
        <dsp:cNvSpPr/>
      </dsp:nvSpPr>
      <dsp:spPr>
        <a:xfrm>
          <a:off x="0" y="3640540"/>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smtClean="0">
              <a:latin typeface="Times New Roman" panose="02020603050405020304" pitchFamily="18" charset="0"/>
              <a:cs typeface="Times New Roman" panose="02020603050405020304" pitchFamily="18" charset="0"/>
            </a:rPr>
            <a:t>Ижтимоий</a:t>
          </a:r>
          <a:r>
            <a:rPr lang="uz-Cyrl-UZ" sz="3000" kern="1200" dirty="0" smtClean="0">
              <a:latin typeface="Times New Roman" panose="02020603050405020304" pitchFamily="18" charset="0"/>
              <a:cs typeface="Times New Roman" panose="02020603050405020304" pitchFamily="18" charset="0"/>
            </a:rPr>
            <a:t>-</a:t>
          </a:r>
          <a:r>
            <a:rPr lang="ru-RU" sz="3000" kern="1200" dirty="0" err="1" smtClean="0">
              <a:latin typeface="Times New Roman" panose="02020603050405020304" pitchFamily="18" charset="0"/>
              <a:cs typeface="Times New Roman" panose="02020603050405020304" pitchFamily="18" charset="0"/>
            </a:rPr>
            <a:t>иқтисодий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ривожланишнинг</a:t>
          </a:r>
          <a:r>
            <a:rPr lang="ru-RU" sz="3000" kern="1200" dirty="0" smtClean="0">
              <a:latin typeface="Times New Roman" panose="02020603050405020304" pitchFamily="18" charset="0"/>
              <a:cs typeface="Times New Roman" panose="02020603050405020304" pitchFamily="18" charset="0"/>
            </a:rPr>
            <a:t> к</a:t>
          </a:r>
          <a:r>
            <a:rPr lang="uz-Cyrl-UZ" sz="3000" kern="1200" dirty="0" smtClean="0">
              <a:latin typeface="Times New Roman" panose="02020603050405020304" pitchFamily="18" charset="0"/>
              <a:cs typeface="Times New Roman" panose="02020603050405020304" pitchFamily="18" charset="0"/>
            </a:rPr>
            <a:t>ў</a:t>
          </a:r>
          <a:r>
            <a:rPr lang="ru-RU" sz="3000" kern="1200" dirty="0" smtClean="0">
              <a:latin typeface="Times New Roman" panose="02020603050405020304" pitchFamily="18" charset="0"/>
              <a:cs typeface="Times New Roman" panose="02020603050405020304" pitchFamily="18" charset="0"/>
            </a:rPr>
            <a:t>п </a:t>
          </a:r>
          <a:r>
            <a:rPr lang="ru-RU" sz="3000" kern="1200" dirty="0" err="1" smtClean="0">
              <a:latin typeface="Times New Roman" panose="02020603050405020304" pitchFamily="18" charset="0"/>
              <a:cs typeface="Times New Roman" panose="02020603050405020304" pitchFamily="18" charset="0"/>
            </a:rPr>
            <a:t>вариантларда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содир</a:t>
          </a:r>
          <a:r>
            <a:rPr lang="ru-RU" sz="3000" kern="1200" dirty="0" smtClean="0">
              <a:latin typeface="Times New Roman" panose="02020603050405020304" pitchFamily="18" charset="0"/>
              <a:cs typeface="Times New Roman" panose="02020603050405020304" pitchFamily="18" charset="0"/>
            </a:rPr>
            <a:t> б</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лишининг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ани</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имкониятларини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у объектив </a:t>
          </a:r>
          <a:r>
            <a:rPr lang="ru-RU" sz="3000" kern="1200" dirty="0" err="1" smtClean="0">
              <a:latin typeface="Times New Roman" panose="02020603050405020304" pitchFamily="18" charset="0"/>
              <a:cs typeface="Times New Roman" panose="02020603050405020304" pitchFamily="18" charset="0"/>
            </a:rPr>
            <a:t>зарурлигини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айни</a:t>
          </a:r>
          <a:r>
            <a:rPr lang="ru-RU" sz="3000" kern="1200" dirty="0" smtClean="0">
              <a:latin typeface="Times New Roman" panose="02020603050405020304" pitchFamily="18" charset="0"/>
              <a:cs typeface="Times New Roman" panose="02020603050405020304" pitchFamily="18" charset="0"/>
            </a:rPr>
            <a:t> шу </a:t>
          </a:r>
          <a:r>
            <a:rPr lang="ru-RU" sz="3000" kern="1200" dirty="0" err="1" smtClean="0">
              <a:latin typeface="Times New Roman" panose="02020603050405020304" pitchFamily="18" charset="0"/>
              <a:cs typeface="Times New Roman" panose="02020603050405020304" pitchFamily="18" charset="0"/>
            </a:rPr>
            <a:t>аралаш</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иқтисодиёт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юзага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келтиради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77105" y="3717645"/>
        <a:ext cx="10361390" cy="142529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7D37E1-40E6-4FF8-BC49-4C70F9CF7241}">
      <dsp:nvSpPr>
        <dsp:cNvPr id="0" name=""/>
        <dsp:cNvSpPr/>
      </dsp:nvSpPr>
      <dsp:spPr>
        <a:xfrm>
          <a:off x="0" y="41675"/>
          <a:ext cx="10515600" cy="54685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ru-RU" sz="5700" kern="1200" dirty="0" err="1" smtClean="0">
              <a:latin typeface="Times New Roman" panose="02020603050405020304" pitchFamily="18" charset="0"/>
              <a:cs typeface="Times New Roman" panose="02020603050405020304" pitchFamily="18" charset="0"/>
            </a:rPr>
            <a:t>Жаҳон</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тажрибаси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капиталистик</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иқтисодиёт</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мулкчилик</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шакли</a:t>
          </a:r>
          <a:r>
            <a:rPr lang="uz-Cyrl-UZ" sz="5700" kern="1200" dirty="0" smtClean="0">
              <a:latin typeface="Times New Roman" panose="02020603050405020304" pitchFamily="18" charset="0"/>
              <a:cs typeface="Times New Roman" panose="02020603050405020304" pitchFamily="18" charset="0"/>
            </a:rPr>
            <a:t>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хилма-хиллигига</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асосланган</a:t>
          </a:r>
          <a:r>
            <a:rPr lang="ru-RU" sz="5700" kern="1200" dirty="0" smtClean="0">
              <a:latin typeface="Times New Roman" panose="02020603050405020304" pitchFamily="18" charset="0"/>
              <a:cs typeface="Times New Roman" panose="02020603050405020304" pitchFamily="18" charset="0"/>
            </a:rPr>
            <a:t> </a:t>
          </a:r>
          <a:r>
            <a:rPr lang="uz-Cyrl-UZ" sz="5700" kern="1200" dirty="0" smtClean="0">
              <a:latin typeface="Times New Roman" panose="02020603050405020304" pitchFamily="18" charset="0"/>
              <a:cs typeface="Times New Roman" panose="02020603050405020304" pitchFamily="18" charset="0"/>
            </a:rPr>
            <a:t>ў</a:t>
          </a:r>
          <a:r>
            <a:rPr lang="ru-RU" sz="5700" kern="1200" dirty="0" smtClean="0">
              <a:latin typeface="Times New Roman" panose="02020603050405020304" pitchFamily="18" charset="0"/>
              <a:cs typeface="Times New Roman" panose="02020603050405020304" pitchFamily="18" charset="0"/>
            </a:rPr>
            <a:t>зига </a:t>
          </a:r>
          <a:r>
            <a:rPr lang="ru-RU" sz="5700" kern="1200" dirty="0" err="1" smtClean="0">
              <a:latin typeface="Times New Roman" panose="02020603050405020304" pitchFamily="18" charset="0"/>
              <a:cs typeface="Times New Roman" panose="02020603050405020304" pitchFamily="18" charset="0"/>
            </a:rPr>
            <a:t>хос</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ривожланиш</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моделларини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ажратиш</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имконини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беради</a:t>
          </a:r>
          <a:r>
            <a:rPr lang="ru-RU" sz="5700" kern="1200" dirty="0" smtClean="0">
              <a:latin typeface="Times New Roman" panose="02020603050405020304" pitchFamily="18" charset="0"/>
              <a:cs typeface="Times New Roman" panose="02020603050405020304" pitchFamily="18" charset="0"/>
            </a:rPr>
            <a:t>.</a:t>
          </a:r>
          <a:endParaRPr lang="ru-RU" sz="5700" kern="1200" dirty="0">
            <a:latin typeface="Times New Roman" panose="02020603050405020304" pitchFamily="18" charset="0"/>
            <a:cs typeface="Times New Roman" panose="02020603050405020304" pitchFamily="18" charset="0"/>
          </a:endParaRPr>
        </a:p>
      </dsp:txBody>
      <dsp:txXfrm>
        <a:off x="266954" y="308629"/>
        <a:ext cx="9981692" cy="4934671"/>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CA31D3-380F-4D02-AAD9-8A99A3F3AA72}">
      <dsp:nvSpPr>
        <dsp:cNvPr id="0" name=""/>
        <dsp:cNvSpPr/>
      </dsp:nvSpPr>
      <dsp:spPr>
        <a:xfrm>
          <a:off x="0" y="355360"/>
          <a:ext cx="10515600" cy="15268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Ривожланган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мамлакатлардаги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иқтисодий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сиёсатнинг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устувор</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йў</a:t>
          </a:r>
          <a:r>
            <a:rPr lang="ru-RU" sz="2900" kern="1200" dirty="0" err="1" smtClean="0">
              <a:latin typeface="Times New Roman" panose="02020603050405020304" pitchFamily="18" charset="0"/>
              <a:cs typeface="Times New Roman" panose="02020603050405020304" pitchFamily="18" charset="0"/>
            </a:rPr>
            <a:t>налишларини</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ҳ</a:t>
          </a:r>
          <a:r>
            <a:rPr lang="ru-RU" sz="2900" kern="1200" dirty="0" err="1" smtClean="0">
              <a:latin typeface="Times New Roman" panose="02020603050405020304" pitchFamily="18" charset="0"/>
              <a:cs typeface="Times New Roman" panose="02020603050405020304" pitchFamily="18" charset="0"/>
            </a:rPr>
            <a:t>исобга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олган</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ҳ</a:t>
          </a:r>
          <a:r>
            <a:rPr lang="ru-RU" sz="2900" kern="1200" dirty="0" err="1" smtClean="0">
              <a:latin typeface="Times New Roman" panose="02020603050405020304" pitchFamily="18" charset="0"/>
              <a:cs typeface="Times New Roman" panose="02020603050405020304" pitchFamily="18" charset="0"/>
            </a:rPr>
            <a:t>олда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иқтисодий</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ривожланиш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моделининг</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б</a:t>
          </a:r>
          <a:r>
            <a:rPr lang="ru-RU" sz="2900" kern="1200" dirty="0" err="1" smtClean="0">
              <a:latin typeface="Times New Roman" panose="02020603050405020304" pitchFamily="18" charset="0"/>
              <a:cs typeface="Times New Roman" panose="02020603050405020304" pitchFamily="18" charset="0"/>
            </a:rPr>
            <a:t>ир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нечта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турини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ажратиб</a:t>
          </a:r>
          <a:r>
            <a:rPr lang="ru-RU" sz="2900" kern="1200" dirty="0" smtClean="0">
              <a:latin typeface="Times New Roman" panose="02020603050405020304" pitchFamily="18" charset="0"/>
              <a:cs typeface="Times New Roman" panose="02020603050405020304" pitchFamily="18" charset="0"/>
            </a:rPr>
            <a:t> к</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рсатиш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мумкин</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74535" y="429895"/>
        <a:ext cx="10366530" cy="1377780"/>
      </dsp:txXfrm>
    </dsp:sp>
    <dsp:sp modelId="{DAC1A914-B63B-441B-9588-79C94FF2D594}">
      <dsp:nvSpPr>
        <dsp:cNvPr id="0" name=""/>
        <dsp:cNvSpPr/>
      </dsp:nvSpPr>
      <dsp:spPr>
        <a:xfrm>
          <a:off x="0" y="1965730"/>
          <a:ext cx="10515600" cy="15268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b="1" kern="1200" dirty="0" smtClean="0">
              <a:latin typeface="Times New Roman" panose="02020603050405020304" pitchFamily="18" charset="0"/>
              <a:cs typeface="Times New Roman" panose="02020603050405020304" pitchFamily="18" charset="0"/>
            </a:rPr>
            <a:t>либерал модель, англосакс </a:t>
          </a:r>
          <a:r>
            <a:rPr lang="ru-RU" sz="2900" b="1" kern="1200" dirty="0" err="1" smtClean="0">
              <a:latin typeface="Times New Roman" panose="02020603050405020304" pitchFamily="18" charset="0"/>
              <a:cs typeface="Times New Roman" panose="02020603050405020304" pitchFamily="18" charset="0"/>
            </a:rPr>
            <a:t>мамлакатларининг</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неолиберал</a:t>
          </a:r>
          <a:r>
            <a:rPr lang="ru-RU" sz="2900" b="1" kern="1200" dirty="0" smtClean="0">
              <a:latin typeface="Times New Roman" panose="02020603050405020304" pitchFamily="18" charset="0"/>
              <a:cs typeface="Times New Roman" panose="02020603050405020304" pitchFamily="18" charset="0"/>
            </a:rPr>
            <a:t> модели, </a:t>
          </a:r>
          <a:r>
            <a:rPr lang="ru-RU" sz="2900" b="1" kern="1200" dirty="0" err="1" smtClean="0">
              <a:latin typeface="Times New Roman" panose="02020603050405020304" pitchFamily="18" charset="0"/>
              <a:cs typeface="Times New Roman" panose="02020603050405020304" pitchFamily="18" charset="0"/>
            </a:rPr>
            <a:t>хусусий-корпоратив</a:t>
          </a:r>
          <a:r>
            <a:rPr lang="ru-RU" sz="2900" b="1" kern="1200" dirty="0" smtClean="0">
              <a:latin typeface="Times New Roman" panose="02020603050405020304" pitchFamily="18" charset="0"/>
              <a:cs typeface="Times New Roman" panose="02020603050405020304" pitchFamily="18" charset="0"/>
            </a:rPr>
            <a:t> модель.</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74535" y="2040265"/>
        <a:ext cx="10366530" cy="1377780"/>
      </dsp:txXfrm>
    </dsp:sp>
    <dsp:sp modelId="{E4303F0D-1A22-40AD-AEA0-E52E2820CB1E}">
      <dsp:nvSpPr>
        <dsp:cNvPr id="0" name=""/>
        <dsp:cNvSpPr/>
      </dsp:nvSpPr>
      <dsp:spPr>
        <a:xfrm>
          <a:off x="0" y="3492580"/>
          <a:ext cx="10515600" cy="1680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0" lvl="1" indent="358775" algn="just" defTabSz="1022350" rtl="0">
            <a:lnSpc>
              <a:spcPct val="90000"/>
            </a:lnSpc>
            <a:spcBef>
              <a:spcPct val="0"/>
            </a:spcBef>
            <a:spcAft>
              <a:spcPct val="20000"/>
            </a:spcAft>
            <a:buChar char="••"/>
          </a:pPr>
          <a:r>
            <a:rPr lang="ru-RU" sz="2300" kern="1200" dirty="0" err="1" smtClean="0">
              <a:latin typeface="Times New Roman" panose="02020603050405020304" pitchFamily="18" charset="0"/>
              <a:cs typeface="Times New Roman" panose="02020603050405020304" pitchFamily="18" charset="0"/>
            </a:rPr>
            <a:t>Иқтисодиётнинг</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ў</a:t>
          </a:r>
          <a:r>
            <a:rPr lang="ru-RU" sz="2300" kern="1200" dirty="0" smtClean="0">
              <a:latin typeface="Times New Roman" panose="02020603050405020304" pitchFamily="18" charset="0"/>
              <a:cs typeface="Times New Roman" panose="02020603050405020304" pitchFamily="18" charset="0"/>
            </a:rPr>
            <a:t>з-</a:t>
          </a:r>
          <a:r>
            <a:rPr lang="uz-Cyrl-UZ" sz="2300" kern="1200" dirty="0" smtClean="0">
              <a:latin typeface="Times New Roman" panose="02020603050405020304" pitchFamily="18" charset="0"/>
              <a:cs typeface="Times New Roman" panose="02020603050405020304" pitchFamily="18" charset="0"/>
            </a:rPr>
            <a:t>ў</a:t>
          </a:r>
          <a:r>
            <a:rPr lang="ru-RU" sz="2300" kern="1200" dirty="0" err="1" smtClean="0">
              <a:latin typeface="Times New Roman" panose="02020603050405020304" pitchFamily="18" charset="0"/>
              <a:cs typeface="Times New Roman" panose="02020603050405020304" pitchFamily="18" charset="0"/>
            </a:rPr>
            <a:t>зини</a:t>
          </a:r>
          <a:r>
            <a:rPr lang="ru-RU" sz="2300" kern="1200" dirty="0" smtClean="0">
              <a:latin typeface="Times New Roman" panose="02020603050405020304" pitchFamily="18" charset="0"/>
              <a:cs typeface="Times New Roman" panose="02020603050405020304" pitchFamily="18" charset="0"/>
            </a:rPr>
            <a:t> бош</a:t>
          </a:r>
          <a:r>
            <a:rPr lang="uz-Cyrl-UZ" sz="2300" kern="1200" dirty="0" smtClean="0">
              <a:latin typeface="Times New Roman" panose="02020603050405020304" pitchFamily="18" charset="0"/>
              <a:cs typeface="Times New Roman" panose="02020603050405020304" pitchFamily="18" charset="0"/>
            </a:rPr>
            <a:t>қ</a:t>
          </a:r>
          <a:r>
            <a:rPr lang="ru-RU" sz="2300" kern="1200" dirty="0" err="1" smtClean="0">
              <a:latin typeface="Times New Roman" panose="02020603050405020304" pitchFamily="18" charset="0"/>
              <a:cs typeface="Times New Roman" panose="02020603050405020304" pitchFamily="18" charset="0"/>
            </a:rPr>
            <a:t>аришнинг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бозор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механизми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асосида</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қу</a:t>
          </a:r>
          <a:r>
            <a:rPr lang="ru-RU" sz="2300" kern="1200" dirty="0" err="1" smtClean="0">
              <a:latin typeface="Times New Roman" panose="02020603050405020304" pitchFamily="18" charset="0"/>
              <a:cs typeface="Times New Roman" panose="02020603050405020304" pitchFamily="18" charset="0"/>
            </a:rPr>
            <a:t>рилган</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давлат</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мулкчилигининг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оз</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у</a:t>
          </a:r>
          <a:r>
            <a:rPr lang="ru-RU" sz="2300" kern="1200" dirty="0" err="1" smtClean="0">
              <a:latin typeface="Times New Roman" panose="02020603050405020304" pitchFamily="18" charset="0"/>
              <a:cs typeface="Times New Roman" panose="02020603050405020304" pitchFamily="18" charset="0"/>
            </a:rPr>
            <a:t>лу</a:t>
          </a:r>
          <a:r>
            <a:rPr lang="uz-Cyrl-UZ" sz="2300" kern="1200" dirty="0" smtClean="0">
              <a:latin typeface="Times New Roman" panose="02020603050405020304" pitchFamily="18" charset="0"/>
              <a:cs typeface="Times New Roman" panose="02020603050405020304" pitchFamily="18" charset="0"/>
            </a:rPr>
            <a:t>ш</a:t>
          </a:r>
          <a:r>
            <a:rPr lang="ru-RU" sz="2300" kern="1200" dirty="0" smtClean="0">
              <a:latin typeface="Times New Roman" panose="02020603050405020304" pitchFamily="18" charset="0"/>
              <a:cs typeface="Times New Roman" panose="02020603050405020304" pitchFamily="18" charset="0"/>
            </a:rPr>
            <a:t>и</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товарлар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ва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хизматлар</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ишлаб</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чи</a:t>
          </a:r>
          <a:r>
            <a:rPr lang="uz-Cyrl-UZ" sz="2300" kern="1200" dirty="0" smtClean="0">
              <a:latin typeface="Times New Roman" panose="02020603050405020304" pitchFamily="18" charset="0"/>
              <a:cs typeface="Times New Roman" panose="02020603050405020304" pitchFamily="18" charset="0"/>
            </a:rPr>
            <a:t>қ</a:t>
          </a:r>
          <a:r>
            <a:rPr lang="ru-RU" sz="2300" kern="1200" dirty="0" err="1" smtClean="0">
              <a:latin typeface="Times New Roman" panose="02020603050405020304" pitchFamily="18" charset="0"/>
              <a:cs typeface="Times New Roman" panose="02020603050405020304" pitchFamily="18" charset="0"/>
            </a:rPr>
            <a:t>ариш</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жараёнида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давлатнинг</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сезиларсиз</a:t>
          </a:r>
          <a:r>
            <a:rPr lang="ru-RU" sz="2300" kern="1200" dirty="0" smtClean="0">
              <a:latin typeface="Times New Roman" panose="02020603050405020304" pitchFamily="18" charset="0"/>
              <a:cs typeface="Times New Roman" panose="02020603050405020304" pitchFamily="18" charset="0"/>
            </a:rPr>
            <a:t> т</a:t>
          </a:r>
          <a:r>
            <a:rPr lang="uz-Cyrl-UZ" sz="2300" kern="1200" dirty="0" smtClean="0">
              <a:latin typeface="Times New Roman" panose="02020603050405020304" pitchFamily="18" charset="0"/>
              <a:cs typeface="Times New Roman" panose="02020603050405020304" pitchFamily="18" charset="0"/>
            </a:rPr>
            <a:t>ўғ</a:t>
          </a:r>
          <a:r>
            <a:rPr lang="ru-RU" sz="2300" kern="1200" dirty="0" err="1" smtClean="0">
              <a:latin typeface="Times New Roman" panose="02020603050405020304" pitchFamily="18" charset="0"/>
              <a:cs typeface="Times New Roman" panose="02020603050405020304" pitchFamily="18" charset="0"/>
            </a:rPr>
            <a:t>ридан</a:t>
          </a:r>
          <a:r>
            <a:rPr lang="ru-RU" sz="2300" kern="1200" dirty="0" smtClean="0">
              <a:latin typeface="Times New Roman" panose="02020603050405020304" pitchFamily="18" charset="0"/>
              <a:cs typeface="Times New Roman" panose="02020603050405020304" pitchFamily="18" charset="0"/>
            </a:rPr>
            <a:t>-т</a:t>
          </a:r>
          <a:r>
            <a:rPr lang="uz-Cyrl-UZ" sz="2300" kern="1200" dirty="0" smtClean="0">
              <a:latin typeface="Times New Roman" panose="02020603050405020304" pitchFamily="18" charset="0"/>
              <a:cs typeface="Times New Roman" panose="02020603050405020304" pitchFamily="18" charset="0"/>
            </a:rPr>
            <a:t>ўғ</a:t>
          </a:r>
          <a:r>
            <a:rPr lang="ru-RU" sz="2300" kern="1200" dirty="0" err="1" smtClean="0">
              <a:latin typeface="Times New Roman" panose="02020603050405020304" pitchFamily="18" charset="0"/>
              <a:cs typeface="Times New Roman" panose="02020603050405020304" pitchFamily="18" charset="0"/>
            </a:rPr>
            <a:t>ри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аралашуви</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билан</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тавсифланади</a:t>
          </a:r>
          <a:r>
            <a:rPr lang="ru-RU" sz="2300" kern="1200" dirty="0" smtClean="0">
              <a:latin typeface="Times New Roman" panose="02020603050405020304" pitchFamily="18" charset="0"/>
              <a:cs typeface="Times New Roman" panose="02020603050405020304" pitchFamily="18" charset="0"/>
            </a:rPr>
            <a:t>. </a:t>
          </a:r>
          <a:endParaRPr lang="ru-RU" sz="2300" kern="1200" dirty="0">
            <a:latin typeface="Times New Roman" panose="02020603050405020304" pitchFamily="18" charset="0"/>
            <a:cs typeface="Times New Roman" panose="02020603050405020304" pitchFamily="18" charset="0"/>
          </a:endParaRPr>
        </a:p>
        <a:p>
          <a:pPr marL="0" lvl="1" indent="358775" algn="just" defTabSz="1022350" rtl="0">
            <a:lnSpc>
              <a:spcPct val="90000"/>
            </a:lnSpc>
            <a:spcBef>
              <a:spcPct val="0"/>
            </a:spcBef>
            <a:spcAft>
              <a:spcPct val="20000"/>
            </a:spcAft>
            <a:buChar char="••"/>
          </a:pPr>
          <a:r>
            <a:rPr lang="ru-RU" sz="2300" kern="1200" dirty="0" smtClean="0">
              <a:latin typeface="Times New Roman" panose="02020603050405020304" pitchFamily="18" charset="0"/>
              <a:cs typeface="Times New Roman" panose="02020603050405020304" pitchFamily="18" charset="0"/>
            </a:rPr>
            <a:t>А</a:t>
          </a:r>
          <a:r>
            <a:rPr lang="uz-Cyrl-UZ" sz="2300" kern="1200" dirty="0" smtClean="0">
              <a:latin typeface="Times New Roman" panose="02020603050405020304" pitchFamily="18" charset="0"/>
              <a:cs typeface="Times New Roman" panose="02020603050405020304" pitchFamily="18" charset="0"/>
            </a:rPr>
            <a:t>Қ</a:t>
          </a:r>
          <a:r>
            <a:rPr lang="ru-RU" sz="2300" kern="1200" dirty="0" smtClean="0">
              <a:latin typeface="Times New Roman" panose="02020603050405020304" pitchFamily="18" charset="0"/>
              <a:cs typeface="Times New Roman" panose="02020603050405020304" pitchFamily="18" charset="0"/>
            </a:rPr>
            <a:t>Ш</a:t>
          </a:r>
          <a:r>
            <a:rPr lang="uz-Cyrl-UZ" sz="2300" kern="1200" dirty="0" smtClean="0">
              <a:latin typeface="Times New Roman" panose="02020603050405020304" pitchFamily="18" charset="0"/>
              <a:cs typeface="Times New Roman" panose="02020603050405020304" pitchFamily="18" charset="0"/>
            </a:rPr>
            <a:t>,</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Буюк</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Б</a:t>
          </a:r>
          <a:r>
            <a:rPr lang="ru-RU" sz="2300" kern="1200" dirty="0" err="1" smtClean="0">
              <a:latin typeface="Times New Roman" panose="02020603050405020304" pitchFamily="18" charset="0"/>
              <a:cs typeface="Times New Roman" panose="02020603050405020304" pitchFamily="18" charset="0"/>
            </a:rPr>
            <a:t>ритания</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мамлакатларида</a:t>
          </a:r>
          <a:r>
            <a:rPr lang="ru-RU" sz="2300" kern="1200" dirty="0" smtClean="0">
              <a:latin typeface="Times New Roman" panose="02020603050405020304" pitchFamily="18" charset="0"/>
              <a:cs typeface="Times New Roman" panose="02020603050405020304" pitchFamily="18" charset="0"/>
            </a:rPr>
            <a:t> </a:t>
          </a:r>
          <a:r>
            <a:rPr lang="ru-RU" sz="2300" kern="1200" dirty="0" err="1" smtClean="0">
              <a:latin typeface="Times New Roman" panose="02020603050405020304" pitchFamily="18" charset="0"/>
              <a:cs typeface="Times New Roman" panose="02020603050405020304" pitchFamily="18" charset="0"/>
            </a:rPr>
            <a:t>амал</a:t>
          </a:r>
          <a:r>
            <a:rPr lang="ru-RU" sz="2300" kern="1200" dirty="0" smtClean="0">
              <a:latin typeface="Times New Roman" panose="02020603050405020304" pitchFamily="18" charset="0"/>
              <a:cs typeface="Times New Roman" panose="02020603050405020304" pitchFamily="18" charset="0"/>
            </a:rPr>
            <a:t> </a:t>
          </a:r>
          <a:r>
            <a:rPr lang="uz-Cyrl-UZ" sz="2300" kern="1200" dirty="0" smtClean="0">
              <a:latin typeface="Times New Roman" panose="02020603050405020304" pitchFamily="18" charset="0"/>
              <a:cs typeface="Times New Roman" panose="02020603050405020304" pitchFamily="18" charset="0"/>
            </a:rPr>
            <a:t>қ</a:t>
          </a:r>
          <a:r>
            <a:rPr lang="ru-RU" sz="2300" kern="1200" dirty="0" err="1" smtClean="0">
              <a:latin typeface="Times New Roman" panose="02020603050405020304" pitchFamily="18" charset="0"/>
              <a:cs typeface="Times New Roman" panose="02020603050405020304" pitchFamily="18" charset="0"/>
            </a:rPr>
            <a:t>илади</a:t>
          </a:r>
          <a:r>
            <a:rPr lang="ru-RU" sz="2300" kern="1200" dirty="0" smtClean="0">
              <a:latin typeface="Times New Roman" panose="02020603050405020304" pitchFamily="18" charset="0"/>
              <a:cs typeface="Times New Roman" panose="02020603050405020304" pitchFamily="18" charset="0"/>
            </a:rPr>
            <a:t>;</a:t>
          </a:r>
          <a:endParaRPr lang="ru-RU" sz="2300" kern="1200" dirty="0">
            <a:latin typeface="Times New Roman" panose="02020603050405020304" pitchFamily="18" charset="0"/>
            <a:cs typeface="Times New Roman" panose="02020603050405020304" pitchFamily="18" charset="0"/>
          </a:endParaRPr>
        </a:p>
      </dsp:txBody>
      <dsp:txXfrm>
        <a:off x="0" y="3492580"/>
        <a:ext cx="10515600" cy="168084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088E23-63EE-4015-898C-F801BD223D26}">
      <dsp:nvSpPr>
        <dsp:cNvPr id="0" name=""/>
        <dsp:cNvSpPr/>
      </dsp:nvSpPr>
      <dsp:spPr>
        <a:xfrm>
          <a:off x="0" y="70189"/>
          <a:ext cx="10515600" cy="22393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58775" algn="just" defTabSz="2578100" rtl="0">
            <a:lnSpc>
              <a:spcPct val="90000"/>
            </a:lnSpc>
            <a:spcBef>
              <a:spcPct val="0"/>
            </a:spcBef>
            <a:spcAft>
              <a:spcPct val="35000"/>
            </a:spcAft>
          </a:pPr>
          <a:r>
            <a:rPr lang="ru-RU" sz="5800" b="1" kern="1200" dirty="0" err="1" smtClean="0">
              <a:latin typeface="Times New Roman" panose="02020603050405020304" pitchFamily="18" charset="0"/>
              <a:cs typeface="Times New Roman" panose="02020603050405020304" pitchFamily="18" charset="0"/>
            </a:rPr>
            <a:t>ижтимоий</a:t>
          </a:r>
          <a:r>
            <a:rPr lang="ru-RU" sz="5800" b="1" kern="1200" dirty="0" smtClean="0">
              <a:latin typeface="Times New Roman" panose="02020603050405020304" pitchFamily="18" charset="0"/>
              <a:cs typeface="Times New Roman" panose="02020603050405020304" pitchFamily="18" charset="0"/>
            </a:rPr>
            <a:t> </a:t>
          </a:r>
          <a:r>
            <a:rPr lang="ru-RU" sz="5800" b="1" kern="1200" dirty="0" err="1" smtClean="0">
              <a:latin typeface="Times New Roman" panose="02020603050405020304" pitchFamily="18" charset="0"/>
              <a:cs typeface="Times New Roman" panose="02020603050405020304" pitchFamily="18" charset="0"/>
            </a:rPr>
            <a:t>бозор</a:t>
          </a:r>
          <a:r>
            <a:rPr lang="ru-RU" sz="5800" b="1" kern="1200" dirty="0" smtClean="0">
              <a:latin typeface="Times New Roman" panose="02020603050405020304" pitchFamily="18" charset="0"/>
              <a:cs typeface="Times New Roman" panose="02020603050405020304" pitchFamily="18" charset="0"/>
            </a:rPr>
            <a:t> х</a:t>
          </a:r>
          <a:r>
            <a:rPr lang="uz-Cyrl-UZ" sz="5800" b="1" kern="1200" dirty="0" smtClean="0">
              <a:latin typeface="Times New Roman" panose="02020603050405020304" pitchFamily="18" charset="0"/>
              <a:cs typeface="Times New Roman" panose="02020603050405020304" pitchFamily="18" charset="0"/>
            </a:rPr>
            <a:t>ў</a:t>
          </a:r>
          <a:r>
            <a:rPr lang="ru-RU" sz="5800" b="1" kern="1200" dirty="0" err="1" smtClean="0">
              <a:latin typeface="Times New Roman" panose="02020603050405020304" pitchFamily="18" charset="0"/>
              <a:cs typeface="Times New Roman" panose="02020603050405020304" pitchFamily="18" charset="0"/>
            </a:rPr>
            <a:t>жалиги</a:t>
          </a:r>
          <a:r>
            <a:rPr lang="ru-RU" sz="5800" b="1" kern="1200" dirty="0" smtClean="0">
              <a:latin typeface="Times New Roman" panose="02020603050405020304" pitchFamily="18" charset="0"/>
              <a:cs typeface="Times New Roman" panose="02020603050405020304" pitchFamily="18" charset="0"/>
            </a:rPr>
            <a:t> модели.</a:t>
          </a:r>
          <a:r>
            <a:rPr lang="ru-RU" sz="5800" kern="1200" dirty="0" smtClean="0">
              <a:latin typeface="Times New Roman" panose="02020603050405020304" pitchFamily="18" charset="0"/>
              <a:cs typeface="Times New Roman" panose="02020603050405020304" pitchFamily="18" charset="0"/>
            </a:rPr>
            <a:t> </a:t>
          </a:r>
          <a:endParaRPr lang="ru-RU" sz="5800" kern="1200" dirty="0">
            <a:latin typeface="Times New Roman" panose="02020603050405020304" pitchFamily="18" charset="0"/>
            <a:cs typeface="Times New Roman" panose="02020603050405020304" pitchFamily="18" charset="0"/>
          </a:endParaRPr>
        </a:p>
      </dsp:txBody>
      <dsp:txXfrm>
        <a:off x="109318" y="179507"/>
        <a:ext cx="10296964" cy="2020744"/>
      </dsp:txXfrm>
    </dsp:sp>
    <dsp:sp modelId="{66F14CD7-F549-42B0-A6A0-97C085AF92ED}">
      <dsp:nvSpPr>
        <dsp:cNvPr id="0" name=""/>
        <dsp:cNvSpPr/>
      </dsp:nvSpPr>
      <dsp:spPr>
        <a:xfrm>
          <a:off x="0" y="2309569"/>
          <a:ext cx="10515600" cy="32416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3660" rIns="412496" bIns="73660" numCol="1" spcCol="1270" anchor="t" anchorCtr="0">
          <a:noAutofit/>
        </a:bodyPr>
        <a:lstStyle/>
        <a:p>
          <a:pPr marL="0" lvl="1" indent="358775" algn="just" defTabSz="2000250" rtl="0">
            <a:lnSpc>
              <a:spcPct val="90000"/>
            </a:lnSpc>
            <a:spcBef>
              <a:spcPct val="0"/>
            </a:spcBef>
            <a:spcAft>
              <a:spcPct val="20000"/>
            </a:spcAft>
            <a:buChar char="••"/>
          </a:pPr>
          <a:r>
            <a:rPr lang="ru-RU" sz="4500" kern="1200" dirty="0" err="1" smtClean="0">
              <a:latin typeface="Times New Roman" panose="02020603050405020304" pitchFamily="18" charset="0"/>
              <a:cs typeface="Times New Roman" panose="02020603050405020304" pitchFamily="18" charset="0"/>
            </a:rPr>
            <a:t>Иккинчи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жаҳон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урушидан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ке</a:t>
          </a:r>
          <a:r>
            <a:rPr lang="uz-Cyrl-UZ" sz="4500" kern="1200" dirty="0" smtClean="0">
              <a:latin typeface="Times New Roman" panose="02020603050405020304" pitchFamily="18" charset="0"/>
              <a:cs typeface="Times New Roman" panose="02020603050405020304" pitchFamily="18" charset="0"/>
            </a:rPr>
            <a:t>й</a:t>
          </a:r>
          <a:r>
            <a:rPr lang="ru-RU" sz="4500" kern="1200" dirty="0" smtClean="0">
              <a:latin typeface="Times New Roman" panose="02020603050405020304" pitchFamily="18" charset="0"/>
              <a:cs typeface="Times New Roman" panose="02020603050405020304" pitchFamily="18" charset="0"/>
            </a:rPr>
            <a:t>ин Германия, Швеция </a:t>
          </a:r>
          <a:r>
            <a:rPr lang="ru-RU" sz="4500" kern="1200" dirty="0" err="1" smtClean="0">
              <a:latin typeface="Times New Roman" panose="02020603050405020304" pitchFamily="18" charset="0"/>
              <a:cs typeface="Times New Roman" panose="02020603050405020304" pitchFamily="18" charset="0"/>
            </a:rPr>
            <a:t>ва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Францияда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тузилган</a:t>
          </a:r>
          <a:r>
            <a:rPr lang="ru-RU" sz="4500" kern="1200" dirty="0" smtClean="0">
              <a:latin typeface="Times New Roman" panose="02020603050405020304" pitchFamily="18" charset="0"/>
              <a:cs typeface="Times New Roman" panose="02020603050405020304" pitchFamily="18" charset="0"/>
            </a:rPr>
            <a:t>. </a:t>
          </a:r>
          <a:endParaRPr lang="ru-RU" sz="4500" kern="1200" dirty="0">
            <a:latin typeface="Times New Roman" panose="02020603050405020304" pitchFamily="18" charset="0"/>
            <a:cs typeface="Times New Roman" panose="02020603050405020304" pitchFamily="18" charset="0"/>
          </a:endParaRPr>
        </a:p>
        <a:p>
          <a:pPr marL="0" lvl="1" indent="358775" algn="just" defTabSz="2000250" rtl="0">
            <a:lnSpc>
              <a:spcPct val="90000"/>
            </a:lnSpc>
            <a:spcBef>
              <a:spcPct val="0"/>
            </a:spcBef>
            <a:spcAft>
              <a:spcPct val="20000"/>
            </a:spcAft>
            <a:buChar char="••"/>
          </a:pPr>
          <a:r>
            <a:rPr lang="ru-RU" sz="4500" kern="1200" dirty="0" err="1" smtClean="0">
              <a:latin typeface="Times New Roman" panose="02020603050405020304" pitchFamily="18" charset="0"/>
              <a:cs typeface="Times New Roman" panose="02020603050405020304" pitchFamily="18" charset="0"/>
            </a:rPr>
            <a:t>Ижтимоий</a:t>
          </a:r>
          <a:r>
            <a:rPr lang="ru-RU" sz="4500" kern="1200" dirty="0" smtClean="0">
              <a:latin typeface="Times New Roman" panose="02020603050405020304" pitchFamily="18" charset="0"/>
              <a:cs typeface="Times New Roman" panose="02020603050405020304" pitchFamily="18" charset="0"/>
            </a:rPr>
            <a:t> й</a:t>
          </a:r>
          <a:r>
            <a:rPr lang="uz-Cyrl-UZ" sz="4500" kern="1200" dirty="0" smtClean="0">
              <a:latin typeface="Times New Roman" panose="02020603050405020304" pitchFamily="18" charset="0"/>
              <a:cs typeface="Times New Roman" panose="02020603050405020304" pitchFamily="18" charset="0"/>
            </a:rPr>
            <a:t>ў</a:t>
          </a:r>
          <a:r>
            <a:rPr lang="ru-RU" sz="4500" kern="1200" dirty="0" err="1" smtClean="0">
              <a:latin typeface="Times New Roman" panose="02020603050405020304" pitchFamily="18" charset="0"/>
              <a:cs typeface="Times New Roman" panose="02020603050405020304" pitchFamily="18" charset="0"/>
            </a:rPr>
            <a:t>налтирилган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бозор</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иқтисодиёти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номини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олди</a:t>
          </a:r>
          <a:r>
            <a:rPr lang="ru-RU" sz="4500" kern="1200" dirty="0" smtClean="0">
              <a:latin typeface="Times New Roman" panose="02020603050405020304" pitchFamily="18" charset="0"/>
              <a:cs typeface="Times New Roman" panose="02020603050405020304" pitchFamily="18" charset="0"/>
            </a:rPr>
            <a:t>. </a:t>
          </a:r>
          <a:endParaRPr lang="ru-RU" sz="4500" kern="1200" dirty="0">
            <a:latin typeface="Times New Roman" panose="02020603050405020304" pitchFamily="18" charset="0"/>
            <a:cs typeface="Times New Roman" panose="02020603050405020304" pitchFamily="18" charset="0"/>
          </a:endParaRPr>
        </a:p>
      </dsp:txBody>
      <dsp:txXfrm>
        <a:off x="0" y="2309569"/>
        <a:ext cx="10515600" cy="3241619"/>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913F79-7316-4B43-A798-2B407203329C}">
      <dsp:nvSpPr>
        <dsp:cNvPr id="0" name=""/>
        <dsp:cNvSpPr/>
      </dsp:nvSpPr>
      <dsp:spPr>
        <a:xfrm>
          <a:off x="0" y="157133"/>
          <a:ext cx="10515600" cy="4422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dirty="0" smtClean="0">
              <a:latin typeface="Times New Roman" panose="02020603050405020304" pitchFamily="18" charset="0"/>
              <a:cs typeface="Times New Roman" panose="02020603050405020304" pitchFamily="18" charset="0"/>
            </a:rPr>
            <a:t>Ушбу </a:t>
          </a:r>
          <a:r>
            <a:rPr lang="ru-RU" sz="3500" kern="1200" dirty="0" err="1" smtClean="0">
              <a:latin typeface="Times New Roman" panose="02020603050405020304" pitchFamily="18" charset="0"/>
              <a:cs typeface="Times New Roman" panose="02020603050405020304" pitchFamily="18" charset="0"/>
            </a:rPr>
            <a:t>модел</a:t>
          </a:r>
          <a:r>
            <a:rPr lang="uz-Cyrl-UZ" sz="3500" kern="1200" dirty="0" smtClean="0">
              <a:latin typeface="Times New Roman" panose="02020603050405020304" pitchFamily="18" charset="0"/>
              <a:cs typeface="Times New Roman" panose="02020603050405020304" pitchFamily="18" charset="0"/>
            </a:rPr>
            <a:t>ь</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миллий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бозор</a:t>
          </a:r>
          <a:r>
            <a:rPr lang="ru-RU" sz="3500" kern="1200" dirty="0" smtClean="0">
              <a:latin typeface="Times New Roman" panose="02020603050405020304" pitchFamily="18" charset="0"/>
              <a:cs typeface="Times New Roman" panose="02020603050405020304" pitchFamily="18" charset="0"/>
            </a:rPr>
            <a:t> х</a:t>
          </a:r>
          <a:r>
            <a:rPr lang="uz-Cyrl-UZ" sz="3500" kern="1200" dirty="0" smtClean="0">
              <a:latin typeface="Times New Roman" panose="02020603050405020304" pitchFamily="18" charset="0"/>
              <a:cs typeface="Times New Roman" panose="02020603050405020304" pitchFamily="18" charset="0"/>
            </a:rPr>
            <a:t>ў</a:t>
          </a:r>
          <a:r>
            <a:rPr lang="ru-RU" sz="3500" kern="1200" dirty="0" err="1" smtClean="0">
              <a:latin typeface="Times New Roman" panose="02020603050405020304" pitchFamily="18" charset="0"/>
              <a:cs typeface="Times New Roman" panose="02020603050405020304" pitchFamily="18" charset="0"/>
            </a:rPr>
            <a:t>жалигининг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ишлашига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давлатнинг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фаол</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таъсири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давлат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ролининг</a:t>
          </a:r>
          <a:r>
            <a:rPr lang="ru-RU" sz="3500" kern="1200" dirty="0" smtClean="0">
              <a:latin typeface="Times New Roman" panose="02020603050405020304" pitchFamily="18" charset="0"/>
              <a:cs typeface="Times New Roman" panose="02020603050405020304" pitchFamily="18" charset="0"/>
            </a:rPr>
            <a:t> ю</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орилиги</a:t>
          </a:r>
          <a:r>
            <a:rPr lang="uz-Cyrl-UZ" sz="3500" kern="1200" dirty="0" smtClean="0">
              <a:latin typeface="Times New Roman" panose="02020603050405020304" pitchFamily="18" charset="0"/>
              <a:cs typeface="Times New Roman" panose="02020603050405020304" pitchFamily="18" charset="0"/>
            </a:rPr>
            <a:t>,</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давлат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мулкининг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катта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улушга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эгалиги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кучли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ижтимоий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таъминот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тизими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давлат</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харажатларининг</a:t>
          </a:r>
          <a:r>
            <a:rPr lang="ru-RU" sz="3500" kern="1200" dirty="0" smtClean="0">
              <a:latin typeface="Times New Roman" panose="02020603050405020304" pitchFamily="18" charset="0"/>
              <a:cs typeface="Times New Roman" panose="02020603050405020304" pitchFamily="18" charset="0"/>
            </a:rPr>
            <a:t> ю</a:t>
          </a:r>
          <a:r>
            <a:rPr lang="uz-Cyrl-UZ" sz="3500" kern="1200" dirty="0" smtClean="0">
              <a:latin typeface="Times New Roman" panose="02020603050405020304" pitchFamily="18" charset="0"/>
              <a:cs typeface="Times New Roman" panose="02020603050405020304" pitchFamily="18" charset="0"/>
            </a:rPr>
            <a:t>қ</a:t>
          </a:r>
          <a:r>
            <a:rPr lang="ru-RU" sz="3500" kern="1200" dirty="0" smtClean="0">
              <a:latin typeface="Times New Roman" panose="02020603050405020304" pitchFamily="18" charset="0"/>
              <a:cs typeface="Times New Roman" panose="02020603050405020304" pitchFamily="18" charset="0"/>
            </a:rPr>
            <a:t>ори </a:t>
          </a:r>
          <a:r>
            <a:rPr lang="ru-RU" sz="3500" kern="1200" dirty="0" err="1" smtClean="0">
              <a:latin typeface="Times New Roman" panose="02020603050405020304" pitchFamily="18" charset="0"/>
              <a:cs typeface="Times New Roman" panose="02020603050405020304" pitchFamily="18" charset="0"/>
            </a:rPr>
            <a:t>даражаси</a:t>
          </a:r>
          <a:r>
            <a:rPr lang="ru-RU" sz="3500" kern="1200" dirty="0" smtClean="0">
              <a:latin typeface="Times New Roman" panose="02020603050405020304" pitchFamily="18" charset="0"/>
              <a:cs typeface="Times New Roman" panose="02020603050405020304" pitchFamily="18" charset="0"/>
            </a:rPr>
            <a:t>; а</a:t>
          </a:r>
          <a:r>
            <a:rPr lang="uz-Cyrl-UZ" sz="3500" kern="1200" dirty="0" smtClean="0">
              <a:latin typeface="Times New Roman" panose="02020603050405020304" pitchFamily="18" charset="0"/>
              <a:cs typeface="Times New Roman" panose="02020603050405020304" pitchFamily="18" charset="0"/>
            </a:rPr>
            <a:t>ҳ</a:t>
          </a:r>
          <a:r>
            <a:rPr lang="ru-RU" sz="3500" kern="1200" dirty="0" err="1" smtClean="0">
              <a:latin typeface="Times New Roman" panose="02020603050405020304" pitchFamily="18" charset="0"/>
              <a:cs typeface="Times New Roman" panose="02020603050405020304" pitchFamily="18" charset="0"/>
            </a:rPr>
            <a:t>олннинг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кенг</a:t>
          </a:r>
          <a:r>
            <a:rPr lang="ru-RU" sz="3500" kern="1200" dirty="0" smtClean="0">
              <a:latin typeface="Times New Roman" panose="02020603050405020304" pitchFamily="18" charset="0"/>
              <a:cs typeface="Times New Roman" panose="02020603050405020304" pitchFamily="18" charset="0"/>
            </a:rPr>
            <a:t> ми</a:t>
          </a:r>
          <a:r>
            <a:rPr lang="uz-Cyrl-UZ" sz="3500" kern="1200" dirty="0" smtClean="0">
              <a:latin typeface="Times New Roman" panose="02020603050405020304" pitchFamily="18" charset="0"/>
              <a:cs typeface="Times New Roman" panose="02020603050405020304" pitchFamily="18" charset="0"/>
            </a:rPr>
            <a:t>қ</a:t>
          </a:r>
          <a:r>
            <a:rPr lang="ru-RU" sz="3500" kern="1200" dirty="0" err="1" smtClean="0">
              <a:latin typeface="Times New Roman" panose="02020603050405020304" pitchFamily="18" charset="0"/>
              <a:cs typeface="Times New Roman" panose="02020603050405020304" pitchFamily="18" charset="0"/>
            </a:rPr>
            <a:t>ёсда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ижтимоий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кафолатлар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таъминланга</a:t>
          </a:r>
          <a:r>
            <a:rPr lang="uz-Cyrl-UZ" sz="3500" kern="1200" dirty="0" smtClean="0">
              <a:latin typeface="Times New Roman" panose="02020603050405020304" pitchFamily="18" charset="0"/>
              <a:cs typeface="Times New Roman" panose="02020603050405020304" pitchFamily="18" charset="0"/>
            </a:rPr>
            <a:t>нлиги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бандликнинг</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тартибга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солиниши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каби</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хусусиятлар</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билан</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тавсифланади</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215894" y="373027"/>
        <a:ext cx="10083812" cy="3990812"/>
      </dsp:txXfrm>
    </dsp:sp>
    <dsp:sp modelId="{EC7D0FE9-7966-46B6-8D99-D8E08B06E863}">
      <dsp:nvSpPr>
        <dsp:cNvPr id="0" name=""/>
        <dsp:cNvSpPr/>
      </dsp:nvSpPr>
      <dsp:spPr>
        <a:xfrm>
          <a:off x="0" y="4579733"/>
          <a:ext cx="10515600" cy="815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0" lvl="1" indent="358775" algn="just" defTabSz="1200150" rtl="0">
            <a:lnSpc>
              <a:spcPct val="90000"/>
            </a:lnSpc>
            <a:spcBef>
              <a:spcPct val="0"/>
            </a:spcBef>
            <a:spcAft>
              <a:spcPct val="20000"/>
            </a:spcAft>
            <a:buChar char="••"/>
          </a:pPr>
          <a:r>
            <a:rPr lang="ru-RU" sz="2700" kern="1200" smtClean="0">
              <a:latin typeface="Times New Roman" panose="02020603050405020304" pitchFamily="18" charset="0"/>
              <a:cs typeface="Times New Roman" panose="02020603050405020304" pitchFamily="18" charset="0"/>
            </a:rPr>
            <a:t>Ижтимоий </a:t>
          </a:r>
          <a:r>
            <a:rPr lang="ru-RU" sz="2700" kern="1200" dirty="0" err="1" smtClean="0">
              <a:latin typeface="Times New Roman" panose="02020603050405020304" pitchFamily="18" charset="0"/>
              <a:cs typeface="Times New Roman" panose="02020603050405020304" pitchFamily="18" charset="0"/>
            </a:rPr>
            <a:t>бозор</a:t>
          </a:r>
          <a:r>
            <a:rPr lang="ru-RU" sz="2700" kern="1200" dirty="0" smtClean="0">
              <a:latin typeface="Times New Roman" panose="02020603050405020304" pitchFamily="18" charset="0"/>
              <a:cs typeface="Times New Roman" panose="02020603050405020304" pitchFamily="18" charset="0"/>
            </a:rPr>
            <a:t> х</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жалиги</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моделини</a:t>
          </a:r>
          <a:r>
            <a:rPr lang="ru-RU" sz="2700" kern="1200" dirty="0" smtClean="0">
              <a:latin typeface="Times New Roman" panose="02020603050405020304" pitchFamily="18" charset="0"/>
              <a:cs typeface="Times New Roman" panose="02020603050405020304" pitchFamily="18" charset="0"/>
            </a:rPr>
            <a:t> Германия </a:t>
          </a:r>
          <a:r>
            <a:rPr lang="ru-RU" sz="2700" kern="1200" dirty="0" err="1" smtClean="0">
              <a:latin typeface="Times New Roman" panose="02020603050405020304" pitchFamily="18" charset="0"/>
              <a:cs typeface="Times New Roman" panose="02020603050405020304" pitchFamily="18" charset="0"/>
            </a:rPr>
            <a:t>билан</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биргаликда</a:t>
          </a:r>
          <a:r>
            <a:rPr lang="ru-RU" sz="2700" kern="1200" dirty="0" smtClean="0">
              <a:latin typeface="Times New Roman" panose="02020603050405020304" pitchFamily="18" charset="0"/>
              <a:cs typeface="Times New Roman" panose="02020603050405020304" pitchFamily="18" charset="0"/>
            </a:rPr>
            <a:t> Канада </a:t>
          </a:r>
          <a:r>
            <a:rPr lang="ru-RU" sz="2700" kern="1200" dirty="0" err="1" smtClean="0">
              <a:latin typeface="Times New Roman" panose="02020603050405020304" pitchFamily="18" charset="0"/>
              <a:cs typeface="Times New Roman" panose="02020603050405020304" pitchFamily="18" charset="0"/>
            </a:rPr>
            <a:t>ва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Исроил</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ам</a:t>
          </a:r>
          <a:r>
            <a:rPr lang="ru-RU" sz="2700"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қў</a:t>
          </a:r>
          <a:r>
            <a:rPr lang="ru-RU" sz="2700" kern="1200" dirty="0" err="1" smtClean="0">
              <a:latin typeface="Times New Roman" panose="02020603050405020304" pitchFamily="18" charset="0"/>
              <a:cs typeface="Times New Roman" panose="02020603050405020304" pitchFamily="18" charset="0"/>
            </a:rPr>
            <a:t>ллайди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4579733"/>
        <a:ext cx="10515600" cy="815062"/>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349069-E918-4403-BB1D-B231BCD82EA5}">
      <dsp:nvSpPr>
        <dsp:cNvPr id="0" name=""/>
        <dsp:cNvSpPr/>
      </dsp:nvSpPr>
      <dsp:spPr>
        <a:xfrm>
          <a:off x="0" y="300622"/>
          <a:ext cx="10515600" cy="7722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b="1" kern="1200" dirty="0" smtClean="0">
              <a:latin typeface="Times New Roman" panose="02020603050405020304" pitchFamily="18" charset="0"/>
              <a:cs typeface="Times New Roman" panose="02020603050405020304" pitchFamily="18" charset="0"/>
            </a:rPr>
            <a:t>Шар</a:t>
          </a:r>
          <a:r>
            <a:rPr lang="uz-Cyrl-UZ" sz="3300" b="1" kern="1200" dirty="0" smtClean="0">
              <a:latin typeface="Times New Roman" panose="02020603050405020304" pitchFamily="18" charset="0"/>
              <a:cs typeface="Times New Roman" panose="02020603050405020304" pitchFamily="18" charset="0"/>
            </a:rPr>
            <a:t>қ</a:t>
          </a:r>
          <a:r>
            <a:rPr lang="ru-RU" sz="3300" b="1" kern="1200" dirty="0" err="1" smtClean="0">
              <a:latin typeface="Times New Roman" panose="02020603050405020304" pitchFamily="18" charset="0"/>
              <a:cs typeface="Times New Roman" panose="02020603050405020304" pitchFamily="18" charset="0"/>
            </a:rPr>
            <a:t>ий</a:t>
          </a:r>
          <a:r>
            <a:rPr lang="ru-RU" sz="3300" b="1" kern="1200" dirty="0" smtClean="0">
              <a:latin typeface="Times New Roman" panose="02020603050405020304" pitchFamily="18" charset="0"/>
              <a:cs typeface="Times New Roman" panose="02020603050405020304" pitchFamily="18" charset="0"/>
            </a:rPr>
            <a:t> О</a:t>
          </a:r>
          <a:r>
            <a:rPr lang="uz-Cyrl-UZ" sz="3300" b="1" kern="1200" dirty="0" smtClean="0">
              <a:latin typeface="Times New Roman" panose="02020603050405020304" pitchFamily="18" charset="0"/>
              <a:cs typeface="Times New Roman" panose="02020603050405020304" pitchFamily="18" charset="0"/>
            </a:rPr>
            <a:t>с</a:t>
          </a:r>
          <a:r>
            <a:rPr lang="ru-RU" sz="3300" b="1" kern="1200" dirty="0" err="1" smtClean="0">
              <a:latin typeface="Times New Roman" panose="02020603050405020304" pitchFamily="18" charset="0"/>
              <a:cs typeface="Times New Roman" panose="02020603050405020304" pitchFamily="18" charset="0"/>
            </a:rPr>
            <a:t>иё</a:t>
          </a:r>
          <a:r>
            <a:rPr lang="ru-RU" sz="3300" b="1" kern="1200" dirty="0" smtClean="0">
              <a:latin typeface="Times New Roman" panose="02020603050405020304" pitchFamily="18" charset="0"/>
              <a:cs typeface="Times New Roman" panose="02020603050405020304" pitchFamily="18" charset="0"/>
            </a:rPr>
            <a:t> модели.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37696" y="338318"/>
        <a:ext cx="10440208" cy="696808"/>
      </dsp:txXfrm>
    </dsp:sp>
    <dsp:sp modelId="{7EBEC33F-F13F-4BB9-A9AF-B69363F091DB}">
      <dsp:nvSpPr>
        <dsp:cNvPr id="0" name=""/>
        <dsp:cNvSpPr/>
      </dsp:nvSpPr>
      <dsp:spPr>
        <a:xfrm>
          <a:off x="0" y="1072822"/>
          <a:ext cx="10515600" cy="41669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Ушбу модель Япония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Жануби</a:t>
          </a:r>
          <a:r>
            <a:rPr lang="ru-RU" sz="2600" kern="1200" dirty="0" smtClean="0">
              <a:latin typeface="Times New Roman" panose="02020603050405020304" pitchFamily="18" charset="0"/>
              <a:cs typeface="Times New Roman" panose="02020603050405020304" pitchFamily="18" charset="0"/>
            </a:rPr>
            <a:t>-Шар</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Осиёнинг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атор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мамлакатларида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Жанубий</a:t>
          </a:r>
          <a:r>
            <a:rPr lang="ru-RU" sz="2600" kern="1200" dirty="0" smtClean="0">
              <a:latin typeface="Times New Roman" panose="02020603050405020304" pitchFamily="18" charset="0"/>
              <a:cs typeface="Times New Roman" panose="02020603050405020304" pitchFamily="18" charset="0"/>
            </a:rPr>
            <a:t> Корея, </a:t>
          </a:r>
          <a:r>
            <a:rPr lang="ru-RU" sz="2600" kern="1200" dirty="0" err="1" smtClean="0">
              <a:latin typeface="Times New Roman" panose="02020603050405020304" pitchFamily="18" charset="0"/>
              <a:cs typeface="Times New Roman" panose="02020603050405020304" pitchFamily="18" charset="0"/>
            </a:rPr>
            <a:t>Тайван</a:t>
          </a:r>
          <a:r>
            <a:rPr lang="uz-Cyrl-UZ" sz="2600" kern="1200" dirty="0" smtClean="0">
              <a:latin typeface="Times New Roman" panose="02020603050405020304" pitchFamily="18" charset="0"/>
              <a:cs typeface="Times New Roman" panose="02020603050405020304" pitchFamily="18" charset="0"/>
            </a:rPr>
            <a:t>ь</a:t>
          </a:r>
          <a:r>
            <a:rPr lang="ru-RU" sz="2600" kern="1200" dirty="0" smtClean="0">
              <a:latin typeface="Times New Roman" panose="02020603050405020304" pitchFamily="18" charset="0"/>
              <a:cs typeface="Times New Roman" panose="02020603050405020304" pitchFamily="18" charset="0"/>
            </a:rPr>
            <a:t>, Сингапур) </a:t>
          </a:r>
          <a:r>
            <a:rPr lang="uz-Cyrl-UZ" sz="2600" kern="1200" dirty="0" smtClean="0">
              <a:latin typeface="Times New Roman" panose="02020603050405020304" pitchFamily="18" charset="0"/>
              <a:cs typeface="Times New Roman" panose="02020603050405020304" pitchFamily="18" charset="0"/>
            </a:rPr>
            <a:t>қў</a:t>
          </a:r>
          <a:r>
            <a:rPr lang="ru-RU" sz="2600" kern="1200" dirty="0" err="1" smtClean="0">
              <a:latin typeface="Times New Roman" panose="02020603050405020304" pitchFamily="18" charset="0"/>
              <a:cs typeface="Times New Roman" panose="02020603050405020304" pitchFamily="18" charset="0"/>
            </a:rPr>
            <a:t>лланилади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Моделнинг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хусусиятлари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миллий</a:t>
          </a:r>
          <a:r>
            <a:rPr lang="ru-RU" sz="2600" kern="1200" dirty="0" smtClean="0">
              <a:latin typeface="Times New Roman" panose="02020603050405020304" pitchFamily="18" charset="0"/>
              <a:cs typeface="Times New Roman" panose="02020603050405020304" pitchFamily="18" charset="0"/>
            </a:rPr>
            <a:t> менталитет, шар</a:t>
          </a:r>
          <a:r>
            <a:rPr lang="uz-Cyrl-UZ" sz="2600" kern="1200" dirty="0" smtClean="0">
              <a:latin typeface="Times New Roman" panose="02020603050405020304" pitchFamily="18" charset="0"/>
              <a:cs typeface="Times New Roman" panose="02020603050405020304" pitchFamily="18" charset="0"/>
            </a:rPr>
            <a:t>қ</a:t>
          </a:r>
          <a:r>
            <a:rPr lang="ru-RU" sz="2600" kern="1200" dirty="0" smtClean="0">
              <a:latin typeface="Times New Roman" panose="02020603050405020304" pitchFamily="18" charset="0"/>
              <a:cs typeface="Times New Roman" panose="02020603050405020304" pitchFamily="18" charset="0"/>
            </a:rPr>
            <a:t>она </a:t>
          </a:r>
          <a:r>
            <a:rPr lang="ru-RU" sz="2600" kern="1200" dirty="0" err="1" smtClean="0">
              <a:latin typeface="Times New Roman" panose="02020603050405020304" pitchFamily="18" charset="0"/>
              <a:cs typeface="Times New Roman" panose="02020603050405020304" pitchFamily="18" charset="0"/>
            </a:rPr>
            <a:t>анъаналар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ҳ</a:t>
          </a:r>
          <a:r>
            <a:rPr lang="ru-RU" sz="2600" kern="1200" dirty="0" err="1" smtClean="0">
              <a:latin typeface="Times New Roman" panose="02020603050405020304" pitchFamily="18" charset="0"/>
              <a:cs typeface="Times New Roman" panose="02020603050405020304" pitchFamily="18" charset="0"/>
            </a:rPr>
            <a:t>аёт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тарзи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маданият</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таъсирида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шаклланган</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бўлиб</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моделда</a:t>
          </a:r>
          <a:r>
            <a:rPr lang="ru-RU" sz="2600" kern="1200" dirty="0" smtClean="0">
              <a:latin typeface="Times New Roman" panose="02020603050405020304" pitchFamily="18" charset="0"/>
              <a:cs typeface="Times New Roman" panose="02020603050405020304" pitchFamily="18" charset="0"/>
            </a:rPr>
            <a:t> хал</a:t>
          </a:r>
          <a:r>
            <a:rPr lang="uz-Cyrl-UZ" sz="2600" kern="1200" dirty="0" smtClean="0">
              <a:latin typeface="Times New Roman" panose="02020603050405020304" pitchFamily="18" charset="0"/>
              <a:cs typeface="Times New Roman" panose="02020603050405020304" pitchFamily="18" charset="0"/>
            </a:rPr>
            <a:t>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бирлиги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давлатга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садо</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атлилик</a:t>
          </a:r>
          <a:r>
            <a:rPr lang="ru-RU" sz="2600" kern="1200" dirty="0" smtClean="0">
              <a:latin typeface="Times New Roman" panose="02020603050405020304" pitchFamily="18" charset="0"/>
              <a:cs typeface="Times New Roman" panose="02020603050405020304" pitchFamily="18" charset="0"/>
            </a:rPr>
            <a:t>, хал</a:t>
          </a:r>
          <a:r>
            <a:rPr lang="uz-Cyrl-UZ" sz="2600" kern="1200" dirty="0" smtClean="0">
              <a:latin typeface="Times New Roman" panose="02020603050405020304" pitchFamily="18" charset="0"/>
              <a:cs typeface="Times New Roman" panose="02020603050405020304" pitchFamily="18" charset="0"/>
            </a:rPr>
            <a:t>қ</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миллий</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ру</a:t>
          </a:r>
          <a:r>
            <a:rPr lang="uz-Cyrl-UZ" sz="2600" kern="1200" dirty="0" smtClean="0">
              <a:latin typeface="Times New Roman" panose="02020603050405020304" pitchFamily="18" charset="0"/>
              <a:cs typeface="Times New Roman" panose="02020603050405020304" pitchFamily="18" charset="0"/>
            </a:rPr>
            <a:t>ҳ</a:t>
          </a:r>
          <a:r>
            <a:rPr lang="ru-RU" sz="2600" kern="1200" dirty="0" smtClean="0">
              <a:latin typeface="Times New Roman" panose="02020603050405020304" pitchFamily="18" charset="0"/>
              <a:cs typeface="Times New Roman" panose="02020603050405020304" pitchFamily="18" charset="0"/>
            </a:rPr>
            <a:t>и </a:t>
          </a:r>
          <a:r>
            <a:rPr lang="ru-RU" sz="2600" kern="1200" dirty="0" err="1" smtClean="0">
              <a:latin typeface="Times New Roman" panose="02020603050405020304" pitchFamily="18" charset="0"/>
              <a:cs typeface="Times New Roman" panose="02020603050405020304" pitchFamily="18" charset="0"/>
            </a:rPr>
            <a:t>акс</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эттирилган</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Шар</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ий</a:t>
          </a:r>
          <a:r>
            <a:rPr lang="ru-RU" sz="2600" kern="1200" dirty="0" smtClean="0">
              <a:latin typeface="Times New Roman" panose="02020603050405020304" pitchFamily="18" charset="0"/>
              <a:cs typeface="Times New Roman" panose="02020603050405020304" pitchFamily="18" charset="0"/>
            </a:rPr>
            <a:t> О</a:t>
          </a:r>
          <a:r>
            <a:rPr lang="uz-Cyrl-UZ" sz="2600" kern="1200" dirty="0" smtClean="0">
              <a:latin typeface="Times New Roman" panose="02020603050405020304" pitchFamily="18" charset="0"/>
              <a:cs typeface="Times New Roman" panose="02020603050405020304" pitchFamily="18" charset="0"/>
            </a:rPr>
            <a:t>с</a:t>
          </a:r>
          <a:r>
            <a:rPr lang="ru-RU" sz="2600" kern="1200" dirty="0" err="1" smtClean="0">
              <a:latin typeface="Times New Roman" panose="02020603050405020304" pitchFamily="18" charset="0"/>
              <a:cs typeface="Times New Roman" panose="02020603050405020304" pitchFamily="18" charset="0"/>
            </a:rPr>
            <a:t>иё</a:t>
          </a:r>
          <a:r>
            <a:rPr lang="ru-RU" sz="2600" kern="1200" dirty="0" smtClean="0">
              <a:latin typeface="Times New Roman" panose="02020603050405020304" pitchFamily="18" charset="0"/>
              <a:cs typeface="Times New Roman" panose="02020603050405020304" pitchFamily="18" charset="0"/>
            </a:rPr>
            <a:t> модели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Япон</a:t>
          </a:r>
          <a:r>
            <a:rPr lang="uz-Cyrl-UZ" sz="2600" kern="1200" dirty="0" smtClean="0">
              <a:latin typeface="Times New Roman" panose="02020603050405020304" pitchFamily="18" charset="0"/>
              <a:cs typeface="Times New Roman" panose="02020603050405020304" pitchFamily="18" charset="0"/>
            </a:rPr>
            <a:t>ия</a:t>
          </a:r>
          <a:r>
            <a:rPr lang="ru-RU" sz="2600" kern="1200" dirty="0" smtClean="0">
              <a:latin typeface="Times New Roman" panose="02020603050405020304" pitchFamily="18" charset="0"/>
              <a:cs typeface="Times New Roman" panose="02020603050405020304" pitchFamily="18" charset="0"/>
            </a:rPr>
            <a:t> модели </a:t>
          </a:r>
          <a:r>
            <a:rPr lang="uz-Cyrl-UZ" sz="2600" kern="1200" dirty="0" smtClean="0">
              <a:latin typeface="Times New Roman" panose="02020603050405020304" pitchFamily="18" charset="0"/>
              <a:cs typeface="Times New Roman" panose="02020603050405020304" pitchFamily="18" charset="0"/>
            </a:rPr>
            <a:t>ҳ</a:t>
          </a:r>
          <a:r>
            <a:rPr lang="ru-RU" sz="2600" kern="1200" dirty="0" err="1" smtClean="0">
              <a:latin typeface="Times New Roman" panose="02020603050405020304" pitchFamily="18" charset="0"/>
              <a:cs typeface="Times New Roman" panose="02020603050405020304" pitchFamily="18" charset="0"/>
            </a:rPr>
            <a:t>ам</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шакллантирилган</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Ана</a:t>
          </a:r>
          <a:r>
            <a:rPr lang="ru-RU" sz="2600" kern="1200" dirty="0" smtClean="0">
              <a:latin typeface="Times New Roman" panose="02020603050405020304" pitchFamily="18" charset="0"/>
              <a:cs typeface="Times New Roman" panose="02020603050405020304" pitchFamily="18" charset="0"/>
            </a:rPr>
            <a:t> шу модель ор</a:t>
          </a:r>
          <a:r>
            <a:rPr lang="uz-Cyrl-UZ" sz="2600" kern="1200" dirty="0" smtClean="0">
              <a:latin typeface="Times New Roman" panose="02020603050405020304" pitchFamily="18" charset="0"/>
              <a:cs typeface="Times New Roman" panose="02020603050405020304" pitchFamily="18" charset="0"/>
            </a:rPr>
            <a:t>қ</a:t>
          </a:r>
          <a:r>
            <a:rPr lang="ru-RU" sz="2600" kern="1200" dirty="0" smtClean="0">
              <a:latin typeface="Times New Roman" panose="02020603050405020304" pitchFamily="18" charset="0"/>
              <a:cs typeface="Times New Roman" panose="02020603050405020304" pitchFamily="18" charset="0"/>
            </a:rPr>
            <a:t>али Япония </a:t>
          </a:r>
          <a:r>
            <a:rPr lang="ru-RU" sz="2600" kern="1200" dirty="0" err="1" smtClean="0">
              <a:latin typeface="Times New Roman" panose="02020603050405020304" pitchFamily="18" charset="0"/>
              <a:cs typeface="Times New Roman" panose="02020603050405020304" pitchFamily="18" charset="0"/>
            </a:rPr>
            <a:t>жаҳон</a:t>
          </a:r>
          <a:r>
            <a:rPr lang="ru-RU" sz="2600" kern="1200" dirty="0" smtClean="0">
              <a:latin typeface="Times New Roman" panose="02020603050405020304" pitchFamily="18" charset="0"/>
              <a:cs typeface="Times New Roman" panose="02020603050405020304" pitchFamily="18" charset="0"/>
            </a:rPr>
            <a:t> х</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жалигида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етакчи</a:t>
          </a:r>
          <a:r>
            <a:rPr lang="ru-RU" sz="2600" kern="1200" dirty="0" smtClean="0">
              <a:latin typeface="Times New Roman" panose="02020603050405020304" pitchFamily="18" charset="0"/>
              <a:cs typeface="Times New Roman" panose="02020603050405020304" pitchFamily="18" charset="0"/>
            </a:rPr>
            <a:t> </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ринларга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эришди</a:t>
          </a:r>
          <a:r>
            <a:rPr lang="ru-RU" sz="2600" kern="1200" dirty="0" smtClean="0">
              <a:latin typeface="Times New Roman" panose="02020603050405020304" pitchFamily="18" charset="0"/>
              <a:cs typeface="Times New Roman" panose="02020603050405020304" pitchFamily="18" charset="0"/>
            </a:rPr>
            <a:t>. </a:t>
          </a:r>
          <a:endParaRPr lang="ru-RU" sz="2600" kern="1200" dirty="0">
            <a:latin typeface="Times New Roman" panose="02020603050405020304" pitchFamily="18" charset="0"/>
            <a:cs typeface="Times New Roman" panose="02020603050405020304" pitchFamily="18" charset="0"/>
          </a:endParaRPr>
        </a:p>
        <a:p>
          <a:pPr marL="0" lvl="1" indent="358775" algn="just" defTabSz="1155700" rtl="0">
            <a:lnSpc>
              <a:spcPct val="90000"/>
            </a:lnSpc>
            <a:spcBef>
              <a:spcPct val="0"/>
            </a:spcBef>
            <a:spcAft>
              <a:spcPct val="20000"/>
            </a:spcAft>
            <a:buChar char="••"/>
          </a:pPr>
          <a:r>
            <a:rPr lang="ru-RU" sz="2600" kern="1200" dirty="0" err="1" smtClean="0">
              <a:latin typeface="Times New Roman" panose="02020603050405020304" pitchFamily="18" charset="0"/>
              <a:cs typeface="Times New Roman" panose="02020603050405020304" pitchFamily="18" charset="0"/>
            </a:rPr>
            <a:t>Моделнинг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асосида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иқтисодиётни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ривожлантириш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ва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ра</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обатни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кучайтириш</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туради</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1072822"/>
        <a:ext cx="10515600" cy="4166910"/>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C57FA1-28BF-40CE-B0A7-3658030E116D}">
      <dsp:nvSpPr>
        <dsp:cNvPr id="0" name=""/>
        <dsp:cNvSpPr/>
      </dsp:nvSpPr>
      <dsp:spPr>
        <a:xfrm>
          <a:off x="0" y="242977"/>
          <a:ext cx="10515600" cy="505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kern="1200" dirty="0" err="1" smtClean="0">
              <a:latin typeface="Times New Roman" panose="02020603050405020304" pitchFamily="18" charset="0"/>
              <a:cs typeface="Times New Roman" panose="02020603050405020304" pitchFamily="18" charset="0"/>
            </a:rPr>
            <a:t>Ривожланаётган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a:t>
          </a:r>
          <a:r>
            <a:rPr lang="ru-RU" sz="4500" kern="1200" dirty="0" smtClean="0">
              <a:latin typeface="Times New Roman" panose="02020603050405020304" pitchFamily="18" charset="0"/>
              <a:cs typeface="Times New Roman" panose="02020603050405020304" pitchFamily="18" charset="0"/>
            </a:rPr>
            <a:t> </a:t>
          </a:r>
          <a:r>
            <a:rPr lang="uz-Cyrl-UZ" sz="4500" kern="1200" dirty="0" smtClean="0">
              <a:latin typeface="Times New Roman" panose="02020603050405020304" pitchFamily="18" charset="0"/>
              <a:cs typeface="Times New Roman" panose="02020603050405020304" pitchFamily="18" charset="0"/>
            </a:rPr>
            <a:t>ў</a:t>
          </a:r>
          <a:r>
            <a:rPr lang="ru-RU" sz="4500" kern="1200" dirty="0" err="1" smtClean="0">
              <a:latin typeface="Times New Roman" panose="02020603050405020304" pitchFamily="18" charset="0"/>
              <a:cs typeface="Times New Roman" panose="02020603050405020304" pitchFamily="18" charset="0"/>
            </a:rPr>
            <a:t>тиш</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иқтисодиёти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мамлак</a:t>
          </a:r>
          <a:r>
            <a:rPr lang="uz-Cyrl-UZ" sz="4500" kern="1200" dirty="0" smtClean="0">
              <a:latin typeface="Times New Roman" panose="02020603050405020304" pitchFamily="18" charset="0"/>
              <a:cs typeface="Times New Roman" panose="02020603050405020304" pitchFamily="18" charset="0"/>
            </a:rPr>
            <a:t>а</a:t>
          </a:r>
          <a:r>
            <a:rPr lang="ru-RU" sz="4500" kern="1200" dirty="0" err="1" smtClean="0">
              <a:latin typeface="Times New Roman" panose="02020603050405020304" pitchFamily="18" charset="0"/>
              <a:cs typeface="Times New Roman" panose="02020603050405020304" pitchFamily="18" charset="0"/>
            </a:rPr>
            <a:t>тлари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учун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хос</a:t>
          </a:r>
          <a:r>
            <a:rPr lang="ru-RU" sz="4500" kern="1200" dirty="0" smtClean="0">
              <a:latin typeface="Times New Roman" panose="02020603050405020304" pitchFamily="18" charset="0"/>
              <a:cs typeface="Times New Roman" panose="02020603050405020304" pitchFamily="18" charset="0"/>
            </a:rPr>
            <a:t> б</a:t>
          </a:r>
          <a:r>
            <a:rPr lang="uz-Cyrl-UZ" sz="4500" kern="1200" dirty="0" smtClean="0">
              <a:latin typeface="Times New Roman" panose="02020603050405020304" pitchFamily="18" charset="0"/>
              <a:cs typeface="Times New Roman" panose="02020603050405020304" pitchFamily="18" charset="0"/>
            </a:rPr>
            <a:t>ў</a:t>
          </a:r>
          <a:r>
            <a:rPr lang="ru-RU" sz="4500" kern="1200" dirty="0" err="1" smtClean="0">
              <a:latin typeface="Times New Roman" panose="02020603050405020304" pitchFamily="18" charset="0"/>
              <a:cs typeface="Times New Roman" panose="02020603050405020304" pitchFamily="18" charset="0"/>
            </a:rPr>
            <a:t>лган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хусусиятларни</a:t>
          </a:r>
          <a:r>
            <a:rPr lang="ru-RU" sz="4500" kern="1200" dirty="0" smtClean="0">
              <a:latin typeface="Times New Roman" panose="02020603050405020304" pitchFamily="18" charset="0"/>
              <a:cs typeface="Times New Roman" panose="02020603050405020304" pitchFamily="18" charset="0"/>
            </a:rPr>
            <a:t> </a:t>
          </a:r>
          <a:r>
            <a:rPr lang="uz-Cyrl-UZ" sz="4500" kern="1200" dirty="0" smtClean="0">
              <a:latin typeface="Times New Roman" panose="02020603050405020304" pitchFamily="18" charset="0"/>
              <a:cs typeface="Times New Roman" panose="02020603050405020304" pitchFamily="18" charset="0"/>
            </a:rPr>
            <a:t>ҳ</a:t>
          </a:r>
          <a:r>
            <a:rPr lang="ru-RU" sz="4500" kern="1200" dirty="0" err="1" smtClean="0">
              <a:latin typeface="Times New Roman" panose="02020603050405020304" pitchFamily="18" charset="0"/>
              <a:cs typeface="Times New Roman" panose="02020603050405020304" pitchFamily="18" charset="0"/>
            </a:rPr>
            <a:t>исобга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олган</a:t>
          </a:r>
          <a:r>
            <a:rPr lang="ru-RU" sz="4500" kern="1200" dirty="0" smtClean="0">
              <a:latin typeface="Times New Roman" panose="02020603050405020304" pitchFamily="18" charset="0"/>
              <a:cs typeface="Times New Roman" panose="02020603050405020304" pitchFamily="18" charset="0"/>
            </a:rPr>
            <a:t> </a:t>
          </a:r>
          <a:r>
            <a:rPr lang="uz-Cyrl-UZ" sz="4500" kern="1200" dirty="0" smtClean="0">
              <a:latin typeface="Times New Roman" panose="02020603050405020304" pitchFamily="18" charset="0"/>
              <a:cs typeface="Times New Roman" panose="02020603050405020304" pitchFamily="18" charset="0"/>
            </a:rPr>
            <a:t>ҳ</a:t>
          </a:r>
          <a:r>
            <a:rPr lang="ru-RU" sz="4500" kern="1200" dirty="0" err="1" smtClean="0">
              <a:latin typeface="Times New Roman" panose="02020603050405020304" pitchFamily="18" charset="0"/>
              <a:cs typeface="Times New Roman" panose="02020603050405020304" pitchFamily="18" charset="0"/>
            </a:rPr>
            <a:t>олда</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ривожланаётган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мамлакатларнинг</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Лотин</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Америкаси</a:t>
          </a:r>
          <a:r>
            <a:rPr lang="uz-Cyrl-UZ" sz="4500" kern="1200" dirty="0" smtClean="0">
              <a:latin typeface="Times New Roman" panose="02020603050405020304" pitchFamily="18" charset="0"/>
              <a:cs typeface="Times New Roman" panose="02020603050405020304" pitchFamily="18" charset="0"/>
            </a:rPr>
            <a:t>,</a:t>
          </a:r>
          <a:r>
            <a:rPr lang="ru-RU" sz="4500" kern="1200" dirty="0" smtClean="0">
              <a:latin typeface="Times New Roman" panose="02020603050405020304" pitchFamily="18" charset="0"/>
              <a:cs typeface="Times New Roman" panose="02020603050405020304" pitchFamily="18" charset="0"/>
            </a:rPr>
            <a:t> Африка</a:t>
          </a:r>
          <a:r>
            <a:rPr lang="uz-Cyrl-UZ" sz="4500" kern="1200" dirty="0" smtClean="0">
              <a:latin typeface="Times New Roman" panose="02020603050405020304" pitchFamily="18" charset="0"/>
              <a:cs typeface="Times New Roman" panose="02020603050405020304" pitchFamily="18" charset="0"/>
            </a:rPr>
            <a:t>,</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Хитой</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a:t>
          </a:r>
          <a:r>
            <a:rPr lang="ru-RU" sz="4500" kern="1200" dirty="0" smtClean="0">
              <a:latin typeface="Times New Roman" panose="02020603050405020304" pitchFamily="18" charset="0"/>
              <a:cs typeface="Times New Roman" panose="02020603050405020304" pitchFamily="18" charset="0"/>
            </a:rPr>
            <a:t> </a:t>
          </a:r>
          <a:r>
            <a:rPr lang="uz-Cyrl-UZ" sz="4500" kern="1200" dirty="0" smtClean="0">
              <a:latin typeface="Times New Roman" panose="02020603050405020304" pitchFamily="18" charset="0"/>
              <a:cs typeface="Times New Roman" panose="02020603050405020304" pitchFamily="18" charset="0"/>
            </a:rPr>
            <a:t>ў</a:t>
          </a:r>
          <a:r>
            <a:rPr lang="ru-RU" sz="4500" kern="1200" dirty="0" err="1" smtClean="0">
              <a:latin typeface="Times New Roman" panose="02020603050405020304" pitchFamily="18" charset="0"/>
              <a:cs typeface="Times New Roman" panose="02020603050405020304" pitchFamily="18" charset="0"/>
            </a:rPr>
            <a:t>тиш</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иқтисодиёти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мамлакатлари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моделларини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ажратиш</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мумкин</a:t>
          </a:r>
          <a:r>
            <a:rPr lang="ru-RU" sz="4500" kern="1200" dirty="0" smtClean="0">
              <a:latin typeface="Times New Roman" panose="02020603050405020304" pitchFamily="18" charset="0"/>
              <a:cs typeface="Times New Roman" panose="02020603050405020304" pitchFamily="18" charset="0"/>
            </a:rPr>
            <a:t>.</a:t>
          </a:r>
          <a:endParaRPr lang="ru-RU" sz="4500" kern="1200" dirty="0">
            <a:latin typeface="Times New Roman" panose="02020603050405020304" pitchFamily="18" charset="0"/>
            <a:cs typeface="Times New Roman" panose="02020603050405020304" pitchFamily="18" charset="0"/>
          </a:endParaRPr>
        </a:p>
      </dsp:txBody>
      <dsp:txXfrm>
        <a:off x="246735" y="489712"/>
        <a:ext cx="10022130" cy="4560930"/>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B50DC56-58C7-49A2-8CD8-2346B2C34890}">
      <dsp:nvSpPr>
        <dsp:cNvPr id="0" name=""/>
        <dsp:cNvSpPr/>
      </dsp:nvSpPr>
      <dsp:spPr>
        <a:xfrm>
          <a:off x="0" y="22352"/>
          <a:ext cx="10515600" cy="154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b="1" kern="1200" dirty="0" err="1" smtClean="0">
              <a:latin typeface="Times New Roman" panose="02020603050405020304" pitchFamily="18" charset="0"/>
              <a:cs typeface="Times New Roman" panose="02020603050405020304" pitchFamily="18" charset="0"/>
            </a:rPr>
            <a:t>Лотин</a:t>
          </a:r>
          <a:r>
            <a:rPr lang="ru-RU" sz="4000" b="1" kern="1200" dirty="0" smtClean="0">
              <a:latin typeface="Times New Roman" panose="02020603050405020304" pitchFamily="18" charset="0"/>
              <a:cs typeface="Times New Roman" panose="02020603050405020304" pitchFamily="18" charset="0"/>
            </a:rPr>
            <a:t> </a:t>
          </a:r>
          <a:r>
            <a:rPr lang="ru-RU" sz="4000" b="1" kern="1200" dirty="0" err="1" smtClean="0">
              <a:latin typeface="Times New Roman" panose="02020603050405020304" pitchFamily="18" charset="0"/>
              <a:cs typeface="Times New Roman" panose="02020603050405020304" pitchFamily="18" charset="0"/>
            </a:rPr>
            <a:t>Америкаси</a:t>
          </a:r>
          <a:r>
            <a:rPr lang="ru-RU" sz="4000" b="1" kern="1200" dirty="0" smtClean="0">
              <a:latin typeface="Times New Roman" panose="02020603050405020304" pitchFamily="18" charset="0"/>
              <a:cs typeface="Times New Roman" panose="02020603050405020304" pitchFamily="18" charset="0"/>
            </a:rPr>
            <a:t> </a:t>
          </a:r>
          <a:r>
            <a:rPr lang="ru-RU" sz="4000" b="1" kern="1200" dirty="0" err="1" smtClean="0">
              <a:latin typeface="Times New Roman" panose="02020603050405020304" pitchFamily="18" charset="0"/>
              <a:cs typeface="Times New Roman" panose="02020603050405020304" pitchFamily="18" charset="0"/>
            </a:rPr>
            <a:t>модели</a:t>
          </a:r>
          <a:r>
            <a:rPr lang="ru-RU" sz="4000" kern="1200" dirty="0" err="1" smtClean="0">
              <a:latin typeface="Times New Roman" panose="02020603050405020304" pitchFamily="18" charset="0"/>
              <a:cs typeface="Times New Roman" panose="02020603050405020304" pitchFamily="18" charset="0"/>
            </a:rPr>
            <a:t>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хос</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хусусиятлар</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75391" y="97743"/>
        <a:ext cx="10364818" cy="1393618"/>
      </dsp:txXfrm>
    </dsp:sp>
    <dsp:sp modelId="{AB4FE833-2E7E-468B-A66B-721E27DB4F93}">
      <dsp:nvSpPr>
        <dsp:cNvPr id="0" name=""/>
        <dsp:cNvSpPr/>
      </dsp:nvSpPr>
      <dsp:spPr>
        <a:xfrm>
          <a:off x="0" y="1566752"/>
          <a:ext cx="10515600" cy="397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давлатнинг иқтисодиётга кучли ва ҳар доим ҳам самарали бўлмаган аралашуви;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коррупция ва ҳаттоки жамиятнинг криминализациялашуви, хўжалик алоқаларини ҳисобга олган ҳолда;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ишлаб чиқаришнинг юқорида санаб ўтилган бозор иқтисодиётининг уч моделидан фойдаланувчи етакчи капиталистик мамлакатлар талабини кондириш, табиий ресурслар ва арзон ишчи кучи учун йўналтирилиши.</a:t>
          </a:r>
          <a:endParaRPr lang="ru-RU" sz="3100" kern="1200" dirty="0">
            <a:latin typeface="Times New Roman" panose="02020603050405020304" pitchFamily="18" charset="0"/>
            <a:cs typeface="Times New Roman" panose="02020603050405020304" pitchFamily="18" charset="0"/>
          </a:endParaRPr>
        </a:p>
      </dsp:txBody>
      <dsp:txXfrm>
        <a:off x="0" y="1566752"/>
        <a:ext cx="10515600" cy="3974400"/>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B43617-B632-4A7C-8EEF-83593869BDC4}">
      <dsp:nvSpPr>
        <dsp:cNvPr id="0" name=""/>
        <dsp:cNvSpPr/>
      </dsp:nvSpPr>
      <dsp:spPr>
        <a:xfrm>
          <a:off x="0" y="35635"/>
          <a:ext cx="10515600" cy="959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b="1" kern="1200" dirty="0" smtClean="0">
              <a:latin typeface="Times New Roman" panose="02020603050405020304" pitchFamily="18" charset="0"/>
              <a:cs typeface="Times New Roman" panose="02020603050405020304" pitchFamily="18" charset="0"/>
            </a:rPr>
            <a:t>Африка модели. </a:t>
          </a:r>
          <a:endParaRPr lang="ru-RU" sz="4100" kern="1200" dirty="0">
            <a:latin typeface="Times New Roman" panose="02020603050405020304" pitchFamily="18" charset="0"/>
            <a:cs typeface="Times New Roman" panose="02020603050405020304" pitchFamily="18" charset="0"/>
          </a:endParaRPr>
        </a:p>
      </dsp:txBody>
      <dsp:txXfrm>
        <a:off x="46834" y="82469"/>
        <a:ext cx="10421932" cy="865732"/>
      </dsp:txXfrm>
    </dsp:sp>
    <dsp:sp modelId="{0F7F4CF6-E9B4-474D-A389-494EC74C45A4}">
      <dsp:nvSpPr>
        <dsp:cNvPr id="0" name=""/>
        <dsp:cNvSpPr/>
      </dsp:nvSpPr>
      <dsp:spPr>
        <a:xfrm>
          <a:off x="0" y="995035"/>
          <a:ext cx="10515600" cy="44981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0" lvl="1" indent="358775" algn="just" defTabSz="1422400" rtl="0">
            <a:lnSpc>
              <a:spcPct val="90000"/>
            </a:lnSpc>
            <a:spcBef>
              <a:spcPct val="0"/>
            </a:spcBef>
            <a:spcAft>
              <a:spcPct val="20000"/>
            </a:spcAft>
            <a:buChar char="••"/>
          </a:pPr>
          <a:r>
            <a:rPr lang="ru-RU" sz="3200" b="0" kern="1200" dirty="0" smtClean="0">
              <a:latin typeface="Times New Roman" panose="02020603050405020304" pitchFamily="18" charset="0"/>
              <a:cs typeface="Times New Roman" panose="02020603050405020304" pitchFamily="18" charset="0"/>
            </a:rPr>
            <a:t>У</a:t>
          </a:r>
          <a:r>
            <a:rPr lang="ru-RU" sz="3200" kern="1200" dirty="0" smtClean="0">
              <a:latin typeface="Times New Roman" panose="02020603050405020304" pitchFamily="18" charset="0"/>
              <a:cs typeface="Times New Roman" panose="02020603050405020304" pitchFamily="18" charset="0"/>
            </a:rPr>
            <a:t>шбу модель хам </a:t>
          </a:r>
          <a:r>
            <a:rPr lang="ru-RU" sz="3200" kern="1200" dirty="0" err="1" smtClean="0">
              <a:latin typeface="Times New Roman" panose="02020603050405020304" pitchFamily="18" charset="0"/>
              <a:cs typeface="Times New Roman" panose="02020603050405020304" pitchFamily="18" charset="0"/>
            </a:rPr>
            <a:t>мулкчиликнинг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хар</a:t>
          </a:r>
          <a:r>
            <a:rPr lang="ru-RU" sz="3200" kern="1200" dirty="0" smtClean="0">
              <a:latin typeface="Times New Roman" panose="02020603050405020304" pitchFamily="18" charset="0"/>
              <a:cs typeface="Times New Roman" panose="02020603050405020304" pitchFamily="18" charset="0"/>
            </a:rPr>
            <a:t> хил </a:t>
          </a:r>
          <a:r>
            <a:rPr lang="ru-RU" sz="3200" kern="1200" dirty="0" err="1" smtClean="0">
              <a:latin typeface="Times New Roman" panose="02020603050405020304" pitchFamily="18" charset="0"/>
              <a:cs typeface="Times New Roman" panose="02020603050405020304" pitchFamily="18" charset="0"/>
            </a:rPr>
            <a:t>шаклларига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бозор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муносабатларига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асосланади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2" indent="358775" algn="just" defTabSz="1422400" rtl="0">
            <a:lnSpc>
              <a:spcPct val="90000"/>
            </a:lnSpc>
            <a:spcBef>
              <a:spcPct val="0"/>
            </a:spcBef>
            <a:spcAft>
              <a:spcPct val="20000"/>
            </a:spcAft>
            <a:buChar char="••"/>
          </a:pPr>
          <a:r>
            <a:rPr lang="ru-RU" sz="3200" kern="1200" dirty="0" err="1" smtClean="0">
              <a:latin typeface="Times New Roman" panose="02020603050405020304" pitchFamily="18" charset="0"/>
              <a:cs typeface="Times New Roman" panose="02020603050405020304" pitchFamily="18" charset="0"/>
            </a:rPr>
            <a:t>Бу</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моделдан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фойдаланувчи</a:t>
          </a:r>
          <a:r>
            <a:rPr lang="ru-RU" sz="3200" kern="1200" dirty="0" smtClean="0">
              <a:latin typeface="Times New Roman" panose="02020603050405020304" pitchFamily="18" charset="0"/>
              <a:cs typeface="Times New Roman" panose="02020603050405020304" pitchFamily="18" charset="0"/>
            </a:rPr>
            <a:t> Африка </a:t>
          </a:r>
          <a:r>
            <a:rPr lang="ru-RU" sz="3200" kern="1200" dirty="0" err="1" smtClean="0">
              <a:latin typeface="Times New Roman" panose="02020603050405020304" pitchFamily="18" charset="0"/>
              <a:cs typeface="Times New Roman" panose="02020603050405020304" pitchFamily="18" charset="0"/>
            </a:rPr>
            <a:t>мамлакатларида</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авваламбор</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а</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оли</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ў</a:t>
          </a:r>
          <a:r>
            <a:rPr lang="ru-RU" sz="3200" kern="1200" dirty="0" err="1" smtClean="0">
              <a:latin typeface="Times New Roman" panose="02020603050405020304" pitchFamily="18" charset="0"/>
              <a:cs typeface="Times New Roman" panose="02020603050405020304" pitchFamily="18" charset="0"/>
            </a:rPr>
            <a:t>ртасида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саводхонлик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даражасининг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пастлиги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давлатни</a:t>
          </a:r>
          <a:r>
            <a:rPr lang="ru-RU" sz="3200" kern="1200" dirty="0" smtClean="0">
              <a:latin typeface="Times New Roman" panose="02020603050405020304" pitchFamily="18" charset="0"/>
              <a:cs typeface="Times New Roman" panose="02020603050405020304" pitchFamily="18" charset="0"/>
            </a:rPr>
            <a:t> бош</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ариш</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хатто</a:t>
          </a:r>
          <a:r>
            <a:rPr lang="ru-RU" sz="3200" kern="1200" dirty="0" smtClean="0">
              <a:latin typeface="Times New Roman" panose="02020603050405020304" pitchFamily="18" charset="0"/>
              <a:cs typeface="Times New Roman" panose="02020603050405020304" pitchFamily="18" charset="0"/>
            </a:rPr>
            <a:t> х</a:t>
          </a:r>
          <a:r>
            <a:rPr lang="uz-Cyrl-UZ" sz="3200" kern="1200" dirty="0" smtClean="0">
              <a:latin typeface="Times New Roman" panose="02020603050405020304" pitchFamily="18" charset="0"/>
              <a:cs typeface="Times New Roman" panose="02020603050405020304" pitchFamily="18" charset="0"/>
            </a:rPr>
            <a:t>ў</a:t>
          </a:r>
          <a:r>
            <a:rPr lang="ru-RU" sz="3200" kern="1200" dirty="0" err="1" smtClean="0">
              <a:latin typeface="Times New Roman" panose="02020603050405020304" pitchFamily="18" charset="0"/>
              <a:cs typeface="Times New Roman" panose="02020603050405020304" pitchFamily="18" charset="0"/>
            </a:rPr>
            <a:t>жалик</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жараёнларини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корхоналар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фирмалар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даражасида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тартибга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солиш</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амда</a:t>
          </a:r>
          <a:r>
            <a:rPr lang="ru-RU" sz="3200" kern="1200" dirty="0" smtClean="0">
              <a:latin typeface="Times New Roman" panose="02020603050405020304" pitchFamily="18" charset="0"/>
              <a:cs typeface="Times New Roman" panose="02020603050405020304" pitchFamily="18" charset="0"/>
            </a:rPr>
            <a:t> бош</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ари</a:t>
          </a:r>
          <a:r>
            <a:rPr lang="uz-Cyrl-UZ" sz="3200" kern="1200" dirty="0" smtClean="0">
              <a:latin typeface="Times New Roman" panose="02020603050405020304" pitchFamily="18" charset="0"/>
              <a:cs typeface="Times New Roman" panose="02020603050405020304" pitchFamily="18" charset="0"/>
            </a:rPr>
            <a:t>шд</a:t>
          </a:r>
          <a:r>
            <a:rPr lang="ru-RU" sz="3200" kern="1200" dirty="0" smtClean="0">
              <a:latin typeface="Times New Roman" panose="02020603050405020304" pitchFamily="18" charset="0"/>
              <a:cs typeface="Times New Roman" panose="02020603050405020304" pitchFamily="18" charset="0"/>
            </a:rPr>
            <a:t>а </a:t>
          </a:r>
          <a:r>
            <a:rPr lang="uz-Cyrl-UZ" sz="3200" kern="1200" dirty="0" smtClean="0">
              <a:latin typeface="Times New Roman" panose="02020603050405020304" pitchFamily="18" charset="0"/>
              <a:cs typeface="Times New Roman" panose="02020603050405020304" pitchFamily="18" charset="0"/>
            </a:rPr>
            <a:t>ожизлик </a:t>
          </a:r>
          <a:r>
            <a:rPr lang="ru-RU" sz="3200" kern="1200" dirty="0" err="1" smtClean="0">
              <a:latin typeface="Times New Roman" panose="02020603050405020304" pitchFamily="18" charset="0"/>
              <a:cs typeface="Times New Roman" panose="02020603050405020304" pitchFamily="18" charset="0"/>
            </a:rPr>
            <a:t>кузатилади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a:p>
          <a:pPr marL="0" lvl="1" indent="358775" algn="just" defTabSz="1422400" rtl="0">
            <a:lnSpc>
              <a:spcPct val="90000"/>
            </a:lnSpc>
            <a:spcBef>
              <a:spcPct val="0"/>
            </a:spcBef>
            <a:spcAft>
              <a:spcPct val="20000"/>
            </a:spcAft>
            <a:buChar char="••"/>
          </a:pPr>
          <a:r>
            <a:rPr lang="ru-RU" sz="3200" kern="1200" dirty="0" err="1" smtClean="0">
              <a:latin typeface="Times New Roman" panose="02020603050405020304" pitchFamily="18" charset="0"/>
              <a:cs typeface="Times New Roman" panose="02020603050405020304" pitchFamily="18" charset="0"/>
            </a:rPr>
            <a:t>Умуман</a:t>
          </a:r>
          <a:r>
            <a:rPr lang="uz-Cyrl-UZ" sz="3200"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ривожланган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мамлакатларнинг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ёрдамисиз</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африкаликлар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замонавнй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иқтисодаётни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ташкил</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этишлари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даргумон</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0" y="995035"/>
        <a:ext cx="10515600" cy="4498109"/>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91AB1F-86B0-464A-B454-F11C1CC610F3}">
      <dsp:nvSpPr>
        <dsp:cNvPr id="0" name=""/>
        <dsp:cNvSpPr/>
      </dsp:nvSpPr>
      <dsp:spPr>
        <a:xfrm>
          <a:off x="0" y="8294"/>
          <a:ext cx="10515600" cy="196911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358775" algn="just" defTabSz="2266950" rtl="0">
            <a:lnSpc>
              <a:spcPct val="90000"/>
            </a:lnSpc>
            <a:spcBef>
              <a:spcPct val="0"/>
            </a:spcBef>
            <a:spcAft>
              <a:spcPct val="35000"/>
            </a:spcAft>
          </a:pPr>
          <a:r>
            <a:rPr lang="ru-RU" sz="5100" kern="1200" dirty="0" smtClean="0">
              <a:latin typeface="Times New Roman" panose="02020603050405020304" pitchFamily="18" charset="0"/>
              <a:cs typeface="Times New Roman" panose="02020603050405020304" pitchFamily="18" charset="0"/>
            </a:rPr>
            <a:t>Африка </a:t>
          </a:r>
          <a:r>
            <a:rPr lang="ru-RU" sz="5100" kern="1200" dirty="0" err="1" smtClean="0">
              <a:latin typeface="Times New Roman" panose="02020603050405020304" pitchFamily="18" charset="0"/>
              <a:cs typeface="Times New Roman" panose="02020603050405020304" pitchFamily="18" charset="0"/>
            </a:rPr>
            <a:t>иқтисодиётига</a:t>
          </a:r>
          <a:r>
            <a:rPr lang="ru-RU" sz="5100" kern="1200" dirty="0" smtClean="0">
              <a:latin typeface="Times New Roman" panose="02020603050405020304" pitchFamily="18" charset="0"/>
              <a:cs typeface="Times New Roman" panose="02020603050405020304" pitchFamily="18" charset="0"/>
            </a:rPr>
            <a:t> </a:t>
          </a:r>
          <a:r>
            <a:rPr lang="uz-Cyrl-UZ" sz="5100" kern="1200" dirty="0" smtClean="0">
              <a:latin typeface="Times New Roman" panose="02020603050405020304" pitchFamily="18" charset="0"/>
              <a:cs typeface="Times New Roman" panose="02020603050405020304" pitchFamily="18" charset="0"/>
            </a:rPr>
            <a:t>қ</a:t>
          </a:r>
          <a:r>
            <a:rPr lang="ru-RU" sz="5100" kern="1200" dirty="0" err="1" smtClean="0">
              <a:latin typeface="Times New Roman" panose="02020603050405020304" pitchFamily="18" charset="0"/>
              <a:cs typeface="Times New Roman" panose="02020603050405020304" pitchFamily="18" charset="0"/>
            </a:rPr>
            <a:t>уйидагилар</a:t>
          </a:r>
          <a:r>
            <a:rPr lang="ru-RU" sz="5100" kern="1200" dirty="0" smtClean="0">
              <a:latin typeface="Times New Roman" panose="02020603050405020304" pitchFamily="18" charset="0"/>
              <a:cs typeface="Times New Roman" panose="02020603050405020304" pitchFamily="18" charset="0"/>
            </a:rPr>
            <a:t> </a:t>
          </a:r>
          <a:r>
            <a:rPr lang="ru-RU" sz="5100" kern="1200" dirty="0" err="1" smtClean="0">
              <a:latin typeface="Times New Roman" panose="02020603050405020304" pitchFamily="18" charset="0"/>
              <a:cs typeface="Times New Roman" panose="02020603050405020304" pitchFamily="18" charset="0"/>
            </a:rPr>
            <a:t>хосдир</a:t>
          </a:r>
          <a:r>
            <a:rPr lang="ru-RU" sz="5100" kern="1200" dirty="0" smtClean="0">
              <a:latin typeface="Times New Roman" panose="02020603050405020304" pitchFamily="18" charset="0"/>
              <a:cs typeface="Times New Roman" panose="02020603050405020304" pitchFamily="18" charset="0"/>
            </a:rPr>
            <a:t>: </a:t>
          </a:r>
          <a:endParaRPr lang="ru-RU" sz="5100" kern="1200" dirty="0">
            <a:latin typeface="Times New Roman" panose="02020603050405020304" pitchFamily="18" charset="0"/>
            <a:cs typeface="Times New Roman" panose="02020603050405020304" pitchFamily="18" charset="0"/>
          </a:endParaRPr>
        </a:p>
      </dsp:txBody>
      <dsp:txXfrm>
        <a:off x="96124" y="104418"/>
        <a:ext cx="10323352" cy="1776862"/>
      </dsp:txXfrm>
    </dsp:sp>
    <dsp:sp modelId="{081FEFBF-3327-48BB-9F6B-25A4DE901688}">
      <dsp:nvSpPr>
        <dsp:cNvPr id="0" name=""/>
        <dsp:cNvSpPr/>
      </dsp:nvSpPr>
      <dsp:spPr>
        <a:xfrm>
          <a:off x="0" y="1977404"/>
          <a:ext cx="10515600" cy="35893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4770" rIns="362712" bIns="64770" numCol="1" spcCol="1270" anchor="t" anchorCtr="0">
          <a:noAutofit/>
        </a:bodyPr>
        <a:lstStyle/>
        <a:p>
          <a:pPr marL="285750" lvl="1" indent="-285750" algn="just" defTabSz="1778000" rtl="0">
            <a:lnSpc>
              <a:spcPct val="90000"/>
            </a:lnSpc>
            <a:spcBef>
              <a:spcPct val="0"/>
            </a:spcBef>
            <a:spcAft>
              <a:spcPct val="20000"/>
            </a:spcAft>
            <a:buChar char="••"/>
          </a:pPr>
          <a:r>
            <a:rPr lang="uz-Cyrl-UZ" sz="4000" kern="1200" dirty="0" smtClean="0">
              <a:latin typeface="Times New Roman" panose="02020603050405020304" pitchFamily="18" charset="0"/>
              <a:cs typeface="Times New Roman" panose="02020603050405020304" pitchFamily="18" charset="0"/>
            </a:rPr>
            <a:t>малакасиз меҳнатнинг шафқатсиз эксплуатация қилиниши;</a:t>
          </a:r>
          <a:endParaRPr lang="ru-RU" sz="4000" kern="1200" dirty="0">
            <a:latin typeface="Times New Roman" panose="02020603050405020304" pitchFamily="18" charset="0"/>
            <a:cs typeface="Times New Roman" panose="02020603050405020304" pitchFamily="18" charset="0"/>
          </a:endParaRPr>
        </a:p>
        <a:p>
          <a:pPr marL="285750" lvl="1" indent="-285750" algn="just" defTabSz="1778000" rtl="0">
            <a:lnSpc>
              <a:spcPct val="90000"/>
            </a:lnSpc>
            <a:spcBef>
              <a:spcPct val="0"/>
            </a:spcBef>
            <a:spcAft>
              <a:spcPct val="20000"/>
            </a:spcAft>
            <a:buChar char="••"/>
          </a:pPr>
          <a:r>
            <a:rPr lang="uz-Cyrl-UZ" sz="4000" kern="1200" dirty="0" smtClean="0">
              <a:latin typeface="Times New Roman" panose="02020603050405020304" pitchFamily="18" charset="0"/>
              <a:cs typeface="Times New Roman" panose="02020603050405020304" pitchFamily="18" charset="0"/>
            </a:rPr>
            <a:t>ишлаб чиқаришга “юқори”дан тўғридан-тўғри аралашувда куч ишлатиш услубларининг кенг қўлланилиши; </a:t>
          </a:r>
          <a:endParaRPr lang="ru-RU" sz="4000" kern="1200" dirty="0">
            <a:latin typeface="Times New Roman" panose="02020603050405020304" pitchFamily="18" charset="0"/>
            <a:cs typeface="Times New Roman" panose="02020603050405020304" pitchFamily="18" charset="0"/>
          </a:endParaRPr>
        </a:p>
        <a:p>
          <a:pPr marL="285750" lvl="1" indent="-285750" algn="just" defTabSz="1778000" rtl="0">
            <a:lnSpc>
              <a:spcPct val="90000"/>
            </a:lnSpc>
            <a:spcBef>
              <a:spcPct val="0"/>
            </a:spcBef>
            <a:spcAft>
              <a:spcPct val="20000"/>
            </a:spcAft>
            <a:buChar char="••"/>
          </a:pPr>
          <a:r>
            <a:rPr lang="uz-Cyrl-UZ" sz="4000" kern="1200" dirty="0" smtClean="0">
              <a:latin typeface="Times New Roman" panose="02020603050405020304" pitchFamily="18" charset="0"/>
              <a:cs typeface="Times New Roman" panose="02020603050405020304" pitchFamily="18" charset="0"/>
            </a:rPr>
            <a:t>ниҳоятда паст самарадорлик даражаси.</a:t>
          </a:r>
          <a:endParaRPr lang="ru-RU" sz="4000" kern="1200" dirty="0">
            <a:latin typeface="Times New Roman" panose="02020603050405020304" pitchFamily="18" charset="0"/>
            <a:cs typeface="Times New Roman" panose="02020603050405020304" pitchFamily="18" charset="0"/>
          </a:endParaRPr>
        </a:p>
      </dsp:txBody>
      <dsp:txXfrm>
        <a:off x="0" y="1977404"/>
        <a:ext cx="10515600" cy="3589379"/>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D154CC-BAB8-4085-AE35-48DC4B87F64B}">
      <dsp:nvSpPr>
        <dsp:cNvPr id="0" name=""/>
        <dsp:cNvSpPr/>
      </dsp:nvSpPr>
      <dsp:spPr>
        <a:xfrm>
          <a:off x="0" y="251464"/>
          <a:ext cx="10515600" cy="39311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kern="1200" dirty="0" smtClean="0">
              <a:latin typeface="Times New Roman" panose="02020603050405020304" pitchFamily="18" charset="0"/>
              <a:cs typeface="Times New Roman" panose="02020603050405020304" pitchFamily="18" charset="0"/>
            </a:rPr>
            <a:t>Иқтисодий ривожланишнинг </a:t>
          </a:r>
          <a:r>
            <a:rPr lang="uz-Cyrl-UZ" sz="4800" b="1" kern="1200" dirty="0" smtClean="0">
              <a:latin typeface="Times New Roman" panose="02020603050405020304" pitchFamily="18" charset="0"/>
              <a:cs typeface="Times New Roman" panose="02020603050405020304" pitchFamily="18" charset="0"/>
            </a:rPr>
            <a:t>Хитой модели</a:t>
          </a:r>
          <a:r>
            <a:rPr lang="uz-Cyrl-UZ" sz="4800" kern="1200" dirty="0" smtClean="0">
              <a:latin typeface="Times New Roman" panose="02020603050405020304" pitchFamily="18" charset="0"/>
              <a:cs typeface="Times New Roman" panose="02020603050405020304" pitchFamily="18" charset="0"/>
            </a:rPr>
            <a:t> бозор тамойиллари ва коммунистик ғояларнинг уйғунлигини тақозо этиши билан бошқа моделлардан ажралиб туради. </a:t>
          </a:r>
          <a:endParaRPr lang="ru-RU" sz="4800" kern="1200" dirty="0">
            <a:latin typeface="Times New Roman" panose="02020603050405020304" pitchFamily="18" charset="0"/>
            <a:cs typeface="Times New Roman" panose="02020603050405020304" pitchFamily="18" charset="0"/>
          </a:endParaRPr>
        </a:p>
      </dsp:txBody>
      <dsp:txXfrm>
        <a:off x="191905" y="443369"/>
        <a:ext cx="10131790" cy="3547389"/>
      </dsp:txXfrm>
    </dsp:sp>
    <dsp:sp modelId="{2951F4E4-984E-4705-BE87-BF86E0CCE88A}">
      <dsp:nvSpPr>
        <dsp:cNvPr id="0" name=""/>
        <dsp:cNvSpPr/>
      </dsp:nvSpPr>
      <dsp:spPr>
        <a:xfrm>
          <a:off x="0" y="4182664"/>
          <a:ext cx="10515600" cy="1117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0" lvl="1" indent="358775" algn="just" defTabSz="1644650" rtl="0">
            <a:lnSpc>
              <a:spcPct val="90000"/>
            </a:lnSpc>
            <a:spcBef>
              <a:spcPct val="0"/>
            </a:spcBef>
            <a:spcAft>
              <a:spcPct val="20000"/>
            </a:spcAft>
            <a:buChar char="••"/>
          </a:pPr>
          <a:r>
            <a:rPr lang="ru-RU" sz="3700" kern="1200" smtClean="0">
              <a:latin typeface="Times New Roman" panose="02020603050405020304" pitchFamily="18" charset="0"/>
              <a:cs typeface="Times New Roman" panose="02020603050405020304" pitchFamily="18" charset="0"/>
            </a:rPr>
            <a:t>У</a:t>
          </a:r>
          <a:r>
            <a:rPr lang="uz-Cyrl-UZ" sz="3700" kern="1200" dirty="0" smtClean="0">
              <a:latin typeface="Times New Roman" panose="02020603050405020304" pitchFamily="18" charset="0"/>
              <a:cs typeface="Times New Roman" panose="02020603050405020304" pitchFamily="18" charset="0"/>
            </a:rPr>
            <a:t>шбу</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моделга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хос</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булган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асосий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хусусият</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унинг</a:t>
          </a:r>
          <a:r>
            <a:rPr lang="ru-RU" sz="3700" kern="1200" dirty="0" smtClean="0">
              <a:latin typeface="Times New Roman" panose="02020603050405020304" pitchFamily="18" charset="0"/>
              <a:cs typeface="Times New Roman" panose="02020603050405020304" pitchFamily="18" charset="0"/>
            </a:rPr>
            <a:t> </a:t>
          </a:r>
          <a:r>
            <a:rPr lang="uz-Cyrl-UZ" sz="3700" kern="1200" dirty="0" smtClean="0">
              <a:latin typeface="Times New Roman" panose="02020603050405020304" pitchFamily="18" charset="0"/>
              <a:cs typeface="Times New Roman" panose="02020603050405020304" pitchFamily="18" charset="0"/>
            </a:rPr>
            <a:t>э</a:t>
          </a:r>
          <a:r>
            <a:rPr lang="ru-RU" sz="3700" kern="1200" dirty="0" err="1" smtClean="0">
              <a:latin typeface="Times New Roman" panose="02020603050405020304" pitchFamily="18" charset="0"/>
              <a:cs typeface="Times New Roman" panose="02020603050405020304" pitchFamily="18" charset="0"/>
            </a:rPr>
            <a:t>клектиклиги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бо</a:t>
          </a:r>
          <a:r>
            <a:rPr lang="uz-Cyrl-UZ" sz="3700" kern="1200" dirty="0" smtClean="0">
              <a:latin typeface="Times New Roman" panose="02020603050405020304" pitchFamily="18" charset="0"/>
              <a:cs typeface="Times New Roman" panose="02020603050405020304" pitchFamily="18" charset="0"/>
            </a:rPr>
            <a:t>ғ</a:t>
          </a:r>
          <a:r>
            <a:rPr lang="ru-RU" sz="3700" kern="1200" dirty="0" smtClean="0">
              <a:latin typeface="Times New Roman" panose="02020603050405020304" pitchFamily="18" charset="0"/>
              <a:cs typeface="Times New Roman" panose="02020603050405020304" pitchFamily="18" charset="0"/>
            </a:rPr>
            <a:t>ли</a:t>
          </a:r>
          <a:r>
            <a:rPr lang="uz-Cyrl-UZ" sz="3700" kern="1200" dirty="0" smtClean="0">
              <a:latin typeface="Times New Roman" panose="02020603050405020304" pitchFamily="18" charset="0"/>
              <a:cs typeface="Times New Roman" panose="02020603050405020304" pitchFamily="18" charset="0"/>
            </a:rPr>
            <a:t>қ</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0" y="4182664"/>
        <a:ext cx="10515600" cy="1117800"/>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36419F-1AAC-4373-9BC5-5DB48245445C}">
      <dsp:nvSpPr>
        <dsp:cNvPr id="0" name=""/>
        <dsp:cNvSpPr/>
      </dsp:nvSpPr>
      <dsp:spPr>
        <a:xfrm>
          <a:off x="0" y="179797"/>
          <a:ext cx="10515600" cy="51807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Хитой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иқтисодиётида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давлат</a:t>
          </a:r>
          <a:r>
            <a:rPr lang="ru-RU" sz="4100" kern="1200" dirty="0" smtClean="0">
              <a:latin typeface="Times New Roman" panose="02020603050405020304" pitchFamily="18" charset="0"/>
              <a:cs typeface="Times New Roman" panose="02020603050405020304" pitchFamily="18" charset="0"/>
            </a:rPr>
            <a:t> роли </a:t>
          </a:r>
          <a:r>
            <a:rPr lang="ru-RU" sz="4100" kern="1200" dirty="0" err="1" smtClean="0">
              <a:latin typeface="Times New Roman" panose="02020603050405020304" pitchFamily="18" charset="0"/>
              <a:cs typeface="Times New Roman" panose="02020603050405020304" pitchFamily="18" charset="0"/>
            </a:rPr>
            <a:t>са</a:t>
          </a:r>
          <a:r>
            <a:rPr lang="uz-Cyrl-UZ" sz="4100" kern="1200" dirty="0" smtClean="0">
              <a:latin typeface="Times New Roman" panose="02020603050405020304" pitchFamily="18" charset="0"/>
              <a:cs typeface="Times New Roman" panose="02020603050405020304" pitchFamily="18" charset="0"/>
            </a:rPr>
            <a:t>қ</a:t>
          </a:r>
          <a:r>
            <a:rPr lang="ru-RU" sz="4100" kern="1200" dirty="0" err="1" smtClean="0">
              <a:latin typeface="Times New Roman" panose="02020603050405020304" pitchFamily="18" charset="0"/>
              <a:cs typeface="Times New Roman" panose="02020603050405020304" pitchFamily="18" charset="0"/>
            </a:rPr>
            <a:t>ланиб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келади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олиб</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борилаётган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исло</a:t>
          </a:r>
          <a:r>
            <a:rPr lang="uz-Cyrl-UZ" sz="4100" kern="1200" dirty="0" smtClean="0">
              <a:latin typeface="Times New Roman" panose="02020603050405020304" pitchFamily="18" charset="0"/>
              <a:cs typeface="Times New Roman" panose="02020603050405020304" pitchFamily="18" charset="0"/>
            </a:rPr>
            <a:t>ҳ</a:t>
          </a:r>
          <a:r>
            <a:rPr lang="ru-RU" sz="4100" kern="1200" dirty="0" err="1" smtClean="0">
              <a:latin typeface="Times New Roman" panose="02020603050405020304" pitchFamily="18" charset="0"/>
              <a:cs typeface="Times New Roman" panose="02020603050405020304" pitchFamily="18" charset="0"/>
            </a:rPr>
            <a:t>отлар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шаклланган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иқтисодий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тизимнинг</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давлат</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кооператив </a:t>
          </a:r>
          <a:r>
            <a:rPr lang="ru-RU" sz="4100" kern="1200" dirty="0" err="1" smtClean="0">
              <a:latin typeface="Times New Roman" panose="02020603050405020304" pitchFamily="18" charset="0"/>
              <a:cs typeface="Times New Roman" panose="02020603050405020304" pitchFamily="18" charset="0"/>
            </a:rPr>
            <a:t>ма</a:t>
          </a:r>
          <a:r>
            <a:rPr lang="uz-Cyrl-UZ" sz="4100" kern="1200" dirty="0" smtClean="0">
              <a:latin typeface="Times New Roman" panose="02020603050405020304" pitchFamily="18" charset="0"/>
              <a:cs typeface="Times New Roman" panose="02020603050405020304" pitchFamily="18" charset="0"/>
            </a:rPr>
            <a:t>қ</a:t>
          </a:r>
          <a:r>
            <a:rPr lang="ru-RU" sz="4100" kern="1200" dirty="0" err="1" smtClean="0">
              <a:latin typeface="Times New Roman" panose="02020603050405020304" pitchFamily="18" charset="0"/>
              <a:cs typeface="Times New Roman" panose="02020603050405020304" pitchFamily="18" charset="0"/>
            </a:rPr>
            <a:t>омини</a:t>
          </a:r>
          <a:r>
            <a:rPr lang="ru-RU" sz="4100" kern="1200" dirty="0" smtClean="0">
              <a:latin typeface="Times New Roman" panose="02020603050405020304" pitchFamily="18" charset="0"/>
              <a:cs typeface="Times New Roman" panose="02020603050405020304" pitchFamily="18" charset="0"/>
            </a:rPr>
            <a:t> </a:t>
          </a:r>
          <a:r>
            <a:rPr lang="uz-Cyrl-UZ" sz="4100" kern="1200" dirty="0" smtClean="0">
              <a:latin typeface="Times New Roman" panose="02020603050405020304" pitchFamily="18" charset="0"/>
              <a:cs typeface="Times New Roman" panose="02020603050405020304" pitchFamily="18" charset="0"/>
            </a:rPr>
            <a:t>ў</a:t>
          </a:r>
          <a:r>
            <a:rPr lang="ru-RU" sz="4100" kern="1200" dirty="0" err="1" smtClean="0">
              <a:latin typeface="Times New Roman" panose="02020603050405020304" pitchFamily="18" charset="0"/>
              <a:cs typeface="Times New Roman" panose="02020603050405020304" pitchFamily="18" charset="0"/>
            </a:rPr>
            <a:t>згартирмайди</a:t>
          </a:r>
          <a:r>
            <a:rPr lang="uz-Cyrl-UZ" sz="4100" kern="1200" dirty="0" smtClean="0">
              <a:latin typeface="Times New Roman" panose="02020603050405020304" pitchFamily="18" charset="0"/>
              <a:cs typeface="Times New Roman" panose="02020603050405020304" pitchFamily="18" charset="0"/>
            </a:rPr>
            <a:t>,</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иқтисодиётда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хорижий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капиталнинт</a:t>
          </a:r>
          <a:r>
            <a:rPr lang="ru-RU" sz="4100" kern="1200" dirty="0" smtClean="0">
              <a:latin typeface="Times New Roman" panose="02020603050405020304" pitchFamily="18" charset="0"/>
              <a:cs typeface="Times New Roman" panose="02020603050405020304" pitchFamily="18" charset="0"/>
            </a:rPr>
            <a:t> роли </a:t>
          </a:r>
          <a:r>
            <a:rPr lang="ru-RU" sz="4100" kern="1200" dirty="0" err="1" smtClean="0">
              <a:latin typeface="Times New Roman" panose="02020603050405020304" pitchFamily="18" charset="0"/>
              <a:cs typeface="Times New Roman" panose="02020603050405020304" pitchFamily="18" charset="0"/>
            </a:rPr>
            <a:t>катта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ва</a:t>
          </a:r>
          <a:r>
            <a:rPr lang="ru-RU" sz="4100" kern="1200" dirty="0" smtClean="0">
              <a:latin typeface="Times New Roman" panose="02020603050405020304" pitchFamily="18" charset="0"/>
              <a:cs typeface="Times New Roman" panose="02020603050405020304" pitchFamily="18" charset="0"/>
            </a:rPr>
            <a:t> а</a:t>
          </a:r>
          <a:r>
            <a:rPr lang="uz-Cyrl-UZ" sz="4100" kern="1200" dirty="0" smtClean="0">
              <a:latin typeface="Times New Roman" panose="02020603050405020304" pitchFamily="18" charset="0"/>
              <a:cs typeface="Times New Roman" panose="02020603050405020304" pitchFamily="18" charset="0"/>
            </a:rPr>
            <a:t>ҳ</a:t>
          </a:r>
          <a:r>
            <a:rPr lang="ru-RU" sz="4100" kern="1200" dirty="0" err="1" smtClean="0">
              <a:latin typeface="Times New Roman" panose="02020603050405020304" pitchFamily="18" charset="0"/>
              <a:cs typeface="Times New Roman" panose="02020603050405020304" pitchFamily="18" charset="0"/>
            </a:rPr>
            <a:t>олини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ижтимоий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кафолатлашга</a:t>
          </a:r>
          <a:r>
            <a:rPr lang="ru-RU" sz="4100" kern="1200" dirty="0" smtClean="0">
              <a:latin typeface="Times New Roman" panose="02020603050405020304" pitchFamily="18" charset="0"/>
              <a:cs typeface="Times New Roman" panose="02020603050405020304" pitchFamily="18" charset="0"/>
            </a:rPr>
            <a:t> й</a:t>
          </a:r>
          <a:r>
            <a:rPr lang="uz-Cyrl-UZ" sz="4100" kern="1200" dirty="0" smtClean="0">
              <a:latin typeface="Times New Roman" panose="02020603050405020304" pitchFamily="18" charset="0"/>
              <a:cs typeface="Times New Roman" panose="02020603050405020304" pitchFamily="18" charset="0"/>
            </a:rPr>
            <a:t>ў</a:t>
          </a:r>
          <a:r>
            <a:rPr lang="ru-RU" sz="4100" kern="1200" dirty="0" err="1" smtClean="0">
              <a:latin typeface="Times New Roman" panose="02020603050405020304" pitchFamily="18" charset="0"/>
              <a:cs typeface="Times New Roman" panose="02020603050405020304" pitchFamily="18" charset="0"/>
            </a:rPr>
            <a:t>налтирилган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ижтимоий</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дастурлар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яхши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ривожланмаган</a:t>
          </a:r>
          <a:r>
            <a:rPr lang="ru-RU" sz="4100" kern="1200" dirty="0" smtClean="0">
              <a:latin typeface="Times New Roman" panose="02020603050405020304" pitchFamily="18" charset="0"/>
              <a:cs typeface="Times New Roman" panose="02020603050405020304" pitchFamily="18" charset="0"/>
            </a:rPr>
            <a:t>.</a:t>
          </a:r>
          <a:endParaRPr lang="ru-RU" sz="4100" kern="1200" dirty="0">
            <a:latin typeface="Times New Roman" panose="02020603050405020304" pitchFamily="18" charset="0"/>
            <a:cs typeface="Times New Roman" panose="02020603050405020304" pitchFamily="18" charset="0"/>
          </a:endParaRPr>
        </a:p>
      </dsp:txBody>
      <dsp:txXfrm>
        <a:off x="252904" y="432701"/>
        <a:ext cx="10009792" cy="4674952"/>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E393AA-0F54-49AC-AAE9-3F002E9C13AF}">
      <dsp:nvSpPr>
        <dsp:cNvPr id="0" name=""/>
        <dsp:cNvSpPr/>
      </dsp:nvSpPr>
      <dsp:spPr>
        <a:xfrm>
          <a:off x="0" y="11963"/>
          <a:ext cx="10515600" cy="162161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Ў</a:t>
          </a:r>
          <a:r>
            <a:rPr lang="ru-RU" sz="4200" b="1" kern="1200" dirty="0" err="1" smtClean="0">
              <a:latin typeface="Times New Roman" panose="02020603050405020304" pitchFamily="18" charset="0"/>
              <a:cs typeface="Times New Roman" panose="02020603050405020304" pitchFamily="18" charset="0"/>
            </a:rPr>
            <a:t>тиш</a:t>
          </a:r>
          <a:r>
            <a:rPr lang="ru-RU" sz="4200" b="1" kern="1200" dirty="0" smtClean="0">
              <a:latin typeface="Times New Roman" panose="02020603050405020304" pitchFamily="18" charset="0"/>
              <a:cs typeface="Times New Roman" panose="02020603050405020304" pitchFamily="18" charset="0"/>
            </a:rPr>
            <a:t> </a:t>
          </a:r>
          <a:r>
            <a:rPr lang="ru-RU" sz="4200" b="1" kern="1200" dirty="0" err="1" smtClean="0">
              <a:latin typeface="Times New Roman" panose="02020603050405020304" pitchFamily="18" charset="0"/>
              <a:cs typeface="Times New Roman" panose="02020603050405020304" pitchFamily="18" charset="0"/>
            </a:rPr>
            <a:t>иқтисодиёти</a:t>
          </a:r>
          <a:r>
            <a:rPr lang="ru-RU" sz="4200" b="1" kern="1200" dirty="0" smtClean="0">
              <a:latin typeface="Times New Roman" panose="02020603050405020304" pitchFamily="18" charset="0"/>
              <a:cs typeface="Times New Roman" panose="02020603050405020304" pitchFamily="18" charset="0"/>
            </a:rPr>
            <a:t> </a:t>
          </a:r>
          <a:r>
            <a:rPr lang="ru-RU" sz="4200" b="1" kern="1200" dirty="0" err="1" smtClean="0">
              <a:latin typeface="Times New Roman" panose="02020603050405020304" pitchFamily="18" charset="0"/>
              <a:cs typeface="Times New Roman" panose="02020603050405020304" pitchFamily="18" charset="0"/>
            </a:rPr>
            <a:t>мамлакатлари</a:t>
          </a:r>
          <a:r>
            <a:rPr lang="ru-RU" sz="4200" b="1" kern="1200" dirty="0" smtClean="0">
              <a:latin typeface="Times New Roman" panose="02020603050405020304" pitchFamily="18" charset="0"/>
              <a:cs typeface="Times New Roman" panose="02020603050405020304" pitchFamily="18" charset="0"/>
            </a:rPr>
            <a:t> модели. </a:t>
          </a:r>
          <a:endParaRPr lang="ru-RU" sz="4200" kern="1200" dirty="0">
            <a:latin typeface="Times New Roman" panose="02020603050405020304" pitchFamily="18" charset="0"/>
            <a:cs typeface="Times New Roman" panose="02020603050405020304" pitchFamily="18" charset="0"/>
          </a:endParaRPr>
        </a:p>
      </dsp:txBody>
      <dsp:txXfrm>
        <a:off x="79161" y="91124"/>
        <a:ext cx="10357278" cy="1463297"/>
      </dsp:txXfrm>
    </dsp:sp>
    <dsp:sp modelId="{28B7DBD8-8D8E-4C2C-8EE7-BB21D0779F9B}">
      <dsp:nvSpPr>
        <dsp:cNvPr id="0" name=""/>
        <dsp:cNvSpPr/>
      </dsp:nvSpPr>
      <dsp:spPr>
        <a:xfrm>
          <a:off x="0" y="1633583"/>
          <a:ext cx="10515600" cy="3825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3340" rIns="298704" bIns="53340" numCol="1" spcCol="1270" anchor="t" anchorCtr="0">
          <a:noAutofit/>
        </a:bodyPr>
        <a:lstStyle/>
        <a:p>
          <a:pPr marL="0" lvl="1" indent="358775" algn="just" defTabSz="1466850" rtl="0">
            <a:lnSpc>
              <a:spcPct val="90000"/>
            </a:lnSpc>
            <a:spcBef>
              <a:spcPct val="0"/>
            </a:spcBef>
            <a:spcAft>
              <a:spcPct val="20000"/>
            </a:spcAft>
            <a:buChar char="••"/>
          </a:pPr>
          <a:r>
            <a:rPr lang="ru-RU" sz="3300" b="0" kern="1200" dirty="0" err="1" smtClean="0">
              <a:latin typeface="Times New Roman" panose="02020603050405020304" pitchFamily="18" charset="0"/>
              <a:cs typeface="Times New Roman" panose="02020603050405020304" pitchFamily="18" charset="0"/>
            </a:rPr>
            <a:t>Б</a:t>
          </a:r>
          <a:r>
            <a:rPr lang="ru-RU" sz="3300" kern="1200" dirty="0" err="1" smtClean="0">
              <a:latin typeface="Times New Roman" panose="02020603050405020304" pitchFamily="18" charset="0"/>
              <a:cs typeface="Times New Roman" panose="02020603050405020304" pitchFamily="18" charset="0"/>
            </a:rPr>
            <a:t>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бозор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маъмурий</a:t>
          </a:r>
          <a:r>
            <a:rPr lang="uz-Cyrl-UZ" sz="3300" kern="1200" dirty="0" smtClean="0">
              <a:latin typeface="Times New Roman" panose="02020603050405020304" pitchFamily="18" charset="0"/>
              <a:cs typeface="Times New Roman" panose="02020603050405020304" pitchFamily="18" charset="0"/>
            </a:rPr>
            <a:t>-</a:t>
          </a:r>
          <a:r>
            <a:rPr lang="ru-RU" sz="3300" kern="1200" dirty="0" err="1" smtClean="0">
              <a:latin typeface="Times New Roman" panose="02020603050405020304" pitchFamily="18" charset="0"/>
              <a:cs typeface="Times New Roman" panose="02020603050405020304" pitchFamily="18" charset="0"/>
            </a:rPr>
            <a:t>буйру</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бозлик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моделлари</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ртасидаги</a:t>
          </a:r>
          <a:r>
            <a:rPr lang="ru-RU" sz="3300" kern="1200" dirty="0" smtClean="0">
              <a:latin typeface="Times New Roman" panose="02020603050405020304" pitchFamily="18" charset="0"/>
              <a:cs typeface="Times New Roman" panose="02020603050405020304" pitchFamily="18" charset="0"/>
            </a:rPr>
            <a:t> орали</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моделдир</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58775"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У</a:t>
          </a:r>
          <a:r>
            <a:rPr lang="uz-Cyrl-UZ" sz="3300" kern="1200" dirty="0" smtClean="0">
              <a:latin typeface="Times New Roman" panose="02020603050405020304" pitchFamily="18" charset="0"/>
              <a:cs typeface="Times New Roman" panose="02020603050405020304" pitchFamily="18" charset="0"/>
            </a:rPr>
            <a:t>шбу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Марказ</a:t>
          </a:r>
          <a:r>
            <a:rPr lang="uz-Cyrl-UZ" sz="3300" kern="1200" dirty="0" smtClean="0">
              <a:latin typeface="Times New Roman" panose="02020603050405020304" pitchFamily="18" charset="0"/>
              <a:cs typeface="Times New Roman" panose="02020603050405020304" pitchFamily="18" charset="0"/>
            </a:rPr>
            <a:t>и</a:t>
          </a:r>
          <a:r>
            <a:rPr lang="ru-RU" sz="3300" kern="1200" dirty="0" smtClean="0">
              <a:latin typeface="Times New Roman" panose="02020603050405020304" pitchFamily="18" charset="0"/>
              <a:cs typeface="Times New Roman" panose="02020603050405020304" pitchFamily="18" charset="0"/>
            </a:rPr>
            <a:t>й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Шар</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Европанинг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соби</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 со</a:t>
          </a:r>
          <a:r>
            <a:rPr lang="uz-Cyrl-UZ" sz="3300" kern="1200" dirty="0" smtClean="0">
              <a:latin typeface="Times New Roman" panose="02020603050405020304" pitchFamily="18" charset="0"/>
              <a:cs typeface="Times New Roman" panose="02020603050405020304" pitchFamily="18" charset="0"/>
            </a:rPr>
            <a:t>ци</a:t>
          </a:r>
          <a:r>
            <a:rPr lang="ru-RU" sz="3300" kern="1200" dirty="0" err="1" smtClean="0">
              <a:latin typeface="Times New Roman" panose="02020603050405020304" pitchFamily="18" charset="0"/>
              <a:cs typeface="Times New Roman" panose="02020603050405020304" pitchFamily="18" charset="0"/>
            </a:rPr>
            <a:t>алистик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мамлакатлари</a:t>
          </a:r>
          <a:r>
            <a:rPr lang="ru-RU" sz="3300" kern="1200" dirty="0" smtClean="0">
              <a:latin typeface="Times New Roman" panose="02020603050405020304" pitchFamily="18" charset="0"/>
              <a:cs typeface="Times New Roman" panose="02020603050405020304" pitchFamily="18" charset="0"/>
            </a:rPr>
            <a:t>, МД</a:t>
          </a:r>
          <a:r>
            <a:rPr lang="uz-Cyrl-UZ" sz="3300" kern="1200" dirty="0" smtClean="0">
              <a:latin typeface="Times New Roman" panose="02020603050405020304" pitchFamily="18" charset="0"/>
              <a:cs typeface="Times New Roman" panose="02020603050405020304" pitchFamily="18" charset="0"/>
            </a:rPr>
            <a:t>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атор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Осиё</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киритиш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мумкин</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a:p>
          <a:pPr marL="0" lvl="1" indent="358775" algn="just" defTabSz="1466850" rtl="0">
            <a:lnSpc>
              <a:spcPct val="90000"/>
            </a:lnSpc>
            <a:spcBef>
              <a:spcPct val="0"/>
            </a:spcBef>
            <a:spcAft>
              <a:spcPct val="20000"/>
            </a:spcAft>
            <a:buChar char="••"/>
          </a:pPr>
          <a:r>
            <a:rPr lang="ru-RU" sz="3300" kern="1200" dirty="0" smtClean="0">
              <a:latin typeface="Times New Roman" panose="02020603050405020304" pitchFamily="18" charset="0"/>
              <a:cs typeface="Times New Roman" panose="02020603050405020304" pitchFamily="18" charset="0"/>
            </a:rPr>
            <a:t>Ушбу </a:t>
          </a:r>
          <a:r>
            <a:rPr lang="ru-RU" sz="3300" kern="1200" dirty="0" err="1" smtClean="0">
              <a:latin typeface="Times New Roman" panose="02020603050405020304" pitchFamily="18" charset="0"/>
              <a:cs typeface="Times New Roman" panose="02020603050405020304" pitchFamily="18" charset="0"/>
            </a:rPr>
            <a:t>мамлакатларда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амалга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оширилаётга</a:t>
          </a:r>
          <a:r>
            <a:rPr lang="uz-Cyrl-UZ" sz="3300" kern="1200" dirty="0" smtClean="0">
              <a:latin typeface="Times New Roman" panose="02020603050405020304" pitchFamily="18" charset="0"/>
              <a:cs typeface="Times New Roman" panose="02020603050405020304" pitchFamily="18" charset="0"/>
            </a:rPr>
            <a:t>н қ</a:t>
          </a:r>
          <a:r>
            <a:rPr lang="ru-RU" sz="3300" kern="1200" dirty="0" err="1" smtClean="0">
              <a:latin typeface="Times New Roman" panose="02020603050405020304" pitchFamily="18" charset="0"/>
              <a:cs typeface="Times New Roman" panose="02020603050405020304" pitchFamily="18" charset="0"/>
            </a:rPr>
            <a:t>айта</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згаришлардан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сад </a:t>
          </a:r>
          <a:r>
            <a:rPr lang="ru-RU" sz="3300" kern="1200" dirty="0" err="1" smtClean="0">
              <a:latin typeface="Times New Roman" panose="02020603050405020304" pitchFamily="18" charset="0"/>
              <a:cs typeface="Times New Roman" panose="02020603050405020304" pitchFamily="18" charset="0"/>
            </a:rPr>
            <a:t>бозор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тамойилларига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асосланган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демократик</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жамият</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уришдир</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0" y="1633583"/>
        <a:ext cx="10515600" cy="3825360"/>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F0A867-2F18-48F3-9A4D-2884E199D8B2}">
      <dsp:nvSpPr>
        <dsp:cNvPr id="0" name=""/>
        <dsp:cNvSpPr/>
      </dsp:nvSpPr>
      <dsp:spPr>
        <a:xfrm>
          <a:off x="0" y="22411"/>
          <a:ext cx="10515600" cy="53913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ru-RU" sz="4800" kern="1200" dirty="0" err="1" smtClean="0">
              <a:latin typeface="Times New Roman" panose="02020603050405020304" pitchFamily="18" charset="0"/>
              <a:cs typeface="Times New Roman" panose="02020603050405020304" pitchFamily="18" charset="0"/>
            </a:rPr>
            <a:t>Иқтисодий</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ривожланиш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моделлари</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ў</a:t>
          </a:r>
          <a:r>
            <a:rPr lang="ru-RU" sz="4800" kern="1200" dirty="0" err="1" smtClean="0">
              <a:latin typeface="Times New Roman" panose="02020603050405020304" pitchFamily="18" charset="0"/>
              <a:cs typeface="Times New Roman" panose="02020603050405020304" pitchFamily="18" charset="0"/>
            </a:rPr>
            <a:t>ртасида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сезиларл</a:t>
          </a:r>
          <a:r>
            <a:rPr lang="uz-Cyrl-UZ" sz="4800" kern="1200" dirty="0" smtClean="0">
              <a:latin typeface="Times New Roman" panose="02020603050405020304" pitchFamily="18" charset="0"/>
              <a:cs typeface="Times New Roman" panose="02020603050405020304" pitchFamily="18" charset="0"/>
            </a:rPr>
            <a:t>и</a:t>
          </a:r>
          <a:r>
            <a:rPr lang="ru-RU" sz="4800" kern="1200" dirty="0" smtClean="0">
              <a:latin typeface="Times New Roman" panose="02020603050405020304" pitchFamily="18" charset="0"/>
              <a:cs typeface="Times New Roman" panose="02020603050405020304" pitchFamily="18" charset="0"/>
            </a:rPr>
            <a:t> фар</a:t>
          </a:r>
          <a:r>
            <a:rPr lang="uz-Cyrl-UZ" sz="4800" kern="1200" dirty="0" smtClean="0">
              <a:latin typeface="Times New Roman" panose="02020603050405020304" pitchFamily="18" charset="0"/>
              <a:cs typeface="Times New Roman" panose="02020603050405020304" pitchFamily="18" charset="0"/>
            </a:rPr>
            <a:t>қ</a:t>
          </a:r>
          <a:r>
            <a:rPr lang="ru-RU" sz="4800" kern="1200" dirty="0" err="1" smtClean="0">
              <a:latin typeface="Times New Roman" panose="02020603050405020304" pitchFamily="18" charset="0"/>
              <a:cs typeface="Times New Roman" panose="02020603050405020304" pitchFamily="18" charset="0"/>
            </a:rPr>
            <a:t>лар</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мавжудлигига қ</a:t>
          </a:r>
          <a:r>
            <a:rPr lang="ru-RU" sz="4800" kern="1200" dirty="0" err="1" smtClean="0">
              <a:latin typeface="Times New Roman" panose="02020603050405020304" pitchFamily="18" charset="0"/>
              <a:cs typeface="Times New Roman" panose="02020603050405020304" pitchFamily="18" charset="0"/>
            </a:rPr>
            <a:t>арамасдан</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ушбу</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моделлар</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ў</a:t>
          </a:r>
          <a:r>
            <a:rPr lang="ru-RU" sz="4800" kern="1200" dirty="0" err="1" smtClean="0">
              <a:latin typeface="Times New Roman" panose="02020603050405020304" pitchFamily="18" charset="0"/>
              <a:cs typeface="Times New Roman" panose="02020603050405020304" pitchFamily="18" charset="0"/>
            </a:rPr>
            <a:t>хшаш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жи</a:t>
          </a:r>
          <a:r>
            <a:rPr lang="uz-Cyrl-UZ" sz="4800" kern="1200" dirty="0" smtClean="0">
              <a:latin typeface="Times New Roman" panose="02020603050405020304" pitchFamily="18" charset="0"/>
              <a:cs typeface="Times New Roman" panose="02020603050405020304" pitchFamily="18" charset="0"/>
            </a:rPr>
            <a:t>ҳ</a:t>
          </a:r>
          <a:r>
            <a:rPr lang="ru-RU" sz="4800" kern="1200" dirty="0" err="1" smtClean="0">
              <a:latin typeface="Times New Roman" panose="02020603050405020304" pitchFamily="18" charset="0"/>
              <a:cs typeface="Times New Roman" panose="02020603050405020304" pitchFamily="18" charset="0"/>
            </a:rPr>
            <a:t>атларга</a:t>
          </a:r>
          <a:r>
            <a:rPr lang="ru-RU" sz="4800" kern="1200" dirty="0" smtClean="0">
              <a:latin typeface="Times New Roman" panose="02020603050405020304" pitchFamily="18" charset="0"/>
              <a:cs typeface="Times New Roman" panose="02020603050405020304" pitchFamily="18" charset="0"/>
            </a:rPr>
            <a:t> </a:t>
          </a:r>
          <a:r>
            <a:rPr lang="uz-Cyrl-UZ" sz="4800" kern="1200" dirty="0" smtClean="0">
              <a:latin typeface="Times New Roman" panose="02020603050405020304" pitchFamily="18" charset="0"/>
              <a:cs typeface="Times New Roman" panose="02020603050405020304" pitchFamily="18" charset="0"/>
            </a:rPr>
            <a:t>ҳ</a:t>
          </a:r>
          <a:r>
            <a:rPr lang="ru-RU" sz="4800" kern="1200" dirty="0" err="1" smtClean="0">
              <a:latin typeface="Times New Roman" panose="02020603050405020304" pitchFamily="18" charset="0"/>
              <a:cs typeface="Times New Roman" panose="02020603050405020304" pitchFamily="18" charset="0"/>
            </a:rPr>
            <a:t>ам</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эга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ва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уларнинг</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барчасини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бозор</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иқтисодиёти</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моделларига</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киритиш</a:t>
          </a:r>
          <a:r>
            <a:rPr lang="ru-RU" sz="4800" kern="1200" dirty="0" smtClean="0">
              <a:latin typeface="Times New Roman" panose="02020603050405020304" pitchFamily="18" charset="0"/>
              <a:cs typeface="Times New Roman" panose="02020603050405020304" pitchFamily="18" charset="0"/>
            </a:rPr>
            <a:t> </a:t>
          </a:r>
          <a:r>
            <a:rPr lang="ru-RU" sz="4800" kern="1200" dirty="0" err="1" smtClean="0">
              <a:latin typeface="Times New Roman" panose="02020603050405020304" pitchFamily="18" charset="0"/>
              <a:cs typeface="Times New Roman" panose="02020603050405020304" pitchFamily="18" charset="0"/>
            </a:rPr>
            <a:t>мумкин</a:t>
          </a:r>
          <a:r>
            <a:rPr lang="ru-RU" sz="4800" kern="1200" dirty="0" smtClean="0">
              <a:latin typeface="Times New Roman" panose="02020603050405020304" pitchFamily="18" charset="0"/>
              <a:cs typeface="Times New Roman" panose="02020603050405020304" pitchFamily="18" charset="0"/>
            </a:rPr>
            <a:t>.</a:t>
          </a:r>
          <a:endParaRPr lang="ru-RU" sz="4800" kern="1200" dirty="0">
            <a:latin typeface="Times New Roman" panose="02020603050405020304" pitchFamily="18" charset="0"/>
            <a:cs typeface="Times New Roman" panose="02020603050405020304" pitchFamily="18" charset="0"/>
          </a:endParaRPr>
        </a:p>
      </dsp:txBody>
      <dsp:txXfrm>
        <a:off x="263185" y="285596"/>
        <a:ext cx="9989230" cy="4864990"/>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AF85E6-9F2B-4744-9C29-397F3EF82556}">
      <dsp:nvSpPr>
        <dsp:cNvPr id="0" name=""/>
        <dsp:cNvSpPr/>
      </dsp:nvSpPr>
      <dsp:spPr>
        <a:xfrm>
          <a:off x="0" y="31626"/>
          <a:ext cx="10515600" cy="269831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smtClean="0">
              <a:latin typeface="Times New Roman" panose="02020603050405020304" pitchFamily="18" charset="0"/>
              <a:cs typeface="Times New Roman" panose="02020603050405020304" pitchFamily="18" charset="0"/>
            </a:rPr>
            <a:t>Шу </a:t>
          </a:r>
          <a:r>
            <a:rPr lang="ru-RU" sz="4000" kern="1200" dirty="0" err="1" smtClean="0">
              <a:latin typeface="Times New Roman" panose="02020603050405020304" pitchFamily="18" charset="0"/>
              <a:cs typeface="Times New Roman" panose="02020603050405020304" pitchFamily="18" charset="0"/>
            </a:rPr>
            <a:t>билан</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бир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ва</a:t>
          </a:r>
          <a:r>
            <a:rPr lang="uz-Cyrl-UZ" sz="4000" kern="1200" dirty="0" smtClean="0">
              <a:latin typeface="Times New Roman" panose="02020603050405020304" pitchFamily="18" charset="0"/>
              <a:cs typeface="Times New Roman" panose="02020603050405020304" pitchFamily="18" charset="0"/>
            </a:rPr>
            <a:t>қ</a:t>
          </a:r>
          <a:r>
            <a:rPr lang="ru-RU" sz="4000" kern="1200" dirty="0" err="1" smtClean="0">
              <a:latin typeface="Times New Roman" panose="02020603050405020304" pitchFamily="18" charset="0"/>
              <a:cs typeface="Times New Roman" panose="02020603050405020304" pitchFamily="18" charset="0"/>
            </a:rPr>
            <a:t>тда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барча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иқтисодий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ривожланиш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моделлари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аралаш</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иқтисодиёт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хисобланади</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1721" y="163347"/>
        <a:ext cx="10252158" cy="2434870"/>
      </dsp:txXfrm>
    </dsp:sp>
    <dsp:sp modelId="{2E7F1CF0-4DB5-42A7-9CED-7B6869209778}">
      <dsp:nvSpPr>
        <dsp:cNvPr id="0" name=""/>
        <dsp:cNvSpPr/>
      </dsp:nvSpPr>
      <dsp:spPr>
        <a:xfrm>
          <a:off x="0" y="2845139"/>
          <a:ext cx="10515600" cy="269831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kern="1200" smtClean="0">
              <a:latin typeface="Times New Roman" panose="02020603050405020304" pitchFamily="18" charset="0"/>
              <a:cs typeface="Times New Roman" panose="02020603050405020304" pitchFamily="18" charset="0"/>
            </a:rPr>
            <a:t>Чу</a:t>
          </a:r>
          <a:r>
            <a:rPr lang="ru-RU" sz="4000" kern="1200" dirty="0" err="1" smtClean="0">
              <a:latin typeface="Times New Roman" panose="02020603050405020304" pitchFamily="18" charset="0"/>
              <a:cs typeface="Times New Roman" panose="02020603050405020304" pitchFamily="18" charset="0"/>
            </a:rPr>
            <a:t>нки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дунё</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амалиётида</a:t>
          </a:r>
          <a:r>
            <a:rPr lang="ru-RU" sz="4000" kern="1200" dirty="0" smtClean="0">
              <a:latin typeface="Times New Roman" panose="02020603050405020304" pitchFamily="18" charset="0"/>
              <a:cs typeface="Times New Roman" panose="02020603050405020304" pitchFamily="18" charset="0"/>
            </a:rPr>
            <a:t> соф </a:t>
          </a:r>
          <a:r>
            <a:rPr lang="ru-RU" sz="4000" kern="1200" dirty="0" err="1" smtClean="0">
              <a:latin typeface="Times New Roman" panose="02020603050405020304" pitchFamily="18" charset="0"/>
              <a:cs typeface="Times New Roman" panose="02020603050405020304" pitchFamily="18" charset="0"/>
            </a:rPr>
            <a:t>бозор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ёки</a:t>
          </a:r>
          <a:r>
            <a:rPr lang="ru-RU" sz="4000" kern="1200" dirty="0" smtClean="0">
              <a:latin typeface="Times New Roman" panose="02020603050405020304" pitchFamily="18" charset="0"/>
              <a:cs typeface="Times New Roman" panose="02020603050405020304" pitchFamily="18" charset="0"/>
            </a:rPr>
            <a:t> соф </a:t>
          </a:r>
          <a:r>
            <a:rPr lang="ru-RU" sz="4000" kern="1200" dirty="0" err="1" smtClean="0">
              <a:latin typeface="Times New Roman" panose="02020603050405020304" pitchFamily="18" charset="0"/>
              <a:cs typeface="Times New Roman" panose="02020603050405020304" pitchFamily="18" charset="0"/>
            </a:rPr>
            <a:t>режали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иқтисодиёт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мавжуд</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эмас</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уларнинг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барчаси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бозор</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ва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режали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иқтисодиёт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механизмларини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аралаш</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қў</a:t>
          </a:r>
          <a:r>
            <a:rPr lang="ru-RU" sz="4000" kern="1200" dirty="0" err="1" smtClean="0">
              <a:latin typeface="Times New Roman" panose="02020603050405020304" pitchFamily="18" charset="0"/>
              <a:cs typeface="Times New Roman" panose="02020603050405020304" pitchFamily="18" charset="0"/>
            </a:rPr>
            <a:t>ллайди</a:t>
          </a:r>
          <a:r>
            <a:rPr lang="ru-RU" sz="4000" kern="1200" dirty="0" smtClean="0">
              <a:latin typeface="Times New Roman" panose="02020603050405020304" pitchFamily="18" charset="0"/>
              <a:cs typeface="Times New Roman" panose="02020603050405020304" pitchFamily="18" charset="0"/>
            </a:rPr>
            <a:t>.</a:t>
          </a:r>
          <a:endParaRPr lang="ru-RU" sz="4000" kern="1200" dirty="0">
            <a:latin typeface="Times New Roman" panose="02020603050405020304" pitchFamily="18" charset="0"/>
            <a:cs typeface="Times New Roman" panose="02020603050405020304" pitchFamily="18" charset="0"/>
          </a:endParaRPr>
        </a:p>
      </dsp:txBody>
      <dsp:txXfrm>
        <a:off x="131721" y="2976860"/>
        <a:ext cx="10252158" cy="2434870"/>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E07029-3AE0-4A36-9F92-5419377D0FE5}">
      <dsp:nvSpPr>
        <dsp:cNvPr id="0" name=""/>
        <dsp:cNvSpPr/>
      </dsp:nvSpPr>
      <dsp:spPr>
        <a:xfrm>
          <a:off x="0" y="229881"/>
          <a:ext cx="10515600" cy="865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lvl="0" algn="l" defTabSz="1644650" rtl="0">
            <a:lnSpc>
              <a:spcPct val="90000"/>
            </a:lnSpc>
            <a:spcBef>
              <a:spcPct val="0"/>
            </a:spcBef>
            <a:spcAft>
              <a:spcPct val="35000"/>
            </a:spcAft>
          </a:pPr>
          <a:r>
            <a:rPr lang="ru-RU" sz="3700" b="1" kern="1200" dirty="0" smtClean="0">
              <a:latin typeface="Times New Roman" panose="02020603050405020304" pitchFamily="18" charset="0"/>
              <a:cs typeface="Times New Roman" panose="02020603050405020304" pitchFamily="18" charset="0"/>
            </a:rPr>
            <a:t>2. </a:t>
          </a:r>
          <a:r>
            <a:rPr lang="ru-RU" sz="3700" b="1" kern="1200" dirty="0" err="1" smtClean="0">
              <a:latin typeface="Times New Roman" panose="02020603050405020304" pitchFamily="18" charset="0"/>
              <a:cs typeface="Times New Roman" panose="02020603050405020304" pitchFamily="18" charset="0"/>
            </a:rPr>
            <a:t>Неолиберал</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иқтисодий</a:t>
          </a:r>
          <a:r>
            <a:rPr lang="ru-RU" sz="3700" b="1" kern="1200" dirty="0" smtClean="0">
              <a:latin typeface="Times New Roman" panose="02020603050405020304" pitchFamily="18" charset="0"/>
              <a:cs typeface="Times New Roman" panose="02020603050405020304" pitchFamily="18" charset="0"/>
            </a:rPr>
            <a:t> </a:t>
          </a:r>
          <a:r>
            <a:rPr lang="ru-RU" sz="3700" b="1" kern="1200" dirty="0" err="1" smtClean="0">
              <a:latin typeface="Times New Roman" panose="02020603050405020304" pitchFamily="18" charset="0"/>
              <a:cs typeface="Times New Roman" panose="02020603050405020304" pitchFamily="18" charset="0"/>
            </a:rPr>
            <a:t>ривожланиш</a:t>
          </a:r>
          <a:r>
            <a:rPr lang="ru-RU" sz="3700" b="1" kern="1200" dirty="0" smtClean="0">
              <a:latin typeface="Times New Roman" panose="02020603050405020304" pitchFamily="18" charset="0"/>
              <a:cs typeface="Times New Roman" panose="02020603050405020304" pitchFamily="18" charset="0"/>
            </a:rPr>
            <a:t> модели</a:t>
          </a:r>
          <a:endParaRPr lang="ru-RU" sz="3700" kern="1200" dirty="0">
            <a:latin typeface="Times New Roman" panose="02020603050405020304" pitchFamily="18" charset="0"/>
            <a:cs typeface="Times New Roman" panose="02020603050405020304" pitchFamily="18" charset="0"/>
          </a:endParaRPr>
        </a:p>
      </dsp:txBody>
      <dsp:txXfrm>
        <a:off x="42265" y="272146"/>
        <a:ext cx="10431070" cy="781270"/>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539A1C-6718-4EDF-B9EE-AD797A4B05F4}">
      <dsp:nvSpPr>
        <dsp:cNvPr id="0" name=""/>
        <dsp:cNvSpPr/>
      </dsp:nvSpPr>
      <dsp:spPr>
        <a:xfrm>
          <a:off x="0" y="72059"/>
          <a:ext cx="10515600" cy="206760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Саноат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жи</a:t>
          </a:r>
          <a:r>
            <a:rPr lang="uz-Cyrl-UZ" sz="2500" kern="1200" dirty="0" smtClean="0">
              <a:latin typeface="Times New Roman" panose="02020603050405020304" pitchFamily="18" charset="0"/>
              <a:cs typeface="Times New Roman" panose="02020603050405020304" pitchFamily="18" charset="0"/>
            </a:rPr>
            <a:t>ҳ</a:t>
          </a:r>
          <a:r>
            <a:rPr lang="ru-RU" sz="2500" kern="1200" dirty="0" err="1" smtClean="0">
              <a:latin typeface="Times New Roman" panose="02020603050405020304" pitchFamily="18" charset="0"/>
              <a:cs typeface="Times New Roman" panose="02020603050405020304" pitchFamily="18" charset="0"/>
            </a:rPr>
            <a:t>атдан</a:t>
          </a:r>
          <a:r>
            <a:rPr lang="ru-RU" sz="2500" kern="1200" dirty="0" smtClean="0">
              <a:latin typeface="Times New Roman" panose="02020603050405020304" pitchFamily="18" charset="0"/>
              <a:cs typeface="Times New Roman" panose="02020603050405020304" pitchFamily="18" charset="0"/>
            </a:rPr>
            <a:t> тара</a:t>
          </a:r>
          <a:r>
            <a:rPr lang="uz-Cyrl-UZ" sz="2500" kern="1200" dirty="0" smtClean="0">
              <a:latin typeface="Times New Roman" panose="02020603050405020304" pitchFamily="18" charset="0"/>
              <a:cs typeface="Times New Roman" panose="02020603050405020304" pitchFamily="18" charset="0"/>
            </a:rPr>
            <a:t>ққий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этган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мамлакатларнинг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моделларининг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эволюцияси</a:t>
          </a:r>
          <a:r>
            <a:rPr lang="ru-RU" sz="2500" kern="1200" dirty="0" smtClean="0">
              <a:latin typeface="Times New Roman" panose="02020603050405020304" pitchFamily="18" charset="0"/>
              <a:cs typeface="Times New Roman" panose="02020603050405020304" pitchFamily="18" charset="0"/>
            </a:rPr>
            <a:t> та</a:t>
          </a:r>
          <a:r>
            <a:rPr lang="uz-Cyrl-UZ" sz="2500" kern="1200" dirty="0" smtClean="0">
              <a:latin typeface="Times New Roman" panose="02020603050405020304" pitchFamily="18" charset="0"/>
              <a:cs typeface="Times New Roman" panose="02020603050405020304" pitchFamily="18" charset="0"/>
            </a:rPr>
            <a:t>ҳ</a:t>
          </a:r>
          <a:r>
            <a:rPr lang="ru-RU" sz="2500" kern="1200" dirty="0" smtClean="0">
              <a:latin typeface="Times New Roman" panose="02020603050405020304" pitchFamily="18" charset="0"/>
              <a:cs typeface="Times New Roman" panose="02020603050405020304" pitchFamily="18" charset="0"/>
            </a:rPr>
            <a:t>лили к</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рсатишича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ушбу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моделларнинг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шаклланиши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эркин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ра</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обат</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давридаги</a:t>
          </a:r>
          <a:r>
            <a:rPr lang="ru-RU" sz="2500" kern="1200" dirty="0" smtClean="0">
              <a:latin typeface="Times New Roman" panose="02020603050405020304" pitchFamily="18" charset="0"/>
              <a:cs typeface="Times New Roman" panose="02020603050405020304" pitchFamily="18" charset="0"/>
            </a:rPr>
            <a:t> классик капитализм </a:t>
          </a:r>
          <a:r>
            <a:rPr lang="ru-RU" sz="2500" kern="1200" dirty="0" err="1" smtClean="0">
              <a:latin typeface="Times New Roman" panose="02020603050405020304" pitchFamily="18" charset="0"/>
              <a:cs typeface="Times New Roman" panose="02020603050405020304" pitchFamily="18" charset="0"/>
            </a:rPr>
            <a:t>билан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бо</a:t>
          </a:r>
          <a:r>
            <a:rPr lang="uz-Cyrl-UZ" sz="2500" kern="1200" dirty="0" smtClean="0">
              <a:latin typeface="Times New Roman" panose="02020603050405020304" pitchFamily="18" charset="0"/>
              <a:cs typeface="Times New Roman" panose="02020603050405020304" pitchFamily="18" charset="0"/>
            </a:rPr>
            <a:t>ғ</a:t>
          </a:r>
          <a:r>
            <a:rPr lang="ru-RU" sz="2500" kern="1200" dirty="0" smtClean="0">
              <a:latin typeface="Times New Roman" panose="02020603050405020304" pitchFamily="18" charset="0"/>
              <a:cs typeface="Times New Roman" panose="02020603050405020304" pitchFamily="18" charset="0"/>
            </a:rPr>
            <a:t>л</a:t>
          </a:r>
          <a:r>
            <a:rPr lang="uz-Cyrl-UZ" sz="2500" kern="1200" dirty="0" smtClean="0">
              <a:latin typeface="Times New Roman" panose="02020603050405020304" pitchFamily="18" charset="0"/>
              <a:cs typeface="Times New Roman" panose="02020603050405020304" pitchFamily="18" charset="0"/>
            </a:rPr>
            <a:t>иқ</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100932" y="172991"/>
        <a:ext cx="10313736" cy="1865745"/>
      </dsp:txXfrm>
    </dsp:sp>
    <dsp:sp modelId="{B0A22D90-7AE8-4AB6-AD39-B63A4CA62929}">
      <dsp:nvSpPr>
        <dsp:cNvPr id="0" name=""/>
        <dsp:cNvSpPr/>
      </dsp:nvSpPr>
      <dsp:spPr>
        <a:xfrm>
          <a:off x="0" y="2211669"/>
          <a:ext cx="10515600" cy="206760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Ишлаб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чиқариш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кучларининг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жамиятнинг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ижтимоий-иқтисодий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таркиб</a:t>
          </a:r>
          <a:r>
            <a:rPr lang="uz-Cyrl-UZ" sz="2500" kern="1200" dirty="0" smtClean="0">
              <a:latin typeface="Times New Roman" panose="02020603050405020304" pitchFamily="18" charset="0"/>
              <a:cs typeface="Times New Roman" panose="02020603050405020304" pitchFamily="18" charset="0"/>
            </a:rPr>
            <a:t>ининг ў</a:t>
          </a:r>
          <a:r>
            <a:rPr lang="ru-RU" sz="2500" kern="1200" dirty="0" err="1" smtClean="0">
              <a:latin typeface="Times New Roman" panose="02020603050405020304" pitchFamily="18" charset="0"/>
              <a:cs typeface="Times New Roman" panose="02020603050405020304" pitchFamily="18" charset="0"/>
            </a:rPr>
            <a:t>згариши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ривожланишдаги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устувор</a:t>
          </a:r>
          <a:r>
            <a:rPr lang="ru-RU" sz="2500" kern="1200" dirty="0" smtClean="0">
              <a:latin typeface="Times New Roman" panose="02020603050405020304" pitchFamily="18" charset="0"/>
              <a:cs typeface="Times New Roman" panose="02020603050405020304" pitchFamily="18" charset="0"/>
            </a:rPr>
            <a:t> й</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налишларнинг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алмашиниши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моделларининг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трансфорациялашуви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бир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шаклидан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иккинчи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шаклига</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тиш</a:t>
          </a:r>
          <a:r>
            <a:rPr lang="uz-Cyrl-UZ" sz="2500" kern="1200" dirty="0" smtClean="0">
              <a:latin typeface="Times New Roman" panose="02020603050405020304" pitchFamily="18" charset="0"/>
              <a:cs typeface="Times New Roman" panose="02020603050405020304" pitchFamily="18" charset="0"/>
            </a:rPr>
            <a:t>и</a:t>
          </a:r>
          <a:r>
            <a:rPr lang="ru-RU" sz="2500" kern="1200" dirty="0" smtClean="0">
              <a:latin typeface="Times New Roman" panose="02020603050405020304" pitchFamily="18" charset="0"/>
              <a:cs typeface="Times New Roman" panose="02020603050405020304" pitchFamily="18" charset="0"/>
            </a:rPr>
            <a:t>га </a:t>
          </a:r>
          <a:r>
            <a:rPr lang="ru-RU" sz="2500" kern="1200" dirty="0" err="1" smtClean="0">
              <a:latin typeface="Times New Roman" panose="02020603050405020304" pitchFamily="18" charset="0"/>
              <a:cs typeface="Times New Roman" panose="02020603050405020304" pitchFamily="18" charset="0"/>
            </a:rPr>
            <a:t>олиб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келган</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100932" y="2312601"/>
        <a:ext cx="10313736" cy="1865745"/>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9B897B-51CA-4C2E-A20E-6D953926F729}">
      <dsp:nvSpPr>
        <dsp:cNvPr id="0" name=""/>
        <dsp:cNvSpPr/>
      </dsp:nvSpPr>
      <dsp:spPr>
        <a:xfrm>
          <a:off x="0" y="83264"/>
          <a:ext cx="10515600" cy="13513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ru-RU" sz="3500" kern="1200" dirty="0" err="1" smtClean="0">
              <a:latin typeface="Times New Roman" panose="02020603050405020304" pitchFamily="18" charset="0"/>
              <a:cs typeface="Times New Roman" panose="02020603050405020304" pitchFamily="18" charset="0"/>
            </a:rPr>
            <a:t>Иқтисодий</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ривожланишнинг</a:t>
          </a:r>
          <a:r>
            <a:rPr lang="ru-RU" sz="3500" kern="1200" dirty="0" smtClean="0">
              <a:latin typeface="Times New Roman" panose="02020603050405020304" pitchFamily="18" charset="0"/>
              <a:cs typeface="Times New Roman" panose="02020603050405020304" pitchFamily="18" charset="0"/>
            </a:rPr>
            <a:t> либерал </a:t>
          </a:r>
          <a:r>
            <a:rPr lang="ru-RU" sz="3500" kern="1200" dirty="0" err="1" smtClean="0">
              <a:latin typeface="Times New Roman" panose="02020603050405020304" pitchFamily="18" charset="0"/>
              <a:cs typeface="Times New Roman" panose="02020603050405020304" pitchFamily="18" charset="0"/>
            </a:rPr>
            <a:t>моделига</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хос</a:t>
          </a:r>
          <a:r>
            <a:rPr lang="ru-RU" sz="3500" kern="1200" dirty="0" smtClean="0">
              <a:latin typeface="Times New Roman" panose="02020603050405020304" pitchFamily="18" charset="0"/>
              <a:cs typeface="Times New Roman" panose="02020603050405020304" pitchFamily="18" charset="0"/>
            </a:rPr>
            <a:t> </a:t>
          </a:r>
          <a:r>
            <a:rPr lang="ru-RU" sz="3500" kern="1200" dirty="0" err="1" smtClean="0">
              <a:latin typeface="Times New Roman" panose="02020603050405020304" pitchFamily="18" charset="0"/>
              <a:cs typeface="Times New Roman" panose="02020603050405020304" pitchFamily="18" charset="0"/>
            </a:rPr>
            <a:t>хусусиятлар</a:t>
          </a:r>
          <a:r>
            <a:rPr lang="ru-RU" sz="3500" kern="1200" dirty="0" smtClean="0">
              <a:latin typeface="Times New Roman" panose="02020603050405020304" pitchFamily="18" charset="0"/>
              <a:cs typeface="Times New Roman" panose="02020603050405020304" pitchFamily="18" charset="0"/>
            </a:rPr>
            <a:t>: </a:t>
          </a:r>
          <a:endParaRPr lang="ru-RU" sz="3500" kern="1200" dirty="0">
            <a:latin typeface="Times New Roman" panose="02020603050405020304" pitchFamily="18" charset="0"/>
            <a:cs typeface="Times New Roman" panose="02020603050405020304" pitchFamily="18" charset="0"/>
          </a:endParaRPr>
        </a:p>
      </dsp:txBody>
      <dsp:txXfrm>
        <a:off x="65967" y="149231"/>
        <a:ext cx="10383666" cy="1219415"/>
      </dsp:txXfrm>
    </dsp:sp>
    <dsp:sp modelId="{B65518A7-3641-493D-8CBF-1F8ABA2F277A}">
      <dsp:nvSpPr>
        <dsp:cNvPr id="0" name=""/>
        <dsp:cNvSpPr/>
      </dsp:nvSpPr>
      <dsp:spPr>
        <a:xfrm>
          <a:off x="0" y="1434614"/>
          <a:ext cx="10515600" cy="4057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давлат мулки улушининг паст даражада эканлиги;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хусусий мулкнинг етакчи мавкега эгалиги, бу мамлакатларда хусусий мулкнинг муқаддас, деб эълон килинганлиги;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тадбиркорлик эркинлиги;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давлат ролининг чекланганлиги: унинг асосий вазифаси макроиқтисодий сиёсат юритиш ҳисобланади;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давлат бюджети ва давлат харажатларининг ЯИМдаги улушининг пастлнги, кучсиз ижтимоий кафолатлар;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ru-RU" sz="2700" kern="1200" dirty="0" smtClean="0">
              <a:latin typeface="Times New Roman" panose="02020603050405020304" pitchFamily="18" charset="0"/>
              <a:cs typeface="Times New Roman" panose="02020603050405020304" pitchFamily="18" charset="0"/>
            </a:rPr>
            <a:t>а</a:t>
          </a:r>
          <a:r>
            <a:rPr lang="uz-Cyrl-UZ" sz="2700" kern="1200" dirty="0" smtClean="0">
              <a:latin typeface="Times New Roman" panose="02020603050405020304" pitchFamily="18" charset="0"/>
              <a:cs typeface="Times New Roman" panose="02020603050405020304" pitchFamily="18" charset="0"/>
            </a:rPr>
            <a:t>ҳ</a:t>
          </a:r>
          <a:r>
            <a:rPr lang="ru-RU" sz="2700" kern="1200" dirty="0" err="1" smtClean="0">
              <a:latin typeface="Times New Roman" panose="02020603050405020304" pitchFamily="18" charset="0"/>
              <a:cs typeface="Times New Roman" panose="02020603050405020304" pitchFamily="18" charset="0"/>
            </a:rPr>
            <a:t>олининг</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даромадлар</a:t>
          </a:r>
          <a:r>
            <a:rPr lang="ru-RU" sz="2700" kern="1200" dirty="0" smtClean="0">
              <a:latin typeface="Times New Roman" panose="02020603050405020304" pitchFamily="18" charset="0"/>
              <a:cs typeface="Times New Roman" panose="02020603050405020304" pitchFamily="18" charset="0"/>
            </a:rPr>
            <a:t> б</a:t>
          </a:r>
          <a:r>
            <a:rPr lang="uz-Cyrl-UZ" sz="2700" kern="1200" dirty="0" smtClean="0">
              <a:latin typeface="Times New Roman" panose="02020603050405020304" pitchFamily="18" charset="0"/>
              <a:cs typeface="Times New Roman" panose="02020603050405020304" pitchFamily="18" charset="0"/>
            </a:rPr>
            <a:t>ў</a:t>
          </a:r>
          <a:r>
            <a:rPr lang="ru-RU" sz="2700" kern="1200" dirty="0" err="1" smtClean="0">
              <a:latin typeface="Times New Roman" panose="02020603050405020304" pitchFamily="18" charset="0"/>
              <a:cs typeface="Times New Roman" panose="02020603050405020304" pitchFamily="18" charset="0"/>
            </a:rPr>
            <a:t>йича</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таба</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алашув</a:t>
          </a:r>
          <a:r>
            <a:rPr lang="ru-RU" sz="2700" kern="1200" dirty="0" smtClean="0">
              <a:latin typeface="Times New Roman" panose="02020603050405020304" pitchFamily="18" charset="0"/>
              <a:cs typeface="Times New Roman" panose="02020603050405020304" pitchFamily="18" charset="0"/>
            </a:rPr>
            <a:t> </a:t>
          </a:r>
          <a:r>
            <a:rPr lang="ru-RU" sz="2700" kern="1200" dirty="0" err="1" smtClean="0">
              <a:latin typeface="Times New Roman" panose="02020603050405020304" pitchFamily="18" charset="0"/>
              <a:cs typeface="Times New Roman" panose="02020603050405020304" pitchFamily="18" charset="0"/>
            </a:rPr>
            <a:t>даражасининг</a:t>
          </a:r>
          <a:r>
            <a:rPr lang="ru-RU" sz="2700" kern="1200" dirty="0" smtClean="0">
              <a:latin typeface="Times New Roman" panose="02020603050405020304" pitchFamily="18" charset="0"/>
              <a:cs typeface="Times New Roman" panose="02020603050405020304" pitchFamily="18" charset="0"/>
            </a:rPr>
            <a:t> ю</a:t>
          </a:r>
          <a:r>
            <a:rPr lang="uz-Cyrl-UZ" sz="2700" kern="1200" dirty="0" smtClean="0">
              <a:latin typeface="Times New Roman" panose="02020603050405020304" pitchFamily="18" charset="0"/>
              <a:cs typeface="Times New Roman" panose="02020603050405020304" pitchFamily="18" charset="0"/>
            </a:rPr>
            <a:t>қ</a:t>
          </a:r>
          <a:r>
            <a:rPr lang="ru-RU" sz="2700" kern="1200" dirty="0" err="1" smtClean="0">
              <a:latin typeface="Times New Roman" panose="02020603050405020304" pitchFamily="18" charset="0"/>
              <a:cs typeface="Times New Roman" panose="02020603050405020304" pitchFamily="18" charset="0"/>
            </a:rPr>
            <a:t>орилиги</a:t>
          </a:r>
          <a:r>
            <a:rPr lang="ru-RU" sz="2700" kern="1200" dirty="0" smtClean="0">
              <a:latin typeface="Times New Roman" panose="02020603050405020304" pitchFamily="18" charset="0"/>
              <a:cs typeface="Times New Roman" panose="02020603050405020304" pitchFamily="18" charset="0"/>
            </a:rPr>
            <a:t>.</a:t>
          </a:r>
          <a:endParaRPr lang="ru-RU" sz="2700" kern="1200" dirty="0">
            <a:latin typeface="Times New Roman" panose="02020603050405020304" pitchFamily="18" charset="0"/>
            <a:cs typeface="Times New Roman" panose="02020603050405020304" pitchFamily="18" charset="0"/>
          </a:endParaRPr>
        </a:p>
      </dsp:txBody>
      <dsp:txXfrm>
        <a:off x="0" y="1434614"/>
        <a:ext cx="10515600" cy="4057200"/>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A6FE0D-3A6D-41DD-96BC-5FDF609AF278}">
      <dsp:nvSpPr>
        <dsp:cNvPr id="0" name=""/>
        <dsp:cNvSpPr/>
      </dsp:nvSpPr>
      <dsp:spPr>
        <a:xfrm>
          <a:off x="0" y="481035"/>
          <a:ext cx="10515600" cy="22112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ru-RU" sz="4200" kern="1200" dirty="0" err="1" smtClean="0">
              <a:latin typeface="Times New Roman" panose="02020603050405020304" pitchFamily="18" charset="0"/>
              <a:cs typeface="Times New Roman" panose="02020603050405020304" pitchFamily="18" charset="0"/>
            </a:rPr>
            <a:t>Мазкур</a:t>
          </a:r>
          <a:r>
            <a:rPr lang="ru-RU" sz="4200" kern="1200" dirty="0" smtClean="0">
              <a:latin typeface="Times New Roman" panose="02020603050405020304" pitchFamily="18" charset="0"/>
              <a:cs typeface="Times New Roman" panose="02020603050405020304" pitchFamily="18" charset="0"/>
            </a:rPr>
            <a:t> модель АҚШ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Буюк</a:t>
          </a:r>
          <a:r>
            <a:rPr lang="ru-RU" sz="4200" kern="1200" dirty="0" smtClean="0">
              <a:latin typeface="Times New Roman" panose="02020603050405020304" pitchFamily="18" charset="0"/>
              <a:cs typeface="Times New Roman" panose="02020603050405020304" pitchFamily="18" charset="0"/>
            </a:rPr>
            <a:t> Британия, Ирландия</a:t>
          </a:r>
          <a:r>
            <a:rPr lang="uz-Cyrl-UZ" sz="4200" kern="1200" dirty="0" smtClean="0">
              <a:latin typeface="Times New Roman" panose="02020603050405020304" pitchFamily="18" charset="0"/>
              <a:cs typeface="Times New Roman" panose="02020603050405020304" pitchFamily="18" charset="0"/>
            </a:rPr>
            <a:t>,</a:t>
          </a:r>
          <a:r>
            <a:rPr lang="ru-RU" sz="4200" kern="1200" dirty="0" smtClean="0">
              <a:latin typeface="Times New Roman" panose="02020603050405020304" pitchFamily="18" charset="0"/>
              <a:cs typeface="Times New Roman" panose="02020603050405020304" pitchFamily="18" charset="0"/>
            </a:rPr>
            <a:t> Янги Зеландия </a:t>
          </a:r>
          <a:r>
            <a:rPr lang="ru-RU" sz="4200" kern="1200" dirty="0" err="1" smtClean="0">
              <a:latin typeface="Times New Roman" panose="02020603050405020304" pitchFamily="18" charset="0"/>
              <a:cs typeface="Times New Roman" panose="02020603050405020304" pitchFamily="18" charset="0"/>
            </a:rPr>
            <a:t>ва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Чилида</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амал</a:t>
          </a:r>
          <a:r>
            <a:rPr lang="ru-RU" sz="4200" kern="1200" dirty="0" smtClean="0">
              <a:latin typeface="Times New Roman" panose="02020603050405020304" pitchFamily="18" charset="0"/>
              <a:cs typeface="Times New Roman" panose="02020603050405020304" pitchFamily="18" charset="0"/>
            </a:rPr>
            <a:t> </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илади</a:t>
          </a:r>
          <a:r>
            <a:rPr lang="ru-RU" sz="4200" kern="1200" dirty="0" smtClean="0">
              <a:latin typeface="Times New Roman" panose="02020603050405020304" pitchFamily="18" charset="0"/>
              <a:cs typeface="Times New Roman" panose="02020603050405020304" pitchFamily="18" charset="0"/>
            </a:rPr>
            <a:t>. </a:t>
          </a:r>
          <a:endParaRPr lang="ru-RU" sz="4200" kern="1200" dirty="0">
            <a:latin typeface="Times New Roman" panose="02020603050405020304" pitchFamily="18" charset="0"/>
            <a:cs typeface="Times New Roman" panose="02020603050405020304" pitchFamily="18" charset="0"/>
          </a:endParaRPr>
        </a:p>
      </dsp:txBody>
      <dsp:txXfrm>
        <a:off x="107947" y="588982"/>
        <a:ext cx="10299706" cy="1995405"/>
      </dsp:txXfrm>
    </dsp:sp>
    <dsp:sp modelId="{AE15CF14-C716-475C-8A72-BD1682E4EB99}">
      <dsp:nvSpPr>
        <dsp:cNvPr id="0" name=""/>
        <dsp:cNvSpPr/>
      </dsp:nvSpPr>
      <dsp:spPr>
        <a:xfrm>
          <a:off x="0" y="2813295"/>
          <a:ext cx="10515600" cy="22112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ru-RU" sz="4200" kern="1200" smtClean="0">
              <a:latin typeface="Times New Roman" panose="02020603050405020304" pitchFamily="18" charset="0"/>
              <a:cs typeface="Times New Roman" panose="02020603050405020304" pitchFamily="18" charset="0"/>
            </a:rPr>
            <a:t>Европа </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ит</a:t>
          </a:r>
          <a:r>
            <a:rPr lang="uz-Cyrl-UZ" sz="4200" kern="1200" dirty="0" smtClean="0">
              <a:latin typeface="Times New Roman" panose="02020603050405020304" pitchFamily="18" charset="0"/>
              <a:cs typeface="Times New Roman" panose="02020603050405020304" pitchFamily="18" charset="0"/>
            </a:rPr>
            <a:t>ъ</a:t>
          </a:r>
          <a:r>
            <a:rPr lang="ru-RU" sz="4200" kern="1200" dirty="0" smtClean="0">
              <a:latin typeface="Times New Roman" panose="02020603050405020304" pitchFamily="18" charset="0"/>
              <a:cs typeface="Times New Roman" panose="02020603050405020304" pitchFamily="18" charset="0"/>
            </a:rPr>
            <a:t>ас</a:t>
          </a:r>
          <a:r>
            <a:rPr lang="uz-Cyrl-UZ" sz="4200" kern="1200" dirty="0" smtClean="0">
              <a:latin typeface="Times New Roman" panose="02020603050405020304" pitchFamily="18" charset="0"/>
              <a:cs typeface="Times New Roman" panose="02020603050405020304" pitchFamily="18" charset="0"/>
            </a:rPr>
            <a:t>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мамлакатлари</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иқтисодий</a:t>
          </a:r>
          <a:r>
            <a:rPr lang="ru-RU" sz="4200" kern="1200" dirty="0" smtClean="0">
              <a:latin typeface="Times New Roman" panose="02020603050405020304" pitchFamily="18" charset="0"/>
              <a:cs typeface="Times New Roman" panose="02020603050405020304" pitchFamily="18" charset="0"/>
            </a:rPr>
            <a:t> модели (</a:t>
          </a:r>
          <a:r>
            <a:rPr lang="ru-RU" sz="4200" kern="1200" dirty="0" err="1" smtClean="0">
              <a:latin typeface="Times New Roman" panose="02020603050405020304" pitchFamily="18" charset="0"/>
              <a:cs typeface="Times New Roman" panose="02020603050405020304" pitchFamily="18" charset="0"/>
            </a:rPr>
            <a:t>Германиядан</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таш</a:t>
          </a:r>
          <a:r>
            <a:rPr lang="uz-Cyrl-UZ" sz="4200" kern="1200" dirty="0" smtClean="0">
              <a:latin typeface="Times New Roman" panose="02020603050405020304" pitchFamily="18" charset="0"/>
              <a:cs typeface="Times New Roman" panose="02020603050405020304" pitchFamily="18" charset="0"/>
            </a:rPr>
            <a:t>қ</a:t>
          </a:r>
          <a:r>
            <a:rPr lang="ru-RU" sz="4200" kern="1200" dirty="0" err="1" smtClean="0">
              <a:latin typeface="Times New Roman" panose="02020603050405020304" pitchFamily="18" charset="0"/>
              <a:cs typeface="Times New Roman" panose="02020603050405020304" pitchFamily="18" charset="0"/>
            </a:rPr>
            <a:t>ари</a:t>
          </a:r>
          <a:r>
            <a:rPr lang="ru-RU" sz="4200" kern="1200" dirty="0" smtClean="0">
              <a:latin typeface="Times New Roman" panose="02020603050405020304" pitchFamily="18" charset="0"/>
              <a:cs typeface="Times New Roman" panose="02020603050405020304" pitchFamily="18" charset="0"/>
            </a:rPr>
            <a:t>) либерал-</a:t>
          </a:r>
          <a:r>
            <a:rPr lang="ru-RU" sz="4200" kern="1200" dirty="0" err="1" smtClean="0">
              <a:latin typeface="Times New Roman" panose="02020603050405020304" pitchFamily="18" charset="0"/>
              <a:cs typeface="Times New Roman" panose="02020603050405020304" pitchFamily="18" charset="0"/>
            </a:rPr>
            <a:t>реформистик</a:t>
          </a:r>
          <a:r>
            <a:rPr lang="ru-RU" sz="4200" kern="1200" dirty="0" smtClean="0">
              <a:latin typeface="Times New Roman" panose="02020603050405020304" pitchFamily="18" charset="0"/>
              <a:cs typeface="Times New Roman" panose="02020603050405020304" pitchFamily="18" charset="0"/>
            </a:rPr>
            <a:t> модель </a:t>
          </a:r>
          <a:r>
            <a:rPr lang="ru-RU" sz="4200" kern="1200" dirty="0" err="1" smtClean="0">
              <a:latin typeface="Times New Roman" panose="02020603050405020304" pitchFamily="18" charset="0"/>
              <a:cs typeface="Times New Roman" panose="02020603050405020304" pitchFamily="18" charset="0"/>
            </a:rPr>
            <a:t>деб</a:t>
          </a:r>
          <a:r>
            <a:rPr lang="ru-RU" sz="4200" kern="1200" dirty="0" smtClean="0">
              <a:latin typeface="Times New Roman" panose="02020603050405020304" pitchFamily="18" charset="0"/>
              <a:cs typeface="Times New Roman" panose="02020603050405020304" pitchFamily="18" charset="0"/>
            </a:rPr>
            <a:t> </a:t>
          </a:r>
          <a:r>
            <a:rPr lang="ru-RU" sz="4200" kern="1200" dirty="0" err="1" smtClean="0">
              <a:latin typeface="Times New Roman" panose="02020603050405020304" pitchFamily="18" charset="0"/>
              <a:cs typeface="Times New Roman" panose="02020603050405020304" pitchFamily="18" charset="0"/>
            </a:rPr>
            <a:t>юритилади</a:t>
          </a:r>
          <a:r>
            <a:rPr lang="ru-RU" sz="4200" kern="1200" dirty="0" smtClean="0">
              <a:latin typeface="Times New Roman" panose="02020603050405020304" pitchFamily="18" charset="0"/>
              <a:cs typeface="Times New Roman" panose="02020603050405020304" pitchFamily="18" charset="0"/>
            </a:rPr>
            <a:t>.</a:t>
          </a:r>
          <a:endParaRPr lang="ru-RU" sz="4200" kern="1200" dirty="0">
            <a:latin typeface="Times New Roman" panose="02020603050405020304" pitchFamily="18" charset="0"/>
            <a:cs typeface="Times New Roman" panose="02020603050405020304" pitchFamily="18" charset="0"/>
          </a:endParaRPr>
        </a:p>
      </dsp:txBody>
      <dsp:txXfrm>
        <a:off x="107947" y="2921242"/>
        <a:ext cx="10299706" cy="1995405"/>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E055BB-EA65-403A-8121-617A044BC5D8}">
      <dsp:nvSpPr>
        <dsp:cNvPr id="0" name=""/>
        <dsp:cNvSpPr/>
      </dsp:nvSpPr>
      <dsp:spPr>
        <a:xfrm>
          <a:off x="0" y="344296"/>
          <a:ext cx="10515600" cy="15268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err="1" smtClean="0">
              <a:latin typeface="Times New Roman" panose="02020603050405020304" pitchFamily="18" charset="0"/>
              <a:cs typeface="Times New Roman" panose="02020603050405020304" pitchFamily="18" charset="0"/>
            </a:rPr>
            <a:t>Аксарият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мутахассислар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аралаш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иқтисодиёт</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модел</a:t>
          </a:r>
          <a:r>
            <a:rPr lang="uz-Cyrl-UZ" sz="2900" kern="1200" dirty="0" smtClean="0">
              <a:latin typeface="Times New Roman" panose="02020603050405020304" pitchFamily="18" charset="0"/>
              <a:cs typeface="Times New Roman" panose="02020603050405020304" pitchFamily="18" charset="0"/>
            </a:rPr>
            <a:t>л</a:t>
          </a:r>
          <a:r>
            <a:rPr lang="ru-RU" sz="2900" kern="1200" dirty="0" err="1" smtClean="0">
              <a:latin typeface="Times New Roman" panose="02020603050405020304" pitchFamily="18" charset="0"/>
              <a:cs typeface="Times New Roman" panose="02020603050405020304" pitchFamily="18" charset="0"/>
            </a:rPr>
            <a:t>арини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мамлакатларга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хос</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тафовутлар</a:t>
          </a:r>
          <a:r>
            <a:rPr lang="ru-RU" sz="2900" kern="1200" dirty="0" smtClean="0">
              <a:latin typeface="Times New Roman" panose="02020603050405020304" pitchFamily="18" charset="0"/>
              <a:cs typeface="Times New Roman" panose="02020603050405020304" pitchFamily="18" charset="0"/>
            </a:rPr>
            <a:t> б</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йича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америкача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англияча</a:t>
          </a:r>
          <a:r>
            <a:rPr lang="ru-RU" sz="2900" kern="1200" dirty="0" smtClean="0">
              <a:latin typeface="Times New Roman" panose="02020603050405020304" pitchFamily="18" charset="0"/>
              <a:cs typeface="Times New Roman" panose="02020603050405020304" pitchFamily="18" charset="0"/>
            </a:rPr>
            <a:t>, ш</a:t>
          </a:r>
          <a:r>
            <a:rPr lang="uz-Cyrl-UZ" sz="2900" kern="1200" dirty="0" smtClean="0">
              <a:latin typeface="Times New Roman" panose="02020603050405020304" pitchFamily="18" charset="0"/>
              <a:cs typeface="Times New Roman" panose="02020603050405020304" pitchFamily="18" charset="0"/>
            </a:rPr>
            <a:t>в</a:t>
          </a:r>
          <a:r>
            <a:rPr lang="ru-RU" sz="2900" kern="1200" dirty="0" err="1" smtClean="0">
              <a:latin typeface="Times New Roman" panose="02020603050405020304" pitchFamily="18" charset="0"/>
              <a:cs typeface="Times New Roman" panose="02020603050405020304" pitchFamily="18" charset="0"/>
            </a:rPr>
            <a:t>едча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японча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ҳ</a:t>
          </a:r>
          <a:r>
            <a:rPr lang="ru-RU" sz="2900" kern="1200" dirty="0" err="1" smtClean="0">
              <a:latin typeface="Times New Roman" panose="02020603050405020304" pitchFamily="18" charset="0"/>
              <a:cs typeface="Times New Roman" panose="02020603050405020304" pitchFamily="18" charset="0"/>
            </a:rPr>
            <a:t>оказо</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деб</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ажратиб</a:t>
          </a:r>
          <a:r>
            <a:rPr lang="ru-RU" sz="2900" kern="1200" dirty="0" smtClean="0">
              <a:latin typeface="Times New Roman" panose="02020603050405020304" pitchFamily="18" charset="0"/>
              <a:cs typeface="Times New Roman" panose="02020603050405020304" pitchFamily="18" charset="0"/>
            </a:rPr>
            <a:t> к</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рсатишади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74535" y="418831"/>
        <a:ext cx="10366530" cy="1377780"/>
      </dsp:txXfrm>
    </dsp:sp>
    <dsp:sp modelId="{548D54B9-B504-4387-B12A-0902A33C22EA}">
      <dsp:nvSpPr>
        <dsp:cNvPr id="0" name=""/>
        <dsp:cNvSpPr/>
      </dsp:nvSpPr>
      <dsp:spPr>
        <a:xfrm>
          <a:off x="0" y="1954666"/>
          <a:ext cx="10515600" cy="15268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dirty="0" smtClean="0">
              <a:latin typeface="Times New Roman" panose="02020603050405020304" pitchFamily="18" charset="0"/>
              <a:cs typeface="Times New Roman" panose="02020603050405020304" pitchFamily="18" charset="0"/>
            </a:rPr>
            <a:t>Бунда классик к</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ринишдаги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америкача</a:t>
          </a:r>
          <a:r>
            <a:rPr lang="ru-RU" sz="2900" kern="1200" dirty="0" smtClean="0">
              <a:latin typeface="Times New Roman" panose="02020603050405020304" pitchFamily="18" charset="0"/>
              <a:cs typeface="Times New Roman" panose="02020603050405020304" pitchFamily="18" charset="0"/>
            </a:rPr>
            <a:t> модель XX </a:t>
          </a:r>
          <a:r>
            <a:rPr lang="ru-RU" sz="2900" kern="1200" dirty="0" err="1" smtClean="0">
              <a:latin typeface="Times New Roman" panose="02020603050405020304" pitchFamily="18" charset="0"/>
              <a:cs typeface="Times New Roman" panose="02020603050405020304" pitchFamily="18" charset="0"/>
            </a:rPr>
            <a:t>аср</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бошидан</a:t>
          </a:r>
          <a:r>
            <a:rPr lang="ru-RU" sz="2900" kern="1200" dirty="0" smtClean="0">
              <a:latin typeface="Times New Roman" panose="02020603050405020304" pitchFamily="18" charset="0"/>
              <a:cs typeface="Times New Roman" panose="02020603050405020304" pitchFamily="18" charset="0"/>
            </a:rPr>
            <a:t> 20-йиллар </a:t>
          </a:r>
          <a:r>
            <a:rPr lang="ru-RU" sz="2900" kern="1200" dirty="0" err="1" smtClean="0">
              <a:latin typeface="Times New Roman" panose="02020603050405020304" pitchFamily="18" charset="0"/>
              <a:cs typeface="Times New Roman" panose="02020603050405020304" pitchFamily="18" charset="0"/>
            </a:rPr>
            <a:t>охиригача</a:t>
          </a:r>
          <a:r>
            <a:rPr lang="uz-Cyrl-UZ" sz="2900" kern="1200" dirty="0" smtClean="0">
              <a:latin typeface="Times New Roman" panose="02020603050405020304" pitchFamily="18" charset="0"/>
              <a:cs typeface="Times New Roman" panose="02020603050405020304" pitchFamily="18" charset="0"/>
            </a:rPr>
            <a:t>,</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яъни</a:t>
          </a:r>
          <a:r>
            <a:rPr lang="ru-RU" sz="2900" kern="1200" dirty="0" smtClean="0">
              <a:latin typeface="Times New Roman" panose="02020603050405020304" pitchFamily="18" charset="0"/>
              <a:cs typeface="Times New Roman" panose="02020603050405020304" pitchFamily="18" charset="0"/>
            </a:rPr>
            <a:t> 1929-33 </a:t>
          </a:r>
          <a:r>
            <a:rPr lang="ru-RU" sz="2900" kern="1200" dirty="0" err="1" smtClean="0">
              <a:latin typeface="Times New Roman" panose="02020603050405020304" pitchFamily="18" charset="0"/>
              <a:cs typeface="Times New Roman" panose="02020603050405020304" pitchFamily="18" charset="0"/>
            </a:rPr>
            <a:t>йиллардаги</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a:t>
          </a:r>
          <a:r>
            <a:rPr lang="ru-RU" sz="2900" kern="1200" dirty="0" err="1" smtClean="0">
              <a:latin typeface="Times New Roman" panose="02020603050405020304" pitchFamily="18" charset="0"/>
              <a:cs typeface="Times New Roman" panose="02020603050405020304" pitchFamily="18" charset="0"/>
            </a:rPr>
            <a:t>буюк</a:t>
          </a:r>
          <a:r>
            <a:rPr lang="ru-RU" sz="2900" kern="1200" dirty="0" smtClean="0">
              <a:latin typeface="Times New Roman" panose="02020603050405020304" pitchFamily="18" charset="0"/>
              <a:cs typeface="Times New Roman" panose="02020603050405020304" pitchFamily="18" charset="0"/>
            </a:rPr>
            <a:t> депрессия</a:t>
          </a:r>
          <a:r>
            <a:rPr lang="uz-Cyrl-UZ" sz="2900" kern="1200" dirty="0" smtClean="0">
              <a:latin typeface="Times New Roman" panose="02020603050405020304" pitchFamily="18" charset="0"/>
              <a:cs typeface="Times New Roman" panose="02020603050405020304" pitchFamily="18" charset="0"/>
            </a:rPr>
            <a:t>”</a:t>
          </a:r>
          <a:r>
            <a:rPr lang="ru-RU" sz="2900" kern="1200" dirty="0" smtClean="0">
              <a:latin typeface="Times New Roman" panose="02020603050405020304" pitchFamily="18" charset="0"/>
              <a:cs typeface="Times New Roman" panose="02020603050405020304" pitchFamily="18" charset="0"/>
            </a:rPr>
            <a:t> га (тур</a:t>
          </a:r>
          <a:r>
            <a:rPr lang="uz-Cyrl-UZ" sz="2900" kern="1200" dirty="0" smtClean="0">
              <a:latin typeface="Times New Roman" panose="02020603050405020304" pitchFamily="18" charset="0"/>
              <a:cs typeface="Times New Roman" panose="02020603050405020304" pitchFamily="18" charset="0"/>
            </a:rPr>
            <a:t>ғ</a:t>
          </a:r>
          <a:r>
            <a:rPr lang="ru-RU" sz="2900" kern="1200" dirty="0" err="1" smtClean="0">
              <a:latin typeface="Times New Roman" panose="02020603050405020304" pitchFamily="18" charset="0"/>
              <a:cs typeface="Times New Roman" panose="02020603050405020304" pitchFamily="18" charset="0"/>
            </a:rPr>
            <a:t>унлик</a:t>
          </a:r>
          <a:r>
            <a:rPr lang="ru-RU" sz="2900" kern="1200" dirty="0" smtClean="0">
              <a:latin typeface="Times New Roman" panose="02020603050405020304" pitchFamily="18" charset="0"/>
              <a:cs typeface="Times New Roman" panose="02020603050405020304" pitchFamily="18" charset="0"/>
            </a:rPr>
            <a:t>)</a:t>
          </a:r>
          <a:r>
            <a:rPr lang="ru-RU" sz="2900" kern="1200" dirty="0" err="1" smtClean="0">
              <a:latin typeface="Times New Roman" panose="02020603050405020304" pitchFamily="18" charset="0"/>
              <a:cs typeface="Times New Roman" panose="02020603050405020304" pitchFamily="18" charset="0"/>
            </a:rPr>
            <a:t>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мавжуд</a:t>
          </a:r>
          <a:r>
            <a:rPr lang="ru-RU" sz="2900" kern="1200" dirty="0" smtClean="0">
              <a:latin typeface="Times New Roman" panose="02020603050405020304" pitchFamily="18" charset="0"/>
              <a:cs typeface="Times New Roman" panose="02020603050405020304" pitchFamily="18" charset="0"/>
            </a:rPr>
            <a:t> б</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лган</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деб</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ҳ</a:t>
          </a:r>
          <a:r>
            <a:rPr lang="ru-RU" sz="2900" kern="1200" dirty="0" err="1" smtClean="0">
              <a:latin typeface="Times New Roman" panose="02020603050405020304" pitchFamily="18" charset="0"/>
              <a:cs typeface="Times New Roman" panose="02020603050405020304" pitchFamily="18" charset="0"/>
            </a:rPr>
            <a:t>исобланади</a:t>
          </a:r>
          <a:r>
            <a:rPr lang="ru-RU" sz="2900" kern="1200" dirty="0" smtClean="0">
              <a:latin typeface="Times New Roman" panose="02020603050405020304" pitchFamily="18" charset="0"/>
              <a:cs typeface="Times New Roman" panose="02020603050405020304" pitchFamily="18" charset="0"/>
            </a:rPr>
            <a:t>. </a:t>
          </a:r>
          <a:endParaRPr lang="ru-RU" sz="2900" kern="1200" dirty="0">
            <a:latin typeface="Times New Roman" panose="02020603050405020304" pitchFamily="18" charset="0"/>
            <a:cs typeface="Times New Roman" panose="02020603050405020304" pitchFamily="18" charset="0"/>
          </a:endParaRPr>
        </a:p>
      </dsp:txBody>
      <dsp:txXfrm>
        <a:off x="74535" y="2029201"/>
        <a:ext cx="10366530" cy="1377780"/>
      </dsp:txXfrm>
    </dsp:sp>
    <dsp:sp modelId="{92548156-25FB-4F4A-82EB-E39BD2D82CA9}">
      <dsp:nvSpPr>
        <dsp:cNvPr id="0" name=""/>
        <dsp:cNvSpPr/>
      </dsp:nvSpPr>
      <dsp:spPr>
        <a:xfrm>
          <a:off x="0" y="3565036"/>
          <a:ext cx="10515600" cy="15268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ru-RU" sz="2900" kern="1200" smtClean="0">
              <a:latin typeface="Times New Roman" panose="02020603050405020304" pitchFamily="18" charset="0"/>
              <a:cs typeface="Times New Roman" panose="02020603050405020304" pitchFamily="18" charset="0"/>
            </a:rPr>
            <a:t>С</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нг</a:t>
          </a:r>
          <a:r>
            <a:rPr lang="ru-RU" sz="2900" kern="1200" dirty="0" smtClean="0">
              <a:latin typeface="Times New Roman" panose="02020603050405020304" pitchFamily="18" charset="0"/>
              <a:cs typeface="Times New Roman" panose="02020603050405020304" pitchFamily="18" charset="0"/>
            </a:rPr>
            <a:t> президент </a:t>
          </a:r>
          <a:r>
            <a:rPr lang="ru-RU" sz="2900" kern="1200" dirty="0" err="1" smtClean="0">
              <a:latin typeface="Times New Roman" panose="02020603050405020304" pitchFamily="18" charset="0"/>
              <a:cs typeface="Times New Roman" panose="02020603050405020304" pitchFamily="18" charset="0"/>
            </a:rPr>
            <a:t>Ф.Рузвельтнинг</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a:t>
          </a:r>
          <a:r>
            <a:rPr lang="ru-RU" sz="2900" kern="1200" dirty="0" err="1" smtClean="0">
              <a:latin typeface="Times New Roman" panose="02020603050405020304" pitchFamily="18" charset="0"/>
              <a:cs typeface="Times New Roman" panose="02020603050405020304" pitchFamily="18" charset="0"/>
            </a:rPr>
            <a:t>янги</a:t>
          </a:r>
          <a:r>
            <a:rPr lang="ru-RU" sz="2900" kern="1200" dirty="0" smtClean="0">
              <a:latin typeface="Times New Roman" panose="02020603050405020304" pitchFamily="18" charset="0"/>
              <a:cs typeface="Times New Roman" panose="02020603050405020304" pitchFamily="18" charset="0"/>
            </a:rPr>
            <a:t> й</a:t>
          </a:r>
          <a:r>
            <a:rPr lang="uz-Cyrl-UZ" sz="2900" kern="1200" dirty="0" smtClean="0">
              <a:latin typeface="Times New Roman" panose="02020603050405020304" pitchFamily="18" charset="0"/>
              <a:cs typeface="Times New Roman" panose="02020603050405020304" pitchFamily="18" charset="0"/>
            </a:rPr>
            <a:t>ў</a:t>
          </a:r>
          <a:r>
            <a:rPr lang="ru-RU" sz="2900" kern="1200" dirty="0" smtClean="0">
              <a:latin typeface="Times New Roman" panose="02020603050405020304" pitchFamily="18" charset="0"/>
              <a:cs typeface="Times New Roman" panose="02020603050405020304" pitchFamily="18" charset="0"/>
            </a:rPr>
            <a:t>ли</a:t>
          </a:r>
          <a:r>
            <a:rPr lang="uz-Cyrl-UZ" sz="2900" kern="1200" dirty="0" smtClean="0">
              <a:latin typeface="Times New Roman" panose="02020603050405020304" pitchFamily="18" charset="0"/>
              <a:cs typeface="Times New Roman" panose="02020603050405020304" pitchFamily="18" charset="0"/>
            </a:rPr>
            <a:t>” </a:t>
          </a:r>
          <a:r>
            <a:rPr lang="ru-RU" sz="2900" kern="1200" dirty="0" smtClean="0">
              <a:latin typeface="Times New Roman" panose="02020603050405020304" pitchFamily="18" charset="0"/>
              <a:cs typeface="Times New Roman" panose="02020603050405020304" pitchFamily="18" charset="0"/>
            </a:rPr>
            <a:t>ни </a:t>
          </a:r>
          <a:r>
            <a:rPr lang="ru-RU" sz="2900" kern="1200" dirty="0" err="1" smtClean="0">
              <a:latin typeface="Times New Roman" panose="02020603050405020304" pitchFamily="18" charset="0"/>
              <a:cs typeface="Times New Roman" panose="02020603050405020304" pitchFamily="18" charset="0"/>
            </a:rPr>
            <a:t>амалга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ошириш</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ва</a:t>
          </a:r>
          <a:r>
            <a:rPr lang="ru-RU" sz="2900" kern="1200" dirty="0" smtClean="0">
              <a:latin typeface="Times New Roman" panose="02020603050405020304" pitchFamily="18" charset="0"/>
              <a:cs typeface="Times New Roman" panose="02020603050405020304" pitchFamily="18" charset="0"/>
            </a:rPr>
            <a:t> бош</a:t>
          </a:r>
          <a:r>
            <a:rPr lang="uz-Cyrl-UZ" sz="2900" kern="1200" dirty="0" smtClean="0">
              <a:latin typeface="Times New Roman" panose="02020603050405020304" pitchFamily="18" charset="0"/>
              <a:cs typeface="Times New Roman" panose="02020603050405020304" pitchFamily="18" charset="0"/>
            </a:rPr>
            <a:t>қ</a:t>
          </a:r>
          <a:r>
            <a:rPr lang="ru-RU" sz="2900" kern="1200" dirty="0" err="1" smtClean="0">
              <a:latin typeface="Times New Roman" panose="02020603050405020304" pitchFamily="18" charset="0"/>
              <a:cs typeface="Times New Roman" panose="02020603050405020304" pitchFamily="18" charset="0"/>
            </a:rPr>
            <a:t>арувнинг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кейнсча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усулининг</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кенгро</a:t>
          </a:r>
          <a:r>
            <a:rPr lang="uz-Cyrl-UZ" sz="2900" kern="1200" dirty="0" smtClean="0">
              <a:latin typeface="Times New Roman" panose="02020603050405020304" pitchFamily="18" charset="0"/>
              <a:cs typeface="Times New Roman" panose="02020603050405020304" pitchFamily="18" charset="0"/>
            </a:rPr>
            <a:t>қ қў</a:t>
          </a:r>
          <a:r>
            <a:rPr lang="ru-RU" sz="2900" kern="1200" dirty="0" err="1" smtClean="0">
              <a:latin typeface="Times New Roman" panose="02020603050405020304" pitchFamily="18" charset="0"/>
              <a:cs typeface="Times New Roman" panose="02020603050405020304" pitchFamily="18" charset="0"/>
            </a:rPr>
            <a:t>лланиши</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жараёнида</a:t>
          </a:r>
          <a:r>
            <a:rPr lang="ru-RU" sz="2900" kern="1200" dirty="0" smtClean="0">
              <a:latin typeface="Times New Roman" panose="02020603050405020304" pitchFamily="18" charset="0"/>
              <a:cs typeface="Times New Roman" panose="02020603050405020304" pitchFamily="18" charset="0"/>
            </a:rPr>
            <a:t> </a:t>
          </a:r>
          <a:r>
            <a:rPr lang="ru-RU" sz="2900" kern="1200" dirty="0" err="1" smtClean="0">
              <a:latin typeface="Times New Roman" panose="02020603050405020304" pitchFamily="18" charset="0"/>
              <a:cs typeface="Times New Roman" panose="02020603050405020304" pitchFamily="18" charset="0"/>
            </a:rPr>
            <a:t>анча</a:t>
          </a:r>
          <a:r>
            <a:rPr lang="ru-RU" sz="2900" kern="1200" dirty="0" smtClean="0">
              <a:latin typeface="Times New Roman" panose="02020603050405020304" pitchFamily="18" charset="0"/>
              <a:cs typeface="Times New Roman" panose="02020603050405020304" pitchFamily="18" charset="0"/>
            </a:rPr>
            <a:t> </a:t>
          </a:r>
          <a:r>
            <a:rPr lang="uz-Cyrl-UZ" sz="2900" kern="1200" dirty="0" smtClean="0">
              <a:latin typeface="Times New Roman" panose="02020603050405020304" pitchFamily="18" charset="0"/>
              <a:cs typeface="Times New Roman" panose="02020603050405020304" pitchFamily="18" charset="0"/>
            </a:rPr>
            <a:t>ў</a:t>
          </a:r>
          <a:r>
            <a:rPr lang="ru-RU" sz="2900" kern="1200" dirty="0" err="1" smtClean="0">
              <a:latin typeface="Times New Roman" panose="02020603050405020304" pitchFamily="18" charset="0"/>
              <a:cs typeface="Times New Roman" panose="02020603050405020304" pitchFamily="18" charset="0"/>
            </a:rPr>
            <a:t>згартирилган</a:t>
          </a:r>
          <a:r>
            <a:rPr lang="ru-RU" sz="2900" kern="1200" dirty="0" smtClean="0">
              <a:latin typeface="Times New Roman" panose="02020603050405020304" pitchFamily="18" charset="0"/>
              <a:cs typeface="Times New Roman" panose="02020603050405020304" pitchFamily="18" charset="0"/>
            </a:rPr>
            <a:t>.</a:t>
          </a:r>
          <a:endParaRPr lang="ru-RU" sz="2900" kern="1200" dirty="0">
            <a:latin typeface="Times New Roman" panose="02020603050405020304" pitchFamily="18" charset="0"/>
            <a:cs typeface="Times New Roman" panose="02020603050405020304" pitchFamily="18" charset="0"/>
          </a:endParaRPr>
        </a:p>
      </dsp:txBody>
      <dsp:txXfrm>
        <a:off x="74535" y="3639571"/>
        <a:ext cx="10366530" cy="1377780"/>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A8604-C544-4284-985F-1EC683D4BAAE}">
      <dsp:nvSpPr>
        <dsp:cNvPr id="0" name=""/>
        <dsp:cNvSpPr/>
      </dsp:nvSpPr>
      <dsp:spPr>
        <a:xfrm>
          <a:off x="0" y="43106"/>
          <a:ext cx="10515600" cy="2702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Америкача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моделнинг</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ў</a:t>
          </a:r>
          <a:r>
            <a:rPr lang="ru-RU" sz="3300" kern="1200" dirty="0" smtClean="0">
              <a:latin typeface="Times New Roman" panose="02020603050405020304" pitchFamily="18" charset="0"/>
              <a:cs typeface="Times New Roman" panose="02020603050405020304" pitchFamily="18" charset="0"/>
            </a:rPr>
            <a:t>зига </a:t>
          </a:r>
          <a:r>
            <a:rPr lang="ru-RU" sz="3300" kern="1200" dirty="0" err="1" smtClean="0">
              <a:latin typeface="Times New Roman" panose="02020603050405020304" pitchFamily="18" charset="0"/>
              <a:cs typeface="Times New Roman" panose="02020603050405020304" pitchFamily="18" charset="0"/>
            </a:rPr>
            <a:t>хос</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хусусиятлари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орасида</a:t>
          </a:r>
          <a:r>
            <a:rPr lang="ru-RU" sz="3300" kern="1200" dirty="0" smtClean="0">
              <a:latin typeface="Times New Roman" panose="02020603050405020304" pitchFamily="18" charset="0"/>
              <a:cs typeface="Times New Roman" panose="02020603050405020304" pitchFamily="18" charset="0"/>
            </a:rPr>
            <a:t> у </a:t>
          </a:r>
          <a:r>
            <a:rPr lang="ru-RU" sz="3300" kern="1200" dirty="0" err="1" smtClean="0">
              <a:latin typeface="Times New Roman" panose="02020603050405020304" pitchFamily="18" charset="0"/>
              <a:cs typeface="Times New Roman" panose="02020603050405020304" pitchFamily="18" charset="0"/>
            </a:rPr>
            <a:t>тадбиркорлар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фаоллигини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бутун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чоралар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ра</a:t>
          </a:r>
          <a:r>
            <a:rPr lang="uz-Cyrl-UZ" sz="3300" kern="1200" dirty="0" smtClean="0">
              <a:latin typeface="Times New Roman" panose="02020603050405020304" pitchFamily="18" charset="0"/>
              <a:cs typeface="Times New Roman" panose="02020603050405020304" pitchFamily="18" charset="0"/>
            </a:rPr>
            <a:t>ғ</a:t>
          </a:r>
          <a:r>
            <a:rPr lang="ru-RU" sz="3300" kern="1200" dirty="0" err="1" smtClean="0">
              <a:latin typeface="Times New Roman" panose="02020603050405020304" pitchFamily="18" charset="0"/>
              <a:cs typeface="Times New Roman" panose="02020603050405020304" pitchFamily="18" charset="0"/>
            </a:rPr>
            <a:t>батлантиришга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а</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олининг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фаол</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исмини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a:t>
          </a:r>
          <a:r>
            <a:rPr lang="uz-Cyrl-UZ" sz="3300" kern="1200" dirty="0" smtClean="0">
              <a:latin typeface="Times New Roman" panose="02020603050405020304" pitchFamily="18" charset="0"/>
              <a:cs typeface="Times New Roman" panose="02020603050405020304" pitchFamily="18" charset="0"/>
            </a:rPr>
            <a:t>йитишга</a:t>
          </a:r>
          <a:r>
            <a:rPr lang="ru-RU" sz="3300" kern="1200" dirty="0" smtClean="0">
              <a:latin typeface="Times New Roman" panose="02020603050405020304" pitchFamily="18" charset="0"/>
              <a:cs typeface="Times New Roman" panose="02020603050405020304" pitchFamily="18" charset="0"/>
            </a:rPr>
            <a:t> й</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налтирилганлиги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ажратиб</a:t>
          </a:r>
          <a:r>
            <a:rPr lang="ru-RU" sz="3300" kern="1200" dirty="0" smtClean="0">
              <a:latin typeface="Times New Roman" panose="02020603050405020304" pitchFamily="18" charset="0"/>
              <a:cs typeface="Times New Roman" panose="02020603050405020304" pitchFamily="18" charset="0"/>
            </a:rPr>
            <a:t> к</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рсатилади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31935" y="175041"/>
        <a:ext cx="10251730" cy="2438830"/>
      </dsp:txXfrm>
    </dsp:sp>
    <dsp:sp modelId="{1CF3060A-3C47-4DAE-8251-6339102C632B}">
      <dsp:nvSpPr>
        <dsp:cNvPr id="0" name=""/>
        <dsp:cNvSpPr/>
      </dsp:nvSpPr>
      <dsp:spPr>
        <a:xfrm>
          <a:off x="0" y="2840846"/>
          <a:ext cx="10515600" cy="2702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Кам </a:t>
          </a:r>
          <a:r>
            <a:rPr lang="ru-RU" sz="3300" kern="1200" dirty="0" err="1" smtClean="0">
              <a:latin typeface="Times New Roman" panose="02020603050405020304" pitchFamily="18" charset="0"/>
              <a:cs typeface="Times New Roman" panose="02020603050405020304" pitchFamily="18" charset="0"/>
            </a:rPr>
            <a:t>таъминланган</a:t>
          </a:r>
          <a:r>
            <a:rPr lang="ru-RU" sz="3300" kern="1200" dirty="0" smtClean="0">
              <a:latin typeface="Times New Roman" panose="02020603050405020304" pitchFamily="18" charset="0"/>
              <a:cs typeface="Times New Roman" panose="02020603050405020304" pitchFamily="18" charset="0"/>
            </a:rPr>
            <a:t> гуру</a:t>
          </a:r>
          <a:r>
            <a:rPr lang="uz-Cyrl-UZ" sz="3300" kern="1200" dirty="0" smtClean="0">
              <a:latin typeface="Times New Roman" panose="02020603050405020304" pitchFamily="18" charset="0"/>
              <a:cs typeface="Times New Roman" panose="02020603050405020304" pitchFamily="18" charset="0"/>
            </a:rPr>
            <a:t>ҳл</a:t>
          </a:r>
          <a:r>
            <a:rPr lang="ru-RU" sz="3300" kern="1200" dirty="0" smtClean="0">
              <a:latin typeface="Times New Roman" panose="02020603050405020304" pitchFamily="18" charset="0"/>
              <a:cs typeface="Times New Roman" panose="02020603050405020304" pitchFamily="18" charset="0"/>
            </a:rPr>
            <a:t>ар </a:t>
          </a:r>
          <a:r>
            <a:rPr lang="ru-RU" sz="3300" kern="1200" dirty="0" err="1" smtClean="0">
              <a:latin typeface="Times New Roman" panose="02020603050405020304" pitchFamily="18" charset="0"/>
              <a:cs typeface="Times New Roman" panose="02020603050405020304" pitchFamily="18" charset="0"/>
            </a:rPr>
            <a:t>учун</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исман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имтиёз</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нафа</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алар</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исобидан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бирмунча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бул</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турмуш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яратиб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берилади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31935" y="2972781"/>
        <a:ext cx="10251730" cy="2438830"/>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341788-71EB-49B6-A7BD-75E7BC14336E}">
      <dsp:nvSpPr>
        <dsp:cNvPr id="0" name=""/>
        <dsp:cNvSpPr/>
      </dsp:nvSpPr>
      <dsp:spPr>
        <a:xfrm>
          <a:off x="0" y="100820"/>
          <a:ext cx="10515600" cy="1698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Давлат</a:t>
          </a:r>
          <a:r>
            <a:rPr lang="ru-RU" sz="3200" kern="1200" dirty="0" smtClean="0">
              <a:latin typeface="Times New Roman" panose="02020603050405020304" pitchFamily="18" charset="0"/>
              <a:cs typeface="Times New Roman" panose="02020603050405020304" pitchFamily="18" charset="0"/>
            </a:rPr>
            <a:t> бош</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аруви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ижтимоий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сиёсатга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нисбатан</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олди</a:t>
          </a:r>
          <a:r>
            <a:rPr lang="uz-Cyrl-UZ" sz="3200" kern="1200" dirty="0" smtClean="0">
              <a:latin typeface="Times New Roman" panose="02020603050405020304" pitchFamily="18" charset="0"/>
              <a:cs typeface="Times New Roman" panose="02020603050405020304" pitchFamily="18" charset="0"/>
            </a:rPr>
            <a:t>қ</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прин</a:t>
          </a:r>
          <a:r>
            <a:rPr lang="uz-Cyrl-UZ" sz="3200" kern="1200" dirty="0" smtClean="0">
              <a:latin typeface="Times New Roman" panose="02020603050405020304" pitchFamily="18" charset="0"/>
              <a:cs typeface="Times New Roman" panose="02020603050405020304" pitchFamily="18" charset="0"/>
            </a:rPr>
            <a:t>ц</a:t>
          </a:r>
          <a:r>
            <a:rPr lang="ru-RU" sz="3200" kern="1200" dirty="0" err="1" smtClean="0">
              <a:latin typeface="Times New Roman" panose="02020603050405020304" pitchFamily="18" charset="0"/>
              <a:cs typeface="Times New Roman" panose="02020603050405020304" pitchFamily="18" charset="0"/>
            </a:rPr>
            <a:t>ипи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амалга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оширилади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82931" y="183751"/>
        <a:ext cx="10349738" cy="1532978"/>
      </dsp:txXfrm>
    </dsp:sp>
    <dsp:sp modelId="{8CD07F34-FAD4-4892-9C59-224AA32790A1}">
      <dsp:nvSpPr>
        <dsp:cNvPr id="0" name=""/>
        <dsp:cNvSpPr/>
      </dsp:nvSpPr>
      <dsp:spPr>
        <a:xfrm>
          <a:off x="0" y="1891821"/>
          <a:ext cx="10515600" cy="1698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Яъни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эркин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ра</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обат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самарали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олиб</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боришга</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одир</a:t>
          </a:r>
          <a:r>
            <a:rPr lang="ru-RU" sz="3200" kern="1200" dirty="0" smtClean="0">
              <a:latin typeface="Times New Roman" panose="02020603050405020304" pitchFamily="18" charset="0"/>
              <a:cs typeface="Times New Roman" panose="02020603050405020304" pitchFamily="18" charset="0"/>
            </a:rPr>
            <a:t> б</a:t>
          </a:r>
          <a:r>
            <a:rPr lang="uz-Cyrl-UZ" sz="3200" kern="1200" dirty="0" smtClean="0">
              <a:latin typeface="Times New Roman" panose="02020603050405020304" pitchFamily="18" charset="0"/>
              <a:cs typeface="Times New Roman" panose="02020603050405020304" pitchFamily="18" charset="0"/>
            </a:rPr>
            <a:t>ўл</a:t>
          </a:r>
          <a:r>
            <a:rPr lang="ru-RU" sz="3200" kern="1200" dirty="0" err="1" smtClean="0">
              <a:latin typeface="Times New Roman" panose="02020603050405020304" pitchFamily="18" charset="0"/>
              <a:cs typeface="Times New Roman" panose="02020603050405020304" pitchFamily="18" charset="0"/>
            </a:rPr>
            <a:t>маган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секторлар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со</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алар</a:t>
          </a:r>
          <a:r>
            <a:rPr lang="ru-RU" sz="3200" kern="1200" dirty="0" smtClean="0">
              <a:latin typeface="Times New Roman" panose="02020603050405020304" pitchFamily="18" charset="0"/>
              <a:cs typeface="Times New Roman" panose="02020603050405020304" pitchFamily="18" charset="0"/>
            </a:rPr>
            <a:t> бош</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арилади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82931" y="1974752"/>
        <a:ext cx="10349738" cy="1532978"/>
      </dsp:txXfrm>
    </dsp:sp>
    <dsp:sp modelId="{F4A154EA-2E05-4C03-91DF-922E47FB0BD1}">
      <dsp:nvSpPr>
        <dsp:cNvPr id="0" name=""/>
        <dsp:cNvSpPr/>
      </dsp:nvSpPr>
      <dsp:spPr>
        <a:xfrm>
          <a:off x="0" y="3682821"/>
          <a:ext cx="10515600" cy="1698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smtClean="0">
              <a:latin typeface="Times New Roman" panose="02020603050405020304" pitchFamily="18" charset="0"/>
              <a:cs typeface="Times New Roman" panose="02020603050405020304" pitchFamily="18" charset="0"/>
            </a:rPr>
            <a:t>Ижтимоий </a:t>
          </a:r>
          <a:r>
            <a:rPr lang="ru-RU" sz="3200" kern="1200" dirty="0" err="1" smtClean="0">
              <a:latin typeface="Times New Roman" panose="02020603050405020304" pitchFamily="18" charset="0"/>
              <a:cs typeface="Times New Roman" panose="02020603050405020304" pitchFamily="18" charset="0"/>
            </a:rPr>
            <a:t>сиёсат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зиммасига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эса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энг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a:t>
          </a:r>
          <a:r>
            <a:rPr lang="uz-Cyrl-UZ" sz="3200" kern="1200" dirty="0" smtClean="0">
              <a:latin typeface="Times New Roman" panose="02020603050405020304" pitchFamily="18" charset="0"/>
              <a:cs typeface="Times New Roman" panose="02020603050405020304" pitchFamily="18" charset="0"/>
            </a:rPr>
            <a:t>ҳ</a:t>
          </a:r>
          <a:r>
            <a:rPr lang="ru-RU" sz="3200" kern="1200" dirty="0" smtClean="0">
              <a:latin typeface="Times New Roman" panose="02020603050405020304" pitchFamily="18" charset="0"/>
              <a:cs typeface="Times New Roman" panose="02020603050405020304" pitchFamily="18" charset="0"/>
            </a:rPr>
            <a:t>им э</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ти</a:t>
          </a:r>
          <a:r>
            <a:rPr lang="uz-Cyrl-UZ" sz="3200" kern="1200" dirty="0" smtClean="0">
              <a:latin typeface="Times New Roman" panose="02020603050405020304" pitchFamily="18" charset="0"/>
              <a:cs typeface="Times New Roman" panose="02020603050405020304" pitchFamily="18" charset="0"/>
            </a:rPr>
            <a:t>ё</a:t>
          </a:r>
          <a:r>
            <a:rPr lang="ru-RU" sz="3200" kern="1200" dirty="0" err="1" smtClean="0">
              <a:latin typeface="Times New Roman" panose="02020603050405020304" pitchFamily="18" charset="0"/>
              <a:cs typeface="Times New Roman" panose="02020603050405020304" pitchFamily="18" charset="0"/>
            </a:rPr>
            <a:t>жларни</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ондириш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учун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бозор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оила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амалга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ошира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олмайдиган</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ишларни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бажариш</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вазифаси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юклатилган</a:t>
          </a:r>
          <a:r>
            <a:rPr lang="ru-RU" sz="3200"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82931" y="3765752"/>
        <a:ext cx="10349738" cy="1532978"/>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47E45-50A7-4109-9736-13352243CF6C}">
      <dsp:nvSpPr>
        <dsp:cNvPr id="0" name=""/>
        <dsp:cNvSpPr/>
      </dsp:nvSpPr>
      <dsp:spPr>
        <a:xfrm>
          <a:off x="0" y="113628"/>
          <a:ext cx="10515600" cy="25786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dirty="0" err="1" smtClean="0">
              <a:latin typeface="Times New Roman" panose="02020603050405020304" pitchFamily="18" charset="0"/>
              <a:cs typeface="Times New Roman" panose="02020603050405020304" pitchFamily="18" charset="0"/>
            </a:rPr>
            <a:t>Америкача</a:t>
          </a:r>
          <a:r>
            <a:rPr lang="ru-RU" sz="3800" kern="1200" dirty="0" smtClean="0">
              <a:latin typeface="Times New Roman" panose="02020603050405020304" pitchFamily="18" charset="0"/>
              <a:cs typeface="Times New Roman" panose="02020603050405020304" pitchFamily="18" charset="0"/>
            </a:rPr>
            <a:t> соли</a:t>
          </a:r>
          <a:r>
            <a:rPr lang="uz-Cyrl-UZ" sz="3800" kern="1200" dirty="0" smtClean="0">
              <a:latin typeface="Times New Roman" panose="02020603050405020304" pitchFamily="18" charset="0"/>
              <a:cs typeface="Times New Roman" panose="02020603050405020304" pitchFamily="18" charset="0"/>
            </a:rPr>
            <a:t>қ</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сиёсати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даромадларни</a:t>
          </a:r>
          <a:r>
            <a:rPr lang="ru-RU" sz="3800" kern="1200" dirty="0" smtClean="0">
              <a:latin typeface="Times New Roman" panose="02020603050405020304" pitchFamily="18" charset="0"/>
              <a:cs typeface="Times New Roman" panose="02020603050405020304" pitchFamily="18" charset="0"/>
            </a:rPr>
            <a:t> </a:t>
          </a:r>
          <a:r>
            <a:rPr lang="uz-Cyrl-UZ" sz="3800" kern="1200" dirty="0" smtClean="0">
              <a:latin typeface="Times New Roman" panose="02020603050405020304" pitchFamily="18" charset="0"/>
              <a:cs typeface="Times New Roman" panose="02020603050405020304" pitchFamily="18" charset="0"/>
            </a:rPr>
            <a:t>қ</a:t>
          </a:r>
          <a:r>
            <a:rPr lang="ru-RU" sz="3800" kern="1200" dirty="0" err="1" smtClean="0">
              <a:latin typeface="Times New Roman" panose="02020603050405020304" pitchFamily="18" charset="0"/>
              <a:cs typeface="Times New Roman" panose="02020603050405020304" pitchFamily="18" charset="0"/>
            </a:rPr>
            <a:t>айта</a:t>
          </a:r>
          <a:r>
            <a:rPr lang="ru-RU" sz="3800" kern="1200" dirty="0" smtClean="0">
              <a:latin typeface="Times New Roman" panose="02020603050405020304" pitchFamily="18" charset="0"/>
              <a:cs typeface="Times New Roman" panose="02020603050405020304" pitchFamily="18" charset="0"/>
            </a:rPr>
            <a:t> та</a:t>
          </a:r>
          <a:r>
            <a:rPr lang="uz-Cyrl-UZ" sz="3800" kern="1200" dirty="0" smtClean="0">
              <a:latin typeface="Times New Roman" panose="02020603050405020304" pitchFamily="18" charset="0"/>
              <a:cs typeface="Times New Roman" panose="02020603050405020304" pitchFamily="18" charset="0"/>
            </a:rPr>
            <a:t>қ</a:t>
          </a:r>
          <a:r>
            <a:rPr lang="ru-RU" sz="3800" kern="1200" dirty="0" err="1" smtClean="0">
              <a:latin typeface="Times New Roman" panose="02020603050405020304" pitchFamily="18" charset="0"/>
              <a:cs typeface="Times New Roman" panose="02020603050405020304" pitchFamily="18" charset="0"/>
            </a:rPr>
            <a:t>симлаш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ма</a:t>
          </a:r>
          <a:r>
            <a:rPr lang="uz-Cyrl-UZ" sz="3800" kern="1200" dirty="0" smtClean="0">
              <a:latin typeface="Times New Roman" panose="02020603050405020304" pitchFamily="18" charset="0"/>
              <a:cs typeface="Times New Roman" panose="02020603050405020304" pitchFamily="18" charset="0"/>
            </a:rPr>
            <a:t>қ</a:t>
          </a:r>
          <a:r>
            <a:rPr lang="ru-RU" sz="3800" kern="1200" dirty="0" err="1" smtClean="0">
              <a:latin typeface="Times New Roman" panose="02020603050405020304" pitchFamily="18" charset="0"/>
              <a:cs typeface="Times New Roman" panose="02020603050405020304" pitchFamily="18" charset="0"/>
            </a:rPr>
            <a:t>садида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эмас</a:t>
          </a:r>
          <a:r>
            <a:rPr lang="ru-RU" sz="3800" kern="1200" dirty="0" smtClean="0">
              <a:latin typeface="Times New Roman" panose="02020603050405020304" pitchFamily="18" charset="0"/>
              <a:cs typeface="Times New Roman" panose="02020603050405020304" pitchFamily="18" charset="0"/>
            </a:rPr>
            <a:t>, балки </a:t>
          </a:r>
          <a:r>
            <a:rPr lang="ru-RU" sz="3800" kern="1200" dirty="0" err="1" smtClean="0">
              <a:latin typeface="Times New Roman" panose="02020603050405020304" pitchFamily="18" charset="0"/>
              <a:cs typeface="Times New Roman" panose="02020603050405020304" pitchFamily="18" charset="0"/>
            </a:rPr>
            <a:t>нарх-наво</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даражаси</a:t>
          </a:r>
          <a:r>
            <a:rPr lang="ru-RU" sz="3800" kern="1200" dirty="0" smtClean="0">
              <a:latin typeface="Times New Roman" panose="02020603050405020304" pitchFamily="18" charset="0"/>
              <a:cs typeface="Times New Roman" panose="02020603050405020304" pitchFamily="18" charset="0"/>
            </a:rPr>
            <a:t> </a:t>
          </a:r>
          <a:r>
            <a:rPr lang="uz-Cyrl-UZ" sz="3800" kern="1200" dirty="0" smtClean="0">
              <a:latin typeface="Times New Roman" panose="02020603050405020304" pitchFamily="18" charset="0"/>
              <a:cs typeface="Times New Roman" panose="02020603050405020304" pitchFamily="18" charset="0"/>
            </a:rPr>
            <a:t>ҳ</a:t>
          </a:r>
          <a:r>
            <a:rPr lang="ru-RU" sz="3800" kern="1200" dirty="0" err="1" smtClean="0">
              <a:latin typeface="Times New Roman" panose="02020603050405020304" pitchFamily="18" charset="0"/>
              <a:cs typeface="Times New Roman" panose="02020603050405020304" pitchFamily="18" charset="0"/>
            </a:rPr>
            <a:t>амда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таклиф</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талаб</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таркибига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таъсир</a:t>
          </a:r>
          <a:r>
            <a:rPr lang="ru-RU" sz="3800" kern="1200" dirty="0" smtClean="0">
              <a:latin typeface="Times New Roman" panose="02020603050405020304" pitchFamily="18" charset="0"/>
              <a:cs typeface="Times New Roman" panose="02020603050405020304" pitchFamily="18" charset="0"/>
            </a:rPr>
            <a:t> к</a:t>
          </a:r>
          <a:r>
            <a:rPr lang="uz-Cyrl-UZ" sz="3800" kern="1200" dirty="0" smtClean="0">
              <a:latin typeface="Times New Roman" panose="02020603050405020304" pitchFamily="18" charset="0"/>
              <a:cs typeface="Times New Roman" panose="02020603050405020304" pitchFamily="18" charset="0"/>
            </a:rPr>
            <a:t>ў</a:t>
          </a:r>
          <a:r>
            <a:rPr lang="ru-RU" sz="3800" kern="1200" dirty="0" err="1" smtClean="0">
              <a:latin typeface="Times New Roman" panose="02020603050405020304" pitchFamily="18" charset="0"/>
              <a:cs typeface="Times New Roman" panose="02020603050405020304" pitchFamily="18" charset="0"/>
            </a:rPr>
            <a:t>рсатиш</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учун</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амалга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оширилади</a:t>
          </a:r>
          <a:r>
            <a:rPr lang="ru-RU" sz="3800" kern="1200" dirty="0" smtClean="0">
              <a:latin typeface="Times New Roman" panose="02020603050405020304" pitchFamily="18" charset="0"/>
              <a:cs typeface="Times New Roman" panose="02020603050405020304" pitchFamily="18" charset="0"/>
            </a:rPr>
            <a:t>. </a:t>
          </a:r>
          <a:endParaRPr lang="ru-RU" sz="3800" kern="1200" dirty="0">
            <a:latin typeface="Times New Roman" panose="02020603050405020304" pitchFamily="18" charset="0"/>
            <a:cs typeface="Times New Roman" panose="02020603050405020304" pitchFamily="18" charset="0"/>
          </a:endParaRPr>
        </a:p>
      </dsp:txBody>
      <dsp:txXfrm>
        <a:off x="125881" y="239509"/>
        <a:ext cx="10263838" cy="2326918"/>
      </dsp:txXfrm>
    </dsp:sp>
    <dsp:sp modelId="{63DC3343-AF62-4B5D-B5AF-50BCBB692EFE}">
      <dsp:nvSpPr>
        <dsp:cNvPr id="0" name=""/>
        <dsp:cNvSpPr/>
      </dsp:nvSpPr>
      <dsp:spPr>
        <a:xfrm>
          <a:off x="0" y="2801748"/>
          <a:ext cx="10515600" cy="25786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ru-RU" sz="3800" kern="1200" smtClean="0">
              <a:latin typeface="Times New Roman" panose="02020603050405020304" pitchFamily="18" charset="0"/>
              <a:cs typeface="Times New Roman" panose="02020603050405020304" pitchFamily="18" charset="0"/>
            </a:rPr>
            <a:t>Ундан </a:t>
          </a:r>
          <a:r>
            <a:rPr lang="ru-RU" sz="3800" kern="1200" dirty="0" err="1" smtClean="0">
              <a:latin typeface="Times New Roman" panose="02020603050405020304" pitchFamily="18" charset="0"/>
              <a:cs typeface="Times New Roman" panose="02020603050405020304" pitchFamily="18" charset="0"/>
            </a:rPr>
            <a:t>таш</a:t>
          </a:r>
          <a:r>
            <a:rPr lang="uz-Cyrl-UZ" sz="3800" kern="1200" dirty="0" smtClean="0">
              <a:latin typeface="Times New Roman" panose="02020603050405020304" pitchFamily="18" charset="0"/>
              <a:cs typeface="Times New Roman" panose="02020603050405020304" pitchFamily="18" charset="0"/>
            </a:rPr>
            <a:t>қ</a:t>
          </a:r>
          <a:r>
            <a:rPr lang="ru-RU" sz="3800" kern="1200" dirty="0" err="1" smtClean="0">
              <a:latin typeface="Times New Roman" panose="02020603050405020304" pitchFamily="18" charset="0"/>
              <a:cs typeface="Times New Roman" panose="02020603050405020304" pitchFamily="18" charset="0"/>
            </a:rPr>
            <a:t>ари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америкача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моделда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давлатнинг</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цикллил</a:t>
          </a:r>
          <a:r>
            <a:rPr lang="uz-Cyrl-UZ" sz="3800" kern="1200" dirty="0" smtClean="0">
              <a:latin typeface="Times New Roman" panose="02020603050405020304" pitchFamily="18" charset="0"/>
              <a:cs typeface="Times New Roman" panose="02020603050405020304" pitchFamily="18" charset="0"/>
            </a:rPr>
            <a:t>икка </a:t>
          </a:r>
          <a:r>
            <a:rPr lang="ru-RU" sz="3800" kern="1200" dirty="0" err="1" smtClean="0">
              <a:latin typeface="Times New Roman" panose="02020603050405020304" pitchFamily="18" charset="0"/>
              <a:cs typeface="Times New Roman" panose="02020603050405020304" pitchFamily="18" charset="0"/>
            </a:rPr>
            <a:t>ва</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инфляцияга</a:t>
          </a:r>
          <a:r>
            <a:rPr lang="ru-RU" sz="3800" kern="1200" dirty="0" smtClean="0">
              <a:latin typeface="Times New Roman" panose="02020603050405020304" pitchFamily="18" charset="0"/>
              <a:cs typeface="Times New Roman" panose="02020603050405020304" pitchFamily="18" charset="0"/>
            </a:rPr>
            <a:t> </a:t>
          </a:r>
          <a:r>
            <a:rPr lang="uz-Cyrl-UZ" sz="3800" kern="1200" dirty="0" smtClean="0">
              <a:latin typeface="Times New Roman" panose="02020603050405020304" pitchFamily="18" charset="0"/>
              <a:cs typeface="Times New Roman" panose="02020603050405020304" pitchFamily="18" charset="0"/>
            </a:rPr>
            <a:t>қ</a:t>
          </a:r>
          <a:r>
            <a:rPr lang="ru-RU" sz="3800" kern="1200" dirty="0" err="1" smtClean="0">
              <a:latin typeface="Times New Roman" panose="02020603050405020304" pitchFamily="18" charset="0"/>
              <a:cs typeface="Times New Roman" panose="02020603050405020304" pitchFamily="18" charset="0"/>
            </a:rPr>
            <a:t>арши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аралашуви</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ани</a:t>
          </a:r>
          <a:r>
            <a:rPr lang="uz-Cyrl-UZ" sz="3800" kern="1200" dirty="0" smtClean="0">
              <a:latin typeface="Times New Roman" panose="02020603050405020304" pitchFamily="18" charset="0"/>
              <a:cs typeface="Times New Roman" panose="02020603050405020304" pitchFamily="18" charset="0"/>
            </a:rPr>
            <a:t>қ</a:t>
          </a:r>
          <a:r>
            <a:rPr lang="ru-RU" sz="3800" kern="1200" dirty="0" smtClean="0">
              <a:latin typeface="Times New Roman" panose="02020603050405020304" pitchFamily="18" charset="0"/>
              <a:cs typeface="Times New Roman" panose="02020603050405020304" pitchFamily="18" charset="0"/>
            </a:rPr>
            <a:t> к</a:t>
          </a:r>
          <a:r>
            <a:rPr lang="uz-Cyrl-UZ" sz="3800" kern="1200" dirty="0" smtClean="0">
              <a:latin typeface="Times New Roman" panose="02020603050405020304" pitchFamily="18" charset="0"/>
              <a:cs typeface="Times New Roman" panose="02020603050405020304" pitchFamily="18" charset="0"/>
            </a:rPr>
            <a:t>ў</a:t>
          </a:r>
          <a:r>
            <a:rPr lang="ru-RU" sz="3800" kern="1200" dirty="0" err="1" smtClean="0">
              <a:latin typeface="Times New Roman" panose="02020603050405020304" pitchFamily="18" charset="0"/>
              <a:cs typeface="Times New Roman" panose="02020603050405020304" pitchFamily="18" charset="0"/>
            </a:rPr>
            <a:t>риниб</a:t>
          </a:r>
          <a:r>
            <a:rPr lang="ru-RU" sz="3800" kern="1200" dirty="0" smtClean="0">
              <a:latin typeface="Times New Roman" panose="02020603050405020304" pitchFamily="18" charset="0"/>
              <a:cs typeface="Times New Roman" panose="02020603050405020304" pitchFamily="18" charset="0"/>
            </a:rPr>
            <a:t> </a:t>
          </a:r>
          <a:r>
            <a:rPr lang="ru-RU" sz="3800" kern="1200" dirty="0" err="1" smtClean="0">
              <a:latin typeface="Times New Roman" panose="02020603050405020304" pitchFamily="18" charset="0"/>
              <a:cs typeface="Times New Roman" panose="02020603050405020304" pitchFamily="18" charset="0"/>
            </a:rPr>
            <a:t>туради</a:t>
          </a:r>
          <a:r>
            <a:rPr lang="ru-RU" sz="3800" kern="1200" dirty="0" smtClean="0">
              <a:latin typeface="Times New Roman" panose="02020603050405020304" pitchFamily="18" charset="0"/>
              <a:cs typeface="Times New Roman" panose="02020603050405020304" pitchFamily="18" charset="0"/>
            </a:rPr>
            <a:t>.</a:t>
          </a:r>
          <a:endParaRPr lang="ru-RU" sz="3800" kern="1200" dirty="0">
            <a:latin typeface="Times New Roman" panose="02020603050405020304" pitchFamily="18" charset="0"/>
            <a:cs typeface="Times New Roman" panose="02020603050405020304" pitchFamily="18" charset="0"/>
          </a:endParaRPr>
        </a:p>
      </dsp:txBody>
      <dsp:txXfrm>
        <a:off x="125881" y="2927629"/>
        <a:ext cx="10263838" cy="2326918"/>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CD430-E107-415B-937C-D41AD4B9CFCC}">
      <dsp:nvSpPr>
        <dsp:cNvPr id="0" name=""/>
        <dsp:cNvSpPr/>
      </dsp:nvSpPr>
      <dsp:spPr>
        <a:xfrm>
          <a:off x="0" y="59225"/>
          <a:ext cx="10515600" cy="54334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АҚШда</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қў</a:t>
          </a:r>
          <a:r>
            <a:rPr lang="ru-RU" sz="4300" kern="1200" dirty="0" err="1" smtClean="0">
              <a:latin typeface="Times New Roman" panose="02020603050405020304" pitchFamily="18" charset="0"/>
              <a:cs typeface="Times New Roman" panose="02020603050405020304" pitchFamily="18" charset="0"/>
            </a:rPr>
            <a:t>лланиладиган</a:t>
          </a:r>
          <a:r>
            <a:rPr lang="ru-RU" sz="4300" kern="1200" dirty="0" smtClean="0">
              <a:latin typeface="Times New Roman" panose="02020603050405020304" pitchFamily="18" charset="0"/>
              <a:cs typeface="Times New Roman" panose="02020603050405020304" pitchFamily="18" charset="0"/>
            </a:rPr>
            <a:t> модель </a:t>
          </a:r>
          <a:r>
            <a:rPr lang="ru-RU" sz="4300" kern="1200" dirty="0" err="1" smtClean="0">
              <a:latin typeface="Times New Roman" panose="02020603050405020304" pitchFamily="18" charset="0"/>
              <a:cs typeface="Times New Roman" panose="02020603050405020304" pitchFamily="18" charset="0"/>
            </a:rPr>
            <a:t>иқтисодиётни</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ў</a:t>
          </a:r>
          <a:r>
            <a:rPr lang="ru-RU" sz="4300" kern="1200" dirty="0" smtClean="0">
              <a:latin typeface="Times New Roman" panose="02020603050405020304" pitchFamily="18" charset="0"/>
              <a:cs typeface="Times New Roman" panose="02020603050405020304" pitchFamily="18" charset="0"/>
            </a:rPr>
            <a:t>з-</a:t>
          </a:r>
          <a:r>
            <a:rPr lang="uz-Cyrl-UZ" sz="4300" kern="1200" dirty="0" smtClean="0">
              <a:latin typeface="Times New Roman" panose="02020603050405020304" pitchFamily="18" charset="0"/>
              <a:cs typeface="Times New Roman" panose="02020603050405020304" pitchFamily="18" charset="0"/>
            </a:rPr>
            <a:t>ў</a:t>
          </a:r>
          <a:r>
            <a:rPr lang="ru-RU" sz="4300" kern="1200" dirty="0" err="1" smtClean="0">
              <a:latin typeface="Times New Roman" panose="02020603050405020304" pitchFamily="18" charset="0"/>
              <a:cs typeface="Times New Roman" panose="02020603050405020304" pitchFamily="18" charset="0"/>
            </a:rPr>
            <a:t>зини</a:t>
          </a:r>
          <a:r>
            <a:rPr lang="ru-RU" sz="4300" kern="1200" dirty="0" smtClean="0">
              <a:latin typeface="Times New Roman" panose="02020603050405020304" pitchFamily="18" charset="0"/>
              <a:cs typeface="Times New Roman" panose="02020603050405020304" pitchFamily="18" charset="0"/>
            </a:rPr>
            <a:t> бош</a:t>
          </a:r>
          <a:r>
            <a:rPr lang="uz-Cyrl-UZ" sz="4300" kern="1200" dirty="0" smtClean="0">
              <a:latin typeface="Times New Roman" panose="02020603050405020304" pitchFamily="18" charset="0"/>
              <a:cs typeface="Times New Roman" panose="02020603050405020304" pitchFamily="18" charset="0"/>
            </a:rPr>
            <a:t>қ</a:t>
          </a:r>
          <a:r>
            <a:rPr lang="ru-RU" sz="4300" kern="1200" dirty="0" err="1" smtClean="0">
              <a:latin typeface="Times New Roman" panose="02020603050405020304" pitchFamily="18" charset="0"/>
              <a:cs typeface="Times New Roman" panose="02020603050405020304" pitchFamily="18" charset="0"/>
            </a:rPr>
            <a:t>аришнинг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бозор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механизми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асосида</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қ</a:t>
          </a:r>
          <a:r>
            <a:rPr lang="ru-RU" sz="4300" kern="1200" dirty="0" err="1" smtClean="0">
              <a:latin typeface="Times New Roman" panose="02020603050405020304" pitchFamily="18" charset="0"/>
              <a:cs typeface="Times New Roman" panose="02020603050405020304" pitchFamily="18" charset="0"/>
            </a:rPr>
            <a:t>урилган</a:t>
          </a:r>
          <a:r>
            <a:rPr lang="uz-Cyrl-UZ" sz="4300" kern="1200" dirty="0" smtClean="0">
              <a:latin typeface="Times New Roman" panose="02020603050405020304" pitchFamily="18" charset="0"/>
              <a:cs typeface="Times New Roman" panose="02020603050405020304" pitchFamily="18" charset="0"/>
            </a:rPr>
            <a:t>,</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давлат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мулкчилигининг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кичик</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улуши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ва</a:t>
          </a:r>
          <a:r>
            <a:rPr lang="ru-RU" sz="4300" kern="1200" dirty="0" smtClean="0">
              <a:latin typeface="Times New Roman" panose="02020603050405020304" pitchFamily="18" charset="0"/>
              <a:cs typeface="Times New Roman" panose="02020603050405020304" pitchFamily="18" charset="0"/>
            </a:rPr>
            <a:t> товар (</a:t>
          </a:r>
          <a:r>
            <a:rPr lang="ru-RU" sz="4300" kern="1200" dirty="0" err="1" smtClean="0">
              <a:latin typeface="Times New Roman" panose="02020603050405020304" pitchFamily="18" charset="0"/>
              <a:cs typeface="Times New Roman" panose="02020603050405020304" pitchFamily="18" charset="0"/>
            </a:rPr>
            <a:t>маҳсулот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ва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хизмат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лар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ишлаб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чиқариш</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жараёнида</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давлатнинг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сезиларли</a:t>
          </a:r>
          <a:r>
            <a:rPr lang="ru-RU" sz="4300" kern="1200" dirty="0" smtClean="0">
              <a:latin typeface="Times New Roman" panose="02020603050405020304" pitchFamily="18" charset="0"/>
              <a:cs typeface="Times New Roman" panose="02020603050405020304" pitchFamily="18" charset="0"/>
            </a:rPr>
            <a:t> б</a:t>
          </a:r>
          <a:r>
            <a:rPr lang="uz-Cyrl-UZ" sz="4300" kern="1200" dirty="0" smtClean="0">
              <a:latin typeface="Times New Roman" panose="02020603050405020304" pitchFamily="18" charset="0"/>
              <a:cs typeface="Times New Roman" panose="02020603050405020304" pitchFamily="18" charset="0"/>
            </a:rPr>
            <a:t>ў</a:t>
          </a:r>
          <a:r>
            <a:rPr lang="ru-RU" sz="4300" kern="1200" dirty="0" err="1" smtClean="0">
              <a:latin typeface="Times New Roman" panose="02020603050405020304" pitchFamily="18" charset="0"/>
              <a:cs typeface="Times New Roman" panose="02020603050405020304" pitchFamily="18" charset="0"/>
            </a:rPr>
            <a:t>лмаган</a:t>
          </a:r>
          <a:r>
            <a:rPr lang="ru-RU" sz="4300" kern="1200" dirty="0" smtClean="0">
              <a:latin typeface="Times New Roman" panose="02020603050405020304" pitchFamily="18" charset="0"/>
              <a:cs typeface="Times New Roman" panose="02020603050405020304" pitchFamily="18" charset="0"/>
            </a:rPr>
            <a:t> т</a:t>
          </a:r>
          <a:r>
            <a:rPr lang="uz-Cyrl-UZ" sz="4300" kern="1200" dirty="0" smtClean="0">
              <a:latin typeface="Times New Roman" panose="02020603050405020304" pitchFamily="18" charset="0"/>
              <a:cs typeface="Times New Roman" panose="02020603050405020304" pitchFamily="18" charset="0"/>
            </a:rPr>
            <a:t>ўғ</a:t>
          </a:r>
          <a:r>
            <a:rPr lang="ru-RU" sz="4300" kern="1200" dirty="0" err="1" smtClean="0">
              <a:latin typeface="Times New Roman" panose="02020603050405020304" pitchFamily="18" charset="0"/>
              <a:cs typeface="Times New Roman" panose="02020603050405020304" pitchFamily="18" charset="0"/>
            </a:rPr>
            <a:t>ридан</a:t>
          </a:r>
          <a:r>
            <a:rPr lang="ru-RU" sz="4300" kern="1200" dirty="0" smtClean="0">
              <a:latin typeface="Times New Roman" panose="02020603050405020304" pitchFamily="18" charset="0"/>
              <a:cs typeface="Times New Roman" panose="02020603050405020304" pitchFamily="18" charset="0"/>
            </a:rPr>
            <a:t>-т</a:t>
          </a:r>
          <a:r>
            <a:rPr lang="uz-Cyrl-UZ" sz="4300" kern="1200" dirty="0" smtClean="0">
              <a:latin typeface="Times New Roman" panose="02020603050405020304" pitchFamily="18" charset="0"/>
              <a:cs typeface="Times New Roman" panose="02020603050405020304" pitchFamily="18" charset="0"/>
            </a:rPr>
            <a:t>ўғ</a:t>
          </a:r>
          <a:r>
            <a:rPr lang="ru-RU" sz="4300" kern="1200" dirty="0" err="1" smtClean="0">
              <a:latin typeface="Times New Roman" panose="02020603050405020304" pitchFamily="18" charset="0"/>
              <a:cs typeface="Times New Roman" panose="02020603050405020304" pitchFamily="18" charset="0"/>
            </a:rPr>
            <a:t>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аралашуви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билан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тавсифланади</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324466"/>
        <a:ext cx="9985118" cy="4902997"/>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DD83B0-B575-4BFD-9B48-7B3D00DF6612}">
      <dsp:nvSpPr>
        <dsp:cNvPr id="0" name=""/>
        <dsp:cNvSpPr/>
      </dsp:nvSpPr>
      <dsp:spPr>
        <a:xfrm>
          <a:off x="0" y="49818"/>
          <a:ext cx="10515600" cy="17760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58775" algn="just" defTabSz="2044700" rtl="0">
            <a:lnSpc>
              <a:spcPct val="90000"/>
            </a:lnSpc>
            <a:spcBef>
              <a:spcPct val="0"/>
            </a:spcBef>
            <a:spcAft>
              <a:spcPct val="35000"/>
            </a:spcAft>
          </a:pPr>
          <a:r>
            <a:rPr lang="ru-RU" sz="4600" kern="1200" dirty="0" smtClean="0">
              <a:latin typeface="Times New Roman" panose="02020603050405020304" pitchFamily="18" charset="0"/>
              <a:cs typeface="Times New Roman" panose="02020603050405020304" pitchFamily="18" charset="0"/>
            </a:rPr>
            <a:t>Ушбу </a:t>
          </a:r>
          <a:r>
            <a:rPr lang="ru-RU" sz="4600" kern="1200" dirty="0" err="1" smtClean="0">
              <a:latin typeface="Times New Roman" panose="02020603050405020304" pitchFamily="18" charset="0"/>
              <a:cs typeface="Times New Roman" panose="02020603050405020304" pitchFamily="18" charset="0"/>
            </a:rPr>
            <a:t>моделнинг</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асосий</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афзаллиги</a:t>
          </a:r>
          <a:r>
            <a:rPr lang="ru-RU" sz="4600" kern="1200" dirty="0" smtClean="0">
              <a:latin typeface="Times New Roman" panose="02020603050405020304" pitchFamily="18" charset="0"/>
              <a:cs typeface="Times New Roman" panose="02020603050405020304" pitchFamily="18" charset="0"/>
            </a:rPr>
            <a:t> </a:t>
          </a:r>
          <a:r>
            <a:rPr lang="uz-Cyrl-UZ" sz="4600" kern="1200" dirty="0" smtClean="0">
              <a:latin typeface="Times New Roman" panose="02020603050405020304" pitchFamily="18" charset="0"/>
              <a:cs typeface="Times New Roman" panose="02020603050405020304" pitchFamily="18" charset="0"/>
            </a:rPr>
            <a:t>қ</a:t>
          </a:r>
          <a:r>
            <a:rPr lang="ru-RU" sz="4600" kern="1200" dirty="0" err="1" smtClean="0">
              <a:latin typeface="Times New Roman" panose="02020603050405020304" pitchFamily="18" charset="0"/>
              <a:cs typeface="Times New Roman" panose="02020603050405020304" pitchFamily="18" charset="0"/>
            </a:rPr>
            <a:t>уйидагилардан</a:t>
          </a:r>
          <a:r>
            <a:rPr lang="ru-RU" sz="4600" kern="1200" dirty="0" smtClean="0">
              <a:latin typeface="Times New Roman" panose="02020603050405020304" pitchFamily="18" charset="0"/>
              <a:cs typeface="Times New Roman" panose="02020603050405020304" pitchFamily="18" charset="0"/>
            </a:rPr>
            <a:t> </a:t>
          </a:r>
          <a:r>
            <a:rPr lang="ru-RU" sz="4600" kern="1200" dirty="0" err="1" smtClean="0">
              <a:latin typeface="Times New Roman" panose="02020603050405020304" pitchFamily="18" charset="0"/>
              <a:cs typeface="Times New Roman" panose="02020603050405020304" pitchFamily="18" charset="0"/>
            </a:rPr>
            <a:t>иборат</a:t>
          </a:r>
          <a:r>
            <a:rPr lang="ru-RU" sz="4600" kern="1200" dirty="0" smtClean="0">
              <a:latin typeface="Times New Roman" panose="02020603050405020304" pitchFamily="18" charset="0"/>
              <a:cs typeface="Times New Roman" panose="02020603050405020304" pitchFamily="18" charset="0"/>
            </a:rPr>
            <a:t>: </a:t>
          </a:r>
          <a:endParaRPr lang="ru-RU" sz="4600" kern="1200" dirty="0">
            <a:latin typeface="Times New Roman" panose="02020603050405020304" pitchFamily="18" charset="0"/>
            <a:cs typeface="Times New Roman" panose="02020603050405020304" pitchFamily="18" charset="0"/>
          </a:endParaRPr>
        </a:p>
      </dsp:txBody>
      <dsp:txXfrm>
        <a:off x="86700" y="136518"/>
        <a:ext cx="10342200" cy="1602660"/>
      </dsp:txXfrm>
    </dsp:sp>
    <dsp:sp modelId="{ACD20C15-4672-4489-A7BE-DECC27C6ED6B}">
      <dsp:nvSpPr>
        <dsp:cNvPr id="0" name=""/>
        <dsp:cNvSpPr/>
      </dsp:nvSpPr>
      <dsp:spPr>
        <a:xfrm>
          <a:off x="0" y="1825878"/>
          <a:ext cx="10515600" cy="36183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8420" rIns="327152" bIns="58420" numCol="1" spcCol="1270" anchor="t" anchorCtr="0">
          <a:noAutofit/>
        </a:bodyPr>
        <a:lstStyle/>
        <a:p>
          <a:pPr marL="285750" lvl="1" indent="-285750" algn="just" defTabSz="1600200" rtl="0">
            <a:lnSpc>
              <a:spcPct val="90000"/>
            </a:lnSpc>
            <a:spcBef>
              <a:spcPct val="0"/>
            </a:spcBef>
            <a:spcAft>
              <a:spcPct val="20000"/>
            </a:spcAft>
            <a:buChar char="••"/>
          </a:pPr>
          <a:r>
            <a:rPr lang="uz-Cyrl-UZ" sz="3600" kern="1200" dirty="0" smtClean="0">
              <a:latin typeface="Times New Roman" panose="02020603050405020304" pitchFamily="18" charset="0"/>
              <a:cs typeface="Times New Roman" panose="02020603050405020304" pitchFamily="18" charset="0"/>
            </a:rPr>
            <a:t>ўзгариб турадиган бозор конъюнктурасига тез мослашадиган иқтисодий механизмнинг мавжудлиги; </a:t>
          </a:r>
          <a:endParaRPr lang="ru-RU" sz="3600" kern="1200" dirty="0">
            <a:latin typeface="Times New Roman" panose="02020603050405020304" pitchFamily="18" charset="0"/>
            <a:cs typeface="Times New Roman" panose="02020603050405020304" pitchFamily="18" charset="0"/>
          </a:endParaRPr>
        </a:p>
        <a:p>
          <a:pPr marL="285750" lvl="1" indent="-285750" algn="just" defTabSz="1600200" rtl="0">
            <a:lnSpc>
              <a:spcPct val="90000"/>
            </a:lnSpc>
            <a:spcBef>
              <a:spcPct val="0"/>
            </a:spcBef>
            <a:spcAft>
              <a:spcPct val="20000"/>
            </a:spcAft>
            <a:buChar char="••"/>
          </a:pPr>
          <a:r>
            <a:rPr lang="uz-Cyrl-UZ" sz="3600" kern="1200" dirty="0" smtClean="0">
              <a:latin typeface="Times New Roman" panose="02020603050405020304" pitchFamily="18" charset="0"/>
              <a:cs typeface="Times New Roman" panose="02020603050405020304" pitchFamily="18" charset="0"/>
            </a:rPr>
            <a:t>тадбиркорлик фаоллигининг юқори даражадалиги ва капитални фойдали қўллашнинг янада кенг имкониятларига асосланган янгиликларга йўналтирилганлиги.</a:t>
          </a:r>
          <a:endParaRPr lang="ru-RU" sz="3600" kern="1200" dirty="0">
            <a:latin typeface="Times New Roman" panose="02020603050405020304" pitchFamily="18" charset="0"/>
            <a:cs typeface="Times New Roman" panose="02020603050405020304" pitchFamily="18" charset="0"/>
          </a:endParaRPr>
        </a:p>
      </dsp:txBody>
      <dsp:txXfrm>
        <a:off x="0" y="1825878"/>
        <a:ext cx="10515600" cy="3618360"/>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18747-99D6-459B-8779-932849C387BC}">
      <dsp:nvSpPr>
        <dsp:cNvPr id="0" name=""/>
        <dsp:cNvSpPr/>
      </dsp:nvSpPr>
      <dsp:spPr>
        <a:xfrm>
          <a:off x="0" y="18337"/>
          <a:ext cx="10515600" cy="55036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Айниқса, ушбу модель ишлаб чиқариш кучларининг юқори даражада ривожланганлиги, катта ҳажмдаги ички ва ташқи бозорлар ҳамда аҳолининг юқори турмуш даражасита эгалиги шароитларида самаралидир.</a:t>
          </a:r>
          <a:endParaRPr lang="ru-RU" sz="4900" kern="1200" dirty="0">
            <a:latin typeface="Times New Roman" panose="02020603050405020304" pitchFamily="18" charset="0"/>
            <a:cs typeface="Times New Roman" panose="02020603050405020304" pitchFamily="18" charset="0"/>
          </a:endParaRPr>
        </a:p>
      </dsp:txBody>
      <dsp:txXfrm>
        <a:off x="268668" y="287005"/>
        <a:ext cx="9978264" cy="4966344"/>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7C1AA-1A63-4DE6-9010-BEF4237E1322}">
      <dsp:nvSpPr>
        <dsp:cNvPr id="0" name=""/>
        <dsp:cNvSpPr/>
      </dsp:nvSpPr>
      <dsp:spPr>
        <a:xfrm>
          <a:off x="0" y="234662"/>
          <a:ext cx="10515600" cy="25096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XXI асрнинг дастлабки 10 йиллигида АҚШ дунёнинг энг етакчи иқтисодий мамлакати бўлиб келмоқда. </a:t>
          </a:r>
          <a:endParaRPr lang="ru-RU" sz="2600" kern="1200" dirty="0">
            <a:latin typeface="Times New Roman" panose="02020603050405020304" pitchFamily="18" charset="0"/>
            <a:cs typeface="Times New Roman" panose="02020603050405020304" pitchFamily="18" charset="0"/>
          </a:endParaRPr>
        </a:p>
      </dsp:txBody>
      <dsp:txXfrm>
        <a:off x="122511" y="357173"/>
        <a:ext cx="10270578" cy="2264628"/>
      </dsp:txXfrm>
    </dsp:sp>
    <dsp:sp modelId="{DF08BED6-30A9-419F-9064-AEFD9F62A39A}">
      <dsp:nvSpPr>
        <dsp:cNvPr id="0" name=""/>
        <dsp:cNvSpPr/>
      </dsp:nvSpPr>
      <dsp:spPr>
        <a:xfrm>
          <a:off x="0" y="2819192"/>
          <a:ext cx="10515600" cy="25096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Бугунги кунда дунёда юз бераётган молиявий инқирозга қарамай, шунингдек, тез ривожланаётган Осиё ва Лотин Америкаси мамлакатларининг (Хитой, Ҳиндистон, Бразилия) юқори суъратларда иқтисодий ривожланишига карамай, АҚШ дунёда сифат, жаҳон хўжалик алоқаларидаги ўрни ва таъсир даражаси каби асосий макроиқтисодий кўрсаткичлар бўйича етакчиликни сақлаб келмоқда.</a:t>
          </a:r>
          <a:endParaRPr lang="ru-RU" sz="2600" kern="1200" dirty="0">
            <a:latin typeface="Times New Roman" panose="02020603050405020304" pitchFamily="18" charset="0"/>
            <a:cs typeface="Times New Roman" panose="02020603050405020304" pitchFamily="18" charset="0"/>
          </a:endParaRPr>
        </a:p>
      </dsp:txBody>
      <dsp:txXfrm>
        <a:off x="122511" y="2941703"/>
        <a:ext cx="10270578" cy="2264628"/>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985943-2583-4A36-B7F8-4DA45D3D24BC}">
      <dsp:nvSpPr>
        <dsp:cNvPr id="0" name=""/>
        <dsp:cNvSpPr/>
      </dsp:nvSpPr>
      <dsp:spPr>
        <a:xfrm>
          <a:off x="0" y="114872"/>
          <a:ext cx="10515600" cy="26208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АҚШ, одатда, капиталистик тизим, деб таърифланувчи тизимга эга, бироқ капитализм - Карл Маркс томонидан яратилган ибора бўлиб, иқтисодиётнинг энг муҳим соҳалари устидан назорат капиталистларнинг кичик гуруҳи қўлида марказлашувини англатган. </a:t>
          </a:r>
          <a:endParaRPr lang="ru-RU" sz="3200" kern="1200" dirty="0">
            <a:latin typeface="Times New Roman" panose="02020603050405020304" pitchFamily="18" charset="0"/>
            <a:cs typeface="Times New Roman" panose="02020603050405020304" pitchFamily="18" charset="0"/>
          </a:endParaRPr>
        </a:p>
      </dsp:txBody>
      <dsp:txXfrm>
        <a:off x="127937" y="242809"/>
        <a:ext cx="10259726" cy="2364926"/>
      </dsp:txXfrm>
    </dsp:sp>
    <dsp:sp modelId="{2F4E5083-3DC1-4014-96B2-609328E6E667}">
      <dsp:nvSpPr>
        <dsp:cNvPr id="0" name=""/>
        <dsp:cNvSpPr/>
      </dsp:nvSpPr>
      <dsp:spPr>
        <a:xfrm>
          <a:off x="0" y="2827832"/>
          <a:ext cx="10515600" cy="26208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smtClean="0">
              <a:latin typeface="Times New Roman" panose="02020603050405020304" pitchFamily="18" charset="0"/>
              <a:cs typeface="Times New Roman" panose="02020603050405020304" pitchFamily="18" charset="0"/>
            </a:rPr>
            <a:t>Бундан </a:t>
          </a:r>
          <a:r>
            <a:rPr lang="uz-Cyrl-UZ" sz="3200" kern="1200" dirty="0" smtClean="0">
              <a:latin typeface="Times New Roman" panose="02020603050405020304" pitchFamily="18" charset="0"/>
              <a:cs typeface="Times New Roman" panose="02020603050405020304" pitchFamily="18" charset="0"/>
            </a:rPr>
            <a:t>фарқли ўлароқ, аксарият америкаликлар капитализмни бир туда шахслар эмас, балки миллионлаб инсонларга фойда келтирувчи “эркин ишбилармондик ташаббуси” тизими маъносида тушунишади.</a:t>
          </a:r>
          <a:endParaRPr lang="ru-RU" sz="3200" kern="1200" dirty="0">
            <a:latin typeface="Times New Roman" panose="02020603050405020304" pitchFamily="18" charset="0"/>
            <a:cs typeface="Times New Roman" panose="02020603050405020304" pitchFamily="18" charset="0"/>
          </a:endParaRPr>
        </a:p>
      </dsp:txBody>
      <dsp:txXfrm>
        <a:off x="127937" y="2955769"/>
        <a:ext cx="10259726" cy="2364926"/>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4E969C-ACDC-4D27-B99B-DB68CF2E13A4}">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3. Иқтисодий тараққиётнинг ижтимоий бозор хўжалиги модели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A83834-DEB0-45D8-973A-C52A493EE888}">
      <dsp:nvSpPr>
        <dsp:cNvPr id="0" name=""/>
        <dsp:cNvSpPr/>
      </dsp:nvSpPr>
      <dsp:spPr>
        <a:xfrm>
          <a:off x="0" y="50363"/>
          <a:ext cx="10515600" cy="15057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Ижтимоий бозор хўжалиги моделига хос хусусиятлар: </a:t>
          </a:r>
          <a:endParaRPr lang="ru-RU" sz="3900" kern="1200" dirty="0">
            <a:latin typeface="Times New Roman" panose="02020603050405020304" pitchFamily="18" charset="0"/>
            <a:cs typeface="Times New Roman" panose="02020603050405020304" pitchFamily="18" charset="0"/>
          </a:endParaRPr>
        </a:p>
      </dsp:txBody>
      <dsp:txXfrm>
        <a:off x="73507" y="123870"/>
        <a:ext cx="10368586" cy="1358776"/>
      </dsp:txXfrm>
    </dsp:sp>
    <dsp:sp modelId="{D15E6C61-B6F5-44B6-9F48-E21F485C9F52}">
      <dsp:nvSpPr>
        <dsp:cNvPr id="0" name=""/>
        <dsp:cNvSpPr/>
      </dsp:nvSpPr>
      <dsp:spPr>
        <a:xfrm>
          <a:off x="0" y="1556153"/>
          <a:ext cx="10515600" cy="27448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9530" rIns="277368" bIns="49530" numCol="1" spcCol="1270" anchor="t" anchorCtr="0">
          <a:noAutofit/>
        </a:bodyPr>
        <a:lstStyle/>
        <a:p>
          <a:pPr marL="285750" lvl="1" indent="-285750"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давлат ролининг юқорилиги, давлат мулкининг катта улушга эгалиги;</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давлат харажатларининг юқори даражаси; </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аҳолининг кенг миқёсда ижтимоий кафолатлар билан таъминланганлиги; </a:t>
          </a:r>
          <a:endParaRPr lang="ru-RU" sz="3000" kern="1200" dirty="0">
            <a:latin typeface="Times New Roman" panose="02020603050405020304" pitchFamily="18" charset="0"/>
            <a:cs typeface="Times New Roman" panose="02020603050405020304" pitchFamily="18" charset="0"/>
          </a:endParaRPr>
        </a:p>
        <a:p>
          <a:pPr marL="285750" lvl="1" indent="-285750" algn="just" defTabSz="1333500" rtl="0">
            <a:lnSpc>
              <a:spcPct val="90000"/>
            </a:lnSpc>
            <a:spcBef>
              <a:spcPct val="0"/>
            </a:spcBef>
            <a:spcAft>
              <a:spcPct val="20000"/>
            </a:spcAft>
            <a:buChar char="••"/>
          </a:pPr>
          <a:r>
            <a:rPr lang="uz-Cyrl-UZ" sz="3000" kern="1200" dirty="0" smtClean="0">
              <a:latin typeface="Times New Roman" panose="02020603050405020304" pitchFamily="18" charset="0"/>
              <a:cs typeface="Times New Roman" panose="02020603050405020304" pitchFamily="18" charset="0"/>
            </a:rPr>
            <a:t>бандликнинг тартибга солиниши.</a:t>
          </a:r>
          <a:endParaRPr lang="ru-RU" sz="3000" kern="1200" dirty="0">
            <a:latin typeface="Times New Roman" panose="02020603050405020304" pitchFamily="18" charset="0"/>
            <a:cs typeface="Times New Roman" panose="02020603050405020304" pitchFamily="18" charset="0"/>
          </a:endParaRPr>
        </a:p>
      </dsp:txBody>
      <dsp:txXfrm>
        <a:off x="0" y="1556153"/>
        <a:ext cx="10515600" cy="2744820"/>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4524A5-DD29-4E6A-A561-A95B05626CC8}">
      <dsp:nvSpPr>
        <dsp:cNvPr id="0" name=""/>
        <dsp:cNvSpPr/>
      </dsp:nvSpPr>
      <dsp:spPr>
        <a:xfrm>
          <a:off x="0" y="46787"/>
          <a:ext cx="10515600" cy="28431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358775" algn="just" defTabSz="2400300" rtl="0">
            <a:lnSpc>
              <a:spcPct val="90000"/>
            </a:lnSpc>
            <a:spcBef>
              <a:spcPct val="0"/>
            </a:spcBef>
            <a:spcAft>
              <a:spcPct val="35000"/>
            </a:spcAft>
          </a:pPr>
          <a:r>
            <a:rPr lang="uz-Cyrl-UZ" sz="5400" kern="1200" dirty="0" smtClean="0">
              <a:latin typeface="Times New Roman" panose="02020603050405020304" pitchFamily="18" charset="0"/>
              <a:cs typeface="Times New Roman" panose="02020603050405020304" pitchFamily="18" charset="0"/>
            </a:rPr>
            <a:t>Ижтимоий бозор хўжалиги моделига асосланган иқтисодиётга хос муаммолар: </a:t>
          </a:r>
          <a:endParaRPr lang="ru-RU" sz="5400" kern="1200" dirty="0">
            <a:latin typeface="Times New Roman" panose="02020603050405020304" pitchFamily="18" charset="0"/>
            <a:cs typeface="Times New Roman" panose="02020603050405020304" pitchFamily="18" charset="0"/>
          </a:endParaRPr>
        </a:p>
      </dsp:txBody>
      <dsp:txXfrm>
        <a:off x="138789" y="185576"/>
        <a:ext cx="10238022" cy="2565522"/>
      </dsp:txXfrm>
    </dsp:sp>
    <dsp:sp modelId="{4787CC73-5AC7-4611-AB78-3DB709E80A84}">
      <dsp:nvSpPr>
        <dsp:cNvPr id="0" name=""/>
        <dsp:cNvSpPr/>
      </dsp:nvSpPr>
      <dsp:spPr>
        <a:xfrm>
          <a:off x="0" y="2889887"/>
          <a:ext cx="10515600" cy="26268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8580" rIns="384048" bIns="68580" numCol="1" spcCol="1270" anchor="t" anchorCtr="0">
          <a:noAutofit/>
        </a:bodyPr>
        <a:lstStyle/>
        <a:p>
          <a:pPr marL="285750" lvl="1" indent="-285750" algn="just" defTabSz="1866900" rtl="0">
            <a:lnSpc>
              <a:spcPct val="90000"/>
            </a:lnSpc>
            <a:spcBef>
              <a:spcPct val="0"/>
            </a:spcBef>
            <a:spcAft>
              <a:spcPct val="20000"/>
            </a:spcAft>
            <a:buChar char="••"/>
          </a:pPr>
          <a:r>
            <a:rPr lang="uz-Cyrl-UZ" sz="4200" kern="1200" dirty="0" smtClean="0">
              <a:latin typeface="Times New Roman" panose="02020603050405020304" pitchFamily="18" charset="0"/>
              <a:cs typeface="Times New Roman" panose="02020603050405020304" pitchFamily="18" charset="0"/>
            </a:rPr>
            <a:t>давлат бюджети камомади; </a:t>
          </a:r>
          <a:endParaRPr lang="ru-RU" sz="4200" kern="1200" dirty="0">
            <a:latin typeface="Times New Roman" panose="02020603050405020304" pitchFamily="18" charset="0"/>
            <a:cs typeface="Times New Roman" panose="02020603050405020304" pitchFamily="18" charset="0"/>
          </a:endParaRPr>
        </a:p>
        <a:p>
          <a:pPr marL="285750" lvl="1" indent="-285750" algn="just" defTabSz="1866900" rtl="0">
            <a:lnSpc>
              <a:spcPct val="90000"/>
            </a:lnSpc>
            <a:spcBef>
              <a:spcPct val="0"/>
            </a:spcBef>
            <a:spcAft>
              <a:spcPct val="20000"/>
            </a:spcAft>
            <a:buChar char="••"/>
          </a:pPr>
          <a:r>
            <a:rPr lang="uz-Cyrl-UZ" sz="4200" kern="1200" dirty="0" smtClean="0">
              <a:latin typeface="Times New Roman" panose="02020603050405020304" pitchFamily="18" charset="0"/>
              <a:cs typeface="Times New Roman" panose="02020603050405020304" pitchFamily="18" charset="0"/>
            </a:rPr>
            <a:t>ишсизлик; </a:t>
          </a:r>
          <a:endParaRPr lang="ru-RU" sz="4200" kern="1200" dirty="0">
            <a:latin typeface="Times New Roman" panose="02020603050405020304" pitchFamily="18" charset="0"/>
            <a:cs typeface="Times New Roman" panose="02020603050405020304" pitchFamily="18" charset="0"/>
          </a:endParaRPr>
        </a:p>
        <a:p>
          <a:pPr marL="285750" lvl="1" indent="-285750" algn="just" defTabSz="1866900" rtl="0">
            <a:lnSpc>
              <a:spcPct val="90000"/>
            </a:lnSpc>
            <a:spcBef>
              <a:spcPct val="0"/>
            </a:spcBef>
            <a:spcAft>
              <a:spcPct val="20000"/>
            </a:spcAft>
            <a:buChar char="••"/>
          </a:pPr>
          <a:r>
            <a:rPr lang="uz-Cyrl-UZ" sz="4200" kern="1200" dirty="0" smtClean="0">
              <a:latin typeface="Times New Roman" panose="02020603050405020304" pitchFamily="18" charset="0"/>
              <a:cs typeface="Times New Roman" panose="02020603050405020304" pitchFamily="18" charset="0"/>
            </a:rPr>
            <a:t>самарадорлик даражаси паст бўлган давлатнинг тадбиркорлик фаолияти.</a:t>
          </a:r>
          <a:endParaRPr lang="ru-RU" sz="4200" kern="1200" dirty="0">
            <a:latin typeface="Times New Roman" panose="02020603050405020304" pitchFamily="18" charset="0"/>
            <a:cs typeface="Times New Roman" panose="02020603050405020304" pitchFamily="18" charset="0"/>
          </a:endParaRPr>
        </a:p>
      </dsp:txBody>
      <dsp:txXfrm>
        <a:off x="0" y="2889887"/>
        <a:ext cx="10515600" cy="2626829"/>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D359DA-1447-4CC8-9BBA-015F35625C68}">
      <dsp:nvSpPr>
        <dsp:cNvPr id="0" name=""/>
        <dsp:cNvSpPr/>
      </dsp:nvSpPr>
      <dsp:spPr>
        <a:xfrm>
          <a:off x="0" y="102640"/>
          <a:ext cx="10515600" cy="5323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358775" algn="just" defTabSz="2889250" rtl="0">
            <a:lnSpc>
              <a:spcPct val="90000"/>
            </a:lnSpc>
            <a:spcBef>
              <a:spcPct val="0"/>
            </a:spcBef>
            <a:spcAft>
              <a:spcPct val="35000"/>
            </a:spcAft>
          </a:pPr>
          <a:r>
            <a:rPr lang="ru-RU" sz="6500" kern="1200" dirty="0" err="1" smtClean="0">
              <a:latin typeface="Times New Roman" panose="02020603050405020304" pitchFamily="18" charset="0"/>
              <a:cs typeface="Times New Roman" panose="02020603050405020304" pitchFamily="18" charset="0"/>
            </a:rPr>
            <a:t>Ижтимоий</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бозор</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хўжалиги</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моделини</a:t>
          </a:r>
          <a:r>
            <a:rPr lang="ru-RU" sz="6500" kern="1200" dirty="0" smtClean="0">
              <a:latin typeface="Times New Roman" panose="02020603050405020304" pitchFamily="18" charset="0"/>
              <a:cs typeface="Times New Roman" panose="02020603050405020304" pitchFamily="18" charset="0"/>
            </a:rPr>
            <a:t> Германия </a:t>
          </a:r>
          <a:r>
            <a:rPr lang="ru-RU" sz="6500" kern="1200" dirty="0" err="1" smtClean="0">
              <a:latin typeface="Times New Roman" panose="02020603050405020304" pitchFamily="18" charset="0"/>
              <a:cs typeface="Times New Roman" panose="02020603050405020304" pitchFamily="18" charset="0"/>
            </a:rPr>
            <a:t>билан</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бирга</a:t>
          </a:r>
          <a:r>
            <a:rPr lang="ru-RU" sz="6500" kern="1200" dirty="0" smtClean="0">
              <a:latin typeface="Times New Roman" panose="02020603050405020304" pitchFamily="18" charset="0"/>
              <a:cs typeface="Times New Roman" panose="02020603050405020304" pitchFamily="18" charset="0"/>
            </a:rPr>
            <a:t> Канада </a:t>
          </a:r>
          <a:r>
            <a:rPr lang="ru-RU" sz="6500" kern="1200" dirty="0" err="1" smtClean="0">
              <a:latin typeface="Times New Roman" panose="02020603050405020304" pitchFamily="18" charset="0"/>
              <a:cs typeface="Times New Roman" panose="02020603050405020304" pitchFamily="18" charset="0"/>
            </a:rPr>
            <a:t>ва</a:t>
          </a:r>
          <a:r>
            <a:rPr lang="ru-RU" sz="6500" kern="1200" dirty="0" smtClean="0">
              <a:latin typeface="Times New Roman" panose="02020603050405020304" pitchFamily="18" charset="0"/>
              <a:cs typeface="Times New Roman" panose="02020603050405020304" pitchFamily="18" charset="0"/>
            </a:rPr>
            <a:t> </a:t>
          </a:r>
          <a:r>
            <a:rPr lang="ru-RU" sz="6500" kern="1200" dirty="0" err="1" smtClean="0">
              <a:latin typeface="Times New Roman" panose="02020603050405020304" pitchFamily="18" charset="0"/>
              <a:cs typeface="Times New Roman" panose="02020603050405020304" pitchFamily="18" charset="0"/>
            </a:rPr>
            <a:t>Исроил</a:t>
          </a:r>
          <a:r>
            <a:rPr lang="ru-RU" sz="6500" kern="1200" dirty="0" smtClean="0">
              <a:latin typeface="Times New Roman" panose="02020603050405020304" pitchFamily="18" charset="0"/>
              <a:cs typeface="Times New Roman" panose="02020603050405020304" pitchFamily="18" charset="0"/>
            </a:rPr>
            <a:t> </a:t>
          </a:r>
          <a:r>
            <a:rPr lang="uz-Cyrl-UZ" sz="6500" kern="1200" dirty="0" smtClean="0">
              <a:latin typeface="Times New Roman" panose="02020603050405020304" pitchFamily="18" charset="0"/>
              <a:cs typeface="Times New Roman" panose="02020603050405020304" pitchFamily="18" charset="0"/>
            </a:rPr>
            <a:t>ҳ</a:t>
          </a:r>
          <a:r>
            <a:rPr lang="ru-RU" sz="6500" kern="1200" dirty="0" err="1" smtClean="0">
              <a:latin typeface="Times New Roman" panose="02020603050405020304" pitchFamily="18" charset="0"/>
              <a:cs typeface="Times New Roman" panose="02020603050405020304" pitchFamily="18" charset="0"/>
            </a:rPr>
            <a:t>ам</a:t>
          </a:r>
          <a:r>
            <a:rPr lang="ru-RU" sz="6500" kern="1200" dirty="0" smtClean="0">
              <a:latin typeface="Times New Roman" panose="02020603050405020304" pitchFamily="18" charset="0"/>
              <a:cs typeface="Times New Roman" panose="02020603050405020304" pitchFamily="18" charset="0"/>
            </a:rPr>
            <a:t> </a:t>
          </a:r>
          <a:r>
            <a:rPr lang="uz-Cyrl-UZ" sz="6500" kern="1200" dirty="0" smtClean="0">
              <a:latin typeface="Times New Roman" panose="02020603050405020304" pitchFamily="18" charset="0"/>
              <a:cs typeface="Times New Roman" panose="02020603050405020304" pitchFamily="18" charset="0"/>
            </a:rPr>
            <a:t>қў</a:t>
          </a:r>
          <a:r>
            <a:rPr lang="ru-RU" sz="6500" kern="1200" dirty="0" err="1" smtClean="0">
              <a:latin typeface="Times New Roman" panose="02020603050405020304" pitchFamily="18" charset="0"/>
              <a:cs typeface="Times New Roman" panose="02020603050405020304" pitchFamily="18" charset="0"/>
            </a:rPr>
            <a:t>ллайди</a:t>
          </a:r>
          <a:r>
            <a:rPr lang="ru-RU" sz="6500" kern="1200" dirty="0" smtClean="0">
              <a:latin typeface="Times New Roman" panose="02020603050405020304" pitchFamily="18" charset="0"/>
              <a:cs typeface="Times New Roman" panose="02020603050405020304" pitchFamily="18" charset="0"/>
            </a:rPr>
            <a:t>.</a:t>
          </a:r>
          <a:endParaRPr lang="ru-RU" sz="6500" kern="1200" dirty="0">
            <a:latin typeface="Times New Roman" panose="02020603050405020304" pitchFamily="18" charset="0"/>
            <a:cs typeface="Times New Roman" panose="02020603050405020304" pitchFamily="18" charset="0"/>
          </a:endParaRPr>
        </a:p>
      </dsp:txBody>
      <dsp:txXfrm>
        <a:off x="259872" y="362512"/>
        <a:ext cx="9995856" cy="4803756"/>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5F85AB-1B07-482F-8AA6-87FE08B60D84}">
      <dsp:nvSpPr>
        <dsp:cNvPr id="0" name=""/>
        <dsp:cNvSpPr/>
      </dsp:nvSpPr>
      <dsp:spPr>
        <a:xfrm>
          <a:off x="0" y="247045"/>
          <a:ext cx="10515600" cy="30537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58775" algn="just" defTabSz="2578100" rtl="0">
            <a:lnSpc>
              <a:spcPct val="90000"/>
            </a:lnSpc>
            <a:spcBef>
              <a:spcPct val="0"/>
            </a:spcBef>
            <a:spcAft>
              <a:spcPct val="35000"/>
            </a:spcAft>
          </a:pPr>
          <a:r>
            <a:rPr lang="ru-RU" sz="5800" b="1" kern="1200" dirty="0" smtClean="0">
              <a:latin typeface="Times New Roman" panose="02020603050405020304" pitchFamily="18" charset="0"/>
              <a:cs typeface="Times New Roman" panose="02020603050405020304" pitchFamily="18" charset="0"/>
            </a:rPr>
            <a:t>Социал-</a:t>
          </a:r>
          <a:r>
            <a:rPr lang="ru-RU" sz="5800" b="1" kern="1200" dirty="0" err="1" smtClean="0">
              <a:latin typeface="Times New Roman" panose="02020603050405020304" pitchFamily="18" charset="0"/>
              <a:cs typeface="Times New Roman" panose="02020603050405020304" pitchFamily="18" charset="0"/>
            </a:rPr>
            <a:t>демократи</a:t>
          </a:r>
          <a:r>
            <a:rPr lang="uz-Cyrl-UZ" sz="5800" b="1" kern="1200" dirty="0" smtClean="0">
              <a:latin typeface="Times New Roman" panose="02020603050405020304" pitchFamily="18" charset="0"/>
              <a:cs typeface="Times New Roman" panose="02020603050405020304" pitchFamily="18" charset="0"/>
            </a:rPr>
            <a:t>к</a:t>
          </a:r>
          <a:r>
            <a:rPr lang="ru-RU" sz="5800" b="1" kern="1200" dirty="0" smtClean="0">
              <a:latin typeface="Times New Roman" panose="02020603050405020304" pitchFamily="18" charset="0"/>
              <a:cs typeface="Times New Roman" panose="02020603050405020304" pitchFamily="18" charset="0"/>
            </a:rPr>
            <a:t> модель -</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бу</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корпоратив</a:t>
          </a:r>
          <a:r>
            <a:rPr lang="ru-RU" sz="5800" kern="1200" dirty="0" smtClean="0">
              <a:latin typeface="Times New Roman" panose="02020603050405020304" pitchFamily="18" charset="0"/>
              <a:cs typeface="Times New Roman" panose="02020603050405020304" pitchFamily="18" charset="0"/>
            </a:rPr>
            <a:t> </a:t>
          </a:r>
          <a:r>
            <a:rPr lang="ru-RU" sz="5800" kern="1200" dirty="0" err="1" smtClean="0">
              <a:latin typeface="Times New Roman" panose="02020603050405020304" pitchFamily="18" charset="0"/>
              <a:cs typeface="Times New Roman" panose="02020603050405020304" pitchFamily="18" charset="0"/>
            </a:rPr>
            <a:t>типдаги</a:t>
          </a:r>
          <a:r>
            <a:rPr lang="ru-RU" sz="5800" kern="1200" dirty="0" smtClean="0">
              <a:latin typeface="Times New Roman" panose="02020603050405020304" pitchFamily="18" charset="0"/>
              <a:cs typeface="Times New Roman" panose="02020603050405020304" pitchFamily="18" charset="0"/>
            </a:rPr>
            <a:t> модель </a:t>
          </a:r>
          <a:r>
            <a:rPr lang="uz-Cyrl-UZ" sz="5800" kern="1200" dirty="0" smtClean="0">
              <a:latin typeface="Times New Roman" panose="02020603050405020304" pitchFamily="18" charset="0"/>
              <a:cs typeface="Times New Roman" panose="02020603050405020304" pitchFamily="18" charset="0"/>
            </a:rPr>
            <a:t>ҳ</a:t>
          </a:r>
          <a:r>
            <a:rPr lang="ru-RU" sz="5800" kern="1200" dirty="0" err="1" smtClean="0">
              <a:latin typeface="Times New Roman" panose="02020603050405020304" pitchFamily="18" charset="0"/>
              <a:cs typeface="Times New Roman" panose="02020603050405020304" pitchFamily="18" charset="0"/>
            </a:rPr>
            <a:t>исобланади</a:t>
          </a:r>
          <a:r>
            <a:rPr lang="ru-RU" sz="5800" kern="1200" dirty="0" smtClean="0">
              <a:latin typeface="Times New Roman" panose="02020603050405020304" pitchFamily="18" charset="0"/>
              <a:cs typeface="Times New Roman" panose="02020603050405020304" pitchFamily="18" charset="0"/>
            </a:rPr>
            <a:t>. </a:t>
          </a:r>
          <a:endParaRPr lang="ru-RU" sz="5800" kern="1200" dirty="0">
            <a:latin typeface="Times New Roman" panose="02020603050405020304" pitchFamily="18" charset="0"/>
            <a:cs typeface="Times New Roman" panose="02020603050405020304" pitchFamily="18" charset="0"/>
          </a:endParaRPr>
        </a:p>
      </dsp:txBody>
      <dsp:txXfrm>
        <a:off x="149069" y="396114"/>
        <a:ext cx="10217462" cy="2755562"/>
      </dsp:txXfrm>
    </dsp:sp>
    <dsp:sp modelId="{8F1B8C2F-AE4E-49D7-BEBB-73C726E4E324}">
      <dsp:nvSpPr>
        <dsp:cNvPr id="0" name=""/>
        <dsp:cNvSpPr/>
      </dsp:nvSpPr>
      <dsp:spPr>
        <a:xfrm>
          <a:off x="0" y="3300745"/>
          <a:ext cx="10515600" cy="1980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3660" rIns="412496" bIns="73660" numCol="1" spcCol="1270" anchor="t" anchorCtr="0">
          <a:noAutofit/>
        </a:bodyPr>
        <a:lstStyle/>
        <a:p>
          <a:pPr marL="0" lvl="1" indent="358775" algn="just" defTabSz="2000250" rtl="0">
            <a:lnSpc>
              <a:spcPct val="90000"/>
            </a:lnSpc>
            <a:spcBef>
              <a:spcPct val="0"/>
            </a:spcBef>
            <a:spcAft>
              <a:spcPct val="20000"/>
            </a:spcAft>
            <a:buChar char="••"/>
          </a:pPr>
          <a:r>
            <a:rPr lang="ru-RU" sz="4500" kern="1200" smtClean="0">
              <a:latin typeface="Times New Roman" panose="02020603050405020304" pitchFamily="18" charset="0"/>
              <a:cs typeface="Times New Roman" panose="02020603050405020304" pitchFamily="18" charset="0"/>
            </a:rPr>
            <a:t>Мазкур </a:t>
          </a:r>
          <a:r>
            <a:rPr lang="ru-RU" sz="4500" kern="1200" dirty="0" smtClean="0">
              <a:latin typeface="Times New Roman" panose="02020603050405020304" pitchFamily="18" charset="0"/>
              <a:cs typeface="Times New Roman" panose="02020603050405020304" pitchFamily="18" charset="0"/>
            </a:rPr>
            <a:t>модель Шве</a:t>
          </a:r>
          <a:r>
            <a:rPr lang="uz-Cyrl-UZ" sz="4500" kern="1200" dirty="0" smtClean="0">
              <a:latin typeface="Times New Roman" panose="02020603050405020304" pitchFamily="18" charset="0"/>
              <a:cs typeface="Times New Roman" panose="02020603050405020304" pitchFamily="18" charset="0"/>
            </a:rPr>
            <a:t>ция</a:t>
          </a:r>
          <a:r>
            <a:rPr lang="ru-RU" sz="4500" kern="1200" dirty="0" smtClean="0">
              <a:latin typeface="Times New Roman" panose="02020603050405020304" pitchFamily="18" charset="0"/>
              <a:cs typeface="Times New Roman" panose="02020603050405020304" pitchFamily="18" charset="0"/>
            </a:rPr>
            <a:t> модели </a:t>
          </a:r>
          <a:r>
            <a:rPr lang="ru-RU" sz="4500" kern="1200" dirty="0" err="1" smtClean="0">
              <a:latin typeface="Times New Roman" panose="02020603050405020304" pitchFamily="18" charset="0"/>
              <a:cs typeface="Times New Roman" panose="02020603050405020304" pitchFamily="18" charset="0"/>
            </a:rPr>
            <a:t>деб</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ата</a:t>
          </a:r>
          <a:r>
            <a:rPr lang="uz-Cyrl-UZ" sz="4500" kern="1200" dirty="0" smtClean="0">
              <a:latin typeface="Times New Roman" panose="02020603050405020304" pitchFamily="18" charset="0"/>
              <a:cs typeface="Times New Roman" panose="02020603050405020304" pitchFamily="18" charset="0"/>
            </a:rPr>
            <a:t>л</a:t>
          </a:r>
          <a:r>
            <a:rPr lang="ru-RU" sz="4500" kern="1200" dirty="0" err="1" smtClean="0">
              <a:latin typeface="Times New Roman" panose="02020603050405020304" pitchFamily="18" charset="0"/>
              <a:cs typeface="Times New Roman" panose="02020603050405020304" pitchFamily="18" charset="0"/>
            </a:rPr>
            <a:t>адиган</a:t>
          </a:r>
          <a:r>
            <a:rPr lang="ru-RU" sz="4500" kern="1200" dirty="0" smtClean="0">
              <a:latin typeface="Times New Roman" panose="02020603050405020304" pitchFamily="18" charset="0"/>
              <a:cs typeface="Times New Roman" panose="02020603050405020304" pitchFamily="18" charset="0"/>
            </a:rPr>
            <a:t> Скандинавия </a:t>
          </a:r>
          <a:r>
            <a:rPr lang="ru-RU" sz="4500" kern="1200" dirty="0" err="1" smtClean="0">
              <a:latin typeface="Times New Roman" panose="02020603050405020304" pitchFamily="18" charset="0"/>
              <a:cs typeface="Times New Roman" panose="02020603050405020304" pitchFamily="18" charset="0"/>
            </a:rPr>
            <a:t>мамлакатлари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мисолида</a:t>
          </a:r>
          <a:r>
            <a:rPr lang="ru-RU" sz="4500" kern="1200" dirty="0" smtClean="0">
              <a:latin typeface="Times New Roman" panose="02020603050405020304" pitchFamily="18" charset="0"/>
              <a:cs typeface="Times New Roman" panose="02020603050405020304" pitchFamily="18" charset="0"/>
            </a:rPr>
            <a:t> к</a:t>
          </a:r>
          <a:r>
            <a:rPr lang="uz-Cyrl-UZ" sz="4500" kern="1200" dirty="0" smtClean="0">
              <a:latin typeface="Times New Roman" panose="02020603050405020304" pitchFamily="18" charset="0"/>
              <a:cs typeface="Times New Roman" panose="02020603050405020304" pitchFamily="18" charset="0"/>
            </a:rPr>
            <a:t>ў</a:t>
          </a:r>
          <a:r>
            <a:rPr lang="ru-RU" sz="4500" kern="1200" dirty="0" err="1" smtClean="0">
              <a:latin typeface="Times New Roman" panose="02020603050405020304" pitchFamily="18" charset="0"/>
              <a:cs typeface="Times New Roman" panose="02020603050405020304" pitchFamily="18" charset="0"/>
            </a:rPr>
            <a:t>риб</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чи</a:t>
          </a:r>
          <a:r>
            <a:rPr lang="uz-Cyrl-UZ" sz="4500" kern="1200" dirty="0" smtClean="0">
              <a:latin typeface="Times New Roman" panose="02020603050405020304" pitchFamily="18" charset="0"/>
              <a:cs typeface="Times New Roman" panose="02020603050405020304" pitchFamily="18" charset="0"/>
            </a:rPr>
            <a:t>қ</a:t>
          </a:r>
          <a:r>
            <a:rPr lang="ru-RU" sz="4500" kern="1200" dirty="0" err="1" smtClean="0">
              <a:latin typeface="Times New Roman" panose="02020603050405020304" pitchFamily="18" charset="0"/>
              <a:cs typeface="Times New Roman" panose="02020603050405020304" pitchFamily="18" charset="0"/>
            </a:rPr>
            <a:t>илади</a:t>
          </a:r>
          <a:r>
            <a:rPr lang="ru-RU" sz="4500" kern="1200" dirty="0" smtClean="0">
              <a:latin typeface="Times New Roman" panose="02020603050405020304" pitchFamily="18" charset="0"/>
              <a:cs typeface="Times New Roman" panose="02020603050405020304" pitchFamily="18" charset="0"/>
            </a:rPr>
            <a:t>.</a:t>
          </a:r>
          <a:endParaRPr lang="ru-RU" sz="4500" kern="1200" dirty="0">
            <a:latin typeface="Times New Roman" panose="02020603050405020304" pitchFamily="18" charset="0"/>
            <a:cs typeface="Times New Roman" panose="02020603050405020304" pitchFamily="18" charset="0"/>
          </a:endParaRPr>
        </a:p>
      </dsp:txBody>
      <dsp:txXfrm>
        <a:off x="0" y="3300745"/>
        <a:ext cx="10515600" cy="1980989"/>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A2C700-54E6-40BC-BBC5-CF474CB106F3}">
      <dsp:nvSpPr>
        <dsp:cNvPr id="0" name=""/>
        <dsp:cNvSpPr/>
      </dsp:nvSpPr>
      <dsp:spPr>
        <a:xfrm>
          <a:off x="0" y="113817"/>
          <a:ext cx="10515600" cy="17374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Ў</a:t>
          </a:r>
          <a:r>
            <a:rPr lang="ru-RU" sz="3300" kern="1200" dirty="0" smtClean="0">
              <a:latin typeface="Times New Roman" panose="02020603050405020304" pitchFamily="18" charset="0"/>
              <a:cs typeface="Times New Roman" panose="02020603050405020304" pitchFamily="18" charset="0"/>
            </a:rPr>
            <a:t>з </a:t>
          </a:r>
          <a:r>
            <a:rPr lang="ru-RU" sz="3300" kern="1200" dirty="0" err="1" smtClean="0">
              <a:latin typeface="Times New Roman" panose="02020603050405020304" pitchFamily="18" charset="0"/>
              <a:cs typeface="Times New Roman" panose="02020603050405020304" pitchFamily="18" charset="0"/>
            </a:rPr>
            <a:t>мазмунига</a:t>
          </a:r>
          <a:r>
            <a:rPr lang="ru-RU" sz="3300" kern="1200" dirty="0" smtClean="0">
              <a:latin typeface="Times New Roman" panose="02020603050405020304" pitchFamily="18" charset="0"/>
              <a:cs typeface="Times New Roman" panose="02020603050405020304" pitchFamily="18" charset="0"/>
            </a:rPr>
            <a:t> к</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ра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бу</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a:t>
          </a:r>
          <a:r>
            <a:rPr lang="uz-Cyrl-UZ" sz="3300" kern="1200" dirty="0" smtClean="0">
              <a:latin typeface="Times New Roman" panose="02020603050405020304" pitchFamily="18" charset="0"/>
              <a:cs typeface="Times New Roman" panose="02020603050405020304" pitchFamily="18" charset="0"/>
            </a:rPr>
            <a:t>ь</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ижтимоий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бозор</a:t>
          </a:r>
          <a:r>
            <a:rPr lang="ru-RU" sz="3300" kern="1200" dirty="0" smtClean="0">
              <a:latin typeface="Times New Roman" panose="02020603050405020304" pitchFamily="18" charset="0"/>
              <a:cs typeface="Times New Roman" panose="02020603050405020304" pitchFamily="18" charset="0"/>
            </a:rPr>
            <a:t> х</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жалиги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моделига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жуда</a:t>
          </a:r>
          <a:r>
            <a:rPr lang="ru-RU" sz="3300" kern="1200" dirty="0" smtClean="0">
              <a:latin typeface="Times New Roman" panose="02020603050405020304" pitchFamily="18" charset="0"/>
              <a:cs typeface="Times New Roman" panose="02020603050405020304" pitchFamily="18" charset="0"/>
            </a:rPr>
            <a:t> я</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ин </a:t>
          </a:r>
          <a:r>
            <a:rPr lang="ru-RU" sz="3300" kern="1200" dirty="0" err="1" smtClean="0">
              <a:latin typeface="Times New Roman" panose="02020603050405020304" pitchFamily="18" charset="0"/>
              <a:cs typeface="Times New Roman" panose="02020603050405020304" pitchFamily="18" charset="0"/>
            </a:rPr>
            <a:t>туради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ва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уларни</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уйидаги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хусусиятлар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бо</a:t>
          </a:r>
          <a:r>
            <a:rPr lang="uz-Cyrl-UZ" sz="3300" kern="1200" dirty="0" smtClean="0">
              <a:latin typeface="Times New Roman" panose="02020603050405020304" pitchFamily="18" charset="0"/>
              <a:cs typeface="Times New Roman" panose="02020603050405020304" pitchFamily="18" charset="0"/>
            </a:rPr>
            <a:t>ғ</a:t>
          </a:r>
          <a:r>
            <a:rPr lang="ru-RU" sz="3300" kern="1200" dirty="0" err="1" smtClean="0">
              <a:latin typeface="Times New Roman" panose="02020603050405020304" pitchFamily="18" charset="0"/>
              <a:cs typeface="Times New Roman" panose="02020603050405020304" pitchFamily="18" charset="0"/>
            </a:rPr>
            <a:t>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туради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84815" y="198632"/>
        <a:ext cx="10345970" cy="1567820"/>
      </dsp:txXfrm>
    </dsp:sp>
    <dsp:sp modelId="{543C0BAF-224E-49D9-91A4-44C6F7F77AF1}">
      <dsp:nvSpPr>
        <dsp:cNvPr id="0" name=""/>
        <dsp:cNvSpPr/>
      </dsp:nvSpPr>
      <dsp:spPr>
        <a:xfrm>
          <a:off x="0" y="1851268"/>
          <a:ext cx="10515600"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давлат секторининг аҳамияти;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давлатнинг етакчи роли, давлат бюджетининг ЯИМдаги улушининг 50% дан юқорилиги;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демократиянинг ривожланган тизими;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меҳнат муносабатларини тартибга солиш, касаба уюшмаларининг роли;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бандлик сиёсати; </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ru-RU" sz="2600" kern="1200" dirty="0" smtClean="0">
              <a:latin typeface="Times New Roman" panose="02020603050405020304" pitchFamily="18" charset="0"/>
              <a:cs typeface="Times New Roman" panose="02020603050405020304" pitchFamily="18" charset="0"/>
            </a:rPr>
            <a:t>а</a:t>
          </a:r>
          <a:r>
            <a:rPr lang="uz-Cyrl-UZ" sz="2600" kern="1200" dirty="0" smtClean="0">
              <a:latin typeface="Times New Roman" panose="02020603050405020304" pitchFamily="18" charset="0"/>
              <a:cs typeface="Times New Roman" panose="02020603050405020304" pitchFamily="18" charset="0"/>
            </a:rPr>
            <a:t>ҳ</a:t>
          </a:r>
          <a:r>
            <a:rPr lang="ru-RU" sz="2600" kern="1200" dirty="0" err="1" smtClean="0">
              <a:latin typeface="Times New Roman" panose="02020603050405020304" pitchFamily="18" charset="0"/>
              <a:cs typeface="Times New Roman" panose="02020603050405020304" pitchFamily="18" charset="0"/>
            </a:rPr>
            <a:t>олининг</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даромадлар</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даражаси</a:t>
          </a:r>
          <a:r>
            <a:rPr lang="ru-RU" sz="2600" kern="1200" dirty="0" smtClean="0">
              <a:latin typeface="Times New Roman" panose="02020603050405020304" pitchFamily="18" charset="0"/>
              <a:cs typeface="Times New Roman" panose="02020603050405020304" pitchFamily="18" charset="0"/>
            </a:rPr>
            <a:t> б</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йича</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таба</a:t>
          </a:r>
          <a:r>
            <a:rPr lang="uz-Cyrl-UZ" sz="2600" kern="1200" dirty="0" smtClean="0">
              <a:latin typeface="Times New Roman" panose="02020603050405020304" pitchFamily="18" charset="0"/>
              <a:cs typeface="Times New Roman" panose="02020603050405020304" pitchFamily="18" charset="0"/>
            </a:rPr>
            <a:t>қ</a:t>
          </a:r>
          <a:r>
            <a:rPr lang="ru-RU" sz="2600" kern="1200" dirty="0" err="1" smtClean="0">
              <a:latin typeface="Times New Roman" panose="02020603050405020304" pitchFamily="18" charset="0"/>
              <a:cs typeface="Times New Roman" panose="02020603050405020304" pitchFamily="18" charset="0"/>
            </a:rPr>
            <a:t>алашувини</a:t>
          </a:r>
          <a:r>
            <a:rPr lang="ru-RU" sz="2600" kern="1200" dirty="0" smtClean="0">
              <a:latin typeface="Times New Roman" panose="02020603050405020304" pitchFamily="18" charset="0"/>
              <a:cs typeface="Times New Roman" panose="02020603050405020304" pitchFamily="18" charset="0"/>
            </a:rPr>
            <a:t> </a:t>
          </a:r>
          <a:r>
            <a:rPr lang="ru-RU" sz="2600" kern="1200" dirty="0" err="1" smtClean="0">
              <a:latin typeface="Times New Roman" panose="02020603050405020304" pitchFamily="18" charset="0"/>
              <a:cs typeface="Times New Roman" panose="02020603050405020304" pitchFamily="18" charset="0"/>
            </a:rPr>
            <a:t>пасайтиришга</a:t>
          </a:r>
          <a:r>
            <a:rPr lang="ru-RU" sz="2600" kern="1200" dirty="0" smtClean="0">
              <a:latin typeface="Times New Roman" panose="02020603050405020304" pitchFamily="18" charset="0"/>
              <a:cs typeface="Times New Roman" panose="02020603050405020304" pitchFamily="18" charset="0"/>
            </a:rPr>
            <a:t> й</a:t>
          </a:r>
          <a:r>
            <a:rPr lang="uz-Cyrl-UZ" sz="2600" kern="1200" dirty="0" smtClean="0">
              <a:latin typeface="Times New Roman" panose="02020603050405020304" pitchFamily="18" charset="0"/>
              <a:cs typeface="Times New Roman" panose="02020603050405020304" pitchFamily="18" charset="0"/>
            </a:rPr>
            <a:t>ў</a:t>
          </a:r>
          <a:r>
            <a:rPr lang="ru-RU" sz="2600" kern="1200" dirty="0" err="1" smtClean="0">
              <a:latin typeface="Times New Roman" panose="02020603050405020304" pitchFamily="18" charset="0"/>
              <a:cs typeface="Times New Roman" panose="02020603050405020304" pitchFamily="18" charset="0"/>
            </a:rPr>
            <a:t>налтирилган</a:t>
          </a:r>
          <a:r>
            <a:rPr lang="ru-RU" sz="2600" kern="1200" dirty="0" smtClean="0">
              <a:latin typeface="Times New Roman" panose="02020603050405020304" pitchFamily="18" charset="0"/>
              <a:cs typeface="Times New Roman" panose="02020603050405020304" pitchFamily="18" charset="0"/>
            </a:rPr>
            <a:t> фискал </a:t>
          </a:r>
          <a:r>
            <a:rPr lang="ru-RU" sz="2600" kern="1200" dirty="0" err="1" smtClean="0">
              <a:latin typeface="Times New Roman" panose="02020603050405020304" pitchFamily="18" charset="0"/>
              <a:cs typeface="Times New Roman" panose="02020603050405020304" pitchFamily="18" charset="0"/>
            </a:rPr>
            <a:t>сиёсат</a:t>
          </a:r>
          <a:r>
            <a:rPr lang="ru-RU" sz="2600"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0" y="1851268"/>
        <a:ext cx="10515600" cy="3552120"/>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6AA77C-9EC3-447C-8D69-1E26627A3841}">
      <dsp:nvSpPr>
        <dsp:cNvPr id="0" name=""/>
        <dsp:cNvSpPr/>
      </dsp:nvSpPr>
      <dsp:spPr>
        <a:xfrm>
          <a:off x="0" y="22423"/>
          <a:ext cx="10515600" cy="18953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ru-RU" sz="3600" kern="1200" dirty="0" err="1" smtClean="0">
              <a:latin typeface="Times New Roman" panose="02020603050405020304" pitchFamily="18" charset="0"/>
              <a:cs typeface="Times New Roman" panose="02020603050405020304" pitchFamily="18" charset="0"/>
            </a:rPr>
            <a:t>Лекин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бу</a:t>
          </a:r>
          <a:r>
            <a:rPr lang="ru-RU" sz="3600" kern="1200" dirty="0" smtClean="0">
              <a:latin typeface="Times New Roman" panose="02020603050405020304" pitchFamily="18" charset="0"/>
              <a:cs typeface="Times New Roman" panose="02020603050405020304" pitchFamily="18" charset="0"/>
            </a:rPr>
            <a:t> модель </a:t>
          </a:r>
          <a:r>
            <a:rPr lang="ru-RU" sz="3600" kern="1200" dirty="0" err="1" smtClean="0">
              <a:latin typeface="Times New Roman" panose="02020603050405020304" pitchFamily="18" charset="0"/>
              <a:cs typeface="Times New Roman" panose="02020603050405020304" pitchFamily="18" charset="0"/>
            </a:rPr>
            <a:t>бир</a:t>
          </a:r>
          <a:r>
            <a:rPr lang="ru-RU" sz="3600" kern="1200" dirty="0" smtClean="0">
              <a:latin typeface="Times New Roman" panose="02020603050405020304" pitchFamily="18" charset="0"/>
              <a:cs typeface="Times New Roman" panose="02020603050405020304" pitchFamily="18" charset="0"/>
            </a:rPr>
            <a:t> </a:t>
          </a:r>
          <a:r>
            <a:rPr lang="uz-Cyrl-UZ" sz="3600" kern="1200" dirty="0" smtClean="0">
              <a:latin typeface="Times New Roman" panose="02020603050405020304" pitchFamily="18" charset="0"/>
              <a:cs typeface="Times New Roman" panose="02020603050405020304" pitchFamily="18" charset="0"/>
            </a:rPr>
            <a:t>қ</a:t>
          </a:r>
          <a:r>
            <a:rPr lang="ru-RU" sz="3600" kern="1200" dirty="0" err="1" smtClean="0">
              <a:latin typeface="Times New Roman" panose="02020603050405020304" pitchFamily="18" charset="0"/>
              <a:cs typeface="Times New Roman" panose="02020603050405020304" pitchFamily="18" charset="0"/>
            </a:rPr>
            <a:t>анча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муаммолардан</a:t>
          </a:r>
          <a:r>
            <a:rPr lang="ru-RU" sz="3600" kern="1200" dirty="0" smtClean="0">
              <a:latin typeface="Times New Roman" panose="02020603050405020304" pitchFamily="18" charset="0"/>
              <a:cs typeface="Times New Roman" panose="02020603050405020304" pitchFamily="18" charset="0"/>
            </a:rPr>
            <a:t> </a:t>
          </a:r>
          <a:r>
            <a:rPr lang="uz-Cyrl-UZ" sz="3600" kern="1200" dirty="0" smtClean="0">
              <a:latin typeface="Times New Roman" panose="02020603050405020304" pitchFamily="18" charset="0"/>
              <a:cs typeface="Times New Roman" panose="02020603050405020304" pitchFamily="18" charset="0"/>
            </a:rPr>
            <a:t>ҳ</a:t>
          </a:r>
          <a:r>
            <a:rPr lang="ru-RU" sz="3600" kern="1200" dirty="0" err="1" smtClean="0">
              <a:latin typeface="Times New Roman" panose="02020603050405020304" pitchFamily="18" charset="0"/>
              <a:cs typeface="Times New Roman" panose="02020603050405020304" pitchFamily="18" charset="0"/>
            </a:rPr>
            <a:t>ам</a:t>
          </a:r>
          <a:r>
            <a:rPr lang="ru-RU" sz="3600" kern="1200" dirty="0" smtClean="0">
              <a:latin typeface="Times New Roman" panose="02020603050405020304" pitchFamily="18" charset="0"/>
              <a:cs typeface="Times New Roman" panose="02020603050405020304" pitchFamily="18" charset="0"/>
            </a:rPr>
            <a:t> </a:t>
          </a:r>
          <a:r>
            <a:rPr lang="uz-Cyrl-UZ" sz="3600" kern="1200" dirty="0" smtClean="0">
              <a:latin typeface="Times New Roman" panose="02020603050405020304" pitchFamily="18" charset="0"/>
              <a:cs typeface="Times New Roman" panose="02020603050405020304" pitchFamily="18" charset="0"/>
            </a:rPr>
            <a:t>ҳ</a:t>
          </a:r>
          <a:r>
            <a:rPr lang="ru-RU" sz="3600" kern="1200" dirty="0" err="1" smtClean="0">
              <a:latin typeface="Times New Roman" panose="02020603050405020304" pitchFamily="18" charset="0"/>
              <a:cs typeface="Times New Roman" panose="02020603050405020304" pitchFamily="18" charset="0"/>
            </a:rPr>
            <a:t>оли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эмас</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Ижтимоий</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бозор</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хўжалиги</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моделига</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асосланган</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иқтисодиёт</a:t>
          </a:r>
          <a:r>
            <a:rPr lang="uz-Cyrl-UZ" sz="3600" kern="1200" dirty="0" smtClean="0">
              <a:latin typeface="Times New Roman" panose="02020603050405020304" pitchFamily="18" charset="0"/>
              <a:cs typeface="Times New Roman" panose="02020603050405020304" pitchFamily="18" charset="0"/>
            </a:rPr>
            <a:t>г</a:t>
          </a:r>
          <a:r>
            <a:rPr lang="ru-RU" sz="3600" kern="1200" dirty="0" smtClean="0">
              <a:latin typeface="Times New Roman" panose="02020603050405020304" pitchFamily="18" charset="0"/>
              <a:cs typeface="Times New Roman" panose="02020603050405020304" pitchFamily="18" charset="0"/>
            </a:rPr>
            <a:t>а </a:t>
          </a:r>
          <a:r>
            <a:rPr lang="ru-RU" sz="3600" kern="1200" dirty="0" err="1" smtClean="0">
              <a:latin typeface="Times New Roman" panose="02020603050405020304" pitchFamily="18" charset="0"/>
              <a:cs typeface="Times New Roman" panose="02020603050405020304" pitchFamily="18" charset="0"/>
            </a:rPr>
            <a:t>хос</a:t>
          </a:r>
          <a:r>
            <a:rPr lang="ru-RU" sz="3600" kern="1200" dirty="0" smtClean="0">
              <a:latin typeface="Times New Roman" panose="02020603050405020304" pitchFamily="18" charset="0"/>
              <a:cs typeface="Times New Roman" panose="02020603050405020304" pitchFamily="18" charset="0"/>
            </a:rPr>
            <a:t> </a:t>
          </a:r>
          <a:r>
            <a:rPr lang="ru-RU" sz="3600" kern="1200" dirty="0" err="1" smtClean="0">
              <a:latin typeface="Times New Roman" panose="02020603050405020304" pitchFamily="18" charset="0"/>
              <a:cs typeface="Times New Roman" panose="02020603050405020304" pitchFamily="18" charset="0"/>
            </a:rPr>
            <a:t>муаммолар</a:t>
          </a:r>
          <a:r>
            <a:rPr lang="ru-RU" sz="3600" kern="1200" dirty="0" smtClean="0">
              <a:latin typeface="Times New Roman" panose="02020603050405020304" pitchFamily="18" charset="0"/>
              <a:cs typeface="Times New Roman" panose="02020603050405020304" pitchFamily="18" charset="0"/>
            </a:rPr>
            <a:t>: </a:t>
          </a:r>
          <a:endParaRPr lang="ru-RU" sz="3600" kern="1200" dirty="0">
            <a:latin typeface="Times New Roman" panose="02020603050405020304" pitchFamily="18" charset="0"/>
            <a:cs typeface="Times New Roman" panose="02020603050405020304" pitchFamily="18" charset="0"/>
          </a:endParaRPr>
        </a:p>
      </dsp:txBody>
      <dsp:txXfrm>
        <a:off x="92526" y="114949"/>
        <a:ext cx="10330548" cy="1710347"/>
      </dsp:txXfrm>
    </dsp:sp>
    <dsp:sp modelId="{40F5A377-995C-4881-9A73-DEAA76CC599D}">
      <dsp:nvSpPr>
        <dsp:cNvPr id="0" name=""/>
        <dsp:cNvSpPr/>
      </dsp:nvSpPr>
      <dsp:spPr>
        <a:xfrm>
          <a:off x="0" y="1917823"/>
          <a:ext cx="10515600" cy="357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давлат бюджети камомади – давлат миллий иқтисодиётга фаол аралашаётганлиги, аҳолини ижтимоий ҳимоя қилишнинг юқорилиги давлат харажатларини ошириб, давлат бюджети камомадига олиб келади; </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ишсизлик – давлат мулки хусусий мулкига нисбатан кўплиги ва кичик, ўрта тадбиркорларнинг суст ривожланганлиги ишсизлик муаммолари келиб чиқишига сабаб бўлади; </a:t>
          </a:r>
          <a:endParaRPr lang="ru-RU" sz="2800" kern="1200" dirty="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uz-Cyrl-UZ" sz="2800" kern="1200" dirty="0" smtClean="0">
              <a:latin typeface="Times New Roman" panose="02020603050405020304" pitchFamily="18" charset="0"/>
              <a:cs typeface="Times New Roman" panose="02020603050405020304" pitchFamily="18" charset="0"/>
            </a:rPr>
            <a:t>самарадорлиги паст даражада бўлган давлат тадбиркорлик фаолияти.</a:t>
          </a:r>
          <a:endParaRPr lang="ru-RU" sz="2800" kern="1200" dirty="0">
            <a:latin typeface="Times New Roman" panose="02020603050405020304" pitchFamily="18" charset="0"/>
            <a:cs typeface="Times New Roman" panose="02020603050405020304" pitchFamily="18" charset="0"/>
          </a:endParaRPr>
        </a:p>
      </dsp:txBody>
      <dsp:txXfrm>
        <a:off x="0" y="1917823"/>
        <a:ext cx="10515600" cy="3576960"/>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3F8033-143D-41B1-9B79-C2977D95A851}">
      <dsp:nvSpPr>
        <dsp:cNvPr id="0" name=""/>
        <dsp:cNvSpPr/>
      </dsp:nvSpPr>
      <dsp:spPr>
        <a:xfrm>
          <a:off x="0" y="55902"/>
          <a:ext cx="10515600" cy="26465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Ушбу модель меҳнат ва капитал манфаатлари мувозанатини катъий ушлаб тургандагина юқори энг сўнгги туб натижаларга эришишни таъминлайди. </a:t>
          </a:r>
          <a:endParaRPr lang="ru-RU" sz="3900" kern="1200" dirty="0">
            <a:latin typeface="Times New Roman" panose="02020603050405020304" pitchFamily="18" charset="0"/>
            <a:cs typeface="Times New Roman" panose="02020603050405020304" pitchFamily="18" charset="0"/>
          </a:endParaRPr>
        </a:p>
      </dsp:txBody>
      <dsp:txXfrm>
        <a:off x="129193" y="185095"/>
        <a:ext cx="10257214" cy="2388154"/>
      </dsp:txXfrm>
    </dsp:sp>
    <dsp:sp modelId="{99F99B33-1A08-4B95-893F-45F292AF3537}">
      <dsp:nvSpPr>
        <dsp:cNvPr id="0" name=""/>
        <dsp:cNvSpPr/>
      </dsp:nvSpPr>
      <dsp:spPr>
        <a:xfrm>
          <a:off x="0" y="2814763"/>
          <a:ext cx="10515600" cy="26465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smtClean="0">
              <a:latin typeface="Times New Roman" panose="02020603050405020304" pitchFamily="18" charset="0"/>
              <a:cs typeface="Times New Roman" panose="02020603050405020304" pitchFamily="18" charset="0"/>
            </a:rPr>
            <a:t>Аммо </a:t>
          </a:r>
          <a:r>
            <a:rPr lang="uz-Cyrl-UZ" sz="3900" kern="1200" dirty="0" smtClean="0">
              <a:latin typeface="Times New Roman" panose="02020603050405020304" pitchFamily="18" charset="0"/>
              <a:cs typeface="Times New Roman" panose="02020603050405020304" pitchFamily="18" charset="0"/>
            </a:rPr>
            <a:t>у америка моделига нисбатан бирмунча камроқ ўзгарувчан (мослашувчан), иқтисодий конъюнктура ўзгаришидан кучсиз таъсирланади.</a:t>
          </a:r>
          <a:endParaRPr lang="ru-RU" sz="3900" kern="1200" dirty="0">
            <a:latin typeface="Times New Roman" panose="02020603050405020304" pitchFamily="18" charset="0"/>
            <a:cs typeface="Times New Roman" panose="02020603050405020304" pitchFamily="18" charset="0"/>
          </a:endParaRPr>
        </a:p>
      </dsp:txBody>
      <dsp:txXfrm>
        <a:off x="129193" y="2943956"/>
        <a:ext cx="10257214" cy="2388154"/>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B19848-9BAF-45B8-9527-45945BE16947}">
      <dsp:nvSpPr>
        <dsp:cNvPr id="0" name=""/>
        <dsp:cNvSpPr/>
      </dsp:nvSpPr>
      <dsp:spPr>
        <a:xfrm>
          <a:off x="0" y="264981"/>
          <a:ext cx="10515600" cy="7956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4. Иқтисодий тараққиётнинг Шарқий Осиё модели</a:t>
          </a:r>
          <a:endParaRPr lang="ru-RU" sz="3400" kern="1200" dirty="0">
            <a:latin typeface="Times New Roman" panose="02020603050405020304" pitchFamily="18" charset="0"/>
            <a:cs typeface="Times New Roman" panose="02020603050405020304" pitchFamily="18" charset="0"/>
          </a:endParaRPr>
        </a:p>
      </dsp:txBody>
      <dsp:txXfrm>
        <a:off x="38838" y="303819"/>
        <a:ext cx="10437924" cy="717924"/>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C6E77D-E0FE-4906-A8D0-F0806D4C611B}">
      <dsp:nvSpPr>
        <dsp:cNvPr id="0" name=""/>
        <dsp:cNvSpPr/>
      </dsp:nvSpPr>
      <dsp:spPr>
        <a:xfrm>
          <a:off x="0" y="116648"/>
          <a:ext cx="10515600" cy="912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Шарқий Осиё модели.</a:t>
          </a:r>
          <a:r>
            <a:rPr lang="uz-Cyrl-UZ" sz="2400" kern="1200" dirty="0" smtClean="0">
              <a:latin typeface="Times New Roman" panose="02020603050405020304" pitchFamily="18" charset="0"/>
              <a:cs typeface="Times New Roman" panose="02020603050405020304" pitchFamily="18" charset="0"/>
            </a:rPr>
            <a:t> </a:t>
          </a:r>
          <a:endParaRPr lang="ru-RU" sz="2400" kern="1200" dirty="0">
            <a:latin typeface="Times New Roman" panose="02020603050405020304" pitchFamily="18" charset="0"/>
            <a:cs typeface="Times New Roman" panose="02020603050405020304" pitchFamily="18" charset="0"/>
          </a:endParaRPr>
        </a:p>
      </dsp:txBody>
      <dsp:txXfrm>
        <a:off x="44549" y="161197"/>
        <a:ext cx="10426502" cy="823502"/>
      </dsp:txXfrm>
    </dsp:sp>
    <dsp:sp modelId="{40E0F331-4C19-4F29-9214-5E8922C4AA18}">
      <dsp:nvSpPr>
        <dsp:cNvPr id="0" name=""/>
        <dsp:cNvSpPr/>
      </dsp:nvSpPr>
      <dsp:spPr>
        <a:xfrm>
          <a:off x="0" y="1098368"/>
          <a:ext cx="10515600" cy="912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Ушбу модель Япония ва Жануби-Шарқий Осиёнинг бир қатор мамлакатларида (Жанубий Корея, Тайвань, Сингапур) қўлланилади. </a:t>
          </a:r>
          <a:endParaRPr lang="ru-RU" sz="2400" kern="1200" dirty="0">
            <a:latin typeface="Times New Roman" panose="02020603050405020304" pitchFamily="18" charset="0"/>
            <a:cs typeface="Times New Roman" panose="02020603050405020304" pitchFamily="18" charset="0"/>
          </a:endParaRPr>
        </a:p>
      </dsp:txBody>
      <dsp:txXfrm>
        <a:off x="44549" y="1142917"/>
        <a:ext cx="10426502" cy="823502"/>
      </dsp:txXfrm>
    </dsp:sp>
    <dsp:sp modelId="{FF82AD8F-6AB4-42C6-A184-8A96D46A4325}">
      <dsp:nvSpPr>
        <dsp:cNvPr id="0" name=""/>
        <dsp:cNvSpPr/>
      </dsp:nvSpPr>
      <dsp:spPr>
        <a:xfrm>
          <a:off x="0" y="2080089"/>
          <a:ext cx="10515600" cy="912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58775" algn="just" defTabSz="1066800" rtl="0">
            <a:lnSpc>
              <a:spcPct val="90000"/>
            </a:lnSpc>
            <a:spcBef>
              <a:spcPct val="0"/>
            </a:spcBef>
            <a:spcAft>
              <a:spcPct val="35000"/>
            </a:spcAft>
          </a:pPr>
          <a:r>
            <a:rPr lang="uz-Cyrl-UZ" sz="2400" kern="1200" smtClean="0">
              <a:latin typeface="Times New Roman" panose="02020603050405020304" pitchFamily="18" charset="0"/>
              <a:cs typeface="Times New Roman" panose="02020603050405020304" pitchFamily="18" charset="0"/>
            </a:rPr>
            <a:t>Моделнинг </a:t>
          </a:r>
          <a:r>
            <a:rPr lang="uz-Cyrl-UZ" sz="2400" kern="1200" dirty="0" smtClean="0">
              <a:latin typeface="Times New Roman" panose="02020603050405020304" pitchFamily="18" charset="0"/>
              <a:cs typeface="Times New Roman" panose="02020603050405020304" pitchFamily="18" charset="0"/>
            </a:rPr>
            <a:t>хусусиятлари миллий менталитет, шарқона анъаналар ва маданият таъсирида шаклланган: </a:t>
          </a:r>
          <a:endParaRPr lang="ru-RU" sz="2400" kern="1200" dirty="0">
            <a:latin typeface="Times New Roman" panose="02020603050405020304" pitchFamily="18" charset="0"/>
            <a:cs typeface="Times New Roman" panose="02020603050405020304" pitchFamily="18" charset="0"/>
          </a:endParaRPr>
        </a:p>
      </dsp:txBody>
      <dsp:txXfrm>
        <a:off x="44549" y="2124638"/>
        <a:ext cx="10426502" cy="823502"/>
      </dsp:txXfrm>
    </dsp:sp>
    <dsp:sp modelId="{884A2983-A677-4322-BEC0-E7CDF20FD2ED}">
      <dsp:nvSpPr>
        <dsp:cNvPr id="0" name=""/>
        <dsp:cNvSpPr/>
      </dsp:nvSpPr>
      <dsp:spPr>
        <a:xfrm>
          <a:off x="0" y="2992688"/>
          <a:ext cx="10515600" cy="1242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қариндош-уруғчилик; </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давлат ва тадбиркорлар манфаатларининг узвий боғлиқлиги: </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иқтисодиётнинг экспортга йўналтирилганлиги; </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uz-Cyrl-UZ" sz="1900" kern="1200" dirty="0" smtClean="0">
              <a:latin typeface="Times New Roman" panose="02020603050405020304" pitchFamily="18" charset="0"/>
              <a:cs typeface="Times New Roman" panose="02020603050405020304" pitchFamily="18" charset="0"/>
            </a:rPr>
            <a:t>бир умрлик ёлланиб ишлаш тизимининг меҳнат фаолиятини рағбатлантириш асоси эканлиги.</a:t>
          </a:r>
          <a:endParaRPr lang="ru-RU" sz="1900" kern="1200" dirty="0">
            <a:latin typeface="Times New Roman" panose="02020603050405020304" pitchFamily="18" charset="0"/>
            <a:cs typeface="Times New Roman" panose="02020603050405020304" pitchFamily="18" charset="0"/>
          </a:endParaRPr>
        </a:p>
      </dsp:txBody>
      <dsp:txXfrm>
        <a:off x="0" y="2992688"/>
        <a:ext cx="10515600" cy="1242000"/>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52845B-15E9-4836-9ADE-3859EDB7F7C9}">
      <dsp:nvSpPr>
        <dsp:cNvPr id="0" name=""/>
        <dsp:cNvSpPr/>
      </dsp:nvSpPr>
      <dsp:spPr>
        <a:xfrm>
          <a:off x="0" y="234261"/>
          <a:ext cx="10515600" cy="249999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uz-Cyrl-UZ" sz="3700" kern="1200" dirty="0" smtClean="0">
              <a:latin typeface="Times New Roman" panose="02020603050405020304" pitchFamily="18" charset="0"/>
              <a:cs typeface="Times New Roman" panose="02020603050405020304" pitchFamily="18" charset="0"/>
            </a:rPr>
            <a:t>“</a:t>
          </a:r>
          <a:r>
            <a:rPr lang="ru-RU" sz="3700" kern="1200" dirty="0" smtClean="0">
              <a:latin typeface="Times New Roman" panose="02020603050405020304" pitchFamily="18" charset="0"/>
              <a:cs typeface="Times New Roman" panose="02020603050405020304" pitchFamily="18" charset="0"/>
            </a:rPr>
            <a:t>Япония модели</a:t>
          </a:r>
          <a:r>
            <a:rPr lang="uz-Cyrl-UZ" sz="3700" kern="1200" dirty="0" smtClean="0">
              <a:latin typeface="Times New Roman" panose="02020603050405020304" pitchFamily="18" charset="0"/>
              <a:cs typeface="Times New Roman" panose="02020603050405020304" pitchFamily="18" charset="0"/>
            </a:rPr>
            <a:t>”</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деярли</a:t>
          </a:r>
          <a:r>
            <a:rPr lang="ru-RU" sz="3700" kern="1200" dirty="0" smtClean="0">
              <a:latin typeface="Times New Roman" panose="02020603050405020304" pitchFamily="18" charset="0"/>
              <a:cs typeface="Times New Roman" panose="02020603050405020304" pitchFamily="18" charset="0"/>
            </a:rPr>
            <a:t> 150 </a:t>
          </a:r>
          <a:r>
            <a:rPr lang="ru-RU" sz="3700" kern="1200" dirty="0" err="1" smtClean="0">
              <a:latin typeface="Times New Roman" panose="02020603050405020304" pitchFamily="18" charset="0"/>
              <a:cs typeface="Times New Roman" panose="02020603050405020304" pitchFamily="18" charset="0"/>
            </a:rPr>
            <a:t>йил</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давомида</a:t>
          </a:r>
          <a:r>
            <a:rPr lang="ru-RU" sz="3700" kern="1200" dirty="0" smtClean="0">
              <a:latin typeface="Times New Roman" panose="02020603050405020304" pitchFamily="18" charset="0"/>
              <a:cs typeface="Times New Roman" panose="02020603050405020304" pitchFamily="18" charset="0"/>
            </a:rPr>
            <a:t> </a:t>
          </a:r>
          <a:r>
            <a:rPr lang="uz-Cyrl-UZ" sz="3700" kern="1200" dirty="0" smtClean="0">
              <a:latin typeface="Times New Roman" panose="02020603050405020304" pitchFamily="18" charset="0"/>
              <a:cs typeface="Times New Roman" panose="02020603050405020304" pitchFamily="18" charset="0"/>
            </a:rPr>
            <a:t>ў</a:t>
          </a:r>
          <a:r>
            <a:rPr lang="ru-RU" sz="3700" kern="1200" dirty="0" smtClean="0">
              <a:latin typeface="Times New Roman" panose="02020603050405020304" pitchFamily="18" charset="0"/>
              <a:cs typeface="Times New Roman" panose="02020603050405020304" pitchFamily="18" charset="0"/>
            </a:rPr>
            <a:t>з </a:t>
          </a:r>
          <a:r>
            <a:rPr lang="ru-RU" sz="3700" kern="1200" dirty="0" err="1" smtClean="0">
              <a:latin typeface="Times New Roman" panose="02020603050405020304" pitchFamily="18" charset="0"/>
              <a:cs typeface="Times New Roman" panose="02020603050405020304" pitchFamily="18" charset="0"/>
            </a:rPr>
            <a:t>ривожланиш</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хусусиятларига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эга</a:t>
          </a:r>
          <a:r>
            <a:rPr lang="ru-RU" sz="3700" kern="1200" dirty="0" smtClean="0">
              <a:latin typeface="Times New Roman" panose="02020603050405020304" pitchFamily="18" charset="0"/>
              <a:cs typeface="Times New Roman" panose="02020603050405020304" pitchFamily="18" charset="0"/>
            </a:rPr>
            <a:t> б</a:t>
          </a:r>
          <a:r>
            <a:rPr lang="uz-Cyrl-UZ" sz="3700" kern="1200" dirty="0" smtClean="0">
              <a:latin typeface="Times New Roman" panose="02020603050405020304" pitchFamily="18" charset="0"/>
              <a:cs typeface="Times New Roman" panose="02020603050405020304" pitchFamily="18" charset="0"/>
            </a:rPr>
            <a:t>ў</a:t>
          </a:r>
          <a:r>
            <a:rPr lang="ru-RU" sz="3700" kern="1200" dirty="0" err="1" smtClean="0">
              <a:latin typeface="Times New Roman" panose="02020603050405020304" pitchFamily="18" charset="0"/>
              <a:cs typeface="Times New Roman" panose="02020603050405020304" pitchFamily="18" charset="0"/>
            </a:rPr>
            <a:t>лган</a:t>
          </a:r>
          <a:r>
            <a:rPr lang="ru-RU" sz="3700" kern="1200" dirty="0" smtClean="0">
              <a:latin typeface="Times New Roman" panose="02020603050405020304" pitchFamily="18" charset="0"/>
              <a:cs typeface="Times New Roman" panose="02020603050405020304" pitchFamily="18" charset="0"/>
            </a:rPr>
            <a:t>. </a:t>
          </a:r>
          <a:endParaRPr lang="ru-RU" sz="3700" kern="1200" dirty="0">
            <a:latin typeface="Times New Roman" panose="02020603050405020304" pitchFamily="18" charset="0"/>
            <a:cs typeface="Times New Roman" panose="02020603050405020304" pitchFamily="18" charset="0"/>
          </a:endParaRPr>
        </a:p>
      </dsp:txBody>
      <dsp:txXfrm>
        <a:off x="122040" y="356301"/>
        <a:ext cx="10271520" cy="2255917"/>
      </dsp:txXfrm>
    </dsp:sp>
    <dsp:sp modelId="{62C22312-15AF-48F1-A498-A0D5C2100F07}">
      <dsp:nvSpPr>
        <dsp:cNvPr id="0" name=""/>
        <dsp:cNvSpPr/>
      </dsp:nvSpPr>
      <dsp:spPr>
        <a:xfrm>
          <a:off x="0" y="2840819"/>
          <a:ext cx="10515600" cy="249999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ru-RU" sz="3700" kern="1200" smtClean="0">
              <a:latin typeface="Times New Roman" panose="02020603050405020304" pitchFamily="18" charset="0"/>
              <a:cs typeface="Times New Roman" panose="02020603050405020304" pitchFamily="18" charset="0"/>
            </a:rPr>
            <a:t>Япония </a:t>
          </a:r>
          <a:r>
            <a:rPr lang="ru-RU" sz="3700" kern="1200" dirty="0" err="1" smtClean="0">
              <a:latin typeface="Times New Roman" panose="02020603050405020304" pitchFamily="18" charset="0"/>
              <a:cs typeface="Times New Roman" panose="02020603050405020304" pitchFamily="18" charset="0"/>
            </a:rPr>
            <a:t>моделининг</a:t>
          </a:r>
          <a:r>
            <a:rPr lang="ru-RU" sz="3700" kern="1200" dirty="0" smtClean="0">
              <a:latin typeface="Times New Roman" panose="02020603050405020304" pitchFamily="18" charset="0"/>
              <a:cs typeface="Times New Roman" panose="02020603050405020304" pitchFamily="18" charset="0"/>
            </a:rPr>
            <a:t> Европа </a:t>
          </a:r>
          <a:r>
            <a:rPr lang="ru-RU" sz="3700" kern="1200" dirty="0" err="1" smtClean="0">
              <a:latin typeface="Times New Roman" panose="02020603050405020304" pitchFamily="18" charset="0"/>
              <a:cs typeface="Times New Roman" panose="02020603050405020304" pitchFamily="18" charset="0"/>
            </a:rPr>
            <a:t>мамлакатлари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ва</a:t>
          </a:r>
          <a:r>
            <a:rPr lang="ru-RU" sz="3700" kern="1200" dirty="0" smtClean="0">
              <a:latin typeface="Times New Roman" panose="02020603050405020304" pitchFamily="18" charset="0"/>
              <a:cs typeface="Times New Roman" panose="02020603050405020304" pitchFamily="18" charset="0"/>
            </a:rPr>
            <a:t> АҚШ </a:t>
          </a:r>
          <a:r>
            <a:rPr lang="ru-RU" sz="3700" kern="1200" dirty="0" err="1" smtClean="0">
              <a:latin typeface="Times New Roman" panose="02020603050405020304" pitchFamily="18" charset="0"/>
              <a:cs typeface="Times New Roman" panose="02020603050405020304" pitchFamily="18" charset="0"/>
            </a:rPr>
            <a:t>моделдаридан</a:t>
          </a:r>
          <a:r>
            <a:rPr lang="ru-RU" sz="3700" kern="1200" dirty="0" smtClean="0">
              <a:latin typeface="Times New Roman" panose="02020603050405020304" pitchFamily="18" charset="0"/>
              <a:cs typeface="Times New Roman" panose="02020603050405020304" pitchFamily="18" charset="0"/>
            </a:rPr>
            <a:t> фар</a:t>
          </a:r>
          <a:r>
            <a:rPr lang="uz-Cyrl-UZ" sz="3700" kern="1200" dirty="0" smtClean="0">
              <a:latin typeface="Times New Roman" panose="02020603050405020304" pitchFamily="18" charset="0"/>
              <a:cs typeface="Times New Roman" panose="02020603050405020304" pitchFamily="18" charset="0"/>
            </a:rPr>
            <a:t>қ</a:t>
          </a:r>
          <a:r>
            <a:rPr lang="ru-RU" sz="3700" kern="1200" dirty="0" smtClean="0">
              <a:latin typeface="Times New Roman" panose="02020603050405020304" pitchFamily="18" charset="0"/>
              <a:cs typeface="Times New Roman" panose="02020603050405020304" pitchFamily="18" charset="0"/>
            </a:rPr>
            <a:t>и – </a:t>
          </a:r>
          <a:r>
            <a:rPr lang="ru-RU" sz="3700" kern="1200" dirty="0" err="1" smtClean="0">
              <a:latin typeface="Times New Roman" panose="02020603050405020304" pitchFamily="18" charset="0"/>
              <a:cs typeface="Times New Roman" panose="02020603050405020304" pitchFamily="18" charset="0"/>
            </a:rPr>
            <a:t>жамиятнинг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ижтимоий-иқтисодий</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ривожланишида</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давлат</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ролининг</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юкорилиги</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билан</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ажралиб</a:t>
          </a:r>
          <a:r>
            <a:rPr lang="ru-RU" sz="3700" kern="1200" dirty="0" smtClean="0">
              <a:latin typeface="Times New Roman" panose="02020603050405020304" pitchFamily="18" charset="0"/>
              <a:cs typeface="Times New Roman" panose="02020603050405020304" pitchFamily="18" charset="0"/>
            </a:rPr>
            <a:t> </a:t>
          </a:r>
          <a:r>
            <a:rPr lang="ru-RU" sz="3700" kern="1200" dirty="0" err="1" smtClean="0">
              <a:latin typeface="Times New Roman" panose="02020603050405020304" pitchFamily="18" charset="0"/>
              <a:cs typeface="Times New Roman" panose="02020603050405020304" pitchFamily="18" charset="0"/>
            </a:rPr>
            <a:t>туришидир</a:t>
          </a:r>
          <a:r>
            <a:rPr lang="ru-RU" sz="3700" kern="1200" dirty="0" smtClean="0">
              <a:latin typeface="Times New Roman" panose="02020603050405020304" pitchFamily="18" charset="0"/>
              <a:cs typeface="Times New Roman" panose="02020603050405020304" pitchFamily="18" charset="0"/>
            </a:rPr>
            <a:t>.</a:t>
          </a:r>
          <a:endParaRPr lang="ru-RU" sz="3700" kern="1200" dirty="0">
            <a:latin typeface="Times New Roman" panose="02020603050405020304" pitchFamily="18" charset="0"/>
            <a:cs typeface="Times New Roman" panose="02020603050405020304" pitchFamily="18" charset="0"/>
          </a:endParaRPr>
        </a:p>
      </dsp:txBody>
      <dsp:txXfrm>
        <a:off x="122040" y="2962859"/>
        <a:ext cx="10271520" cy="2255917"/>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FB34F7-F740-4A58-AB22-E945A953248B}">
      <dsp:nvSpPr>
        <dsp:cNvPr id="0" name=""/>
        <dsp:cNvSpPr/>
      </dsp:nvSpPr>
      <dsp:spPr>
        <a:xfrm>
          <a:off x="0" y="67101"/>
          <a:ext cx="10515600" cy="5475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ru-RU" sz="3900" kern="1200" dirty="0" err="1" smtClean="0">
              <a:latin typeface="Times New Roman" panose="02020603050405020304" pitchFamily="18" charset="0"/>
              <a:cs typeface="Times New Roman" panose="02020603050405020304" pitchFamily="18" charset="0"/>
            </a:rPr>
            <a:t>Япон</a:t>
          </a:r>
          <a:r>
            <a:rPr lang="uz-Cyrl-UZ" sz="3900" kern="1200" dirty="0" smtClean="0">
              <a:latin typeface="Times New Roman" panose="02020603050405020304" pitchFamily="18" charset="0"/>
              <a:cs typeface="Times New Roman" panose="02020603050405020304" pitchFamily="18" charset="0"/>
            </a:rPr>
            <a:t>ия</a:t>
          </a:r>
          <a:r>
            <a:rPr lang="ru-RU" sz="3900" kern="1200" dirty="0" smtClean="0">
              <a:latin typeface="Times New Roman" panose="02020603050405020304" pitchFamily="18" charset="0"/>
              <a:cs typeface="Times New Roman" panose="02020603050405020304" pitchFamily="18" charset="0"/>
            </a:rPr>
            <a:t> модели – </a:t>
          </a:r>
          <a:r>
            <a:rPr lang="ru-RU" sz="3900" kern="1200" dirty="0" err="1" smtClean="0">
              <a:latin typeface="Times New Roman" panose="02020603050405020304" pitchFamily="18" charset="0"/>
              <a:cs typeface="Times New Roman" panose="02020603050405020304" pitchFamily="18" charset="0"/>
            </a:rPr>
            <a:t>ватанпарварлик</a:t>
          </a:r>
          <a:r>
            <a:rPr lang="ru-RU" sz="3900" kern="1200" dirty="0" smtClean="0">
              <a:latin typeface="Times New Roman" panose="02020603050405020304" pitchFamily="18" charset="0"/>
              <a:cs typeface="Times New Roman" panose="02020603050405020304" pitchFamily="18" charset="0"/>
            </a:rPr>
            <a:t> туй</a:t>
          </a:r>
          <a:r>
            <a:rPr lang="uz-Cyrl-UZ" sz="3900" kern="1200" dirty="0" smtClean="0">
              <a:latin typeface="Times New Roman" panose="02020603050405020304" pitchFamily="18" charset="0"/>
              <a:cs typeface="Times New Roman" panose="02020603050405020304" pitchFamily="18" charset="0"/>
            </a:rPr>
            <a:t>ғ</a:t>
          </a:r>
          <a:r>
            <a:rPr lang="ru-RU" sz="3900" kern="1200" dirty="0" err="1" smtClean="0">
              <a:latin typeface="Times New Roman" panose="02020603050405020304" pitchFamily="18" charset="0"/>
              <a:cs typeface="Times New Roman" panose="02020603050405020304" pitchFamily="18" charset="0"/>
            </a:rPr>
            <a:t>уси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асосида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яратилиб</a:t>
          </a:r>
          <a:r>
            <a:rPr lang="uz-Cyrl-UZ" sz="3900"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энг</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аввало</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саноат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a:t>
          </a:r>
          <a:r>
            <a:rPr lang="uz-Cyrl-UZ" sz="3900" kern="1200" dirty="0" smtClean="0">
              <a:latin typeface="Times New Roman" panose="02020603050405020304" pitchFamily="18" charset="0"/>
              <a:cs typeface="Times New Roman" panose="02020603050405020304" pitchFamily="18" charset="0"/>
            </a:rPr>
            <a:t>ҳ</a:t>
          </a:r>
          <a:r>
            <a:rPr lang="ru-RU" sz="3900" kern="1200" dirty="0" err="1" smtClean="0">
              <a:latin typeface="Times New Roman" panose="02020603050405020304" pitchFamily="18" charset="0"/>
              <a:cs typeface="Times New Roman" panose="02020603050405020304" pitchFamily="18" charset="0"/>
            </a:rPr>
            <a:t>сулотларини</a:t>
          </a:r>
          <a:r>
            <a:rPr lang="ru-RU" sz="3900" kern="1200" dirty="0" smtClean="0">
              <a:latin typeface="Times New Roman" panose="02020603050405020304" pitchFamily="18" charset="0"/>
              <a:cs typeface="Times New Roman" panose="02020603050405020304" pitchFamily="18" charset="0"/>
            </a:rPr>
            <a:t> экспорт </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илиш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эвазига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хорижий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валютани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тушириш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тушган</a:t>
          </a:r>
          <a:r>
            <a:rPr lang="ru-RU" sz="3900" kern="1200" dirty="0" smtClean="0">
              <a:latin typeface="Times New Roman" panose="02020603050405020304" pitchFamily="18" charset="0"/>
              <a:cs typeface="Times New Roman" panose="02020603050405020304" pitchFamily="18" charset="0"/>
            </a:rPr>
            <a:t> валюта </a:t>
          </a:r>
          <a:r>
            <a:rPr lang="ru-RU" sz="3900" kern="1200" dirty="0" err="1" smtClean="0">
              <a:latin typeface="Times New Roman" panose="02020603050405020304" pitchFamily="18" charset="0"/>
              <a:cs typeface="Times New Roman" panose="02020603050405020304" pitchFamily="18" charset="0"/>
            </a:rPr>
            <a:t>эвазига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етакчи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хорижий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мамлакатлардан</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замонавий</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технологияларни</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сотиб</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олиш</a:t>
          </a:r>
          <a:r>
            <a:rPr lang="uz-Cyrl-UZ" sz="3900" kern="1200" dirty="0" smtClean="0">
              <a:latin typeface="Times New Roman" panose="02020603050405020304" pitchFamily="18" charset="0"/>
              <a:cs typeface="Times New Roman" panose="02020603050405020304" pitchFamily="18" charset="0"/>
            </a:rPr>
            <a:t>,</a:t>
          </a:r>
          <a:r>
            <a:rPr lang="ru-RU" sz="3900" kern="1200" dirty="0" smtClean="0">
              <a:latin typeface="Times New Roman" panose="02020603050405020304" pitchFamily="18" charset="0"/>
              <a:cs typeface="Times New Roman" panose="02020603050405020304" pitchFamily="18" charset="0"/>
            </a:rPr>
            <a:t> ю</a:t>
          </a:r>
          <a:r>
            <a:rPr lang="uz-Cyrl-UZ" sz="3900" kern="1200" dirty="0" smtClean="0">
              <a:latin typeface="Times New Roman" panose="02020603050405020304" pitchFamily="18" charset="0"/>
              <a:cs typeface="Times New Roman" panose="02020603050405020304" pitchFamily="18" charset="0"/>
            </a:rPr>
            <a:t>қ</a:t>
          </a:r>
          <a:r>
            <a:rPr lang="ru-RU" sz="3900" kern="1200" dirty="0" smtClean="0">
              <a:latin typeface="Times New Roman" panose="02020603050405020304" pitchFamily="18" charset="0"/>
              <a:cs typeface="Times New Roman" panose="02020603050405020304" pitchFamily="18" charset="0"/>
            </a:rPr>
            <a:t>ори </a:t>
          </a:r>
          <a:r>
            <a:rPr lang="ru-RU" sz="3900" kern="1200" dirty="0" err="1" smtClean="0">
              <a:latin typeface="Times New Roman" panose="02020603050405020304" pitchFamily="18" charset="0"/>
              <a:cs typeface="Times New Roman" panose="02020603050405020304" pitchFamily="18" charset="0"/>
            </a:rPr>
            <a:t>ме</a:t>
          </a:r>
          <a:r>
            <a:rPr lang="uz-Cyrl-UZ" sz="3900" kern="1200" dirty="0" smtClean="0">
              <a:latin typeface="Times New Roman" panose="02020603050405020304" pitchFamily="18" charset="0"/>
              <a:cs typeface="Times New Roman" panose="02020603050405020304" pitchFamily="18" charset="0"/>
            </a:rPr>
            <a:t>ҳ</a:t>
          </a:r>
          <a:r>
            <a:rPr lang="ru-RU" sz="3900" kern="1200" dirty="0" err="1" smtClean="0">
              <a:latin typeface="Times New Roman" panose="02020603050405020304" pitchFamily="18" charset="0"/>
              <a:cs typeface="Times New Roman" panose="02020603050405020304" pitchFamily="18" charset="0"/>
            </a:rPr>
            <a:t>нат</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унумдорлигига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эришиш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ва</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тадбиркорликни</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қў</a:t>
          </a:r>
          <a:r>
            <a:rPr lang="ru-RU" sz="3900" kern="1200" dirty="0" err="1" smtClean="0">
              <a:latin typeface="Times New Roman" panose="02020603050405020304" pitchFamily="18" charset="0"/>
              <a:cs typeface="Times New Roman" panose="02020603050405020304" pitchFamily="18" charset="0"/>
            </a:rPr>
            <a:t>ллаб</a:t>
          </a:r>
          <a:r>
            <a:rPr lang="ru-RU" sz="3900" kern="1200" dirty="0" smtClean="0">
              <a:latin typeface="Times New Roman" panose="02020603050405020304" pitchFamily="18" charset="0"/>
              <a:cs typeface="Times New Roman" panose="02020603050405020304" pitchFamily="18" charset="0"/>
            </a:rPr>
            <a:t>-</a:t>
          </a:r>
          <a:r>
            <a:rPr lang="uz-Cyrl-UZ" sz="3900" kern="1200" dirty="0" smtClean="0">
              <a:latin typeface="Times New Roman" panose="02020603050405020304" pitchFamily="18" charset="0"/>
              <a:cs typeface="Times New Roman" panose="02020603050405020304" pitchFamily="18" charset="0"/>
            </a:rPr>
            <a:t>қ</a:t>
          </a:r>
          <a:r>
            <a:rPr lang="ru-RU" sz="3900" kern="1200" dirty="0" err="1" smtClean="0">
              <a:latin typeface="Times New Roman" panose="02020603050405020304" pitchFamily="18" charset="0"/>
              <a:cs typeface="Times New Roman" panose="02020603050405020304" pitchFamily="18" charset="0"/>
            </a:rPr>
            <a:t>увватлаш</a:t>
          </a:r>
          <a:r>
            <a:rPr lang="ru-RU" sz="3900" kern="1200" dirty="0" smtClean="0">
              <a:latin typeface="Times New Roman" panose="02020603050405020304" pitchFamily="18" charset="0"/>
              <a:cs typeface="Times New Roman" panose="02020603050405020304" pitchFamily="18" charset="0"/>
            </a:rPr>
            <a:t> </a:t>
          </a:r>
          <a:r>
            <a:rPr lang="ru-RU" sz="3900" kern="1200" dirty="0" err="1" smtClean="0">
              <a:latin typeface="Times New Roman" panose="02020603050405020304" pitchFamily="18" charset="0"/>
              <a:cs typeface="Times New Roman" panose="02020603050405020304" pitchFamily="18" charset="0"/>
            </a:rPr>
            <a:t>кабиларни</a:t>
          </a:r>
          <a:r>
            <a:rPr lang="ru-RU" sz="3900" kern="1200" dirty="0" smtClean="0">
              <a:latin typeface="Times New Roman" panose="02020603050405020304" pitchFamily="18" charset="0"/>
              <a:cs typeface="Times New Roman" panose="02020603050405020304" pitchFamily="18" charset="0"/>
            </a:rPr>
            <a:t> </a:t>
          </a:r>
          <a:r>
            <a:rPr lang="uz-Cyrl-UZ" sz="3900" kern="1200" dirty="0" smtClean="0">
              <a:latin typeface="Times New Roman" panose="02020603050405020304" pitchFamily="18" charset="0"/>
              <a:cs typeface="Times New Roman" panose="02020603050405020304" pitchFamily="18" charset="0"/>
            </a:rPr>
            <a:t>ў</a:t>
          </a:r>
          <a:r>
            <a:rPr lang="ru-RU" sz="3900" kern="1200" dirty="0" smtClean="0">
              <a:latin typeface="Times New Roman" panose="02020603050405020304" pitchFamily="18" charset="0"/>
              <a:cs typeface="Times New Roman" panose="02020603050405020304" pitchFamily="18" charset="0"/>
            </a:rPr>
            <a:t>з ичига </a:t>
          </a:r>
          <a:r>
            <a:rPr lang="ru-RU" sz="3900" kern="1200" dirty="0" err="1" smtClean="0">
              <a:latin typeface="Times New Roman" panose="02020603050405020304" pitchFamily="18" charset="0"/>
              <a:cs typeface="Times New Roman" panose="02020603050405020304" pitchFamily="18" charset="0"/>
            </a:rPr>
            <a:t>ола</a:t>
          </a:r>
          <a:r>
            <a:rPr lang="uz-Cyrl-UZ" sz="3900" kern="1200" dirty="0" smtClean="0">
              <a:latin typeface="Times New Roman" panose="02020603050405020304" pitchFamily="18" charset="0"/>
              <a:cs typeface="Times New Roman" panose="02020603050405020304" pitchFamily="18" charset="0"/>
            </a:rPr>
            <a:t>д</a:t>
          </a:r>
          <a:r>
            <a:rPr lang="ru-RU" sz="3900" kern="1200" dirty="0" smtClean="0">
              <a:latin typeface="Times New Roman" panose="02020603050405020304" pitchFamily="18" charset="0"/>
              <a:cs typeface="Times New Roman" panose="02020603050405020304" pitchFamily="18" charset="0"/>
            </a:rPr>
            <a:t>и.</a:t>
          </a:r>
          <a:endParaRPr lang="ru-RU" sz="3900" kern="1200" dirty="0">
            <a:latin typeface="Times New Roman" panose="02020603050405020304" pitchFamily="18" charset="0"/>
            <a:cs typeface="Times New Roman" panose="02020603050405020304" pitchFamily="18" charset="0"/>
          </a:endParaRPr>
        </a:p>
      </dsp:txBody>
      <dsp:txXfrm>
        <a:off x="267297" y="334398"/>
        <a:ext cx="9981006" cy="4941006"/>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D281F2-F9DC-4104-8F5B-C6DA6F63F676}">
      <dsp:nvSpPr>
        <dsp:cNvPr id="0" name=""/>
        <dsp:cNvSpPr/>
      </dsp:nvSpPr>
      <dsp:spPr>
        <a:xfrm>
          <a:off x="0" y="10777"/>
          <a:ext cx="10515600" cy="154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b="1" kern="1200" dirty="0" smtClean="0">
              <a:latin typeface="Times New Roman" panose="02020603050405020304" pitchFamily="18" charset="0"/>
              <a:cs typeface="Times New Roman" panose="02020603050405020304" pitchFamily="18" charset="0"/>
            </a:rPr>
            <a:t>“</a:t>
          </a:r>
          <a:r>
            <a:rPr lang="ru-RU" sz="4000" b="1" kern="1200" dirty="0" smtClean="0">
              <a:latin typeface="Times New Roman" panose="02020603050405020304" pitchFamily="18" charset="0"/>
              <a:cs typeface="Times New Roman" panose="02020603050405020304" pitchFamily="18" charset="0"/>
            </a:rPr>
            <a:t>Я</a:t>
          </a:r>
          <a:r>
            <a:rPr lang="uz-Cyrl-UZ" sz="4000" b="1" kern="1200" dirty="0" smtClean="0">
              <a:latin typeface="Times New Roman" panose="02020603050405020304" pitchFamily="18" charset="0"/>
              <a:cs typeface="Times New Roman" panose="02020603050405020304" pitchFamily="18" charset="0"/>
            </a:rPr>
            <a:t>п</a:t>
          </a:r>
          <a:r>
            <a:rPr lang="ru-RU" sz="4000" b="1" kern="1200" dirty="0" err="1" smtClean="0">
              <a:latin typeface="Times New Roman" panose="02020603050405020304" pitchFamily="18" charset="0"/>
              <a:cs typeface="Times New Roman" panose="02020603050405020304" pitchFamily="18" charset="0"/>
            </a:rPr>
            <a:t>ония</a:t>
          </a:r>
          <a:r>
            <a:rPr lang="ru-RU" sz="4000" b="1" kern="1200" dirty="0" smtClean="0">
              <a:latin typeface="Times New Roman" panose="02020603050405020304" pitchFamily="18" charset="0"/>
              <a:cs typeface="Times New Roman" panose="02020603050405020304" pitchFamily="18" charset="0"/>
            </a:rPr>
            <a:t> модели</a:t>
          </a:r>
          <a:r>
            <a:rPr lang="uz-Cyrl-UZ" sz="4000" b="1" kern="1200" dirty="0" smtClean="0">
              <a:latin typeface="Times New Roman" panose="02020603050405020304" pitchFamily="18" charset="0"/>
              <a:cs typeface="Times New Roman" panose="02020603050405020304" pitchFamily="18" charset="0"/>
            </a:rPr>
            <a:t>”</a:t>
          </a:r>
          <a:r>
            <a:rPr lang="ru-RU" sz="4000" b="1" kern="1200" dirty="0" smtClean="0">
              <a:latin typeface="Times New Roman" panose="02020603050405020304" pitchFamily="18" charset="0"/>
              <a:cs typeface="Times New Roman" panose="02020603050405020304" pitchFamily="18" charset="0"/>
            </a:rPr>
            <a:t> </a:t>
          </a:r>
          <a:r>
            <a:rPr lang="ru-RU" sz="4000" b="1" kern="1200" dirty="0" err="1" smtClean="0">
              <a:latin typeface="Times New Roman" panose="02020603050405020304" pitchFamily="18" charset="0"/>
              <a:cs typeface="Times New Roman" panose="02020603050405020304" pitchFamily="18" charset="0"/>
            </a:rPr>
            <a:t>нииг</a:t>
          </a:r>
          <a:r>
            <a:rPr lang="ru-RU" sz="4000" b="1" kern="1200" dirty="0" smtClean="0">
              <a:latin typeface="Times New Roman" panose="02020603050405020304" pitchFamily="18" charset="0"/>
              <a:cs typeface="Times New Roman" panose="02020603050405020304" pitchFamily="18" charset="0"/>
            </a:rPr>
            <a:t> </a:t>
          </a:r>
          <a:r>
            <a:rPr lang="ru-RU" sz="4000" b="1" kern="1200" dirty="0" err="1" smtClean="0">
              <a:latin typeface="Times New Roman" panose="02020603050405020304" pitchFamily="18" charset="0"/>
              <a:cs typeface="Times New Roman" panose="02020603050405020304" pitchFamily="18" charset="0"/>
            </a:rPr>
            <a:t>хусусиятлари</a:t>
          </a:r>
          <a:r>
            <a:rPr lang="ru-RU" sz="4000" b="1" kern="1200" dirty="0" smtClean="0">
              <a:latin typeface="Times New Roman" panose="02020603050405020304" pitchFamily="18" charset="0"/>
              <a:cs typeface="Times New Roman" panose="02020603050405020304" pitchFamily="18" charset="0"/>
            </a:rPr>
            <a:t> </a:t>
          </a:r>
          <a:r>
            <a:rPr lang="uz-Cyrl-UZ" sz="4000" b="1" kern="1200" dirty="0" smtClean="0">
              <a:latin typeface="Times New Roman" panose="02020603050405020304" pitchFamily="18" charset="0"/>
              <a:cs typeface="Times New Roman" panose="02020603050405020304" pitchFamily="18" charset="0"/>
            </a:rPr>
            <a:t>қ</a:t>
          </a:r>
          <a:r>
            <a:rPr lang="ru-RU" sz="4000" b="1" kern="1200" dirty="0" err="1" smtClean="0">
              <a:latin typeface="Times New Roman" panose="02020603050405020304" pitchFamily="18" charset="0"/>
              <a:cs typeface="Times New Roman" panose="02020603050405020304" pitchFamily="18" charset="0"/>
            </a:rPr>
            <a:t>уйидагилардан</a:t>
          </a:r>
          <a:r>
            <a:rPr lang="ru-RU" sz="4000" b="1" kern="1200" dirty="0" smtClean="0">
              <a:latin typeface="Times New Roman" panose="02020603050405020304" pitchFamily="18" charset="0"/>
              <a:cs typeface="Times New Roman" panose="02020603050405020304" pitchFamily="18" charset="0"/>
            </a:rPr>
            <a:t> </a:t>
          </a:r>
          <a:r>
            <a:rPr lang="ru-RU" sz="4000" b="1" kern="1200" dirty="0" err="1" smtClean="0">
              <a:latin typeface="Times New Roman" panose="02020603050405020304" pitchFamily="18" charset="0"/>
              <a:cs typeface="Times New Roman" panose="02020603050405020304" pitchFamily="18" charset="0"/>
            </a:rPr>
            <a:t>иборат</a:t>
          </a:r>
          <a:r>
            <a:rPr lang="ru-RU" sz="4000" b="1" kern="1200" dirty="0" smtClean="0">
              <a:latin typeface="Times New Roman" panose="02020603050405020304" pitchFamily="18" charset="0"/>
              <a:cs typeface="Times New Roman" panose="02020603050405020304" pitchFamily="18" charset="0"/>
            </a:rPr>
            <a:t>:</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75391" y="86168"/>
        <a:ext cx="10364818" cy="1393618"/>
      </dsp:txXfrm>
    </dsp:sp>
    <dsp:sp modelId="{D590CE89-6F76-41A9-9BC8-F77549B75F96}">
      <dsp:nvSpPr>
        <dsp:cNvPr id="0" name=""/>
        <dsp:cNvSpPr/>
      </dsp:nvSpPr>
      <dsp:spPr>
        <a:xfrm>
          <a:off x="0" y="1555177"/>
          <a:ext cx="10515600" cy="397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rtl="0">
            <a:lnSpc>
              <a:spcPct val="90000"/>
            </a:lnSpc>
            <a:spcBef>
              <a:spcPct val="0"/>
            </a:spcBef>
            <a:spcAft>
              <a:spcPct val="20000"/>
            </a:spcAft>
            <a:buChar char="••"/>
          </a:pPr>
          <a:r>
            <a:rPr lang="ru-RU" sz="3100" b="1" kern="1200" dirty="0" err="1" smtClean="0">
              <a:latin typeface="Times New Roman" panose="02020603050405020304" pitchFamily="18" charset="0"/>
              <a:cs typeface="Times New Roman" panose="02020603050405020304" pitchFamily="18" charset="0"/>
            </a:rPr>
            <a:t>Биринчидан</a:t>
          </a:r>
          <a:r>
            <a:rPr lang="ru-RU" sz="3100" b="1" kern="1200" dirty="0" smtClean="0">
              <a:latin typeface="Times New Roman" panose="02020603050405020304" pitchFamily="18" charset="0"/>
              <a:cs typeface="Times New Roman" panose="02020603050405020304" pitchFamily="18" charset="0"/>
            </a:rPr>
            <a:t>,</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мамлакатда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бир</a:t>
          </a:r>
          <a:r>
            <a:rPr lang="ru-RU" sz="3100" kern="1200" dirty="0" smtClean="0">
              <a:latin typeface="Times New Roman" panose="02020603050405020304" pitchFamily="18" charset="0"/>
              <a:cs typeface="Times New Roman" panose="02020603050405020304" pitchFamily="18" charset="0"/>
            </a:rPr>
            <a:t> хил со</a:t>
          </a:r>
          <a:r>
            <a:rPr lang="uz-Cyrl-UZ" sz="3100" kern="1200" dirty="0" smtClean="0">
              <a:latin typeface="Times New Roman" panose="02020603050405020304" pitchFamily="18" charset="0"/>
              <a:cs typeface="Times New Roman" panose="02020603050405020304" pitchFamily="18" charset="0"/>
            </a:rPr>
            <a:t>ҳ</a:t>
          </a:r>
          <a:r>
            <a:rPr lang="ru-RU" sz="3100" kern="1200" dirty="0" smtClean="0">
              <a:latin typeface="Times New Roman" panose="02020603050405020304" pitchFamily="18" charset="0"/>
              <a:cs typeface="Times New Roman" panose="02020603050405020304" pitchFamily="18" charset="0"/>
            </a:rPr>
            <a:t>ада </a:t>
          </a:r>
          <a:r>
            <a:rPr lang="ru-RU" sz="3100" kern="1200" dirty="0" err="1" smtClean="0">
              <a:latin typeface="Times New Roman" panose="02020603050405020304" pitchFamily="18" charset="0"/>
              <a:cs typeface="Times New Roman" panose="02020603050405020304" pitchFamily="18" charset="0"/>
            </a:rPr>
            <a:t>фаолият</a:t>
          </a:r>
          <a:r>
            <a:rPr lang="ru-RU" sz="3100" kern="1200" dirty="0" smtClean="0">
              <a:latin typeface="Times New Roman" panose="02020603050405020304" pitchFamily="18" charset="0"/>
              <a:cs typeface="Times New Roman" panose="02020603050405020304" pitchFamily="18" charset="0"/>
            </a:rPr>
            <a:t> к</a:t>
          </a:r>
          <a:r>
            <a:rPr lang="uz-Cyrl-UZ" sz="3100" kern="1200" dirty="0" smtClean="0">
              <a:latin typeface="Times New Roman" panose="02020603050405020304" pitchFamily="18" charset="0"/>
              <a:cs typeface="Times New Roman" panose="02020603050405020304" pitchFamily="18" charset="0"/>
            </a:rPr>
            <a:t>ў</a:t>
          </a:r>
          <a:r>
            <a:rPr lang="ru-RU" sz="3100" kern="1200" dirty="0" err="1" smtClean="0">
              <a:latin typeface="Times New Roman" panose="02020603050405020304" pitchFamily="18" charset="0"/>
              <a:cs typeface="Times New Roman" panose="02020603050405020304" pitchFamily="18" charset="0"/>
            </a:rPr>
            <a:t>рсатаётган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арувчи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корхона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компанияларнинг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бирлашуви</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a:t>
          </a:r>
          <a:r>
            <a:rPr lang="ru-RU" sz="3100" kern="1200" dirty="0" err="1" smtClean="0">
              <a:latin typeface="Times New Roman" panose="02020603050405020304" pitchFamily="18" charset="0"/>
              <a:cs typeface="Times New Roman" panose="02020603050405020304" pitchFamily="18" charset="0"/>
            </a:rPr>
            <a:t>кейре</a:t>
          </a:r>
          <a:r>
            <a:rPr lang="uz-Cyrl-UZ" sz="3100" kern="1200" dirty="0" smtClean="0">
              <a:latin typeface="Times New Roman" panose="02020603050405020304" pitchFamily="18" charset="0"/>
              <a:cs typeface="Times New Roman" panose="02020603050405020304" pitchFamily="18" charset="0"/>
            </a:rPr>
            <a:t>тц</a:t>
          </a:r>
          <a:r>
            <a:rPr lang="ru-RU" sz="3100" kern="1200" dirty="0" smtClean="0">
              <a:latin typeface="Times New Roman" panose="02020603050405020304" pitchFamily="18" charset="0"/>
              <a:cs typeface="Times New Roman" panose="02020603050405020304" pitchFamily="18" charset="0"/>
            </a:rPr>
            <a:t>у</a:t>
          </a:r>
          <a:r>
            <a:rPr lang="uz-Cyrl-UZ" sz="3100" kern="1200" dirty="0" smtClean="0">
              <a:latin typeface="Times New Roman" panose="02020603050405020304" pitchFamily="18" charset="0"/>
              <a:cs typeface="Times New Roman" panose="02020603050405020304" pitchFamily="18" charset="0"/>
            </a:rPr>
            <a:t>”</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бунинг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натижасида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молия-саноат</a:t>
          </a:r>
          <a:r>
            <a:rPr lang="ru-RU" sz="3100" kern="1200" dirty="0" smtClean="0">
              <a:latin typeface="Times New Roman" panose="02020603050405020304" pitchFamily="18" charset="0"/>
              <a:cs typeface="Times New Roman" panose="02020603050405020304" pitchFamily="18" charset="0"/>
            </a:rPr>
            <a:t> гуру</a:t>
          </a:r>
          <a:r>
            <a:rPr lang="uz-Cyrl-UZ" sz="3100" kern="1200" dirty="0" smtClean="0">
              <a:latin typeface="Times New Roman" panose="02020603050405020304" pitchFamily="18" charset="0"/>
              <a:cs typeface="Times New Roman" panose="02020603050405020304" pitchFamily="18" charset="0"/>
            </a:rPr>
            <a:t>ҳ</a:t>
          </a:r>
          <a:r>
            <a:rPr lang="ru-RU" sz="3100" kern="1200" dirty="0" err="1" smtClean="0">
              <a:latin typeface="Times New Roman" panose="02020603050405020304" pitchFamily="18" charset="0"/>
              <a:cs typeface="Times New Roman" panose="02020603050405020304" pitchFamily="18" charset="0"/>
            </a:rPr>
            <a:t>ларининг</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ташкил</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илиниши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ru-RU" sz="3100" kern="1200" dirty="0" err="1" smtClean="0">
              <a:latin typeface="Times New Roman" panose="02020603050405020304" pitchFamily="18" charset="0"/>
              <a:cs typeface="Times New Roman" panose="02020603050405020304" pitchFamily="18" charset="0"/>
            </a:rPr>
            <a:t>Лекин</a:t>
          </a:r>
          <a:r>
            <a:rPr lang="ru-RU" sz="3100" kern="1200" dirty="0" smtClean="0">
              <a:latin typeface="Times New Roman" panose="02020603050405020304" pitchFamily="18" charset="0"/>
              <a:cs typeface="Times New Roman" panose="02020603050405020304" pitchFamily="18" charset="0"/>
            </a:rPr>
            <a:t> к</a:t>
          </a:r>
          <a:r>
            <a:rPr lang="uz-Cyrl-UZ" sz="3100" kern="1200" dirty="0" smtClean="0">
              <a:latin typeface="Times New Roman" panose="02020603050405020304" pitchFamily="18" charset="0"/>
              <a:cs typeface="Times New Roman" panose="02020603050405020304" pitchFamily="18" charset="0"/>
            </a:rPr>
            <a:t>ў</a:t>
          </a:r>
          <a:r>
            <a:rPr lang="ru-RU" sz="3100" kern="1200" dirty="0" err="1" smtClean="0">
              <a:latin typeface="Times New Roman" panose="02020603050405020304" pitchFamily="18" charset="0"/>
              <a:cs typeface="Times New Roman" panose="02020603050405020304" pitchFamily="18" charset="0"/>
            </a:rPr>
            <a:t>плаб</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a:t>
          </a:r>
          <a:r>
            <a:rPr lang="ru-RU" sz="3100" kern="1200" dirty="0" err="1" smtClean="0">
              <a:latin typeface="Times New Roman" panose="02020603050405020304" pitchFamily="18" charset="0"/>
              <a:cs typeface="Times New Roman" panose="02020603050405020304" pitchFamily="18" charset="0"/>
            </a:rPr>
            <a:t>кейретцу</a:t>
          </a:r>
          <a:r>
            <a:rPr lang="uz-Cyrl-UZ"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урушдан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олдинги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монопол</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компаниялар</a:t>
          </a:r>
          <a:r>
            <a:rPr lang="ru-RU" sz="3100" kern="1200" dirty="0" smtClean="0">
              <a:latin typeface="Times New Roman" panose="02020603050405020304" pitchFamily="18" charset="0"/>
              <a:cs typeface="Times New Roman" panose="02020603050405020304" pitchFamily="18" charset="0"/>
            </a:rPr>
            <a:t> –</a:t>
          </a:r>
          <a:r>
            <a:rPr lang="uz-Cyrl-UZ" sz="3100" kern="1200" dirty="0" smtClean="0">
              <a:latin typeface="Times New Roman" panose="02020603050405020304" pitchFamily="18" charset="0"/>
              <a:cs typeface="Times New Roman" panose="02020603050405020304" pitchFamily="18" charset="0"/>
            </a:rPr>
            <a:t> “</a:t>
          </a:r>
          <a:r>
            <a:rPr lang="ru-RU" sz="3100" kern="1200" dirty="0" smtClean="0">
              <a:latin typeface="Times New Roman" panose="02020603050405020304" pitchFamily="18" charset="0"/>
              <a:cs typeface="Times New Roman" panose="02020603050405020304" pitchFamily="18" charset="0"/>
            </a:rPr>
            <a:t>дзайбацу</a:t>
          </a:r>
          <a:r>
            <a:rPr lang="uz-Cyrl-UZ" sz="3100" kern="1200" dirty="0" smtClean="0">
              <a:latin typeface="Times New Roman" panose="02020603050405020304" pitchFamily="18" charset="0"/>
              <a:cs typeface="Times New Roman" panose="02020603050405020304" pitchFamily="18" charset="0"/>
            </a:rPr>
            <a:t>” л</a:t>
          </a:r>
          <a:r>
            <a:rPr lang="ru-RU" sz="3100" kern="1200" dirty="0" err="1" smtClean="0">
              <a:latin typeface="Times New Roman" panose="02020603050405020304" pitchFamily="18" charset="0"/>
              <a:cs typeface="Times New Roman" panose="02020603050405020304" pitchFamily="18" charset="0"/>
            </a:rPr>
            <a:t>ардан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келиб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a:t>
          </a:r>
          <a:r>
            <a:rPr lang="uz-Cyrl-UZ" sz="3100" kern="1200" dirty="0" smtClean="0">
              <a:latin typeface="Times New Roman" panose="02020603050405020304" pitchFamily="18" charset="0"/>
              <a:cs typeface="Times New Roman" panose="02020603050405020304" pitchFamily="18" charset="0"/>
            </a:rPr>
            <a:t>ққ</a:t>
          </a:r>
          <a:r>
            <a:rPr lang="ru-RU" sz="3100" kern="1200" dirty="0" smtClean="0">
              <a:latin typeface="Times New Roman" panose="02020603050405020304" pitchFamily="18" charset="0"/>
              <a:cs typeface="Times New Roman" panose="02020603050405020304" pitchFamily="18" charset="0"/>
            </a:rPr>
            <a:t>ан.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ru-RU" sz="3100" kern="1200" smtClean="0">
              <a:latin typeface="Times New Roman" panose="02020603050405020304" pitchFamily="18" charset="0"/>
              <a:cs typeface="Times New Roman" panose="02020603050405020304" pitchFamily="18" charset="0"/>
            </a:rPr>
            <a:t>Бу </a:t>
          </a:r>
          <a:r>
            <a:rPr lang="ru-RU" sz="3100" kern="1200" dirty="0" err="1" smtClean="0">
              <a:latin typeface="Times New Roman" panose="02020603050405020304" pitchFamily="18" charset="0"/>
              <a:cs typeface="Times New Roman" panose="02020603050405020304" pitchFamily="18" charset="0"/>
            </a:rPr>
            <a:t>молия-саноат</a:t>
          </a:r>
          <a:r>
            <a:rPr lang="ru-RU" sz="3100" kern="1200" dirty="0" smtClean="0">
              <a:latin typeface="Times New Roman" panose="02020603050405020304" pitchFamily="18" charset="0"/>
              <a:cs typeface="Times New Roman" panose="02020603050405020304" pitchFamily="18" charset="0"/>
            </a:rPr>
            <a:t> гуру</a:t>
          </a:r>
          <a:r>
            <a:rPr lang="uz-Cyrl-UZ" sz="3100" kern="1200" dirty="0" smtClean="0">
              <a:latin typeface="Times New Roman" panose="02020603050405020304" pitchFamily="18" charset="0"/>
              <a:cs typeface="Times New Roman" panose="02020603050405020304" pitchFamily="18" charset="0"/>
            </a:rPr>
            <a:t>ҳ</a:t>
          </a:r>
          <a:r>
            <a:rPr lang="ru-RU" sz="3100" kern="1200" dirty="0" smtClean="0">
              <a:latin typeface="Times New Roman" panose="02020603050405020304" pitchFamily="18" charset="0"/>
              <a:cs typeface="Times New Roman" panose="02020603050405020304" pitchFamily="18" charset="0"/>
            </a:rPr>
            <a:t>лари </a:t>
          </a:r>
          <a:r>
            <a:rPr lang="ru-RU" sz="3100" kern="1200" dirty="0" err="1" smtClean="0">
              <a:latin typeface="Times New Roman" panose="02020603050405020304" pitchFamily="18" charset="0"/>
              <a:cs typeface="Times New Roman" panose="02020603050405020304" pitchFamily="18" charset="0"/>
            </a:rPr>
            <a:t>йирик</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банклар</a:t>
          </a:r>
          <a:r>
            <a:rPr lang="uz-Cyrl-UZ" sz="3100" kern="1200" dirty="0" smtClean="0">
              <a:latin typeface="Times New Roman" panose="02020603050405020304" pitchFamily="18" charset="0"/>
              <a:cs typeface="Times New Roman" panose="02020603050405020304" pitchFamily="18" charset="0"/>
            </a:rPr>
            <a:t>,</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савдо</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саноат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компаниялар</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томонидан</a:t>
          </a:r>
          <a:r>
            <a:rPr lang="ru-RU" sz="3100" kern="1200" dirty="0" smtClean="0">
              <a:latin typeface="Times New Roman" panose="02020603050405020304" pitchFamily="18" charset="0"/>
              <a:cs typeface="Times New Roman" panose="02020603050405020304" pitchFamily="18" charset="0"/>
            </a:rPr>
            <a:t> бош</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арилади</a:t>
          </a:r>
          <a:r>
            <a:rPr lang="ru-RU"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0" y="1555177"/>
        <a:ext cx="10515600" cy="3974400"/>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55D3B4-38C9-46F3-9307-D53447BB1BD2}">
      <dsp:nvSpPr>
        <dsp:cNvPr id="0" name=""/>
        <dsp:cNvSpPr/>
      </dsp:nvSpPr>
      <dsp:spPr>
        <a:xfrm>
          <a:off x="0" y="77432"/>
          <a:ext cx="10515600" cy="12355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b="1" kern="1200" dirty="0" err="1" smtClean="0">
              <a:latin typeface="Times New Roman" panose="02020603050405020304" pitchFamily="18" charset="0"/>
              <a:cs typeface="Times New Roman" panose="02020603050405020304" pitchFamily="18" charset="0"/>
            </a:rPr>
            <a:t>Иккинчидан</a:t>
          </a:r>
          <a:r>
            <a:rPr lang="ru-RU" sz="3200" b="1" kern="1200" dirty="0" smtClean="0">
              <a:latin typeface="Times New Roman" panose="02020603050405020304" pitchFamily="18" charset="0"/>
              <a:cs typeface="Times New Roman" panose="02020603050405020304" pitchFamily="18" charset="0"/>
            </a:rPr>
            <a:t>,</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мамлакатда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ме</a:t>
          </a:r>
          <a:r>
            <a:rPr lang="uz-Cyrl-UZ" sz="3200" kern="1200" dirty="0" smtClean="0">
              <a:latin typeface="Times New Roman" panose="02020603050405020304" pitchFamily="18" charset="0"/>
              <a:cs typeface="Times New Roman" panose="02020603050405020304" pitchFamily="18" charset="0"/>
            </a:rPr>
            <a:t>ҳ</a:t>
          </a:r>
          <a:r>
            <a:rPr lang="ru-RU" sz="3200" kern="1200" dirty="0" err="1" smtClean="0">
              <a:latin typeface="Times New Roman" panose="02020603050405020304" pitchFamily="18" charset="0"/>
              <a:cs typeface="Times New Roman" panose="02020603050405020304" pitchFamily="18" charset="0"/>
            </a:rPr>
            <a:t>нат</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муносабатлари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тизимининг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шакллануви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яъни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60313" y="137745"/>
        <a:ext cx="10394974" cy="1114894"/>
      </dsp:txXfrm>
    </dsp:sp>
    <dsp:sp modelId="{871C07BD-F471-40C9-9F6F-CB9068AB611A}">
      <dsp:nvSpPr>
        <dsp:cNvPr id="0" name=""/>
        <dsp:cNvSpPr/>
      </dsp:nvSpPr>
      <dsp:spPr>
        <a:xfrm>
          <a:off x="0" y="1312952"/>
          <a:ext cx="10515600" cy="4173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япон миллий урф-одатларидан келиб чиққан ҳолда ишхона раҳбарияти томонидан ишчиларнинг доимий меҳнат фаолиятини кафолатлаш;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фуқароларни бутун умрга иш билан таъминлаш;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ишчи ўринларга юқори малакали мутахассисларни тайёрлаш;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ишчиларнинг доимий равишда иш фаолиятларини алмаштириб туришлари;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компания ва фирмалар раҳбарлари томонидан ишчи-хизматчиларни мунтазам равишда ҳар томонлама рағбатлантириб туриш;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ишчиларнинг “ишхона – бу бизнинг уйимиз” шиори остида фаолият кўрсатиши;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ишхоналарда ишчиларнинг меҳнат интизомига қаттиқ риоя қилиниши.</a:t>
          </a:r>
          <a:endParaRPr lang="ru-RU" sz="2500" kern="1200" dirty="0">
            <a:latin typeface="Times New Roman" panose="02020603050405020304" pitchFamily="18" charset="0"/>
            <a:cs typeface="Times New Roman" panose="02020603050405020304" pitchFamily="18" charset="0"/>
          </a:endParaRPr>
        </a:p>
      </dsp:txBody>
      <dsp:txXfrm>
        <a:off x="0" y="1312952"/>
        <a:ext cx="10515600" cy="417312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935AAC-E391-45B0-B28E-EACFC9800D62}">
      <dsp:nvSpPr>
        <dsp:cNvPr id="0" name=""/>
        <dsp:cNvSpPr/>
      </dsp:nvSpPr>
      <dsp:spPr>
        <a:xfrm>
          <a:off x="0" y="504185"/>
          <a:ext cx="10515600" cy="22112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Учинчидан,</a:t>
          </a:r>
          <a:r>
            <a:rPr lang="uz-Cyrl-UZ" sz="4200" kern="1200" dirty="0" smtClean="0">
              <a:latin typeface="Times New Roman" panose="02020603050405020304" pitchFamily="18" charset="0"/>
              <a:cs typeface="Times New Roman" panose="02020603050405020304" pitchFamily="18" charset="0"/>
            </a:rPr>
            <a:t> мамлакатиинг иқтисодий ривожланишида ҳукуматнинг аҳамияти ва унинг кучли назорати. </a:t>
          </a:r>
          <a:endParaRPr lang="ru-RU" sz="4200" kern="1200" dirty="0">
            <a:latin typeface="Times New Roman" panose="02020603050405020304" pitchFamily="18" charset="0"/>
            <a:cs typeface="Times New Roman" panose="02020603050405020304" pitchFamily="18" charset="0"/>
          </a:endParaRPr>
        </a:p>
      </dsp:txBody>
      <dsp:txXfrm>
        <a:off x="107947" y="612132"/>
        <a:ext cx="10299706" cy="1995405"/>
      </dsp:txXfrm>
    </dsp:sp>
    <dsp:sp modelId="{C7C8D10D-AA3A-438F-94F9-34074FE791D1}">
      <dsp:nvSpPr>
        <dsp:cNvPr id="0" name=""/>
        <dsp:cNvSpPr/>
      </dsp:nvSpPr>
      <dsp:spPr>
        <a:xfrm>
          <a:off x="0" y="2836445"/>
          <a:ext cx="10515600" cy="22112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kern="1200" smtClean="0">
              <a:latin typeface="Times New Roman" panose="02020603050405020304" pitchFamily="18" charset="0"/>
              <a:cs typeface="Times New Roman" panose="02020603050405020304" pitchFamily="18" charset="0"/>
            </a:rPr>
            <a:t>Ҳукумат </a:t>
          </a:r>
          <a:r>
            <a:rPr lang="uz-Cyrl-UZ" sz="4200" kern="1200" dirty="0" smtClean="0">
              <a:latin typeface="Times New Roman" panose="02020603050405020304" pitchFamily="18" charset="0"/>
              <a:cs typeface="Times New Roman" panose="02020603050405020304" pitchFamily="18" charset="0"/>
            </a:rPr>
            <a:t>мамлакатдаги барча иқтисодий муаммоларни “'Молия-саноат гуруҳлари” раҳбарлари билан ҳамкорликда ҳал қилади. </a:t>
          </a:r>
          <a:endParaRPr lang="ru-RU" sz="4200" kern="1200" dirty="0">
            <a:latin typeface="Times New Roman" panose="02020603050405020304" pitchFamily="18" charset="0"/>
            <a:cs typeface="Times New Roman" panose="02020603050405020304" pitchFamily="18" charset="0"/>
          </a:endParaRPr>
        </a:p>
      </dsp:txBody>
      <dsp:txXfrm>
        <a:off x="107947" y="2944392"/>
        <a:ext cx="10299706" cy="1995405"/>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073146-FFC4-4BEE-A91E-DA9A139DD15B}">
      <dsp:nvSpPr>
        <dsp:cNvPr id="0" name=""/>
        <dsp:cNvSpPr/>
      </dsp:nvSpPr>
      <dsp:spPr>
        <a:xfrm>
          <a:off x="0" y="535900"/>
          <a:ext cx="10515600" cy="2316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uz-Cyrl-UZ" sz="4400" kern="1200" dirty="0" smtClean="0">
              <a:latin typeface="Times New Roman" panose="02020603050405020304" pitchFamily="18" charset="0"/>
              <a:cs typeface="Times New Roman" panose="02020603050405020304" pitchFamily="18" charset="0"/>
            </a:rPr>
            <a:t>Шу билан бирга ҳукумат марказлашган умумдавлат ривожланиш режаларини қуйидаги йўналишларда ишлаб чиқади:</a:t>
          </a:r>
          <a:endParaRPr lang="ru-RU" sz="4400" kern="1200" dirty="0">
            <a:latin typeface="Times New Roman" panose="02020603050405020304" pitchFamily="18" charset="0"/>
            <a:cs typeface="Times New Roman" panose="02020603050405020304" pitchFamily="18" charset="0"/>
          </a:endParaRPr>
        </a:p>
      </dsp:txBody>
      <dsp:txXfrm>
        <a:off x="113087" y="648987"/>
        <a:ext cx="10289426" cy="2090426"/>
      </dsp:txXfrm>
    </dsp:sp>
    <dsp:sp modelId="{250DDADB-75D1-423A-8AE0-60759793FDF5}">
      <dsp:nvSpPr>
        <dsp:cNvPr id="0" name=""/>
        <dsp:cNvSpPr/>
      </dsp:nvSpPr>
      <dsp:spPr>
        <a:xfrm>
          <a:off x="0" y="2852500"/>
          <a:ext cx="10515600" cy="21403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5880" rIns="312928" bIns="55880" numCol="1" spcCol="1270" anchor="t" anchorCtr="0">
          <a:noAutofit/>
        </a:bodyPr>
        <a:lstStyle/>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иқтисодий тараққиёт; социал-таъминот;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ер ва ер ости манбаларидан унумли фойдаланиш; </a:t>
          </a:r>
          <a:endParaRPr lang="ru-RU" sz="3400" kern="1200" dirty="0">
            <a:latin typeface="Times New Roman" panose="02020603050405020304" pitchFamily="18" charset="0"/>
            <a:cs typeface="Times New Roman" panose="02020603050405020304" pitchFamily="18" charset="0"/>
          </a:endParaRPr>
        </a:p>
        <a:p>
          <a:pPr marL="0" lvl="1" indent="358775" algn="just" defTabSz="1511300" rtl="0">
            <a:lnSpc>
              <a:spcPct val="90000"/>
            </a:lnSpc>
            <a:spcBef>
              <a:spcPct val="0"/>
            </a:spcBef>
            <a:spcAft>
              <a:spcPct val="20000"/>
            </a:spcAft>
            <a:buChar char="••"/>
          </a:pPr>
          <a:r>
            <a:rPr lang="uz-Cyrl-UZ" sz="3400" kern="1200" dirty="0" smtClean="0">
              <a:latin typeface="Times New Roman" panose="02020603050405020304" pitchFamily="18" charset="0"/>
              <a:cs typeface="Times New Roman" panose="02020603050405020304" pitchFamily="18" charset="0"/>
            </a:rPr>
            <a:t>саноат тармоқларини ривожлантириш режаларини ишлаб чиқиш.</a:t>
          </a:r>
          <a:endParaRPr lang="ru-RU" sz="3400" kern="1200" dirty="0">
            <a:latin typeface="Times New Roman" panose="02020603050405020304" pitchFamily="18" charset="0"/>
            <a:cs typeface="Times New Roman" panose="02020603050405020304" pitchFamily="18" charset="0"/>
          </a:endParaRPr>
        </a:p>
      </dsp:txBody>
      <dsp:txXfrm>
        <a:off x="0" y="2852500"/>
        <a:ext cx="10515600" cy="2140380"/>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58D99D-E104-4EED-A17E-805D7630A8ED}">
      <dsp:nvSpPr>
        <dsp:cNvPr id="0" name=""/>
        <dsp:cNvSpPr/>
      </dsp:nvSpPr>
      <dsp:spPr>
        <a:xfrm>
          <a:off x="0" y="166739"/>
          <a:ext cx="10515600" cy="5241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3840" tIns="243840" rIns="243840" bIns="243840" numCol="1" spcCol="1270" anchor="ctr" anchorCtr="0">
          <a:noAutofit/>
        </a:bodyPr>
        <a:lstStyle/>
        <a:p>
          <a:pPr marL="0" lvl="0" indent="358775" algn="just" defTabSz="2844800" rtl="0">
            <a:lnSpc>
              <a:spcPct val="90000"/>
            </a:lnSpc>
            <a:spcBef>
              <a:spcPct val="0"/>
            </a:spcBef>
            <a:spcAft>
              <a:spcPct val="35000"/>
            </a:spcAft>
          </a:pPr>
          <a:r>
            <a:rPr lang="uz-Cyrl-UZ" sz="6400" b="1" kern="1200" dirty="0" smtClean="0">
              <a:latin typeface="Times New Roman" panose="02020603050405020304" pitchFamily="18" charset="0"/>
              <a:cs typeface="Times New Roman" panose="02020603050405020304" pitchFamily="18" charset="0"/>
            </a:rPr>
            <a:t>Тўртинчидан,</a:t>
          </a:r>
          <a:r>
            <a:rPr lang="uz-Cyrl-UZ" sz="6400" kern="1200" dirty="0" smtClean="0">
              <a:latin typeface="Times New Roman" panose="02020603050405020304" pitchFamily="18" charset="0"/>
              <a:cs typeface="Times New Roman" panose="02020603050405020304" pitchFamily="18" charset="0"/>
            </a:rPr>
            <a:t> ҳукумат томонидан мамлакатда ҳар қандан бизнесга қарши қаттиқ кураш олиб бориш ва назорат ўрнатиш.</a:t>
          </a:r>
          <a:endParaRPr lang="ru-RU" sz="6400" kern="1200" dirty="0">
            <a:latin typeface="Times New Roman" panose="02020603050405020304" pitchFamily="18" charset="0"/>
            <a:cs typeface="Times New Roman" panose="02020603050405020304" pitchFamily="18" charset="0"/>
          </a:endParaRPr>
        </a:p>
      </dsp:txBody>
      <dsp:txXfrm>
        <a:off x="255874" y="422613"/>
        <a:ext cx="10003852" cy="4729852"/>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3147F-AC3E-4748-A4B6-F14CE9BD2BB4}">
      <dsp:nvSpPr>
        <dsp:cNvPr id="0" name=""/>
        <dsp:cNvSpPr/>
      </dsp:nvSpPr>
      <dsp:spPr>
        <a:xfrm>
          <a:off x="0" y="41487"/>
          <a:ext cx="10515600" cy="55036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b="1" kern="1200" dirty="0" smtClean="0">
              <a:latin typeface="Times New Roman" panose="02020603050405020304" pitchFamily="18" charset="0"/>
              <a:cs typeface="Times New Roman" panose="02020603050405020304" pitchFamily="18" charset="0"/>
            </a:rPr>
            <a:t>Бешинчидан,</a:t>
          </a:r>
          <a:r>
            <a:rPr lang="uz-Cyrl-UZ" sz="4900" kern="1200" dirty="0" smtClean="0">
              <a:latin typeface="Times New Roman" panose="02020603050405020304" pitchFamily="18" charset="0"/>
              <a:cs typeface="Times New Roman" panose="02020603050405020304" pitchFamily="18" charset="0"/>
            </a:rPr>
            <a:t> миллий кадрлар тайёрланишини такомиллаштириш, яъни талабаларни хорижий мамлакатлардаги энг олий ўқув муассасаларига ва ишчи-хизматчиларни хорижга малака ошириш учун юбориш.</a:t>
          </a:r>
          <a:endParaRPr lang="ru-RU" sz="4900" kern="1200" dirty="0">
            <a:latin typeface="Times New Roman" panose="02020603050405020304" pitchFamily="18" charset="0"/>
            <a:cs typeface="Times New Roman" panose="02020603050405020304" pitchFamily="18" charset="0"/>
          </a:endParaRPr>
        </a:p>
      </dsp:txBody>
      <dsp:txXfrm>
        <a:off x="268668" y="310155"/>
        <a:ext cx="9978264" cy="4966344"/>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7AB8D3-ADCB-4E2A-BD22-46BDAC993493}">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5. Иқтисодиётнинг очиқлиги ва рақобатбардошлиги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12BADD-67C4-4F71-91AF-1070416F308E}">
      <dsp:nvSpPr>
        <dsp:cNvPr id="0" name=""/>
        <dsp:cNvSpPr/>
      </dsp:nvSpPr>
      <dsp:spPr>
        <a:xfrm>
          <a:off x="0" y="538568"/>
          <a:ext cx="10515600" cy="1053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Дунё мамлакатлари иқтисодий ривожланишнинг қайси моделини танламасин, мамлакат иқтисодиётининг жаҳон хўжалигидаги ўрни унинг рақобатбардошлик даражаси билан белгиланади. </a:t>
          </a:r>
          <a:endParaRPr lang="ru-RU" sz="2000" kern="1200" dirty="0">
            <a:latin typeface="Times New Roman" panose="02020603050405020304" pitchFamily="18" charset="0"/>
            <a:cs typeface="Times New Roman" panose="02020603050405020304" pitchFamily="18" charset="0"/>
          </a:endParaRPr>
        </a:p>
      </dsp:txBody>
      <dsp:txXfrm>
        <a:off x="51403" y="589971"/>
        <a:ext cx="10412794" cy="950194"/>
      </dsp:txXfrm>
    </dsp:sp>
    <dsp:sp modelId="{F82FBEA9-0224-4F8A-A2F6-9795AEDAF973}">
      <dsp:nvSpPr>
        <dsp:cNvPr id="0" name=""/>
        <dsp:cNvSpPr/>
      </dsp:nvSpPr>
      <dsp:spPr>
        <a:xfrm>
          <a:off x="0" y="1649169"/>
          <a:ext cx="10515600" cy="1053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Халқаро рақобат техник тараққиётнинг энг муҳим омили ҳисобланади ва унинг таъсирида ишлаб чиқариш, бошқарув технологияларининг доимий янгиланиб бориш жараёни давом этади, ишлаб чиқарилаётган маҳсулот янгиланади ва сифати ошиб боради. </a:t>
          </a:r>
          <a:endParaRPr lang="ru-RU" sz="2000" kern="1200" dirty="0">
            <a:latin typeface="Times New Roman" panose="02020603050405020304" pitchFamily="18" charset="0"/>
            <a:cs typeface="Times New Roman" panose="02020603050405020304" pitchFamily="18" charset="0"/>
          </a:endParaRPr>
        </a:p>
      </dsp:txBody>
      <dsp:txXfrm>
        <a:off x="51403" y="1700572"/>
        <a:ext cx="10412794" cy="950194"/>
      </dsp:txXfrm>
    </dsp:sp>
    <dsp:sp modelId="{F9C74F5A-3B9B-45B1-9272-865571C1E5BA}">
      <dsp:nvSpPr>
        <dsp:cNvPr id="0" name=""/>
        <dsp:cNvSpPr/>
      </dsp:nvSpPr>
      <dsp:spPr>
        <a:xfrm>
          <a:off x="0" y="2759769"/>
          <a:ext cx="10515600" cy="1053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smtClean="0">
              <a:latin typeface="Times New Roman" panose="02020603050405020304" pitchFamily="18" charset="0"/>
              <a:cs typeface="Times New Roman" panose="02020603050405020304" pitchFamily="18" charset="0"/>
            </a:rPr>
            <a:t>Жаҳон </a:t>
          </a:r>
          <a:r>
            <a:rPr lang="uz-Cyrl-UZ" sz="2000" kern="1200" dirty="0" smtClean="0">
              <a:latin typeface="Times New Roman" panose="02020603050405020304" pitchFamily="18" charset="0"/>
              <a:cs typeface="Times New Roman" panose="02020603050405020304" pitchFamily="18" charset="0"/>
            </a:rPr>
            <a:t>иқтисодиётининг барқарор ривожланиш суръатларини таъминлаш, халқаро рақобатни вужудга келтиришнинг муҳим шарти дунё мамлакатлари иқтисодиётининг очиқлиги билан белгиланади.</a:t>
          </a:r>
          <a:endParaRPr lang="ru-RU" sz="2000" kern="1200" dirty="0">
            <a:latin typeface="Times New Roman" panose="02020603050405020304" pitchFamily="18" charset="0"/>
            <a:cs typeface="Times New Roman" panose="02020603050405020304" pitchFamily="18" charset="0"/>
          </a:endParaRPr>
        </a:p>
      </dsp:txBody>
      <dsp:txXfrm>
        <a:off x="51403" y="2811172"/>
        <a:ext cx="10412794" cy="950194"/>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732AE-01AC-48B1-AD96-19B00B1E302A}">
      <dsp:nvSpPr>
        <dsp:cNvPr id="0" name=""/>
        <dsp:cNvSpPr/>
      </dsp:nvSpPr>
      <dsp:spPr>
        <a:xfrm>
          <a:off x="0" y="618152"/>
          <a:ext cx="10515600" cy="2106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Жаҳон тажрибасининг кўрсатишича, ташқи дунёга нисбатан ёпиқлик албатта инқирозга олиб келади. </a:t>
          </a:r>
          <a:endParaRPr lang="ru-RU" sz="4000" kern="1200" dirty="0">
            <a:latin typeface="Times New Roman" panose="02020603050405020304" pitchFamily="18" charset="0"/>
            <a:cs typeface="Times New Roman" panose="02020603050405020304" pitchFamily="18" charset="0"/>
          </a:endParaRPr>
        </a:p>
      </dsp:txBody>
      <dsp:txXfrm>
        <a:off x="102806" y="720958"/>
        <a:ext cx="10309988" cy="1900388"/>
      </dsp:txXfrm>
    </dsp:sp>
    <dsp:sp modelId="{D8B88687-19D6-49BE-B1FE-761C3714A5F4}">
      <dsp:nvSpPr>
        <dsp:cNvPr id="0" name=""/>
        <dsp:cNvSpPr/>
      </dsp:nvSpPr>
      <dsp:spPr>
        <a:xfrm>
          <a:off x="0" y="2839352"/>
          <a:ext cx="10515600" cy="2106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uz-Cyrl-UZ" sz="4000" kern="1200" smtClean="0">
              <a:latin typeface="Times New Roman" panose="02020603050405020304" pitchFamily="18" charset="0"/>
              <a:cs typeface="Times New Roman" panose="02020603050405020304" pitchFamily="18" charset="0"/>
            </a:rPr>
            <a:t>Мамлакат </a:t>
          </a:r>
          <a:r>
            <a:rPr lang="uz-Cyrl-UZ" sz="4000" kern="1200" dirty="0" smtClean="0">
              <a:latin typeface="Times New Roman" panose="02020603050405020304" pitchFamily="18" charset="0"/>
              <a:cs typeface="Times New Roman" panose="02020603050405020304" pitchFamily="18" charset="0"/>
            </a:rPr>
            <a:t>иқтисодиётининг халқаро меҳнат тақсимотига интеграциялашиш даражаси – бу иқтисодиётнинг очиқлик кўрсаткичидир.</a:t>
          </a:r>
          <a:endParaRPr lang="ru-RU" sz="4000" kern="1200" dirty="0">
            <a:latin typeface="Times New Roman" panose="02020603050405020304" pitchFamily="18" charset="0"/>
            <a:cs typeface="Times New Roman" panose="02020603050405020304" pitchFamily="18" charset="0"/>
          </a:endParaRPr>
        </a:p>
      </dsp:txBody>
      <dsp:txXfrm>
        <a:off x="102806" y="2942158"/>
        <a:ext cx="10309988" cy="1900388"/>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9E89F0-6359-4B1E-A460-9EB8310484F1}">
      <dsp:nvSpPr>
        <dsp:cNvPr id="0" name=""/>
        <dsp:cNvSpPr/>
      </dsp:nvSpPr>
      <dsp:spPr>
        <a:xfrm>
          <a:off x="0" y="67310"/>
          <a:ext cx="10515600" cy="263513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dirty="0" smtClean="0">
              <a:latin typeface="Times New Roman" panose="02020603050405020304" pitchFamily="18" charset="0"/>
              <a:cs typeface="Times New Roman" panose="02020603050405020304" pitchFamily="18" charset="0"/>
            </a:rPr>
            <a:t>Миллий иқтисодиёт учун жаҳон бозорига жалб этилганлик муҳим аҳамият касб этади. </a:t>
          </a:r>
          <a:endParaRPr lang="ru-RU" sz="3900" kern="1200" dirty="0">
            <a:latin typeface="Times New Roman" panose="02020603050405020304" pitchFamily="18" charset="0"/>
            <a:cs typeface="Times New Roman" panose="02020603050405020304" pitchFamily="18" charset="0"/>
          </a:endParaRPr>
        </a:p>
      </dsp:txBody>
      <dsp:txXfrm>
        <a:off x="128637" y="195947"/>
        <a:ext cx="10258326" cy="2377858"/>
      </dsp:txXfrm>
    </dsp:sp>
    <dsp:sp modelId="{85CE1363-2EF6-4DCC-9D3C-1B3DB9FFF1D4}">
      <dsp:nvSpPr>
        <dsp:cNvPr id="0" name=""/>
        <dsp:cNvSpPr/>
      </dsp:nvSpPr>
      <dsp:spPr>
        <a:xfrm>
          <a:off x="0" y="2814763"/>
          <a:ext cx="10515600" cy="263513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kern="1200" smtClean="0">
              <a:latin typeface="Times New Roman" panose="02020603050405020304" pitchFamily="18" charset="0"/>
              <a:cs typeface="Times New Roman" panose="02020603050405020304" pitchFamily="18" charset="0"/>
            </a:rPr>
            <a:t>“Очиқликнинг</a:t>
          </a:r>
          <a:r>
            <a:rPr lang="uz-Cyrl-UZ" sz="3900" kern="1200" dirty="0" smtClean="0">
              <a:latin typeface="Times New Roman" panose="02020603050405020304" pitchFamily="18" charset="0"/>
              <a:cs typeface="Times New Roman" panose="02020603050405020304" pitchFamily="18" charset="0"/>
            </a:rPr>
            <a:t>” рационал даражаси ва тавсифини танлаш миллий иқтисодиётнинг рақобатбардошлигини таъминлаб бериши мумкин.</a:t>
          </a:r>
          <a:endParaRPr lang="ru-RU" sz="3900" kern="1200" dirty="0">
            <a:latin typeface="Times New Roman" panose="02020603050405020304" pitchFamily="18" charset="0"/>
            <a:cs typeface="Times New Roman" panose="02020603050405020304" pitchFamily="18" charset="0"/>
          </a:endParaRPr>
        </a:p>
      </dsp:txBody>
      <dsp:txXfrm>
        <a:off x="128637" y="2943400"/>
        <a:ext cx="10258326" cy="2377858"/>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1E2D5C-A12C-4848-9E32-B66ED3539EAD}">
      <dsp:nvSpPr>
        <dsp:cNvPr id="0" name=""/>
        <dsp:cNvSpPr/>
      </dsp:nvSpPr>
      <dsp:spPr>
        <a:xfrm>
          <a:off x="0" y="304166"/>
          <a:ext cx="10515600" cy="23750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Очиқ иқтисодиёт – бу ташки иктисодий алоқалари ривожланган, миллий иқтисодиётнинг нисбий устунликларига таяниб, жаҳон хўжалиги тизимига интеграциялашиб борувчи иқтисодиётдир. </a:t>
          </a:r>
          <a:endParaRPr lang="ru-RU" sz="3500" kern="1200" dirty="0">
            <a:latin typeface="Times New Roman" panose="02020603050405020304" pitchFamily="18" charset="0"/>
            <a:cs typeface="Times New Roman" panose="02020603050405020304" pitchFamily="18" charset="0"/>
          </a:endParaRPr>
        </a:p>
      </dsp:txBody>
      <dsp:txXfrm>
        <a:off x="115943" y="420109"/>
        <a:ext cx="10283714" cy="2143213"/>
      </dsp:txXfrm>
    </dsp:sp>
    <dsp:sp modelId="{B89A6BAD-23CC-4B68-A8E0-DF7CFAA46E7C}">
      <dsp:nvSpPr>
        <dsp:cNvPr id="0" name=""/>
        <dsp:cNvSpPr/>
      </dsp:nvSpPr>
      <dsp:spPr>
        <a:xfrm>
          <a:off x="0" y="2780066"/>
          <a:ext cx="10515600" cy="237509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uz-Cyrl-UZ" sz="3500" kern="1200" smtClean="0">
              <a:latin typeface="Times New Roman" panose="02020603050405020304" pitchFamily="18" charset="0"/>
              <a:cs typeface="Times New Roman" panose="02020603050405020304" pitchFamily="18" charset="0"/>
            </a:rPr>
            <a:t>Очиқ </a:t>
          </a:r>
          <a:r>
            <a:rPr lang="uz-Cyrl-UZ" sz="3500" kern="1200" dirty="0" smtClean="0">
              <a:latin typeface="Times New Roman" panose="02020603050405020304" pitchFamily="18" charset="0"/>
              <a:cs typeface="Times New Roman" panose="02020603050405020304" pitchFamily="18" charset="0"/>
            </a:rPr>
            <a:t>иқтисодиёт, одатда, миллий иқтисодиётга нисбатан қўлланилади.</a:t>
          </a:r>
          <a:endParaRPr lang="ru-RU" sz="3500" kern="1200" dirty="0">
            <a:latin typeface="Times New Roman" panose="02020603050405020304" pitchFamily="18" charset="0"/>
            <a:cs typeface="Times New Roman" panose="02020603050405020304" pitchFamily="18" charset="0"/>
          </a:endParaRPr>
        </a:p>
      </dsp:txBody>
      <dsp:txXfrm>
        <a:off x="115943" y="2896009"/>
        <a:ext cx="10283714" cy="2143213"/>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FFA978-C43C-4BD7-9A50-506F6E8F5025}">
      <dsp:nvSpPr>
        <dsp:cNvPr id="0" name=""/>
        <dsp:cNvSpPr/>
      </dsp:nvSpPr>
      <dsp:spPr>
        <a:xfrm>
          <a:off x="0" y="96692"/>
          <a:ext cx="10515600" cy="10810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Жаҳон амалиётида иқтисодиётнинг очиқлик даражаси қуйидаги кўрсаткичлар орқали аниқланади: </a:t>
          </a:r>
          <a:endParaRPr lang="ru-RU" sz="2800" kern="1200" dirty="0">
            <a:latin typeface="Times New Roman" panose="02020603050405020304" pitchFamily="18" charset="0"/>
            <a:cs typeface="Times New Roman" panose="02020603050405020304" pitchFamily="18" charset="0"/>
          </a:endParaRPr>
        </a:p>
      </dsp:txBody>
      <dsp:txXfrm>
        <a:off x="52774" y="149466"/>
        <a:ext cx="10410052" cy="975532"/>
      </dsp:txXfrm>
    </dsp:sp>
    <dsp:sp modelId="{35772024-8648-47FA-B9CB-5C62AAE87028}">
      <dsp:nvSpPr>
        <dsp:cNvPr id="0" name=""/>
        <dsp:cNvSpPr/>
      </dsp:nvSpPr>
      <dsp:spPr>
        <a:xfrm>
          <a:off x="0" y="1177772"/>
          <a:ext cx="10515600" cy="42890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экспорт квотаси;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импорт квотаси;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ташқи савдо квотаси;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импорт эластиклиги коэффициенти;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экспорт эластиклиги коэффициенти;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экспорт ва импорт таркиби;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иқтисодиётга сарфланаётган инвестициялар таркибида хорижий инвестициялар ва четга чиқарилган капиталнинг жами капитал ҳажмидаги улушлари. Агар ички инвестицияларда хориждан келган маблағлар улуши қанча катта бўлса ва капитал ташқарига қанча кўп чиқса, иқтисодиёт щунчалик очиқ бўлади; </a:t>
          </a:r>
          <a:endParaRPr lang="ru-RU" sz="2200" kern="1200" dirty="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uz-Cyrl-UZ" sz="2200" kern="1200" dirty="0" smtClean="0">
              <a:latin typeface="Times New Roman" panose="02020603050405020304" pitchFamily="18" charset="0"/>
              <a:cs typeface="Times New Roman" panose="02020603050405020304" pitchFamily="18" charset="0"/>
            </a:rPr>
            <a:t>меҳнат ресурслари таркибида хориждан келган ва хорижга чиқиб кетган ишчи кучи ҳиссаси. </a:t>
          </a:r>
          <a:r>
            <a:rPr lang="ru-RU" sz="2200" kern="1200" dirty="0" smtClean="0">
              <a:latin typeface="Times New Roman" panose="02020603050405020304" pitchFamily="18" charset="0"/>
              <a:cs typeface="Times New Roman" panose="02020603050405020304" pitchFamily="18" charset="0"/>
            </a:rPr>
            <a:t>Ушбу к</a:t>
          </a:r>
          <a:r>
            <a:rPr lang="uz-Cyrl-UZ" sz="2200" kern="1200" dirty="0" smtClean="0">
              <a:latin typeface="Times New Roman" panose="02020603050405020304" pitchFamily="18" charset="0"/>
              <a:cs typeface="Times New Roman" panose="02020603050405020304" pitchFamily="18" charset="0"/>
            </a:rPr>
            <a:t>ў</a:t>
          </a:r>
          <a:r>
            <a:rPr lang="ru-RU" sz="2200" kern="1200" dirty="0" err="1" smtClean="0">
              <a:latin typeface="Times New Roman" panose="02020603050405020304" pitchFamily="18" charset="0"/>
              <a:cs typeface="Times New Roman" panose="02020603050405020304" pitchFamily="18" charset="0"/>
            </a:rPr>
            <a:t>рсаткич</a:t>
          </a:r>
          <a:r>
            <a:rPr lang="ru-RU" sz="2200" kern="1200" dirty="0" smtClean="0">
              <a:latin typeface="Times New Roman" panose="02020603050405020304" pitchFamily="18" charset="0"/>
              <a:cs typeface="Times New Roman" panose="02020603050405020304" pitchFamily="18" charset="0"/>
            </a:rPr>
            <a:t> </a:t>
          </a:r>
          <a:r>
            <a:rPr lang="uz-Cyrl-UZ" sz="2200" kern="1200" dirty="0" smtClean="0">
              <a:latin typeface="Times New Roman" panose="02020603050405020304" pitchFamily="18" charset="0"/>
              <a:cs typeface="Times New Roman" panose="02020603050405020304" pitchFamily="18" charset="0"/>
            </a:rPr>
            <a:t>қ</a:t>
          </a:r>
          <a:r>
            <a:rPr lang="ru-RU" sz="2200" kern="1200" dirty="0" err="1" smtClean="0">
              <a:latin typeface="Times New Roman" panose="02020603050405020304" pitchFamily="18" charset="0"/>
              <a:cs typeface="Times New Roman" panose="02020603050405020304" pitchFamily="18" charset="0"/>
            </a:rPr>
            <a:t>анча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катта</a:t>
          </a:r>
          <a:r>
            <a:rPr lang="ru-RU" sz="2200" kern="1200" dirty="0" smtClean="0">
              <a:latin typeface="Times New Roman" panose="02020603050405020304" pitchFamily="18" charset="0"/>
              <a:cs typeface="Times New Roman" panose="02020603050405020304" pitchFamily="18" charset="0"/>
            </a:rPr>
            <a:t> б</a:t>
          </a:r>
          <a:r>
            <a:rPr lang="uz-Cyrl-UZ" sz="2200" kern="1200" dirty="0" smtClean="0">
              <a:latin typeface="Times New Roman" panose="02020603050405020304" pitchFamily="18" charset="0"/>
              <a:cs typeface="Times New Roman" panose="02020603050405020304" pitchFamily="18" charset="0"/>
            </a:rPr>
            <a:t>ў</a:t>
          </a:r>
          <a:r>
            <a:rPr lang="ru-RU" sz="2200" kern="1200" dirty="0" err="1" smtClean="0">
              <a:latin typeface="Times New Roman" panose="02020603050405020304" pitchFamily="18" charset="0"/>
              <a:cs typeface="Times New Roman" panose="02020603050405020304" pitchFamily="18" charset="0"/>
            </a:rPr>
            <a:t>лса</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иқтисодиёт</a:t>
          </a:r>
          <a:r>
            <a:rPr lang="ru-RU" sz="2200" kern="1200" dirty="0" smtClean="0">
              <a:latin typeface="Times New Roman" panose="02020603050405020304" pitchFamily="18" charset="0"/>
              <a:cs typeface="Times New Roman" panose="02020603050405020304" pitchFamily="18" charset="0"/>
            </a:rPr>
            <a:t> </a:t>
          </a:r>
          <a:r>
            <a:rPr lang="ru-RU" sz="2200" kern="1200" dirty="0" err="1" smtClean="0">
              <a:latin typeface="Times New Roman" panose="02020603050405020304" pitchFamily="18" charset="0"/>
              <a:cs typeface="Times New Roman" panose="02020603050405020304" pitchFamily="18" charset="0"/>
            </a:rPr>
            <a:t>шунча</a:t>
          </a:r>
          <a:r>
            <a:rPr lang="ru-RU" sz="2200" kern="1200" dirty="0" smtClean="0">
              <a:latin typeface="Times New Roman" panose="02020603050405020304" pitchFamily="18" charset="0"/>
              <a:cs typeface="Times New Roman" panose="02020603050405020304" pitchFamily="18" charset="0"/>
            </a:rPr>
            <a:t> очи</a:t>
          </a:r>
          <a:r>
            <a:rPr lang="uz-Cyrl-UZ" sz="2200" kern="1200" dirty="0" smtClean="0">
              <a:latin typeface="Times New Roman" panose="02020603050405020304" pitchFamily="18" charset="0"/>
              <a:cs typeface="Times New Roman" panose="02020603050405020304" pitchFamily="18" charset="0"/>
            </a:rPr>
            <a:t>қ</a:t>
          </a:r>
          <a:r>
            <a:rPr lang="ru-RU" sz="2200" kern="1200" dirty="0" smtClean="0">
              <a:latin typeface="Times New Roman" panose="02020603050405020304" pitchFamily="18" charset="0"/>
              <a:cs typeface="Times New Roman" panose="02020603050405020304" pitchFamily="18" charset="0"/>
            </a:rPr>
            <a:t> б</a:t>
          </a:r>
          <a:r>
            <a:rPr lang="uz-Cyrl-UZ" sz="2200" kern="1200" dirty="0" smtClean="0">
              <a:latin typeface="Times New Roman" panose="02020603050405020304" pitchFamily="18" charset="0"/>
              <a:cs typeface="Times New Roman" panose="02020603050405020304" pitchFamily="18" charset="0"/>
            </a:rPr>
            <a:t>ў</a:t>
          </a:r>
          <a:r>
            <a:rPr lang="ru-RU" sz="2200" kern="1200" dirty="0" err="1" smtClean="0">
              <a:latin typeface="Times New Roman" panose="02020603050405020304" pitchFamily="18" charset="0"/>
              <a:cs typeface="Times New Roman" panose="02020603050405020304" pitchFamily="18" charset="0"/>
            </a:rPr>
            <a:t>лади</a:t>
          </a:r>
          <a:r>
            <a:rPr lang="ru-RU" sz="2200" kern="1200" dirty="0" smtClean="0">
              <a:latin typeface="Times New Roman" panose="02020603050405020304" pitchFamily="18" charset="0"/>
              <a:cs typeface="Times New Roman" panose="02020603050405020304" pitchFamily="18" charset="0"/>
            </a:rPr>
            <a:t>.</a:t>
          </a:r>
          <a:endParaRPr lang="ru-RU" sz="2200" kern="1200" dirty="0">
            <a:latin typeface="Times New Roman" panose="02020603050405020304" pitchFamily="18" charset="0"/>
            <a:cs typeface="Times New Roman" panose="02020603050405020304" pitchFamily="18" charset="0"/>
          </a:endParaRPr>
        </a:p>
      </dsp:txBody>
      <dsp:txXfrm>
        <a:off x="0" y="1177772"/>
        <a:ext cx="10515600" cy="4289040"/>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F7C10C-5C22-464B-95DA-D86FC74BF149}">
      <dsp:nvSpPr>
        <dsp:cNvPr id="0" name=""/>
        <dsp:cNvSpPr/>
      </dsp:nvSpPr>
      <dsp:spPr>
        <a:xfrm>
          <a:off x="0" y="5027"/>
          <a:ext cx="10515600" cy="21586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ru-RU" sz="4100" kern="1200" dirty="0" err="1" smtClean="0">
              <a:latin typeface="Times New Roman" panose="02020603050405020304" pitchFamily="18" charset="0"/>
              <a:cs typeface="Times New Roman" panose="02020603050405020304" pitchFamily="18" charset="0"/>
            </a:rPr>
            <a:t>Иқтисодиётнинг</a:t>
          </a:r>
          <a:r>
            <a:rPr lang="ru-RU" sz="4100" kern="1200" dirty="0" smtClean="0">
              <a:latin typeface="Times New Roman" panose="02020603050405020304" pitchFamily="18" charset="0"/>
              <a:cs typeface="Times New Roman" panose="02020603050405020304" pitchFamily="18" charset="0"/>
            </a:rPr>
            <a:t> очи</a:t>
          </a:r>
          <a:r>
            <a:rPr lang="uz-Cyrl-UZ" sz="4100" kern="1200" dirty="0" smtClean="0">
              <a:latin typeface="Times New Roman" panose="02020603050405020304" pitchFamily="18" charset="0"/>
              <a:cs typeface="Times New Roman" panose="02020603050405020304" pitchFamily="18" charset="0"/>
            </a:rPr>
            <a:t>қ</a:t>
          </a:r>
          <a:r>
            <a:rPr lang="ru-RU" sz="4100" kern="1200" dirty="0" smtClean="0">
              <a:latin typeface="Times New Roman" panose="02020603050405020304" pitchFamily="18" charset="0"/>
              <a:cs typeface="Times New Roman" panose="02020603050405020304" pitchFamily="18" charset="0"/>
            </a:rPr>
            <a:t>лик </a:t>
          </a:r>
          <a:r>
            <a:rPr lang="ru-RU" sz="4100" kern="1200" dirty="0" err="1" smtClean="0">
              <a:latin typeface="Times New Roman" panose="02020603050405020304" pitchFamily="18" charset="0"/>
              <a:cs typeface="Times New Roman" panose="02020603050405020304" pitchFamily="18" charset="0"/>
            </a:rPr>
            <a:t>даражасига</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таъсир</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этувчи</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омиллар</a:t>
          </a:r>
          <a:r>
            <a:rPr lang="ru-RU" sz="4100" kern="1200" dirty="0" smtClean="0">
              <a:latin typeface="Times New Roman" panose="02020603050405020304" pitchFamily="18" charset="0"/>
              <a:cs typeface="Times New Roman" panose="02020603050405020304" pitchFamily="18" charset="0"/>
            </a:rPr>
            <a:t> </a:t>
          </a:r>
          <a:r>
            <a:rPr lang="uz-Cyrl-UZ" sz="4100" kern="1200" dirty="0" smtClean="0">
              <a:latin typeface="Times New Roman" panose="02020603050405020304" pitchFamily="18" charset="0"/>
              <a:cs typeface="Times New Roman" panose="02020603050405020304" pitchFamily="18" charset="0"/>
            </a:rPr>
            <a:t>қ</a:t>
          </a:r>
          <a:r>
            <a:rPr lang="ru-RU" sz="4100" kern="1200" dirty="0" err="1" smtClean="0">
              <a:latin typeface="Times New Roman" panose="02020603050405020304" pitchFamily="18" charset="0"/>
              <a:cs typeface="Times New Roman" panose="02020603050405020304" pitchFamily="18" charset="0"/>
            </a:rPr>
            <a:t>уйидагилардан</a:t>
          </a:r>
          <a:r>
            <a:rPr lang="ru-RU" sz="4100" kern="1200" dirty="0" smtClean="0">
              <a:latin typeface="Times New Roman" panose="02020603050405020304" pitchFamily="18" charset="0"/>
              <a:cs typeface="Times New Roman" panose="02020603050405020304" pitchFamily="18" charset="0"/>
            </a:rPr>
            <a:t> </a:t>
          </a:r>
          <a:r>
            <a:rPr lang="ru-RU" sz="4100" kern="1200" dirty="0" err="1" smtClean="0">
              <a:latin typeface="Times New Roman" panose="02020603050405020304" pitchFamily="18" charset="0"/>
              <a:cs typeface="Times New Roman" panose="02020603050405020304" pitchFamily="18" charset="0"/>
            </a:rPr>
            <a:t>иборат</a:t>
          </a:r>
          <a:r>
            <a:rPr lang="ru-RU" sz="4100" kern="1200" dirty="0" smtClean="0">
              <a:latin typeface="Times New Roman" panose="02020603050405020304" pitchFamily="18" charset="0"/>
              <a:cs typeface="Times New Roman" panose="02020603050405020304" pitchFamily="18" charset="0"/>
            </a:rPr>
            <a:t>: </a:t>
          </a:r>
          <a:endParaRPr lang="ru-RU" sz="4100" kern="1200" dirty="0">
            <a:latin typeface="Times New Roman" panose="02020603050405020304" pitchFamily="18" charset="0"/>
            <a:cs typeface="Times New Roman" panose="02020603050405020304" pitchFamily="18" charset="0"/>
          </a:endParaRPr>
        </a:p>
      </dsp:txBody>
      <dsp:txXfrm>
        <a:off x="105377" y="110404"/>
        <a:ext cx="10304846" cy="1947895"/>
      </dsp:txXfrm>
    </dsp:sp>
    <dsp:sp modelId="{D28D1E26-8CAD-4128-97A3-42C09BF03941}">
      <dsp:nvSpPr>
        <dsp:cNvPr id="0" name=""/>
        <dsp:cNvSpPr/>
      </dsp:nvSpPr>
      <dsp:spPr>
        <a:xfrm>
          <a:off x="0" y="2163677"/>
          <a:ext cx="10515600" cy="339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ишлаб чиқариш кучларининг ривожланиш даражасининг юқорилиги;</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иқтисодиёт таркибида қайта ишлаш ва юқори технологияли тармоқларнинг улуши; </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мамлакат иқтисодий салоҳиятининг ҳажми; </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мамлакатнинг табиий ресурслар билан таъминланганлик даражаси.</a:t>
          </a:r>
          <a:endParaRPr lang="ru-RU" sz="3200" kern="1200" dirty="0">
            <a:latin typeface="Times New Roman" panose="02020603050405020304" pitchFamily="18" charset="0"/>
            <a:cs typeface="Times New Roman" panose="02020603050405020304" pitchFamily="18" charset="0"/>
          </a:endParaRPr>
        </a:p>
      </dsp:txBody>
      <dsp:txXfrm>
        <a:off x="0" y="2163677"/>
        <a:ext cx="10515600" cy="339480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4DF79-5D9C-4B9D-A309-00FF126D5FA9}">
      <dsp:nvSpPr>
        <dsp:cNvPr id="0" name=""/>
        <dsp:cNvSpPr/>
      </dsp:nvSpPr>
      <dsp:spPr>
        <a:xfrm>
          <a:off x="0" y="12738"/>
          <a:ext cx="10515600" cy="54685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uz-Cyrl-UZ" sz="5700" kern="1200" dirty="0" smtClean="0">
              <a:latin typeface="Times New Roman" panose="02020603050405020304" pitchFamily="18" charset="0"/>
              <a:cs typeface="Times New Roman" panose="02020603050405020304" pitchFamily="18" charset="0"/>
            </a:rPr>
            <a:t>Мамлакат иқтисодиёти эркинлашиб, очиқлик даражаси ортиб, жаҳон хўжалигига интеграциялашуви кучайиб бормоқда. </a:t>
          </a:r>
          <a:endParaRPr lang="ru-RU" sz="5700" kern="1200" dirty="0">
            <a:latin typeface="Times New Roman" panose="02020603050405020304" pitchFamily="18" charset="0"/>
            <a:cs typeface="Times New Roman" panose="02020603050405020304" pitchFamily="18" charset="0"/>
          </a:endParaRPr>
        </a:p>
      </dsp:txBody>
      <dsp:txXfrm>
        <a:off x="266954" y="279692"/>
        <a:ext cx="9981692" cy="4934671"/>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1E9DD4-D592-4E1B-9D1F-F75DE7A66FF8}">
      <dsp:nvSpPr>
        <dsp:cNvPr id="0" name=""/>
        <dsp:cNvSpPr/>
      </dsp:nvSpPr>
      <dsp:spPr>
        <a:xfrm>
          <a:off x="0" y="349251"/>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Баъзи</a:t>
          </a:r>
          <a:r>
            <a:rPr lang="ru-RU" sz="3000" kern="1200" dirty="0" smtClean="0">
              <a:latin typeface="Times New Roman" panose="02020603050405020304" pitchFamily="18" charset="0"/>
              <a:cs typeface="Times New Roman" panose="02020603050405020304" pitchFamily="18" charset="0"/>
            </a:rPr>
            <a:t> и</a:t>
          </a:r>
          <a:r>
            <a:rPr lang="uz-Cyrl-UZ" sz="3000" kern="1200" dirty="0" smtClean="0">
              <a:latin typeface="Times New Roman" panose="02020603050405020304" pitchFamily="18" charset="0"/>
              <a:cs typeface="Times New Roman" panose="02020603050405020304" pitchFamily="18" charset="0"/>
            </a:rPr>
            <a:t>қт</a:t>
          </a:r>
          <a:r>
            <a:rPr lang="ru-RU" sz="3000" kern="1200" dirty="0" err="1" smtClean="0">
              <a:latin typeface="Times New Roman" panose="02020603050405020304" pitchFamily="18" charset="0"/>
              <a:cs typeface="Times New Roman" panose="02020603050405020304" pitchFamily="18" charset="0"/>
            </a:rPr>
            <a:t>исодчиларнинг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фикрича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иқтисодиётнинг</a:t>
          </a:r>
          <a:r>
            <a:rPr lang="ru-RU" sz="3000" kern="1200" dirty="0" smtClean="0">
              <a:latin typeface="Times New Roman" panose="02020603050405020304" pitchFamily="18" charset="0"/>
              <a:cs typeface="Times New Roman" panose="02020603050405020304" pitchFamily="18" charset="0"/>
            </a:rPr>
            <a:t> очи</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лик </a:t>
          </a:r>
          <a:r>
            <a:rPr lang="ru-RU" sz="3000" kern="1200" dirty="0" err="1" smtClean="0">
              <a:latin typeface="Times New Roman" panose="02020603050405020304" pitchFamily="18" charset="0"/>
              <a:cs typeface="Times New Roman" panose="02020603050405020304" pitchFamily="18" charset="0"/>
            </a:rPr>
            <a:t>даржаси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миллий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ишлаб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аришнииг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тармо</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таркибига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боғлиқдир</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426356"/>
        <a:ext cx="10361390" cy="1425290"/>
      </dsp:txXfrm>
    </dsp:sp>
    <dsp:sp modelId="{98EB8B50-F77F-4E4A-AE33-B6C648B5FB43}">
      <dsp:nvSpPr>
        <dsp:cNvPr id="0" name=""/>
        <dsp:cNvSpPr/>
      </dsp:nvSpPr>
      <dsp:spPr>
        <a:xfrm>
          <a:off x="0" y="2015151"/>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err="1" smtClean="0">
              <a:latin typeface="Times New Roman" panose="02020603050405020304" pitchFamily="18" charset="0"/>
              <a:cs typeface="Times New Roman" panose="02020603050405020304" pitchFamily="18" charset="0"/>
            </a:rPr>
            <a:t>Ишлаб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чи</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ариш</a:t>
          </a:r>
          <a:r>
            <a:rPr lang="uz-Cyrl-UZ" sz="3000" kern="1200" dirty="0" smtClean="0">
              <a:latin typeface="Times New Roman" panose="02020603050405020304" pitchFamily="18" charset="0"/>
              <a:cs typeface="Times New Roman" panose="02020603050405020304" pitchFamily="18" charset="0"/>
            </a:rPr>
            <a:t> ҳ</a:t>
          </a:r>
          <a:r>
            <a:rPr lang="ru-RU" sz="3000" kern="1200" dirty="0" err="1" smtClean="0">
              <a:latin typeface="Times New Roman" panose="02020603050405020304" pitchFamily="18" charset="0"/>
              <a:cs typeface="Times New Roman" panose="02020603050405020304" pitchFamily="18" charset="0"/>
            </a:rPr>
            <a:t>ажмининг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умумий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таркибида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базавий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тармо</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лар</a:t>
          </a:r>
          <a:r>
            <a:rPr lang="ru-RU" sz="3000" kern="1200" dirty="0" smtClean="0">
              <a:latin typeface="Times New Roman" panose="02020603050405020304" pitchFamily="18" charset="0"/>
              <a:cs typeface="Times New Roman" panose="02020603050405020304" pitchFamily="18" charset="0"/>
            </a:rPr>
            <a:t> у</a:t>
          </a:r>
          <a:r>
            <a:rPr lang="uz-Cyrl-UZ" sz="3000" kern="1200" dirty="0" smtClean="0">
              <a:latin typeface="Times New Roman" panose="02020603050405020304" pitchFamily="18" charset="0"/>
              <a:cs typeface="Times New Roman" panose="02020603050405020304" pitchFamily="18" charset="0"/>
            </a:rPr>
            <a:t>л</a:t>
          </a:r>
          <a:r>
            <a:rPr lang="ru-RU" sz="3000" kern="1200" dirty="0" smtClean="0">
              <a:latin typeface="Times New Roman" panose="02020603050405020304" pitchFamily="18" charset="0"/>
              <a:cs typeface="Times New Roman" panose="02020603050405020304" pitchFamily="18" charset="0"/>
            </a:rPr>
            <a:t>уши </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анчалик</a:t>
          </a:r>
          <a:r>
            <a:rPr lang="ru-RU" sz="3000" kern="1200" dirty="0" smtClean="0">
              <a:latin typeface="Times New Roman" panose="02020603050405020304" pitchFamily="18" charset="0"/>
              <a:cs typeface="Times New Roman" panose="02020603050405020304" pitchFamily="18" charset="0"/>
            </a:rPr>
            <a:t> ю</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ори б</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лса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иқтисодиётнинг</a:t>
          </a:r>
          <a:r>
            <a:rPr lang="ru-RU" sz="3000" kern="1200" dirty="0" smtClean="0">
              <a:latin typeface="Times New Roman" panose="02020603050405020304" pitchFamily="18" charset="0"/>
              <a:cs typeface="Times New Roman" panose="02020603050405020304" pitchFamily="18" charset="0"/>
            </a:rPr>
            <a:t> очи</a:t>
          </a:r>
          <a:r>
            <a:rPr lang="uz-Cyrl-UZ" sz="3000" kern="1200" dirty="0" smtClean="0">
              <a:latin typeface="Times New Roman" panose="02020603050405020304" pitchFamily="18" charset="0"/>
              <a:cs typeface="Times New Roman" panose="02020603050405020304" pitchFamily="18" charset="0"/>
            </a:rPr>
            <a:t>қ</a:t>
          </a:r>
          <a:r>
            <a:rPr lang="ru-RU" sz="3000" kern="1200" dirty="0" smtClean="0">
              <a:latin typeface="Times New Roman" panose="02020603050405020304" pitchFamily="18" charset="0"/>
              <a:cs typeface="Times New Roman" panose="02020603050405020304" pitchFamily="18" charset="0"/>
            </a:rPr>
            <a:t>лик </a:t>
          </a:r>
          <a:r>
            <a:rPr lang="ru-RU" sz="3000" kern="1200" dirty="0" err="1" smtClean="0">
              <a:latin typeface="Times New Roman" panose="02020603050405020304" pitchFamily="18" charset="0"/>
              <a:cs typeface="Times New Roman" panose="02020603050405020304" pitchFamily="18" charset="0"/>
            </a:rPr>
            <a:t>даражаси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шунчалик</a:t>
          </a:r>
          <a:r>
            <a:rPr lang="ru-RU" sz="3000" kern="1200" dirty="0" smtClean="0">
              <a:latin typeface="Times New Roman" panose="02020603050405020304" pitchFamily="18" charset="0"/>
              <a:cs typeface="Times New Roman" panose="02020603050405020304" pitchFamily="18" charset="0"/>
            </a:rPr>
            <a:t> паст б</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лади</a:t>
          </a:r>
          <a:r>
            <a:rPr lang="ru-RU" sz="3000" kern="1200" dirty="0" smtClean="0">
              <a:latin typeface="Times New Roman" panose="02020603050405020304" pitchFamily="18" charset="0"/>
              <a:cs typeface="Times New Roman" panose="02020603050405020304" pitchFamily="18" charset="0"/>
            </a:rPr>
            <a:t>. </a:t>
          </a:r>
          <a:endParaRPr lang="ru-RU" sz="3000" kern="1200" dirty="0">
            <a:latin typeface="Times New Roman" panose="02020603050405020304" pitchFamily="18" charset="0"/>
            <a:cs typeface="Times New Roman" panose="02020603050405020304" pitchFamily="18" charset="0"/>
          </a:endParaRPr>
        </a:p>
      </dsp:txBody>
      <dsp:txXfrm>
        <a:off x="77105" y="2092256"/>
        <a:ext cx="10361390" cy="1425290"/>
      </dsp:txXfrm>
    </dsp:sp>
    <dsp:sp modelId="{EDFF1645-852D-4308-B5C4-D0E55CB4C706}">
      <dsp:nvSpPr>
        <dsp:cNvPr id="0" name=""/>
        <dsp:cNvSpPr/>
      </dsp:nvSpPr>
      <dsp:spPr>
        <a:xfrm>
          <a:off x="0" y="3681052"/>
          <a:ext cx="10515600" cy="1579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ru-RU" sz="3000" kern="1200" dirty="0" smtClean="0">
              <a:latin typeface="Times New Roman" panose="02020603050405020304" pitchFamily="18" charset="0"/>
              <a:cs typeface="Times New Roman" panose="02020603050405020304" pitchFamily="18" charset="0"/>
            </a:rPr>
            <a:t>Ушбу </a:t>
          </a:r>
          <a:r>
            <a:rPr lang="uz-Cyrl-UZ" sz="3000" kern="1200" dirty="0" smtClean="0">
              <a:latin typeface="Times New Roman" panose="02020603050405020304" pitchFamily="18" charset="0"/>
              <a:cs typeface="Times New Roman" panose="02020603050405020304" pitchFamily="18" charset="0"/>
            </a:rPr>
            <a:t>ҳ</a:t>
          </a:r>
          <a:r>
            <a:rPr lang="ru-RU" sz="3000" kern="1200" dirty="0" err="1" smtClean="0">
              <a:latin typeface="Times New Roman" panose="02020603050405020304" pitchFamily="18" charset="0"/>
              <a:cs typeface="Times New Roman" panose="02020603050405020304" pitchFamily="18" charset="0"/>
            </a:rPr>
            <a:t>олат</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базавий</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тармо</a:t>
          </a:r>
          <a:r>
            <a:rPr lang="uz-Cyrl-UZ" sz="3000" kern="1200" dirty="0" smtClean="0">
              <a:latin typeface="Times New Roman" panose="02020603050405020304" pitchFamily="18" charset="0"/>
              <a:cs typeface="Times New Roman" panose="02020603050405020304" pitchFamily="18" charset="0"/>
            </a:rPr>
            <a:t>қ</a:t>
          </a:r>
          <a:r>
            <a:rPr lang="ru-RU" sz="3000" kern="1200" dirty="0" err="1" smtClean="0">
              <a:latin typeface="Times New Roman" panose="02020603050405020304" pitchFamily="18" charset="0"/>
              <a:cs typeface="Times New Roman" panose="02020603050405020304" pitchFamily="18" charset="0"/>
            </a:rPr>
            <a:t>лар</a:t>
          </a:r>
          <a:r>
            <a:rPr lang="uz-Cyrl-UZ" sz="3000" kern="1200" dirty="0" smtClean="0">
              <a:latin typeface="Times New Roman" panose="02020603050405020304" pitchFamily="18" charset="0"/>
              <a:cs typeface="Times New Roman" panose="02020603050405020304" pitchFamily="18" charset="0"/>
            </a:rPr>
            <a:t>нинг</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халкаро</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ихтисос</a:t>
          </a:r>
          <a:r>
            <a:rPr lang="uz-Cyrl-UZ" sz="3000" kern="1200" dirty="0" smtClean="0">
              <a:latin typeface="Times New Roman" panose="02020603050405020304" pitchFamily="18" charset="0"/>
              <a:cs typeface="Times New Roman" panose="02020603050405020304" pitchFamily="18" charset="0"/>
            </a:rPr>
            <a:t>л</a:t>
          </a:r>
          <a:r>
            <a:rPr lang="ru-RU" sz="3000" kern="1200" dirty="0" err="1" smtClean="0">
              <a:latin typeface="Times New Roman" panose="02020603050405020304" pitchFamily="18" charset="0"/>
              <a:cs typeface="Times New Roman" panose="02020603050405020304" pitchFamily="18" charset="0"/>
            </a:rPr>
            <a:t>ашув</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жараёнига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кам</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даражада</a:t>
          </a:r>
          <a:r>
            <a:rPr lang="ru-RU" sz="3000" kern="1200" dirty="0" smtClean="0">
              <a:latin typeface="Times New Roman" panose="02020603050405020304" pitchFamily="18" charset="0"/>
              <a:cs typeface="Times New Roman" panose="02020603050405020304" pitchFamily="18" charset="0"/>
            </a:rPr>
            <a:t> жал</a:t>
          </a:r>
          <a:r>
            <a:rPr lang="uz-Cyrl-UZ" sz="3000" kern="1200" dirty="0" smtClean="0">
              <a:latin typeface="Times New Roman" panose="02020603050405020304" pitchFamily="18" charset="0"/>
              <a:cs typeface="Times New Roman" panose="02020603050405020304" pitchFamily="18" charset="0"/>
            </a:rPr>
            <a:t>б</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этилганлиги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ва</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асосан</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ички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бозорга</a:t>
          </a:r>
          <a:r>
            <a:rPr lang="ru-RU" sz="3000" kern="1200" dirty="0" smtClean="0">
              <a:latin typeface="Times New Roman" panose="02020603050405020304" pitchFamily="18" charset="0"/>
              <a:cs typeface="Times New Roman" panose="02020603050405020304" pitchFamily="18" charset="0"/>
            </a:rPr>
            <a:t> й</a:t>
          </a:r>
          <a:r>
            <a:rPr lang="uz-Cyrl-UZ" sz="3000" kern="1200" dirty="0" smtClean="0">
              <a:latin typeface="Times New Roman" panose="02020603050405020304" pitchFamily="18" charset="0"/>
              <a:cs typeface="Times New Roman" panose="02020603050405020304" pitchFamily="18" charset="0"/>
            </a:rPr>
            <a:t>ў</a:t>
          </a:r>
          <a:r>
            <a:rPr lang="ru-RU" sz="3000" kern="1200" dirty="0" err="1" smtClean="0">
              <a:latin typeface="Times New Roman" panose="02020603050405020304" pitchFamily="18" charset="0"/>
              <a:cs typeface="Times New Roman" panose="02020603050405020304" pitchFamily="18" charset="0"/>
            </a:rPr>
            <a:t>налтирилганлиги</a:t>
          </a:r>
          <a:r>
            <a:rPr lang="ru-RU" sz="3000" kern="1200" dirty="0" smtClean="0">
              <a:latin typeface="Times New Roman" panose="02020603050405020304" pitchFamily="18" charset="0"/>
              <a:cs typeface="Times New Roman" panose="02020603050405020304" pitchFamily="18" charset="0"/>
            </a:rPr>
            <a:t> </a:t>
          </a:r>
          <a:r>
            <a:rPr lang="ru-RU" sz="3000" kern="1200" dirty="0" err="1" smtClean="0">
              <a:latin typeface="Times New Roman" panose="02020603050405020304" pitchFamily="18" charset="0"/>
              <a:cs typeface="Times New Roman" panose="02020603050405020304" pitchFamily="18" charset="0"/>
            </a:rPr>
            <a:t>билаи</a:t>
          </a:r>
          <a:r>
            <a:rPr lang="ru-RU" sz="3000" kern="1200" dirty="0" smtClean="0">
              <a:latin typeface="Times New Roman" panose="02020603050405020304" pitchFamily="18" charset="0"/>
              <a:cs typeface="Times New Roman" panose="02020603050405020304" pitchFamily="18" charset="0"/>
            </a:rPr>
            <a:t> изо</a:t>
          </a:r>
          <a:r>
            <a:rPr lang="uz-Cyrl-UZ" sz="3000" kern="1200" dirty="0" smtClean="0">
              <a:latin typeface="Times New Roman" panose="02020603050405020304" pitchFamily="18" charset="0"/>
              <a:cs typeface="Times New Roman" panose="02020603050405020304" pitchFamily="18" charset="0"/>
            </a:rPr>
            <a:t>ҳ</a:t>
          </a:r>
          <a:r>
            <a:rPr lang="ru-RU" sz="3000" kern="1200" dirty="0" smtClean="0">
              <a:latin typeface="Times New Roman" panose="02020603050405020304" pitchFamily="18" charset="0"/>
              <a:cs typeface="Times New Roman" panose="02020603050405020304" pitchFamily="18" charset="0"/>
            </a:rPr>
            <a:t>ла</a:t>
          </a:r>
          <a:r>
            <a:rPr lang="uz-Cyrl-UZ" sz="3000" kern="1200" dirty="0" smtClean="0">
              <a:latin typeface="Times New Roman" panose="02020603050405020304" pitchFamily="18" charset="0"/>
              <a:cs typeface="Times New Roman" panose="02020603050405020304" pitchFamily="18" charset="0"/>
            </a:rPr>
            <a:t>н</a:t>
          </a:r>
          <a:r>
            <a:rPr lang="ru-RU" sz="3000" kern="1200" dirty="0" err="1" smtClean="0">
              <a:latin typeface="Times New Roman" panose="02020603050405020304" pitchFamily="18" charset="0"/>
              <a:cs typeface="Times New Roman" panose="02020603050405020304" pitchFamily="18" charset="0"/>
            </a:rPr>
            <a:t>ади</a:t>
          </a:r>
          <a:r>
            <a:rPr lang="ru-RU" sz="3000" kern="1200" dirty="0" smtClean="0">
              <a:latin typeface="Times New Roman" panose="02020603050405020304" pitchFamily="18" charset="0"/>
              <a:cs typeface="Times New Roman" panose="02020603050405020304" pitchFamily="18" charset="0"/>
            </a:rPr>
            <a:t>.</a:t>
          </a:r>
          <a:endParaRPr lang="ru-RU" sz="3000" kern="1200" dirty="0">
            <a:latin typeface="Times New Roman" panose="02020603050405020304" pitchFamily="18" charset="0"/>
            <a:cs typeface="Times New Roman" panose="02020603050405020304" pitchFamily="18" charset="0"/>
          </a:endParaRPr>
        </a:p>
      </dsp:txBody>
      <dsp:txXfrm>
        <a:off x="77105" y="3758157"/>
        <a:ext cx="10361390" cy="1425290"/>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B49CE-C998-415B-9D98-015241D99756}">
      <dsp:nvSpPr>
        <dsp:cNvPr id="0" name=""/>
        <dsp:cNvSpPr/>
      </dsp:nvSpPr>
      <dsp:spPr>
        <a:xfrm>
          <a:off x="0" y="41252"/>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Ички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талаб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та</a:t>
          </a:r>
          <a:r>
            <a:rPr lang="uz-Cyrl-UZ" sz="2500" kern="1200" dirty="0" smtClean="0">
              <a:latin typeface="Times New Roman" panose="02020603050405020304" pitchFamily="18" charset="0"/>
              <a:cs typeface="Times New Roman" panose="02020603050405020304" pitchFamily="18" charset="0"/>
            </a:rPr>
            <a:t>ҳ</a:t>
          </a:r>
          <a:r>
            <a:rPr lang="ru-RU" sz="2500" kern="1200" dirty="0" smtClean="0">
              <a:latin typeface="Times New Roman" panose="02020603050405020304" pitchFamily="18" charset="0"/>
              <a:cs typeface="Times New Roman" panose="02020603050405020304" pitchFamily="18" charset="0"/>
            </a:rPr>
            <a:t>лил </a:t>
          </a:r>
          <a:r>
            <a:rPr lang="ru-RU" sz="2500" kern="1200" dirty="0" err="1" smtClean="0">
              <a:latin typeface="Times New Roman" panose="02020603050405020304" pitchFamily="18" charset="0"/>
              <a:cs typeface="Times New Roman" panose="02020603050405020304" pitchFamily="18" charset="0"/>
            </a:rPr>
            <a:t>мувозанатининг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макроиқтисодий</a:t>
          </a:r>
          <a:r>
            <a:rPr lang="ru-RU" sz="2500" kern="1200" dirty="0" smtClean="0">
              <a:latin typeface="Times New Roman" panose="02020603050405020304" pitchFamily="18" charset="0"/>
              <a:cs typeface="Times New Roman" panose="02020603050405020304" pitchFamily="18" charset="0"/>
            </a:rPr>
            <a:t> та</a:t>
          </a:r>
          <a:r>
            <a:rPr lang="uz-Cyrl-UZ" sz="2500" kern="1200" dirty="0" smtClean="0">
              <a:latin typeface="Times New Roman" panose="02020603050405020304" pitchFamily="18" charset="0"/>
              <a:cs typeface="Times New Roman" panose="02020603050405020304" pitchFamily="18" charset="0"/>
            </a:rPr>
            <a:t>ҳ</a:t>
          </a:r>
          <a:r>
            <a:rPr lang="ru-RU" sz="2500" kern="1200" dirty="0" err="1" smtClean="0">
              <a:latin typeface="Times New Roman" panose="02020603050405020304" pitchFamily="18" charset="0"/>
              <a:cs typeface="Times New Roman" panose="02020603050405020304" pitchFamily="18" charset="0"/>
            </a:rPr>
            <a:t>лиллари</a:t>
          </a:r>
          <a:r>
            <a:rPr lang="ru-RU" sz="2500" kern="1200" dirty="0" smtClean="0">
              <a:latin typeface="Times New Roman" panose="02020603050405020304" pitchFamily="18" charset="0"/>
              <a:cs typeface="Times New Roman" panose="02020603050405020304" pitchFamily="18" charset="0"/>
            </a:rPr>
            <a:t> к</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рсатишича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одатда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ушбу</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мувозанат</a:t>
          </a:r>
          <a:r>
            <a:rPr lang="ru-RU" sz="2500" kern="1200" dirty="0" smtClean="0">
              <a:latin typeface="Times New Roman" panose="02020603050405020304" pitchFamily="18" charset="0"/>
              <a:cs typeface="Times New Roman" panose="02020603050405020304" pitchFamily="18" charset="0"/>
            </a:rPr>
            <a:t> реал </a:t>
          </a:r>
          <a:r>
            <a:rPr lang="ru-RU" sz="2500" kern="1200" dirty="0" err="1" smtClean="0">
              <a:latin typeface="Times New Roman" panose="02020603050405020304" pitchFamily="18" charset="0"/>
              <a:cs typeface="Times New Roman" panose="02020603050405020304" pitchFamily="18" charset="0"/>
            </a:rPr>
            <a:t>амалиётда</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ў</a:t>
          </a:r>
          <a:r>
            <a:rPr lang="ru-RU" sz="2500" kern="1200" dirty="0" smtClean="0">
              <a:latin typeface="Times New Roman" panose="02020603050405020304" pitchFamily="18" charset="0"/>
              <a:cs typeface="Times New Roman" panose="02020603050405020304" pitchFamily="18" charset="0"/>
            </a:rPr>
            <a:t>з </a:t>
          </a:r>
          <a:r>
            <a:rPr lang="ru-RU" sz="2500" kern="1200" dirty="0" err="1" smtClean="0">
              <a:latin typeface="Times New Roman" panose="02020603050405020304" pitchFamily="18" charset="0"/>
              <a:cs typeface="Times New Roman" panose="02020603050405020304" pitchFamily="18" charset="0"/>
            </a:rPr>
            <a:t>тасди</a:t>
          </a:r>
          <a:r>
            <a:rPr lang="uz-Cyrl-UZ" sz="2500" kern="1200" dirty="0" smtClean="0">
              <a:latin typeface="Times New Roman" panose="02020603050405020304" pitchFamily="18" charset="0"/>
              <a:cs typeface="Times New Roman" panose="02020603050405020304" pitchFamily="18" charset="0"/>
            </a:rPr>
            <a:t>ғ</a:t>
          </a:r>
          <a:r>
            <a:rPr lang="ru-RU" sz="2500" kern="1200" dirty="0" err="1" smtClean="0">
              <a:latin typeface="Times New Roman" panose="02020603050405020304" pitchFamily="18" charset="0"/>
              <a:cs typeface="Times New Roman" panose="02020603050405020304" pitchFamily="18" charset="0"/>
            </a:rPr>
            <a:t>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топмайди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105506"/>
        <a:ext cx="10387092" cy="1187742"/>
      </dsp:txXfrm>
    </dsp:sp>
    <dsp:sp modelId="{153EB017-F52A-4DF5-B481-C854737EB525}">
      <dsp:nvSpPr>
        <dsp:cNvPr id="0" name=""/>
        <dsp:cNvSpPr/>
      </dsp:nvSpPr>
      <dsp:spPr>
        <a:xfrm>
          <a:off x="0" y="1429502"/>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Мамлакатнинг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даражаси</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анчалик</a:t>
          </a:r>
          <a:r>
            <a:rPr lang="ru-RU" sz="2500" kern="1200" dirty="0" smtClean="0">
              <a:latin typeface="Times New Roman" panose="02020603050405020304" pitchFamily="18" charset="0"/>
              <a:cs typeface="Times New Roman" panose="02020603050405020304" pitchFamily="18" charset="0"/>
            </a:rPr>
            <a:t> ю</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ори б</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лса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ушбу</a:t>
          </a:r>
          <a:r>
            <a:rPr lang="ru-RU" sz="2500" kern="1200" dirty="0" smtClean="0">
              <a:latin typeface="Times New Roman" panose="02020603050405020304" pitchFamily="18" charset="0"/>
              <a:cs typeface="Times New Roman" panose="02020603050405020304" pitchFamily="18" charset="0"/>
            </a:rPr>
            <a:t> к</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рсаткичдан</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четланиш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шунчалик</a:t>
          </a:r>
          <a:r>
            <a:rPr lang="ru-RU" sz="2500" kern="1200" dirty="0" smtClean="0">
              <a:latin typeface="Times New Roman" panose="02020603050405020304" pitchFamily="18" charset="0"/>
              <a:cs typeface="Times New Roman" panose="02020603050405020304" pitchFamily="18" charset="0"/>
            </a:rPr>
            <a:t> ю</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ори б</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1493756"/>
        <a:ext cx="10387092" cy="1187742"/>
      </dsp:txXfrm>
    </dsp:sp>
    <dsp:sp modelId="{E0D59AE1-A3B3-4691-BA57-5AD39526405A}">
      <dsp:nvSpPr>
        <dsp:cNvPr id="0" name=""/>
        <dsp:cNvSpPr/>
      </dsp:nvSpPr>
      <dsp:spPr>
        <a:xfrm>
          <a:off x="0" y="2817752"/>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dirty="0" err="1" smtClean="0">
              <a:latin typeface="Times New Roman" panose="02020603050405020304" pitchFamily="18" charset="0"/>
              <a:cs typeface="Times New Roman" panose="02020603050405020304" pitchFamily="18" charset="0"/>
            </a:rPr>
            <a:t>Мамлакатнинг</a:t>
          </a:r>
          <a:r>
            <a:rPr lang="ru-RU" sz="2500" kern="1200" dirty="0" smtClean="0">
              <a:latin typeface="Times New Roman" panose="02020603050405020304" pitchFamily="18" charset="0"/>
              <a:cs typeface="Times New Roman" panose="02020603050405020304" pitchFamily="18" charset="0"/>
            </a:rPr>
            <a:t> техник-</a:t>
          </a:r>
          <a:r>
            <a:rPr lang="ru-RU" sz="2500" kern="1200" dirty="0" err="1" smtClean="0">
              <a:latin typeface="Times New Roman" panose="02020603050405020304" pitchFamily="18" charset="0"/>
              <a:cs typeface="Times New Roman" panose="02020603050405020304" pitchFamily="18" charset="0"/>
            </a:rPr>
            <a:t>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ривожланиш</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даражасининг</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юқорилиги товар</a:t>
          </a:r>
          <a:r>
            <a:rPr lang="ru-RU" sz="2500" kern="1200" dirty="0" err="1" smtClean="0">
              <a:latin typeface="Times New Roman" panose="02020603050405020304" pitchFamily="18" charset="0"/>
              <a:cs typeface="Times New Roman" panose="02020603050405020304" pitchFamily="18" charset="0"/>
            </a:rPr>
            <a:t>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хизматлар</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таклифининг</a:t>
          </a:r>
          <a:r>
            <a:rPr lang="ru-RU" sz="2500" kern="1200" dirty="0" smtClean="0">
              <a:latin typeface="Times New Roman" panose="02020603050405020304" pitchFamily="18" charset="0"/>
              <a:cs typeface="Times New Roman" panose="02020603050405020304" pitchFamily="18" charset="0"/>
            </a:rPr>
            <a:t> к</a:t>
          </a:r>
          <a:r>
            <a:rPr lang="uz-Cyrl-UZ" sz="2500" kern="1200" dirty="0" smtClean="0">
              <a:latin typeface="Times New Roman" panose="02020603050405020304" pitchFamily="18" charset="0"/>
              <a:cs typeface="Times New Roman" panose="02020603050405020304" pitchFamily="18" charset="0"/>
            </a:rPr>
            <a:t>ў</a:t>
          </a:r>
          <a:r>
            <a:rPr lang="ru-RU" sz="2500" kern="1200" dirty="0" err="1" smtClean="0">
              <a:latin typeface="Times New Roman" panose="02020603050405020304" pitchFamily="18" charset="0"/>
              <a:cs typeface="Times New Roman" panose="02020603050405020304" pitchFamily="18" charset="0"/>
            </a:rPr>
            <a:t>пайишига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ва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таш</a:t>
          </a:r>
          <a:r>
            <a:rPr lang="uz-Cyrl-UZ" sz="2500" kern="1200" dirty="0" smtClean="0">
              <a:latin typeface="Times New Roman" panose="02020603050405020304" pitchFamily="18" charset="0"/>
              <a:cs typeface="Times New Roman" panose="02020603050405020304" pitchFamily="18" charset="0"/>
            </a:rPr>
            <a:t>қ</a:t>
          </a:r>
          <a:r>
            <a:rPr lang="ru-RU" sz="2500" kern="1200" dirty="0" smtClean="0">
              <a:latin typeface="Times New Roman" panose="02020603050405020304" pitchFamily="18" charset="0"/>
              <a:cs typeface="Times New Roman" panose="02020603050405020304" pitchFamily="18" charset="0"/>
            </a:rPr>
            <a:t>и </a:t>
          </a:r>
          <a:r>
            <a:rPr lang="ru-RU" sz="2500" kern="1200" dirty="0" err="1" smtClean="0">
              <a:latin typeface="Times New Roman" panose="02020603050405020304" pitchFamily="18" charset="0"/>
              <a:cs typeface="Times New Roman" panose="02020603050405020304" pitchFamily="18" charset="0"/>
            </a:rPr>
            <a:t>иқтисодий</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фаолиятнинг</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ра</a:t>
          </a:r>
          <a:r>
            <a:rPr lang="uz-Cyrl-UZ" sz="2500" kern="1200" dirty="0" smtClean="0">
              <a:latin typeface="Times New Roman" panose="02020603050405020304" pitchFamily="18" charset="0"/>
              <a:cs typeface="Times New Roman" panose="02020603050405020304" pitchFamily="18" charset="0"/>
            </a:rPr>
            <a:t>ғ</a:t>
          </a:r>
          <a:r>
            <a:rPr lang="ru-RU" sz="2500" kern="1200" dirty="0" err="1" smtClean="0">
              <a:latin typeface="Times New Roman" panose="02020603050405020304" pitchFamily="18" charset="0"/>
              <a:cs typeface="Times New Roman" panose="02020603050405020304" pitchFamily="18" charset="0"/>
            </a:rPr>
            <a:t>батлантирилишига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олиб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келади</a:t>
          </a:r>
          <a:r>
            <a:rPr lang="ru-RU" sz="2500" kern="1200" dirty="0" smtClean="0">
              <a:latin typeface="Times New Roman" panose="02020603050405020304" pitchFamily="18" charset="0"/>
              <a:cs typeface="Times New Roman" panose="02020603050405020304" pitchFamily="18" charset="0"/>
            </a:rPr>
            <a:t>. </a:t>
          </a:r>
          <a:endParaRPr lang="ru-RU" sz="2500" kern="1200" dirty="0">
            <a:latin typeface="Times New Roman" panose="02020603050405020304" pitchFamily="18" charset="0"/>
            <a:cs typeface="Times New Roman" panose="02020603050405020304" pitchFamily="18" charset="0"/>
          </a:endParaRPr>
        </a:p>
      </dsp:txBody>
      <dsp:txXfrm>
        <a:off x="64254" y="2882006"/>
        <a:ext cx="10387092" cy="1187742"/>
      </dsp:txXfrm>
    </dsp:sp>
    <dsp:sp modelId="{D83C8245-F06A-4968-ADCA-2826FD588C67}">
      <dsp:nvSpPr>
        <dsp:cNvPr id="0" name=""/>
        <dsp:cNvSpPr/>
      </dsp:nvSpPr>
      <dsp:spPr>
        <a:xfrm>
          <a:off x="0" y="4206002"/>
          <a:ext cx="10515600" cy="13162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ru-RU" sz="2500" kern="1200" smtClean="0">
              <a:latin typeface="Times New Roman" panose="02020603050405020304" pitchFamily="18" charset="0"/>
              <a:cs typeface="Times New Roman" panose="02020603050405020304" pitchFamily="18" charset="0"/>
            </a:rPr>
            <a:t>Бу </a:t>
          </a:r>
          <a:r>
            <a:rPr lang="ru-RU" sz="2500" kern="1200" dirty="0" err="1" smtClean="0">
              <a:latin typeface="Times New Roman" panose="02020603050405020304" pitchFamily="18" charset="0"/>
              <a:cs typeface="Times New Roman" panose="02020603050405020304" pitchFamily="18" charset="0"/>
            </a:rPr>
            <a:t>эса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иқтисодиётнинг</a:t>
          </a:r>
          <a:r>
            <a:rPr lang="ru-RU" sz="2500" kern="1200" dirty="0" smtClean="0">
              <a:latin typeface="Times New Roman" panose="02020603050405020304" pitchFamily="18" charset="0"/>
              <a:cs typeface="Times New Roman" panose="02020603050405020304" pitchFamily="18" charset="0"/>
            </a:rPr>
            <a:t> очи</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лигини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ани</a:t>
          </a:r>
          <a:r>
            <a:rPr lang="uz-Cyrl-UZ" sz="2500" kern="1200" dirty="0" smtClean="0">
              <a:latin typeface="Times New Roman" panose="02020603050405020304" pitchFamily="18" charset="0"/>
              <a:cs typeface="Times New Roman" panose="02020603050405020304" pitchFamily="18" charset="0"/>
            </a:rPr>
            <a:t>қл</a:t>
          </a:r>
          <a:r>
            <a:rPr lang="ru-RU" sz="2500" kern="1200" dirty="0" err="1" smtClean="0">
              <a:latin typeface="Times New Roman" panose="02020603050405020304" pitchFamily="18" charset="0"/>
              <a:cs typeface="Times New Roman" panose="02020603050405020304" pitchFamily="18" charset="0"/>
            </a:rPr>
            <a:t>ашда</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a:t>
          </a:r>
          <a:r>
            <a:rPr lang="uz-Cyrl-UZ" sz="2500" kern="1200" dirty="0" smtClean="0">
              <a:latin typeface="Times New Roman" panose="02020603050405020304" pitchFamily="18" charset="0"/>
              <a:cs typeface="Times New Roman" panose="02020603050405020304" pitchFamily="18" charset="0"/>
            </a:rPr>
            <a:t>ҳ</a:t>
          </a:r>
          <a:r>
            <a:rPr lang="ru-RU" sz="2500" kern="1200" dirty="0" smtClean="0">
              <a:latin typeface="Times New Roman" panose="02020603050405020304" pitchFamily="18" charset="0"/>
              <a:cs typeface="Times New Roman" panose="02020603050405020304" pitchFamily="18" charset="0"/>
            </a:rPr>
            <a:t>им </a:t>
          </a:r>
          <a:r>
            <a:rPr lang="ru-RU" sz="2500" kern="1200" dirty="0" err="1" smtClean="0">
              <a:latin typeface="Times New Roman" panose="02020603050405020304" pitchFamily="18" charset="0"/>
              <a:cs typeface="Times New Roman" panose="02020603050405020304" pitchFamily="18" charset="0"/>
            </a:rPr>
            <a:t>омил</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бўлиб</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хизмат</a:t>
          </a:r>
          <a:r>
            <a:rPr lang="ru-RU" sz="2500" kern="1200" dirty="0" smtClean="0">
              <a:latin typeface="Times New Roman" panose="02020603050405020304" pitchFamily="18" charset="0"/>
              <a:cs typeface="Times New Roman" panose="02020603050405020304" pitchFamily="18" charset="0"/>
            </a:rPr>
            <a:t> </a:t>
          </a:r>
          <a:r>
            <a:rPr lang="uz-Cyrl-UZ" sz="2500" kern="1200" dirty="0" smtClean="0">
              <a:latin typeface="Times New Roman" panose="02020603050405020304" pitchFamily="18" charset="0"/>
              <a:cs typeface="Times New Roman" panose="02020603050405020304" pitchFamily="18" charset="0"/>
            </a:rPr>
            <a:t>қ</a:t>
          </a:r>
          <a:r>
            <a:rPr lang="ru-RU" sz="2500" kern="1200" dirty="0" err="1" smtClean="0">
              <a:latin typeface="Times New Roman" panose="02020603050405020304" pitchFamily="18" charset="0"/>
              <a:cs typeface="Times New Roman" panose="02020603050405020304" pitchFamily="18" charset="0"/>
            </a:rPr>
            <a:t>илиши</a:t>
          </a:r>
          <a:r>
            <a:rPr lang="ru-RU" sz="2500" kern="1200" dirty="0" smtClean="0">
              <a:latin typeface="Times New Roman" panose="02020603050405020304" pitchFamily="18" charset="0"/>
              <a:cs typeface="Times New Roman" panose="02020603050405020304" pitchFamily="18" charset="0"/>
            </a:rPr>
            <a:t> </a:t>
          </a:r>
          <a:r>
            <a:rPr lang="ru-RU" sz="2500" kern="1200" dirty="0" err="1" smtClean="0">
              <a:latin typeface="Times New Roman" panose="02020603050405020304" pitchFamily="18" charset="0"/>
              <a:cs typeface="Times New Roman" panose="02020603050405020304" pitchFamily="18" charset="0"/>
            </a:rPr>
            <a:t>мумкин</a:t>
          </a:r>
          <a:r>
            <a:rPr lang="ru-RU"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64254" y="4270256"/>
        <a:ext cx="10387092" cy="1187742"/>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F60B7A-945A-4CD4-8E30-0476143E28A5}">
      <dsp:nvSpPr>
        <dsp:cNvPr id="0" name=""/>
        <dsp:cNvSpPr/>
      </dsp:nvSpPr>
      <dsp:spPr>
        <a:xfrm>
          <a:off x="0" y="460128"/>
          <a:ext cx="10515600" cy="22393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dirty="0" err="1" smtClean="0">
              <a:latin typeface="Times New Roman" panose="02020603050405020304" pitchFamily="18" charset="0"/>
              <a:cs typeface="Times New Roman" panose="02020603050405020304" pitchFamily="18" charset="0"/>
            </a:rPr>
            <a:t>Ишлаб</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чи</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ариш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кучларининг</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ривожланиш</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ю</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ори, </a:t>
          </a:r>
          <a:r>
            <a:rPr lang="ru-RU" sz="3300" kern="1200" dirty="0" err="1" smtClean="0">
              <a:latin typeface="Times New Roman" panose="02020603050405020304" pitchFamily="18" charset="0"/>
              <a:cs typeface="Times New Roman" panose="02020603050405020304" pitchFamily="18" charset="0"/>
            </a:rPr>
            <a:t>техн</a:t>
          </a:r>
          <a:r>
            <a:rPr lang="uz-Cyrl-UZ" sz="3300" kern="1200" dirty="0" smtClean="0">
              <a:latin typeface="Times New Roman" panose="02020603050405020304" pitchFamily="18" charset="0"/>
              <a:cs typeface="Times New Roman" panose="02020603050405020304" pitchFamily="18" charset="0"/>
            </a:rPr>
            <a:t>о</a:t>
          </a:r>
          <a:r>
            <a:rPr lang="ru-RU" sz="3300" kern="1200" dirty="0" smtClean="0">
              <a:latin typeface="Times New Roman" panose="02020603050405020304" pitchFamily="18" charset="0"/>
              <a:cs typeface="Times New Roman" panose="02020603050405020304" pitchFamily="18" charset="0"/>
            </a:rPr>
            <a:t>логик </a:t>
          </a:r>
          <a:r>
            <a:rPr lang="ru-RU" sz="3300" kern="1200" dirty="0" err="1" smtClean="0">
              <a:latin typeface="Times New Roman" panose="02020603050405020304" pitchFamily="18" charset="0"/>
              <a:cs typeface="Times New Roman" panose="02020603050405020304" pitchFamily="18" charset="0"/>
            </a:rPr>
            <a:t>жи</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атдан</a:t>
          </a:r>
          <a:r>
            <a:rPr lang="ru-RU" sz="3300" kern="1200" dirty="0" smtClean="0">
              <a:latin typeface="Times New Roman" panose="02020603050405020304" pitchFamily="18" charset="0"/>
              <a:cs typeface="Times New Roman" panose="02020603050405020304" pitchFamily="18" charset="0"/>
            </a:rPr>
            <a:t> чу</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ур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ме</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нат</a:t>
          </a:r>
          <a:r>
            <a:rPr lang="ru-RU" sz="3300" kern="1200" dirty="0" smtClean="0">
              <a:latin typeface="Times New Roman" panose="02020603050405020304" pitchFamily="18" charset="0"/>
              <a:cs typeface="Times New Roman" panose="02020603050405020304" pitchFamily="18" charset="0"/>
            </a:rPr>
            <a:t> та</a:t>
          </a:r>
          <a:r>
            <a:rPr lang="uz-Cyrl-UZ" sz="3300" kern="1200" dirty="0" smtClean="0">
              <a:latin typeface="Times New Roman" panose="02020603050405020304" pitchFamily="18" charset="0"/>
              <a:cs typeface="Times New Roman" panose="02020603050405020304" pitchFamily="18" charset="0"/>
            </a:rPr>
            <a:t>қ</a:t>
          </a:r>
          <a:r>
            <a:rPr lang="ru-RU" sz="3300" kern="1200" dirty="0" err="1" smtClean="0">
              <a:latin typeface="Times New Roman" panose="02020603050405020304" pitchFamily="18" charset="0"/>
              <a:cs typeface="Times New Roman" panose="02020603050405020304" pitchFamily="18" charset="0"/>
            </a:rPr>
            <a:t>симотига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асосланган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тармо</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тарк</a:t>
          </a:r>
          <a:r>
            <a:rPr lang="uz-Cyrl-UZ" sz="3300" kern="1200" dirty="0" smtClean="0">
              <a:latin typeface="Times New Roman" panose="02020603050405020304" pitchFamily="18" charset="0"/>
              <a:cs typeface="Times New Roman" panose="02020603050405020304" pitchFamily="18" charset="0"/>
            </a:rPr>
            <a:t>и</a:t>
          </a:r>
          <a:r>
            <a:rPr lang="ru-RU" sz="3300" kern="1200" dirty="0" err="1" smtClean="0">
              <a:latin typeface="Times New Roman" panose="02020603050405020304" pitchFamily="18" charset="0"/>
              <a:cs typeface="Times New Roman" panose="02020603050405020304" pitchFamily="18" charset="0"/>
            </a:rPr>
            <a:t>бига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эга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мамлакатларда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иқтисодиётнинг</a:t>
          </a:r>
          <a:r>
            <a:rPr lang="ru-RU" sz="3300" kern="1200" dirty="0" smtClean="0">
              <a:latin typeface="Times New Roman" panose="02020603050405020304" pitchFamily="18" charset="0"/>
              <a:cs typeface="Times New Roman" panose="02020603050405020304" pitchFamily="18" charset="0"/>
            </a:rPr>
            <a:t> очи</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лик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ам</a:t>
          </a:r>
          <a:r>
            <a:rPr lang="ru-RU" sz="3300" kern="1200" dirty="0" smtClean="0">
              <a:latin typeface="Times New Roman" panose="02020603050405020304" pitchFamily="18" charset="0"/>
              <a:cs typeface="Times New Roman" panose="02020603050405020304" pitchFamily="18" charset="0"/>
            </a:rPr>
            <a:t> ю</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ори б</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лади</a:t>
          </a:r>
          <a:r>
            <a:rPr lang="ru-RU" sz="3300" kern="1200" dirty="0" smtClean="0">
              <a:latin typeface="Times New Roman" panose="02020603050405020304" pitchFamily="18" charset="0"/>
              <a:cs typeface="Times New Roman" panose="02020603050405020304" pitchFamily="18" charset="0"/>
            </a:rPr>
            <a:t>. </a:t>
          </a:r>
          <a:endParaRPr lang="ru-RU" sz="3300" kern="1200" dirty="0">
            <a:latin typeface="Times New Roman" panose="02020603050405020304" pitchFamily="18" charset="0"/>
            <a:cs typeface="Times New Roman" panose="02020603050405020304" pitchFamily="18" charset="0"/>
          </a:endParaRPr>
        </a:p>
      </dsp:txBody>
      <dsp:txXfrm>
        <a:off x="109318" y="569446"/>
        <a:ext cx="10296964" cy="2020744"/>
      </dsp:txXfrm>
    </dsp:sp>
    <dsp:sp modelId="{9801E922-EB04-4E47-A195-C8BE60A8A096}">
      <dsp:nvSpPr>
        <dsp:cNvPr id="0" name=""/>
        <dsp:cNvSpPr/>
      </dsp:nvSpPr>
      <dsp:spPr>
        <a:xfrm>
          <a:off x="0" y="2794548"/>
          <a:ext cx="10515600" cy="22393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ru-RU" sz="3300" kern="1200" smtClean="0">
              <a:latin typeface="Times New Roman" panose="02020603050405020304" pitchFamily="18" charset="0"/>
              <a:cs typeface="Times New Roman" panose="02020603050405020304" pitchFamily="18" charset="0"/>
            </a:rPr>
            <a:t>Мутла</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 к</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рсаткичлар</a:t>
          </a:r>
          <a:r>
            <a:rPr lang="ru-RU" sz="3300" kern="1200" dirty="0" smtClean="0">
              <a:latin typeface="Times New Roman" panose="02020603050405020304" pitchFamily="18" charset="0"/>
              <a:cs typeface="Times New Roman" panose="02020603050405020304" pitchFamily="18" charset="0"/>
            </a:rPr>
            <a:t> б</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йича</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иқтисодий</a:t>
          </a:r>
          <a:r>
            <a:rPr lang="ru-RU" sz="3300" kern="1200" dirty="0" smtClean="0">
              <a:latin typeface="Times New Roman" panose="02020603050405020304" pitchFamily="18" charset="0"/>
              <a:cs typeface="Times New Roman" panose="02020603050405020304" pitchFamily="18" charset="0"/>
            </a:rPr>
            <a:t> сало</a:t>
          </a:r>
          <a:r>
            <a:rPr lang="uz-Cyrl-UZ" sz="3300" kern="1200" dirty="0" smtClean="0">
              <a:latin typeface="Times New Roman" panose="02020603050405020304" pitchFamily="18" charset="0"/>
              <a:cs typeface="Times New Roman" panose="02020603050405020304" pitchFamily="18" charset="0"/>
            </a:rPr>
            <a:t>ҳ</a:t>
          </a:r>
          <a:r>
            <a:rPr lang="ru-RU" sz="3300" kern="1200" dirty="0" err="1" smtClean="0">
              <a:latin typeface="Times New Roman" panose="02020603050405020304" pitchFamily="18" charset="0"/>
              <a:cs typeface="Times New Roman" panose="02020603050405020304" pitchFamily="18" charset="0"/>
            </a:rPr>
            <a:t>ияти</a:t>
          </a:r>
          <a:r>
            <a:rPr lang="ru-RU" sz="3300" kern="1200" dirty="0" smtClean="0">
              <a:latin typeface="Times New Roman" panose="02020603050405020304" pitchFamily="18" charset="0"/>
              <a:cs typeface="Times New Roman" panose="02020603050405020304" pitchFamily="18" charset="0"/>
            </a:rPr>
            <a:t> паст, </a:t>
          </a:r>
          <a:r>
            <a:rPr lang="uz-Cyrl-UZ" sz="3300" kern="1200" dirty="0" smtClean="0">
              <a:latin typeface="Times New Roman" panose="02020603050405020304" pitchFamily="18" charset="0"/>
              <a:cs typeface="Times New Roman" panose="02020603050405020304" pitchFamily="18" charset="0"/>
            </a:rPr>
            <a:t>т</a:t>
          </a:r>
          <a:r>
            <a:rPr lang="ru-RU" sz="3300" kern="1200" dirty="0" err="1" smtClean="0">
              <a:latin typeface="Times New Roman" panose="02020603050405020304" pitchFamily="18" charset="0"/>
              <a:cs typeface="Times New Roman" panose="02020603050405020304" pitchFamily="18" charset="0"/>
            </a:rPr>
            <a:t>абиий</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ресурслар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билан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кам</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таъминланган</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мамлакатлар</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иқтисодиётининг</a:t>
          </a:r>
          <a:r>
            <a:rPr lang="ru-RU" sz="3300" kern="1200" dirty="0" smtClean="0">
              <a:latin typeface="Times New Roman" panose="02020603050405020304" pitchFamily="18" charset="0"/>
              <a:cs typeface="Times New Roman" panose="02020603050405020304" pitchFamily="18" charset="0"/>
            </a:rPr>
            <a:t> очи</a:t>
          </a:r>
          <a:r>
            <a:rPr lang="uz-Cyrl-UZ" sz="3300" kern="1200" dirty="0" smtClean="0">
              <a:latin typeface="Times New Roman" panose="02020603050405020304" pitchFamily="18" charset="0"/>
              <a:cs typeface="Times New Roman" panose="02020603050405020304" pitchFamily="18" charset="0"/>
            </a:rPr>
            <a:t>қ</a:t>
          </a:r>
          <a:r>
            <a:rPr lang="ru-RU" sz="3300" kern="1200" dirty="0" smtClean="0">
              <a:latin typeface="Times New Roman" panose="02020603050405020304" pitchFamily="18" charset="0"/>
              <a:cs typeface="Times New Roman" panose="02020603050405020304" pitchFamily="18" charset="0"/>
            </a:rPr>
            <a:t>лик </a:t>
          </a:r>
          <a:r>
            <a:rPr lang="ru-RU" sz="3300" kern="1200" dirty="0" err="1" smtClean="0">
              <a:latin typeface="Times New Roman" panose="02020603050405020304" pitchFamily="18" charset="0"/>
              <a:cs typeface="Times New Roman" panose="02020603050405020304" pitchFamily="18" charset="0"/>
            </a:rPr>
            <a:t>даражаси</a:t>
          </a:r>
          <a:r>
            <a:rPr lang="ru-RU" sz="3300" kern="1200" dirty="0" smtClean="0">
              <a:latin typeface="Times New Roman" panose="02020603050405020304" pitchFamily="18" charset="0"/>
              <a:cs typeface="Times New Roman" panose="02020603050405020304" pitchFamily="18" charset="0"/>
            </a:rPr>
            <a:t> </a:t>
          </a:r>
          <a:r>
            <a:rPr lang="ru-RU" sz="3300" kern="1200" dirty="0" err="1" smtClean="0">
              <a:latin typeface="Times New Roman" panose="02020603050405020304" pitchFamily="18" charset="0"/>
              <a:cs typeface="Times New Roman" panose="02020603050405020304" pitchFamily="18" charset="0"/>
            </a:rPr>
            <a:t>эса</a:t>
          </a:r>
          <a:r>
            <a:rPr lang="ru-RU" sz="3300" kern="1200" dirty="0" smtClean="0">
              <a:latin typeface="Times New Roman" panose="02020603050405020304" pitchFamily="18" charset="0"/>
              <a:cs typeface="Times New Roman" panose="02020603050405020304" pitchFamily="18" charset="0"/>
            </a:rPr>
            <a:t> паст б</a:t>
          </a:r>
          <a:r>
            <a:rPr lang="uz-Cyrl-UZ" sz="3300" kern="1200" dirty="0" smtClean="0">
              <a:latin typeface="Times New Roman" panose="02020603050405020304" pitchFamily="18" charset="0"/>
              <a:cs typeface="Times New Roman" panose="02020603050405020304" pitchFamily="18" charset="0"/>
            </a:rPr>
            <a:t>ў</a:t>
          </a:r>
          <a:r>
            <a:rPr lang="ru-RU" sz="3300" kern="1200" dirty="0" err="1" smtClean="0">
              <a:latin typeface="Times New Roman" panose="02020603050405020304" pitchFamily="18" charset="0"/>
              <a:cs typeface="Times New Roman" panose="02020603050405020304" pitchFamily="18" charset="0"/>
            </a:rPr>
            <a:t>лади</a:t>
          </a:r>
          <a:r>
            <a:rPr lang="ru-RU" sz="3300" kern="1200" dirty="0" smtClean="0">
              <a:latin typeface="Times New Roman" panose="02020603050405020304" pitchFamily="18" charset="0"/>
              <a:cs typeface="Times New Roman" panose="02020603050405020304" pitchFamily="18" charset="0"/>
            </a:rPr>
            <a:t>.</a:t>
          </a:r>
          <a:endParaRPr lang="ru-RU" sz="3300" kern="1200" dirty="0">
            <a:latin typeface="Times New Roman" panose="02020603050405020304" pitchFamily="18" charset="0"/>
            <a:cs typeface="Times New Roman" panose="02020603050405020304" pitchFamily="18" charset="0"/>
          </a:endParaRPr>
        </a:p>
      </dsp:txBody>
      <dsp:txXfrm>
        <a:off x="109318" y="2903866"/>
        <a:ext cx="10296964" cy="2020744"/>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59F705-A009-4382-B7C4-BCA57D36B55C}">
      <dsp:nvSpPr>
        <dsp:cNvPr id="0" name=""/>
        <dsp:cNvSpPr/>
      </dsp:nvSpPr>
      <dsp:spPr>
        <a:xfrm>
          <a:off x="0" y="714722"/>
          <a:ext cx="10515600" cy="13127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Қ</a:t>
          </a:r>
          <a:r>
            <a:rPr lang="ru-RU" sz="3400" kern="1200" dirty="0" err="1" smtClean="0">
              <a:latin typeface="Times New Roman" panose="02020603050405020304" pitchFamily="18" charset="0"/>
              <a:cs typeface="Times New Roman" panose="02020603050405020304" pitchFamily="18" charset="0"/>
            </a:rPr>
            <a:t>айд</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этиб</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ў</a:t>
          </a:r>
          <a:r>
            <a:rPr lang="ru-RU" sz="3400" kern="1200" dirty="0" err="1" smtClean="0">
              <a:latin typeface="Times New Roman" panose="02020603050405020304" pitchFamily="18" charset="0"/>
              <a:cs typeface="Times New Roman" panose="02020603050405020304" pitchFamily="18" charset="0"/>
            </a:rPr>
            <a:t>тилганидек</a:t>
          </a:r>
          <a:r>
            <a:rPr lang="uz-Cyrl-UZ" sz="3400" kern="1200" dirty="0" smtClean="0">
              <a:latin typeface="Times New Roman" panose="02020603050405020304" pitchFamily="18" charset="0"/>
              <a:cs typeface="Times New Roman" panose="02020603050405020304" pitchFamily="18" charset="0"/>
            </a:rPr>
            <a:t>,</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иқтисодиётнинг</a:t>
          </a:r>
          <a:r>
            <a:rPr lang="ru-RU" sz="3400" kern="1200" dirty="0" smtClean="0">
              <a:latin typeface="Times New Roman" panose="02020603050405020304" pitchFamily="18" charset="0"/>
              <a:cs typeface="Times New Roman" panose="02020603050405020304" pitchFamily="18" charset="0"/>
            </a:rPr>
            <a:t> очи</a:t>
          </a:r>
          <a:r>
            <a:rPr lang="uz-Cyrl-UZ" sz="3400" kern="1200" dirty="0" smtClean="0">
              <a:latin typeface="Times New Roman" panose="02020603050405020304" pitchFamily="18" charset="0"/>
              <a:cs typeface="Times New Roman" panose="02020603050405020304" pitchFamily="18" charset="0"/>
            </a:rPr>
            <a:t>қ</a:t>
          </a:r>
          <a:r>
            <a:rPr lang="ru-RU" sz="3400" kern="1200" dirty="0" smtClean="0">
              <a:latin typeface="Times New Roman" panose="02020603050405020304" pitchFamily="18" charset="0"/>
              <a:cs typeface="Times New Roman" panose="02020603050405020304" pitchFamily="18" charset="0"/>
            </a:rPr>
            <a:t>лиги хал</a:t>
          </a:r>
          <a:r>
            <a:rPr lang="uz-Cyrl-UZ" sz="3400" kern="1200" dirty="0" smtClean="0">
              <a:latin typeface="Times New Roman" panose="02020603050405020304" pitchFamily="18" charset="0"/>
              <a:cs typeface="Times New Roman" panose="02020603050405020304" pitchFamily="18" charset="0"/>
            </a:rPr>
            <a:t>қ</a:t>
          </a:r>
          <a:r>
            <a:rPr lang="ru-RU" sz="3400" kern="1200" dirty="0" err="1" smtClean="0">
              <a:latin typeface="Times New Roman" panose="02020603050405020304" pitchFamily="18" charset="0"/>
              <a:cs typeface="Times New Roman" panose="02020603050405020304" pitchFamily="18" charset="0"/>
            </a:rPr>
            <a:t>аро</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ра</a:t>
          </a:r>
          <a:r>
            <a:rPr lang="uz-Cyrl-UZ" sz="3400" kern="1200" dirty="0" smtClean="0">
              <a:latin typeface="Times New Roman" panose="02020603050405020304" pitchFamily="18" charset="0"/>
              <a:cs typeface="Times New Roman" panose="02020603050405020304" pitchFamily="18" charset="0"/>
            </a:rPr>
            <a:t>қ</a:t>
          </a:r>
          <a:r>
            <a:rPr lang="ru-RU" sz="3400" kern="1200" dirty="0" smtClean="0">
              <a:latin typeface="Times New Roman" panose="02020603050405020304" pitchFamily="18" charset="0"/>
              <a:cs typeface="Times New Roman" panose="02020603050405020304" pitchFamily="18" charset="0"/>
            </a:rPr>
            <a:t>о</a:t>
          </a:r>
          <a:r>
            <a:rPr lang="uz-Cyrl-UZ" sz="3400" kern="1200" dirty="0" smtClean="0">
              <a:latin typeface="Times New Roman" panose="02020603050405020304" pitchFamily="18" charset="0"/>
              <a:cs typeface="Times New Roman" panose="02020603050405020304" pitchFamily="18" charset="0"/>
            </a:rPr>
            <a:t>б</a:t>
          </a:r>
          <a:r>
            <a:rPr lang="ru-RU" sz="3400" kern="1200" dirty="0" err="1" smtClean="0">
              <a:latin typeface="Times New Roman" panose="02020603050405020304" pitchFamily="18" charset="0"/>
              <a:cs typeface="Times New Roman" panose="02020603050405020304" pitchFamily="18" charset="0"/>
            </a:rPr>
            <a:t>атнинг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му</a:t>
          </a:r>
          <a:r>
            <a:rPr lang="uz-Cyrl-UZ" sz="3400" kern="1200" dirty="0" smtClean="0">
              <a:latin typeface="Times New Roman" panose="02020603050405020304" pitchFamily="18" charset="0"/>
              <a:cs typeface="Times New Roman" panose="02020603050405020304" pitchFamily="18" charset="0"/>
            </a:rPr>
            <a:t>ҳ</a:t>
          </a:r>
          <a:r>
            <a:rPr lang="ru-RU" sz="3400" kern="1200" dirty="0" smtClean="0">
              <a:latin typeface="Times New Roman" panose="02020603050405020304" pitchFamily="18" charset="0"/>
              <a:cs typeface="Times New Roman" panose="02020603050405020304" pitchFamily="18" charset="0"/>
            </a:rPr>
            <a:t>им </a:t>
          </a:r>
          <a:r>
            <a:rPr lang="ru-RU" sz="3400" kern="1200" dirty="0" err="1" smtClean="0">
              <a:latin typeface="Times New Roman" panose="02020603050405020304" pitchFamily="18" charset="0"/>
              <a:cs typeface="Times New Roman" panose="02020603050405020304" pitchFamily="18" charset="0"/>
            </a:rPr>
            <a:t>шарти</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ҳ</a:t>
          </a:r>
          <a:r>
            <a:rPr lang="ru-RU" sz="3400" kern="1200" dirty="0" err="1" smtClean="0">
              <a:latin typeface="Times New Roman" panose="02020603050405020304" pitchFamily="18" charset="0"/>
              <a:cs typeface="Times New Roman" panose="02020603050405020304" pitchFamily="18" charset="0"/>
            </a:rPr>
            <a:t>исобланади</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64083" y="778805"/>
        <a:ext cx="10387434" cy="1184574"/>
      </dsp:txXfrm>
    </dsp:sp>
    <dsp:sp modelId="{7DE01DFA-E05B-4C16-A8CD-10D1CE049735}">
      <dsp:nvSpPr>
        <dsp:cNvPr id="0" name=""/>
        <dsp:cNvSpPr/>
      </dsp:nvSpPr>
      <dsp:spPr>
        <a:xfrm>
          <a:off x="0" y="2125382"/>
          <a:ext cx="10515600" cy="13127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dirty="0" err="1" smtClean="0">
              <a:latin typeface="Times New Roman" panose="02020603050405020304" pitchFamily="18" charset="0"/>
              <a:cs typeface="Times New Roman" panose="02020603050405020304" pitchFamily="18" charset="0"/>
            </a:rPr>
            <a:t>Мамлакатларнинг</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рақобатбардошлиги</a:t>
          </a:r>
          <a:r>
            <a:rPr lang="ru-RU" sz="3400" kern="1200" dirty="0" smtClean="0">
              <a:latin typeface="Times New Roman" panose="02020603050405020304" pitchFamily="18" charset="0"/>
              <a:cs typeface="Times New Roman" panose="02020603050405020304" pitchFamily="18" charset="0"/>
            </a:rPr>
            <a:t> </a:t>
          </a:r>
          <a:r>
            <a:rPr lang="uz-Cyrl-UZ" sz="3400" kern="1200" dirty="0" smtClean="0">
              <a:latin typeface="Times New Roman" panose="02020603050405020304" pitchFamily="18" charset="0"/>
              <a:cs typeface="Times New Roman" panose="02020603050405020304" pitchFamily="18" charset="0"/>
            </a:rPr>
            <a:t>қ</a:t>
          </a:r>
          <a:r>
            <a:rPr lang="ru-RU" sz="3400" kern="1200" dirty="0" err="1" smtClean="0">
              <a:latin typeface="Times New Roman" panose="02020603050405020304" pitchFamily="18" charset="0"/>
              <a:cs typeface="Times New Roman" panose="02020603050405020304" pitchFamily="18" charset="0"/>
            </a:rPr>
            <a:t>андай</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ани</a:t>
          </a:r>
          <a:r>
            <a:rPr lang="uz-Cyrl-UZ" sz="3400" kern="1200" dirty="0" smtClean="0">
              <a:latin typeface="Times New Roman" panose="02020603050405020304" pitchFamily="18" charset="0"/>
              <a:cs typeface="Times New Roman" panose="02020603050405020304" pitchFamily="18" charset="0"/>
            </a:rPr>
            <a:t>қ</a:t>
          </a:r>
          <a:r>
            <a:rPr lang="ru-RU" sz="3400" kern="1200" dirty="0" err="1" smtClean="0">
              <a:latin typeface="Times New Roman" panose="02020603050405020304" pitchFamily="18" charset="0"/>
              <a:cs typeface="Times New Roman" panose="02020603050405020304" pitchFamily="18" charset="0"/>
            </a:rPr>
            <a:t>ланади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ва</a:t>
          </a:r>
          <a:r>
            <a:rPr lang="ru-RU" sz="3400" kern="1200" dirty="0" smtClean="0">
              <a:latin typeface="Times New Roman" panose="02020603050405020304" pitchFamily="18" charset="0"/>
              <a:cs typeface="Times New Roman" panose="02020603050405020304" pitchFamily="18" charset="0"/>
            </a:rPr>
            <a:t> у </a:t>
          </a:r>
          <a:r>
            <a:rPr lang="ru-RU" sz="3400" kern="1200" dirty="0" err="1" smtClean="0">
              <a:latin typeface="Times New Roman" panose="02020603050405020304" pitchFamily="18" charset="0"/>
              <a:cs typeface="Times New Roman" panose="02020603050405020304" pitchFamily="18" charset="0"/>
            </a:rPr>
            <a:t>нималарга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боғлиқ</a:t>
          </a:r>
          <a:r>
            <a:rPr lang="ru-RU" sz="3400" kern="1200" dirty="0" smtClean="0">
              <a:latin typeface="Times New Roman" panose="02020603050405020304" pitchFamily="18" charset="0"/>
              <a:cs typeface="Times New Roman" panose="02020603050405020304" pitchFamily="18" charset="0"/>
            </a:rPr>
            <a:t>? </a:t>
          </a:r>
          <a:endParaRPr lang="ru-RU" sz="3400" kern="1200" dirty="0">
            <a:latin typeface="Times New Roman" panose="02020603050405020304" pitchFamily="18" charset="0"/>
            <a:cs typeface="Times New Roman" panose="02020603050405020304" pitchFamily="18" charset="0"/>
          </a:endParaRPr>
        </a:p>
      </dsp:txBody>
      <dsp:txXfrm>
        <a:off x="64083" y="2189465"/>
        <a:ext cx="10387434" cy="1184574"/>
      </dsp:txXfrm>
    </dsp:sp>
    <dsp:sp modelId="{140588ED-9208-4810-B5C0-3638B0FC488D}">
      <dsp:nvSpPr>
        <dsp:cNvPr id="0" name=""/>
        <dsp:cNvSpPr/>
      </dsp:nvSpPr>
      <dsp:spPr>
        <a:xfrm>
          <a:off x="0" y="3536042"/>
          <a:ext cx="10515600" cy="13127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ru-RU" sz="3400" kern="1200" smtClean="0">
              <a:latin typeface="Times New Roman" panose="02020603050405020304" pitchFamily="18" charset="0"/>
              <a:cs typeface="Times New Roman" panose="02020603050405020304" pitchFamily="18" charset="0"/>
            </a:rPr>
            <a:t>Нима </a:t>
          </a:r>
          <a:r>
            <a:rPr lang="ru-RU" sz="3400" kern="1200" dirty="0" err="1" smtClean="0">
              <a:latin typeface="Times New Roman" panose="02020603050405020304" pitchFamily="18" charset="0"/>
              <a:cs typeface="Times New Roman" panose="02020603050405020304" pitchFamily="18" charset="0"/>
            </a:rPr>
            <a:t>сабабдан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баъзи</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мамлакатлар</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рақобат</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жи</a:t>
          </a:r>
          <a:r>
            <a:rPr lang="uz-Cyrl-UZ" sz="3400" kern="1200" dirty="0" smtClean="0">
              <a:latin typeface="Times New Roman" panose="02020603050405020304" pitchFamily="18" charset="0"/>
              <a:cs typeface="Times New Roman" panose="02020603050405020304" pitchFamily="18" charset="0"/>
            </a:rPr>
            <a:t>ҳ</a:t>
          </a:r>
          <a:r>
            <a:rPr lang="ru-RU" sz="3400" kern="1200" dirty="0" err="1" smtClean="0">
              <a:latin typeface="Times New Roman" panose="02020603050405020304" pitchFamily="18" charset="0"/>
              <a:cs typeface="Times New Roman" panose="02020603050405020304" pitchFamily="18" charset="0"/>
            </a:rPr>
            <a:t>атдан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бошка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мамлакатларга</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нисбатан</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илгарилаб</a:t>
          </a:r>
          <a:r>
            <a:rPr lang="ru-RU" sz="3400" kern="1200" dirty="0" smtClean="0">
              <a:latin typeface="Times New Roman" panose="02020603050405020304" pitchFamily="18" charset="0"/>
              <a:cs typeface="Times New Roman" panose="02020603050405020304" pitchFamily="18" charset="0"/>
            </a:rPr>
            <a:t> </a:t>
          </a:r>
          <a:r>
            <a:rPr lang="ru-RU" sz="3400" kern="1200" dirty="0" err="1" smtClean="0">
              <a:latin typeface="Times New Roman" panose="02020603050405020304" pitchFamily="18" charset="0"/>
              <a:cs typeface="Times New Roman" panose="02020603050405020304" pitchFamily="18" charset="0"/>
            </a:rPr>
            <a:t>кетган</a:t>
          </a:r>
          <a:r>
            <a:rPr lang="ru-RU" sz="3400"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3600125"/>
        <a:ext cx="10387434" cy="1184574"/>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543F7D-7637-4CE1-BEFB-5D0B2F50A013}">
      <dsp:nvSpPr>
        <dsp:cNvPr id="0" name=""/>
        <dsp:cNvSpPr/>
      </dsp:nvSpPr>
      <dsp:spPr>
        <a:xfrm>
          <a:off x="0" y="24981"/>
          <a:ext cx="10515600" cy="5559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ru-RU" sz="4400" kern="1200" dirty="0" err="1" smtClean="0">
              <a:latin typeface="Times New Roman" panose="02020603050405020304" pitchFamily="18" charset="0"/>
              <a:cs typeface="Times New Roman" panose="02020603050405020304" pitchFamily="18" charset="0"/>
            </a:rPr>
            <a:t>Рақобатбардошлик</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тушунчасига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иқтисодий</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адабиётда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фирмаларнинг</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мавжуд</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шароитда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рақобатчиларига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нисбатан</a:t>
          </a:r>
          <a:r>
            <a:rPr lang="ru-RU" sz="4400" kern="1200" dirty="0" smtClean="0">
              <a:latin typeface="Times New Roman" panose="02020603050405020304" pitchFamily="18" charset="0"/>
              <a:cs typeface="Times New Roman" panose="02020603050405020304" pitchFamily="18" charset="0"/>
            </a:rPr>
            <a:t> </a:t>
          </a:r>
          <a:r>
            <a:rPr lang="uz-Cyrl-UZ" sz="4400" kern="1200" dirty="0" smtClean="0">
              <a:latin typeface="Times New Roman" panose="02020603050405020304" pitchFamily="18" charset="0"/>
              <a:cs typeface="Times New Roman" panose="02020603050405020304" pitchFamily="18" charset="0"/>
            </a:rPr>
            <a:t>нарх</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uz-Cyrl-UZ" sz="4400" kern="1200" dirty="0" smtClean="0">
              <a:latin typeface="Times New Roman" panose="02020603050405020304" pitchFamily="18" charset="0"/>
              <a:cs typeface="Times New Roman" panose="02020603050405020304" pitchFamily="18" charset="0"/>
            </a:rPr>
            <a:t>нарх</a:t>
          </a:r>
          <a:r>
            <a:rPr lang="ru-RU" sz="4400" kern="1200" dirty="0" smtClean="0">
              <a:latin typeface="Times New Roman" panose="02020603050405020304" pitchFamily="18" charset="0"/>
              <a:cs typeface="Times New Roman" panose="02020603050405020304" pitchFamily="18" charset="0"/>
            </a:rPr>
            <a:t>сиз </a:t>
          </a:r>
          <a:r>
            <a:rPr lang="ru-RU" sz="4400" kern="1200" dirty="0" err="1" smtClean="0">
              <a:latin typeface="Times New Roman" panose="02020603050405020304" pitchFamily="18" charset="0"/>
              <a:cs typeface="Times New Roman" panose="02020603050405020304" pitchFamily="18" charset="0"/>
            </a:rPr>
            <a:t>тавсифига</a:t>
          </a:r>
          <a:r>
            <a:rPr lang="ru-RU" sz="4400" kern="1200" dirty="0" smtClean="0">
              <a:latin typeface="Times New Roman" panose="02020603050405020304" pitchFamily="18" charset="0"/>
              <a:cs typeface="Times New Roman" panose="02020603050405020304" pitchFamily="18" charset="0"/>
            </a:rPr>
            <a:t> к</a:t>
          </a:r>
          <a:r>
            <a:rPr lang="uz-Cyrl-UZ" sz="4400" kern="1200" dirty="0" smtClean="0">
              <a:latin typeface="Times New Roman" panose="02020603050405020304" pitchFamily="18" charset="0"/>
              <a:cs typeface="Times New Roman" panose="02020603050405020304" pitchFamily="18" charset="0"/>
            </a:rPr>
            <a:t>ў</a:t>
          </a:r>
          <a:r>
            <a:rPr lang="ru-RU" sz="4400" kern="1200" dirty="0" err="1" smtClean="0">
              <a:latin typeface="Times New Roman" panose="02020603050405020304" pitchFamily="18" charset="0"/>
              <a:cs typeface="Times New Roman" panose="02020603050405020304" pitchFamily="18" charset="0"/>
            </a:rPr>
            <a:t>ра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товарларни</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лойи</a:t>
          </a:r>
          <a:r>
            <a:rPr lang="uz-Cyrl-UZ" sz="4400" kern="1200" dirty="0" smtClean="0">
              <a:latin typeface="Times New Roman" panose="02020603050405020304" pitchFamily="18" charset="0"/>
              <a:cs typeface="Times New Roman" panose="02020603050405020304" pitchFamily="18" charset="0"/>
            </a:rPr>
            <a:t>ҳ</a:t>
          </a:r>
          <a:r>
            <a:rPr lang="ru-RU" sz="4400" kern="1200" dirty="0" err="1" smtClean="0">
              <a:latin typeface="Times New Roman" panose="02020603050405020304" pitchFamily="18" charset="0"/>
              <a:cs typeface="Times New Roman" panose="02020603050405020304" pitchFamily="18" charset="0"/>
            </a:rPr>
            <a:t>алаштириш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тайёрлаш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сотиш</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борасидаги</a:t>
          </a:r>
          <a:r>
            <a:rPr lang="ru-RU" sz="4400" kern="1200" dirty="0" smtClean="0">
              <a:latin typeface="Times New Roman" panose="02020603050405020304" pitchFamily="18" charset="0"/>
              <a:cs typeface="Times New Roman" panose="02020603050405020304" pitchFamily="18" charset="0"/>
            </a:rPr>
            <a:t> реал </a:t>
          </a:r>
          <a:r>
            <a:rPr lang="ru-RU" sz="4400" kern="1200" dirty="0" err="1" smtClean="0">
              <a:latin typeface="Times New Roman" panose="02020603050405020304" pitchFamily="18" charset="0"/>
              <a:cs typeface="Times New Roman" panose="02020603050405020304" pitchFamily="18" charset="0"/>
            </a:rPr>
            <a:t>ва</a:t>
          </a:r>
          <a:r>
            <a:rPr lang="ru-RU" sz="4400" kern="1200" dirty="0" smtClean="0">
              <a:latin typeface="Times New Roman" panose="02020603050405020304" pitchFamily="18" charset="0"/>
              <a:cs typeface="Times New Roman" panose="02020603050405020304" pitchFamily="18" charset="0"/>
            </a:rPr>
            <a:t> потенциал </a:t>
          </a:r>
          <a:r>
            <a:rPr lang="ru-RU" sz="4400" kern="1200" dirty="0" err="1" smtClean="0">
              <a:latin typeface="Times New Roman" panose="02020603050405020304" pitchFamily="18" charset="0"/>
              <a:cs typeface="Times New Roman" panose="02020603050405020304" pitchFamily="18" charset="0"/>
            </a:rPr>
            <a:t>имкониятларидир</a:t>
          </a:r>
          <a:r>
            <a:rPr lang="ru-RU" sz="4400" kern="1200" dirty="0" smtClean="0">
              <a:latin typeface="Times New Roman" panose="02020603050405020304" pitchFamily="18" charset="0"/>
              <a:cs typeface="Times New Roman" panose="02020603050405020304" pitchFamily="18" charset="0"/>
            </a:rPr>
            <a:t>"</a:t>
          </a:r>
          <a:r>
            <a:rPr lang="uz-Cyrl-UZ" sz="4400" kern="1200" dirty="0" smtClean="0">
              <a:latin typeface="Times New Roman" panose="02020603050405020304" pitchFamily="18" charset="0"/>
              <a:cs typeface="Times New Roman" panose="02020603050405020304" pitchFamily="18" charset="0"/>
            </a:rPr>
            <a:t>,</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дея</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таъриф</a:t>
          </a:r>
          <a:r>
            <a:rPr lang="ru-RU" sz="4400" kern="1200" dirty="0" smtClean="0">
              <a:latin typeface="Times New Roman" panose="02020603050405020304" pitchFamily="18" charset="0"/>
              <a:cs typeface="Times New Roman" panose="02020603050405020304" pitchFamily="18" charset="0"/>
            </a:rPr>
            <a:t> </a:t>
          </a:r>
          <a:r>
            <a:rPr lang="ru-RU" sz="4400" kern="1200" dirty="0" err="1" smtClean="0">
              <a:latin typeface="Times New Roman" panose="02020603050405020304" pitchFamily="18" charset="0"/>
              <a:cs typeface="Times New Roman" panose="02020603050405020304" pitchFamily="18" charset="0"/>
            </a:rPr>
            <a:t>берилади</a:t>
          </a:r>
          <a:r>
            <a:rPr lang="ru-RU" sz="4400" kern="1200" dirty="0" smtClean="0">
              <a:latin typeface="Times New Roman" panose="02020603050405020304" pitchFamily="18" charset="0"/>
              <a:cs typeface="Times New Roman" panose="02020603050405020304" pitchFamily="18" charset="0"/>
            </a:rPr>
            <a:t>.</a:t>
          </a:r>
          <a:endParaRPr lang="ru-RU" sz="4400" kern="1200" dirty="0">
            <a:latin typeface="Times New Roman" panose="02020603050405020304" pitchFamily="18" charset="0"/>
            <a:cs typeface="Times New Roman" panose="02020603050405020304" pitchFamily="18" charset="0"/>
          </a:endParaRPr>
        </a:p>
      </dsp:txBody>
      <dsp:txXfrm>
        <a:off x="271409" y="296390"/>
        <a:ext cx="9972782" cy="5017022"/>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2C32C-7263-458A-8818-74B628B1DB9D}">
      <dsp:nvSpPr>
        <dsp:cNvPr id="0" name=""/>
        <dsp:cNvSpPr/>
      </dsp:nvSpPr>
      <dsp:spPr>
        <a:xfrm>
          <a:off x="0" y="208253"/>
          <a:ext cx="10515600" cy="505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58775" algn="just" defTabSz="2000250" rtl="0">
            <a:lnSpc>
              <a:spcPct val="90000"/>
            </a:lnSpc>
            <a:spcBef>
              <a:spcPct val="0"/>
            </a:spcBef>
            <a:spcAft>
              <a:spcPct val="35000"/>
            </a:spcAft>
          </a:pPr>
          <a:r>
            <a:rPr lang="ru-RU" sz="4500" kern="1200" dirty="0" smtClean="0">
              <a:latin typeface="Times New Roman" panose="02020603050405020304" pitchFamily="18" charset="0"/>
              <a:cs typeface="Times New Roman" panose="02020603050405020304" pitchFamily="18" charset="0"/>
            </a:rPr>
            <a:t>XX </a:t>
          </a:r>
          <a:r>
            <a:rPr lang="ru-RU" sz="4500" kern="1200" dirty="0" err="1" smtClean="0">
              <a:latin typeface="Times New Roman" panose="02020603050405020304" pitchFamily="18" charset="0"/>
              <a:cs typeface="Times New Roman" panose="02020603050405020304" pitchFamily="18" charset="0"/>
            </a:rPr>
            <a:t>асрнинг</a:t>
          </a:r>
          <a:r>
            <a:rPr lang="ru-RU" sz="4500" kern="1200" dirty="0" smtClean="0">
              <a:latin typeface="Times New Roman" panose="02020603050405020304" pitchFamily="18" charset="0"/>
              <a:cs typeface="Times New Roman" panose="02020603050405020304" pitchFamily="18" charset="0"/>
            </a:rPr>
            <a:t> 90-йилларида </a:t>
          </a:r>
          <a:r>
            <a:rPr lang="ru-RU" sz="4500" kern="1200" dirty="0" err="1" smtClean="0">
              <a:latin typeface="Times New Roman" panose="02020603050405020304" pitchFamily="18" charset="0"/>
              <a:cs typeface="Times New Roman" panose="02020603050405020304" pitchFamily="18" charset="0"/>
            </a:rPr>
            <a:t>америкалик</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иқтисодчи</a:t>
          </a:r>
          <a:r>
            <a:rPr lang="ru-RU" sz="4500" kern="1200" dirty="0" smtClean="0">
              <a:latin typeface="Times New Roman" panose="02020603050405020304" pitchFamily="18" charset="0"/>
              <a:cs typeface="Times New Roman" panose="02020603050405020304" pitchFamily="18" charset="0"/>
            </a:rPr>
            <a:t> Гарвард </a:t>
          </a:r>
          <a:r>
            <a:rPr lang="ru-RU" sz="4500" kern="1200" dirty="0" err="1" smtClean="0">
              <a:latin typeface="Times New Roman" panose="02020603050405020304" pitchFamily="18" charset="0"/>
              <a:cs typeface="Times New Roman" panose="02020603050405020304" pitchFamily="18" charset="0"/>
            </a:rPr>
            <a:t>университети</a:t>
          </a:r>
          <a:r>
            <a:rPr lang="ru-RU" sz="4500" kern="1200" dirty="0" smtClean="0">
              <a:latin typeface="Times New Roman" panose="02020603050405020304" pitchFamily="18" charset="0"/>
              <a:cs typeface="Times New Roman" panose="02020603050405020304" pitchFamily="18" charset="0"/>
            </a:rPr>
            <a:t> бизнес </a:t>
          </a:r>
          <a:r>
            <a:rPr lang="ru-RU" sz="4500" kern="1200" dirty="0" err="1" smtClean="0">
              <a:latin typeface="Times New Roman" panose="02020603050405020304" pitchFamily="18" charset="0"/>
              <a:cs typeface="Times New Roman" panose="02020603050405020304" pitchFamily="18" charset="0"/>
            </a:rPr>
            <a:t>мактаби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вакили</a:t>
          </a:r>
          <a:r>
            <a:rPr lang="ru-RU" sz="4500" kern="1200" dirty="0" smtClean="0">
              <a:latin typeface="Times New Roman" panose="02020603050405020304" pitchFamily="18" charset="0"/>
              <a:cs typeface="Times New Roman" panose="02020603050405020304" pitchFamily="18" charset="0"/>
            </a:rPr>
            <a:t> Майкл Портер </a:t>
          </a:r>
          <a:r>
            <a:rPr lang="uz-Cyrl-UZ" sz="4500" kern="1200" dirty="0" smtClean="0">
              <a:latin typeface="Times New Roman" panose="02020603050405020304" pitchFamily="18" charset="0"/>
              <a:cs typeface="Times New Roman" panose="02020603050405020304" pitchFamily="18" charset="0"/>
            </a:rPr>
            <a:t>“</a:t>
          </a:r>
          <a:r>
            <a:rPr lang="ru-RU" sz="4500" kern="1200" dirty="0" err="1" smtClean="0">
              <a:latin typeface="Times New Roman" panose="02020603050405020304" pitchFamily="18" charset="0"/>
              <a:cs typeface="Times New Roman" panose="02020603050405020304" pitchFamily="18" charset="0"/>
            </a:rPr>
            <a:t>Мамлакатларнинг</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рақобат</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афзалликлари</a:t>
          </a:r>
          <a:r>
            <a:rPr lang="uz-Cyrl-UZ" sz="4500" kern="1200" dirty="0" smtClean="0">
              <a:latin typeface="Times New Roman" panose="02020603050405020304" pitchFamily="18" charset="0"/>
              <a:cs typeface="Times New Roman" panose="02020603050405020304" pitchFamily="18" charset="0"/>
            </a:rPr>
            <a:t>”</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номли</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китобида</a:t>
          </a:r>
          <a:r>
            <a:rPr lang="ru-RU" sz="4500" kern="1200" dirty="0" smtClean="0">
              <a:latin typeface="Times New Roman" panose="02020603050405020304" pitchFamily="18" charset="0"/>
              <a:cs typeface="Times New Roman" panose="02020603050405020304" pitchFamily="18" charset="0"/>
            </a:rPr>
            <a:t> хал</a:t>
          </a:r>
          <a:r>
            <a:rPr lang="uz-Cyrl-UZ" sz="4500" kern="1200" dirty="0" smtClean="0">
              <a:latin typeface="Times New Roman" panose="02020603050405020304" pitchFamily="18" charset="0"/>
              <a:cs typeface="Times New Roman" panose="02020603050405020304" pitchFamily="18" charset="0"/>
            </a:rPr>
            <a:t>қ</a:t>
          </a:r>
          <a:r>
            <a:rPr lang="ru-RU" sz="4500" kern="1200" dirty="0" err="1" smtClean="0">
              <a:latin typeface="Times New Roman" panose="02020603050405020304" pitchFamily="18" charset="0"/>
              <a:cs typeface="Times New Roman" panose="02020603050405020304" pitchFamily="18" charset="0"/>
            </a:rPr>
            <a:t>аро</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рақобатнинг</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замонавий</a:t>
          </a:r>
          <a:r>
            <a:rPr lang="ru-RU" sz="4500" kern="1200" dirty="0" smtClean="0">
              <a:latin typeface="Times New Roman" panose="02020603050405020304" pitchFamily="18" charset="0"/>
              <a:cs typeface="Times New Roman" panose="02020603050405020304" pitchFamily="18" charset="0"/>
            </a:rPr>
            <a:t> </a:t>
          </a:r>
          <a:r>
            <a:rPr lang="ru-RU" sz="4500" kern="1200" dirty="0" err="1" smtClean="0">
              <a:latin typeface="Times New Roman" panose="02020603050405020304" pitchFamily="18" charset="0"/>
              <a:cs typeface="Times New Roman" panose="02020603050405020304" pitchFamily="18" charset="0"/>
            </a:rPr>
            <a:t>муаммолар</a:t>
          </a:r>
          <a:r>
            <a:rPr lang="uz-Cyrl-UZ" sz="4500" kern="1200" dirty="0" smtClean="0">
              <a:latin typeface="Times New Roman" panose="02020603050405020304" pitchFamily="18" charset="0"/>
              <a:cs typeface="Times New Roman" panose="02020603050405020304" pitchFamily="18" charset="0"/>
            </a:rPr>
            <a:t>и</a:t>
          </a:r>
          <a:r>
            <a:rPr lang="ru-RU" sz="4500" kern="1200" dirty="0" smtClean="0">
              <a:latin typeface="Times New Roman" panose="02020603050405020304" pitchFamily="18" charset="0"/>
              <a:cs typeface="Times New Roman" panose="02020603050405020304" pitchFamily="18" charset="0"/>
            </a:rPr>
            <a:t>ни та</a:t>
          </a:r>
          <a:r>
            <a:rPr lang="uz-Cyrl-UZ" sz="4500" kern="1200" dirty="0" smtClean="0">
              <a:latin typeface="Times New Roman" panose="02020603050405020304" pitchFamily="18" charset="0"/>
              <a:cs typeface="Times New Roman" panose="02020603050405020304" pitchFamily="18" charset="0"/>
            </a:rPr>
            <a:t>ҳ</a:t>
          </a:r>
          <a:r>
            <a:rPr lang="ru-RU" sz="4500" kern="1200" dirty="0" smtClean="0">
              <a:latin typeface="Times New Roman" panose="02020603050405020304" pitchFamily="18" charset="0"/>
              <a:cs typeface="Times New Roman" panose="02020603050405020304" pitchFamily="18" charset="0"/>
            </a:rPr>
            <a:t>лил </a:t>
          </a:r>
          <a:r>
            <a:rPr lang="ru-RU" sz="4500" kern="1200" dirty="0" err="1" smtClean="0">
              <a:latin typeface="Times New Roman" panose="02020603050405020304" pitchFamily="18" charset="0"/>
              <a:cs typeface="Times New Roman" panose="02020603050405020304" pitchFamily="18" charset="0"/>
            </a:rPr>
            <a:t>этди</a:t>
          </a:r>
          <a:r>
            <a:rPr lang="ru-RU" sz="4500" kern="1200" dirty="0" smtClean="0">
              <a:latin typeface="Times New Roman" panose="02020603050405020304" pitchFamily="18" charset="0"/>
              <a:cs typeface="Times New Roman" panose="02020603050405020304" pitchFamily="18" charset="0"/>
            </a:rPr>
            <a:t>.</a:t>
          </a:r>
          <a:endParaRPr lang="ru-RU" sz="4500" kern="1200" dirty="0">
            <a:latin typeface="Times New Roman" panose="02020603050405020304" pitchFamily="18" charset="0"/>
            <a:cs typeface="Times New Roman" panose="02020603050405020304" pitchFamily="18" charset="0"/>
          </a:endParaRPr>
        </a:p>
      </dsp:txBody>
      <dsp:txXfrm>
        <a:off x="246735" y="454988"/>
        <a:ext cx="10022130" cy="4560930"/>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D2FC3-67A5-4012-92FC-FC9F9214147B}">
      <dsp:nvSpPr>
        <dsp:cNvPr id="0" name=""/>
        <dsp:cNvSpPr/>
      </dsp:nvSpPr>
      <dsp:spPr>
        <a:xfrm>
          <a:off x="0" y="59225"/>
          <a:ext cx="10515600" cy="54334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ru-RU" sz="4300" kern="1200" dirty="0" err="1" smtClean="0">
              <a:latin typeface="Times New Roman" panose="02020603050405020304" pitchFamily="18" charset="0"/>
              <a:cs typeface="Times New Roman" panose="02020603050405020304" pitchFamily="18" charset="0"/>
            </a:rPr>
            <a:t>М.Портер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фикрича</a:t>
          </a:r>
          <a:r>
            <a:rPr lang="uz-Cyrl-UZ" sz="4300" kern="1200" dirty="0" smtClean="0">
              <a:latin typeface="Times New Roman" panose="02020603050405020304" pitchFamily="18" charset="0"/>
              <a:cs typeface="Times New Roman" panose="02020603050405020304" pitchFamily="18" charset="0"/>
            </a:rPr>
            <a:t>,</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мамлакатнинг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рақобатбардошлигини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миллий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компаниялари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таьминлаб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беради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шунинг</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учун</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дастлаб</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мамлакат</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рақобатбардошлигини</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эмас</a:t>
          </a:r>
          <a:r>
            <a:rPr lang="ru-RU" sz="4300" kern="1200" dirty="0" smtClean="0">
              <a:latin typeface="Times New Roman" panose="02020603050405020304" pitchFamily="18" charset="0"/>
              <a:cs typeface="Times New Roman" panose="02020603050405020304" pitchFamily="18" charset="0"/>
            </a:rPr>
            <a:t>, балки </a:t>
          </a:r>
          <a:r>
            <a:rPr lang="ru-RU" sz="4300" kern="1200" dirty="0" err="1" smtClean="0">
              <a:latin typeface="Times New Roman" panose="02020603050405020304" pitchFamily="18" charset="0"/>
              <a:cs typeface="Times New Roman" panose="02020603050405020304" pitchFamily="18" charset="0"/>
            </a:rPr>
            <a:t>миллий</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компаниялар</a:t>
          </a:r>
          <a:r>
            <a:rPr lang="ru-RU" sz="4300" kern="1200" dirty="0" smtClean="0">
              <a:latin typeface="Times New Roman" panose="02020603050405020304" pitchFamily="18" charset="0"/>
              <a:cs typeface="Times New Roman" panose="02020603050405020304" pitchFamily="18" charset="0"/>
            </a:rPr>
            <a:t> </a:t>
          </a:r>
          <a:r>
            <a:rPr lang="ru-RU" sz="4300" kern="1200" dirty="0" err="1" smtClean="0">
              <a:latin typeface="Times New Roman" panose="02020603050405020304" pitchFamily="18" charset="0"/>
              <a:cs typeface="Times New Roman" panose="02020603050405020304" pitchFamily="18" charset="0"/>
            </a:rPr>
            <a:t>рақобатбардошлигини</a:t>
          </a:r>
          <a:r>
            <a:rPr lang="ru-RU" sz="4300" kern="1200" dirty="0" smtClean="0">
              <a:latin typeface="Times New Roman" panose="02020603050405020304" pitchFamily="18" charset="0"/>
              <a:cs typeface="Times New Roman" panose="02020603050405020304" pitchFamily="18" charset="0"/>
            </a:rPr>
            <a:t> та</a:t>
          </a:r>
          <a:r>
            <a:rPr lang="uz-Cyrl-UZ" sz="4300" kern="1200" dirty="0" smtClean="0">
              <a:latin typeface="Times New Roman" panose="02020603050405020304" pitchFamily="18" charset="0"/>
              <a:cs typeface="Times New Roman" panose="02020603050405020304" pitchFamily="18" charset="0"/>
            </a:rPr>
            <a:t>ҳ</a:t>
          </a:r>
          <a:r>
            <a:rPr lang="ru-RU" sz="4300" kern="1200" dirty="0" smtClean="0">
              <a:latin typeface="Times New Roman" panose="02020603050405020304" pitchFamily="18" charset="0"/>
              <a:cs typeface="Times New Roman" panose="02020603050405020304" pitchFamily="18" charset="0"/>
            </a:rPr>
            <a:t>лил </a:t>
          </a:r>
          <a:r>
            <a:rPr lang="ru-RU" sz="4300" kern="1200" dirty="0" err="1" smtClean="0">
              <a:latin typeface="Times New Roman" panose="02020603050405020304" pitchFamily="18" charset="0"/>
              <a:cs typeface="Times New Roman" panose="02020603050405020304" pitchFamily="18" charset="0"/>
            </a:rPr>
            <a:t>этиш</a:t>
          </a:r>
          <a:r>
            <a:rPr lang="ru-RU" sz="4300" kern="1200" dirty="0" smtClean="0">
              <a:latin typeface="Times New Roman" panose="02020603050405020304" pitchFamily="18" charset="0"/>
              <a:cs typeface="Times New Roman" panose="02020603050405020304" pitchFamily="18" charset="0"/>
            </a:rPr>
            <a:t> </a:t>
          </a:r>
          <a:r>
            <a:rPr lang="uz-Cyrl-UZ" sz="4300" kern="1200" dirty="0" smtClean="0">
              <a:latin typeface="Times New Roman" panose="02020603050405020304" pitchFamily="18" charset="0"/>
              <a:cs typeface="Times New Roman" panose="02020603050405020304" pitchFamily="18" charset="0"/>
            </a:rPr>
            <a:t>зарур</a:t>
          </a:r>
          <a:r>
            <a:rPr lang="ru-RU" sz="4300" kern="1200" dirty="0" smtClean="0">
              <a:latin typeface="Times New Roman" panose="02020603050405020304" pitchFamily="18" charset="0"/>
              <a:cs typeface="Times New Roman" panose="02020603050405020304" pitchFamily="18" charset="0"/>
            </a:rPr>
            <a:t>.</a:t>
          </a:r>
          <a:endParaRPr lang="ru-RU" sz="4300" kern="1200" dirty="0">
            <a:latin typeface="Times New Roman" panose="02020603050405020304" pitchFamily="18" charset="0"/>
            <a:cs typeface="Times New Roman" panose="02020603050405020304" pitchFamily="18" charset="0"/>
          </a:endParaRPr>
        </a:p>
      </dsp:txBody>
      <dsp:txXfrm>
        <a:off x="265241" y="324466"/>
        <a:ext cx="9985118" cy="4902997"/>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D66BCB-FA7D-43C8-924A-F75389CEC14E}">
      <dsp:nvSpPr>
        <dsp:cNvPr id="0" name=""/>
        <dsp:cNvSpPr/>
      </dsp:nvSpPr>
      <dsp:spPr>
        <a:xfrm>
          <a:off x="0" y="381315"/>
          <a:ext cx="10515600" cy="271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smtClean="0">
              <a:latin typeface="Times New Roman" panose="02020603050405020304" pitchFamily="18" charset="0"/>
              <a:cs typeface="Times New Roman" panose="02020603050405020304" pitchFamily="18" charset="0"/>
            </a:rPr>
            <a:t>У </a:t>
          </a:r>
          <a:r>
            <a:rPr lang="ru-RU" sz="4000" kern="1200" dirty="0" err="1" smtClean="0">
              <a:latin typeface="Times New Roman" panose="02020603050405020304" pitchFamily="18" charset="0"/>
              <a:cs typeface="Times New Roman" panose="02020603050405020304" pitchFamily="18" charset="0"/>
            </a:rPr>
            <a:t>мамлакат</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компанияларининг</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муваффа</a:t>
          </a:r>
          <a:r>
            <a:rPr lang="uz-Cyrl-UZ" sz="4000" kern="1200" dirty="0" smtClean="0">
              <a:latin typeface="Times New Roman" panose="02020603050405020304" pitchFamily="18" charset="0"/>
              <a:cs typeface="Times New Roman" panose="02020603050405020304" pitchFamily="18" charset="0"/>
            </a:rPr>
            <a:t>қ</a:t>
          </a:r>
          <a:r>
            <a:rPr lang="ru-RU" sz="4000" kern="1200" dirty="0" err="1" smtClean="0">
              <a:latin typeface="Times New Roman" panose="02020603050405020304" pitchFamily="18" charset="0"/>
              <a:cs typeface="Times New Roman" panose="02020603050405020304" pitchFamily="18" charset="0"/>
            </a:rPr>
            <a:t>иятини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таъминлаб</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берадиган</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қ</a:t>
          </a:r>
          <a:r>
            <a:rPr lang="ru-RU" sz="4000" kern="1200" dirty="0" err="1" smtClean="0">
              <a:latin typeface="Times New Roman" panose="02020603050405020304" pitchFamily="18" charset="0"/>
              <a:cs typeface="Times New Roman" panose="02020603050405020304" pitchFamily="18" charset="0"/>
            </a:rPr>
            <a:t>улай</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a:t>
          </a:r>
          <a:r>
            <a:rPr lang="uz-Cyrl-UZ" sz="4000" kern="1200" dirty="0" smtClean="0">
              <a:latin typeface="Times New Roman" panose="02020603050405020304" pitchFamily="18" charset="0"/>
              <a:cs typeface="Times New Roman" panose="02020603050405020304" pitchFamily="18" charset="0"/>
            </a:rPr>
            <a:t>ҳ</a:t>
          </a:r>
          <a:r>
            <a:rPr lang="ru-RU" sz="4000" kern="1200" dirty="0" err="1" smtClean="0">
              <a:latin typeface="Times New Roman" panose="02020603050405020304" pitchFamily="18" charset="0"/>
              <a:cs typeface="Times New Roman" panose="02020603050405020304" pitchFamily="18" charset="0"/>
            </a:rPr>
            <a:t>итни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яратиш</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қ</a:t>
          </a:r>
          <a:r>
            <a:rPr lang="ru-RU" sz="4000" kern="1200" dirty="0" err="1" smtClean="0">
              <a:latin typeface="Times New Roman" panose="02020603050405020304" pitchFamily="18" charset="0"/>
              <a:cs typeface="Times New Roman" panose="02020603050405020304" pitchFamily="18" charset="0"/>
            </a:rPr>
            <a:t>уйидаги</a:t>
          </a:r>
          <a:r>
            <a:rPr lang="ru-RU" sz="4000" kern="1200" dirty="0" smtClean="0">
              <a:latin typeface="Times New Roman" panose="02020603050405020304" pitchFamily="18" charset="0"/>
              <a:cs typeface="Times New Roman" panose="02020603050405020304" pitchFamily="18" charset="0"/>
            </a:rPr>
            <a:t> т</a:t>
          </a:r>
          <a:r>
            <a:rPr lang="uz-Cyrl-UZ" sz="4000" kern="1200" dirty="0" smtClean="0">
              <a:latin typeface="Times New Roman" panose="02020603050405020304" pitchFamily="18" charset="0"/>
              <a:cs typeface="Times New Roman" panose="02020603050405020304" pitchFamily="18" charset="0"/>
            </a:rPr>
            <a:t>ў</a:t>
          </a:r>
          <a:r>
            <a:rPr lang="ru-RU" sz="4000" kern="1200" dirty="0" err="1" smtClean="0">
              <a:latin typeface="Times New Roman" panose="02020603050405020304" pitchFamily="18" charset="0"/>
              <a:cs typeface="Times New Roman" panose="02020603050405020304" pitchFamily="18" charset="0"/>
            </a:rPr>
            <a:t>ртта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a:t>
          </a:r>
          <a:r>
            <a:rPr lang="uz-Cyrl-UZ" sz="4000" kern="1200" dirty="0" smtClean="0">
              <a:latin typeface="Times New Roman" panose="02020603050405020304" pitchFamily="18" charset="0"/>
              <a:cs typeface="Times New Roman" panose="02020603050405020304" pitchFamily="18" charset="0"/>
            </a:rPr>
            <a:t>ҳ</a:t>
          </a:r>
          <a:r>
            <a:rPr lang="ru-RU" sz="4000" kern="1200" dirty="0" smtClean="0">
              <a:latin typeface="Times New Roman" panose="02020603050405020304" pitchFamily="18" charset="0"/>
              <a:cs typeface="Times New Roman" panose="02020603050405020304" pitchFamily="18" charset="0"/>
            </a:rPr>
            <a:t>им к</a:t>
          </a:r>
          <a:r>
            <a:rPr lang="uz-Cyrl-UZ" sz="4000" kern="1200" dirty="0" smtClean="0">
              <a:latin typeface="Times New Roman" panose="02020603050405020304" pitchFamily="18" charset="0"/>
              <a:cs typeface="Times New Roman" panose="02020603050405020304" pitchFamily="18" charset="0"/>
            </a:rPr>
            <a:t>ў</a:t>
          </a:r>
          <a:r>
            <a:rPr lang="ru-RU" sz="4000" kern="1200" dirty="0" err="1" smtClean="0">
              <a:latin typeface="Times New Roman" panose="02020603050405020304" pitchFamily="18" charset="0"/>
              <a:cs typeface="Times New Roman" panose="02020603050405020304" pitchFamily="18" charset="0"/>
            </a:rPr>
            <a:t>рсаткичга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боғлиқлигини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таъкидлайди</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2506" y="513821"/>
        <a:ext cx="10250588" cy="2449388"/>
      </dsp:txXfrm>
    </dsp:sp>
    <dsp:sp modelId="{FB3F51FA-60D9-40E4-8041-87EB8DF51F16}">
      <dsp:nvSpPr>
        <dsp:cNvPr id="0" name=""/>
        <dsp:cNvSpPr/>
      </dsp:nvSpPr>
      <dsp:spPr>
        <a:xfrm>
          <a:off x="0" y="3095715"/>
          <a:ext cx="10515600" cy="2028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ишлаб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чи</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ариш</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омиллари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билан</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таъминланганлик</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талаб</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курсаткичлари</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ru-RU" sz="3100" kern="1200" dirty="0" smtClean="0">
              <a:latin typeface="Times New Roman" panose="02020603050405020304" pitchFamily="18" charset="0"/>
              <a:cs typeface="Times New Roman" panose="02020603050405020304" pitchFamily="18" charset="0"/>
            </a:rPr>
            <a:t>я</a:t>
          </a:r>
          <a:r>
            <a:rPr lang="uz-Cyrl-UZ" sz="3100" kern="1200" dirty="0" smtClean="0">
              <a:latin typeface="Times New Roman" panose="02020603050405020304" pitchFamily="18" charset="0"/>
              <a:cs typeface="Times New Roman" panose="02020603050405020304" pitchFamily="18" charset="0"/>
            </a:rPr>
            <a:t>қ</a:t>
          </a:r>
          <a:r>
            <a:rPr lang="ru-RU" sz="3100" kern="1200" dirty="0" smtClean="0">
              <a:latin typeface="Times New Roman" panose="02020603050405020304" pitchFamily="18" charset="0"/>
              <a:cs typeface="Times New Roman" panose="02020603050405020304" pitchFamily="18" charset="0"/>
            </a:rPr>
            <a:t>ин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хизмат</a:t>
          </a:r>
          <a:r>
            <a:rPr lang="ru-RU" sz="3100" kern="1200" dirty="0" smtClean="0">
              <a:latin typeface="Times New Roman" panose="02020603050405020304" pitchFamily="18" charset="0"/>
              <a:cs typeface="Times New Roman" panose="02020603050405020304" pitchFamily="18" charset="0"/>
            </a:rPr>
            <a:t> к</a:t>
          </a:r>
          <a:r>
            <a:rPr lang="uz-Cyrl-UZ" sz="3100" kern="1200" dirty="0" smtClean="0">
              <a:latin typeface="Times New Roman" panose="02020603050405020304" pitchFamily="18" charset="0"/>
              <a:cs typeface="Times New Roman" panose="02020603050405020304" pitchFamily="18" charset="0"/>
            </a:rPr>
            <a:t>ў</a:t>
          </a:r>
          <a:r>
            <a:rPr lang="ru-RU" sz="3100" kern="1200" dirty="0" err="1" smtClean="0">
              <a:latin typeface="Times New Roman" panose="02020603050405020304" pitchFamily="18" charset="0"/>
              <a:cs typeface="Times New Roman" panose="02020603050405020304" pitchFamily="18" charset="0"/>
            </a:rPr>
            <a:t>рсатувчи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ёрдам</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берувчи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тармо</a:t>
          </a:r>
          <a:r>
            <a:rPr lang="uz-Cyrl-UZ" sz="3100" kern="1200" dirty="0" smtClean="0">
              <a:latin typeface="Times New Roman" panose="02020603050405020304" pitchFamily="18" charset="0"/>
              <a:cs typeface="Times New Roman" panose="02020603050405020304" pitchFamily="18" charset="0"/>
            </a:rPr>
            <a:t>қ</a:t>
          </a:r>
          <a:r>
            <a:rPr lang="ru-RU" sz="3100" kern="1200" dirty="0" err="1" smtClean="0">
              <a:latin typeface="Times New Roman" panose="02020603050405020304" pitchFamily="18" charset="0"/>
              <a:cs typeface="Times New Roman" panose="02020603050405020304" pitchFamily="18" charset="0"/>
            </a:rPr>
            <a:t>лар</a:t>
          </a:r>
          <a:r>
            <a:rPr lang="ru-RU" sz="3100" kern="1200" dirty="0" smtClean="0">
              <a:latin typeface="Times New Roman" panose="02020603050405020304" pitchFamily="18" charset="0"/>
              <a:cs typeface="Times New Roman" panose="02020603050405020304" pitchFamily="18" charset="0"/>
            </a:rPr>
            <a:t>;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рақобат</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му</a:t>
          </a:r>
          <a:r>
            <a:rPr lang="uz-Cyrl-UZ" sz="3100" kern="1200" dirty="0" smtClean="0">
              <a:latin typeface="Times New Roman" panose="02020603050405020304" pitchFamily="18" charset="0"/>
              <a:cs typeface="Times New Roman" panose="02020603050405020304" pitchFamily="18" charset="0"/>
            </a:rPr>
            <a:t>ҳ</a:t>
          </a:r>
          <a:r>
            <a:rPr lang="ru-RU" sz="3100" kern="1200" dirty="0" err="1" smtClean="0">
              <a:latin typeface="Times New Roman" panose="02020603050405020304" pitchFamily="18" charset="0"/>
              <a:cs typeface="Times New Roman" panose="02020603050405020304" pitchFamily="18" charset="0"/>
            </a:rPr>
            <a:t>ити</a:t>
          </a:r>
          <a:r>
            <a:rPr lang="ru-RU" sz="3100" kern="1200" dirty="0" smtClean="0">
              <a:latin typeface="Times New Roman" panose="02020603050405020304" pitchFamily="18" charset="0"/>
              <a:cs typeface="Times New Roman" panose="02020603050405020304" pitchFamily="18" charset="0"/>
            </a:rPr>
            <a:t> </a:t>
          </a:r>
          <a:r>
            <a:rPr lang="ru-RU" sz="3100" kern="1200" dirty="0" err="1" smtClean="0">
              <a:latin typeface="Times New Roman" panose="02020603050405020304" pitchFamily="18" charset="0"/>
              <a:cs typeface="Times New Roman" panose="02020603050405020304" pitchFamily="18" charset="0"/>
            </a:rPr>
            <a:t>ва</a:t>
          </a:r>
          <a:r>
            <a:rPr lang="ru-RU" sz="3100" kern="1200" dirty="0" smtClean="0">
              <a:latin typeface="Times New Roman" panose="02020603050405020304" pitchFamily="18" charset="0"/>
              <a:cs typeface="Times New Roman" panose="02020603050405020304" pitchFamily="18" charset="0"/>
            </a:rPr>
            <a:t> фирма </a:t>
          </a:r>
          <a:r>
            <a:rPr lang="ru-RU" sz="3100" kern="1200" dirty="0" err="1" smtClean="0">
              <a:latin typeface="Times New Roman" panose="02020603050405020304" pitchFamily="18" charset="0"/>
              <a:cs typeface="Times New Roman" panose="02020603050405020304" pitchFamily="18" charset="0"/>
            </a:rPr>
            <a:t>стратегияси</a:t>
          </a:r>
          <a:r>
            <a:rPr lang="uz-Cyrl-UZ" sz="3100" kern="1200" dirty="0" smtClean="0">
              <a:latin typeface="Times New Roman" panose="02020603050405020304" pitchFamily="18" charset="0"/>
              <a:cs typeface="Times New Roman" panose="02020603050405020304" pitchFamily="18" charset="0"/>
            </a:rPr>
            <a:t>.</a:t>
          </a:r>
          <a:endParaRPr lang="ru-RU" sz="3100" kern="1200" dirty="0">
            <a:latin typeface="Times New Roman" panose="02020603050405020304" pitchFamily="18" charset="0"/>
            <a:cs typeface="Times New Roman" panose="02020603050405020304" pitchFamily="18" charset="0"/>
          </a:endParaRPr>
        </a:p>
      </dsp:txBody>
      <dsp:txXfrm>
        <a:off x="0" y="3095715"/>
        <a:ext cx="10515600" cy="2028600"/>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90B027-7E91-4BDE-B3B9-09CA219140FE}">
      <dsp:nvSpPr>
        <dsp:cNvPr id="0" name=""/>
        <dsp:cNvSpPr/>
      </dsp:nvSpPr>
      <dsp:spPr>
        <a:xfrm>
          <a:off x="0" y="41675"/>
          <a:ext cx="10515600" cy="54685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ru-RU" sz="5700" kern="1200" dirty="0" smtClean="0">
              <a:latin typeface="Times New Roman" panose="02020603050405020304" pitchFamily="18" charset="0"/>
              <a:cs typeface="Times New Roman" panose="02020603050405020304" pitchFamily="18" charset="0"/>
            </a:rPr>
            <a:t>Ушбу </a:t>
          </a:r>
          <a:r>
            <a:rPr lang="ru-RU" sz="5700" kern="1200" dirty="0" err="1" smtClean="0">
              <a:latin typeface="Times New Roman" panose="02020603050405020304" pitchFamily="18" charset="0"/>
              <a:cs typeface="Times New Roman" panose="02020603050405020304" pitchFamily="18" charset="0"/>
            </a:rPr>
            <a:t>му</a:t>
          </a:r>
          <a:r>
            <a:rPr lang="uz-Cyrl-UZ" sz="5700" kern="1200" dirty="0" smtClean="0">
              <a:latin typeface="Times New Roman" panose="02020603050405020304" pitchFamily="18" charset="0"/>
              <a:cs typeface="Times New Roman" panose="02020603050405020304" pitchFamily="18" charset="0"/>
            </a:rPr>
            <a:t>ҳ</a:t>
          </a:r>
          <a:r>
            <a:rPr lang="ru-RU" sz="5700" kern="1200" dirty="0" err="1" smtClean="0">
              <a:latin typeface="Times New Roman" panose="02020603050405020304" pitchFamily="18" charset="0"/>
              <a:cs typeface="Times New Roman" panose="02020603050405020304" pitchFamily="18" charset="0"/>
            </a:rPr>
            <a:t>ит</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доирасидаги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милли</a:t>
          </a:r>
          <a:r>
            <a:rPr lang="uz-Cyrl-UZ" sz="5700" kern="1200" dirty="0" smtClean="0">
              <a:latin typeface="Times New Roman" panose="02020603050405020304" pitchFamily="18" charset="0"/>
              <a:cs typeface="Times New Roman" panose="02020603050405020304" pitchFamily="18" charset="0"/>
            </a:rPr>
            <a:t>й</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компанияларнинг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самарали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фаолияти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мамлакатнинг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рақобатбардошлик</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рейтингини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белг</a:t>
          </a:r>
          <a:r>
            <a:rPr lang="uz-Cyrl-UZ" sz="5700" kern="1200" dirty="0" smtClean="0">
              <a:latin typeface="Times New Roman" panose="02020603050405020304" pitchFamily="18" charset="0"/>
              <a:cs typeface="Times New Roman" panose="02020603050405020304" pitchFamily="18" charset="0"/>
            </a:rPr>
            <a:t>и</a:t>
          </a:r>
          <a:r>
            <a:rPr lang="ru-RU" sz="5700" kern="1200" dirty="0" err="1" smtClean="0">
              <a:latin typeface="Times New Roman" panose="02020603050405020304" pitchFamily="18" charset="0"/>
              <a:cs typeface="Times New Roman" panose="02020603050405020304" pitchFamily="18" charset="0"/>
            </a:rPr>
            <a:t>лаб</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беради</a:t>
          </a:r>
          <a:r>
            <a:rPr lang="ru-RU" sz="5700" kern="1200" dirty="0" smtClean="0">
              <a:latin typeface="Times New Roman" panose="02020603050405020304" pitchFamily="18" charset="0"/>
              <a:cs typeface="Times New Roman" panose="02020603050405020304" pitchFamily="18" charset="0"/>
            </a:rPr>
            <a:t>.</a:t>
          </a:r>
          <a:endParaRPr lang="ru-RU" sz="5700" kern="1200" dirty="0">
            <a:latin typeface="Times New Roman" panose="02020603050405020304" pitchFamily="18" charset="0"/>
            <a:cs typeface="Times New Roman" panose="02020603050405020304" pitchFamily="18" charset="0"/>
          </a:endParaRPr>
        </a:p>
      </dsp:txBody>
      <dsp:txXfrm>
        <a:off x="266954" y="308629"/>
        <a:ext cx="9981692" cy="4934671"/>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7072B-CF95-406A-A097-B215392E3AE4}">
      <dsp:nvSpPr>
        <dsp:cNvPr id="0" name=""/>
        <dsp:cNvSpPr/>
      </dsp:nvSpPr>
      <dsp:spPr>
        <a:xfrm>
          <a:off x="0" y="41675"/>
          <a:ext cx="10515600" cy="54685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ru-RU" sz="5700" kern="1200" dirty="0" err="1" smtClean="0">
              <a:latin typeface="Times New Roman" panose="02020603050405020304" pitchFamily="18" charset="0"/>
              <a:cs typeface="Times New Roman" panose="02020603050405020304" pitchFamily="18" charset="0"/>
            </a:rPr>
            <a:t>Мутахассислар</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мамлакатнинг</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рақобатбардошли</a:t>
          </a:r>
          <a:r>
            <a:rPr lang="uz-Cyrl-UZ" sz="5700" kern="1200" dirty="0" smtClean="0">
              <a:latin typeface="Times New Roman" panose="02020603050405020304" pitchFamily="18" charset="0"/>
              <a:cs typeface="Times New Roman" panose="02020603050405020304" pitchFamily="18" charset="0"/>
            </a:rPr>
            <a:t>г</a:t>
          </a:r>
          <a:r>
            <a:rPr lang="ru-RU" sz="5700" kern="1200" dirty="0" err="1" smtClean="0">
              <a:latin typeface="Times New Roman" panose="02020603050405020304" pitchFamily="18" charset="0"/>
              <a:cs typeface="Times New Roman" panose="02020603050405020304" pitchFamily="18" charset="0"/>
            </a:rPr>
            <a:t>ини</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ани</a:t>
          </a:r>
          <a:r>
            <a:rPr lang="uz-Cyrl-UZ" sz="5700" kern="1200" dirty="0" smtClean="0">
              <a:latin typeface="Times New Roman" panose="02020603050405020304" pitchFamily="18" charset="0"/>
              <a:cs typeface="Times New Roman" panose="02020603050405020304" pitchFamily="18" charset="0"/>
            </a:rPr>
            <a:t>қ</a:t>
          </a:r>
          <a:r>
            <a:rPr lang="ru-RU" sz="5700" kern="1200" dirty="0" err="1" smtClean="0">
              <a:latin typeface="Times New Roman" panose="02020603050405020304" pitchFamily="18" charset="0"/>
              <a:cs typeface="Times New Roman" panose="02020603050405020304" pitchFamily="18" charset="0"/>
            </a:rPr>
            <a:t>лаш</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учун</a:t>
          </a:r>
          <a:r>
            <a:rPr lang="ru-RU" sz="5700" kern="1200" dirty="0" smtClean="0">
              <a:latin typeface="Times New Roman" panose="02020603050405020304" pitchFamily="18" charset="0"/>
              <a:cs typeface="Times New Roman" panose="02020603050405020304" pitchFamily="18" charset="0"/>
            </a:rPr>
            <a:t> 340 дан </a:t>
          </a:r>
          <a:r>
            <a:rPr lang="ru-RU" sz="5700" kern="1200" dirty="0" err="1" smtClean="0">
              <a:latin typeface="Times New Roman" panose="02020603050405020304" pitchFamily="18" charset="0"/>
              <a:cs typeface="Times New Roman" panose="02020603050405020304" pitchFamily="18" charset="0"/>
            </a:rPr>
            <a:t>орти</a:t>
          </a:r>
          <a:r>
            <a:rPr lang="uz-Cyrl-UZ" sz="5700" kern="1200" dirty="0" smtClean="0">
              <a:latin typeface="Times New Roman" panose="02020603050405020304" pitchFamily="18" charset="0"/>
              <a:cs typeface="Times New Roman" panose="02020603050405020304" pitchFamily="18" charset="0"/>
            </a:rPr>
            <a:t>қ</a:t>
          </a:r>
          <a:r>
            <a:rPr lang="ru-RU" sz="5700" kern="1200" dirty="0" smtClean="0">
              <a:latin typeface="Times New Roman" panose="02020603050405020304" pitchFamily="18" charset="0"/>
              <a:cs typeface="Times New Roman" panose="02020603050405020304" pitchFamily="18" charset="0"/>
            </a:rPr>
            <a:t> к</a:t>
          </a:r>
          <a:r>
            <a:rPr lang="uz-Cyrl-UZ" sz="5700" kern="1200" dirty="0" smtClean="0">
              <a:latin typeface="Times New Roman" panose="02020603050405020304" pitchFamily="18" charset="0"/>
              <a:cs typeface="Times New Roman" panose="02020603050405020304" pitchFamily="18" charset="0"/>
            </a:rPr>
            <a:t>ў</a:t>
          </a:r>
          <a:r>
            <a:rPr lang="ru-RU" sz="5700" kern="1200" dirty="0" err="1" smtClean="0">
              <a:latin typeface="Times New Roman" panose="02020603050405020304" pitchFamily="18" charset="0"/>
              <a:cs typeface="Times New Roman" panose="02020603050405020304" pitchFamily="18" charset="0"/>
            </a:rPr>
            <a:t>рсаткичлар</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ва</a:t>
          </a:r>
          <a:r>
            <a:rPr lang="ru-RU" sz="5700" kern="1200" dirty="0" smtClean="0">
              <a:latin typeface="Times New Roman" panose="02020603050405020304" pitchFamily="18" charset="0"/>
              <a:cs typeface="Times New Roman" panose="02020603050405020304" pitchFamily="18" charset="0"/>
            </a:rPr>
            <a:t> 100 дан </a:t>
          </a:r>
          <a:r>
            <a:rPr lang="ru-RU" sz="5700" kern="1200" dirty="0" err="1" smtClean="0">
              <a:latin typeface="Times New Roman" panose="02020603050405020304" pitchFamily="18" charset="0"/>
              <a:cs typeface="Times New Roman" panose="02020603050405020304" pitchFamily="18" charset="0"/>
            </a:rPr>
            <a:t>орти</a:t>
          </a:r>
          <a:r>
            <a:rPr lang="uz-Cyrl-UZ" sz="5700" kern="1200" dirty="0" smtClean="0">
              <a:latin typeface="Times New Roman" panose="02020603050405020304" pitchFamily="18" charset="0"/>
              <a:cs typeface="Times New Roman" panose="02020603050405020304" pitchFamily="18" charset="0"/>
            </a:rPr>
            <a:t>қ</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усуллардан</a:t>
          </a:r>
          <a:r>
            <a:rPr lang="ru-RU" sz="5700" kern="1200" dirty="0" smtClean="0">
              <a:latin typeface="Times New Roman" panose="02020603050405020304" pitchFamily="18" charset="0"/>
              <a:cs typeface="Times New Roman" panose="02020603050405020304" pitchFamily="18" charset="0"/>
            </a:rPr>
            <a:t> </a:t>
          </a:r>
          <a:r>
            <a:rPr lang="ru-RU" sz="5700" kern="1200" dirty="0" err="1" smtClean="0">
              <a:latin typeface="Times New Roman" panose="02020603050405020304" pitchFamily="18" charset="0"/>
              <a:cs typeface="Times New Roman" panose="02020603050405020304" pitchFamily="18" charset="0"/>
            </a:rPr>
            <a:t>фойдаланишади</a:t>
          </a:r>
          <a:r>
            <a:rPr lang="ru-RU" sz="5700" kern="1200" dirty="0" smtClean="0">
              <a:latin typeface="Times New Roman" panose="02020603050405020304" pitchFamily="18" charset="0"/>
              <a:cs typeface="Times New Roman" panose="02020603050405020304" pitchFamily="18" charset="0"/>
            </a:rPr>
            <a:t>. </a:t>
          </a:r>
          <a:endParaRPr lang="ru-RU" sz="5700" kern="1200" dirty="0">
            <a:latin typeface="Times New Roman" panose="02020603050405020304" pitchFamily="18" charset="0"/>
            <a:cs typeface="Times New Roman" panose="02020603050405020304" pitchFamily="18" charset="0"/>
          </a:endParaRPr>
        </a:p>
      </dsp:txBody>
      <dsp:txXfrm>
        <a:off x="266954" y="308629"/>
        <a:ext cx="9981692" cy="4934671"/>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AAE23C6-D7AA-4C41-8972-29A6BEE58FFE}">
      <dsp:nvSpPr>
        <dsp:cNvPr id="0" name=""/>
        <dsp:cNvSpPr/>
      </dsp:nvSpPr>
      <dsp:spPr>
        <a:xfrm>
          <a:off x="0" y="24370"/>
          <a:ext cx="10515600" cy="12355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ru-RU" sz="3200" kern="1200" dirty="0" err="1" smtClean="0">
              <a:latin typeface="Times New Roman" panose="02020603050405020304" pitchFamily="18" charset="0"/>
              <a:cs typeface="Times New Roman" panose="02020603050405020304" pitchFamily="18" charset="0"/>
            </a:rPr>
            <a:t>Мамлакатнинг</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рақобатбардошли</a:t>
          </a:r>
          <a:r>
            <a:rPr lang="uz-Cyrl-UZ" sz="3200" kern="1200" dirty="0" smtClean="0">
              <a:latin typeface="Times New Roman" panose="02020603050405020304" pitchFamily="18" charset="0"/>
              <a:cs typeface="Times New Roman" panose="02020603050405020304" pitchFamily="18" charset="0"/>
            </a:rPr>
            <a:t>г</a:t>
          </a:r>
          <a:r>
            <a:rPr lang="ru-RU" sz="3200" kern="1200" dirty="0" err="1" smtClean="0">
              <a:latin typeface="Times New Roman" panose="02020603050405020304" pitchFamily="18" charset="0"/>
              <a:cs typeface="Times New Roman" panose="02020603050405020304" pitchFamily="18" charset="0"/>
            </a:rPr>
            <a:t>ини</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ани</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лашда</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уйидагилар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асосий</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омиллар</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сифатида</a:t>
          </a:r>
          <a:r>
            <a:rPr lang="ru-RU" sz="3200" kern="1200" dirty="0" smtClean="0">
              <a:latin typeface="Times New Roman" panose="02020603050405020304" pitchFamily="18" charset="0"/>
              <a:cs typeface="Times New Roman" panose="02020603050405020304" pitchFamily="18" charset="0"/>
            </a:rPr>
            <a:t> </a:t>
          </a:r>
          <a:r>
            <a:rPr lang="ru-RU" sz="3200" kern="1200" dirty="0" err="1" smtClean="0">
              <a:latin typeface="Times New Roman" panose="02020603050405020304" pitchFamily="18" charset="0"/>
              <a:cs typeface="Times New Roman" panose="02020603050405020304" pitchFamily="18" charset="0"/>
            </a:rPr>
            <a:t>хизмат</a:t>
          </a:r>
          <a:r>
            <a:rPr lang="ru-RU" sz="3200" kern="1200" dirty="0" smtClean="0">
              <a:latin typeface="Times New Roman" panose="02020603050405020304" pitchFamily="18" charset="0"/>
              <a:cs typeface="Times New Roman" panose="02020603050405020304" pitchFamily="18" charset="0"/>
            </a:rPr>
            <a:t> </a:t>
          </a:r>
          <a:r>
            <a:rPr lang="uz-Cyrl-UZ" sz="3200" kern="1200" dirty="0" smtClean="0">
              <a:latin typeface="Times New Roman" panose="02020603050405020304" pitchFamily="18" charset="0"/>
              <a:cs typeface="Times New Roman" panose="02020603050405020304" pitchFamily="18" charset="0"/>
            </a:rPr>
            <a:t>қ</a:t>
          </a:r>
          <a:r>
            <a:rPr lang="ru-RU" sz="3200" kern="1200" dirty="0" err="1" smtClean="0">
              <a:latin typeface="Times New Roman" panose="02020603050405020304" pitchFamily="18" charset="0"/>
              <a:cs typeface="Times New Roman" panose="02020603050405020304" pitchFamily="18" charset="0"/>
            </a:rPr>
            <a:t>илади</a:t>
          </a:r>
          <a:r>
            <a:rPr lang="ru-RU" sz="3200" kern="1200" dirty="0" smtClean="0">
              <a:latin typeface="Times New Roman" panose="02020603050405020304" pitchFamily="18" charset="0"/>
              <a:cs typeface="Times New Roman" panose="02020603050405020304" pitchFamily="18" charset="0"/>
            </a:rPr>
            <a:t>: </a:t>
          </a:r>
          <a:endParaRPr lang="ru-RU" sz="3200" kern="1200" dirty="0">
            <a:latin typeface="Times New Roman" panose="02020603050405020304" pitchFamily="18" charset="0"/>
            <a:cs typeface="Times New Roman" panose="02020603050405020304" pitchFamily="18" charset="0"/>
          </a:endParaRPr>
        </a:p>
      </dsp:txBody>
      <dsp:txXfrm>
        <a:off x="60313" y="84683"/>
        <a:ext cx="10394974" cy="1114894"/>
      </dsp:txXfrm>
    </dsp:sp>
    <dsp:sp modelId="{13C80E3F-3B52-4A0B-968E-96178BDF40E6}">
      <dsp:nvSpPr>
        <dsp:cNvPr id="0" name=""/>
        <dsp:cNvSpPr/>
      </dsp:nvSpPr>
      <dsp:spPr>
        <a:xfrm>
          <a:off x="0" y="1259890"/>
          <a:ext cx="10515600" cy="4371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иқтисодий салоҳият ва иқтисодиётнинг ўсиш суръатлари;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саноат ишлаб чиқаришининг самарадорлиги;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илмий-техник тараққиётнинг ривожланиш даражаси ва уни ўзлаштириш суръатлари;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халқаро меҳнат тақсимотида қатнашиш;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ички бозор ҳажми ва динамикаси;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иқтисодиётда давлатнинг роли;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молия тизимининг эгилувчанлиги;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меҳнат ресурслари билан таъминланганлик ва малака даражаси;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ички сиёсий ва ижтимоий-иқтисодий ҳолат; </a:t>
          </a:r>
          <a:endParaRPr lang="ru-RU" sz="2500" kern="1200" dirty="0">
            <a:latin typeface="Times New Roman" panose="02020603050405020304" pitchFamily="18" charset="0"/>
            <a:cs typeface="Times New Roman" panose="02020603050405020304" pitchFamily="18" charset="0"/>
          </a:endParaRPr>
        </a:p>
        <a:p>
          <a:pPr marL="228600" lvl="1" indent="-228600" algn="just" defTabSz="1111250" rtl="0">
            <a:lnSpc>
              <a:spcPct val="90000"/>
            </a:lnSpc>
            <a:spcBef>
              <a:spcPct val="0"/>
            </a:spcBef>
            <a:spcAft>
              <a:spcPct val="20000"/>
            </a:spcAft>
            <a:buChar char="••"/>
          </a:pPr>
          <a:r>
            <a:rPr lang="uz-Cyrl-UZ" sz="2500" kern="1200" dirty="0" smtClean="0">
              <a:latin typeface="Times New Roman" panose="02020603050405020304" pitchFamily="18" charset="0"/>
              <a:cs typeface="Times New Roman" panose="02020603050405020304" pitchFamily="18" charset="0"/>
            </a:rPr>
            <a:t>иқтисодиётнинг жаҳон талабига мослашиш даражаси ва қобилияти.</a:t>
          </a:r>
          <a:endParaRPr lang="ru-RU" sz="2500" kern="1200" dirty="0">
            <a:latin typeface="Times New Roman" panose="02020603050405020304" pitchFamily="18" charset="0"/>
            <a:cs typeface="Times New Roman" panose="02020603050405020304" pitchFamily="18" charset="0"/>
          </a:endParaRPr>
        </a:p>
      </dsp:txBody>
      <dsp:txXfrm>
        <a:off x="0" y="1259890"/>
        <a:ext cx="10515600" cy="4371840"/>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4555E4-FE30-4D03-B847-92B219B90161}">
      <dsp:nvSpPr>
        <dsp:cNvPr id="0" name=""/>
        <dsp:cNvSpPr/>
      </dsp:nvSpPr>
      <dsp:spPr>
        <a:xfrm>
          <a:off x="0" y="59225"/>
          <a:ext cx="10515600" cy="54334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Швейцариянинг Лозанна шаҳрида жойлашган Менежментни ривожлантириш халқаро институти (international Institute of Management Development, IMD) ҳар йили дунёнинг етакчи 47 мамлакатига рақобатбардошлик нуқтаи назаридан баҳо беради.</a:t>
          </a:r>
          <a:endParaRPr lang="ru-RU" sz="4300" kern="1200" dirty="0">
            <a:latin typeface="Times New Roman" panose="02020603050405020304" pitchFamily="18" charset="0"/>
            <a:cs typeface="Times New Roman" panose="02020603050405020304" pitchFamily="18" charset="0"/>
          </a:endParaRPr>
        </a:p>
      </dsp:txBody>
      <dsp:txXfrm>
        <a:off x="265241" y="324466"/>
        <a:ext cx="9985118" cy="4902997"/>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2268EB-B625-4021-BB3E-80E3F5F05B58}">
      <dsp:nvSpPr>
        <dsp:cNvPr id="0" name=""/>
        <dsp:cNvSpPr/>
      </dsp:nvSpPr>
      <dsp:spPr>
        <a:xfrm>
          <a:off x="0" y="28177"/>
          <a:ext cx="10515600" cy="13513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uz-Cyrl-UZ" sz="3500" kern="1200" dirty="0" smtClean="0">
              <a:latin typeface="Times New Roman" panose="02020603050405020304" pitchFamily="18" charset="0"/>
              <a:cs typeface="Times New Roman" panose="02020603050405020304" pitchFamily="18" charset="0"/>
            </a:rPr>
            <a:t>Таҳлиллар 287 мезон бўйича гуруҳланган 8 та омил бўйича амалга оширилади: </a:t>
          </a:r>
          <a:endParaRPr lang="ru-RU" sz="3500" kern="1200" dirty="0">
            <a:latin typeface="Times New Roman" panose="02020603050405020304" pitchFamily="18" charset="0"/>
            <a:cs typeface="Times New Roman" panose="02020603050405020304" pitchFamily="18" charset="0"/>
          </a:endParaRPr>
        </a:p>
      </dsp:txBody>
      <dsp:txXfrm>
        <a:off x="65967" y="94144"/>
        <a:ext cx="10383666" cy="1219415"/>
      </dsp:txXfrm>
    </dsp:sp>
    <dsp:sp modelId="{8C7FE734-016B-43B3-B218-4F4DC2987B9D}">
      <dsp:nvSpPr>
        <dsp:cNvPr id="0" name=""/>
        <dsp:cNvSpPr/>
      </dsp:nvSpPr>
      <dsp:spPr>
        <a:xfrm>
          <a:off x="0" y="1379526"/>
          <a:ext cx="10515600" cy="42021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миллий иқтисодиёт тавсифи – ЯИМ ҳажми, инвестициялар ва жамғармалар ҳажми, пировард истеъмол даражаси, аҳоли турмуш даражаси, иқтисодиётнинг амал қилиш самарадорлиги даражаси;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иқтисодиётнинг байналмилаллашув даражаси;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сиёсий тизимнинг барқарорлиги;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молия тизими;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инфратузилма;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бошкарувнинг самарадорлиги;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фан ва технологияларнинг ривожланиш даражаси; </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uz-Cyrl-UZ" sz="2700" kern="1200" dirty="0" smtClean="0">
              <a:latin typeface="Times New Roman" panose="02020603050405020304" pitchFamily="18" charset="0"/>
              <a:cs typeface="Times New Roman" panose="02020603050405020304" pitchFamily="18" charset="0"/>
            </a:rPr>
            <a:t>меҳнат ресурсларининг тавсифи.</a:t>
          </a:r>
          <a:endParaRPr lang="ru-RU" sz="2700" kern="1200" dirty="0">
            <a:latin typeface="Times New Roman" panose="02020603050405020304" pitchFamily="18" charset="0"/>
            <a:cs typeface="Times New Roman" panose="02020603050405020304" pitchFamily="18" charset="0"/>
          </a:endParaRPr>
        </a:p>
      </dsp:txBody>
      <dsp:txXfrm>
        <a:off x="0" y="1379526"/>
        <a:ext cx="10515600" cy="4202100"/>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91D0B0-A820-4883-A84A-143848C19A30}">
      <dsp:nvSpPr>
        <dsp:cNvPr id="0" name=""/>
        <dsp:cNvSpPr/>
      </dsp:nvSpPr>
      <dsp:spPr>
        <a:xfrm>
          <a:off x="0" y="76017"/>
          <a:ext cx="10515600" cy="175390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Мамлакатлар рақобатбардошлигини таҳлил этувчи халқаро тадқиқотлардан бири – бу Жаҳон иқтисодий форумининг (World Economic Forum, WEF) методикаси ҳисобланади. </a:t>
          </a:r>
          <a:endParaRPr lang="ru-RU" sz="2600" kern="1200" dirty="0">
            <a:latin typeface="Times New Roman" panose="02020603050405020304" pitchFamily="18" charset="0"/>
            <a:cs typeface="Times New Roman" panose="02020603050405020304" pitchFamily="18" charset="0"/>
          </a:endParaRPr>
        </a:p>
      </dsp:txBody>
      <dsp:txXfrm>
        <a:off x="85618" y="161635"/>
        <a:ext cx="10344364" cy="1582667"/>
      </dsp:txXfrm>
    </dsp:sp>
    <dsp:sp modelId="{38F8034D-C60F-4BB9-BFE4-18EBF638049F}">
      <dsp:nvSpPr>
        <dsp:cNvPr id="0" name=""/>
        <dsp:cNvSpPr/>
      </dsp:nvSpPr>
      <dsp:spPr>
        <a:xfrm>
          <a:off x="0" y="1904800"/>
          <a:ext cx="10515600" cy="175390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Тадқиқот жараёнида мамлакатнинг иқтисодий ўсишини баҳолашда ўрта ва узоқ муддатли ривожланиш данамикасини тавсифловчи муҳим макро ва микроиқтисодий кўрсаткичлар асосида рақобатбардошликнинг агрегат индекслари ҳисобланади. </a:t>
          </a:r>
          <a:endParaRPr lang="ru-RU" sz="2600" kern="1200" dirty="0">
            <a:latin typeface="Times New Roman" panose="02020603050405020304" pitchFamily="18" charset="0"/>
            <a:cs typeface="Times New Roman" panose="02020603050405020304" pitchFamily="18" charset="0"/>
          </a:endParaRPr>
        </a:p>
      </dsp:txBody>
      <dsp:txXfrm>
        <a:off x="85618" y="1990418"/>
        <a:ext cx="10344364" cy="1582667"/>
      </dsp:txXfrm>
    </dsp:sp>
    <dsp:sp modelId="{85D5CF1C-E6F5-44D2-AA81-7AC1BB78BD8D}">
      <dsp:nvSpPr>
        <dsp:cNvPr id="0" name=""/>
        <dsp:cNvSpPr/>
      </dsp:nvSpPr>
      <dsp:spPr>
        <a:xfrm>
          <a:off x="0" y="3733584"/>
          <a:ext cx="10515600" cy="1753903"/>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smtClean="0">
              <a:latin typeface="Times New Roman" panose="02020603050405020304" pitchFamily="18" charset="0"/>
              <a:cs typeface="Times New Roman" panose="02020603050405020304" pitchFamily="18" charset="0"/>
            </a:rPr>
            <a:t>Ушбу </a:t>
          </a:r>
          <a:r>
            <a:rPr lang="uz-Cyrl-UZ" sz="2600" kern="1200" dirty="0" smtClean="0">
              <a:latin typeface="Times New Roman" panose="02020603050405020304" pitchFamily="18" charset="0"/>
              <a:cs typeface="Times New Roman" panose="02020603050405020304" pitchFamily="18" charset="0"/>
            </a:rPr>
            <a:t>методика 30 йилдан буён қўлланилади ва унинг натижалари Жаҳон иқтисодий форумининг Глобал рақобатбардошлик тўғрисидаги (The Global Competitiveness Report) маърузасида чоп этилади.</a:t>
          </a:r>
          <a:endParaRPr lang="ru-RU" sz="2600" kern="1200" dirty="0">
            <a:latin typeface="Times New Roman" panose="02020603050405020304" pitchFamily="18" charset="0"/>
            <a:cs typeface="Times New Roman" panose="02020603050405020304" pitchFamily="18" charset="0"/>
          </a:endParaRPr>
        </a:p>
      </dsp:txBody>
      <dsp:txXfrm>
        <a:off x="85618" y="3819202"/>
        <a:ext cx="10344364" cy="1582667"/>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D3882-2915-4FB8-83D7-F5F494C9079D}">
      <dsp:nvSpPr>
        <dsp:cNvPr id="0" name=""/>
        <dsp:cNvSpPr/>
      </dsp:nvSpPr>
      <dsp:spPr>
        <a:xfrm>
          <a:off x="0" y="583241"/>
          <a:ext cx="10515600" cy="1421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Мамлакатнинг рақобатбардошлигини баҳолаш кўп сонли маълумотларни йиғиш асосида рақобатбардошлик кўрсаткичларини асосий омиллар бўйича ҳисоблашни кўзда тутади. </a:t>
          </a:r>
          <a:endParaRPr lang="ru-RU" sz="2700" kern="1200" dirty="0">
            <a:latin typeface="Times New Roman" panose="02020603050405020304" pitchFamily="18" charset="0"/>
            <a:cs typeface="Times New Roman" panose="02020603050405020304" pitchFamily="18" charset="0"/>
          </a:endParaRPr>
        </a:p>
      </dsp:txBody>
      <dsp:txXfrm>
        <a:off x="69394" y="652635"/>
        <a:ext cx="10376812" cy="1282762"/>
      </dsp:txXfrm>
    </dsp:sp>
    <dsp:sp modelId="{2BCEC2A0-2A01-4224-B69E-2F5CCA8DF0A5}">
      <dsp:nvSpPr>
        <dsp:cNvPr id="0" name=""/>
        <dsp:cNvSpPr/>
      </dsp:nvSpPr>
      <dsp:spPr>
        <a:xfrm>
          <a:off x="0" y="2082551"/>
          <a:ext cx="10515600" cy="1421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Кейин барча омилларнинг рақобатбардошлик кўрсаткичига қўшган ҳиссасини акс эттирувчи агрегат индекс ва субиндекслар ҳисобланади. </a:t>
          </a:r>
          <a:endParaRPr lang="ru-RU" sz="2700" kern="1200" dirty="0">
            <a:latin typeface="Times New Roman" panose="02020603050405020304" pitchFamily="18" charset="0"/>
            <a:cs typeface="Times New Roman" panose="02020603050405020304" pitchFamily="18" charset="0"/>
          </a:endParaRPr>
        </a:p>
      </dsp:txBody>
      <dsp:txXfrm>
        <a:off x="69394" y="2151945"/>
        <a:ext cx="10376812" cy="1282762"/>
      </dsp:txXfrm>
    </dsp:sp>
    <dsp:sp modelId="{01D7B708-AE37-4E22-83AC-1D28DF1AA789}">
      <dsp:nvSpPr>
        <dsp:cNvPr id="0" name=""/>
        <dsp:cNvSpPr/>
      </dsp:nvSpPr>
      <dsp:spPr>
        <a:xfrm>
          <a:off x="0" y="3581862"/>
          <a:ext cx="10515600" cy="14215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smtClean="0">
              <a:latin typeface="Times New Roman" panose="02020603050405020304" pitchFamily="18" charset="0"/>
              <a:cs typeface="Times New Roman" panose="02020603050405020304" pitchFamily="18" charset="0"/>
            </a:rPr>
            <a:t>Замонавий </a:t>
          </a:r>
          <a:r>
            <a:rPr lang="uz-Cyrl-UZ" sz="2700" kern="1200" dirty="0" smtClean="0">
              <a:latin typeface="Times New Roman" panose="02020603050405020304" pitchFamily="18" charset="0"/>
              <a:cs typeface="Times New Roman" panose="02020603050405020304" pitchFamily="18" charset="0"/>
            </a:rPr>
            <a:t>рақобатбардошлик методикасида 12 та асосий омил ажратилади</a:t>
          </a:r>
          <a:endParaRPr lang="ru-RU" sz="2700" kern="1200" dirty="0">
            <a:latin typeface="Times New Roman" panose="02020603050405020304" pitchFamily="18" charset="0"/>
            <a:cs typeface="Times New Roman" panose="02020603050405020304" pitchFamily="18" charset="0"/>
          </a:endParaRPr>
        </a:p>
      </dsp:txBody>
      <dsp:txXfrm>
        <a:off x="69394" y="3651256"/>
        <a:ext cx="10376812" cy="1282762"/>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3042EA-8992-4CD6-AA38-5397C6E22965}">
      <dsp:nvSpPr>
        <dsp:cNvPr id="0" name=""/>
        <dsp:cNvSpPr/>
      </dsp:nvSpPr>
      <dsp:spPr>
        <a:xfrm>
          <a:off x="0" y="2340"/>
          <a:ext cx="10949650" cy="368074"/>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rtl="0">
            <a:lnSpc>
              <a:spcPct val="90000"/>
            </a:lnSpc>
            <a:spcBef>
              <a:spcPct val="0"/>
            </a:spcBef>
            <a:spcAft>
              <a:spcPct val="35000"/>
            </a:spcAft>
          </a:pPr>
          <a:r>
            <a:rPr lang="uz-Cyrl-UZ" sz="1500" b="1" kern="1200" dirty="0" smtClean="0">
              <a:latin typeface="Times New Roman" panose="02020603050405020304" pitchFamily="18" charset="0"/>
              <a:cs typeface="Times New Roman" panose="02020603050405020304" pitchFamily="18" charset="0"/>
            </a:rPr>
            <a:t>Рақобатбардошлик кўрсаткичларининг гуруҳланиши</a:t>
          </a:r>
          <a:endParaRPr lang="ru-RU" sz="1500" kern="1200" dirty="0">
            <a:latin typeface="Times New Roman" panose="02020603050405020304" pitchFamily="18" charset="0"/>
            <a:cs typeface="Times New Roman" panose="02020603050405020304" pitchFamily="18" charset="0"/>
          </a:endParaRPr>
        </a:p>
      </dsp:txBody>
      <dsp:txXfrm>
        <a:off x="17968" y="20308"/>
        <a:ext cx="10913714" cy="332138"/>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BE0EBA-F2D4-4749-9922-F3AFDE293D61}">
      <dsp:nvSpPr>
        <dsp:cNvPr id="0" name=""/>
        <dsp:cNvSpPr/>
      </dsp:nvSpPr>
      <dsp:spPr>
        <a:xfrm>
          <a:off x="0" y="100509"/>
          <a:ext cx="10515600" cy="17491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Қайд этиб ўтилган омиллар уч гуруҳга ажратилади. </a:t>
          </a:r>
          <a:endParaRPr lang="ru-RU" sz="2600" kern="1200" dirty="0">
            <a:latin typeface="Times New Roman" panose="02020603050405020304" pitchFamily="18" charset="0"/>
            <a:cs typeface="Times New Roman" panose="02020603050405020304" pitchFamily="18" charset="0"/>
          </a:endParaRPr>
        </a:p>
      </dsp:txBody>
      <dsp:txXfrm>
        <a:off x="85386" y="185895"/>
        <a:ext cx="10344828" cy="1578378"/>
      </dsp:txXfrm>
    </dsp:sp>
    <dsp:sp modelId="{DE2732D0-30D0-4751-8DDF-B78FCD87C00C}">
      <dsp:nvSpPr>
        <dsp:cNvPr id="0" name=""/>
        <dsp:cNvSpPr/>
      </dsp:nvSpPr>
      <dsp:spPr>
        <a:xfrm>
          <a:off x="0" y="1924539"/>
          <a:ext cx="10515600" cy="17491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Биринчи гуруҳ базавий талабларни ўз ичига олади, иккинчи гуруҳ бизнес муҳит самарадорлигини оширувчи омилларни қамраб олади, учинчи гуруҳ эса бизнесни такомиллаштириш омилларини бирлаштиради. </a:t>
          </a:r>
          <a:endParaRPr lang="ru-RU" sz="2600" kern="1200" dirty="0">
            <a:latin typeface="Times New Roman" panose="02020603050405020304" pitchFamily="18" charset="0"/>
            <a:cs typeface="Times New Roman" panose="02020603050405020304" pitchFamily="18" charset="0"/>
          </a:endParaRPr>
        </a:p>
      </dsp:txBody>
      <dsp:txXfrm>
        <a:off x="85386" y="2009925"/>
        <a:ext cx="10344828" cy="1578378"/>
      </dsp:txXfrm>
    </dsp:sp>
    <dsp:sp modelId="{21AB3956-CFB4-4871-9A76-0B31DDB22F10}">
      <dsp:nvSpPr>
        <dsp:cNvPr id="0" name=""/>
        <dsp:cNvSpPr/>
      </dsp:nvSpPr>
      <dsp:spPr>
        <a:xfrm>
          <a:off x="0" y="3748569"/>
          <a:ext cx="10515600" cy="17491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Ҳар бир гуруҳ муайян субиндекслар билан тавсифланади. </a:t>
          </a:r>
          <a:endParaRPr lang="ru-RU" sz="2600" kern="1200" dirty="0">
            <a:latin typeface="Times New Roman" panose="02020603050405020304" pitchFamily="18" charset="0"/>
            <a:cs typeface="Times New Roman" panose="02020603050405020304" pitchFamily="18" charset="0"/>
          </a:endParaRPr>
        </a:p>
      </dsp:txBody>
      <dsp:txXfrm>
        <a:off x="85386" y="3833955"/>
        <a:ext cx="10344828" cy="1578378"/>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4CA27D-EEB4-47BE-9C8C-86F325279DEA}">
      <dsp:nvSpPr>
        <dsp:cNvPr id="0" name=""/>
        <dsp:cNvSpPr/>
      </dsp:nvSpPr>
      <dsp:spPr>
        <a:xfrm>
          <a:off x="0" y="54535"/>
          <a:ext cx="11019098" cy="31063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358775" algn="just" defTabSz="2622550" rtl="0">
            <a:lnSpc>
              <a:spcPct val="90000"/>
            </a:lnSpc>
            <a:spcBef>
              <a:spcPct val="0"/>
            </a:spcBef>
            <a:spcAft>
              <a:spcPct val="35000"/>
            </a:spcAft>
          </a:pPr>
          <a:r>
            <a:rPr lang="uz-Cyrl-UZ" sz="5900" kern="1200" dirty="0" smtClean="0">
              <a:latin typeface="Times New Roman" panose="02020603050405020304" pitchFamily="18" charset="0"/>
              <a:cs typeface="Times New Roman" panose="02020603050405020304" pitchFamily="18" charset="0"/>
            </a:rPr>
            <a:t>Субиндексларни ҳисоблаётган вақтда ҳар бир гуруҳнинг вазни қуйидагича белгиланади:</a:t>
          </a:r>
          <a:endParaRPr lang="ru-RU" sz="5900" kern="1200" dirty="0">
            <a:latin typeface="Times New Roman" panose="02020603050405020304" pitchFamily="18" charset="0"/>
            <a:cs typeface="Times New Roman" panose="02020603050405020304" pitchFamily="18" charset="0"/>
          </a:endParaRPr>
        </a:p>
      </dsp:txBody>
      <dsp:txXfrm>
        <a:off x="151639" y="206174"/>
        <a:ext cx="10715820" cy="2803071"/>
      </dsp:txXfrm>
    </dsp:sp>
    <dsp:sp modelId="{A1A0AEB1-F1EE-42EF-911F-005C44590D87}">
      <dsp:nvSpPr>
        <dsp:cNvPr id="0" name=""/>
        <dsp:cNvSpPr/>
      </dsp:nvSpPr>
      <dsp:spPr>
        <a:xfrm>
          <a:off x="0" y="3160884"/>
          <a:ext cx="11019098" cy="2259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9856" tIns="74930" rIns="419608" bIns="74930" numCol="1" spcCol="1270" anchor="t" anchorCtr="0">
          <a:noAutofit/>
        </a:bodyPr>
        <a:lstStyle/>
        <a:p>
          <a:pPr marL="0" lvl="1" indent="358775"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биринчи гуруҳ - 25%, </a:t>
          </a:r>
          <a:endParaRPr lang="ru-RU" sz="4600" kern="1200" dirty="0">
            <a:latin typeface="Times New Roman" panose="02020603050405020304" pitchFamily="18" charset="0"/>
            <a:cs typeface="Times New Roman" panose="02020603050405020304" pitchFamily="18" charset="0"/>
          </a:endParaRPr>
        </a:p>
        <a:p>
          <a:pPr marL="0" lvl="1" indent="358775"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иккинчи гуруҳ - 17%, </a:t>
          </a:r>
          <a:endParaRPr lang="ru-RU" sz="4600" kern="1200" dirty="0">
            <a:latin typeface="Times New Roman" panose="02020603050405020304" pitchFamily="18" charset="0"/>
            <a:cs typeface="Times New Roman" panose="02020603050405020304" pitchFamily="18" charset="0"/>
          </a:endParaRPr>
        </a:p>
        <a:p>
          <a:pPr marL="0" lvl="1" indent="358775" algn="just" defTabSz="2044700" rtl="0">
            <a:lnSpc>
              <a:spcPct val="90000"/>
            </a:lnSpc>
            <a:spcBef>
              <a:spcPct val="0"/>
            </a:spcBef>
            <a:spcAft>
              <a:spcPct val="20000"/>
            </a:spcAft>
            <a:buChar char="••"/>
          </a:pPr>
          <a:r>
            <a:rPr lang="uz-Cyrl-UZ" sz="4600" kern="1200" dirty="0" smtClean="0">
              <a:latin typeface="Times New Roman" panose="02020603050405020304" pitchFamily="18" charset="0"/>
              <a:cs typeface="Times New Roman" panose="02020603050405020304" pitchFamily="18" charset="0"/>
            </a:rPr>
            <a:t>учинчи гуруҳ - 50%.</a:t>
          </a:r>
          <a:endParaRPr lang="ru-RU" sz="4600" kern="1200" dirty="0">
            <a:latin typeface="Times New Roman" panose="02020603050405020304" pitchFamily="18" charset="0"/>
            <a:cs typeface="Times New Roman" panose="02020603050405020304" pitchFamily="18" charset="0"/>
          </a:endParaRPr>
        </a:p>
      </dsp:txBody>
      <dsp:txXfrm>
        <a:off x="0" y="3160884"/>
        <a:ext cx="11019098" cy="2259405"/>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4D23C6-021C-4039-96B7-BD3343245504}">
      <dsp:nvSpPr>
        <dsp:cNvPr id="0" name=""/>
        <dsp:cNvSpPr/>
      </dsp:nvSpPr>
      <dsp:spPr>
        <a:xfrm>
          <a:off x="0" y="52587"/>
          <a:ext cx="10984374" cy="42922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uz-Cyrl-UZ" sz="1800" b="1" kern="1200" dirty="0" smtClean="0">
              <a:latin typeface="Times New Roman" panose="02020603050405020304" pitchFamily="18" charset="0"/>
              <a:cs typeface="Times New Roman" panose="02020603050405020304" pitchFamily="18" charset="0"/>
            </a:rPr>
            <a:t>Ривожланишнинг ҳар бир босқичида асосий уч гуруҳ кўрсаткичларининг улуши</a:t>
          </a:r>
          <a:endParaRPr lang="ru-RU" sz="1800" kern="1200" dirty="0">
            <a:latin typeface="Times New Roman" panose="02020603050405020304" pitchFamily="18" charset="0"/>
            <a:cs typeface="Times New Roman" panose="02020603050405020304" pitchFamily="18" charset="0"/>
          </a:endParaRPr>
        </a:p>
      </dsp:txBody>
      <dsp:txXfrm>
        <a:off x="20953" y="73540"/>
        <a:ext cx="10942468" cy="387323"/>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DEA534-9E1B-4157-95BE-1A2A8BA96B2F}">
      <dsp:nvSpPr>
        <dsp:cNvPr id="0" name=""/>
        <dsp:cNvSpPr/>
      </dsp:nvSpPr>
      <dsp:spPr>
        <a:xfrm>
          <a:off x="0" y="176576"/>
          <a:ext cx="10515600" cy="1696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Бунда ҳар бир субиндекснинг аниқ мамлакат учун ҳисобланган натижавий Глобал рақобатбардошлик индексига (ОСТ) қўшган ҳиссасидан келиб чиқиб, ушбу мамлакатнинг иқтисодий ривожланишнинг қайси босқичида эканлигини аниқлаш мумкин бўлади. </a:t>
          </a:r>
          <a:endParaRPr lang="ru-RU" sz="2500" kern="1200" dirty="0">
            <a:latin typeface="Times New Roman" panose="02020603050405020304" pitchFamily="18" charset="0"/>
            <a:cs typeface="Times New Roman" panose="02020603050405020304" pitchFamily="18" charset="0"/>
          </a:endParaRPr>
        </a:p>
      </dsp:txBody>
      <dsp:txXfrm>
        <a:off x="82816" y="259392"/>
        <a:ext cx="10349968" cy="1530868"/>
      </dsp:txXfrm>
    </dsp:sp>
    <dsp:sp modelId="{1980F64B-6D6A-43E1-B9AA-E8830A93AAD5}">
      <dsp:nvSpPr>
        <dsp:cNvPr id="0" name=""/>
        <dsp:cNvSpPr/>
      </dsp:nvSpPr>
      <dsp:spPr>
        <a:xfrm>
          <a:off x="0" y="1945077"/>
          <a:ext cx="10515600" cy="1696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Ушбу ёндашув иқтисодий ривожланиш жиҳатдан турли даражадаги мамлакатларнинг рақобатбардошлигини таққослаш имконини беради. </a:t>
          </a:r>
          <a:endParaRPr lang="ru-RU" sz="2500" kern="1200" dirty="0">
            <a:latin typeface="Times New Roman" panose="02020603050405020304" pitchFamily="18" charset="0"/>
            <a:cs typeface="Times New Roman" panose="02020603050405020304" pitchFamily="18" charset="0"/>
          </a:endParaRPr>
        </a:p>
      </dsp:txBody>
      <dsp:txXfrm>
        <a:off x="82816" y="2027893"/>
        <a:ext cx="10349968" cy="1530868"/>
      </dsp:txXfrm>
    </dsp:sp>
    <dsp:sp modelId="{0AF606E1-19E5-42B8-A86A-E7487513613B}">
      <dsp:nvSpPr>
        <dsp:cNvPr id="0" name=""/>
        <dsp:cNvSpPr/>
      </dsp:nvSpPr>
      <dsp:spPr>
        <a:xfrm>
          <a:off x="0" y="3713577"/>
          <a:ext cx="10515600" cy="1696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kern="1200" smtClean="0">
              <a:latin typeface="Times New Roman" panose="02020603050405020304" pitchFamily="18" charset="0"/>
              <a:cs typeface="Times New Roman" panose="02020603050405020304" pitchFamily="18" charset="0"/>
            </a:rPr>
            <a:t>Мисол </a:t>
          </a:r>
          <a:r>
            <a:rPr lang="uz-Cyrl-UZ" sz="2500" kern="1200" dirty="0" smtClean="0">
              <a:latin typeface="Times New Roman" panose="02020603050405020304" pitchFamily="18" charset="0"/>
              <a:cs typeface="Times New Roman" panose="02020603050405020304" pitchFamily="18" charset="0"/>
            </a:rPr>
            <a:t>учун, Ангола ва АҚШ. Агар Ангола учун энг муҳим вазифа базавий талабларга (ишлаб чиқаришни мавжуд ресурсларни максимал жалб этган ҳолда ривожлантириш) эришиш бўлса, АҚШда эса аллақачон инновадион омилларга эътибор қаратилган.</a:t>
          </a:r>
          <a:endParaRPr lang="ru-RU" sz="2500" kern="1200" dirty="0">
            <a:latin typeface="Times New Roman" panose="02020603050405020304" pitchFamily="18" charset="0"/>
            <a:cs typeface="Times New Roman" panose="02020603050405020304" pitchFamily="18" charset="0"/>
          </a:endParaRPr>
        </a:p>
      </dsp:txBody>
      <dsp:txXfrm>
        <a:off x="82816" y="3796393"/>
        <a:ext cx="10349968" cy="1530868"/>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20C5C0-B564-47BF-BA18-069641E1BCF3}">
      <dsp:nvSpPr>
        <dsp:cNvPr id="0" name=""/>
        <dsp:cNvSpPr/>
      </dsp:nvSpPr>
      <dsp:spPr>
        <a:xfrm>
          <a:off x="0" y="16602"/>
          <a:ext cx="10515600" cy="215864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Мамлакатлар ривожланиш босқичларига кўра қуйидаги икки мезон бўйича гуруҳланади: </a:t>
          </a:r>
          <a:endParaRPr lang="ru-RU" sz="4100" kern="1200" dirty="0">
            <a:latin typeface="Times New Roman" panose="02020603050405020304" pitchFamily="18" charset="0"/>
            <a:cs typeface="Times New Roman" panose="02020603050405020304" pitchFamily="18" charset="0"/>
          </a:endParaRPr>
        </a:p>
      </dsp:txBody>
      <dsp:txXfrm>
        <a:off x="105377" y="121979"/>
        <a:ext cx="10304846" cy="1947895"/>
      </dsp:txXfrm>
    </dsp:sp>
    <dsp:sp modelId="{E59E9646-E7EC-4E37-9271-B07E8CF6F94F}">
      <dsp:nvSpPr>
        <dsp:cNvPr id="0" name=""/>
        <dsp:cNvSpPr/>
      </dsp:nvSpPr>
      <dsp:spPr>
        <a:xfrm>
          <a:off x="0" y="2175252"/>
          <a:ext cx="10515600" cy="3394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2070" rIns="291592" bIns="52070" numCol="1" spcCol="1270" anchor="t" anchorCtr="0">
          <a:noAutofit/>
        </a:bodyPr>
        <a:lstStyle/>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аҳоли жон бошига тўғри келувчи ЯИМ ҳажми (бозор баҳоларида); </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мамлакатнинг омилларга боғлиқлик даражаси. </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dirty="0" smtClean="0">
              <a:latin typeface="Times New Roman" panose="02020603050405020304" pitchFamily="18" charset="0"/>
              <a:cs typeface="Times New Roman" panose="02020603050405020304" pitchFamily="18" charset="0"/>
            </a:rPr>
            <a:t>Ушбу кўрсаткич хом ашё экспортининг умумий экспортдаги улуши орқали аниқланади. </a:t>
          </a:r>
          <a:endParaRPr lang="ru-RU" sz="3200" kern="1200" dirty="0">
            <a:latin typeface="Times New Roman" panose="02020603050405020304" pitchFamily="18" charset="0"/>
            <a:cs typeface="Times New Roman" panose="02020603050405020304" pitchFamily="18" charset="0"/>
          </a:endParaRPr>
        </a:p>
        <a:p>
          <a:pPr marL="285750" lvl="1" indent="-285750" algn="just" defTabSz="1422400" rtl="0">
            <a:lnSpc>
              <a:spcPct val="90000"/>
            </a:lnSpc>
            <a:spcBef>
              <a:spcPct val="0"/>
            </a:spcBef>
            <a:spcAft>
              <a:spcPct val="20000"/>
            </a:spcAft>
            <a:buChar char="••"/>
          </a:pPr>
          <a:r>
            <a:rPr lang="uz-Cyrl-UZ" sz="3200" kern="1200" smtClean="0">
              <a:latin typeface="Times New Roman" panose="02020603050405020304" pitchFamily="18" charset="0"/>
              <a:cs typeface="Times New Roman" panose="02020603050405020304" pitchFamily="18" charset="0"/>
            </a:rPr>
            <a:t>Экспортнинг </a:t>
          </a:r>
          <a:r>
            <a:rPr lang="uz-Cyrl-UZ" sz="3200" kern="1200" dirty="0" smtClean="0">
              <a:latin typeface="Times New Roman" panose="02020603050405020304" pitchFamily="18" charset="0"/>
              <a:cs typeface="Times New Roman" panose="02020603050405020304" pitchFamily="18" charset="0"/>
            </a:rPr>
            <a:t>70% дан ортиғи хом ашёдан иборат мамлакатлар ресурсларига боғлиқ бўлади.</a:t>
          </a:r>
          <a:endParaRPr lang="ru-RU" sz="3200" kern="1200" dirty="0">
            <a:latin typeface="Times New Roman" panose="02020603050405020304" pitchFamily="18" charset="0"/>
            <a:cs typeface="Times New Roman" panose="02020603050405020304" pitchFamily="18" charset="0"/>
          </a:endParaRPr>
        </a:p>
      </dsp:txBody>
      <dsp:txXfrm>
        <a:off x="0" y="2175252"/>
        <a:ext cx="10515600" cy="3394800"/>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965147-6EEA-4391-ACA2-969B65CD4024}">
      <dsp:nvSpPr>
        <dsp:cNvPr id="0" name=""/>
        <dsp:cNvSpPr/>
      </dsp:nvSpPr>
      <dsp:spPr>
        <a:xfrm>
          <a:off x="0" y="75132"/>
          <a:ext cx="11053823" cy="465162"/>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uz-Cyrl-UZ" sz="1900" b="1" kern="1200" dirty="0" smtClean="0">
              <a:latin typeface="Times New Roman" panose="02020603050405020304" pitchFamily="18" charset="0"/>
              <a:cs typeface="Times New Roman" panose="02020603050405020304" pitchFamily="18" charset="0"/>
            </a:rPr>
            <a:t>Иқтисодиётнинг ривожланиш босқичларини аниқлашда қўлланиладиган даромадлар чегараси</a:t>
          </a:r>
          <a:endParaRPr lang="ru-RU" sz="1900" kern="1200" dirty="0">
            <a:latin typeface="Times New Roman" panose="02020603050405020304" pitchFamily="18" charset="0"/>
            <a:cs typeface="Times New Roman" panose="02020603050405020304" pitchFamily="18" charset="0"/>
          </a:endParaRPr>
        </a:p>
      </dsp:txBody>
      <dsp:txXfrm>
        <a:off x="22707" y="97839"/>
        <a:ext cx="11008409" cy="419748"/>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1AA6E-829B-4995-B31B-4A0C1F8D5F6E}">
      <dsp:nvSpPr>
        <dsp:cNvPr id="0" name=""/>
        <dsp:cNvSpPr/>
      </dsp:nvSpPr>
      <dsp:spPr>
        <a:xfrm>
          <a:off x="0" y="154726"/>
          <a:ext cx="10515600" cy="53235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358775" algn="just"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Уч босқичдан иккаласининг ўртасида жойлашган мамлакатлар “ўтиш босқичидаги” мамлакатлар ҳисобланади</a:t>
          </a:r>
          <a:endParaRPr lang="ru-RU" sz="6500" kern="1200" dirty="0">
            <a:latin typeface="Times New Roman" panose="02020603050405020304" pitchFamily="18" charset="0"/>
            <a:cs typeface="Times New Roman" panose="02020603050405020304" pitchFamily="18" charset="0"/>
          </a:endParaRPr>
        </a:p>
      </dsp:txBody>
      <dsp:txXfrm>
        <a:off x="259872" y="414598"/>
        <a:ext cx="9995856" cy="4803756"/>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3C0C0F-7134-44CF-AE1D-AD698A050325}">
      <dsp:nvSpPr>
        <dsp:cNvPr id="0" name=""/>
        <dsp:cNvSpPr/>
      </dsp:nvSpPr>
      <dsp:spPr>
        <a:xfrm>
          <a:off x="0" y="91201"/>
          <a:ext cx="11065397" cy="4446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rtl="0">
            <a:lnSpc>
              <a:spcPct val="90000"/>
            </a:lnSpc>
            <a:spcBef>
              <a:spcPct val="0"/>
            </a:spcBef>
            <a:spcAft>
              <a:spcPct val="35000"/>
            </a:spcAft>
          </a:pPr>
          <a:r>
            <a:rPr lang="uz-Cyrl-UZ" sz="1900" b="1" kern="1200" dirty="0" smtClean="0">
              <a:latin typeface="Times New Roman" panose="02020603050405020304" pitchFamily="18" charset="0"/>
              <a:cs typeface="Times New Roman" panose="02020603050405020304" pitchFamily="18" charset="0"/>
            </a:rPr>
            <a:t>Иқтисодиётнинг ривожланиш босқичларини аниқлашда қўлланиладиган даромадлар чегараси</a:t>
          </a:r>
          <a:endParaRPr lang="ru-RU" sz="1900" kern="1200" dirty="0">
            <a:latin typeface="Times New Roman" panose="02020603050405020304" pitchFamily="18" charset="0"/>
            <a:cs typeface="Times New Roman" panose="02020603050405020304" pitchFamily="18" charset="0"/>
          </a:endParaRPr>
        </a:p>
      </dsp:txBody>
      <dsp:txXfrm>
        <a:off x="21704" y="112905"/>
        <a:ext cx="11021989" cy="401192"/>
      </dsp:txXfrm>
    </dsp:sp>
  </dsp:spTree>
</dsp:drawing>
</file>

<file path=ppt/diagrams/drawing1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228DF8-9B5B-459B-A1E3-61BD96A35BA9}">
      <dsp:nvSpPr>
        <dsp:cNvPr id="0" name=""/>
        <dsp:cNvSpPr/>
      </dsp:nvSpPr>
      <dsp:spPr>
        <a:xfrm>
          <a:off x="0" y="115979"/>
          <a:ext cx="10515600" cy="26254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Рақобатбардошлик муаммоси билан боғлиқ муҳим масала – бу иқтисодий хавфсизлик масаласидир. </a:t>
          </a:r>
          <a:endParaRPr lang="ru-RU" sz="3200" kern="1200" dirty="0">
            <a:latin typeface="Times New Roman" panose="02020603050405020304" pitchFamily="18" charset="0"/>
            <a:cs typeface="Times New Roman" panose="02020603050405020304" pitchFamily="18" charset="0"/>
          </a:endParaRPr>
        </a:p>
      </dsp:txBody>
      <dsp:txXfrm>
        <a:off x="128165" y="244144"/>
        <a:ext cx="10259270" cy="2369150"/>
      </dsp:txXfrm>
    </dsp:sp>
    <dsp:sp modelId="{84F903A2-0E7A-4F38-A223-07AF6670C41F}">
      <dsp:nvSpPr>
        <dsp:cNvPr id="0" name=""/>
        <dsp:cNvSpPr/>
      </dsp:nvSpPr>
      <dsp:spPr>
        <a:xfrm>
          <a:off x="0" y="2833619"/>
          <a:ext cx="10515600" cy="26254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Миллий иқтисодиёт ва компанияларнинг жаҳон бозорларидаги рақобатбардошлиги билан боғлиқ мамлакатларнинг жаҳон иқтисодиётидаги турли позициялари мамлакатнинг ички ва ташқи ҳолати, иқтисодий хавфсизлигига жиддий таъсир этиши мумкин.</a:t>
          </a:r>
          <a:endParaRPr lang="ru-RU" sz="3200" kern="1200" dirty="0">
            <a:latin typeface="Times New Roman" panose="02020603050405020304" pitchFamily="18" charset="0"/>
            <a:cs typeface="Times New Roman" panose="02020603050405020304" pitchFamily="18" charset="0"/>
          </a:endParaRPr>
        </a:p>
      </dsp:txBody>
      <dsp:txXfrm>
        <a:off x="128165" y="2961784"/>
        <a:ext cx="10259270" cy="2369150"/>
      </dsp:txXfrm>
    </dsp:sp>
  </dsp:spTree>
</dsp:drawing>
</file>

<file path=ppt/diagrams/drawing1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D3BC9-4771-4BBA-9BF7-303396DE6E54}">
      <dsp:nvSpPr>
        <dsp:cNvPr id="0" name=""/>
        <dsp:cNvSpPr/>
      </dsp:nvSpPr>
      <dsp:spPr>
        <a:xfrm>
          <a:off x="0" y="422879"/>
          <a:ext cx="10515600" cy="11196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Мамлакатларнинг нотекис ривожланиши ўзаро муносабатларда тенг бўлмаган шароитларни яратади. </a:t>
          </a:r>
          <a:endParaRPr lang="ru-RU" sz="2900" kern="1200" dirty="0">
            <a:latin typeface="Times New Roman" panose="02020603050405020304" pitchFamily="18" charset="0"/>
            <a:cs typeface="Times New Roman" panose="02020603050405020304" pitchFamily="18" charset="0"/>
          </a:endParaRPr>
        </a:p>
      </dsp:txBody>
      <dsp:txXfrm>
        <a:off x="54659" y="477538"/>
        <a:ext cx="10406282" cy="1010372"/>
      </dsp:txXfrm>
    </dsp:sp>
    <dsp:sp modelId="{99496C2D-7964-4A9E-ADF5-FB490050C0CF}">
      <dsp:nvSpPr>
        <dsp:cNvPr id="0" name=""/>
        <dsp:cNvSpPr/>
      </dsp:nvSpPr>
      <dsp:spPr>
        <a:xfrm>
          <a:off x="0" y="1626089"/>
          <a:ext cx="10515600" cy="11196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Табиийки, ривожпанган мамлакатлар ривожланаётган мамлакатларга нисбатан иқтисодий босим ўтказишлари мумкин. </a:t>
          </a:r>
          <a:endParaRPr lang="ru-RU" sz="2900" kern="1200" dirty="0">
            <a:latin typeface="Times New Roman" panose="02020603050405020304" pitchFamily="18" charset="0"/>
            <a:cs typeface="Times New Roman" panose="02020603050405020304" pitchFamily="18" charset="0"/>
          </a:endParaRPr>
        </a:p>
      </dsp:txBody>
      <dsp:txXfrm>
        <a:off x="54659" y="1680748"/>
        <a:ext cx="10406282" cy="1010372"/>
      </dsp:txXfrm>
    </dsp:sp>
    <dsp:sp modelId="{EF0524C5-4169-4494-96CC-D6694D05B77F}">
      <dsp:nvSpPr>
        <dsp:cNvPr id="0" name=""/>
        <dsp:cNvSpPr/>
      </dsp:nvSpPr>
      <dsp:spPr>
        <a:xfrm>
          <a:off x="0" y="2829299"/>
          <a:ext cx="10515600" cy="11196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Шу билан боғлиқ ҳолда иқтисодий хавфсизлик тўғрисидаги масала ривожланаётган мамлакатлар томонидан кўтарилган. </a:t>
          </a:r>
          <a:endParaRPr lang="ru-RU" sz="2900" kern="1200" dirty="0">
            <a:latin typeface="Times New Roman" panose="02020603050405020304" pitchFamily="18" charset="0"/>
            <a:cs typeface="Times New Roman" panose="02020603050405020304" pitchFamily="18" charset="0"/>
          </a:endParaRPr>
        </a:p>
      </dsp:txBody>
      <dsp:txXfrm>
        <a:off x="54659" y="2883958"/>
        <a:ext cx="10406282" cy="1010372"/>
      </dsp:txXfrm>
    </dsp:sp>
    <dsp:sp modelId="{42CC8E92-235B-4F84-BFC7-DDBEB113A7EC}">
      <dsp:nvSpPr>
        <dsp:cNvPr id="0" name=""/>
        <dsp:cNvSpPr/>
      </dsp:nvSpPr>
      <dsp:spPr>
        <a:xfrm>
          <a:off x="0" y="4032509"/>
          <a:ext cx="10515600" cy="111969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58775" algn="just" defTabSz="1289050" rtl="0">
            <a:lnSpc>
              <a:spcPct val="90000"/>
            </a:lnSpc>
            <a:spcBef>
              <a:spcPct val="0"/>
            </a:spcBef>
            <a:spcAft>
              <a:spcPct val="35000"/>
            </a:spcAft>
          </a:pPr>
          <a:r>
            <a:rPr lang="uz-Cyrl-UZ" sz="2900" kern="1200" dirty="0" smtClean="0">
              <a:latin typeface="Times New Roman" panose="02020603050405020304" pitchFamily="18" charset="0"/>
              <a:cs typeface="Times New Roman" panose="02020603050405020304" pitchFamily="18" charset="0"/>
            </a:rPr>
            <a:t>Натижада, 1974 йилда Коллектив иқтисодий хавфсизликнинг Бразилия концепцияси қабул қилинган.</a:t>
          </a:r>
          <a:endParaRPr lang="ru-RU" sz="2900" kern="1200" dirty="0">
            <a:latin typeface="Times New Roman" panose="02020603050405020304" pitchFamily="18" charset="0"/>
            <a:cs typeface="Times New Roman" panose="02020603050405020304" pitchFamily="18" charset="0"/>
          </a:endParaRPr>
        </a:p>
      </dsp:txBody>
      <dsp:txXfrm>
        <a:off x="54659" y="4087168"/>
        <a:ext cx="10406282" cy="1010372"/>
      </dsp:txXfrm>
    </dsp:sp>
  </dsp:spTree>
</dsp:drawing>
</file>

<file path=ppt/diagrams/drawing1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186E0F-47F6-493E-955D-CB949A80130C}">
      <dsp:nvSpPr>
        <dsp:cNvPr id="0" name=""/>
        <dsp:cNvSpPr/>
      </dsp:nvSpPr>
      <dsp:spPr>
        <a:xfrm>
          <a:off x="0" y="7619"/>
          <a:ext cx="10515600" cy="555984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358775" algn="just" defTabSz="1955800" rtl="0">
            <a:lnSpc>
              <a:spcPct val="90000"/>
            </a:lnSpc>
            <a:spcBef>
              <a:spcPct val="0"/>
            </a:spcBef>
            <a:spcAft>
              <a:spcPct val="35000"/>
            </a:spcAft>
          </a:pPr>
          <a:r>
            <a:rPr lang="uz-Cyrl-UZ" sz="4400" kern="1200" dirty="0" smtClean="0">
              <a:latin typeface="Times New Roman" panose="02020603050405020304" pitchFamily="18" charset="0"/>
              <a:cs typeface="Times New Roman" panose="02020603050405020304" pitchFamily="18" charset="0"/>
            </a:rPr>
            <a:t>Халқаро иқтисодий хавфсизлик – бу мамлакатларнинг иқтисодий манфаатларига зарар келтирувчи хавфлар ва уларнинг иқтисодиётини издан чиқаришга бўлган уринишларни бартараф этишнинг кафолатланган механизмини яратишга қаратилган комплекс чора-тадбирлар йиғиндиси.</a:t>
          </a:r>
          <a:endParaRPr lang="ru-RU" sz="4400" kern="1200" dirty="0">
            <a:latin typeface="Times New Roman" panose="02020603050405020304" pitchFamily="18" charset="0"/>
            <a:cs typeface="Times New Roman" panose="02020603050405020304" pitchFamily="18" charset="0"/>
          </a:endParaRPr>
        </a:p>
      </dsp:txBody>
      <dsp:txXfrm>
        <a:off x="271409" y="279028"/>
        <a:ext cx="9972782" cy="5017022"/>
      </dsp:txXfrm>
    </dsp:sp>
  </dsp:spTree>
</dsp:drawing>
</file>

<file path=ppt/diagrams/drawing1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913D3-FE98-498F-B82C-B9FBD0A39987}">
      <dsp:nvSpPr>
        <dsp:cNvPr id="0" name=""/>
        <dsp:cNvSpPr/>
      </dsp:nvSpPr>
      <dsp:spPr>
        <a:xfrm>
          <a:off x="0" y="39714"/>
          <a:ext cx="10515600" cy="15444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ru-RU" sz="4000" kern="1200" dirty="0" smtClean="0">
              <a:latin typeface="Times New Roman" panose="02020603050405020304" pitchFamily="18" charset="0"/>
              <a:cs typeface="Times New Roman" panose="02020603050405020304" pitchFamily="18" charset="0"/>
            </a:rPr>
            <a:t>Ушбу экспансия </a:t>
          </a:r>
          <a:r>
            <a:rPr lang="ru-RU" sz="4000" kern="1200" dirty="0" err="1" smtClean="0">
              <a:latin typeface="Times New Roman" panose="02020603050405020304" pitchFamily="18" charset="0"/>
              <a:cs typeface="Times New Roman" panose="02020603050405020304" pitchFamily="18" charset="0"/>
            </a:rPr>
            <a:t>қуйидаги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шаклларда</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намоён</a:t>
          </a:r>
          <a:r>
            <a:rPr lang="ru-RU" sz="4000" kern="1200" dirty="0" smtClean="0">
              <a:latin typeface="Times New Roman" panose="02020603050405020304" pitchFamily="18" charset="0"/>
              <a:cs typeface="Times New Roman" panose="02020603050405020304" pitchFamily="18" charset="0"/>
            </a:rPr>
            <a:t> </a:t>
          </a:r>
          <a:r>
            <a:rPr lang="uz-Cyrl-UZ" sz="4000" kern="1200" dirty="0" smtClean="0">
              <a:latin typeface="Times New Roman" panose="02020603050405020304" pitchFamily="18" charset="0"/>
              <a:cs typeface="Times New Roman" panose="02020603050405020304" pitchFamily="18" charset="0"/>
            </a:rPr>
            <a:t>бўлиши</a:t>
          </a:r>
          <a:r>
            <a:rPr lang="ru-RU" sz="4000" kern="1200" dirty="0" smtClean="0">
              <a:latin typeface="Times New Roman" panose="02020603050405020304" pitchFamily="18" charset="0"/>
              <a:cs typeface="Times New Roman" panose="02020603050405020304" pitchFamily="18" charset="0"/>
            </a:rPr>
            <a:t> </a:t>
          </a:r>
          <a:r>
            <a:rPr lang="ru-RU" sz="4000" kern="1200" dirty="0" err="1" smtClean="0">
              <a:latin typeface="Times New Roman" panose="02020603050405020304" pitchFamily="18" charset="0"/>
              <a:cs typeface="Times New Roman" panose="02020603050405020304" pitchFamily="18" charset="0"/>
            </a:rPr>
            <a:t>мумкин</a:t>
          </a:r>
          <a:r>
            <a:rPr lang="ru-RU"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75391" y="115105"/>
        <a:ext cx="10364818" cy="1393618"/>
      </dsp:txXfrm>
    </dsp:sp>
    <dsp:sp modelId="{97AD79E0-A74D-43DE-B746-2C228F307433}">
      <dsp:nvSpPr>
        <dsp:cNvPr id="0" name=""/>
        <dsp:cNvSpPr/>
      </dsp:nvSpPr>
      <dsp:spPr>
        <a:xfrm>
          <a:off x="0" y="1584114"/>
          <a:ext cx="10515600" cy="39744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0800" rIns="284480" bIns="50800" numCol="1" spcCol="1270" anchor="t" anchorCtr="0">
          <a:noAutofit/>
        </a:bodyPr>
        <a:lstStyle/>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савдо шароитининг ўзгариши;</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эмбаргонинг қўлланилиши;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юқори тариф чекловлари;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савдода миқдорий чекловлар;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демпинг; </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технологиялар ҳаракатидаги тўсиқлар;</a:t>
          </a:r>
          <a:endParaRPr lang="ru-RU" sz="3100" kern="1200" dirty="0">
            <a:latin typeface="Times New Roman" panose="02020603050405020304" pitchFamily="18" charset="0"/>
            <a:cs typeface="Times New Roman" panose="02020603050405020304" pitchFamily="18" charset="0"/>
          </a:endParaRPr>
        </a:p>
        <a:p>
          <a:pPr marL="285750" lvl="1" indent="-285750" algn="just" defTabSz="1377950" rtl="0">
            <a:lnSpc>
              <a:spcPct val="90000"/>
            </a:lnSpc>
            <a:spcBef>
              <a:spcPct val="0"/>
            </a:spcBef>
            <a:spcAft>
              <a:spcPct val="20000"/>
            </a:spcAft>
            <a:buChar char="••"/>
          </a:pPr>
          <a:r>
            <a:rPr lang="uz-Cyrl-UZ" sz="3100" kern="1200" dirty="0" smtClean="0">
              <a:latin typeface="Times New Roman" panose="02020603050405020304" pitchFamily="18" charset="0"/>
              <a:cs typeface="Times New Roman" panose="02020603050405020304" pitchFamily="18" charset="0"/>
            </a:rPr>
            <a:t>илмий-техник тараққиёт ютуқларининг тарқалишидаги тўсиқлар;</a:t>
          </a:r>
          <a:endParaRPr lang="ru-RU" sz="3100" kern="1200" dirty="0">
            <a:latin typeface="Times New Roman" panose="02020603050405020304" pitchFamily="18" charset="0"/>
            <a:cs typeface="Times New Roman" panose="02020603050405020304" pitchFamily="18" charset="0"/>
          </a:endParaRPr>
        </a:p>
      </dsp:txBody>
      <dsp:txXfrm>
        <a:off x="0" y="1584114"/>
        <a:ext cx="10515600" cy="3974400"/>
      </dsp:txXfrm>
    </dsp:sp>
  </dsp:spTree>
</dsp:drawing>
</file>

<file path=ppt/diagrams/drawing1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73C581-77F3-44AC-916B-E542E640BDBD}">
      <dsp:nvSpPr>
        <dsp:cNvPr id="0" name=""/>
        <dsp:cNvSpPr/>
      </dsp:nvSpPr>
      <dsp:spPr>
        <a:xfrm>
          <a:off x="0" y="14002"/>
          <a:ext cx="10515600" cy="21621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58775" algn="just" defTabSz="2489200" rtl="0">
            <a:lnSpc>
              <a:spcPct val="90000"/>
            </a:lnSpc>
            <a:spcBef>
              <a:spcPct val="0"/>
            </a:spcBef>
            <a:spcAft>
              <a:spcPct val="35000"/>
            </a:spcAft>
          </a:pPr>
          <a:r>
            <a:rPr lang="uz-Cyrl-UZ" sz="5600" b="1" kern="1200" dirty="0" smtClean="0">
              <a:latin typeface="Times New Roman" panose="02020603050405020304" pitchFamily="18" charset="0"/>
              <a:cs typeface="Times New Roman" panose="02020603050405020304" pitchFamily="18" charset="0"/>
            </a:rPr>
            <a:t>Пул-кредит сиёсати ва валюта режими соҳасида:</a:t>
          </a:r>
          <a:r>
            <a:rPr lang="uz-Cyrl-UZ" sz="5600" kern="1200" dirty="0" smtClean="0">
              <a:latin typeface="Times New Roman" panose="02020603050405020304" pitchFamily="18" charset="0"/>
              <a:cs typeface="Times New Roman" panose="02020603050405020304" pitchFamily="18" charset="0"/>
            </a:rPr>
            <a:t> </a:t>
          </a:r>
          <a:endParaRPr lang="ru-RU" sz="5600" kern="1200" dirty="0">
            <a:latin typeface="Times New Roman" panose="02020603050405020304" pitchFamily="18" charset="0"/>
            <a:cs typeface="Times New Roman" panose="02020603050405020304" pitchFamily="18" charset="0"/>
          </a:endParaRPr>
        </a:p>
      </dsp:txBody>
      <dsp:txXfrm>
        <a:off x="105548" y="119550"/>
        <a:ext cx="10304504" cy="1951064"/>
      </dsp:txXfrm>
    </dsp:sp>
    <dsp:sp modelId="{BAEA4337-42ED-43AB-9ACD-99EBF2A5E89C}">
      <dsp:nvSpPr>
        <dsp:cNvPr id="0" name=""/>
        <dsp:cNvSpPr/>
      </dsp:nvSpPr>
      <dsp:spPr>
        <a:xfrm>
          <a:off x="0" y="2176162"/>
          <a:ext cx="10515600" cy="3419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1120" rIns="398272" bIns="71120" numCol="1" spcCol="1270" anchor="t" anchorCtr="0">
          <a:noAutofit/>
        </a:bodyPr>
        <a:lstStyle/>
        <a:p>
          <a:pPr marL="285750" lvl="1" indent="-285750" algn="just" defTabSz="1955800" rtl="0">
            <a:lnSpc>
              <a:spcPct val="90000"/>
            </a:lnSpc>
            <a:spcBef>
              <a:spcPct val="0"/>
            </a:spcBef>
            <a:spcAft>
              <a:spcPct val="20000"/>
            </a:spcAft>
            <a:buChar char="••"/>
          </a:pPr>
          <a:r>
            <a:rPr lang="uz-Cyrl-UZ" sz="4400" kern="1200" dirty="0" smtClean="0">
              <a:latin typeface="Times New Roman" panose="02020603050405020304" pitchFamily="18" charset="0"/>
              <a:cs typeface="Times New Roman" panose="02020603050405020304" pitchFamily="18" charset="0"/>
            </a:rPr>
            <a:t>валюта курсини ўзгартириш; </a:t>
          </a:r>
          <a:endParaRPr lang="ru-RU" sz="4400" kern="1200" dirty="0">
            <a:latin typeface="Times New Roman" panose="02020603050405020304" pitchFamily="18" charset="0"/>
            <a:cs typeface="Times New Roman" panose="02020603050405020304" pitchFamily="18" charset="0"/>
          </a:endParaRPr>
        </a:p>
        <a:p>
          <a:pPr marL="285750" lvl="1" indent="-285750" algn="just" defTabSz="1955800" rtl="0">
            <a:lnSpc>
              <a:spcPct val="90000"/>
            </a:lnSpc>
            <a:spcBef>
              <a:spcPct val="0"/>
            </a:spcBef>
            <a:spcAft>
              <a:spcPct val="20000"/>
            </a:spcAft>
            <a:buChar char="••"/>
          </a:pPr>
          <a:r>
            <a:rPr lang="uz-Cyrl-UZ" sz="4400" kern="1200" dirty="0" smtClean="0">
              <a:latin typeface="Times New Roman" panose="02020603050405020304" pitchFamily="18" charset="0"/>
              <a:cs typeface="Times New Roman" panose="02020603050405020304" pitchFamily="18" charset="0"/>
            </a:rPr>
            <a:t>хорижий банкларда мамлакат жамғармаларини музлатиш; </a:t>
          </a:r>
          <a:endParaRPr lang="ru-RU" sz="4400" kern="1200" dirty="0">
            <a:latin typeface="Times New Roman" panose="02020603050405020304" pitchFamily="18" charset="0"/>
            <a:cs typeface="Times New Roman" panose="02020603050405020304" pitchFamily="18" charset="0"/>
          </a:endParaRPr>
        </a:p>
        <a:p>
          <a:pPr marL="285750" lvl="1" indent="-285750" algn="just" defTabSz="1955800" rtl="0">
            <a:lnSpc>
              <a:spcPct val="90000"/>
            </a:lnSpc>
            <a:spcBef>
              <a:spcPct val="0"/>
            </a:spcBef>
            <a:spcAft>
              <a:spcPct val="20000"/>
            </a:spcAft>
            <a:buChar char="••"/>
          </a:pPr>
          <a:r>
            <a:rPr lang="uz-Cyrl-UZ" sz="4400" kern="1200" dirty="0" smtClean="0">
              <a:latin typeface="Times New Roman" panose="02020603050405020304" pitchFamily="18" charset="0"/>
              <a:cs typeface="Times New Roman" panose="02020603050405020304" pitchFamily="18" charset="0"/>
            </a:rPr>
            <a:t>кредит чекловларини жорий этиш; </a:t>
          </a:r>
          <a:endParaRPr lang="ru-RU" sz="4400" kern="1200" dirty="0">
            <a:latin typeface="Times New Roman" panose="02020603050405020304" pitchFamily="18" charset="0"/>
            <a:cs typeface="Times New Roman" panose="02020603050405020304" pitchFamily="18" charset="0"/>
          </a:endParaRPr>
        </a:p>
        <a:p>
          <a:pPr marL="285750" lvl="1" indent="-285750" algn="just" defTabSz="1955800" rtl="0">
            <a:lnSpc>
              <a:spcPct val="90000"/>
            </a:lnSpc>
            <a:spcBef>
              <a:spcPct val="0"/>
            </a:spcBef>
            <a:spcAft>
              <a:spcPct val="20000"/>
            </a:spcAft>
            <a:buChar char="••"/>
          </a:pPr>
          <a:r>
            <a:rPr lang="uz-Cyrl-UZ" sz="4400" kern="1200" dirty="0" smtClean="0">
              <a:latin typeface="Times New Roman" panose="02020603050405020304" pitchFamily="18" charset="0"/>
              <a:cs typeface="Times New Roman" panose="02020603050405020304" pitchFamily="18" charset="0"/>
            </a:rPr>
            <a:t>“калиталнинг чиқиб кетиши” ва ҳ.к.</a:t>
          </a:r>
          <a:endParaRPr lang="ru-RU" sz="4400" kern="1200" dirty="0">
            <a:latin typeface="Times New Roman" panose="02020603050405020304" pitchFamily="18" charset="0"/>
            <a:cs typeface="Times New Roman" panose="02020603050405020304" pitchFamily="18" charset="0"/>
          </a:endParaRPr>
        </a:p>
      </dsp:txBody>
      <dsp:txXfrm>
        <a:off x="0" y="2176162"/>
        <a:ext cx="10515600" cy="3419640"/>
      </dsp:txXfrm>
    </dsp:sp>
  </dsp:spTree>
</dsp:drawing>
</file>

<file path=ppt/diagrams/drawing1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7DA39-D0B6-408A-A2F4-70255D736CD9}">
      <dsp:nvSpPr>
        <dsp:cNvPr id="0" name=""/>
        <dsp:cNvSpPr/>
      </dsp:nvSpPr>
      <dsp:spPr>
        <a:xfrm>
          <a:off x="0" y="160204"/>
          <a:ext cx="10515600" cy="1853279"/>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kern="1200" dirty="0" smtClean="0">
              <a:latin typeface="Times New Roman" panose="02020603050405020304" pitchFamily="18" charset="0"/>
              <a:cs typeface="Times New Roman" panose="02020603050405020304" pitchFamily="18" charset="0"/>
            </a:rPr>
            <a:t>Мамлакат иқтисодий хавфсизлигига таъсир кўрсатувчи салбий оқибатлар: </a:t>
          </a:r>
          <a:endParaRPr lang="ru-RU" sz="4800" kern="1200" dirty="0">
            <a:latin typeface="Times New Roman" panose="02020603050405020304" pitchFamily="18" charset="0"/>
            <a:cs typeface="Times New Roman" panose="02020603050405020304" pitchFamily="18" charset="0"/>
          </a:endParaRPr>
        </a:p>
      </dsp:txBody>
      <dsp:txXfrm>
        <a:off x="90470" y="250674"/>
        <a:ext cx="10334660" cy="1672339"/>
      </dsp:txXfrm>
    </dsp:sp>
    <dsp:sp modelId="{C3776061-58CE-499F-AED8-1AA6A2BC9CE1}">
      <dsp:nvSpPr>
        <dsp:cNvPr id="0" name=""/>
        <dsp:cNvSpPr/>
      </dsp:nvSpPr>
      <dsp:spPr>
        <a:xfrm>
          <a:off x="0" y="2013484"/>
          <a:ext cx="10515600" cy="3378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0960" rIns="341376" bIns="60960" numCol="1" spcCol="1270" anchor="t" anchorCtr="0">
          <a:noAutofit/>
        </a:bodyPr>
        <a:lstStyle/>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“ақлларнинг оқиб кетиши”ни ташкил этиш;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транспорт алоқаларининг бузилишини координация қилиш;</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экологик хавфсизлик; </a:t>
          </a:r>
          <a:endParaRPr lang="ru-RU" sz="3700" kern="1200" dirty="0">
            <a:latin typeface="Times New Roman" panose="02020603050405020304" pitchFamily="18" charset="0"/>
            <a:cs typeface="Times New Roman" panose="02020603050405020304" pitchFamily="18" charset="0"/>
          </a:endParaRPr>
        </a:p>
        <a:p>
          <a:pPr marL="285750" lvl="1" indent="-285750" algn="just" defTabSz="1644650" rtl="0">
            <a:lnSpc>
              <a:spcPct val="90000"/>
            </a:lnSpc>
            <a:spcBef>
              <a:spcPct val="0"/>
            </a:spcBef>
            <a:spcAft>
              <a:spcPct val="20000"/>
            </a:spcAft>
            <a:buChar char="••"/>
          </a:pPr>
          <a:r>
            <a:rPr lang="uz-Cyrl-UZ" sz="3700" kern="1200" dirty="0" smtClean="0">
              <a:latin typeface="Times New Roman" panose="02020603050405020304" pitchFamily="18" charset="0"/>
              <a:cs typeface="Times New Roman" panose="02020603050405020304" pitchFamily="18" charset="0"/>
            </a:rPr>
            <a:t>наркотиклар контрабандаси, қурол-яроқ, хавфли вирусларни тарқатиш ва ҳ.к.</a:t>
          </a:r>
          <a:endParaRPr lang="ru-RU" sz="3700" kern="1200" dirty="0">
            <a:latin typeface="Times New Roman" panose="02020603050405020304" pitchFamily="18" charset="0"/>
            <a:cs typeface="Times New Roman" panose="02020603050405020304" pitchFamily="18" charset="0"/>
          </a:endParaRPr>
        </a:p>
      </dsp:txBody>
      <dsp:txXfrm>
        <a:off x="0" y="2013484"/>
        <a:ext cx="10515600" cy="3378240"/>
      </dsp:txXfrm>
    </dsp:sp>
  </dsp:spTree>
</dsp:drawing>
</file>

<file path=ppt/diagrams/drawing1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9A94F0-E6E2-4261-8AAC-7EBEA11CA6BA}">
      <dsp:nvSpPr>
        <dsp:cNvPr id="0" name=""/>
        <dsp:cNvSpPr/>
      </dsp:nvSpPr>
      <dsp:spPr>
        <a:xfrm>
          <a:off x="0" y="47274"/>
          <a:ext cx="10515600" cy="55036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kern="1200" dirty="0" smtClean="0">
              <a:latin typeface="Times New Roman" panose="02020603050405020304" pitchFamily="18" charset="0"/>
              <a:cs typeface="Times New Roman" panose="02020603050405020304" pitchFamily="18" charset="0"/>
            </a:rPr>
            <a:t>Ушбу сиёсатга қарама-қарши восита сифатида жарима, таъсир ўтказиш босими, кредит бериш имкониятини тўхтатиш, халқаро ташкилотлар аъзолигидан чиқариш каби таъсир этишнинг амалий воситалари хизмат қилиши мумкин.</a:t>
          </a:r>
          <a:endParaRPr lang="ru-RU" sz="4900" kern="1200" dirty="0">
            <a:latin typeface="Times New Roman" panose="02020603050405020304" pitchFamily="18" charset="0"/>
            <a:cs typeface="Times New Roman" panose="02020603050405020304" pitchFamily="18" charset="0"/>
          </a:endParaRPr>
        </a:p>
      </dsp:txBody>
      <dsp:txXfrm>
        <a:off x="268668" y="315942"/>
        <a:ext cx="9978264" cy="4966344"/>
      </dsp:txXfrm>
    </dsp:sp>
  </dsp:spTree>
</dsp:drawing>
</file>

<file path=ppt/diagrams/drawing1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C87AC-42CD-4AA1-AF03-CD27F760AE4F}">
      <dsp:nvSpPr>
        <dsp:cNvPr id="0" name=""/>
        <dsp:cNvSpPr/>
      </dsp:nvSpPr>
      <dsp:spPr>
        <a:xfrm>
          <a:off x="0" y="133979"/>
          <a:ext cx="10515600" cy="530712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kern="1200" dirty="0" smtClean="0">
              <a:latin typeface="Times New Roman" panose="02020603050405020304" pitchFamily="18" charset="0"/>
              <a:cs typeface="Times New Roman" panose="02020603050405020304" pitchFamily="18" charset="0"/>
            </a:rPr>
            <a:t>Миллий иқтисодий хавфсизлик – бу мамлакат такрор ишлаб чиқариш жараёнига хавф солувчи, аҳоли турмуш даражасининг пасайиши ҳамда ижтимоий тўқнашувларнинг юзага келишига олиб келувчи ички ва ташқи салбий оқибатлардан миллий иқтисодиётнинг ҳимояланганлик даражасидир.</a:t>
          </a:r>
          <a:endParaRPr lang="ru-RU" sz="4200" kern="1200" dirty="0">
            <a:latin typeface="Times New Roman" panose="02020603050405020304" pitchFamily="18" charset="0"/>
            <a:cs typeface="Times New Roman" panose="02020603050405020304" pitchFamily="18" charset="0"/>
          </a:endParaRPr>
        </a:p>
      </dsp:txBody>
      <dsp:txXfrm>
        <a:off x="259072" y="393051"/>
        <a:ext cx="9997456" cy="4788976"/>
      </dsp:txXfrm>
    </dsp:sp>
  </dsp:spTree>
</dsp:drawing>
</file>

<file path=ppt/diagrams/drawing1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D20493-A7F6-42A9-8893-ED9F674D36DE}">
      <dsp:nvSpPr>
        <dsp:cNvPr id="0" name=""/>
        <dsp:cNvSpPr/>
      </dsp:nvSpPr>
      <dsp:spPr>
        <a:xfrm>
          <a:off x="0" y="156648"/>
          <a:ext cx="10515600" cy="518076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5740" tIns="205740" rIns="205740" bIns="205740" numCol="1" spcCol="1270" anchor="ctr" anchorCtr="0">
          <a:noAutofit/>
        </a:bodyPr>
        <a:lstStyle/>
        <a:p>
          <a:pPr marL="0" lvl="0" indent="358775" algn="just" defTabSz="2400300" rtl="0">
            <a:lnSpc>
              <a:spcPct val="90000"/>
            </a:lnSpc>
            <a:spcBef>
              <a:spcPct val="0"/>
            </a:spcBef>
            <a:spcAft>
              <a:spcPct val="35000"/>
            </a:spcAft>
          </a:pPr>
          <a:r>
            <a:rPr lang="uz-Cyrl-UZ" sz="5400" kern="1200" dirty="0" smtClean="0">
              <a:latin typeface="Times New Roman" panose="02020603050405020304" pitchFamily="18" charset="0"/>
              <a:cs typeface="Times New Roman" panose="02020603050405020304" pitchFamily="18" charset="0"/>
            </a:rPr>
            <a:t>Миллий иқтисодий хавфсизлик мамлакатнинг иқтисодий ривожланиш даражаси, иқтисодий салоҳияти, миллий бойлик ҳажми, ресурслар билан таъминланганлигига боғлиқ.</a:t>
          </a:r>
          <a:endParaRPr lang="ru-RU" sz="5400" kern="1200" dirty="0">
            <a:latin typeface="Times New Roman" panose="02020603050405020304" pitchFamily="18" charset="0"/>
            <a:cs typeface="Times New Roman" panose="02020603050405020304" pitchFamily="18" charset="0"/>
          </a:endParaRPr>
        </a:p>
      </dsp:txBody>
      <dsp:txXfrm>
        <a:off x="252904" y="409552"/>
        <a:ext cx="10009792" cy="4674952"/>
      </dsp:txXfrm>
    </dsp:sp>
  </dsp:spTree>
</dsp:drawing>
</file>

<file path=ppt/diagrams/drawing1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A27AB5-7191-431A-8E05-C310EE50ABBF}">
      <dsp:nvSpPr>
        <dsp:cNvPr id="0" name=""/>
        <dsp:cNvSpPr/>
      </dsp:nvSpPr>
      <dsp:spPr>
        <a:xfrm>
          <a:off x="0" y="73004"/>
          <a:ext cx="10515600" cy="270752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dirty="0" smtClean="0">
              <a:latin typeface="Times New Roman" panose="02020603050405020304" pitchFamily="18" charset="0"/>
              <a:cs typeface="Times New Roman" panose="02020603050405020304" pitchFamily="18" charset="0"/>
            </a:rPr>
            <a:t>Жаҳонда иқтисодий хавфсизликнинг нисбий миқдорий кўрсаткичларидан фойдаланилади. </a:t>
          </a:r>
          <a:endParaRPr lang="ru-RU" sz="3300" kern="1200" dirty="0">
            <a:latin typeface="Times New Roman" panose="02020603050405020304" pitchFamily="18" charset="0"/>
            <a:cs typeface="Times New Roman" panose="02020603050405020304" pitchFamily="18" charset="0"/>
          </a:endParaRPr>
        </a:p>
      </dsp:txBody>
      <dsp:txXfrm>
        <a:off x="132171" y="205175"/>
        <a:ext cx="10251258" cy="2443184"/>
      </dsp:txXfrm>
    </dsp:sp>
    <dsp:sp modelId="{9A8E4CFF-59DF-4D65-BE98-4E06CC9C9C8A}">
      <dsp:nvSpPr>
        <dsp:cNvPr id="0" name=""/>
        <dsp:cNvSpPr/>
      </dsp:nvSpPr>
      <dsp:spPr>
        <a:xfrm>
          <a:off x="0" y="2875571"/>
          <a:ext cx="10515600" cy="2707526"/>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uz-Cyrl-UZ" sz="3300" kern="1200" smtClean="0">
              <a:latin typeface="Times New Roman" panose="02020603050405020304" pitchFamily="18" charset="0"/>
              <a:cs typeface="Times New Roman" panose="02020603050405020304" pitchFamily="18" charset="0"/>
            </a:rPr>
            <a:t>Масалан</a:t>
          </a:r>
          <a:r>
            <a:rPr lang="uz-Cyrl-UZ" sz="3300" kern="1200" dirty="0" smtClean="0">
              <a:latin typeface="Times New Roman" panose="02020603050405020304" pitchFamily="18" charset="0"/>
              <a:cs typeface="Times New Roman" panose="02020603050405020304" pitchFamily="18" charset="0"/>
            </a:rPr>
            <a:t>, агар озиқ-овқат ва бошқа товарлар импорти жами импортнинг 20% идан ошиб кетса, ушбу ҳолат миллий иқтисодий хавфсизликка салбий таъсир кўрсатади ва унинг таркибини ўзгартириш бўйича чора-тадбирлар ишлаб чиқиш зарур бўлади.</a:t>
          </a:r>
          <a:endParaRPr lang="ru-RU" sz="3300" kern="1200" dirty="0">
            <a:latin typeface="Times New Roman" panose="02020603050405020304" pitchFamily="18" charset="0"/>
            <a:cs typeface="Times New Roman" panose="02020603050405020304" pitchFamily="18" charset="0"/>
          </a:endParaRPr>
        </a:p>
      </dsp:txBody>
      <dsp:txXfrm>
        <a:off x="132171" y="3007742"/>
        <a:ext cx="10251258" cy="2443184"/>
      </dsp:txXfrm>
    </dsp:sp>
  </dsp:spTree>
</dsp:drawing>
</file>

<file path=ppt/diagrams/drawing1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83DA60-2A45-400E-A8FC-9498F71538A4}">
      <dsp:nvSpPr>
        <dsp:cNvPr id="0" name=""/>
        <dsp:cNvSpPr/>
      </dsp:nvSpPr>
      <dsp:spPr>
        <a:xfrm>
          <a:off x="0" y="371677"/>
          <a:ext cx="10515600" cy="479700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58775" algn="just" defTabSz="2222500" rtl="0">
            <a:lnSpc>
              <a:spcPct val="90000"/>
            </a:lnSpc>
            <a:spcBef>
              <a:spcPct val="0"/>
            </a:spcBef>
            <a:spcAft>
              <a:spcPct val="35000"/>
            </a:spcAft>
          </a:pPr>
          <a:r>
            <a:rPr lang="uz-Cyrl-UZ" sz="5000" kern="1200" dirty="0" smtClean="0">
              <a:latin typeface="Times New Roman" panose="02020603050405020304" pitchFamily="18" charset="0"/>
              <a:cs typeface="Times New Roman" panose="02020603050405020304" pitchFamily="18" charset="0"/>
            </a:rPr>
            <a:t>Демак, хўжалик хаётининг байналмилаллашув жараёни халқаро ва миллий иқтисодий хавфсизликни сақлаб туриш ҳамда қўллаб-қувватлаш жараёнидагина ривожланиши мумкин.</a:t>
          </a:r>
          <a:endParaRPr lang="ru-RU" sz="5000" kern="1200" dirty="0">
            <a:latin typeface="Times New Roman" panose="02020603050405020304" pitchFamily="18" charset="0"/>
            <a:cs typeface="Times New Roman" panose="02020603050405020304" pitchFamily="18" charset="0"/>
          </a:endParaRPr>
        </a:p>
      </dsp:txBody>
      <dsp:txXfrm>
        <a:off x="234170" y="605847"/>
        <a:ext cx="10047260" cy="4328660"/>
      </dsp:txXfrm>
    </dsp:sp>
  </dsp:spTree>
</dsp:drawing>
</file>

<file path=ppt/diagrams/drawing1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EBB0B-84FD-4F44-9A5A-DA823C67F8BF}">
      <dsp:nvSpPr>
        <dsp:cNvPr id="0" name=""/>
        <dsp:cNvSpPr/>
      </dsp:nvSpPr>
      <dsp:spPr>
        <a:xfrm>
          <a:off x="0" y="2233"/>
          <a:ext cx="11019098" cy="982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lvl="0" algn="ctr"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200" b="1" kern="1200" dirty="0">
            <a:latin typeface="Times New Roman" panose="02020603050405020304" pitchFamily="18" charset="0"/>
            <a:cs typeface="Times New Roman" panose="02020603050405020304" pitchFamily="18" charset="0"/>
          </a:endParaRPr>
        </a:p>
      </dsp:txBody>
      <dsp:txXfrm>
        <a:off x="47976" y="50209"/>
        <a:ext cx="10923146" cy="886847"/>
      </dsp:txXfrm>
    </dsp:sp>
  </dsp:spTree>
</dsp:drawing>
</file>

<file path=ppt/diagrams/drawing1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DB9B0-5F3B-49A8-B726-C00E49CEECB1}">
      <dsp:nvSpPr>
        <dsp:cNvPr id="0" name=""/>
        <dsp:cNvSpPr/>
      </dsp:nvSpPr>
      <dsp:spPr>
        <a:xfrm>
          <a:off x="0" y="185303"/>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1. </a:t>
          </a:r>
          <a:r>
            <a:rPr lang="en-US" sz="1100" kern="1200" dirty="0" err="1" smtClean="0">
              <a:latin typeface="Times New Roman" panose="02020603050405020304" pitchFamily="18" charset="0"/>
              <a:cs typeface="Times New Roman" panose="02020603050405020304" pitchFamily="18" charset="0"/>
            </a:rPr>
            <a:t>Sh.Sh.Shodmonov</a:t>
          </a:r>
          <a:r>
            <a:rPr lang="en-US" sz="1100" kern="1200" dirty="0" smtClean="0">
              <a:latin typeface="Times New Roman" panose="02020603050405020304" pitchFamily="18" charset="0"/>
              <a:cs typeface="Times New Roman" panose="02020603050405020304" pitchFamily="18" charset="0"/>
            </a:rPr>
            <a:t>,</a:t>
          </a:r>
          <a:r>
            <a:rPr lang="uz-Cyrl-UZ"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B.D.Xajiy</a:t>
          </a:r>
          <a:r>
            <a:rPr lang="ru-RU" sz="1100" kern="1200" dirty="0" smtClean="0">
              <a:latin typeface="Times New Roman" panose="02020603050405020304" pitchFamily="18" charset="0"/>
              <a:cs typeface="Times New Roman" panose="02020603050405020304" pitchFamily="18" charset="0"/>
            </a:rPr>
            <a:t>е</a:t>
          </a:r>
          <a:r>
            <a:rPr lang="en-US" sz="1100" kern="1200" dirty="0" smtClean="0">
              <a:latin typeface="Times New Roman" panose="02020603050405020304" pitchFamily="18" charset="0"/>
              <a:cs typeface="Times New Roman" panose="02020603050405020304" pitchFamily="18" charset="0"/>
            </a:rPr>
            <a:t>v,  </a:t>
          </a:r>
          <a:r>
            <a:rPr lang="en-US" sz="1100" kern="1200" dirty="0" err="1" smtClean="0">
              <a:latin typeface="Times New Roman" panose="02020603050405020304" pitchFamily="18" charset="0"/>
              <a:cs typeface="Times New Roman" panose="02020603050405020304" pitchFamily="18" charset="0"/>
            </a:rPr>
            <a:t>R.A.Yusupov</a:t>
          </a:r>
          <a:r>
            <a:rPr lang="en-US" sz="1100" kern="1200" dirty="0" smtClean="0">
              <a:latin typeface="Times New Roman" panose="02020603050405020304" pitchFamily="18" charset="0"/>
              <a:cs typeface="Times New Roman" panose="02020603050405020304" pitchFamily="18" charset="0"/>
            </a:rPr>
            <a:t>.</a:t>
          </a:r>
          <a:r>
            <a:rPr lang="uz-Cyrl-UZ"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Iqtis</a:t>
          </a:r>
          <a:r>
            <a:rPr lang="ru-RU" sz="1100" kern="1200" dirty="0" smtClean="0">
              <a:latin typeface="Times New Roman" panose="02020603050405020304" pitchFamily="18" charset="0"/>
              <a:cs typeface="Times New Roman" panose="02020603050405020304" pitchFamily="18" charset="0"/>
            </a:rPr>
            <a:t>о</a:t>
          </a:r>
          <a:r>
            <a:rPr lang="en-US" sz="1100" kern="1200" dirty="0" err="1" smtClean="0">
              <a:latin typeface="Times New Roman" panose="02020603050405020304" pitchFamily="18" charset="0"/>
              <a:cs typeface="Times New Roman" panose="02020603050405020304" pitchFamily="18" charset="0"/>
            </a:rPr>
            <a:t>diy</a:t>
          </a:r>
          <a:r>
            <a:rPr lang="uz-Cyrl-UZ"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taraqqiyot</a:t>
          </a:r>
          <a:r>
            <a:rPr lang="uz-Cyrl-UZ"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jadallashuvi</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O‘quv</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qo‘llanma</a:t>
          </a:r>
          <a:r>
            <a:rPr lang="en-US" sz="1100" kern="1200" dirty="0" smtClean="0">
              <a:latin typeface="Times New Roman" panose="02020603050405020304" pitchFamily="18" charset="0"/>
              <a:cs typeface="Times New Roman" panose="02020603050405020304" pitchFamily="18" charset="0"/>
            </a:rPr>
            <a:t>. – T.: «</a:t>
          </a:r>
          <a:r>
            <a:rPr lang="en-US" sz="1100" kern="1200" dirty="0" err="1" smtClean="0">
              <a:latin typeface="Times New Roman" panose="02020603050405020304" pitchFamily="18" charset="0"/>
              <a:cs typeface="Times New Roman" panose="02020603050405020304" pitchFamily="18" charset="0"/>
            </a:rPr>
            <a:t>Innovatsion</a:t>
          </a:r>
          <a:r>
            <a:rPr lang="uz-Cyrl-UZ"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rivojlanish</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nashriyot-matbaa</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uyi</a:t>
          </a:r>
          <a:r>
            <a:rPr lang="en-US" sz="1100" kern="1200" dirty="0" smtClean="0">
              <a:latin typeface="Times New Roman" panose="02020603050405020304" pitchFamily="18" charset="0"/>
              <a:cs typeface="Times New Roman" panose="02020603050405020304" pitchFamily="18" charset="0"/>
            </a:rPr>
            <a:t>», 2021</a:t>
          </a:r>
          <a:r>
            <a:rPr lang="uz-Cyrl-UZ" sz="1100" kern="1200" dirty="0" smtClean="0">
              <a:latin typeface="Times New Roman" panose="02020603050405020304" pitchFamily="18" charset="0"/>
              <a:cs typeface="Times New Roman" panose="02020603050405020304" pitchFamily="18" charset="0"/>
            </a:rPr>
            <a:t>.</a:t>
          </a:r>
          <a:r>
            <a:rPr lang="ms-MY" sz="1100" kern="1200" dirty="0" smtClean="0">
              <a:latin typeface="Times New Roman" panose="02020603050405020304" pitchFamily="18" charset="0"/>
              <a:cs typeface="Times New Roman" panose="02020603050405020304" pitchFamily="18" charset="0"/>
            </a:rPr>
            <a:t> </a:t>
          </a:r>
          <a:endParaRPr lang="ru-RU" sz="1100" kern="1200" dirty="0">
            <a:latin typeface="Times New Roman" panose="02020603050405020304" pitchFamily="18" charset="0"/>
            <a:cs typeface="Times New Roman" panose="02020603050405020304" pitchFamily="18" charset="0"/>
          </a:endParaRPr>
        </a:p>
      </dsp:txBody>
      <dsp:txXfrm>
        <a:off x="20419" y="205722"/>
        <a:ext cx="10978260" cy="377437"/>
      </dsp:txXfrm>
    </dsp:sp>
    <dsp:sp modelId="{20198682-2390-4C68-BF11-D610A97D3969}">
      <dsp:nvSpPr>
        <dsp:cNvPr id="0" name=""/>
        <dsp:cNvSpPr/>
      </dsp:nvSpPr>
      <dsp:spPr>
        <a:xfrm>
          <a:off x="0" y="635258"/>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2. </a:t>
          </a:r>
          <a:r>
            <a:rPr lang="en-US" sz="1100" kern="1200" dirty="0" err="1" smtClean="0">
              <a:latin typeface="Times New Roman" panose="02020603050405020304" pitchFamily="18" charset="0"/>
              <a:cs typeface="Times New Roman" panose="02020603050405020304" pitchFamily="18" charset="0"/>
            </a:rPr>
            <a:t>Razzoqov</a:t>
          </a:r>
          <a:r>
            <a:rPr lang="en-US" sz="1100" kern="1200" dirty="0" smtClean="0">
              <a:latin typeface="Times New Roman" panose="02020603050405020304" pitchFamily="18" charset="0"/>
              <a:cs typeface="Times New Roman" panose="02020603050405020304" pitchFamily="18" charset="0"/>
            </a:rPr>
            <a:t> A. </a:t>
          </a:r>
          <a:r>
            <a:rPr lang="en-US" sz="1100" kern="1200" dirty="0" err="1" smtClean="0">
              <a:latin typeface="Times New Roman" panose="02020603050405020304" pitchFamily="18" charset="0"/>
              <a:cs typeface="Times New Roman" panose="02020603050405020304" pitchFamily="18" charset="0"/>
            </a:rPr>
            <a:t>Iqtisodiy</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ta’limotlar</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tarixi</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Oliy</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ta’lim</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muassasalarining</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talabalari</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uchun</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darslik</a:t>
          </a:r>
          <a:r>
            <a:rPr lang="en-US" sz="1100" kern="1200" dirty="0" smtClean="0">
              <a:latin typeface="Times New Roman" panose="02020603050405020304" pitchFamily="18" charset="0"/>
              <a:cs typeface="Times New Roman" panose="02020603050405020304" pitchFamily="18" charset="0"/>
            </a:rPr>
            <a:t> / </a:t>
          </a:r>
          <a:r>
            <a:rPr lang="en-US" sz="1100" kern="1200" dirty="0" err="1" smtClean="0">
              <a:latin typeface="Times New Roman" panose="02020603050405020304" pitchFamily="18" charset="0"/>
              <a:cs typeface="Times New Roman" panose="02020603050405020304" pitchFamily="18" charset="0"/>
            </a:rPr>
            <a:t>A.A.Razzoqov</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Sh.H.Tashmatov</a:t>
          </a:r>
          <a:r>
            <a:rPr lang="en-US" sz="1100" kern="1200" dirty="0" smtClean="0">
              <a:latin typeface="Times New Roman" panose="02020603050405020304" pitchFamily="18" charset="0"/>
              <a:cs typeface="Times New Roman" panose="02020603050405020304" pitchFamily="18" charset="0"/>
            </a:rPr>
            <a:t>, </a:t>
          </a:r>
          <a:r>
            <a:rPr lang="en-US" sz="1100" kern="1200" dirty="0" err="1" smtClean="0">
              <a:latin typeface="Times New Roman" panose="02020603050405020304" pitchFamily="18" charset="0"/>
              <a:cs typeface="Times New Roman" panose="02020603050405020304" pitchFamily="18" charset="0"/>
            </a:rPr>
            <a:t>N.T.O’rmonov</a:t>
          </a:r>
          <a:r>
            <a:rPr lang="en-US" sz="1100" kern="1200" dirty="0" smtClean="0">
              <a:latin typeface="Times New Roman" panose="02020603050405020304" pitchFamily="18" charset="0"/>
              <a:cs typeface="Times New Roman" panose="02020603050405020304" pitchFamily="18" charset="0"/>
            </a:rPr>
            <a:t>. – T.: </a:t>
          </a:r>
          <a:r>
            <a:rPr lang="en-US" sz="1100" kern="1200" dirty="0" err="1" smtClean="0">
              <a:latin typeface="Times New Roman" panose="02020603050405020304" pitchFamily="18" charset="0"/>
              <a:cs typeface="Times New Roman" panose="02020603050405020304" pitchFamily="18" charset="0"/>
            </a:rPr>
            <a:t>Iqtisod-moliya</a:t>
          </a:r>
          <a:r>
            <a:rPr lang="en-US" sz="1100" kern="1200" dirty="0" smtClean="0">
              <a:latin typeface="Times New Roman" panose="02020603050405020304" pitchFamily="18" charset="0"/>
              <a:cs typeface="Times New Roman" panose="02020603050405020304" pitchFamily="18" charset="0"/>
            </a:rPr>
            <a:t>, 2007.</a:t>
          </a:r>
          <a:r>
            <a:rPr lang="ms-MY" sz="1100" kern="1200" dirty="0" smtClean="0">
              <a:latin typeface="Times New Roman" panose="02020603050405020304" pitchFamily="18" charset="0"/>
              <a:cs typeface="Times New Roman" panose="02020603050405020304" pitchFamily="18" charset="0"/>
            </a:rPr>
            <a:t> </a:t>
          </a:r>
          <a:endParaRPr lang="ru-RU" sz="1100" kern="1200" dirty="0">
            <a:latin typeface="Times New Roman" panose="02020603050405020304" pitchFamily="18" charset="0"/>
            <a:cs typeface="Times New Roman" panose="02020603050405020304" pitchFamily="18" charset="0"/>
          </a:endParaRPr>
        </a:p>
      </dsp:txBody>
      <dsp:txXfrm>
        <a:off x="20419" y="655677"/>
        <a:ext cx="10978260" cy="377437"/>
      </dsp:txXfrm>
    </dsp:sp>
    <dsp:sp modelId="{B3A74D21-630C-4070-84C4-7248284F5907}">
      <dsp:nvSpPr>
        <dsp:cNvPr id="0" name=""/>
        <dsp:cNvSpPr/>
      </dsp:nvSpPr>
      <dsp:spPr>
        <a:xfrm>
          <a:off x="0" y="1085213"/>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3. Ўлмасов А., Ваҳобов А. Иқтисодиёт назарияси: Дарслик. – Т.: «Шарқ» нашриёт-матбаа акциядорлик компанияси Бош таҳририяти, 2006.</a:t>
          </a:r>
          <a:endParaRPr lang="ru-RU" sz="1100" kern="1200" dirty="0">
            <a:latin typeface="Times New Roman" panose="02020603050405020304" pitchFamily="18" charset="0"/>
            <a:cs typeface="Times New Roman" panose="02020603050405020304" pitchFamily="18" charset="0"/>
          </a:endParaRPr>
        </a:p>
      </dsp:txBody>
      <dsp:txXfrm>
        <a:off x="20419" y="1105632"/>
        <a:ext cx="10978260" cy="377437"/>
      </dsp:txXfrm>
    </dsp:sp>
    <dsp:sp modelId="{78F82FDC-B8A7-4B8F-A94E-1181A43A4744}">
      <dsp:nvSpPr>
        <dsp:cNvPr id="0" name=""/>
        <dsp:cNvSpPr/>
      </dsp:nvSpPr>
      <dsp:spPr>
        <a:xfrm>
          <a:off x="0" y="1535168"/>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4. </a:t>
          </a:r>
          <a:r>
            <a:rPr lang="ru-RU" sz="1100" kern="1200" dirty="0" smtClean="0">
              <a:latin typeface="Times New Roman" panose="02020603050405020304" pitchFamily="18" charset="0"/>
              <a:cs typeface="Times New Roman" panose="02020603050405020304" pitchFamily="18" charset="0"/>
            </a:rPr>
            <a:t>Экономическая теория: Учеб. для студ. </a:t>
          </a:r>
          <a:r>
            <a:rPr lang="ru-RU" sz="1100" kern="1200" dirty="0" err="1" smtClean="0">
              <a:latin typeface="Times New Roman" panose="02020603050405020304" pitchFamily="18" charset="0"/>
              <a:cs typeface="Times New Roman" panose="02020603050405020304" pitchFamily="18" charset="0"/>
            </a:rPr>
            <a:t>высш</a:t>
          </a:r>
          <a:r>
            <a:rPr lang="ru-RU" sz="1100" kern="1200" dirty="0" smtClean="0">
              <a:latin typeface="Times New Roman" panose="02020603050405020304" pitchFamily="18" charset="0"/>
              <a:cs typeface="Times New Roman" panose="02020603050405020304" pitchFamily="18" charset="0"/>
            </a:rPr>
            <a:t>. учеб. заведений / Под ред. </a:t>
          </a:r>
          <a:r>
            <a:rPr lang="ru-RU" sz="1100" kern="1200" dirty="0" err="1" smtClean="0">
              <a:latin typeface="Times New Roman" panose="02020603050405020304" pitchFamily="18" charset="0"/>
              <a:cs typeface="Times New Roman" panose="02020603050405020304" pitchFamily="18" charset="0"/>
            </a:rPr>
            <a:t>В.Д.Камаева</a:t>
          </a:r>
          <a:r>
            <a:rPr lang="ru-RU" sz="1100" kern="1200" dirty="0" smtClean="0">
              <a:latin typeface="Times New Roman" panose="02020603050405020304" pitchFamily="18" charset="0"/>
              <a:cs typeface="Times New Roman" panose="02020603050405020304" pitchFamily="18" charset="0"/>
            </a:rPr>
            <a:t>. – 10-е изд., </a:t>
          </a:r>
          <a:r>
            <a:rPr lang="ru-RU" sz="1100" kern="1200" dirty="0" err="1" smtClean="0">
              <a:latin typeface="Times New Roman" panose="02020603050405020304" pitchFamily="18" charset="0"/>
              <a:cs typeface="Times New Roman" panose="02020603050405020304" pitchFamily="18" charset="0"/>
            </a:rPr>
            <a:t>перераб</a:t>
          </a:r>
          <a:r>
            <a:rPr lang="ru-RU" sz="1100" kern="1200" dirty="0" smtClean="0">
              <a:latin typeface="Times New Roman" panose="02020603050405020304" pitchFamily="18" charset="0"/>
              <a:cs typeface="Times New Roman" panose="02020603050405020304" pitchFamily="18" charset="0"/>
            </a:rPr>
            <a:t>. и доп. - М.: </a:t>
          </a:r>
          <a:r>
            <a:rPr lang="ru-RU" sz="1100" kern="1200" dirty="0" err="1" smtClean="0">
              <a:latin typeface="Times New Roman" panose="02020603050405020304" pitchFamily="18" charset="0"/>
              <a:cs typeface="Times New Roman" panose="02020603050405020304" pitchFamily="18" charset="0"/>
            </a:rPr>
            <a:t>Гуманит</a:t>
          </a:r>
          <a:r>
            <a:rPr lang="ru-RU" sz="1100" kern="1200" dirty="0" smtClean="0">
              <a:latin typeface="Times New Roman" panose="02020603050405020304" pitchFamily="18" charset="0"/>
              <a:cs typeface="Times New Roman" panose="02020603050405020304" pitchFamily="18" charset="0"/>
            </a:rPr>
            <a:t>. изд. центр ВЛАДОС, 2004.</a:t>
          </a:r>
          <a:r>
            <a:rPr lang="ms-MY" sz="1100" kern="1200" dirty="0" smtClean="0">
              <a:latin typeface="Times New Roman" panose="02020603050405020304" pitchFamily="18" charset="0"/>
              <a:cs typeface="Times New Roman" panose="02020603050405020304" pitchFamily="18" charset="0"/>
            </a:rPr>
            <a:t> </a:t>
          </a:r>
          <a:endParaRPr lang="ru-RU" sz="1100" kern="1200" dirty="0">
            <a:latin typeface="Times New Roman" panose="02020603050405020304" pitchFamily="18" charset="0"/>
            <a:cs typeface="Times New Roman" panose="02020603050405020304" pitchFamily="18" charset="0"/>
          </a:endParaRPr>
        </a:p>
      </dsp:txBody>
      <dsp:txXfrm>
        <a:off x="20419" y="1555587"/>
        <a:ext cx="10978260" cy="377437"/>
      </dsp:txXfrm>
    </dsp:sp>
    <dsp:sp modelId="{A7E388BC-C0DA-457B-AB86-7AAF736E7014}">
      <dsp:nvSpPr>
        <dsp:cNvPr id="0" name=""/>
        <dsp:cNvSpPr/>
      </dsp:nvSpPr>
      <dsp:spPr>
        <a:xfrm>
          <a:off x="0" y="1985123"/>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ru-RU" sz="1100" kern="1200" dirty="0" smtClean="0">
              <a:latin typeface="Times New Roman" panose="02020603050405020304" pitchFamily="18" charset="0"/>
              <a:cs typeface="Times New Roman" panose="02020603050405020304" pitchFamily="18" charset="0"/>
            </a:rPr>
            <a:t>5. Куликов Л.М. Экономическая теория: учеб. – М.: ТК </a:t>
          </a:r>
          <a:r>
            <a:rPr lang="ru-RU" sz="1100" kern="1200" dirty="0" err="1" smtClean="0">
              <a:latin typeface="Times New Roman" panose="02020603050405020304" pitchFamily="18" charset="0"/>
              <a:cs typeface="Times New Roman" panose="02020603050405020304" pitchFamily="18" charset="0"/>
            </a:rPr>
            <a:t>Вебли</a:t>
          </a:r>
          <a:r>
            <a:rPr lang="ru-RU" sz="1100" kern="1200" dirty="0" smtClean="0">
              <a:latin typeface="Times New Roman" panose="02020603050405020304" pitchFamily="18" charset="0"/>
              <a:cs typeface="Times New Roman" panose="02020603050405020304" pitchFamily="18" charset="0"/>
            </a:rPr>
            <a:t>, Изд-во Проспект, 2005.</a:t>
          </a:r>
          <a:endParaRPr lang="ru-RU" sz="1100" kern="1200" dirty="0">
            <a:latin typeface="Times New Roman" panose="02020603050405020304" pitchFamily="18" charset="0"/>
            <a:cs typeface="Times New Roman" panose="02020603050405020304" pitchFamily="18" charset="0"/>
          </a:endParaRPr>
        </a:p>
      </dsp:txBody>
      <dsp:txXfrm>
        <a:off x="20419" y="2005542"/>
        <a:ext cx="10978260" cy="377437"/>
      </dsp:txXfrm>
    </dsp:sp>
    <dsp:sp modelId="{3B170F8B-FF42-48E7-AF70-BFBBEE7BE6A4}">
      <dsp:nvSpPr>
        <dsp:cNvPr id="0" name=""/>
        <dsp:cNvSpPr/>
      </dsp:nvSpPr>
      <dsp:spPr>
        <a:xfrm>
          <a:off x="0" y="2435078"/>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ru-RU" sz="1100" kern="1200" dirty="0" smtClean="0">
              <a:latin typeface="Times New Roman" panose="02020603050405020304" pitchFamily="18" charset="0"/>
              <a:cs typeface="Times New Roman" panose="02020603050405020304" pitchFamily="18" charset="0"/>
            </a:rPr>
            <a:t>6. Экономическая теория: Учебник. - Изд., </a:t>
          </a:r>
          <a:r>
            <a:rPr lang="ru-RU" sz="1100" kern="1200" dirty="0" err="1" smtClean="0">
              <a:latin typeface="Times New Roman" panose="02020603050405020304" pitchFamily="18" charset="0"/>
              <a:cs typeface="Times New Roman" panose="02020603050405020304" pitchFamily="18" charset="0"/>
            </a:rPr>
            <a:t>испр</a:t>
          </a:r>
          <a:r>
            <a:rPr lang="ru-RU" sz="1100" kern="1200" dirty="0" smtClean="0">
              <a:latin typeface="Times New Roman" panose="02020603050405020304" pitchFamily="18" charset="0"/>
              <a:cs typeface="Times New Roman" panose="02020603050405020304" pitchFamily="18" charset="0"/>
            </a:rPr>
            <a:t>. и доп. / Под общ. ред. акад. </a:t>
          </a:r>
          <a:r>
            <a:rPr lang="ru-RU" sz="1100" kern="1200" dirty="0" err="1" smtClean="0">
              <a:latin typeface="Times New Roman" panose="02020603050405020304" pitchFamily="18" charset="0"/>
              <a:cs typeface="Times New Roman" panose="02020603050405020304" pitchFamily="18" charset="0"/>
            </a:rPr>
            <a:t>В.И.Видяпина</a:t>
          </a:r>
          <a:r>
            <a:rPr lang="ru-RU" sz="1100" kern="1200" dirty="0" smtClean="0">
              <a:latin typeface="Times New Roman" panose="02020603050405020304" pitchFamily="18" charset="0"/>
              <a:cs typeface="Times New Roman" panose="02020603050405020304" pitchFamily="18" charset="0"/>
            </a:rPr>
            <a:t>, </a:t>
          </a:r>
          <a:r>
            <a:rPr lang="ru-RU" sz="1100" kern="1200" dirty="0" err="1" smtClean="0">
              <a:latin typeface="Times New Roman" panose="02020603050405020304" pitchFamily="18" charset="0"/>
              <a:cs typeface="Times New Roman" panose="02020603050405020304" pitchFamily="18" charset="0"/>
            </a:rPr>
            <a:t>А.И.Добрынина</a:t>
          </a:r>
          <a:r>
            <a:rPr lang="ru-RU" sz="1100" kern="1200" dirty="0" smtClean="0">
              <a:latin typeface="Times New Roman" panose="02020603050405020304" pitchFamily="18" charset="0"/>
              <a:cs typeface="Times New Roman" panose="02020603050405020304" pitchFamily="18" charset="0"/>
            </a:rPr>
            <a:t>, </a:t>
          </a:r>
          <a:r>
            <a:rPr lang="ru-RU" sz="1100" kern="1200" dirty="0" err="1" smtClean="0">
              <a:latin typeface="Times New Roman" panose="02020603050405020304" pitchFamily="18" charset="0"/>
              <a:cs typeface="Times New Roman" panose="02020603050405020304" pitchFamily="18" charset="0"/>
            </a:rPr>
            <a:t>Г.П.Журавлевой</a:t>
          </a:r>
          <a:r>
            <a:rPr lang="ru-RU" sz="1100" kern="1200" dirty="0" smtClean="0">
              <a:latin typeface="Times New Roman" panose="02020603050405020304" pitchFamily="18" charset="0"/>
              <a:cs typeface="Times New Roman" panose="02020603050405020304" pitchFamily="18" charset="0"/>
            </a:rPr>
            <a:t>, </a:t>
          </a:r>
          <a:r>
            <a:rPr lang="ru-RU" sz="1100" kern="1200" dirty="0" err="1" smtClean="0">
              <a:latin typeface="Times New Roman" panose="02020603050405020304" pitchFamily="18" charset="0"/>
              <a:cs typeface="Times New Roman" panose="02020603050405020304" pitchFamily="18" charset="0"/>
            </a:rPr>
            <a:t>Л.С.Тарасевича</a:t>
          </a:r>
          <a:r>
            <a:rPr lang="ru-RU" sz="1100" kern="1200" dirty="0" smtClean="0">
              <a:latin typeface="Times New Roman" panose="02020603050405020304" pitchFamily="18" charset="0"/>
              <a:cs typeface="Times New Roman" panose="02020603050405020304" pitchFamily="18" charset="0"/>
            </a:rPr>
            <a:t>. – М.: ИНФРА-М, 2005.</a:t>
          </a:r>
          <a:endParaRPr lang="ru-RU" sz="1100" kern="1200" dirty="0">
            <a:latin typeface="Times New Roman" panose="02020603050405020304" pitchFamily="18" charset="0"/>
            <a:cs typeface="Times New Roman" panose="02020603050405020304" pitchFamily="18" charset="0"/>
          </a:endParaRPr>
        </a:p>
      </dsp:txBody>
      <dsp:txXfrm>
        <a:off x="20419" y="2455497"/>
        <a:ext cx="10978260" cy="377437"/>
      </dsp:txXfrm>
    </dsp:sp>
    <dsp:sp modelId="{8E1EE6FB-4C07-40EA-95D7-0F61620E03B0}">
      <dsp:nvSpPr>
        <dsp:cNvPr id="0" name=""/>
        <dsp:cNvSpPr/>
      </dsp:nvSpPr>
      <dsp:spPr>
        <a:xfrm>
          <a:off x="0" y="2885033"/>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7. </a:t>
          </a:r>
          <a:r>
            <a:rPr lang="ru-RU" sz="1100" kern="1200" dirty="0" smtClean="0">
              <a:latin typeface="Times New Roman" panose="02020603050405020304" pitchFamily="18" charset="0"/>
              <a:cs typeface="Times New Roman" panose="02020603050405020304" pitchFamily="18" charset="0"/>
            </a:rPr>
            <a:t>Экономика: Учебник, 3-е изд., </a:t>
          </a:r>
          <a:r>
            <a:rPr lang="ru-RU" sz="1100" kern="1200" dirty="0" err="1" smtClean="0">
              <a:latin typeface="Times New Roman" panose="02020603050405020304" pitchFamily="18" charset="0"/>
              <a:cs typeface="Times New Roman" panose="02020603050405020304" pitchFamily="18" charset="0"/>
            </a:rPr>
            <a:t>перераб</a:t>
          </a:r>
          <a:r>
            <a:rPr lang="ru-RU" sz="1100" kern="1200" dirty="0" smtClean="0">
              <a:latin typeface="Times New Roman" panose="02020603050405020304" pitchFamily="18" charset="0"/>
              <a:cs typeface="Times New Roman" panose="02020603050405020304" pitchFamily="18" charset="0"/>
            </a:rPr>
            <a:t>. и доп./Под ред. д-ра </a:t>
          </a:r>
          <a:r>
            <a:rPr lang="ru-RU" sz="1100" kern="1200" dirty="0" err="1" smtClean="0">
              <a:latin typeface="Times New Roman" panose="02020603050405020304" pitchFamily="18" charset="0"/>
              <a:cs typeface="Times New Roman" panose="02020603050405020304" pitchFamily="18" charset="0"/>
            </a:rPr>
            <a:t>экон</a:t>
          </a:r>
          <a:r>
            <a:rPr lang="ru-RU" sz="1100" kern="1200" dirty="0" smtClean="0">
              <a:latin typeface="Times New Roman" panose="02020603050405020304" pitchFamily="18" charset="0"/>
              <a:cs typeface="Times New Roman" panose="02020603050405020304" pitchFamily="18" charset="0"/>
            </a:rPr>
            <a:t>. наук проф. </a:t>
          </a:r>
          <a:r>
            <a:rPr lang="ru-RU" sz="1100" kern="1200" dirty="0" err="1" smtClean="0">
              <a:latin typeface="Times New Roman" panose="02020603050405020304" pitchFamily="18" charset="0"/>
              <a:cs typeface="Times New Roman" panose="02020603050405020304" pitchFamily="18" charset="0"/>
            </a:rPr>
            <a:t>А.С.Булатова</a:t>
          </a:r>
          <a:r>
            <a:rPr lang="ru-RU" sz="1100" kern="1200" dirty="0" smtClean="0">
              <a:latin typeface="Times New Roman" panose="02020603050405020304" pitchFamily="18" charset="0"/>
              <a:cs typeface="Times New Roman" panose="02020603050405020304" pitchFamily="18" charset="0"/>
            </a:rPr>
            <a:t>. – М.: </a:t>
          </a:r>
          <a:r>
            <a:rPr lang="ru-RU" sz="1100" kern="1200" dirty="0" err="1" smtClean="0">
              <a:latin typeface="Times New Roman" panose="02020603050405020304" pitchFamily="18" charset="0"/>
              <a:cs typeface="Times New Roman" panose="02020603050405020304" pitchFamily="18" charset="0"/>
            </a:rPr>
            <a:t>Экономистъ</a:t>
          </a:r>
          <a:r>
            <a:rPr lang="ru-RU" sz="1100" kern="1200" dirty="0" smtClean="0">
              <a:latin typeface="Times New Roman" panose="02020603050405020304" pitchFamily="18" charset="0"/>
              <a:cs typeface="Times New Roman" panose="02020603050405020304" pitchFamily="18" charset="0"/>
            </a:rPr>
            <a:t>, 2005.</a:t>
          </a:r>
          <a:endParaRPr lang="ru-RU" sz="1100" kern="1200" dirty="0">
            <a:latin typeface="Times New Roman" panose="02020603050405020304" pitchFamily="18" charset="0"/>
            <a:cs typeface="Times New Roman" panose="02020603050405020304" pitchFamily="18" charset="0"/>
          </a:endParaRPr>
        </a:p>
      </dsp:txBody>
      <dsp:txXfrm>
        <a:off x="20419" y="2905452"/>
        <a:ext cx="10978260" cy="377437"/>
      </dsp:txXfrm>
    </dsp:sp>
    <dsp:sp modelId="{CE8C773F-56AF-4881-BE9B-AF88F1D4A1EF}">
      <dsp:nvSpPr>
        <dsp:cNvPr id="0" name=""/>
        <dsp:cNvSpPr/>
      </dsp:nvSpPr>
      <dsp:spPr>
        <a:xfrm>
          <a:off x="0" y="3334988"/>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8. </a:t>
          </a:r>
          <a:r>
            <a:rPr lang="ru-RU" sz="1100" kern="1200" dirty="0" err="1" smtClean="0">
              <a:latin typeface="Times New Roman" panose="02020603050405020304" pitchFamily="18" charset="0"/>
              <a:cs typeface="Times New Roman" panose="02020603050405020304" pitchFamily="18" charset="0"/>
            </a:rPr>
            <a:t>Иохин</a:t>
          </a:r>
          <a:r>
            <a:rPr lang="ru-RU" sz="1100" kern="1200" dirty="0" smtClean="0">
              <a:latin typeface="Times New Roman" panose="02020603050405020304" pitchFamily="18" charset="0"/>
              <a:cs typeface="Times New Roman" panose="02020603050405020304" pitchFamily="18" charset="0"/>
            </a:rPr>
            <a:t> В.Я. Экономическая теория: Учебник / </a:t>
          </a:r>
          <a:r>
            <a:rPr lang="ru-RU" sz="1100" kern="1200" dirty="0" err="1" smtClean="0">
              <a:latin typeface="Times New Roman" panose="02020603050405020304" pitchFamily="18" charset="0"/>
              <a:cs typeface="Times New Roman" panose="02020603050405020304" pitchFamily="18" charset="0"/>
            </a:rPr>
            <a:t>В.Я.Иохин</a:t>
          </a:r>
          <a:r>
            <a:rPr lang="ru-RU" sz="1100" kern="1200" dirty="0" smtClean="0">
              <a:latin typeface="Times New Roman" panose="02020603050405020304" pitchFamily="18" charset="0"/>
              <a:cs typeface="Times New Roman" panose="02020603050405020304" pitchFamily="18" charset="0"/>
            </a:rPr>
            <a:t>. – М.: </a:t>
          </a:r>
          <a:r>
            <a:rPr lang="ru-RU" sz="1100" kern="1200" dirty="0" err="1" smtClean="0">
              <a:latin typeface="Times New Roman" panose="02020603050405020304" pitchFamily="18" charset="0"/>
              <a:cs typeface="Times New Roman" panose="02020603050405020304" pitchFamily="18" charset="0"/>
            </a:rPr>
            <a:t>Экономистъ</a:t>
          </a:r>
          <a:r>
            <a:rPr lang="ru-RU" sz="1100" kern="1200" dirty="0" smtClean="0">
              <a:latin typeface="Times New Roman" panose="02020603050405020304" pitchFamily="18" charset="0"/>
              <a:cs typeface="Times New Roman" panose="02020603050405020304" pitchFamily="18" charset="0"/>
            </a:rPr>
            <a:t>, 2005.</a:t>
          </a:r>
          <a:endParaRPr lang="ru-RU" sz="1100" kern="1200" dirty="0">
            <a:latin typeface="Times New Roman" panose="02020603050405020304" pitchFamily="18" charset="0"/>
            <a:cs typeface="Times New Roman" panose="02020603050405020304" pitchFamily="18" charset="0"/>
          </a:endParaRPr>
        </a:p>
      </dsp:txBody>
      <dsp:txXfrm>
        <a:off x="20419" y="3355407"/>
        <a:ext cx="10978260" cy="377437"/>
      </dsp:txXfrm>
    </dsp:sp>
    <dsp:sp modelId="{EE337B5C-BFAB-487A-BA90-C7B6C7BEE2CB}">
      <dsp:nvSpPr>
        <dsp:cNvPr id="0" name=""/>
        <dsp:cNvSpPr/>
      </dsp:nvSpPr>
      <dsp:spPr>
        <a:xfrm>
          <a:off x="0" y="3784943"/>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uz-Cyrl-UZ" sz="1100" kern="1200" dirty="0" smtClean="0">
              <a:latin typeface="Times New Roman" panose="02020603050405020304" pitchFamily="18" charset="0"/>
              <a:cs typeface="Times New Roman" panose="02020603050405020304" pitchFamily="18" charset="0"/>
            </a:rPr>
            <a:t>9. </a:t>
          </a:r>
          <a:r>
            <a:rPr lang="ru-RU" sz="1100" kern="1200" dirty="0" smtClean="0">
              <a:latin typeface="Times New Roman" panose="02020603050405020304" pitchFamily="18" charset="0"/>
              <a:cs typeface="Times New Roman" panose="02020603050405020304" pitchFamily="18" charset="0"/>
            </a:rPr>
            <a:t>Курс экономической теории: Общие основы экономической теории. </a:t>
          </a:r>
          <a:r>
            <a:rPr lang="ru-RU" sz="1100" kern="1200" dirty="0" err="1" smtClean="0">
              <a:latin typeface="Times New Roman" panose="02020603050405020304" pitchFamily="18" charset="0"/>
              <a:cs typeface="Times New Roman" panose="02020603050405020304" pitchFamily="18" charset="0"/>
            </a:rPr>
            <a:t>Микроэконмика</a:t>
          </a:r>
          <a:r>
            <a:rPr lang="ru-RU" sz="1100" kern="1200" dirty="0" smtClean="0">
              <a:latin typeface="Times New Roman" panose="02020603050405020304" pitchFamily="18" charset="0"/>
              <a:cs typeface="Times New Roman" panose="02020603050405020304" pitchFamily="18" charset="0"/>
            </a:rPr>
            <a:t>. Макроэкономика. Основы национальной экономики: Учебное пособие / Под ред. д.э.н., проф. </a:t>
          </a:r>
          <a:r>
            <a:rPr lang="ru-RU" sz="1100" kern="1200" dirty="0" err="1" smtClean="0">
              <a:latin typeface="Times New Roman" panose="02020603050405020304" pitchFamily="18" charset="0"/>
              <a:cs typeface="Times New Roman" panose="02020603050405020304" pitchFamily="18" charset="0"/>
            </a:rPr>
            <a:t>А.В.Сидоровича</a:t>
          </a:r>
          <a:r>
            <a:rPr lang="ru-RU" sz="1100" kern="1200" dirty="0" smtClean="0">
              <a:latin typeface="Times New Roman" panose="02020603050405020304" pitchFamily="18" charset="0"/>
              <a:cs typeface="Times New Roman" panose="02020603050405020304" pitchFamily="18" charset="0"/>
            </a:rPr>
            <a:t>. – М.: «Дело и Сервис», 2001</a:t>
          </a:r>
          <a:r>
            <a:rPr lang="uz-Cyrl-UZ" sz="1100" kern="1200" dirty="0" smtClean="0">
              <a:latin typeface="Times New Roman" panose="02020603050405020304" pitchFamily="18" charset="0"/>
              <a:cs typeface="Times New Roman" panose="02020603050405020304" pitchFamily="18" charset="0"/>
            </a:rPr>
            <a:t>.</a:t>
          </a:r>
          <a:endParaRPr lang="ru-RU" sz="1100" kern="1200" dirty="0">
            <a:latin typeface="Times New Roman" panose="02020603050405020304" pitchFamily="18" charset="0"/>
            <a:cs typeface="Times New Roman" panose="02020603050405020304" pitchFamily="18" charset="0"/>
          </a:endParaRPr>
        </a:p>
      </dsp:txBody>
      <dsp:txXfrm>
        <a:off x="20419" y="3805362"/>
        <a:ext cx="10978260" cy="377437"/>
      </dsp:txXfrm>
    </dsp:sp>
    <dsp:sp modelId="{6951D17E-D895-410A-9E6A-88A2C2CBEF61}">
      <dsp:nvSpPr>
        <dsp:cNvPr id="0" name=""/>
        <dsp:cNvSpPr/>
      </dsp:nvSpPr>
      <dsp:spPr>
        <a:xfrm>
          <a:off x="0" y="4234898"/>
          <a:ext cx="11019098" cy="4182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lvl="0" algn="just" defTabSz="488950" rtl="0">
            <a:lnSpc>
              <a:spcPct val="90000"/>
            </a:lnSpc>
            <a:spcBef>
              <a:spcPct val="0"/>
            </a:spcBef>
            <a:spcAft>
              <a:spcPct val="35000"/>
            </a:spcAft>
          </a:pPr>
          <a:r>
            <a:rPr lang="ru-RU" sz="1100" kern="1200" dirty="0" smtClean="0">
              <a:latin typeface="Times New Roman" panose="02020603050405020304" pitchFamily="18" charset="0"/>
              <a:cs typeface="Times New Roman" panose="02020603050405020304" pitchFamily="18" charset="0"/>
            </a:rPr>
            <a:t>10. Маршалл А. Принципы экономической науки. В 3 т. М., 1993.</a:t>
          </a:r>
          <a:endParaRPr lang="ru-RU" sz="1100" kern="1200" dirty="0">
            <a:latin typeface="Times New Roman" panose="02020603050405020304" pitchFamily="18" charset="0"/>
            <a:cs typeface="Times New Roman" panose="02020603050405020304" pitchFamily="18" charset="0"/>
          </a:endParaRPr>
        </a:p>
      </dsp:txBody>
      <dsp:txXfrm>
        <a:off x="20419" y="4255317"/>
        <a:ext cx="10978260" cy="377437"/>
      </dsp:txXfrm>
    </dsp:sp>
  </dsp:spTree>
</dsp:drawing>
</file>

<file path=ppt/diagrams/drawing1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131A65-1DBD-45BF-99BB-9EAD017DC677}">
      <dsp:nvSpPr>
        <dsp:cNvPr id="0" name=""/>
        <dsp:cNvSpPr/>
      </dsp:nvSpPr>
      <dsp:spPr>
        <a:xfrm>
          <a:off x="0" y="1445904"/>
          <a:ext cx="10515600" cy="250965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kern="1200" dirty="0" smtClean="0">
              <a:latin typeface="Times New Roman" panose="02020603050405020304" pitchFamily="18" charset="0"/>
              <a:cs typeface="Times New Roman" panose="02020603050405020304" pitchFamily="18" charset="0"/>
            </a:rPr>
            <a:t>ЭЪТИБОРИНГИЗ УЧУН РАХМАТ</a:t>
          </a:r>
          <a:endParaRPr lang="ru-RU" sz="6500" kern="1200" dirty="0">
            <a:latin typeface="Times New Roman" panose="02020603050405020304" pitchFamily="18" charset="0"/>
            <a:cs typeface="Times New Roman" panose="02020603050405020304" pitchFamily="18" charset="0"/>
          </a:endParaRPr>
        </a:p>
      </dsp:txBody>
      <dsp:txXfrm>
        <a:off x="122511" y="1568415"/>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E7AA2E-779F-4A21-AAE8-7A0976B213F0}" type="datetimeFigureOut">
              <a:rPr lang="ru-RU" smtClean="0"/>
              <a:t>06.06.2022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2B2D93-619A-4DC2-BF6A-938D9A608A30}" type="slidenum">
              <a:rPr lang="ru-RU" smtClean="0"/>
              <a:t>‹#›</a:t>
            </a:fld>
            <a:endParaRPr lang="ru-RU"/>
          </a:p>
        </p:txBody>
      </p:sp>
    </p:spTree>
    <p:extLst>
      <p:ext uri="{BB962C8B-B14F-4D97-AF65-F5344CB8AC3E}">
        <p14:creationId xmlns:p14="http://schemas.microsoft.com/office/powerpoint/2010/main" val="2627473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7023D5D-4C08-4F61-87E2-78F67873A8BF}" type="datetime1">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2365373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5873C99-84E5-4497-A24B-9FDBB03E89DF}" type="datetime1">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3574353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18420CE7-61C7-48BB-A9B8-D716929E8735}" type="datetime1">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733737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F3D02A35-7C9B-479B-862F-88D3769897AC}" type="datetime1">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2153096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F816BA4A-9466-42CE-BB70-751609BCEF6F}" type="datetime1">
              <a:rPr lang="ru-RU" smtClean="0"/>
              <a:t>06.06.2022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24153243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A57BCE18-281F-418A-A647-4DE475294AD6}" type="datetime1">
              <a:rPr lang="ru-RU" smtClean="0"/>
              <a:t>06.06.2022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3869851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C3F6E71-9EB2-45B9-8347-DB1F83E1455A}" type="datetime1">
              <a:rPr lang="ru-RU" smtClean="0"/>
              <a:t>06.06.2022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329622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CDCFBA8-2106-48A4-9991-57C6BC213E2A}" type="datetime1">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3185419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FC976AB5-0C65-45D4-989A-B677727DD294}" type="datetime1">
              <a:rPr lang="ru-RU" smtClean="0"/>
              <a:t>06.06.2022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2697266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5130BA7-8D28-4D5C-ADE8-6BE6F7A5ED49}" type="datetime1">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4173940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720DFA-E103-4C72-82A8-45E9310360CA}" type="datetime1">
              <a:rPr lang="ru-RU" smtClean="0"/>
              <a:t>06.06.2022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1BD3E5B-9EE1-4AFD-AFAE-B8A2136B2147}" type="slidenum">
              <a:rPr lang="ru-RU" smtClean="0"/>
              <a:t>‹#›</a:t>
            </a:fld>
            <a:endParaRPr lang="ru-RU"/>
          </a:p>
        </p:txBody>
      </p:sp>
    </p:spTree>
    <p:extLst>
      <p:ext uri="{BB962C8B-B14F-4D97-AF65-F5344CB8AC3E}">
        <p14:creationId xmlns:p14="http://schemas.microsoft.com/office/powerpoint/2010/main" val="1539073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7BB3EF-D418-4B47-B841-FB853D6E5581}" type="datetime1">
              <a:rPr lang="ru-RU" smtClean="0"/>
              <a:t>06.06.2022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BD3E5B-9EE1-4AFD-AFAE-B8A2136B2147}" type="slidenum">
              <a:rPr lang="ru-RU" smtClean="0"/>
              <a:t>‹#›</a:t>
            </a:fld>
            <a:endParaRPr lang="ru-RU"/>
          </a:p>
        </p:txBody>
      </p:sp>
    </p:spTree>
    <p:extLst>
      <p:ext uri="{BB962C8B-B14F-4D97-AF65-F5344CB8AC3E}">
        <p14:creationId xmlns:p14="http://schemas.microsoft.com/office/powerpoint/2010/main" val="36903151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1.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9.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5" Type="http://schemas.openxmlformats.org/officeDocument/2006/relationships/diagramColors" Target="../diagrams/colors39.xml"/><Relationship Id="rId4" Type="http://schemas.openxmlformats.org/officeDocument/2006/relationships/diagramQuickStyle" Target="../diagrams/quickStyle39.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0.xml"/><Relationship Id="rId2" Type="http://schemas.openxmlformats.org/officeDocument/2006/relationships/diagramData" Target="../diagrams/data40.xml"/><Relationship Id="rId1" Type="http://schemas.openxmlformats.org/officeDocument/2006/relationships/slideLayout" Target="../slideLayouts/slideLayout2.xml"/><Relationship Id="rId6" Type="http://schemas.microsoft.com/office/2007/relationships/diagramDrawing" Target="../diagrams/drawing40.xml"/><Relationship Id="rId5" Type="http://schemas.openxmlformats.org/officeDocument/2006/relationships/diagramColors" Target="../diagrams/colors40.xml"/><Relationship Id="rId4" Type="http://schemas.openxmlformats.org/officeDocument/2006/relationships/diagramQuickStyle" Target="../diagrams/quickStyle40.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46.xml.rels><?xml version="1.0" encoding="UTF-8" standalone="yes"?>
<Relationships xmlns="http://schemas.openxmlformats.org/package/2006/relationships"><Relationship Id="rId8" Type="http://schemas.openxmlformats.org/officeDocument/2006/relationships/diagramLayout" Target="../diagrams/layout48.xml"/><Relationship Id="rId3" Type="http://schemas.openxmlformats.org/officeDocument/2006/relationships/diagramLayout" Target="../diagrams/layout47.xml"/><Relationship Id="rId7" Type="http://schemas.openxmlformats.org/officeDocument/2006/relationships/diagramData" Target="../diagrams/data48.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11" Type="http://schemas.microsoft.com/office/2007/relationships/diagramDrawing" Target="../diagrams/drawing48.xml"/><Relationship Id="rId5" Type="http://schemas.openxmlformats.org/officeDocument/2006/relationships/diagramColors" Target="../diagrams/colors47.xml"/><Relationship Id="rId10" Type="http://schemas.openxmlformats.org/officeDocument/2006/relationships/diagramColors" Target="../diagrams/colors48.xml"/><Relationship Id="rId4" Type="http://schemas.openxmlformats.org/officeDocument/2006/relationships/diagramQuickStyle" Target="../diagrams/quickStyle47.xml"/><Relationship Id="rId9" Type="http://schemas.openxmlformats.org/officeDocument/2006/relationships/diagramQuickStyle" Target="../diagrams/quickStyle48.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2.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5" Type="http://schemas.openxmlformats.org/officeDocument/2006/relationships/diagramColors" Target="../diagrams/colors52.xml"/><Relationship Id="rId4" Type="http://schemas.openxmlformats.org/officeDocument/2006/relationships/diagramQuickStyle" Target="../diagrams/quickStyle5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3.xml"/><Relationship Id="rId2" Type="http://schemas.openxmlformats.org/officeDocument/2006/relationships/diagramData" Target="../diagrams/data53.xml"/><Relationship Id="rId1" Type="http://schemas.openxmlformats.org/officeDocument/2006/relationships/slideLayout" Target="../slideLayouts/slideLayout2.xml"/><Relationship Id="rId6" Type="http://schemas.microsoft.com/office/2007/relationships/diagramDrawing" Target="../diagrams/drawing53.xml"/><Relationship Id="rId5" Type="http://schemas.openxmlformats.org/officeDocument/2006/relationships/diagramColors" Target="../diagrams/colors53.xml"/><Relationship Id="rId4" Type="http://schemas.openxmlformats.org/officeDocument/2006/relationships/diagramQuickStyle" Target="../diagrams/quickStyle53.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2.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59.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5" Type="http://schemas.openxmlformats.org/officeDocument/2006/relationships/diagramColors" Target="../diagrams/colors59.xml"/><Relationship Id="rId4" Type="http://schemas.openxmlformats.org/officeDocument/2006/relationships/diagramQuickStyle" Target="../diagrams/quickStyle59.xml"/></Relationships>
</file>

<file path=ppt/slides/_rels/slide58.xml.rels><?xml version="1.0" encoding="UTF-8" standalone="yes"?>
<Relationships xmlns="http://schemas.openxmlformats.org/package/2006/relationships"><Relationship Id="rId8" Type="http://schemas.openxmlformats.org/officeDocument/2006/relationships/diagramLayout" Target="../diagrams/layout61.xml"/><Relationship Id="rId3" Type="http://schemas.openxmlformats.org/officeDocument/2006/relationships/diagramLayout" Target="../diagrams/layout60.xml"/><Relationship Id="rId7" Type="http://schemas.openxmlformats.org/officeDocument/2006/relationships/diagramData" Target="../diagrams/data61.xml"/><Relationship Id="rId2" Type="http://schemas.openxmlformats.org/officeDocument/2006/relationships/diagramData" Target="../diagrams/data60.xml"/><Relationship Id="rId1" Type="http://schemas.openxmlformats.org/officeDocument/2006/relationships/slideLayout" Target="../slideLayouts/slideLayout2.xml"/><Relationship Id="rId6" Type="http://schemas.microsoft.com/office/2007/relationships/diagramDrawing" Target="../diagrams/drawing60.xml"/><Relationship Id="rId11" Type="http://schemas.microsoft.com/office/2007/relationships/diagramDrawing" Target="../diagrams/drawing61.xml"/><Relationship Id="rId5" Type="http://schemas.openxmlformats.org/officeDocument/2006/relationships/diagramColors" Target="../diagrams/colors60.xml"/><Relationship Id="rId10" Type="http://schemas.openxmlformats.org/officeDocument/2006/relationships/diagramColors" Target="../diagrams/colors61.xml"/><Relationship Id="rId4" Type="http://schemas.openxmlformats.org/officeDocument/2006/relationships/diagramQuickStyle" Target="../diagrams/quickStyle60.xml"/><Relationship Id="rId9" Type="http://schemas.openxmlformats.org/officeDocument/2006/relationships/diagramQuickStyle" Target="../diagrams/quickStyle61.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65.xml.rels><?xml version="1.0" encoding="UTF-8" standalone="yes"?>
<Relationships xmlns="http://schemas.openxmlformats.org/package/2006/relationships"><Relationship Id="rId8" Type="http://schemas.openxmlformats.org/officeDocument/2006/relationships/diagramLayout" Target="../diagrams/layout69.xml"/><Relationship Id="rId3" Type="http://schemas.openxmlformats.org/officeDocument/2006/relationships/diagramLayout" Target="../diagrams/layout68.xml"/><Relationship Id="rId7" Type="http://schemas.openxmlformats.org/officeDocument/2006/relationships/diagramData" Target="../diagrams/data69.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11" Type="http://schemas.microsoft.com/office/2007/relationships/diagramDrawing" Target="../diagrams/drawing69.xml"/><Relationship Id="rId5" Type="http://schemas.openxmlformats.org/officeDocument/2006/relationships/diagramColors" Target="../diagrams/colors68.xml"/><Relationship Id="rId10" Type="http://schemas.openxmlformats.org/officeDocument/2006/relationships/diagramColors" Target="../diagrams/colors69.xml"/><Relationship Id="rId4" Type="http://schemas.openxmlformats.org/officeDocument/2006/relationships/diagramQuickStyle" Target="../diagrams/quickStyle68.xml"/><Relationship Id="rId9" Type="http://schemas.openxmlformats.org/officeDocument/2006/relationships/diagramQuickStyle" Target="../diagrams/quickStyle69.xml"/></Relationships>
</file>

<file path=ppt/slides/_rels/slide66.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2.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72.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5" Type="http://schemas.openxmlformats.org/officeDocument/2006/relationships/diagramColors" Target="../diagrams/colors72.xml"/><Relationship Id="rId4" Type="http://schemas.openxmlformats.org/officeDocument/2006/relationships/diagramQuickStyle" Target="../diagrams/quickStyle7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74.xml.rels><?xml version="1.0" encoding="UTF-8" standalone="yes"?>
<Relationships xmlns="http://schemas.openxmlformats.org/package/2006/relationships"><Relationship Id="rId8" Type="http://schemas.openxmlformats.org/officeDocument/2006/relationships/diagramLayout" Target="../diagrams/layout79.xml"/><Relationship Id="rId3" Type="http://schemas.openxmlformats.org/officeDocument/2006/relationships/diagramLayout" Target="../diagrams/layout78.xml"/><Relationship Id="rId7" Type="http://schemas.openxmlformats.org/officeDocument/2006/relationships/diagramData" Target="../diagrams/data79.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11" Type="http://schemas.microsoft.com/office/2007/relationships/diagramDrawing" Target="../diagrams/drawing79.xml"/><Relationship Id="rId5" Type="http://schemas.openxmlformats.org/officeDocument/2006/relationships/diagramColors" Target="../diagrams/colors78.xml"/><Relationship Id="rId10" Type="http://schemas.openxmlformats.org/officeDocument/2006/relationships/diagramColors" Target="../diagrams/colors79.xml"/><Relationship Id="rId4" Type="http://schemas.openxmlformats.org/officeDocument/2006/relationships/diagramQuickStyle" Target="../diagrams/quickStyle78.xml"/><Relationship Id="rId9" Type="http://schemas.openxmlformats.org/officeDocument/2006/relationships/diagramQuickStyle" Target="../diagrams/quickStyle79.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1.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5" Type="http://schemas.openxmlformats.org/officeDocument/2006/relationships/diagramColors" Target="../diagrams/colors81.xml"/><Relationship Id="rId4" Type="http://schemas.openxmlformats.org/officeDocument/2006/relationships/diagramQuickStyle" Target="../diagrams/quickStyle81.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2.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7.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2.xml"/><Relationship Id="rId6" Type="http://schemas.microsoft.com/office/2007/relationships/diagramDrawing" Target="../diagrams/drawing102.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1.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7.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05.xml"/><Relationship Id="rId2" Type="http://schemas.openxmlformats.org/officeDocument/2006/relationships/diagramData" Target="../diagrams/data105.xml"/><Relationship Id="rId1" Type="http://schemas.openxmlformats.org/officeDocument/2006/relationships/slideLayout" Target="../slideLayouts/slideLayout2.xml"/><Relationship Id="rId6" Type="http://schemas.microsoft.com/office/2007/relationships/diagramDrawing" Target="../diagrams/drawing105.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101.xml.rels><?xml version="1.0" encoding="UTF-8" standalone="yes"?>
<Relationships xmlns="http://schemas.openxmlformats.org/package/2006/relationships"><Relationship Id="rId3" Type="http://schemas.openxmlformats.org/officeDocument/2006/relationships/diagramLayout" Target="../diagrams/layout106.xml"/><Relationship Id="rId2" Type="http://schemas.openxmlformats.org/officeDocument/2006/relationships/diagramData" Target="../diagrams/data106.xml"/><Relationship Id="rId1" Type="http://schemas.openxmlformats.org/officeDocument/2006/relationships/slideLayout" Target="../slideLayouts/slideLayout2.xml"/><Relationship Id="rId6" Type="http://schemas.microsoft.com/office/2007/relationships/diagramDrawing" Target="../diagrams/drawing106.xml"/><Relationship Id="rId5" Type="http://schemas.openxmlformats.org/officeDocument/2006/relationships/diagramColors" Target="../diagrams/colors106.xml"/><Relationship Id="rId4" Type="http://schemas.openxmlformats.org/officeDocument/2006/relationships/diagramQuickStyle" Target="../diagrams/quickStyle106.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07.xml"/><Relationship Id="rId2" Type="http://schemas.openxmlformats.org/officeDocument/2006/relationships/diagramData" Target="../diagrams/data107.xml"/><Relationship Id="rId1" Type="http://schemas.openxmlformats.org/officeDocument/2006/relationships/slideLayout" Target="../slideLayouts/slideLayout7.xml"/><Relationship Id="rId6" Type="http://schemas.microsoft.com/office/2007/relationships/diagramDrawing" Target="../diagrams/drawing107.xml"/><Relationship Id="rId5" Type="http://schemas.openxmlformats.org/officeDocument/2006/relationships/diagramColors" Target="../diagrams/colors107.xml"/><Relationship Id="rId4" Type="http://schemas.openxmlformats.org/officeDocument/2006/relationships/diagramQuickStyle" Target="../diagrams/quickStyle107.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108.xml"/><Relationship Id="rId2" Type="http://schemas.openxmlformats.org/officeDocument/2006/relationships/diagramData" Target="../diagrams/data108.xml"/><Relationship Id="rId1" Type="http://schemas.openxmlformats.org/officeDocument/2006/relationships/slideLayout" Target="../slideLayouts/slideLayout2.xml"/><Relationship Id="rId6" Type="http://schemas.microsoft.com/office/2007/relationships/diagramDrawing" Target="../diagrams/drawing108.xml"/><Relationship Id="rId5" Type="http://schemas.openxmlformats.org/officeDocument/2006/relationships/diagramColors" Target="../diagrams/colors108.xml"/><Relationship Id="rId4" Type="http://schemas.openxmlformats.org/officeDocument/2006/relationships/diagramQuickStyle" Target="../diagrams/quickStyle108.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09.xml"/><Relationship Id="rId2" Type="http://schemas.openxmlformats.org/officeDocument/2006/relationships/diagramData" Target="../diagrams/data109.xml"/><Relationship Id="rId1" Type="http://schemas.openxmlformats.org/officeDocument/2006/relationships/slideLayout" Target="../slideLayouts/slideLayout7.xml"/><Relationship Id="rId6" Type="http://schemas.microsoft.com/office/2007/relationships/diagramDrawing" Target="../diagrams/drawing109.xml"/><Relationship Id="rId5" Type="http://schemas.openxmlformats.org/officeDocument/2006/relationships/diagramColors" Target="../diagrams/colors109.xml"/><Relationship Id="rId4" Type="http://schemas.openxmlformats.org/officeDocument/2006/relationships/diagramQuickStyle" Target="../diagrams/quickStyle109.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112.xml"/><Relationship Id="rId2" Type="http://schemas.openxmlformats.org/officeDocument/2006/relationships/diagramData" Target="../diagrams/data112.xml"/><Relationship Id="rId1" Type="http://schemas.openxmlformats.org/officeDocument/2006/relationships/slideLayout" Target="../slideLayouts/slideLayout2.xml"/><Relationship Id="rId6" Type="http://schemas.microsoft.com/office/2007/relationships/diagramDrawing" Target="../diagrams/drawing112.xml"/><Relationship Id="rId5" Type="http://schemas.openxmlformats.org/officeDocument/2006/relationships/diagramColors" Target="../diagrams/colors112.xml"/><Relationship Id="rId4" Type="http://schemas.openxmlformats.org/officeDocument/2006/relationships/diagramQuickStyle" Target="../diagrams/quickStyle112.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13.xml"/><Relationship Id="rId2" Type="http://schemas.openxmlformats.org/officeDocument/2006/relationships/diagramData" Target="../diagrams/data113.xml"/><Relationship Id="rId1" Type="http://schemas.openxmlformats.org/officeDocument/2006/relationships/slideLayout" Target="../slideLayouts/slideLayout2.xml"/><Relationship Id="rId6" Type="http://schemas.microsoft.com/office/2007/relationships/diagramDrawing" Target="../diagrams/drawing113.xml"/><Relationship Id="rId5" Type="http://schemas.openxmlformats.org/officeDocument/2006/relationships/diagramColors" Target="../diagrams/colors113.xml"/><Relationship Id="rId4" Type="http://schemas.openxmlformats.org/officeDocument/2006/relationships/diagramQuickStyle" Target="../diagrams/quickStyle113.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114.xml"/><Relationship Id="rId2" Type="http://schemas.openxmlformats.org/officeDocument/2006/relationships/diagramData" Target="../diagrams/data114.xml"/><Relationship Id="rId1" Type="http://schemas.openxmlformats.org/officeDocument/2006/relationships/slideLayout" Target="../slideLayouts/slideLayout2.xml"/><Relationship Id="rId6" Type="http://schemas.microsoft.com/office/2007/relationships/diagramDrawing" Target="../diagrams/drawing114.xml"/><Relationship Id="rId5" Type="http://schemas.openxmlformats.org/officeDocument/2006/relationships/diagramColors" Target="../diagrams/colors114.xml"/><Relationship Id="rId4" Type="http://schemas.openxmlformats.org/officeDocument/2006/relationships/diagramQuickStyle" Target="../diagrams/quickStyle114.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115.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5" Type="http://schemas.openxmlformats.org/officeDocument/2006/relationships/diagramColors" Target="../diagrams/colors115.xml"/><Relationship Id="rId4" Type="http://schemas.openxmlformats.org/officeDocument/2006/relationships/diagramQuickStyle" Target="../diagrams/quickStyle115.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16.xml"/><Relationship Id="rId2" Type="http://schemas.openxmlformats.org/officeDocument/2006/relationships/diagramData" Target="../diagrams/data116.xml"/><Relationship Id="rId1" Type="http://schemas.openxmlformats.org/officeDocument/2006/relationships/slideLayout" Target="../slideLayouts/slideLayout2.xml"/><Relationship Id="rId6" Type="http://schemas.microsoft.com/office/2007/relationships/diagramDrawing" Target="../diagrams/drawing116.xml"/><Relationship Id="rId5" Type="http://schemas.openxmlformats.org/officeDocument/2006/relationships/diagramColors" Target="../diagrams/colors116.xml"/><Relationship Id="rId4" Type="http://schemas.openxmlformats.org/officeDocument/2006/relationships/diagramQuickStyle" Target="../diagrams/quickStyle116.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117.xml"/><Relationship Id="rId2" Type="http://schemas.openxmlformats.org/officeDocument/2006/relationships/diagramData" Target="../diagrams/data117.xml"/><Relationship Id="rId1" Type="http://schemas.openxmlformats.org/officeDocument/2006/relationships/slideLayout" Target="../slideLayouts/slideLayout2.xml"/><Relationship Id="rId6" Type="http://schemas.microsoft.com/office/2007/relationships/diagramDrawing" Target="../diagrams/drawing117.xml"/><Relationship Id="rId5" Type="http://schemas.openxmlformats.org/officeDocument/2006/relationships/diagramColors" Target="../diagrams/colors117.xml"/><Relationship Id="rId4" Type="http://schemas.openxmlformats.org/officeDocument/2006/relationships/diagramQuickStyle" Target="../diagrams/quickStyle117.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18.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5" Type="http://schemas.openxmlformats.org/officeDocument/2006/relationships/diagramColors" Target="../diagrams/colors118.xml"/><Relationship Id="rId4" Type="http://schemas.openxmlformats.org/officeDocument/2006/relationships/diagramQuickStyle" Target="../diagrams/quickStyle118.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19.xml"/><Relationship Id="rId2" Type="http://schemas.openxmlformats.org/officeDocument/2006/relationships/diagramData" Target="../diagrams/data119.xml"/><Relationship Id="rId1" Type="http://schemas.openxmlformats.org/officeDocument/2006/relationships/slideLayout" Target="../slideLayouts/slideLayout2.xml"/><Relationship Id="rId6" Type="http://schemas.microsoft.com/office/2007/relationships/diagramDrawing" Target="../diagrams/drawing119.xml"/><Relationship Id="rId5" Type="http://schemas.openxmlformats.org/officeDocument/2006/relationships/diagramColors" Target="../diagrams/colors119.xml"/><Relationship Id="rId4" Type="http://schemas.openxmlformats.org/officeDocument/2006/relationships/diagramQuickStyle" Target="../diagrams/quickStyle119.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20.xml"/><Relationship Id="rId2" Type="http://schemas.openxmlformats.org/officeDocument/2006/relationships/diagramData" Target="../diagrams/data120.xml"/><Relationship Id="rId1" Type="http://schemas.openxmlformats.org/officeDocument/2006/relationships/slideLayout" Target="../slideLayouts/slideLayout2.xml"/><Relationship Id="rId6" Type="http://schemas.microsoft.com/office/2007/relationships/diagramDrawing" Target="../diagrams/drawing120.xml"/><Relationship Id="rId5" Type="http://schemas.openxmlformats.org/officeDocument/2006/relationships/diagramColors" Target="../diagrams/colors120.xml"/><Relationship Id="rId4" Type="http://schemas.openxmlformats.org/officeDocument/2006/relationships/diagramQuickStyle" Target="../diagrams/quickStyle120.xml"/></Relationships>
</file>

<file path=ppt/slides/_rels/slide116.xml.rels><?xml version="1.0" encoding="UTF-8" standalone="yes"?>
<Relationships xmlns="http://schemas.openxmlformats.org/package/2006/relationships"><Relationship Id="rId8" Type="http://schemas.openxmlformats.org/officeDocument/2006/relationships/diagramLayout" Target="../diagrams/layout122.xml"/><Relationship Id="rId3" Type="http://schemas.openxmlformats.org/officeDocument/2006/relationships/diagramLayout" Target="../diagrams/layout121.xml"/><Relationship Id="rId7" Type="http://schemas.openxmlformats.org/officeDocument/2006/relationships/diagramData" Target="../diagrams/data122.xml"/><Relationship Id="rId2" Type="http://schemas.openxmlformats.org/officeDocument/2006/relationships/diagramData" Target="../diagrams/data121.xml"/><Relationship Id="rId1" Type="http://schemas.openxmlformats.org/officeDocument/2006/relationships/slideLayout" Target="../slideLayouts/slideLayout2.xml"/><Relationship Id="rId6" Type="http://schemas.microsoft.com/office/2007/relationships/diagramDrawing" Target="../diagrams/drawing121.xml"/><Relationship Id="rId11" Type="http://schemas.microsoft.com/office/2007/relationships/diagramDrawing" Target="../diagrams/drawing122.xml"/><Relationship Id="rId5" Type="http://schemas.openxmlformats.org/officeDocument/2006/relationships/diagramColors" Target="../diagrams/colors121.xml"/><Relationship Id="rId10" Type="http://schemas.openxmlformats.org/officeDocument/2006/relationships/diagramColors" Target="../diagrams/colors122.xml"/><Relationship Id="rId4" Type="http://schemas.openxmlformats.org/officeDocument/2006/relationships/diagramQuickStyle" Target="../diagrams/quickStyle121.xml"/><Relationship Id="rId9" Type="http://schemas.openxmlformats.org/officeDocument/2006/relationships/diagramQuickStyle" Target="../diagrams/quickStyle122.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123.xml"/><Relationship Id="rId2" Type="http://schemas.openxmlformats.org/officeDocument/2006/relationships/diagramData" Target="../diagrams/data123.xml"/><Relationship Id="rId1" Type="http://schemas.openxmlformats.org/officeDocument/2006/relationships/slideLayout" Target="../slideLayouts/slideLayout2.xml"/><Relationship Id="rId6" Type="http://schemas.microsoft.com/office/2007/relationships/diagramDrawing" Target="../diagrams/drawing123.xml"/><Relationship Id="rId5" Type="http://schemas.openxmlformats.org/officeDocument/2006/relationships/diagramColors" Target="../diagrams/colors123.xml"/><Relationship Id="rId4" Type="http://schemas.openxmlformats.org/officeDocument/2006/relationships/diagramQuickStyle" Target="../diagrams/quickStyle1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1351072772"/>
              </p:ext>
            </p:extLst>
          </p:nvPr>
        </p:nvGraphicFramePr>
        <p:xfrm>
          <a:off x="509285" y="520861"/>
          <a:ext cx="11123271" cy="5788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95474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779238177"/>
              </p:ext>
            </p:extLst>
          </p:nvPr>
        </p:nvGraphicFramePr>
        <p:xfrm>
          <a:off x="636607" y="532435"/>
          <a:ext cx="10961225" cy="14352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Схема 4"/>
          <p:cNvGraphicFramePr/>
          <p:nvPr>
            <p:extLst/>
          </p:nvPr>
        </p:nvGraphicFramePr>
        <p:xfrm>
          <a:off x="636607" y="1967696"/>
          <a:ext cx="10961225" cy="4166886"/>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Номер слайда 5"/>
          <p:cNvSpPr>
            <a:spLocks noGrp="1"/>
          </p:cNvSpPr>
          <p:nvPr>
            <p:ph type="sldNum" sz="quarter" idx="12"/>
          </p:nvPr>
        </p:nvSpPr>
        <p:spPr/>
        <p:txBody>
          <a:bodyPr/>
          <a:lstStyle/>
          <a:p>
            <a:fld id="{61BD3E5B-9EE1-4AFD-AFAE-B8A2136B2147}" type="slidenum">
              <a:rPr lang="ru-RU" smtClean="0"/>
              <a:t>2</a:t>
            </a:fld>
            <a:endParaRPr lang="ru-RU"/>
          </a:p>
        </p:txBody>
      </p:sp>
    </p:spTree>
    <p:extLst>
      <p:ext uri="{BB962C8B-B14F-4D97-AF65-F5344CB8AC3E}">
        <p14:creationId xmlns:p14="http://schemas.microsoft.com/office/powerpoint/2010/main" val="2222818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653734761"/>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386831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792985549"/>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2527184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65636284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36211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885417265"/>
              </p:ext>
            </p:extLst>
          </p:nvPr>
        </p:nvGraphicFramePr>
        <p:xfrm>
          <a:off x="838200" y="544010"/>
          <a:ext cx="10515600" cy="56329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35049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88875477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9625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92019006"/>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602000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706665908"/>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16162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63920559"/>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385976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892959528"/>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269-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13386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54843887"/>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837979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897770935"/>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50017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794792109"/>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448995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07052636"/>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2061037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867077256"/>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54862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79697148"/>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755232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231249968"/>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060998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65770730"/>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477293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766113014"/>
              </p:ext>
            </p:extLst>
          </p:nvPr>
        </p:nvGraphicFramePr>
        <p:xfrm>
          <a:off x="838200" y="532435"/>
          <a:ext cx="10515600" cy="5644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7953158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776340334"/>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37389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852519934"/>
              </p:ext>
            </p:extLst>
          </p:nvPr>
        </p:nvGraphicFramePr>
        <p:xfrm>
          <a:off x="838200" y="509286"/>
          <a:ext cx="10515600"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701152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99519168"/>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7200492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95883074"/>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13912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60257605"/>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708727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0650822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351950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036025336"/>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8474210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176196746"/>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382570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2183863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29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8046509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9031732"/>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7797335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046832878"/>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940317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855154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530635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78158914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688626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601216648"/>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918207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82898437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145272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1030561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8846209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040495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21005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676607084"/>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2485799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94832455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39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0962651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43647753"/>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7909424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34167577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0141963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214754821"/>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7819153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155283230"/>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069541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01314929"/>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740023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60456718"/>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30039753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117127078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extLst>
              <p:ext uri="{D42A27DB-BD31-4B8C-83A1-F6EECF244321}">
                <p14:modId xmlns:p14="http://schemas.microsoft.com/office/powerpoint/2010/main" val="305916792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46</a:t>
            </a:fld>
            <a:endParaRPr lang="ru-RU"/>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5926994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110409566"/>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6281190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43315569"/>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20784751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791830169"/>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49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061130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09501345"/>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325987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36476893"/>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543473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739119455"/>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89421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3787485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566004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028091492"/>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8162414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200158592"/>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913320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866959768"/>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71219685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21687958"/>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665798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317084621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extLst>
              <p:ext uri="{D42A27DB-BD31-4B8C-83A1-F6EECF244321}">
                <p14:modId xmlns:p14="http://schemas.microsoft.com/office/powerpoint/2010/main" val="8786810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58</a:t>
            </a:fld>
            <a:endParaRPr lang="ru-RU"/>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26099655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919734003"/>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59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8223692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26649471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0294244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699817565"/>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279-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6079903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312931698"/>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6198862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3896029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28554362"/>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5211369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12097461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100841071"/>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extLst>
              <p:ext uri="{D42A27DB-BD31-4B8C-83A1-F6EECF244321}">
                <p14:modId xmlns:p14="http://schemas.microsoft.com/office/powerpoint/2010/main" val="336552984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65</a:t>
            </a:fld>
            <a:endParaRPr lang="ru-RU"/>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5414300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0335470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148610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1874727"/>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012181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70920276"/>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08555850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655458808"/>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69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8573662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763449491"/>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545984489"/>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376925606"/>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5589052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2950962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86081828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660818627"/>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5935773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401223596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extLst>
              <p:ext uri="{D42A27DB-BD31-4B8C-83A1-F6EECF244321}">
                <p14:modId xmlns:p14="http://schemas.microsoft.com/office/powerpoint/2010/main" val="391488406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74</a:t>
            </a:fld>
            <a:endParaRPr lang="ru-RU"/>
          </a:p>
        </p:txBody>
      </p:sp>
      <p:sp>
        <p:nvSpPr>
          <p:cNvPr id="7" name="Прямоугольник 6"/>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2117276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15563397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91473014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82577183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19253664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602904050"/>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86001987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478575812"/>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6264905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22714824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79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98697279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230311842"/>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33559111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06041232"/>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37946673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204194641"/>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15751043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66912799"/>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7475990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01456222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84175457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82598518"/>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912790048"/>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073903365"/>
              </p:ext>
            </p:extLst>
          </p:nvPr>
        </p:nvGraphicFramePr>
        <p:xfrm>
          <a:off x="838200" y="706056"/>
          <a:ext cx="10515600" cy="54709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12097333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482724856"/>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1020353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10720836"/>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065128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650632447"/>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89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47679800"/>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23927388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86131465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40593660"/>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59598083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657538572"/>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07560453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407387597"/>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44594591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4278654716"/>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9668050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707175792"/>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1122506"/>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570878535"/>
              </p:ext>
            </p:extLst>
          </p:nvPr>
        </p:nvGraphicFramePr>
        <p:xfrm>
          <a:off x="590309" y="997788"/>
          <a:ext cx="10949649" cy="5240971"/>
        </p:xfrm>
        <a:graphic>
          <a:graphicData uri="http://schemas.openxmlformats.org/drawingml/2006/table">
            <a:tbl>
              <a:tblPr firstRow="1" firstCol="1" bandRow="1"/>
              <a:tblGrid>
                <a:gridCol w="5474239">
                  <a:extLst>
                    <a:ext uri="{9D8B030D-6E8A-4147-A177-3AD203B41FA5}">
                      <a16:colId xmlns:a16="http://schemas.microsoft.com/office/drawing/2014/main" val="1145627112"/>
                    </a:ext>
                  </a:extLst>
                </a:gridCol>
                <a:gridCol w="5475410">
                  <a:extLst>
                    <a:ext uri="{9D8B030D-6E8A-4147-A177-3AD203B41FA5}">
                      <a16:colId xmlns:a16="http://schemas.microsoft.com/office/drawing/2014/main" val="844111373"/>
                    </a:ext>
                  </a:extLst>
                </a:gridCol>
              </a:tblGrid>
              <a:tr h="275841">
                <a:tc>
                  <a:txBody>
                    <a:bodyPr/>
                    <a:lstStyle/>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Базавий талаблар</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Ресурсларга йўналтирилган иқтисодиёт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3754030"/>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1. Давлат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ва жамоат муассасалари;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547886251"/>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2. Инфратузилма</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081466672"/>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3. Макроиқтисодий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барқарорлик;</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981713550"/>
                  </a:ext>
                </a:extLst>
              </a:tr>
              <a:tr h="551680">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4. Соғлиқни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сақлаш ва бошланғич таълим.</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860085697"/>
                  </a:ext>
                </a:extLst>
              </a:tr>
              <a:tr h="275841">
                <a:tc>
                  <a:txBody>
                    <a:bodyPr/>
                    <a:lstStyle/>
                    <a:p>
                      <a:pPr marL="13970"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Самарадорлик кўрсаткичлари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Самарадорликка йўналтирилган иқтисодиёт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997034"/>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5. Олий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таълим ва касбий тайёргарлик;</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395575758"/>
                  </a:ext>
                </a:extLst>
              </a:tr>
              <a:tr h="551680">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6. Товар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ва хизматлар бозорининг самарадорлиги;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05289531"/>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7. Меҳнат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бозори самарадорлиги;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100931599"/>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8. Молия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бозорининг ривожланганлиги;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594490045"/>
                  </a:ext>
                </a:extLst>
              </a:tr>
              <a:tr h="551680">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9. Янги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технологиялар билан қуролланганлик;</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2143448114"/>
                  </a:ext>
                </a:extLst>
              </a:tr>
              <a:tr h="275841">
                <a:tc>
                  <a:txBody>
                    <a:bodyPr/>
                    <a:lstStyle/>
                    <a:p>
                      <a:pPr marL="0" lvl="0" indent="0" algn="just">
                        <a:lnSpc>
                          <a:spcPct val="107000"/>
                        </a:lnSpc>
                        <a:spcAft>
                          <a:spcPts val="0"/>
                        </a:spcAft>
                        <a:buFont typeface="+mj-lt"/>
                        <a:buNone/>
                        <a:tabLst>
                          <a:tab pos="171450"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10. Бозор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ҳажми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1262830353"/>
                  </a:ext>
                </a:extLst>
              </a:tr>
              <a:tr h="551680">
                <a:tc>
                  <a:txBody>
                    <a:bodyPr/>
                    <a:lstStyle/>
                    <a:p>
                      <a:pPr marL="13970"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Инновацион салоҳият ва ривожланиш омиллари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uz-Cyrl-UZ" sz="1600" b="1" dirty="0">
                          <a:effectLst/>
                          <a:latin typeface="Times New Roman" panose="02020603050405020304" pitchFamily="18" charset="0"/>
                          <a:ea typeface="Calibri" panose="020F0502020204030204" pitchFamily="34" charset="0"/>
                          <a:cs typeface="Times New Roman" panose="02020603050405020304" pitchFamily="18" charset="0"/>
                        </a:rPr>
                        <a:t>Инновацияга йўналтирилган иқтисодиёт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89659862"/>
                  </a:ext>
                </a:extLst>
              </a:tr>
              <a:tr h="275841">
                <a:tc>
                  <a:txBody>
                    <a:bodyPr/>
                    <a:lstStyle/>
                    <a:p>
                      <a:pPr marL="0" lvl="0" indent="0" algn="just">
                        <a:lnSpc>
                          <a:spcPct val="107000"/>
                        </a:lnSpc>
                        <a:spcAft>
                          <a:spcPts val="0"/>
                        </a:spcAft>
                        <a:buFont typeface="+mj-lt"/>
                        <a:buNone/>
                        <a:tabLst>
                          <a:tab pos="171450" algn="l"/>
                          <a:tab pos="276225"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11. Бизнеснинг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ривожланиш даражаси;</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3138731527"/>
                  </a:ext>
                </a:extLst>
              </a:tr>
              <a:tr h="275841">
                <a:tc>
                  <a:txBody>
                    <a:bodyPr/>
                    <a:lstStyle/>
                    <a:p>
                      <a:pPr marL="0" lvl="0" indent="0" algn="just">
                        <a:lnSpc>
                          <a:spcPct val="107000"/>
                        </a:lnSpc>
                        <a:spcAft>
                          <a:spcPts val="0"/>
                        </a:spcAft>
                        <a:buFont typeface="+mj-lt"/>
                        <a:buNone/>
                        <a:tabLst>
                          <a:tab pos="171450" algn="l"/>
                          <a:tab pos="276225" algn="l"/>
                        </a:tabLst>
                      </a:pPr>
                      <a:r>
                        <a:rPr lang="uz-Cyrl-UZ" sz="1600" dirty="0" smtClean="0">
                          <a:effectLst/>
                          <a:latin typeface="Times New Roman" panose="02020603050405020304" pitchFamily="18" charset="0"/>
                          <a:ea typeface="Calibri" panose="020F0502020204030204" pitchFamily="34" charset="0"/>
                          <a:cs typeface="Times New Roman" panose="02020603050405020304" pitchFamily="18" charset="0"/>
                        </a:rPr>
                        <a:t>12. Инновацион </a:t>
                      </a:r>
                      <a:r>
                        <a:rPr lang="uz-Cyrl-UZ" sz="1600" dirty="0">
                          <a:effectLst/>
                          <a:latin typeface="Times New Roman" panose="02020603050405020304" pitchFamily="18" charset="0"/>
                          <a:ea typeface="Calibri" panose="020F0502020204030204" pitchFamily="34" charset="0"/>
                          <a:cs typeface="Times New Roman" panose="02020603050405020304" pitchFamily="18" charset="0"/>
                        </a:rPr>
                        <a:t>салоҳият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ru-RU"/>
                    </a:p>
                  </a:txBody>
                  <a:tcPr/>
                </a:tc>
                <a:extLst>
                  <a:ext uri="{0D108BD9-81ED-4DB2-BD59-A6C34878D82A}">
                    <a16:rowId xmlns:a16="http://schemas.microsoft.com/office/drawing/2014/main" val="4233606019"/>
                  </a:ext>
                </a:extLst>
              </a:tr>
            </a:tbl>
          </a:graphicData>
        </a:graphic>
      </p:graphicFrame>
      <p:graphicFrame>
        <p:nvGraphicFramePr>
          <p:cNvPr id="7" name="Схема 6"/>
          <p:cNvGraphicFramePr/>
          <p:nvPr>
            <p:extLst>
              <p:ext uri="{D42A27DB-BD31-4B8C-83A1-F6EECF244321}">
                <p14:modId xmlns:p14="http://schemas.microsoft.com/office/powerpoint/2010/main" val="786342662"/>
              </p:ext>
            </p:extLst>
          </p:nvPr>
        </p:nvGraphicFramePr>
        <p:xfrm>
          <a:off x="590309" y="625033"/>
          <a:ext cx="10949650" cy="3727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омер слайда 5"/>
          <p:cNvSpPr>
            <a:spLocks noGrp="1"/>
          </p:cNvSpPr>
          <p:nvPr>
            <p:ph type="sldNum" sz="quarter" idx="12"/>
          </p:nvPr>
        </p:nvSpPr>
        <p:spPr/>
        <p:txBody>
          <a:bodyPr/>
          <a:lstStyle/>
          <a:p>
            <a:fld id="{61BD3E5B-9EE1-4AFD-AFAE-B8A2136B2147}" type="slidenum">
              <a:rPr lang="ru-RU" smtClean="0"/>
              <a:t>96</a:t>
            </a:fld>
            <a:endParaRPr lang="ru-RU"/>
          </a:p>
        </p:txBody>
      </p:sp>
      <p:sp>
        <p:nvSpPr>
          <p:cNvPr id="5" name="Прямоугольник 4"/>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25262466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992647469"/>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Номер слайда 1"/>
          <p:cNvSpPr>
            <a:spLocks noGrp="1"/>
          </p:cNvSpPr>
          <p:nvPr>
            <p:ph type="sldNum" sz="quarter" idx="12"/>
          </p:nvPr>
        </p:nvSpPr>
        <p:spPr/>
        <p:txBody>
          <a:bodyPr/>
          <a:lstStyle/>
          <a:p>
            <a:fld id="{61BD3E5B-9EE1-4AFD-AFAE-B8A2136B2147}" type="slidenum">
              <a:rPr lang="ru-RU" smtClean="0"/>
              <a:t>97</a:t>
            </a:fld>
            <a:endParaRPr lang="ru-RU"/>
          </a:p>
        </p:txBody>
      </p:sp>
      <p:sp>
        <p:nvSpPr>
          <p:cNvPr id="4" name="Прямоугольник 3"/>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73650584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ext uri="{D42A27DB-BD31-4B8C-83A1-F6EECF244321}">
                <p14:modId xmlns:p14="http://schemas.microsoft.com/office/powerpoint/2010/main" val="2357713908"/>
              </p:ext>
            </p:extLst>
          </p:nvPr>
        </p:nvGraphicFramePr>
        <p:xfrm>
          <a:off x="601884" y="671331"/>
          <a:ext cx="11019098" cy="54748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98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283057901"/>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770896222"/>
              </p:ext>
            </p:extLst>
          </p:nvPr>
        </p:nvGraphicFramePr>
        <p:xfrm>
          <a:off x="555587" y="1020543"/>
          <a:ext cx="10984372" cy="5097980"/>
        </p:xfrm>
        <a:graphic>
          <a:graphicData uri="http://schemas.openxmlformats.org/drawingml/2006/table">
            <a:tbl>
              <a:tblPr firstRow="1" firstCol="1" bandRow="1"/>
              <a:tblGrid>
                <a:gridCol w="2745799">
                  <a:extLst>
                    <a:ext uri="{9D8B030D-6E8A-4147-A177-3AD203B41FA5}">
                      <a16:colId xmlns:a16="http://schemas.microsoft.com/office/drawing/2014/main" val="3792871836"/>
                    </a:ext>
                  </a:extLst>
                </a:gridCol>
                <a:gridCol w="2745799">
                  <a:extLst>
                    <a:ext uri="{9D8B030D-6E8A-4147-A177-3AD203B41FA5}">
                      <a16:colId xmlns:a16="http://schemas.microsoft.com/office/drawing/2014/main" val="3986631707"/>
                    </a:ext>
                  </a:extLst>
                </a:gridCol>
                <a:gridCol w="2745799">
                  <a:extLst>
                    <a:ext uri="{9D8B030D-6E8A-4147-A177-3AD203B41FA5}">
                      <a16:colId xmlns:a16="http://schemas.microsoft.com/office/drawing/2014/main" val="4290155716"/>
                    </a:ext>
                  </a:extLst>
                </a:gridCol>
                <a:gridCol w="2746975">
                  <a:extLst>
                    <a:ext uri="{9D8B030D-6E8A-4147-A177-3AD203B41FA5}">
                      <a16:colId xmlns:a16="http://schemas.microsoft.com/office/drawing/2014/main" val="1028760525"/>
                    </a:ext>
                  </a:extLst>
                </a:gridCol>
              </a:tblGrid>
              <a:tr h="1402464">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Субиндекслар</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Ресурсларга йўналтирилган босқич</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Самарадорликка йўналтирилган босқич</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Инновацияга йўналтирилган босқич</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59775963"/>
                  </a:ext>
                </a:extLst>
              </a:tr>
              <a:tr h="853552">
                <a:tc>
                  <a:txBody>
                    <a:bodyPr/>
                    <a:lstStyle/>
                    <a:p>
                      <a:pP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Базавий талаблар</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60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40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20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2730982"/>
                  </a:ext>
                </a:extLst>
              </a:tr>
              <a:tr h="934976">
                <a:tc>
                  <a:txBody>
                    <a:bodyPr/>
                    <a:lstStyle/>
                    <a:p>
                      <a:pP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Самарадорлик кўрсаткичи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35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50</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50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95791269"/>
                  </a:ext>
                </a:extLst>
              </a:tr>
              <a:tr h="1869952">
                <a:tc>
                  <a:txBody>
                    <a:bodyPr/>
                    <a:lstStyle/>
                    <a:p>
                      <a:pP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Инновацион салоҳият ва ривожланиш омиллари</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a:effectLst/>
                          <a:latin typeface="Times New Roman" panose="02020603050405020304" pitchFamily="18" charset="0"/>
                          <a:ea typeface="Calibri" panose="020F0502020204030204" pitchFamily="34" charset="0"/>
                          <a:cs typeface="Times New Roman" panose="02020603050405020304" pitchFamily="18" charset="0"/>
                        </a:rPr>
                        <a:t>5</a:t>
                      </a:r>
                      <a:endParaRPr lang="ru-RU"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10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2800" dirty="0">
                          <a:effectLst/>
                          <a:latin typeface="Times New Roman" panose="02020603050405020304" pitchFamily="18" charset="0"/>
                          <a:ea typeface="Calibri" panose="020F0502020204030204" pitchFamily="34" charset="0"/>
                          <a:cs typeface="Times New Roman" panose="02020603050405020304" pitchFamily="18" charset="0"/>
                        </a:rPr>
                        <a:t>30</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5811428"/>
                  </a:ext>
                </a:extLst>
              </a:tr>
            </a:tbl>
          </a:graphicData>
        </a:graphic>
      </p:graphicFrame>
      <p:graphicFrame>
        <p:nvGraphicFramePr>
          <p:cNvPr id="7" name="Схема 6"/>
          <p:cNvGraphicFramePr/>
          <p:nvPr>
            <p:extLst>
              <p:ext uri="{D42A27DB-BD31-4B8C-83A1-F6EECF244321}">
                <p14:modId xmlns:p14="http://schemas.microsoft.com/office/powerpoint/2010/main" val="2220271253"/>
              </p:ext>
            </p:extLst>
          </p:nvPr>
        </p:nvGraphicFramePr>
        <p:xfrm>
          <a:off x="555585" y="486137"/>
          <a:ext cx="10984374" cy="5344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омер слайда 5"/>
          <p:cNvSpPr>
            <a:spLocks noGrp="1"/>
          </p:cNvSpPr>
          <p:nvPr>
            <p:ph type="sldNum" sz="quarter" idx="12"/>
          </p:nvPr>
        </p:nvSpPr>
        <p:spPr/>
        <p:txBody>
          <a:bodyPr/>
          <a:lstStyle/>
          <a:p>
            <a:fld id="{61BD3E5B-9EE1-4AFD-AFAE-B8A2136B2147}" type="slidenum">
              <a:rPr lang="ru-RU" smtClean="0"/>
              <a:t>99</a:t>
            </a:fld>
            <a:endParaRPr lang="ru-RU"/>
          </a:p>
        </p:txBody>
      </p:sp>
      <p:sp>
        <p:nvSpPr>
          <p:cNvPr id="5" name="Прямоугольник 4"/>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03663269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872482704"/>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115871077"/>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890654790"/>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85860092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682118965"/>
              </p:ext>
            </p:extLst>
          </p:nvPr>
        </p:nvGraphicFramePr>
        <p:xfrm>
          <a:off x="590310" y="1020543"/>
          <a:ext cx="11053822" cy="4948955"/>
        </p:xfrm>
        <a:graphic>
          <a:graphicData uri="http://schemas.openxmlformats.org/drawingml/2006/table">
            <a:tbl>
              <a:tblPr firstRow="1" firstCol="1" bandRow="1"/>
              <a:tblGrid>
                <a:gridCol w="5526320">
                  <a:extLst>
                    <a:ext uri="{9D8B030D-6E8A-4147-A177-3AD203B41FA5}">
                      <a16:colId xmlns:a16="http://schemas.microsoft.com/office/drawing/2014/main" val="1260467172"/>
                    </a:ext>
                  </a:extLst>
                </a:gridCol>
                <a:gridCol w="5527502">
                  <a:extLst>
                    <a:ext uri="{9D8B030D-6E8A-4147-A177-3AD203B41FA5}">
                      <a16:colId xmlns:a16="http://schemas.microsoft.com/office/drawing/2014/main" val="2979600604"/>
                    </a:ext>
                  </a:extLst>
                </a:gridCol>
              </a:tblGrid>
              <a:tr h="1131650">
                <a:tc>
                  <a:txBody>
                    <a:bodyPr/>
                    <a:lstStyle/>
                    <a:p>
                      <a:pPr marL="457200" algn="ctr">
                        <a:lnSpc>
                          <a:spcPct val="107000"/>
                        </a:lnSpc>
                        <a:spcAft>
                          <a:spcPts val="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Ривожланиш босқичлари</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Аҳоли жон бошига тўғри келувчи ЯИМ ҳажми, АҚШ долл.</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3266003"/>
                  </a:ext>
                </a:extLst>
              </a:tr>
              <a:tr h="748121">
                <a:tc>
                  <a:txBody>
                    <a:bodyPr/>
                    <a:lstStyle/>
                    <a:p>
                      <a:pPr marL="457200">
                        <a:lnSpc>
                          <a:spcPct val="107000"/>
                        </a:lnSpc>
                        <a:spcAft>
                          <a:spcPts val="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Биринчи босқич: Ресурсларга йўналтирилган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&lt; </a:t>
                      </a: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2,000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3124836"/>
                  </a:ext>
                </a:extLst>
              </a:tr>
              <a:tr h="748121">
                <a:tc>
                  <a:txBody>
                    <a:bodyPr/>
                    <a:lstStyle/>
                    <a:p>
                      <a:pPr marL="457200">
                        <a:lnSpc>
                          <a:spcPct val="107000"/>
                        </a:lnSpc>
                        <a:spcAft>
                          <a:spcPts val="0"/>
                        </a:spcAft>
                      </a:pPr>
                      <a:r>
                        <a:rPr lang="uz-Cyrl-UZ" sz="2400">
                          <a:effectLst/>
                          <a:latin typeface="Times New Roman" panose="02020603050405020304" pitchFamily="18" charset="0"/>
                          <a:ea typeface="Calibri" panose="020F0502020204030204" pitchFamily="34" charset="0"/>
                          <a:cs typeface="Times New Roman" panose="02020603050405020304" pitchFamily="18" charset="0"/>
                        </a:rPr>
                        <a:t>Биринчи босқичдан иккинчи босқичга ўтиш</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2,000 – 3,000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8030508"/>
                  </a:ext>
                </a:extLst>
              </a:tr>
              <a:tr h="748121">
                <a:tc>
                  <a:txBody>
                    <a:bodyPr/>
                    <a:lstStyle/>
                    <a:p>
                      <a:pPr marL="457200">
                        <a:lnSpc>
                          <a:spcPct val="107000"/>
                        </a:lnSpc>
                        <a:spcAft>
                          <a:spcPts val="0"/>
                        </a:spcAft>
                      </a:pPr>
                      <a:r>
                        <a:rPr lang="uz-Cyrl-UZ" sz="2400">
                          <a:effectLst/>
                          <a:latin typeface="Times New Roman" panose="02020603050405020304" pitchFamily="18" charset="0"/>
                          <a:ea typeface="Calibri" panose="020F0502020204030204" pitchFamily="34" charset="0"/>
                          <a:cs typeface="Times New Roman" panose="02020603050405020304" pitchFamily="18" charset="0"/>
                        </a:rPr>
                        <a:t>Иккинчи босқич: Самарадорликка йўналтирилган</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3,000 – 9,000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2466895"/>
                  </a:ext>
                </a:extLst>
              </a:tr>
              <a:tr h="748121">
                <a:tc>
                  <a:txBody>
                    <a:bodyPr/>
                    <a:lstStyle/>
                    <a:p>
                      <a:pPr marL="457200">
                        <a:lnSpc>
                          <a:spcPct val="107000"/>
                        </a:lnSpc>
                        <a:spcAft>
                          <a:spcPts val="0"/>
                        </a:spcAft>
                      </a:pPr>
                      <a:r>
                        <a:rPr lang="uz-Cyrl-UZ" sz="2400">
                          <a:effectLst/>
                          <a:latin typeface="Times New Roman" panose="02020603050405020304" pitchFamily="18" charset="0"/>
                          <a:ea typeface="Calibri" panose="020F0502020204030204" pitchFamily="34" charset="0"/>
                          <a:cs typeface="Times New Roman" panose="02020603050405020304" pitchFamily="18" charset="0"/>
                        </a:rPr>
                        <a:t>Иккинчи босқичдан учинчи босқичга ўтиш</a:t>
                      </a:r>
                      <a:endParaRPr lang="ru-RU"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9,000 – 17,000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1060120"/>
                  </a:ext>
                </a:extLst>
              </a:tr>
              <a:tr h="748121">
                <a:tc>
                  <a:txBody>
                    <a:bodyPr/>
                    <a:lstStyle/>
                    <a:p>
                      <a:pPr marL="457200">
                        <a:lnSpc>
                          <a:spcPct val="107000"/>
                        </a:lnSpc>
                        <a:spcAft>
                          <a:spcPts val="0"/>
                        </a:spcAft>
                      </a:pPr>
                      <a:r>
                        <a:rPr lang="uz-Cyrl-UZ" sz="2400" dirty="0">
                          <a:effectLst/>
                          <a:latin typeface="Times New Roman" panose="02020603050405020304" pitchFamily="18" charset="0"/>
                          <a:ea typeface="Calibri" panose="020F0502020204030204" pitchFamily="34" charset="0"/>
                          <a:cs typeface="Times New Roman" panose="02020603050405020304" pitchFamily="18" charset="0"/>
                        </a:rPr>
                        <a:t>Учинчи босқич: Инновацияга йўналтирилган</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457200" algn="ctr">
                        <a:lnSpc>
                          <a:spcPct val="107000"/>
                        </a:lnSpc>
                        <a:spcAft>
                          <a:spcPts val="0"/>
                        </a:spcAft>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&gt; 17,000</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46199380"/>
                  </a:ext>
                </a:extLst>
              </a:tr>
            </a:tbl>
          </a:graphicData>
        </a:graphic>
      </p:graphicFrame>
      <p:graphicFrame>
        <p:nvGraphicFramePr>
          <p:cNvPr id="7" name="Схема 6"/>
          <p:cNvGraphicFramePr/>
          <p:nvPr>
            <p:extLst>
              <p:ext uri="{D42A27DB-BD31-4B8C-83A1-F6EECF244321}">
                <p14:modId xmlns:p14="http://schemas.microsoft.com/office/powerpoint/2010/main" val="3489352368"/>
              </p:ext>
            </p:extLst>
          </p:nvPr>
        </p:nvGraphicFramePr>
        <p:xfrm>
          <a:off x="590309" y="405114"/>
          <a:ext cx="11053823" cy="6154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омер слайда 5"/>
          <p:cNvSpPr>
            <a:spLocks noGrp="1"/>
          </p:cNvSpPr>
          <p:nvPr>
            <p:ph type="sldNum" sz="quarter" idx="12"/>
          </p:nvPr>
        </p:nvSpPr>
        <p:spPr/>
        <p:txBody>
          <a:bodyPr/>
          <a:lstStyle/>
          <a:p>
            <a:fld id="{61BD3E5B-9EE1-4AFD-AFAE-B8A2136B2147}" type="slidenum">
              <a:rPr lang="ru-RU" smtClean="0"/>
              <a:t>102</a:t>
            </a:fld>
            <a:endParaRPr lang="ru-RU"/>
          </a:p>
        </p:txBody>
      </p:sp>
      <p:sp>
        <p:nvSpPr>
          <p:cNvPr id="5" name="Прямоугольник 4"/>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600387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08377959"/>
              </p:ext>
            </p:extLst>
          </p:nvPr>
        </p:nvGraphicFramePr>
        <p:xfrm>
          <a:off x="838200" y="544010"/>
          <a:ext cx="10515600" cy="56329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289-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48533627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533216337"/>
              </p:ext>
            </p:extLst>
          </p:nvPr>
        </p:nvGraphicFramePr>
        <p:xfrm>
          <a:off x="555586" y="1228887"/>
          <a:ext cx="11065396" cy="4837289"/>
        </p:xfrm>
        <a:graphic>
          <a:graphicData uri="http://schemas.openxmlformats.org/drawingml/2006/table">
            <a:tbl>
              <a:tblPr firstRow="1" firstCol="1" bandRow="1"/>
              <a:tblGrid>
                <a:gridCol w="2448715">
                  <a:extLst>
                    <a:ext uri="{9D8B030D-6E8A-4147-A177-3AD203B41FA5}">
                      <a16:colId xmlns:a16="http://schemas.microsoft.com/office/drawing/2014/main" val="2051387427"/>
                    </a:ext>
                  </a:extLst>
                </a:gridCol>
                <a:gridCol w="2679613">
                  <a:extLst>
                    <a:ext uri="{9D8B030D-6E8A-4147-A177-3AD203B41FA5}">
                      <a16:colId xmlns:a16="http://schemas.microsoft.com/office/drawing/2014/main" val="4080282632"/>
                    </a:ext>
                  </a:extLst>
                </a:gridCol>
                <a:gridCol w="2318463">
                  <a:extLst>
                    <a:ext uri="{9D8B030D-6E8A-4147-A177-3AD203B41FA5}">
                      <a16:colId xmlns:a16="http://schemas.microsoft.com/office/drawing/2014/main" val="1039286486"/>
                    </a:ext>
                  </a:extLst>
                </a:gridCol>
                <a:gridCol w="3618605">
                  <a:extLst>
                    <a:ext uri="{9D8B030D-6E8A-4147-A177-3AD203B41FA5}">
                      <a16:colId xmlns:a16="http://schemas.microsoft.com/office/drawing/2014/main" val="2060871295"/>
                    </a:ext>
                  </a:extLst>
                </a:gridCol>
              </a:tblGrid>
              <a:tr h="504688">
                <a:tc>
                  <a:txBody>
                    <a:bodyPr/>
                    <a:lstStyle/>
                    <a:p>
                      <a:pPr algn="ctr">
                        <a:lnSpc>
                          <a:spcPct val="107000"/>
                        </a:lnSpc>
                        <a:spcAft>
                          <a:spcPts val="0"/>
                        </a:spcAft>
                      </a:pPr>
                      <a:r>
                        <a:rPr lang="uz-Cyrl-UZ" sz="1400" b="1" dirty="0">
                          <a:effectLst/>
                          <a:latin typeface="Times New Roman" panose="02020603050405020304" pitchFamily="18" charset="0"/>
                          <a:ea typeface="Calibri" panose="020F0502020204030204" pitchFamily="34" charset="0"/>
                          <a:cs typeface="Times New Roman" panose="02020603050405020304" pitchFamily="18" charset="0"/>
                        </a:rPr>
                        <a:t>Босқичлар</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b="1">
                          <a:effectLst/>
                          <a:latin typeface="Times New Roman" panose="02020603050405020304" pitchFamily="18" charset="0"/>
                          <a:ea typeface="Calibri" panose="020F0502020204030204" pitchFamily="34" charset="0"/>
                          <a:cs typeface="Times New Roman" panose="02020603050405020304" pitchFamily="18" charset="0"/>
                        </a:rPr>
                        <a:t>Таққосланаётган мамлакатлар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b="1">
                          <a:effectLst/>
                          <a:latin typeface="Times New Roman" panose="02020603050405020304" pitchFamily="18" charset="0"/>
                          <a:ea typeface="Calibri" panose="020F0502020204030204" pitchFamily="34" charset="0"/>
                          <a:cs typeface="Times New Roman" panose="02020603050405020304" pitchFamily="18" charset="0"/>
                        </a:rPr>
                        <a:t>Ушбу босқичдаги бошқа мамлакатлар</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b="1">
                          <a:effectLst/>
                          <a:latin typeface="Times New Roman" panose="02020603050405020304" pitchFamily="18" charset="0"/>
                          <a:ea typeface="Calibri" panose="020F0502020204030204" pitchFamily="34" charset="0"/>
                          <a:cs typeface="Times New Roman" panose="02020603050405020304" pitchFamily="18" charset="0"/>
                        </a:rPr>
                        <a:t>Рақобатбардошликнинг муҳим соҳалари</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882524"/>
                  </a:ext>
                </a:extLst>
              </a:tr>
              <a:tr h="630861">
                <a:tc>
                  <a:txBody>
                    <a:bodyPr/>
                    <a:lstStyle/>
                    <a:p>
                      <a:pPr>
                        <a:lnSpc>
                          <a:spcPct val="107000"/>
                        </a:lnSpc>
                        <a:spcAft>
                          <a:spcPts val="0"/>
                        </a:spcAft>
                      </a:pPr>
                      <a:r>
                        <a:rPr lang="uz-Cyrl-UZ" sz="1400">
                          <a:effectLst/>
                          <a:latin typeface="Times New Roman" panose="02020603050405020304" pitchFamily="18" charset="0"/>
                          <a:ea typeface="Calibri" panose="020F0502020204030204" pitchFamily="34" charset="0"/>
                          <a:cs typeface="Times New Roman" panose="02020603050405020304" pitchFamily="18" charset="0"/>
                        </a:rPr>
                        <a:t>Биринчи босқич (омилларга йўналтирилган)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a:effectLst/>
                          <a:latin typeface="Times New Roman" panose="02020603050405020304" pitchFamily="18" charset="0"/>
                          <a:ea typeface="Calibri" panose="020F0502020204030204" pitchFamily="34" charset="0"/>
                          <a:cs typeface="Times New Roman" panose="02020603050405020304" pitchFamily="18" charset="0"/>
                        </a:rPr>
                        <a:t>Ҳиндистон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Миср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Қ</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ир</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ғ</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изистон</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Молд</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авия</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Ф</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или</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пп</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ин,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Тожикистон</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Базавий талаблар (зарур)  ва самарадорлик кўрсаткичлари (жуда муҳим)</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3680910"/>
                  </a:ext>
                </a:extLst>
              </a:tr>
              <a:tr h="504688">
                <a:tc>
                  <a:txBody>
                    <a:bodyPr/>
                    <a:lstStyle/>
                    <a:p>
                      <a:pPr>
                        <a:lnSpc>
                          <a:spcPct val="107000"/>
                        </a:lnSpc>
                        <a:spcAft>
                          <a:spcPts val="0"/>
                        </a:spcAft>
                      </a:pPr>
                      <a:r>
                        <a:rPr lang="uz-Cyrl-UZ" sz="1400">
                          <a:effectLst/>
                          <a:latin typeface="Times New Roman" panose="02020603050405020304" pitchFamily="18" charset="0"/>
                          <a:ea typeface="Calibri" panose="020F0502020204030204" pitchFamily="34" charset="0"/>
                          <a:cs typeface="Times New Roman" panose="02020603050405020304" pitchFamily="18" charset="0"/>
                        </a:rPr>
                        <a:t>Биринчи босқичдан иккинчи босқичга ўтиш</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Хитой</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 Озарбайжон, Қ</a:t>
                      </a:r>
                      <a:r>
                        <a:rPr lang="ru-RU" sz="1400">
                          <a:effectLst/>
                          <a:latin typeface="Times New Roman" panose="02020603050405020304" pitchFamily="18" charset="0"/>
                          <a:ea typeface="Calibri" panose="020F0502020204030204" pitchFamily="34" charset="0"/>
                          <a:cs typeface="Times New Roman" panose="02020603050405020304" pitchFamily="18" charset="0"/>
                        </a:rPr>
                        <a:t>озо</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ғ</a:t>
                      </a:r>
                      <a:r>
                        <a:rPr lang="ru-RU" sz="1400">
                          <a:effectLst/>
                          <a:latin typeface="Times New Roman" panose="02020603050405020304" pitchFamily="18" charset="0"/>
                          <a:ea typeface="Calibri" panose="020F0502020204030204" pitchFamily="34" charset="0"/>
                          <a:cs typeface="Times New Roman" panose="02020603050405020304" pitchFamily="18" charset="0"/>
                        </a:rPr>
                        <a:t>истон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Арманистон</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Венесуэла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Базавий</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талаблар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зарур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ва</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с</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амарадорлик</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к</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ў</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саткичлари</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аҳамияти</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ортиб</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_</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боради)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05331216"/>
                  </a:ext>
                </a:extLst>
              </a:tr>
              <a:tr h="1009378">
                <a:tc>
                  <a:txBody>
                    <a:bodyPr/>
                    <a:lstStyle/>
                    <a:p>
                      <a:pPr>
                        <a:lnSpc>
                          <a:spcPct val="107000"/>
                        </a:lnSpc>
                        <a:spcAft>
                          <a:spcPts val="0"/>
                        </a:spcAft>
                      </a:pPr>
                      <a:r>
                        <a:rPr lang="uz-Cyrl-UZ" sz="1400">
                          <a:effectLst/>
                          <a:latin typeface="Times New Roman" panose="02020603050405020304" pitchFamily="18" charset="0"/>
                          <a:ea typeface="Calibri" panose="020F0502020204030204" pitchFamily="34" charset="0"/>
                          <a:cs typeface="Times New Roman" panose="02020603050405020304" pitchFamily="18" charset="0"/>
                        </a:rPr>
                        <a:t>Иккинчи босқич (самарадорликка йўналтирилган)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Аргентина</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Бразилия, Колумбия, Мексика, Руминия</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Украина</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Босния ва Гер</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ц</a:t>
                      </a:r>
                      <a:r>
                        <a:rPr lang="ru-RU" sz="1400">
                          <a:effectLst/>
                          <a:latin typeface="Times New Roman" panose="02020603050405020304" pitchFamily="18" charset="0"/>
                          <a:ea typeface="Calibri" panose="020F0502020204030204" pitchFamily="34" charset="0"/>
                          <a:cs typeface="Times New Roman" panose="02020603050405020304" pitchFamily="18" charset="0"/>
                        </a:rPr>
                        <a:t>оговина</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Болгария, Перу, Сербия, Жанубий Африка, Таиланд, </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Тунис,</a:t>
                      </a:r>
                      <a:r>
                        <a:rPr lang="ru-RU" sz="1400">
                          <a:effectLst/>
                          <a:latin typeface="Times New Roman" panose="02020603050405020304" pitchFamily="18" charset="0"/>
                          <a:ea typeface="Calibri" panose="020F0502020204030204" pitchFamily="34" charset="0"/>
                          <a:cs typeface="Times New Roman" panose="02020603050405020304" pitchFamily="18" charset="0"/>
                        </a:rPr>
                        <a:t> Уругвай</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Базавий</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талаблар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жуда</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му</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ҳ</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им)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ва</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с</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амарадорлик</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к</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ў</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рсаткичлари</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зарур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5553075"/>
                  </a:ext>
                </a:extLst>
              </a:tr>
              <a:tr h="1135549">
                <a:tc>
                  <a:txBody>
                    <a:bodyPr/>
                    <a:lstStyle/>
                    <a:p>
                      <a:pPr marL="0" indent="0">
                        <a:lnSpc>
                          <a:spcPct val="107000"/>
                        </a:lnSpc>
                        <a:spcAft>
                          <a:spcPts val="0"/>
                        </a:spcAft>
                      </a:pP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Иккинчи босқичдан учинчи босқичга ўтиш</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Чили</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Эстония, Литва, Польша, Туркия, Россия</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Венгрия, Словакия</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Латвия, Тайван</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ь,</a:t>
                      </a:r>
                      <a:r>
                        <a:rPr lang="ru-RU" sz="1400">
                          <a:effectLst/>
                          <a:latin typeface="Times New Roman" panose="02020603050405020304" pitchFamily="18" charset="0"/>
                          <a:ea typeface="Calibri" panose="020F0502020204030204" pitchFamily="34" charset="0"/>
                          <a:cs typeface="Times New Roman" panose="02020603050405020304" pitchFamily="18" charset="0"/>
                        </a:rPr>
                        <a:t> Хитой</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Барчаси юқоридагидек  муҳим, аммо инновадион  омилларнинг аҳамияти ортиб боради</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7429012"/>
                  </a:ext>
                </a:extLst>
              </a:tr>
              <a:tr h="1009378">
                <a:tc>
                  <a:txBody>
                    <a:bodyPr/>
                    <a:lstStyle/>
                    <a:p>
                      <a:pPr>
                        <a:lnSpc>
                          <a:spcPct val="107000"/>
                        </a:lnSpc>
                        <a:spcAft>
                          <a:spcPts val="0"/>
                        </a:spcAft>
                      </a:pPr>
                      <a:r>
                        <a:rPr lang="uz-Cyrl-UZ" sz="1400">
                          <a:effectLst/>
                          <a:latin typeface="Times New Roman" panose="02020603050405020304" pitchFamily="18" charset="0"/>
                          <a:ea typeface="Calibri" panose="020F0502020204030204" pitchFamily="34" charset="0"/>
                          <a:cs typeface="Times New Roman" panose="02020603050405020304" pitchFamily="18" charset="0"/>
                        </a:rPr>
                        <a:t>Учинчи босқич (инновацияга йўналтирилган)</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АҚШ</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a:effectLst/>
                          <a:latin typeface="Times New Roman" panose="02020603050405020304" pitchFamily="18" charset="0"/>
                          <a:ea typeface="Calibri" panose="020F0502020204030204" pitchFamily="34" charset="0"/>
                          <a:cs typeface="Times New Roman" panose="02020603050405020304" pitchFamily="18" charset="0"/>
                        </a:rPr>
                        <a:t>Чехия, Франция, Германия, Ирландия,  Исроил</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a:t>
                      </a:r>
                      <a:r>
                        <a:rPr lang="ru-RU" sz="1400">
                          <a:effectLst/>
                          <a:latin typeface="Times New Roman" panose="02020603050405020304" pitchFamily="18" charset="0"/>
                          <a:ea typeface="Calibri" panose="020F0502020204030204" pitchFamily="34" charset="0"/>
                          <a:cs typeface="Times New Roman" panose="02020603050405020304" pitchFamily="18" charset="0"/>
                        </a:rPr>
                        <a:t> Япония, Корея Ре</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с</a:t>
                      </a:r>
                      <a:r>
                        <a:rPr lang="ru-RU" sz="1400">
                          <a:effectLst/>
                          <a:latin typeface="Times New Roman" panose="02020603050405020304" pitchFamily="18" charset="0"/>
                          <a:ea typeface="Calibri" panose="020F0502020204030204" pitchFamily="34" charset="0"/>
                          <a:cs typeface="Times New Roman" panose="02020603050405020304" pitchFamily="18" charset="0"/>
                        </a:rPr>
                        <a:t>публикас</a:t>
                      </a:r>
                      <a:r>
                        <a:rPr lang="uz-Cyrl-UZ" sz="1400">
                          <a:effectLst/>
                          <a:latin typeface="Times New Roman" panose="02020603050405020304" pitchFamily="18" charset="0"/>
                          <a:ea typeface="Calibri" panose="020F0502020204030204" pitchFamily="34" charset="0"/>
                          <a:cs typeface="Times New Roman" panose="02020603050405020304" pitchFamily="18" charset="0"/>
                        </a:rPr>
                        <a:t>и</a:t>
                      </a:r>
                      <a:r>
                        <a:rPr lang="ru-RU" sz="1400">
                          <a:effectLst/>
                          <a:latin typeface="Times New Roman" panose="02020603050405020304" pitchFamily="18" charset="0"/>
                          <a:ea typeface="Calibri" panose="020F0502020204030204" pitchFamily="34" charset="0"/>
                          <a:cs typeface="Times New Roman" panose="02020603050405020304" pitchFamily="18" charset="0"/>
                        </a:rPr>
                        <a:t>, Испания, Швеция</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Учта</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со</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ҳ</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а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ҳам</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му</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ҳ</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им: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базавий</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талаблар</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с</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амарадорлик</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к</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ў</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рсаткичлари</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ва</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иннова</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ц</a:t>
                      </a:r>
                      <a:r>
                        <a:rPr lang="ru-RU" sz="1400" dirty="0">
                          <a:effectLst/>
                          <a:latin typeface="Times New Roman" panose="02020603050405020304" pitchFamily="18" charset="0"/>
                          <a:ea typeface="Calibri" panose="020F0502020204030204" pitchFamily="34" charset="0"/>
                          <a:cs typeface="Times New Roman" panose="02020603050405020304" pitchFamily="18" charset="0"/>
                        </a:rPr>
                        <a:t>ион </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оми</a:t>
                      </a:r>
                      <a:r>
                        <a:rPr lang="uz-Cyrl-UZ" sz="1400" dirty="0">
                          <a:effectLst/>
                          <a:latin typeface="Times New Roman" panose="02020603050405020304" pitchFamily="18" charset="0"/>
                          <a:ea typeface="Calibri" panose="020F0502020204030204" pitchFamily="34" charset="0"/>
                          <a:cs typeface="Times New Roman" panose="02020603050405020304" pitchFamily="18" charset="0"/>
                        </a:rPr>
                        <a:t>л</a:t>
                      </a:r>
                      <a:r>
                        <a:rPr lang="ru-RU" sz="1400" dirty="0" err="1">
                          <a:effectLst/>
                          <a:latin typeface="Times New Roman" panose="02020603050405020304" pitchFamily="18" charset="0"/>
                          <a:ea typeface="Calibri" panose="020F0502020204030204" pitchFamily="34" charset="0"/>
                          <a:cs typeface="Times New Roman" panose="02020603050405020304" pitchFamily="18" charset="0"/>
                        </a:rPr>
                        <a:t>лар</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44847" marR="4484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9253031"/>
                  </a:ext>
                </a:extLst>
              </a:tr>
            </a:tbl>
          </a:graphicData>
        </a:graphic>
      </p:graphicFrame>
      <p:graphicFrame>
        <p:nvGraphicFramePr>
          <p:cNvPr id="7" name="Схема 6"/>
          <p:cNvGraphicFramePr/>
          <p:nvPr>
            <p:extLst>
              <p:ext uri="{D42A27DB-BD31-4B8C-83A1-F6EECF244321}">
                <p14:modId xmlns:p14="http://schemas.microsoft.com/office/powerpoint/2010/main" val="3022931843"/>
              </p:ext>
            </p:extLst>
          </p:nvPr>
        </p:nvGraphicFramePr>
        <p:xfrm>
          <a:off x="555585" y="601884"/>
          <a:ext cx="11065397" cy="6270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Номер слайда 5"/>
          <p:cNvSpPr>
            <a:spLocks noGrp="1"/>
          </p:cNvSpPr>
          <p:nvPr>
            <p:ph type="sldNum" sz="quarter" idx="12"/>
          </p:nvPr>
        </p:nvSpPr>
        <p:spPr/>
        <p:txBody>
          <a:bodyPr/>
          <a:lstStyle/>
          <a:p>
            <a:fld id="{61BD3E5B-9EE1-4AFD-AFAE-B8A2136B2147}" type="slidenum">
              <a:rPr lang="ru-RU" smtClean="0"/>
              <a:t>104</a:t>
            </a:fld>
            <a:endParaRPr lang="ru-RU"/>
          </a:p>
        </p:txBody>
      </p:sp>
      <p:sp>
        <p:nvSpPr>
          <p:cNvPr id="5" name="Прямоугольник 4"/>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4515603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99389913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09724649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720952801"/>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106</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292-</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577192205"/>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386257785"/>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107</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293-</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55125483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2532467688"/>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108</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294-</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6169158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619597984"/>
              </p:ext>
            </p:extLst>
          </p:nvPr>
        </p:nvGraphicFramePr>
        <p:xfrm>
          <a:off x="838200" y="567159"/>
          <a:ext cx="10515600" cy="56098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109</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295-</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282043797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92247765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110</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296-</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67398981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242123864"/>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111</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297-</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372424882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591647422"/>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112</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298-</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66016819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250724001"/>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113</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299-</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8027543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17134016"/>
              </p:ext>
            </p:extLst>
          </p:nvPr>
        </p:nvGraphicFramePr>
        <p:xfrm>
          <a:off x="838200" y="520861"/>
          <a:ext cx="10515600" cy="56561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114</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300-</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97381122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662817475"/>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115</a:t>
            </a:fld>
            <a:endParaRPr lang="ru-RU"/>
          </a:p>
        </p:txBody>
      </p:sp>
      <p:sp>
        <p:nvSpPr>
          <p:cNvPr id="6" name="Прямоугольник 5"/>
          <p:cNvSpPr/>
          <p:nvPr/>
        </p:nvSpPr>
        <p:spPr>
          <a:xfrm>
            <a:off x="509286" y="6354512"/>
            <a:ext cx="11181144" cy="246221"/>
          </a:xfrm>
          <a:prstGeom prst="rect">
            <a:avLst/>
          </a:prstGeom>
        </p:spPr>
        <p:txBody>
          <a:bodyPr wrap="square">
            <a:spAutoFit/>
          </a:bodyPr>
          <a:lstStyle/>
          <a:p>
            <a:pPr lvl="0"/>
            <a:r>
              <a:rPr lang="en-US" sz="1000" dirty="0" err="1">
                <a:latin typeface="Times New Roman" panose="02020603050405020304" pitchFamily="18" charset="0"/>
                <a:cs typeface="Times New Roman" panose="02020603050405020304" pitchFamily="18" charset="0"/>
              </a:rPr>
              <a:t>Sh.Sh.Shodmonov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B.D.Xajiy</a:t>
            </a:r>
            <a:r>
              <a:rPr lang="ru-RU" sz="1000" dirty="0">
                <a:latin typeface="Times New Roman" panose="02020603050405020304" pitchFamily="18" charset="0"/>
                <a:cs typeface="Times New Roman" panose="02020603050405020304" pitchFamily="18" charset="0"/>
              </a:rPr>
              <a:t>е</a:t>
            </a:r>
            <a:r>
              <a:rPr lang="en-US" sz="1000" dirty="0">
                <a:latin typeface="Times New Roman" panose="02020603050405020304" pitchFamily="18" charset="0"/>
                <a:cs typeface="Times New Roman" panose="02020603050405020304" pitchFamily="18" charset="0"/>
              </a:rPr>
              <a:t>v,  </a:t>
            </a:r>
            <a:r>
              <a:rPr lang="en-US" sz="1000" dirty="0" err="1">
                <a:latin typeface="Times New Roman" panose="02020603050405020304" pitchFamily="18" charset="0"/>
                <a:cs typeface="Times New Roman" panose="02020603050405020304" pitchFamily="18" charset="0"/>
              </a:rPr>
              <a:t>R.A.Yusupov</a:t>
            </a:r>
            <a:r>
              <a:rPr lang="en-US" sz="1000" dirty="0">
                <a:latin typeface="Times New Roman" panose="02020603050405020304" pitchFamily="18" charset="0"/>
                <a:cs typeface="Times New Roman" panose="02020603050405020304" pitchFamily="18" charset="0"/>
              </a:rPr>
              <a: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Iqtis</a:t>
            </a:r>
            <a:r>
              <a:rPr lang="ru-RU" sz="1000" dirty="0">
                <a:latin typeface="Times New Roman" panose="02020603050405020304" pitchFamily="18" charset="0"/>
                <a:cs typeface="Times New Roman" panose="02020603050405020304" pitchFamily="18" charset="0"/>
              </a:rPr>
              <a:t>о</a:t>
            </a:r>
            <a:r>
              <a:rPr lang="en-US" sz="1000" dirty="0" err="1">
                <a:latin typeface="Times New Roman" panose="02020603050405020304" pitchFamily="18" charset="0"/>
                <a:cs typeface="Times New Roman" panose="02020603050405020304" pitchFamily="18" charset="0"/>
              </a:rPr>
              <a:t>diy</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taraqqiyot</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jadallashuvi</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O‘quv</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qo‘llanma</a:t>
            </a:r>
            <a:r>
              <a:rPr lang="en-US" sz="1000" dirty="0">
                <a:latin typeface="Times New Roman" panose="02020603050405020304" pitchFamily="18" charset="0"/>
                <a:cs typeface="Times New Roman" panose="02020603050405020304" pitchFamily="18" charset="0"/>
              </a:rPr>
              <a:t>. – T.: «</a:t>
            </a:r>
            <a:r>
              <a:rPr lang="en-US" sz="1000" dirty="0" err="1">
                <a:latin typeface="Times New Roman" panose="02020603050405020304" pitchFamily="18" charset="0"/>
                <a:cs typeface="Times New Roman" panose="02020603050405020304" pitchFamily="18" charset="0"/>
              </a:rPr>
              <a:t>Innovatsion</a:t>
            </a:r>
            <a:r>
              <a:rPr lang="uz-Cyrl-UZ"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rivojlanish</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nashriyot-matbaa</a:t>
            </a:r>
            <a:r>
              <a:rPr lang="en-US" sz="1000" dirty="0">
                <a:latin typeface="Times New Roman" panose="02020603050405020304" pitchFamily="18" charset="0"/>
                <a:cs typeface="Times New Roman" panose="02020603050405020304" pitchFamily="18" charset="0"/>
              </a:rPr>
              <a:t> </a:t>
            </a:r>
            <a:r>
              <a:rPr lang="en-US" sz="1000" dirty="0" err="1">
                <a:latin typeface="Times New Roman" panose="02020603050405020304" pitchFamily="18" charset="0"/>
                <a:cs typeface="Times New Roman" panose="02020603050405020304" pitchFamily="18" charset="0"/>
              </a:rPr>
              <a:t>uyi</a:t>
            </a:r>
            <a:r>
              <a:rPr lang="en-US" sz="1000" dirty="0">
                <a:latin typeface="Times New Roman" panose="02020603050405020304" pitchFamily="18" charset="0"/>
                <a:cs typeface="Times New Roman" panose="02020603050405020304" pitchFamily="18" charset="0"/>
              </a:rPr>
              <a:t>», 2021</a:t>
            </a:r>
            <a:r>
              <a:rPr lang="uz-Cyrl-UZ" sz="1000" dirty="0">
                <a:latin typeface="Times New Roman" panose="02020603050405020304" pitchFamily="18" charset="0"/>
                <a:cs typeface="Times New Roman" panose="02020603050405020304" pitchFamily="18" charset="0"/>
              </a:rPr>
              <a:t>.</a:t>
            </a:r>
            <a:r>
              <a:rPr lang="en-US" sz="1000" dirty="0">
                <a:latin typeface="Times New Roman" panose="02020603050405020304" pitchFamily="18" charset="0"/>
                <a:cs typeface="Times New Roman" panose="02020603050405020304" pitchFamily="18" charset="0"/>
              </a:rPr>
              <a:t> </a:t>
            </a:r>
            <a:r>
              <a:rPr lang="uz-Cyrl-UZ" sz="1000" dirty="0" smtClean="0">
                <a:latin typeface="Times New Roman" panose="02020603050405020304" pitchFamily="18" charset="0"/>
                <a:cs typeface="Times New Roman" panose="02020603050405020304" pitchFamily="18" charset="0"/>
              </a:rPr>
              <a:t>301-</a:t>
            </a:r>
            <a:r>
              <a:rPr lang="en-US" sz="1000" dirty="0" smtClean="0">
                <a:latin typeface="Times New Roman" panose="02020603050405020304" pitchFamily="18" charset="0"/>
                <a:cs typeface="Times New Roman" panose="02020603050405020304" pitchFamily="18" charset="0"/>
              </a:rPr>
              <a:t>b</a:t>
            </a:r>
            <a:r>
              <a:rPr lang="en-US" sz="1000" dirty="0">
                <a:latin typeface="Times New Roman" panose="02020603050405020304" pitchFamily="18" charset="0"/>
                <a:cs typeface="Times New Roman" panose="02020603050405020304" pitchFamily="18" charset="0"/>
              </a:rPr>
              <a:t>.</a:t>
            </a:r>
            <a:endParaRPr lang="ru-RU" sz="1000" dirty="0"/>
          </a:p>
        </p:txBody>
      </p:sp>
    </p:spTree>
    <p:extLst>
      <p:ext uri="{BB962C8B-B14F-4D97-AF65-F5344CB8AC3E}">
        <p14:creationId xmlns:p14="http://schemas.microsoft.com/office/powerpoint/2010/main" val="177759918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nvPr>
        </p:nvGraphicFramePr>
        <p:xfrm>
          <a:off x="590309" y="555584"/>
          <a:ext cx="11019099" cy="987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387345002"/>
              </p:ext>
            </p:extLst>
          </p:nvPr>
        </p:nvGraphicFramePr>
        <p:xfrm>
          <a:off x="590309" y="1542851"/>
          <a:ext cx="11019099" cy="483847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5302988"/>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513811191"/>
              </p:ext>
            </p:extLst>
          </p:nvPr>
        </p:nvGraphicFramePr>
        <p:xfrm>
          <a:off x="838200" y="775504"/>
          <a:ext cx="10515600" cy="54014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Номер слайда 3"/>
          <p:cNvSpPr>
            <a:spLocks noGrp="1"/>
          </p:cNvSpPr>
          <p:nvPr>
            <p:ph type="sldNum" sz="quarter" idx="12"/>
          </p:nvPr>
        </p:nvSpPr>
        <p:spPr/>
        <p:txBody>
          <a:bodyPr/>
          <a:lstStyle/>
          <a:p>
            <a:fld id="{61BD3E5B-9EE1-4AFD-AFAE-B8A2136B2147}" type="slidenum">
              <a:rPr lang="ru-RU" smtClean="0"/>
              <a:t>117</a:t>
            </a:fld>
            <a:endParaRPr lang="ru-RU"/>
          </a:p>
        </p:txBody>
      </p:sp>
    </p:spTree>
    <p:extLst>
      <p:ext uri="{BB962C8B-B14F-4D97-AF65-F5344CB8AC3E}">
        <p14:creationId xmlns:p14="http://schemas.microsoft.com/office/powerpoint/2010/main" val="322241129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613</TotalTime>
  <Words>9516</Words>
  <Application>Microsoft Office PowerPoint</Application>
  <PresentationFormat>Широкоэкранный</PresentationFormat>
  <Paragraphs>670</Paragraphs>
  <Slides>117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117</vt:i4>
      </vt:variant>
    </vt:vector>
  </HeadingPairs>
  <TitlesOfParts>
    <vt:vector size="12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IV БОБ. МАКРОИҚТИСОДИЙ РИВОЖЛАНИШНИНГ АСОСИЙ МОДЕЛЛАРИ ВА ЖАҲОН ИҚТИСОДИЁТИДА МАМЛАКАТЛАР РАҚОБАТБАРДОШЛИГИ</dc:title>
  <dc:creator>Yusupov Ravshanbek Aminbayevich</dc:creator>
  <cp:lastModifiedBy>Yusupov Ravshanbek Aminbayevich</cp:lastModifiedBy>
  <cp:revision>24</cp:revision>
  <dcterms:created xsi:type="dcterms:W3CDTF">2021-05-24T03:39:51Z</dcterms:created>
  <dcterms:modified xsi:type="dcterms:W3CDTF">2022-06-06T06:44:47Z</dcterms:modified>
</cp:coreProperties>
</file>