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4"/>
  </p:notesMasterIdLst>
  <p:handoutMasterIdLst>
    <p:handoutMasterId r:id="rId45"/>
  </p:handoutMasterIdLst>
  <p:sldIdLst>
    <p:sldId id="256" r:id="rId2"/>
    <p:sldId id="261" r:id="rId3"/>
    <p:sldId id="262" r:id="rId4"/>
    <p:sldId id="291" r:id="rId5"/>
    <p:sldId id="305" r:id="rId6"/>
    <p:sldId id="306" r:id="rId7"/>
    <p:sldId id="307" r:id="rId8"/>
    <p:sldId id="308" r:id="rId9"/>
    <p:sldId id="309" r:id="rId10"/>
    <p:sldId id="310" r:id="rId11"/>
    <p:sldId id="317" r:id="rId12"/>
    <p:sldId id="319" r:id="rId13"/>
    <p:sldId id="320" r:id="rId14"/>
    <p:sldId id="331" r:id="rId15"/>
    <p:sldId id="332" r:id="rId16"/>
    <p:sldId id="333" r:id="rId17"/>
    <p:sldId id="334" r:id="rId18"/>
    <p:sldId id="335" r:id="rId19"/>
    <p:sldId id="336" r:id="rId20"/>
    <p:sldId id="337" r:id="rId21"/>
    <p:sldId id="338" r:id="rId22"/>
    <p:sldId id="339" r:id="rId23"/>
    <p:sldId id="340" r:id="rId24"/>
    <p:sldId id="343" r:id="rId25"/>
    <p:sldId id="344" r:id="rId26"/>
    <p:sldId id="345" r:id="rId27"/>
    <p:sldId id="346" r:id="rId28"/>
    <p:sldId id="347" r:id="rId29"/>
    <p:sldId id="348" r:id="rId30"/>
    <p:sldId id="349" r:id="rId31"/>
    <p:sldId id="350" r:id="rId32"/>
    <p:sldId id="351" r:id="rId33"/>
    <p:sldId id="352" r:id="rId34"/>
    <p:sldId id="353" r:id="rId35"/>
    <p:sldId id="354" r:id="rId36"/>
    <p:sldId id="355" r:id="rId37"/>
    <p:sldId id="356" r:id="rId38"/>
    <p:sldId id="357" r:id="rId39"/>
    <p:sldId id="358" r:id="rId40"/>
    <p:sldId id="359" r:id="rId41"/>
    <p:sldId id="360" r:id="rId42"/>
    <p:sldId id="361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0000"/>
    <a:srgbClr val="4C1918"/>
    <a:srgbClr val="2A170F"/>
    <a:srgbClr val="212932"/>
    <a:srgbClr val="374454"/>
    <a:srgbClr val="758DAF"/>
    <a:srgbClr val="AE0001"/>
    <a:srgbClr val="02489D"/>
    <a:srgbClr val="270100"/>
    <a:srgbClr val="5911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929F9F4-4A8F-4326-A1B4-22849713DDAB}" styleName="Темный стиль 1 - акцент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26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2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144F17-2CD1-4301-B174-56C7307D2D36}" type="datetimeFigureOut">
              <a:rPr lang="ru-RU" smtClean="0"/>
              <a:pPr/>
              <a:t>31-05-2019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67A195-C975-437D-BFE5-0CC018EA94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294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9918D-BCC0-4AC7-94EA-FEC7E2A75CE4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4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4CD9E-C67D-4F78-889E-0CE1DC96E107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94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5A0CD-69D5-44C0-A29B-29B497F0B376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5CD3E-05F8-454E-BF57-813E547FB1D5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0EEB1-DF8D-4452-9D2B-E1857D75730C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28AA6-90FC-4E82-B05F-B228A632F6E2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F77A6-0536-435B-B690-11601EBDAEEE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AE9B9-5CD9-4D8F-B008-372E3B142033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8943F-3A21-4616-BE59-FB49CDA1D364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5A60-CF4B-4FB7-B44E-C94FA084968B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CF139-BCC7-4F5B-99D7-09C5B48DF168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087" y="1465729"/>
            <a:ext cx="7900264" cy="471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603A7-8E34-4C72-978F-F3D2CA574484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69891" cy="133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0" y="5287388"/>
            <a:ext cx="2362200" cy="1570612"/>
          </a:xfrm>
          <a:prstGeom prst="rect">
            <a:avLst/>
          </a:prstGeom>
        </p:spPr>
      </p:pic>
      <p:sp>
        <p:nvSpPr>
          <p:cNvPr id="15" name="Прямоугольник 14"/>
          <p:cNvSpPr/>
          <p:nvPr userDrawn="1"/>
        </p:nvSpPr>
        <p:spPr>
          <a:xfrm rot="16200000">
            <a:off x="6504494" y="5564694"/>
            <a:ext cx="1570612" cy="1016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781798" y="5278442"/>
            <a:ext cx="2362202" cy="1016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0800000">
            <a:off x="6768236" y="2803462"/>
            <a:ext cx="2362202" cy="247497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 userDrawn="1"/>
        </p:nvSpPr>
        <p:spPr>
          <a:xfrm rot="5400000">
            <a:off x="4412355" y="4439410"/>
            <a:ext cx="2362202" cy="247497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2" y="774700"/>
            <a:ext cx="9149282" cy="6083300"/>
          </a:xfrm>
          <a:prstGeom prst="rect">
            <a:avLst/>
          </a:prstGeom>
        </p:spPr>
      </p:pic>
      <p:sp>
        <p:nvSpPr>
          <p:cNvPr id="6" name="Надпись 310"/>
          <p:cNvSpPr txBox="1">
            <a:spLocks noChangeArrowheads="1"/>
          </p:cNvSpPr>
          <p:nvPr/>
        </p:nvSpPr>
        <p:spPr bwMode="auto">
          <a:xfrm>
            <a:off x="189186" y="236483"/>
            <a:ext cx="8802414" cy="1458967"/>
          </a:xfrm>
          <a:prstGeom prst="rect">
            <a:avLst/>
          </a:prstGeom>
          <a:gradFill rotWithShape="1">
            <a:gsLst>
              <a:gs pos="0">
                <a:srgbClr val="0000FF">
                  <a:alpha val="70000"/>
                </a:srgbClr>
              </a:gs>
              <a:gs pos="50000">
                <a:srgbClr val="0000FF">
                  <a:gamma/>
                  <a:tint val="3922"/>
                  <a:invGamma/>
                </a:srgbClr>
              </a:gs>
              <a:gs pos="100000">
                <a:srgbClr val="0000FF">
                  <a:alpha val="70000"/>
                </a:srgbClr>
              </a:gs>
            </a:gsLst>
            <a:lin ang="5400000" scaled="1"/>
          </a:gra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r>
              <a:rPr lang="en-US" sz="2800" b="1" i="1" dirty="0" smtClean="0"/>
              <a:t>1</a:t>
            </a:r>
            <a:r>
              <a:rPr lang="uz-Cyrl-UZ" sz="2800" b="1" i="1" dirty="0" smtClean="0"/>
              <a:t>2</a:t>
            </a:r>
            <a:r>
              <a:rPr lang="en-US" sz="2800" b="1" i="1" dirty="0" smtClean="0"/>
              <a:t>- MODUL. </a:t>
            </a:r>
            <a:r>
              <a:rPr lang="uz-Cyrl-UZ" sz="2800" b="1" i="1" dirty="0" smtClean="0"/>
              <a:t>KORXONANI BOSHQARISHNI TASHKIL QILISH.</a:t>
            </a:r>
            <a:endParaRPr lang="ru-RU" sz="2800" b="1" i="1" dirty="0" smtClean="0"/>
          </a:p>
          <a:p>
            <a:pPr algn="ctr"/>
            <a:r>
              <a:rPr lang="uz-Cyrl-UZ" sz="2800" b="1" i="1" dirty="0" smtClean="0"/>
              <a:t>MODULE 1</a:t>
            </a:r>
            <a:r>
              <a:rPr lang="en-US" sz="2800" b="1" i="1" dirty="0" smtClean="0"/>
              <a:t>2.</a:t>
            </a:r>
            <a:r>
              <a:rPr lang="uz-Cyrl-UZ" sz="2800" b="1" i="1" dirty="0" smtClean="0"/>
              <a:t> ORGANIZATION OF ENTERPRISE MANAGEMENT.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2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68215" y="1370726"/>
            <a:ext cx="828821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uz-Cyrl-UZ" sz="2400" b="1" dirty="0"/>
              <a:t>Boshqaruv jarayonini tashkil etish haqida tushuncha</a:t>
            </a:r>
            <a:endParaRPr lang="ru-RU" sz="2400" dirty="0"/>
          </a:p>
          <a:p>
            <a:pPr marL="457200" lvl="0" indent="-457200">
              <a:buFont typeface="+mj-lt"/>
              <a:buAutoNum type="arabicPeriod"/>
            </a:pPr>
            <a:r>
              <a:rPr lang="en-US" sz="2400" b="1" dirty="0" err="1"/>
              <a:t>Boshqaruv</a:t>
            </a:r>
            <a:r>
              <a:rPr lang="en-US" sz="2400" b="1" dirty="0"/>
              <a:t> </a:t>
            </a:r>
            <a:r>
              <a:rPr lang="en-US" sz="2400" b="1" dirty="0" err="1"/>
              <a:t>jarayonida</a:t>
            </a:r>
            <a:r>
              <a:rPr lang="en-US" sz="2400" b="1" dirty="0"/>
              <a:t> </a:t>
            </a:r>
            <a:r>
              <a:rPr lang="en-US" sz="2400" b="1" dirty="0" err="1"/>
              <a:t>loyihalashni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etish</a:t>
            </a:r>
            <a:endParaRPr lang="ru-RU" sz="2400" dirty="0"/>
          </a:p>
          <a:p>
            <a:pPr marL="457200" lvl="0" indent="-457200">
              <a:buFont typeface="+mj-lt"/>
              <a:buAutoNum type="arabicPeriod"/>
            </a:pPr>
            <a:r>
              <a:rPr lang="en-US" sz="2400" b="1" dirty="0" err="1"/>
              <a:t>Boshqaruvning</a:t>
            </a:r>
            <a:r>
              <a:rPr lang="en-US" sz="2400" b="1" dirty="0"/>
              <a:t> </a:t>
            </a:r>
            <a:r>
              <a:rPr lang="en-US" sz="2400" b="1" dirty="0" err="1"/>
              <a:t>tashkiliy</a:t>
            </a:r>
            <a:r>
              <a:rPr lang="en-US" sz="2400" b="1" dirty="0"/>
              <a:t> </a:t>
            </a:r>
            <a:r>
              <a:rPr lang="en-US" sz="2400" b="1" dirty="0" err="1" smtClean="0"/>
              <a:t>strukturasi</a:t>
            </a:r>
            <a:endParaRPr lang="uz-Cyrl-UZ" sz="2400" b="1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400" b="1" dirty="0" err="1"/>
              <a:t>Ixtironi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etish</a:t>
            </a:r>
            <a:r>
              <a:rPr lang="en-US" sz="2400" b="1" dirty="0"/>
              <a:t>.</a:t>
            </a:r>
            <a:endParaRPr lang="ru-RU" sz="2400" dirty="0"/>
          </a:p>
          <a:p>
            <a:pPr marL="457200" lvl="0" indent="-457200">
              <a:buFont typeface="+mj-lt"/>
              <a:buAutoNum type="arabicPeriod"/>
            </a:pPr>
            <a:r>
              <a:rPr lang="en-US" sz="2400" b="1" dirty="0" err="1"/>
              <a:t>Patentshunoslikni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etish</a:t>
            </a:r>
            <a:r>
              <a:rPr lang="en-US" sz="2400" b="1" dirty="0"/>
              <a:t>.</a:t>
            </a:r>
            <a:endParaRPr lang="ru-RU" sz="2400" dirty="0"/>
          </a:p>
          <a:p>
            <a:pPr marL="457200" lvl="0" indent="-457200">
              <a:buFont typeface="+mj-lt"/>
              <a:buAutoNum type="arabicPeriod"/>
            </a:pPr>
            <a:r>
              <a:rPr lang="en-US" sz="2400" b="1" dirty="0" err="1"/>
              <a:t>Ratsionalizatorlik</a:t>
            </a:r>
            <a:r>
              <a:rPr lang="en-US" sz="2400" b="1" dirty="0"/>
              <a:t> </a:t>
            </a:r>
            <a:r>
              <a:rPr lang="en-US" sz="2400" b="1" dirty="0" err="1"/>
              <a:t>takliflarini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r>
              <a:rPr lang="en-US" sz="2400" b="1" dirty="0"/>
              <a:t>.</a:t>
            </a:r>
            <a:endParaRPr lang="ru-RU" sz="2400" dirty="0"/>
          </a:p>
          <a:p>
            <a:pPr marL="457200" lvl="0" indent="-457200">
              <a:buFont typeface="+mj-lt"/>
              <a:buAutoNum type="arabicPeriod"/>
            </a:pPr>
            <a:r>
              <a:rPr lang="en-US" sz="2400" b="1" dirty="0" err="1"/>
              <a:t>Ratsionalizatorlik</a:t>
            </a:r>
            <a:r>
              <a:rPr lang="en-US" sz="2400" b="1" dirty="0"/>
              <a:t> </a:t>
            </a:r>
            <a:r>
              <a:rPr lang="en-US" sz="2400" b="1" dirty="0" err="1"/>
              <a:t>takliflarini</a:t>
            </a:r>
            <a:r>
              <a:rPr lang="en-US" sz="2400" b="1" dirty="0"/>
              <a:t> </a:t>
            </a:r>
            <a:r>
              <a:rPr lang="en-US" sz="2400" b="1" dirty="0" err="1"/>
              <a:t>hujjatlartirish</a:t>
            </a:r>
            <a:r>
              <a:rPr lang="en-US" sz="2400" b="1" dirty="0"/>
              <a:t>.</a:t>
            </a:r>
            <a:endParaRPr lang="ru-RU" sz="2400" dirty="0"/>
          </a:p>
          <a:p>
            <a:pPr marL="457200" lvl="0" indent="-457200">
              <a:buFont typeface="+mj-lt"/>
              <a:buAutoNum type="arabicPeriod"/>
            </a:pPr>
            <a:r>
              <a:rPr lang="en-US" sz="2400" b="1" dirty="0" err="1"/>
              <a:t>Ratsionalizatorlik</a:t>
            </a:r>
            <a:r>
              <a:rPr lang="en-US" sz="2400" b="1" dirty="0"/>
              <a:t> </a:t>
            </a:r>
            <a:r>
              <a:rPr lang="en-US" sz="2400" b="1" dirty="0" err="1"/>
              <a:t>takliflari</a:t>
            </a:r>
            <a:r>
              <a:rPr lang="en-US" sz="2400" b="1" dirty="0"/>
              <a:t> </a:t>
            </a:r>
            <a:r>
              <a:rPr lang="en-US" sz="2400" b="1" dirty="0" err="1"/>
              <a:t>uchun</a:t>
            </a:r>
            <a:r>
              <a:rPr lang="en-US" sz="2400" b="1" dirty="0"/>
              <a:t> </a:t>
            </a:r>
            <a:r>
              <a:rPr lang="en-US" sz="2400" b="1" dirty="0" err="1"/>
              <a:t>berilgan</a:t>
            </a:r>
            <a:r>
              <a:rPr lang="en-US" sz="2400" b="1" dirty="0"/>
              <a:t> </a:t>
            </a:r>
            <a:r>
              <a:rPr lang="en-US" sz="2400" b="1" dirty="0" err="1"/>
              <a:t>arizani</a:t>
            </a:r>
            <a:r>
              <a:rPr lang="en-US" sz="2400" b="1" dirty="0"/>
              <a:t> </a:t>
            </a:r>
            <a:r>
              <a:rPr lang="en-US" sz="2400" b="1" dirty="0" err="1"/>
              <a:t>ko‘rib</a:t>
            </a:r>
            <a:r>
              <a:rPr lang="en-US" sz="2400" b="1" dirty="0"/>
              <a:t> </a:t>
            </a:r>
            <a:r>
              <a:rPr lang="en-US" sz="2400" b="1" dirty="0" err="1"/>
              <a:t>chiqish</a:t>
            </a:r>
            <a:r>
              <a:rPr lang="en-US" sz="2400" b="1" dirty="0"/>
              <a:t> </a:t>
            </a:r>
            <a:r>
              <a:rPr lang="en-US" sz="2400" b="1" dirty="0" err="1"/>
              <a:t>tartibi</a:t>
            </a:r>
            <a:r>
              <a:rPr lang="en-US" sz="2400" b="1" dirty="0"/>
              <a:t>.</a:t>
            </a:r>
            <a:endParaRPr lang="ru-RU" sz="2400" dirty="0"/>
          </a:p>
          <a:p>
            <a:pPr marL="457200" lvl="0" indent="-457200">
              <a:buFont typeface="+mj-lt"/>
              <a:buAutoNum type="arabicPeriod"/>
            </a:pPr>
            <a:r>
              <a:rPr lang="en-US" sz="2400" b="1" dirty="0" err="1"/>
              <a:t>Ilmiy</a:t>
            </a:r>
            <a:r>
              <a:rPr lang="en-US" sz="2400" b="1" dirty="0"/>
              <a:t> </a:t>
            </a:r>
            <a:r>
              <a:rPr lang="en-US" sz="2400" b="1" dirty="0" err="1"/>
              <a:t>izlanishlarni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r>
              <a:rPr lang="en-US" sz="2400" b="1" dirty="0"/>
              <a:t>.</a:t>
            </a:r>
            <a:endParaRPr lang="ru-RU" sz="2400" dirty="0"/>
          </a:p>
          <a:p>
            <a:pPr marL="457200" lvl="0" indent="-457200">
              <a:buFont typeface="+mj-lt"/>
              <a:buAutoNum type="arabicPeriod"/>
            </a:pPr>
            <a:r>
              <a:rPr lang="en-US" sz="2400" b="1" dirty="0" err="1"/>
              <a:t>Davlat</a:t>
            </a:r>
            <a:r>
              <a:rPr lang="en-US" sz="2400" b="1" dirty="0"/>
              <a:t> </a:t>
            </a:r>
            <a:r>
              <a:rPr lang="en-US" sz="2400" b="1" dirty="0" err="1"/>
              <a:t>byudjeti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xo‘jalik</a:t>
            </a:r>
            <a:r>
              <a:rPr lang="en-US" sz="2400" b="1" dirty="0"/>
              <a:t> </a:t>
            </a:r>
            <a:r>
              <a:rPr lang="en-US" sz="2400" b="1" dirty="0" err="1"/>
              <a:t>shartnomalari</a:t>
            </a:r>
            <a:r>
              <a:rPr lang="en-US" sz="2400" b="1" dirty="0"/>
              <a:t> </a:t>
            </a:r>
            <a:r>
              <a:rPr lang="en-US" sz="2400" b="1" dirty="0" err="1"/>
              <a:t>asosida</a:t>
            </a:r>
            <a:r>
              <a:rPr lang="en-US" sz="2400" b="1" dirty="0"/>
              <a:t> </a:t>
            </a:r>
            <a:r>
              <a:rPr lang="en-US" sz="2400" b="1" dirty="0" err="1"/>
              <a:t>olib</a:t>
            </a:r>
            <a:r>
              <a:rPr lang="en-US" sz="2400" b="1" dirty="0"/>
              <a:t> </a:t>
            </a:r>
            <a:r>
              <a:rPr lang="en-US" sz="2400" b="1" dirty="0" err="1"/>
              <a:t>boriladigan</a:t>
            </a:r>
            <a:r>
              <a:rPr lang="en-US" sz="2400" b="1" dirty="0"/>
              <a:t> </a:t>
            </a:r>
            <a:r>
              <a:rPr lang="en-US" sz="2400" b="1" dirty="0" err="1"/>
              <a:t>ilmiy</a:t>
            </a:r>
            <a:r>
              <a:rPr lang="en-US" sz="2400" b="1" dirty="0"/>
              <a:t> </a:t>
            </a:r>
            <a:r>
              <a:rPr lang="en-US" sz="2400" b="1" dirty="0" err="1"/>
              <a:t>ishlarni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 smtClean="0"/>
              <a:t>etish</a:t>
            </a:r>
            <a:r>
              <a:rPr lang="uz-Cyrl-UZ" sz="2400" b="1" dirty="0"/>
              <a:t>.</a:t>
            </a:r>
            <a:endParaRPr lang="ru-RU" sz="2400" dirty="0"/>
          </a:p>
        </p:txBody>
      </p:sp>
      <p:pic>
        <p:nvPicPr>
          <p:cNvPr id="6" name="Picture 5" descr="four_comput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24758" y="5804731"/>
            <a:ext cx="1151417" cy="105636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03129" y="-291863"/>
            <a:ext cx="677473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n-US" sz="2800" b="1" i="1" dirty="0" smtClean="0"/>
          </a:p>
          <a:p>
            <a:pPr algn="ctr"/>
            <a:r>
              <a:rPr lang="uz-Cyrl-UZ" sz="2800" b="1" i="1" dirty="0" smtClean="0"/>
              <a:t>KORXONANI </a:t>
            </a:r>
            <a:r>
              <a:rPr lang="uz-Cyrl-UZ" sz="2800" b="1" i="1" dirty="0"/>
              <a:t>BOSHQARISHNI TASHKIL </a:t>
            </a:r>
            <a:r>
              <a:rPr lang="uz-Cyrl-UZ" sz="2800" b="1" i="1" dirty="0" smtClean="0"/>
              <a:t>QILISH</a:t>
            </a:r>
            <a:endParaRPr lang="ru-RU" sz="2800" b="1" i="1" dirty="0"/>
          </a:p>
          <a:p>
            <a:pPr algn="ctr">
              <a:spcAft>
                <a:spcPts val="0"/>
              </a:spcAft>
            </a:pPr>
            <a:endParaRPr lang="en-US" sz="1200" b="1" dirty="0" smtClean="0"/>
          </a:p>
          <a:p>
            <a:pPr algn="ctr">
              <a:spcAft>
                <a:spcPts val="0"/>
              </a:spcAft>
            </a:pPr>
            <a:r>
              <a:rPr lang="en-US" sz="2800" b="1" dirty="0" smtClean="0"/>
              <a:t>REJA</a:t>
            </a:r>
            <a:r>
              <a:rPr lang="en-US" sz="2800" b="1" i="1" dirty="0" smtClean="0"/>
              <a:t>:</a:t>
            </a:r>
            <a:endParaRPr lang="en-US" sz="2800" b="1" i="1" dirty="0"/>
          </a:p>
        </p:txBody>
      </p:sp>
    </p:spTree>
    <p:extLst>
      <p:ext uri="{BB962C8B-B14F-4D97-AF65-F5344CB8AC3E}">
        <p14:creationId xmlns:p14="http://schemas.microsoft.com/office/powerpoint/2010/main" val="193322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735014" y="123635"/>
            <a:ext cx="68420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uz-Cyrl-UZ" sz="2400" b="1" dirty="0"/>
              <a:t>Boshqaruv jarayonini tashkil etish haqida tushuncha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7004" y="862600"/>
            <a:ext cx="87401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	</a:t>
            </a:r>
            <a:r>
              <a:rPr lang="uz-Cyrl-UZ" sz="2400" dirty="0" smtClean="0"/>
              <a:t>Boshqaruv </a:t>
            </a:r>
            <a:r>
              <a:rPr lang="uz-Cyrl-UZ" sz="2400" dirty="0"/>
              <a:t>jarayoni tartibga solingan bo‘lishi kerak, aks holda u samarasiz bo‘lib qolishi mumkin. Boshqaruv jarayonini tashkil etish - uni har tomonlama tartibga solishi jarayonni amalga oshirishdagi aniqlik, ketma -ketlik va ruxsat etilgan chegaralarni aniqlovchi vositadir. Boshqacha qilib aytganda, boshqaruv jarayonini tashkil etish bu ijtimoiy - iqtisodiy tizimda hamkorlikda mehnat qilish bitimlari talablariga asosan boshqaruv jarayonining maqsadga muvofiq vaqt va fazoda qurish demakdir. Boshqaruv jarayonini tashkil etish, umuman olganda quyidagilardan tashkil topadi:</a:t>
            </a:r>
            <a:endParaRPr lang="ru-RU" sz="2400" dirty="0"/>
          </a:p>
          <a:p>
            <a:pPr algn="just"/>
            <a:r>
              <a:rPr lang="uz-Cyrl-UZ" sz="2400" dirty="0"/>
              <a:t>ishlarni bosqichlar bo‘yicha taqsimlash va biriktirish, ularni ketma - ketligi va muddatlarini belgilash, me’yorlash, intizomli jazo choralarini belgilash va boshqaruv jarayonini amalga oshirish bo‘yicha majburiy talablarni kiritish;</a:t>
            </a:r>
            <a:endParaRPr lang="ru-RU" sz="2400" dirty="0"/>
          </a:p>
          <a:p>
            <a:pPr lvl="0" algn="just"/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etishning</a:t>
            </a:r>
            <a:r>
              <a:rPr lang="en-US" sz="2400" dirty="0"/>
              <a:t> </a:t>
            </a:r>
            <a:r>
              <a:rPr lang="en-US" sz="2400" dirty="0" err="1"/>
              <a:t>ahamiyati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mohiyati</a:t>
            </a:r>
            <a:r>
              <a:rPr lang="en-US" sz="2400" dirty="0"/>
              <a:t>.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58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6350" y="247162"/>
            <a:ext cx="863183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/>
              <a:t> Agar </a:t>
            </a:r>
            <a:r>
              <a:rPr lang="en-US" sz="2400" dirty="0" err="1"/>
              <a:t>boshqaruvni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r>
              <a:rPr lang="en-US" sz="2400" dirty="0" err="1"/>
              <a:t>takomillashuvi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tizimi</a:t>
            </a:r>
            <a:r>
              <a:rPr lang="en-US" sz="2400" dirty="0"/>
              <a:t> </a:t>
            </a:r>
            <a:r>
              <a:rPr lang="en-US" sz="2400" dirty="0" smtClean="0"/>
              <a:t>  </a:t>
            </a:r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 </a:t>
            </a:r>
            <a:r>
              <a:rPr lang="en-US" sz="2400" dirty="0" err="1" smtClean="0"/>
              <a:t>strukturalarini</a:t>
            </a:r>
            <a:r>
              <a:rPr lang="en-US" sz="2400" dirty="0" smtClean="0"/>
              <a:t> </a:t>
            </a:r>
            <a:r>
              <a:rPr lang="en-US" sz="2400" dirty="0" err="1"/>
              <a:t>oqilona</a:t>
            </a:r>
            <a:r>
              <a:rPr lang="en-US" sz="2400" dirty="0"/>
              <a:t> </a:t>
            </a:r>
            <a:r>
              <a:rPr lang="en-US" sz="2400" dirty="0" err="1"/>
              <a:t>qurish</a:t>
            </a:r>
            <a:r>
              <a:rPr lang="en-US" sz="2400" dirty="0"/>
              <a:t> </a:t>
            </a:r>
            <a:r>
              <a:rPr lang="en-US" sz="2400" dirty="0" err="1"/>
              <a:t>hisobiga</a:t>
            </a:r>
            <a:r>
              <a:rPr lang="en-US" sz="2400" dirty="0"/>
              <a:t> </a:t>
            </a:r>
            <a:r>
              <a:rPr lang="en-US" sz="2400" dirty="0" err="1"/>
              <a:t>erishilsa</a:t>
            </a:r>
            <a:r>
              <a:rPr lang="en-US" sz="2400" dirty="0"/>
              <a:t>, </a:t>
            </a:r>
            <a:r>
              <a:rPr lang="en-US" sz="2400" dirty="0" err="1"/>
              <a:t>boshqaruvning</a:t>
            </a:r>
            <a:r>
              <a:rPr lang="en-US" sz="2400" dirty="0"/>
              <a:t> </a:t>
            </a:r>
            <a:r>
              <a:rPr lang="en-US" sz="2400" dirty="0" err="1"/>
              <a:t>takomillashuvi</a:t>
            </a:r>
            <a:r>
              <a:rPr lang="en-US" sz="2400" dirty="0"/>
              <a:t> </a:t>
            </a:r>
            <a:r>
              <a:rPr lang="en-US" sz="2400" dirty="0" err="1"/>
              <a:t>ko‘p</a:t>
            </a:r>
            <a:r>
              <a:rPr lang="en-US" sz="2400" dirty="0"/>
              <a:t> </a:t>
            </a:r>
            <a:r>
              <a:rPr lang="en-US" sz="2400" dirty="0" err="1"/>
              <a:t>jihatdan</a:t>
            </a:r>
            <a:r>
              <a:rPr lang="en-US" sz="2400" dirty="0"/>
              <a:t>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. </a:t>
            </a:r>
            <a:r>
              <a:rPr lang="en-US" sz="2400" dirty="0" err="1"/>
              <a:t>Ya’ni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tizimidagi</a:t>
            </a:r>
            <a:r>
              <a:rPr lang="en-US" sz="2400" dirty="0"/>
              <a:t> </a:t>
            </a:r>
            <a:r>
              <a:rPr lang="en-US" sz="2400" dirty="0" err="1"/>
              <a:t>kerakli</a:t>
            </a:r>
            <a:r>
              <a:rPr lang="en-US" sz="2400" dirty="0"/>
              <a:t> </a:t>
            </a:r>
            <a:r>
              <a:rPr lang="en-US" sz="2400" dirty="0" err="1"/>
              <a:t>bo‘g‘inlarni</a:t>
            </a:r>
            <a:r>
              <a:rPr lang="en-US" sz="2400" dirty="0"/>
              <a:t> </a:t>
            </a:r>
            <a:r>
              <a:rPr lang="en-US" sz="2400" dirty="0" err="1"/>
              <a:t>borligi</a:t>
            </a:r>
            <a:r>
              <a:rPr lang="en-US" sz="2400" dirty="0"/>
              <a:t>,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belgilangan</a:t>
            </a:r>
            <a:r>
              <a:rPr lang="en-US" sz="2400" dirty="0"/>
              <a:t> </a:t>
            </a:r>
            <a:r>
              <a:rPr lang="en-US" sz="2400" dirty="0" err="1"/>
              <a:t>tashkiliy</a:t>
            </a:r>
            <a:r>
              <a:rPr lang="en-US" sz="2400" dirty="0"/>
              <a:t> </a:t>
            </a:r>
            <a:r>
              <a:rPr lang="en-US" sz="2400" dirty="0" err="1"/>
              <a:t>maqomda</a:t>
            </a:r>
            <a:r>
              <a:rPr lang="en-US" sz="2400" dirty="0"/>
              <a:t> </a:t>
            </a:r>
            <a:r>
              <a:rPr lang="en-US" sz="2400" dirty="0" err="1"/>
              <a:t>faoliyat</a:t>
            </a:r>
            <a:r>
              <a:rPr lang="en-US" sz="2400" dirty="0"/>
              <a:t> </a:t>
            </a:r>
            <a:r>
              <a:rPr lang="en-US" sz="2400" dirty="0" err="1"/>
              <a:t>ko‘rsatishi</a:t>
            </a:r>
            <a:r>
              <a:rPr lang="en-US" sz="2400" dirty="0"/>
              <a:t>,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bo‘g‘inlarni</a:t>
            </a:r>
            <a:r>
              <a:rPr lang="en-US" sz="2400" dirty="0"/>
              <a:t>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jarayonlarida</a:t>
            </a:r>
            <a:r>
              <a:rPr lang="en-US" sz="2400" dirty="0"/>
              <a:t> </a:t>
            </a:r>
            <a:r>
              <a:rPr lang="en-US" sz="2400" dirty="0" err="1"/>
              <a:t>ishtirok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mezonlari</a:t>
            </a:r>
            <a:r>
              <a:rPr lang="en-US" sz="2400" dirty="0"/>
              <a:t> </a:t>
            </a:r>
            <a:r>
              <a:rPr lang="en-US" sz="2400" dirty="0" err="1"/>
              <a:t>o‘zgarib</a:t>
            </a:r>
            <a:r>
              <a:rPr lang="en-US" sz="2400" dirty="0"/>
              <a:t> </a:t>
            </a:r>
            <a:r>
              <a:rPr lang="en-US" sz="2400" dirty="0" err="1"/>
              <a:t>turishi</a:t>
            </a:r>
            <a:r>
              <a:rPr lang="en-US" sz="2400" dirty="0"/>
              <a:t>; </a:t>
            </a:r>
            <a:r>
              <a:rPr lang="en-US" sz="2400" dirty="0" err="1"/>
              <a:t>hozirgi</a:t>
            </a:r>
            <a:r>
              <a:rPr lang="en-US" sz="2400" dirty="0"/>
              <a:t> </a:t>
            </a:r>
            <a:r>
              <a:rPr lang="en-US" sz="2400" dirty="0" err="1"/>
              <a:t>vaqtda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</a:t>
            </a:r>
            <a:r>
              <a:rPr lang="en-US" sz="2400" dirty="0"/>
              <a:t> </a:t>
            </a:r>
            <a:r>
              <a:rPr lang="en-US" sz="2400" dirty="0" err="1"/>
              <a:t>xarakteri</a:t>
            </a:r>
            <a:r>
              <a:rPr lang="en-US" sz="2400" dirty="0"/>
              <a:t>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strukturasi</a:t>
            </a:r>
            <a:r>
              <a:rPr lang="en-US" sz="2400" dirty="0"/>
              <a:t> </a:t>
            </a:r>
            <a:r>
              <a:rPr lang="en-US" sz="2400" dirty="0" err="1"/>
              <a:t>emas</a:t>
            </a:r>
            <a:r>
              <a:rPr lang="en-US" sz="2400" dirty="0"/>
              <a:t>, </a:t>
            </a:r>
            <a:r>
              <a:rPr lang="en-US" sz="2400" dirty="0" err="1"/>
              <a:t>balki</a:t>
            </a:r>
            <a:r>
              <a:rPr lang="en-US" sz="2400" dirty="0"/>
              <a:t> </a:t>
            </a:r>
            <a:r>
              <a:rPr lang="en-US" sz="2400" dirty="0" err="1"/>
              <a:t>aksincha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</a:t>
            </a:r>
            <a:r>
              <a:rPr lang="en-US" sz="2400" dirty="0"/>
              <a:t> </a:t>
            </a:r>
            <a:r>
              <a:rPr lang="en-US" sz="2400" dirty="0" err="1"/>
              <a:t>strukturasi</a:t>
            </a:r>
            <a:r>
              <a:rPr lang="en-US" sz="2400" dirty="0"/>
              <a:t> </a:t>
            </a:r>
            <a:r>
              <a:rPr lang="en-US" sz="2400" dirty="0" err="1"/>
              <a:t>xarakterini</a:t>
            </a:r>
            <a:r>
              <a:rPr lang="en-US" sz="2400" dirty="0"/>
              <a:t> </a:t>
            </a:r>
            <a:r>
              <a:rPr lang="en-US" sz="2400" dirty="0" err="1"/>
              <a:t>aniqlaydi</a:t>
            </a:r>
            <a:r>
              <a:rPr lang="en-US" sz="2400" dirty="0" smtClean="0"/>
              <a:t>;</a:t>
            </a:r>
          </a:p>
          <a:p>
            <a:pPr lvl="0" algn="just"/>
            <a:r>
              <a:rPr lang="en-US" sz="2400" dirty="0" err="1"/>
              <a:t>ilmiy</a:t>
            </a:r>
            <a:r>
              <a:rPr lang="en-US" sz="2400" dirty="0"/>
              <a:t> -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taraqqiyot</a:t>
            </a:r>
            <a:r>
              <a:rPr lang="en-US" sz="2400" dirty="0"/>
              <a:t> </a:t>
            </a:r>
            <a:r>
              <a:rPr lang="en-US" sz="2400" dirty="0" err="1"/>
              <a:t>sohasida</a:t>
            </a:r>
            <a:r>
              <a:rPr lang="en-US" sz="2400" dirty="0"/>
              <a:t> </a:t>
            </a:r>
            <a:r>
              <a:rPr lang="en-US" sz="2400" dirty="0" err="1"/>
              <a:t>shakllanayotgan</a:t>
            </a:r>
            <a:r>
              <a:rPr lang="en-US" sz="2400" dirty="0"/>
              <a:t> </a:t>
            </a:r>
            <a:r>
              <a:rPr lang="en-US" sz="2400" dirty="0" err="1"/>
              <a:t>tendensiyalar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darajasini</a:t>
            </a:r>
            <a:r>
              <a:rPr lang="en-US" sz="2400" dirty="0"/>
              <a:t> </a:t>
            </a:r>
            <a:r>
              <a:rPr lang="en-US" sz="2400" dirty="0" err="1"/>
              <a:t>oshirishda</a:t>
            </a:r>
            <a:r>
              <a:rPr lang="en-US" sz="2400" dirty="0"/>
              <a:t> </a:t>
            </a:r>
            <a:r>
              <a:rPr lang="en-US" sz="2400" dirty="0" err="1"/>
              <a:t>salmoqli</a:t>
            </a:r>
            <a:r>
              <a:rPr lang="en-US" sz="2400" dirty="0"/>
              <a:t> </a:t>
            </a:r>
            <a:r>
              <a:rPr lang="en-US" sz="2400" dirty="0" err="1"/>
              <a:t>rol</a:t>
            </a:r>
            <a:r>
              <a:rPr lang="en-US" sz="2400" dirty="0"/>
              <a:t> </a:t>
            </a:r>
            <a:r>
              <a:rPr lang="en-US" sz="2400" dirty="0" err="1"/>
              <a:t>o‘ynaydi</a:t>
            </a:r>
            <a:r>
              <a:rPr lang="en-US" sz="2400" dirty="0"/>
              <a:t>. </a:t>
            </a:r>
            <a:r>
              <a:rPr lang="en-US" sz="2400" dirty="0" err="1"/>
              <a:t>Hozirgi</a:t>
            </a:r>
            <a:r>
              <a:rPr lang="en-US" sz="2400" dirty="0"/>
              <a:t> </a:t>
            </a:r>
            <a:r>
              <a:rPr lang="en-US" sz="2400" dirty="0" err="1"/>
              <a:t>kunda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chiqarishni</a:t>
            </a:r>
            <a:r>
              <a:rPr lang="en-US" sz="2400" dirty="0"/>
              <a:t> </a:t>
            </a:r>
            <a:r>
              <a:rPr lang="en-US" sz="2400" dirty="0" err="1"/>
              <a:t>boshqarishda</a:t>
            </a:r>
            <a:r>
              <a:rPr lang="en-US" sz="2400" dirty="0"/>
              <a:t> </a:t>
            </a:r>
            <a:r>
              <a:rPr lang="en-US" sz="2400" dirty="0" err="1"/>
              <a:t>ko‘proq</a:t>
            </a:r>
            <a:r>
              <a:rPr lang="en-US" sz="2400" dirty="0"/>
              <a:t> </a:t>
            </a:r>
            <a:r>
              <a:rPr lang="en-US" sz="2400" dirty="0" err="1"/>
              <a:t>kompleks</a:t>
            </a:r>
            <a:r>
              <a:rPr lang="en-US" sz="2400" dirty="0"/>
              <a:t> </a:t>
            </a:r>
            <a:r>
              <a:rPr lang="en-US" sz="2400" dirty="0" err="1"/>
              <a:t>xaraktyerdagi</a:t>
            </a:r>
            <a:r>
              <a:rPr lang="en-US" sz="2400" dirty="0"/>
              <a:t> </a:t>
            </a:r>
            <a:r>
              <a:rPr lang="en-US" sz="2400" dirty="0" err="1"/>
              <a:t>muammolar</a:t>
            </a:r>
            <a:r>
              <a:rPr lang="en-US" sz="2400" dirty="0"/>
              <a:t> </a:t>
            </a:r>
            <a:r>
              <a:rPr lang="en-US" sz="2400" dirty="0" err="1"/>
              <a:t>kelib</a:t>
            </a:r>
            <a:r>
              <a:rPr lang="en-US" sz="2400" dirty="0"/>
              <a:t> </a:t>
            </a:r>
            <a:r>
              <a:rPr lang="en-US" sz="2400" dirty="0" err="1"/>
              <a:t>chiqmoqda</a:t>
            </a:r>
            <a:r>
              <a:rPr lang="en-US" sz="2400" dirty="0"/>
              <a:t>.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 smtClean="0"/>
              <a:t>yechimi</a:t>
            </a:r>
            <a:r>
              <a:rPr lang="en-US" sz="2400" dirty="0" smtClean="0"/>
              <a:t> </a:t>
            </a:r>
            <a:r>
              <a:rPr lang="en-US" sz="2400" dirty="0" err="1"/>
              <a:t>esa</a:t>
            </a:r>
            <a:r>
              <a:rPr lang="en-US" sz="2400" dirty="0"/>
              <a:t>, </a:t>
            </a:r>
            <a:r>
              <a:rPr lang="en-US" sz="2400" dirty="0" err="1"/>
              <a:t>tashkiliy</a:t>
            </a:r>
            <a:r>
              <a:rPr lang="en-US" sz="2400" dirty="0"/>
              <a:t> </a:t>
            </a:r>
            <a:r>
              <a:rPr lang="en-US" sz="2400" dirty="0" err="1"/>
              <a:t>jihatdan</a:t>
            </a:r>
            <a:r>
              <a:rPr lang="en-US" sz="2400" dirty="0"/>
              <a:t> </a:t>
            </a:r>
            <a:r>
              <a:rPr lang="en-US" sz="2400" dirty="0" err="1"/>
              <a:t>tarqoq</a:t>
            </a:r>
            <a:r>
              <a:rPr lang="en-US" sz="2400" dirty="0"/>
              <a:t> </a:t>
            </a:r>
            <a:r>
              <a:rPr lang="en-US" sz="2400" dirty="0" err="1"/>
              <a:t>tashkilot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tizimi</a:t>
            </a:r>
            <a:r>
              <a:rPr lang="en-US" sz="2400" dirty="0"/>
              <a:t> </a:t>
            </a:r>
            <a:r>
              <a:rPr lang="en-US" sz="2400" dirty="0" err="1"/>
              <a:t>bo‘g‘inlari</a:t>
            </a:r>
            <a:r>
              <a:rPr lang="en-US" sz="2400" dirty="0"/>
              <a:t> </a:t>
            </a:r>
            <a:r>
              <a:rPr lang="en-US" sz="2400" dirty="0" err="1"/>
              <a:t>ixtiyorida</a:t>
            </a:r>
            <a:r>
              <a:rPr lang="en-US" sz="2400" dirty="0"/>
              <a:t> </a:t>
            </a:r>
            <a:r>
              <a:rPr lang="en-US" sz="2400" dirty="0" err="1"/>
              <a:t>bo‘lmoqda</a:t>
            </a:r>
            <a:r>
              <a:rPr lang="en-US" sz="2400" dirty="0"/>
              <a:t>.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muloqotlari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hamkorliklari</a:t>
            </a:r>
            <a:r>
              <a:rPr lang="en-US" sz="2400" dirty="0"/>
              <a:t> </a:t>
            </a:r>
            <a:r>
              <a:rPr lang="en-US" sz="2400" dirty="0" err="1"/>
              <a:t>amaldagi</a:t>
            </a:r>
            <a:r>
              <a:rPr lang="en-US" sz="2400" dirty="0"/>
              <a:t> </a:t>
            </a:r>
            <a:r>
              <a:rPr lang="en-US" sz="2400" dirty="0" err="1"/>
              <a:t>nizomlarda</a:t>
            </a:r>
            <a:r>
              <a:rPr lang="en-US" sz="2400" dirty="0"/>
              <a:t> </a:t>
            </a:r>
            <a:r>
              <a:rPr lang="en-US" sz="2400" dirty="0" err="1"/>
              <a:t>ko‘zda</a:t>
            </a:r>
            <a:r>
              <a:rPr lang="en-US" sz="2400" dirty="0"/>
              <a:t> </a:t>
            </a:r>
            <a:r>
              <a:rPr lang="en-US" sz="2400" dirty="0" err="1"/>
              <a:t>tutilmagan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boshqaruvni</a:t>
            </a:r>
            <a:r>
              <a:rPr lang="en-US" sz="2400" dirty="0"/>
              <a:t> </a:t>
            </a:r>
            <a:r>
              <a:rPr lang="en-US" sz="2400" dirty="0" err="1"/>
              <a:t>o‘zgarmasligiga</a:t>
            </a:r>
            <a:r>
              <a:rPr lang="en-US" sz="2400" dirty="0"/>
              <a:t> </a:t>
            </a:r>
            <a:r>
              <a:rPr lang="en-US" sz="2400" dirty="0" err="1"/>
              <a:t>qaratilmagan</a:t>
            </a:r>
            <a:r>
              <a:rPr lang="en-US" sz="2400" dirty="0"/>
              <a:t>; 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69306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9054" y="179269"/>
            <a:ext cx="8861983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-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taraqqiyot</a:t>
            </a:r>
            <a:r>
              <a:rPr lang="en-US" sz="2400" dirty="0"/>
              <a:t> </a:t>
            </a:r>
            <a:r>
              <a:rPr lang="en-US" sz="2400" dirty="0" smtClean="0"/>
              <a:t>     </a:t>
            </a:r>
          </a:p>
          <a:p>
            <a:pPr lvl="0" algn="just"/>
            <a:r>
              <a:rPr lang="en-US" sz="2400" dirty="0"/>
              <a:t> </a:t>
            </a:r>
            <a:r>
              <a:rPr lang="en-US" sz="2400" dirty="0" smtClean="0"/>
              <a:t>            </a:t>
            </a:r>
            <a:r>
              <a:rPr lang="en-US" sz="2400" dirty="0" err="1" smtClean="0"/>
              <a:t>sharoitida</a:t>
            </a:r>
            <a:r>
              <a:rPr lang="en-US" sz="2400" dirty="0" smtClean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tizimi</a:t>
            </a:r>
            <a:r>
              <a:rPr lang="en-US" sz="2400" dirty="0"/>
              <a:t> </a:t>
            </a:r>
            <a:r>
              <a:rPr lang="en-US" sz="2400" dirty="0" err="1"/>
              <a:t>birligini</a:t>
            </a:r>
            <a:r>
              <a:rPr lang="en-US" sz="2400" dirty="0"/>
              <a:t> </a:t>
            </a:r>
            <a:r>
              <a:rPr lang="en-US" sz="2400" dirty="0" err="1"/>
              <a:t>ta’minlashda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omil</a:t>
            </a:r>
            <a:r>
              <a:rPr lang="en-US" sz="2400" dirty="0"/>
              <a:t> deb </a:t>
            </a:r>
            <a:r>
              <a:rPr lang="en-US" sz="2400" dirty="0" err="1"/>
              <a:t>hisoblanadi</a:t>
            </a:r>
            <a:r>
              <a:rPr lang="en-US" sz="2400" dirty="0"/>
              <a:t>.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tizimi</a:t>
            </a:r>
            <a:r>
              <a:rPr lang="en-US" sz="2400" dirty="0"/>
              <a:t> </a:t>
            </a:r>
            <a:r>
              <a:rPr lang="en-US" sz="2400" dirty="0" err="1"/>
              <a:t>tarkibidagi</a:t>
            </a:r>
            <a:r>
              <a:rPr lang="en-US" sz="2400" dirty="0"/>
              <a:t>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kamchiliklar</a:t>
            </a:r>
            <a:r>
              <a:rPr lang="en-US" sz="2400" dirty="0"/>
              <a:t> </a:t>
            </a:r>
            <a:r>
              <a:rPr lang="en-US" sz="2400" dirty="0" err="1"/>
              <a:t>o‘rnini</a:t>
            </a:r>
            <a:r>
              <a:rPr lang="en-US" sz="2400" dirty="0"/>
              <a:t> </a:t>
            </a:r>
            <a:r>
              <a:rPr lang="en-US" sz="2400" dirty="0" err="1"/>
              <a:t>to‘ldirishga</a:t>
            </a:r>
            <a:r>
              <a:rPr lang="en-US" sz="2400" dirty="0"/>
              <a:t> </a:t>
            </a:r>
            <a:r>
              <a:rPr lang="en-US" sz="2400" dirty="0" err="1"/>
              <a:t>imkon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r>
              <a:rPr lang="en-US" sz="2400" dirty="0"/>
              <a:t>. </a:t>
            </a:r>
            <a:r>
              <a:rPr lang="en-US" sz="2400" dirty="0" err="1"/>
              <a:t>Lekin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tarkibini</a:t>
            </a:r>
            <a:r>
              <a:rPr lang="en-US" sz="2400" dirty="0"/>
              <a:t> </a:t>
            </a:r>
            <a:r>
              <a:rPr lang="en-US" sz="2400" dirty="0" err="1"/>
              <a:t>kamchiliklari</a:t>
            </a:r>
            <a:r>
              <a:rPr lang="en-US" sz="2400" dirty="0"/>
              <a:t> </a:t>
            </a:r>
            <a:r>
              <a:rPr lang="en-US" sz="2400" dirty="0" err="1"/>
              <a:t>ayrim</a:t>
            </a:r>
            <a:r>
              <a:rPr lang="en-US" sz="2400" dirty="0"/>
              <a:t> </a:t>
            </a:r>
            <a:r>
              <a:rPr lang="en-US" sz="2400" dirty="0" err="1"/>
              <a:t>holatlarda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etishdagi</a:t>
            </a:r>
            <a:r>
              <a:rPr lang="en-US" sz="2400" dirty="0"/>
              <a:t> </a:t>
            </a:r>
            <a:r>
              <a:rPr lang="en-US" sz="2400" dirty="0" err="1"/>
              <a:t>kamchiliklardan</a:t>
            </a:r>
            <a:r>
              <a:rPr lang="en-US" sz="2400" dirty="0"/>
              <a:t> </a:t>
            </a:r>
            <a:r>
              <a:rPr lang="en-US" sz="2400" dirty="0" err="1"/>
              <a:t>kelib</a:t>
            </a:r>
            <a:r>
              <a:rPr lang="en-US" sz="2400" dirty="0"/>
              <a:t> </a:t>
            </a:r>
            <a:r>
              <a:rPr lang="en-US" sz="2400" dirty="0" err="1"/>
              <a:t>chiqadi</a:t>
            </a:r>
            <a:r>
              <a:rPr lang="en-US" sz="2400" dirty="0"/>
              <a:t>. </a:t>
            </a:r>
            <a:endParaRPr lang="en-US" sz="2400" dirty="0" smtClean="0"/>
          </a:p>
          <a:p>
            <a:pPr algn="just"/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etishni</a:t>
            </a:r>
            <a:r>
              <a:rPr lang="en-US" sz="2400" dirty="0"/>
              <a:t> </a:t>
            </a:r>
            <a:r>
              <a:rPr lang="en-US" sz="2400" dirty="0" err="1"/>
              <a:t>takomillashtirishga</a:t>
            </a:r>
            <a:r>
              <a:rPr lang="en-US" sz="2400" dirty="0"/>
              <a:t> </a:t>
            </a:r>
            <a:r>
              <a:rPr lang="en-US" sz="2400" dirty="0" err="1"/>
              <a:t>oid</a:t>
            </a:r>
            <a:r>
              <a:rPr lang="en-US" sz="2400" dirty="0"/>
              <a:t> </a:t>
            </a:r>
            <a:r>
              <a:rPr lang="en-US" sz="2400" dirty="0" err="1"/>
              <a:t>zamonaviy</a:t>
            </a:r>
            <a:r>
              <a:rPr lang="en-US" sz="2400" dirty="0"/>
              <a:t> </a:t>
            </a:r>
            <a:r>
              <a:rPr lang="en-US" sz="2400" dirty="0" err="1"/>
              <a:t>masalalar</a:t>
            </a:r>
            <a:r>
              <a:rPr lang="en-US" sz="2400" dirty="0"/>
              <a:t> </a:t>
            </a:r>
            <a:r>
              <a:rPr lang="en-US" sz="2400" dirty="0" err="1"/>
              <a:t>quyidagilardan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topadi</a:t>
            </a:r>
            <a:r>
              <a:rPr lang="en-US" sz="2400" dirty="0"/>
              <a:t>:</a:t>
            </a:r>
            <a:endParaRPr lang="ru-RU" sz="2400" dirty="0"/>
          </a:p>
          <a:p>
            <a:pPr lvl="0" algn="just"/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jarayonlarini</a:t>
            </a:r>
            <a:r>
              <a:rPr lang="en-US" sz="2400" dirty="0"/>
              <a:t> </a:t>
            </a:r>
            <a:r>
              <a:rPr lang="en-US" sz="2400" dirty="0" err="1"/>
              <a:t>jadallashtirish</a:t>
            </a:r>
            <a:r>
              <a:rPr lang="en-US" sz="2400" dirty="0"/>
              <a:t>,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, </a:t>
            </a:r>
            <a:r>
              <a:rPr lang="en-US" sz="2400" dirty="0" err="1"/>
              <a:t>murakkab</a:t>
            </a:r>
            <a:r>
              <a:rPr lang="en-US" sz="2400" dirty="0"/>
              <a:t> </a:t>
            </a:r>
            <a:r>
              <a:rPr lang="en-US" sz="2400" dirty="0" err="1"/>
              <a:t>jarayonlarni</a:t>
            </a:r>
            <a:r>
              <a:rPr lang="en-US" sz="2400" dirty="0"/>
              <a:t> </a:t>
            </a:r>
            <a:r>
              <a:rPr lang="en-US" sz="2400" dirty="0" err="1"/>
              <a:t>mexanizatsiyalash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avtomatlashtirish</a:t>
            </a:r>
            <a:r>
              <a:rPr lang="en-US" sz="2400" dirty="0"/>
              <a:t>;</a:t>
            </a:r>
            <a:endParaRPr lang="ru-RU" sz="2400" dirty="0"/>
          </a:p>
          <a:p>
            <a:pPr lvl="0" algn="just"/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maqsadli</a:t>
            </a:r>
            <a:r>
              <a:rPr lang="en-US" sz="2400" dirty="0"/>
              <a:t> </a:t>
            </a:r>
            <a:r>
              <a:rPr lang="en-US" sz="2400" dirty="0" err="1"/>
              <a:t>yo‘naltirilganligini</a:t>
            </a:r>
            <a:r>
              <a:rPr lang="en-US" sz="2400" dirty="0"/>
              <a:t>,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chiqarishni</a:t>
            </a:r>
            <a:r>
              <a:rPr lang="en-US" sz="2400" dirty="0"/>
              <a:t> </a:t>
            </a:r>
            <a:r>
              <a:rPr lang="en-US" sz="2400" dirty="0" err="1"/>
              <a:t>rivojlantirish</a:t>
            </a:r>
            <a:r>
              <a:rPr lang="en-US" sz="2400" dirty="0"/>
              <a:t> </a:t>
            </a:r>
            <a:r>
              <a:rPr lang="en-US" sz="2400" dirty="0" err="1"/>
              <a:t>muammolarini</a:t>
            </a:r>
            <a:r>
              <a:rPr lang="en-US" sz="2400" dirty="0"/>
              <a:t> </a:t>
            </a:r>
            <a:r>
              <a:rPr lang="en-US" sz="2400" dirty="0" err="1"/>
              <a:t>hal</a:t>
            </a:r>
            <a:r>
              <a:rPr lang="en-US" sz="2400" dirty="0"/>
              <a:t> </a:t>
            </a:r>
            <a:r>
              <a:rPr lang="en-US" sz="2400" dirty="0" err="1"/>
              <a:t>etishda</a:t>
            </a:r>
            <a:r>
              <a:rPr lang="en-US" sz="2400" dirty="0"/>
              <a:t> </a:t>
            </a:r>
            <a:r>
              <a:rPr lang="en-US" sz="2400" dirty="0" err="1"/>
              <a:t>maqsadli</a:t>
            </a:r>
            <a:r>
              <a:rPr lang="en-US" sz="2400" dirty="0"/>
              <a:t> </a:t>
            </a:r>
            <a:r>
              <a:rPr lang="en-US" sz="2400" dirty="0" err="1"/>
              <a:t>ketma-ketlikni</a:t>
            </a:r>
            <a:r>
              <a:rPr lang="en-US" sz="2400" dirty="0"/>
              <a:t> </a:t>
            </a:r>
            <a:r>
              <a:rPr lang="en-US" sz="2400" dirty="0" err="1"/>
              <a:t>ta’minlash</a:t>
            </a:r>
            <a:r>
              <a:rPr lang="en-US" sz="2400" dirty="0"/>
              <a:t>;</a:t>
            </a:r>
            <a:endParaRPr lang="ru-RU" sz="2400" dirty="0"/>
          </a:p>
          <a:p>
            <a:pPr lvl="0" algn="just"/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qarorlarini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sikllarini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jarayonidagi</a:t>
            </a:r>
            <a:r>
              <a:rPr lang="en-US" sz="2400" dirty="0"/>
              <a:t> </a:t>
            </a:r>
            <a:r>
              <a:rPr lang="en-US" sz="2400" dirty="0" err="1"/>
              <a:t>muolajalarini</a:t>
            </a:r>
            <a:r>
              <a:rPr lang="en-US" sz="2400" dirty="0"/>
              <a:t> </a:t>
            </a:r>
            <a:r>
              <a:rPr lang="en-US" sz="2400" dirty="0" err="1"/>
              <a:t>qisqartirish</a:t>
            </a:r>
            <a:r>
              <a:rPr lang="en-US" sz="2400" dirty="0"/>
              <a:t> </a:t>
            </a:r>
            <a:r>
              <a:rPr lang="en-US" sz="2400" dirty="0" err="1"/>
              <a:t>imkoniyatlaridan</a:t>
            </a:r>
            <a:r>
              <a:rPr lang="en-US" sz="2400" dirty="0"/>
              <a:t> </a:t>
            </a:r>
            <a:r>
              <a:rPr lang="en-US" sz="2400" dirty="0" err="1"/>
              <a:t>kelib</a:t>
            </a:r>
            <a:r>
              <a:rPr lang="en-US" sz="2400" dirty="0"/>
              <a:t> </a:t>
            </a:r>
            <a:r>
              <a:rPr lang="en-US" sz="2400" dirty="0" err="1"/>
              <a:t>chiqqan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qisqartirish</a:t>
            </a:r>
            <a:r>
              <a:rPr lang="en-US" sz="2400" dirty="0"/>
              <a:t>;</a:t>
            </a:r>
            <a:endParaRPr lang="ru-RU" sz="2400" dirty="0"/>
          </a:p>
          <a:p>
            <a:pPr lvl="0" algn="just"/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axborot</a:t>
            </a:r>
            <a:r>
              <a:rPr lang="en-US" sz="2400" dirty="0"/>
              <a:t> </a:t>
            </a:r>
            <a:r>
              <a:rPr lang="en-US" sz="2400" dirty="0" err="1"/>
              <a:t>jihatdan</a:t>
            </a:r>
            <a:r>
              <a:rPr lang="en-US" sz="2400" dirty="0"/>
              <a:t> </a:t>
            </a:r>
            <a:r>
              <a:rPr lang="en-US" sz="2400" dirty="0" err="1"/>
              <a:t>tartibga</a:t>
            </a:r>
            <a:r>
              <a:rPr lang="en-US" sz="2400" dirty="0"/>
              <a:t> </a:t>
            </a:r>
            <a:r>
              <a:rPr lang="en-US" sz="2400" dirty="0" err="1"/>
              <a:t>solish</a:t>
            </a:r>
            <a:r>
              <a:rPr lang="en-US" sz="2400" dirty="0"/>
              <a:t>,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qarorini</a:t>
            </a:r>
            <a:r>
              <a:rPr lang="en-US" sz="2400" dirty="0"/>
              <a:t> </a:t>
            </a:r>
            <a:r>
              <a:rPr lang="en-US" sz="2400" dirty="0" err="1"/>
              <a:t>vaqt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sifat</a:t>
            </a:r>
            <a:r>
              <a:rPr lang="en-US" sz="2400" dirty="0"/>
              <a:t> </a:t>
            </a:r>
            <a:r>
              <a:rPr lang="en-US" sz="2400" dirty="0" err="1"/>
              <a:t>xarakteristikalar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tartibga</a:t>
            </a:r>
            <a:r>
              <a:rPr lang="en-US" sz="2400" dirty="0"/>
              <a:t> </a:t>
            </a:r>
            <a:r>
              <a:rPr lang="en-US" sz="2400" dirty="0" err="1" smtClean="0"/>
              <a:t>solish</a:t>
            </a:r>
            <a:r>
              <a:rPr lang="en-US" sz="2400" dirty="0" smtClean="0"/>
              <a:t>.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1025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en-US" sz="240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3017" y="204333"/>
            <a:ext cx="8655169" cy="7217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300" dirty="0" err="1"/>
              <a:t>Boshqaruv</a:t>
            </a:r>
            <a:r>
              <a:rPr lang="en-US" sz="2300" dirty="0"/>
              <a:t> </a:t>
            </a:r>
            <a:r>
              <a:rPr lang="en-US" sz="2300" dirty="0" err="1"/>
              <a:t>jarayonini</a:t>
            </a:r>
            <a:r>
              <a:rPr lang="en-US" sz="2300" dirty="0"/>
              <a:t> </a:t>
            </a:r>
            <a:r>
              <a:rPr lang="en-US" sz="2300" dirty="0" err="1"/>
              <a:t>tashkil</a:t>
            </a:r>
            <a:r>
              <a:rPr lang="en-US" sz="2300" dirty="0"/>
              <a:t> </a:t>
            </a:r>
            <a:r>
              <a:rPr lang="en-US" sz="2300" dirty="0" err="1"/>
              <a:t>etish</a:t>
            </a:r>
            <a:r>
              <a:rPr lang="en-US" sz="2300" dirty="0"/>
              <a:t> </a:t>
            </a:r>
            <a:r>
              <a:rPr lang="en-US" sz="2300" dirty="0" err="1"/>
              <a:t>quyidagilarni</a:t>
            </a:r>
            <a:r>
              <a:rPr lang="en-US" sz="2300" dirty="0"/>
              <a:t> </a:t>
            </a:r>
            <a:r>
              <a:rPr lang="en-US" sz="2300" dirty="0" err="1"/>
              <a:t>belgilashni</a:t>
            </a:r>
            <a:r>
              <a:rPr lang="en-US" sz="2300" dirty="0"/>
              <a:t>:</a:t>
            </a:r>
            <a:endParaRPr lang="ru-RU" sz="2300" dirty="0"/>
          </a:p>
          <a:p>
            <a:pPr lvl="0" algn="just"/>
            <a:r>
              <a:rPr lang="en-US" sz="2300" dirty="0" smtClean="0"/>
              <a:t>            </a:t>
            </a:r>
            <a:r>
              <a:rPr lang="en-US" sz="2300" dirty="0" err="1" smtClean="0"/>
              <a:t>uni</a:t>
            </a:r>
            <a:r>
              <a:rPr lang="en-US" sz="2300" dirty="0" smtClean="0"/>
              <a:t> </a:t>
            </a:r>
            <a:r>
              <a:rPr lang="en-US" sz="2300" dirty="0" err="1"/>
              <a:t>har</a:t>
            </a:r>
            <a:r>
              <a:rPr lang="en-US" sz="2300" dirty="0"/>
              <a:t> </a:t>
            </a:r>
            <a:r>
              <a:rPr lang="en-US" sz="2300" dirty="0" err="1"/>
              <a:t>xil</a:t>
            </a:r>
            <a:r>
              <a:rPr lang="en-US" sz="2300" dirty="0"/>
              <a:t> </a:t>
            </a:r>
            <a:r>
              <a:rPr lang="en-US" sz="2300" dirty="0" err="1"/>
              <a:t>sikllarini</a:t>
            </a:r>
            <a:r>
              <a:rPr lang="en-US" sz="2300" dirty="0"/>
              <a:t>, </a:t>
            </a:r>
            <a:r>
              <a:rPr lang="en-US" sz="2300" dirty="0" err="1"/>
              <a:t>bosqichlarini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jarayonlarini</a:t>
            </a:r>
            <a:r>
              <a:rPr lang="en-US" sz="2300" dirty="0"/>
              <a:t> </a:t>
            </a:r>
            <a:r>
              <a:rPr lang="en-US" sz="2300" dirty="0" err="1"/>
              <a:t>bajarish</a:t>
            </a:r>
            <a:r>
              <a:rPr lang="en-US" sz="2300" dirty="0"/>
              <a:t> </a:t>
            </a:r>
            <a:r>
              <a:rPr lang="en-US" sz="2300" dirty="0" err="1"/>
              <a:t>ketma-ketligini</a:t>
            </a:r>
            <a:r>
              <a:rPr lang="en-US" sz="2300" dirty="0"/>
              <a:t>, </a:t>
            </a:r>
            <a:r>
              <a:rPr lang="en-US" sz="2300" dirty="0" err="1"/>
              <a:t>shuningdek</a:t>
            </a:r>
            <a:r>
              <a:rPr lang="en-US" sz="2300" dirty="0"/>
              <a:t> </a:t>
            </a:r>
            <a:r>
              <a:rPr lang="en-US" sz="2300" dirty="0" err="1"/>
              <a:t>ayrim</a:t>
            </a:r>
            <a:r>
              <a:rPr lang="en-US" sz="2300" dirty="0"/>
              <a:t> </a:t>
            </a:r>
            <a:r>
              <a:rPr lang="en-US" sz="2300" dirty="0" err="1"/>
              <a:t>sharoitlarda</a:t>
            </a:r>
            <a:r>
              <a:rPr lang="en-US" sz="2300" dirty="0"/>
              <a:t> </a:t>
            </a:r>
            <a:r>
              <a:rPr lang="en-US" sz="2300" dirty="0" err="1"/>
              <a:t>birdaniga</a:t>
            </a:r>
            <a:r>
              <a:rPr lang="en-US" sz="2300" dirty="0"/>
              <a:t> </a:t>
            </a:r>
            <a:r>
              <a:rPr lang="en-US" sz="2300" dirty="0" err="1"/>
              <a:t>barobariga</a:t>
            </a:r>
            <a:r>
              <a:rPr lang="en-US" sz="2300" dirty="0"/>
              <a:t> </a:t>
            </a:r>
            <a:r>
              <a:rPr lang="en-US" sz="2300" dirty="0" err="1"/>
              <a:t>bir</a:t>
            </a:r>
            <a:r>
              <a:rPr lang="en-US" sz="2300" dirty="0"/>
              <a:t> </a:t>
            </a:r>
            <a:r>
              <a:rPr lang="en-US" sz="2300" dirty="0" err="1"/>
              <a:t>necha</a:t>
            </a:r>
            <a:r>
              <a:rPr lang="en-US" sz="2300" dirty="0"/>
              <a:t> </a:t>
            </a:r>
            <a:r>
              <a:rPr lang="en-US" sz="2300" dirty="0" err="1"/>
              <a:t>ishlarni</a:t>
            </a:r>
            <a:r>
              <a:rPr lang="en-US" sz="2300" dirty="0"/>
              <a:t> </a:t>
            </a:r>
            <a:r>
              <a:rPr lang="en-US" sz="2300" dirty="0" err="1"/>
              <a:t>baja-rish</a:t>
            </a:r>
            <a:r>
              <a:rPr lang="en-US" sz="2300" dirty="0"/>
              <a:t>;</a:t>
            </a:r>
            <a:endParaRPr lang="ru-RU" sz="2300" dirty="0"/>
          </a:p>
          <a:p>
            <a:pPr lvl="0" algn="just"/>
            <a:r>
              <a:rPr lang="en-US" sz="2300" dirty="0" err="1"/>
              <a:t>ba’zi</a:t>
            </a:r>
            <a:r>
              <a:rPr lang="en-US" sz="2300" dirty="0"/>
              <a:t> </a:t>
            </a:r>
            <a:r>
              <a:rPr lang="en-US" sz="2300" dirty="0" err="1"/>
              <a:t>bir</a:t>
            </a:r>
            <a:r>
              <a:rPr lang="en-US" sz="2300" dirty="0"/>
              <a:t> </a:t>
            </a:r>
            <a:r>
              <a:rPr lang="en-US" sz="2300" dirty="0" err="1"/>
              <a:t>turdagi</a:t>
            </a:r>
            <a:r>
              <a:rPr lang="en-US" sz="2300" dirty="0"/>
              <a:t> </a:t>
            </a:r>
            <a:r>
              <a:rPr lang="en-US" sz="2300" dirty="0" err="1"/>
              <a:t>ishlarni</a:t>
            </a:r>
            <a:r>
              <a:rPr lang="en-US" sz="2300" dirty="0"/>
              <a:t> </a:t>
            </a:r>
            <a:r>
              <a:rPr lang="en-US" sz="2300" dirty="0" err="1"/>
              <a:t>bajarish</a:t>
            </a:r>
            <a:r>
              <a:rPr lang="en-US" sz="2300" dirty="0"/>
              <a:t> </a:t>
            </a:r>
            <a:r>
              <a:rPr lang="en-US" sz="2300" dirty="0" err="1"/>
              <a:t>muddatlari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ularni</a:t>
            </a:r>
            <a:r>
              <a:rPr lang="en-US" sz="2300" dirty="0"/>
              <a:t> </a:t>
            </a:r>
            <a:r>
              <a:rPr lang="en-US" sz="2300" dirty="0" err="1"/>
              <a:t>boshqaruvini</a:t>
            </a:r>
            <a:r>
              <a:rPr lang="en-US" sz="2300" dirty="0"/>
              <a:t> </a:t>
            </a:r>
            <a:r>
              <a:rPr lang="en-US" sz="2300" dirty="0" err="1"/>
              <a:t>intensifikatsiyalash</a:t>
            </a:r>
            <a:r>
              <a:rPr lang="en-US" sz="2300" dirty="0"/>
              <a:t> </a:t>
            </a:r>
            <a:r>
              <a:rPr lang="en-US" sz="2300" dirty="0" err="1"/>
              <a:t>omillari</a:t>
            </a:r>
            <a:r>
              <a:rPr lang="en-US" sz="2300" dirty="0"/>
              <a:t> </a:t>
            </a:r>
            <a:r>
              <a:rPr lang="en-US" sz="2300" dirty="0" err="1"/>
              <a:t>bo‘yicha</a:t>
            </a:r>
            <a:r>
              <a:rPr lang="en-US" sz="2300" dirty="0"/>
              <a:t> </a:t>
            </a:r>
            <a:r>
              <a:rPr lang="en-US" sz="2300" dirty="0" err="1"/>
              <a:t>guruhlarga</a:t>
            </a:r>
            <a:r>
              <a:rPr lang="en-US" sz="2300" dirty="0"/>
              <a:t> </a:t>
            </a:r>
            <a:r>
              <a:rPr lang="en-US" sz="2300" dirty="0" err="1"/>
              <a:t>ajratish</a:t>
            </a:r>
            <a:r>
              <a:rPr lang="en-US" sz="2300" dirty="0"/>
              <a:t>;</a:t>
            </a:r>
            <a:endParaRPr lang="ru-RU" sz="2300" dirty="0"/>
          </a:p>
          <a:p>
            <a:pPr lvl="0" algn="just"/>
            <a:r>
              <a:rPr lang="en-US" sz="2300" dirty="0" err="1"/>
              <a:t>boshqaruv</a:t>
            </a:r>
            <a:r>
              <a:rPr lang="en-US" sz="2300" dirty="0"/>
              <a:t> </a:t>
            </a:r>
            <a:r>
              <a:rPr lang="en-US" sz="2300" dirty="0" err="1"/>
              <a:t>jarayoni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uni</a:t>
            </a:r>
            <a:r>
              <a:rPr lang="en-US" sz="2300" dirty="0"/>
              <a:t> </a:t>
            </a:r>
            <a:r>
              <a:rPr lang="en-US" sz="2300" dirty="0" err="1"/>
              <a:t>barcha</a:t>
            </a:r>
            <a:r>
              <a:rPr lang="en-US" sz="2300" dirty="0"/>
              <a:t> </a:t>
            </a:r>
            <a:r>
              <a:rPr lang="en-US" sz="2300" dirty="0" err="1"/>
              <a:t>jarayonlarini</a:t>
            </a:r>
            <a:r>
              <a:rPr lang="en-US" sz="2300" dirty="0"/>
              <a:t> </a:t>
            </a:r>
            <a:r>
              <a:rPr lang="en-US" sz="2300" dirty="0" err="1"/>
              <a:t>me’yoriy</a:t>
            </a:r>
            <a:r>
              <a:rPr lang="en-US" sz="2300" dirty="0"/>
              <a:t> </a:t>
            </a:r>
            <a:r>
              <a:rPr lang="en-US" sz="2300" dirty="0" err="1"/>
              <a:t>darajada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o‘z</a:t>
            </a:r>
            <a:r>
              <a:rPr lang="en-US" sz="2300" dirty="0"/>
              <a:t> </a:t>
            </a:r>
            <a:r>
              <a:rPr lang="en-US" sz="2300" dirty="0" err="1"/>
              <a:t>vaqtida</a:t>
            </a:r>
            <a:r>
              <a:rPr lang="en-US" sz="2300" dirty="0"/>
              <a:t> </a:t>
            </a:r>
            <a:r>
              <a:rPr lang="en-US" sz="2300" dirty="0" err="1"/>
              <a:t>bajarish</a:t>
            </a:r>
            <a:r>
              <a:rPr lang="en-US" sz="2300" dirty="0"/>
              <a:t> </a:t>
            </a:r>
            <a:r>
              <a:rPr lang="en-US" sz="2300" dirty="0" err="1"/>
              <a:t>uchun</a:t>
            </a:r>
            <a:r>
              <a:rPr lang="en-US" sz="2300" dirty="0"/>
              <a:t> </a:t>
            </a:r>
            <a:r>
              <a:rPr lang="en-US" sz="2300" dirty="0" err="1"/>
              <a:t>kerakli</a:t>
            </a:r>
            <a:r>
              <a:rPr lang="en-US" sz="2300" dirty="0"/>
              <a:t> </a:t>
            </a:r>
            <a:r>
              <a:rPr lang="en-US" sz="2300" dirty="0" err="1"/>
              <a:t>axborotlarni</a:t>
            </a:r>
            <a:r>
              <a:rPr lang="en-US" sz="2300" dirty="0"/>
              <a:t> </a:t>
            </a:r>
            <a:r>
              <a:rPr lang="en-US" sz="2300" dirty="0" err="1"/>
              <a:t>kelishi</a:t>
            </a:r>
            <a:r>
              <a:rPr lang="en-US" sz="2300" dirty="0"/>
              <a:t>;</a:t>
            </a:r>
            <a:endParaRPr lang="ru-RU" sz="2300" dirty="0"/>
          </a:p>
          <a:p>
            <a:pPr lvl="0" algn="just"/>
            <a:r>
              <a:rPr lang="en-US" sz="2300" dirty="0" err="1"/>
              <a:t>boshqaruv</a:t>
            </a:r>
            <a:r>
              <a:rPr lang="en-US" sz="2300" dirty="0"/>
              <a:t> </a:t>
            </a:r>
            <a:r>
              <a:rPr lang="en-US" sz="2300" dirty="0" err="1"/>
              <a:t>tizimining</a:t>
            </a:r>
            <a:r>
              <a:rPr lang="en-US" sz="2300" dirty="0"/>
              <a:t> </a:t>
            </a:r>
            <a:r>
              <a:rPr lang="en-US" sz="2300" dirty="0" err="1"/>
              <a:t>turli</a:t>
            </a:r>
            <a:r>
              <a:rPr lang="en-US" sz="2300" dirty="0"/>
              <a:t> </a:t>
            </a:r>
            <a:r>
              <a:rPr lang="en-US" sz="2300" dirty="0" err="1"/>
              <a:t>bo‘g‘inlarini</a:t>
            </a:r>
            <a:r>
              <a:rPr lang="en-US" sz="2300" dirty="0"/>
              <a:t> </a:t>
            </a:r>
            <a:r>
              <a:rPr lang="en-US" sz="2300" dirty="0" err="1"/>
              <a:t>boshqaruv</a:t>
            </a:r>
            <a:r>
              <a:rPr lang="en-US" sz="2300" dirty="0"/>
              <a:t> </a:t>
            </a:r>
            <a:r>
              <a:rPr lang="en-US" sz="2300" dirty="0" err="1"/>
              <a:t>jarayonini</a:t>
            </a:r>
            <a:r>
              <a:rPr lang="en-US" sz="2300" dirty="0"/>
              <a:t> </a:t>
            </a:r>
            <a:r>
              <a:rPr lang="en-US" sz="2300" dirty="0" err="1"/>
              <a:t>bosqichlari</a:t>
            </a:r>
            <a:r>
              <a:rPr lang="en-US" sz="2300" dirty="0"/>
              <a:t> </a:t>
            </a:r>
            <a:r>
              <a:rPr lang="en-US" sz="2300" dirty="0" err="1"/>
              <a:t>bo‘yicha</a:t>
            </a:r>
            <a:r>
              <a:rPr lang="en-US" sz="2300" dirty="0"/>
              <a:t> </a:t>
            </a:r>
            <a:r>
              <a:rPr lang="en-US" sz="2300" dirty="0" err="1"/>
              <a:t>ishtirok</a:t>
            </a:r>
            <a:r>
              <a:rPr lang="en-US" sz="2300" dirty="0"/>
              <a:t> </a:t>
            </a:r>
            <a:r>
              <a:rPr lang="en-US" sz="2300" dirty="0" err="1"/>
              <a:t>etish</a:t>
            </a:r>
            <a:r>
              <a:rPr lang="en-US" sz="2300" dirty="0"/>
              <a:t> </a:t>
            </a:r>
            <a:r>
              <a:rPr lang="en-US" sz="2300" dirty="0" err="1"/>
              <a:t>tartibini</a:t>
            </a:r>
            <a:r>
              <a:rPr lang="en-US" sz="2300" dirty="0"/>
              <a:t>;</a:t>
            </a:r>
            <a:endParaRPr lang="ru-RU" sz="2300" dirty="0"/>
          </a:p>
          <a:p>
            <a:pPr lvl="0" algn="just"/>
            <a:r>
              <a:rPr lang="en-US" sz="2300" dirty="0" err="1"/>
              <a:t>ma’lum</a:t>
            </a:r>
            <a:r>
              <a:rPr lang="en-US" sz="2300" dirty="0"/>
              <a:t> </a:t>
            </a:r>
            <a:r>
              <a:rPr lang="en-US" sz="2300" dirty="0" err="1"/>
              <a:t>bir</a:t>
            </a:r>
            <a:r>
              <a:rPr lang="en-US" sz="2300" dirty="0"/>
              <a:t> </a:t>
            </a:r>
            <a:r>
              <a:rPr lang="en-US" sz="2300" dirty="0" err="1"/>
              <a:t>ish</a:t>
            </a:r>
            <a:r>
              <a:rPr lang="en-US" sz="2300" dirty="0"/>
              <a:t> </a:t>
            </a:r>
            <a:r>
              <a:rPr lang="en-US" sz="2300" dirty="0" err="1"/>
              <a:t>turlari</a:t>
            </a:r>
            <a:r>
              <a:rPr lang="en-US" sz="2300" dirty="0"/>
              <a:t> </a:t>
            </a:r>
            <a:r>
              <a:rPr lang="en-US" sz="2300" dirty="0" err="1"/>
              <a:t>uchun</a:t>
            </a:r>
            <a:r>
              <a:rPr lang="en-US" sz="2300" dirty="0"/>
              <a:t> </a:t>
            </a:r>
            <a:r>
              <a:rPr lang="en-US" sz="2300" dirty="0" err="1"/>
              <a:t>zarur</a:t>
            </a:r>
            <a:r>
              <a:rPr lang="en-US" sz="2300" dirty="0"/>
              <a:t> </a:t>
            </a:r>
            <a:r>
              <a:rPr lang="en-US" sz="2300" dirty="0" err="1"/>
              <a:t>bo‘lgan</a:t>
            </a:r>
            <a:r>
              <a:rPr lang="en-US" sz="2300" dirty="0"/>
              <a:t> </a:t>
            </a:r>
            <a:r>
              <a:rPr lang="en-US" sz="2300" dirty="0" err="1"/>
              <a:t>boshqaruv</a:t>
            </a:r>
            <a:r>
              <a:rPr lang="en-US" sz="2300" dirty="0"/>
              <a:t> </a:t>
            </a:r>
            <a:r>
              <a:rPr lang="en-US" sz="2300" dirty="0" err="1"/>
              <a:t>jarayonining</a:t>
            </a:r>
            <a:r>
              <a:rPr lang="en-US" sz="2300" dirty="0"/>
              <a:t> </a:t>
            </a:r>
            <a:r>
              <a:rPr lang="en-US" sz="2300" dirty="0" err="1"/>
              <a:t>muolajalarini</a:t>
            </a:r>
            <a:r>
              <a:rPr lang="en-US" sz="2300" dirty="0"/>
              <a:t> (</a:t>
            </a:r>
            <a:r>
              <a:rPr lang="en-US" sz="2300" dirty="0" err="1"/>
              <a:t>kelishuv</a:t>
            </a:r>
            <a:r>
              <a:rPr lang="en-US" sz="2300" dirty="0"/>
              <a:t>, </a:t>
            </a:r>
            <a:r>
              <a:rPr lang="en-US" sz="2300" dirty="0" err="1"/>
              <a:t>muhokama</a:t>
            </a:r>
            <a:r>
              <a:rPr lang="en-US" sz="2300" dirty="0"/>
              <a:t>, </a:t>
            </a:r>
            <a:r>
              <a:rPr lang="en-US" sz="2300" dirty="0" err="1"/>
              <a:t>munosabatni</a:t>
            </a:r>
            <a:r>
              <a:rPr lang="en-US" sz="2300" dirty="0"/>
              <a:t> </a:t>
            </a:r>
            <a:r>
              <a:rPr lang="en-US" sz="2300" dirty="0" err="1"/>
              <a:t>bildirish</a:t>
            </a:r>
            <a:r>
              <a:rPr lang="en-US" sz="2300" dirty="0"/>
              <a:t>, </a:t>
            </a:r>
            <a:r>
              <a:rPr lang="en-US" sz="2300" dirty="0" err="1"/>
              <a:t>tasdiqlash</a:t>
            </a:r>
            <a:r>
              <a:rPr lang="en-US" sz="2300" dirty="0"/>
              <a:t>, </a:t>
            </a:r>
            <a:r>
              <a:rPr lang="en-US" sz="2300" dirty="0" err="1"/>
              <a:t>ma’lumot</a:t>
            </a:r>
            <a:r>
              <a:rPr lang="en-US" sz="2300" dirty="0"/>
              <a:t> </a:t>
            </a:r>
            <a:r>
              <a:rPr lang="en-US" sz="2300" dirty="0" err="1"/>
              <a:t>berish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h.k</a:t>
            </a:r>
            <a:r>
              <a:rPr lang="en-US" sz="2300" dirty="0"/>
              <a:t>. </a:t>
            </a:r>
            <a:r>
              <a:rPr lang="en-US" sz="2300" dirty="0" err="1"/>
              <a:t>operatsiyalar</a:t>
            </a:r>
            <a:r>
              <a:rPr lang="en-US" sz="2300" dirty="0"/>
              <a:t>) </a:t>
            </a:r>
            <a:r>
              <a:rPr lang="en-US" sz="2300" dirty="0" err="1"/>
              <a:t>o‘z</a:t>
            </a:r>
            <a:r>
              <a:rPr lang="en-US" sz="2300" dirty="0"/>
              <a:t> </a:t>
            </a:r>
            <a:r>
              <a:rPr lang="en-US" sz="2300" dirty="0" err="1"/>
              <a:t>ichiga</a:t>
            </a:r>
            <a:r>
              <a:rPr lang="en-US" sz="2300" dirty="0"/>
              <a:t> </a:t>
            </a:r>
            <a:r>
              <a:rPr lang="en-US" sz="2300" dirty="0" err="1"/>
              <a:t>oladi</a:t>
            </a:r>
            <a:r>
              <a:rPr lang="en-US" sz="2300" dirty="0" smtClean="0"/>
              <a:t>.</a:t>
            </a:r>
          </a:p>
          <a:p>
            <a:pPr algn="just"/>
            <a:r>
              <a:rPr lang="en-US" sz="2300" dirty="0"/>
              <a:t>10.2. </a:t>
            </a:r>
            <a:r>
              <a:rPr lang="en-US" sz="2300" dirty="0" err="1"/>
              <a:t>Ishlab</a:t>
            </a:r>
            <a:r>
              <a:rPr lang="en-US" sz="2300" dirty="0"/>
              <a:t> </a:t>
            </a:r>
            <a:r>
              <a:rPr lang="en-US" sz="2300" dirty="0" err="1"/>
              <a:t>chiqarishni</a:t>
            </a:r>
            <a:r>
              <a:rPr lang="en-US" sz="2300" dirty="0"/>
              <a:t> </a:t>
            </a:r>
            <a:r>
              <a:rPr lang="en-US" sz="2300" dirty="0" err="1"/>
              <a:t>boshqarishni</a:t>
            </a:r>
            <a:r>
              <a:rPr lang="en-US" sz="2300" dirty="0"/>
              <a:t> </a:t>
            </a:r>
            <a:r>
              <a:rPr lang="en-US" sz="2300" dirty="0" err="1"/>
              <a:t>tashkil</a:t>
            </a:r>
            <a:r>
              <a:rPr lang="en-US" sz="2300" dirty="0"/>
              <a:t> </a:t>
            </a:r>
            <a:r>
              <a:rPr lang="en-US" sz="2300" dirty="0" err="1"/>
              <a:t>etish</a:t>
            </a:r>
            <a:r>
              <a:rPr lang="en-US" sz="2300" dirty="0"/>
              <a:t>   </a:t>
            </a:r>
            <a:r>
              <a:rPr lang="en-US" sz="2300" dirty="0" err="1" smtClean="0"/>
              <a:t>prinsiplari</a:t>
            </a:r>
            <a:endParaRPr lang="ru-RU" sz="2300" dirty="0"/>
          </a:p>
          <a:p>
            <a:pPr algn="just"/>
            <a:r>
              <a:rPr lang="en-US" sz="2300" dirty="0" err="1"/>
              <a:t>Boshqaruv</a:t>
            </a:r>
            <a:r>
              <a:rPr lang="en-US" sz="2300" dirty="0"/>
              <a:t> </a:t>
            </a:r>
            <a:r>
              <a:rPr lang="en-US" sz="2300" dirty="0" err="1"/>
              <a:t>jarayonini</a:t>
            </a:r>
            <a:r>
              <a:rPr lang="en-US" sz="2300" dirty="0"/>
              <a:t> </a:t>
            </a:r>
            <a:r>
              <a:rPr lang="en-US" sz="2300" dirty="0" err="1"/>
              <a:t>tashkil</a:t>
            </a:r>
            <a:r>
              <a:rPr lang="en-US" sz="2300" dirty="0"/>
              <a:t> </a:t>
            </a:r>
            <a:r>
              <a:rPr lang="en-US" sz="2300" dirty="0" err="1"/>
              <a:t>etish</a:t>
            </a:r>
            <a:r>
              <a:rPr lang="en-US" sz="2300" dirty="0"/>
              <a:t> </a:t>
            </a:r>
            <a:r>
              <a:rPr lang="en-US" sz="2300" dirty="0" err="1"/>
              <a:t>ishlab</a:t>
            </a:r>
            <a:r>
              <a:rPr lang="en-US" sz="2300" dirty="0"/>
              <a:t> </a:t>
            </a:r>
            <a:r>
              <a:rPr lang="en-US" sz="2300" dirty="0" err="1"/>
              <a:t>chiqarishni</a:t>
            </a:r>
            <a:r>
              <a:rPr lang="en-US" sz="2300" dirty="0"/>
              <a:t> </a:t>
            </a:r>
            <a:r>
              <a:rPr lang="en-US" sz="2300" dirty="0" err="1"/>
              <a:t>boshqarishning</a:t>
            </a:r>
            <a:r>
              <a:rPr lang="en-US" sz="2300" dirty="0"/>
              <a:t> </a:t>
            </a:r>
            <a:r>
              <a:rPr lang="en-US" sz="2300" dirty="0" err="1"/>
              <a:t>umumiy</a:t>
            </a:r>
            <a:r>
              <a:rPr lang="en-US" sz="2300" dirty="0"/>
              <a:t> </a:t>
            </a:r>
            <a:r>
              <a:rPr lang="en-US" sz="2300" dirty="0" err="1"/>
              <a:t>prinsiplariga</a:t>
            </a:r>
            <a:r>
              <a:rPr lang="en-US" sz="2300" dirty="0"/>
              <a:t> </a:t>
            </a:r>
            <a:r>
              <a:rPr lang="en-US" sz="2300" dirty="0" err="1"/>
              <a:t>bo‘ysunadi</a:t>
            </a:r>
            <a:r>
              <a:rPr lang="en-US" sz="2300" dirty="0"/>
              <a:t>. </a:t>
            </a:r>
            <a:r>
              <a:rPr lang="en-US" sz="2300" dirty="0" err="1"/>
              <a:t>Umumiy</a:t>
            </a:r>
            <a:r>
              <a:rPr lang="en-US" sz="2300" dirty="0"/>
              <a:t> </a:t>
            </a:r>
            <a:r>
              <a:rPr lang="en-US" sz="2300" dirty="0" err="1"/>
              <a:t>prinsiplardan</a:t>
            </a:r>
            <a:r>
              <a:rPr lang="en-US" sz="2300" dirty="0"/>
              <a:t> </a:t>
            </a:r>
            <a:r>
              <a:rPr lang="en-US" sz="2300" dirty="0" err="1"/>
              <a:t>tashqari</a:t>
            </a:r>
            <a:r>
              <a:rPr lang="en-US" sz="2300" dirty="0"/>
              <a:t> </a:t>
            </a:r>
            <a:r>
              <a:rPr lang="en-US" sz="2300" dirty="0" err="1"/>
              <a:t>boshqaruv</a:t>
            </a:r>
            <a:r>
              <a:rPr lang="en-US" sz="2300" dirty="0"/>
              <a:t> </a:t>
            </a:r>
            <a:r>
              <a:rPr lang="en-US" sz="2300" dirty="0" err="1"/>
              <a:t>jarayonini</a:t>
            </a:r>
            <a:r>
              <a:rPr lang="en-US" sz="2300" dirty="0"/>
              <a:t> </a:t>
            </a:r>
            <a:r>
              <a:rPr lang="en-US" sz="2300" dirty="0" err="1"/>
              <a:t>tashkil</a:t>
            </a:r>
            <a:r>
              <a:rPr lang="en-US" sz="2300" dirty="0"/>
              <a:t> </a:t>
            </a:r>
            <a:r>
              <a:rPr lang="en-US" sz="2300" dirty="0" err="1"/>
              <a:t>etishni</a:t>
            </a:r>
            <a:r>
              <a:rPr lang="en-US" sz="2300" dirty="0"/>
              <a:t> </a:t>
            </a:r>
            <a:r>
              <a:rPr lang="en-US" sz="2300" dirty="0" err="1"/>
              <a:t>asosiy</a:t>
            </a:r>
            <a:r>
              <a:rPr lang="en-US" sz="2300" dirty="0"/>
              <a:t> </a:t>
            </a:r>
            <a:r>
              <a:rPr lang="en-US" sz="2300" dirty="0" err="1"/>
              <a:t>qoidalari</a:t>
            </a:r>
            <a:r>
              <a:rPr lang="en-US" sz="2300" dirty="0"/>
              <a:t> </a:t>
            </a:r>
            <a:r>
              <a:rPr lang="en-US" sz="2300" dirty="0" err="1"/>
              <a:t>sifatida</a:t>
            </a:r>
            <a:r>
              <a:rPr lang="en-US" sz="2300" dirty="0"/>
              <a:t> </a:t>
            </a:r>
            <a:r>
              <a:rPr lang="en-US" sz="2300" dirty="0" err="1"/>
              <a:t>boshqaruv</a:t>
            </a:r>
            <a:r>
              <a:rPr lang="en-US" sz="2300" dirty="0"/>
              <a:t> </a:t>
            </a:r>
            <a:r>
              <a:rPr lang="en-US" sz="2300" dirty="0" err="1"/>
              <a:t>dinamikasini</a:t>
            </a:r>
            <a:r>
              <a:rPr lang="en-US" sz="2300" dirty="0"/>
              <a:t> </a:t>
            </a:r>
            <a:r>
              <a:rPr lang="en-US" sz="2300" dirty="0" err="1"/>
              <a:t>aks</a:t>
            </a:r>
            <a:r>
              <a:rPr lang="en-US" sz="2300" dirty="0"/>
              <a:t> </a:t>
            </a:r>
            <a:r>
              <a:rPr lang="en-US" sz="2300" dirty="0" err="1"/>
              <a:t>ettiruvchi</a:t>
            </a:r>
            <a:r>
              <a:rPr lang="en-US" sz="2300" dirty="0"/>
              <a:t> </a:t>
            </a:r>
            <a:r>
              <a:rPr lang="en-US" sz="2300" dirty="0" err="1"/>
              <a:t>prinsiplar</a:t>
            </a:r>
            <a:r>
              <a:rPr lang="en-US" sz="2300" dirty="0"/>
              <a:t> </a:t>
            </a:r>
            <a:r>
              <a:rPr lang="en-US" sz="2300" dirty="0" err="1"/>
              <a:t>quyidagilardan</a:t>
            </a:r>
            <a:r>
              <a:rPr lang="en-US" sz="2300" dirty="0"/>
              <a:t> </a:t>
            </a:r>
            <a:r>
              <a:rPr lang="en-US" sz="2300" dirty="0" err="1"/>
              <a:t>iborat</a:t>
            </a:r>
            <a:r>
              <a:rPr lang="en-US" sz="2300" dirty="0"/>
              <a:t>:</a:t>
            </a:r>
            <a:r>
              <a:rPr lang="en-US" sz="2400" dirty="0"/>
              <a:t> </a:t>
            </a:r>
            <a:endParaRPr lang="ru-RU" sz="2400" dirty="0"/>
          </a:p>
          <a:p>
            <a:pPr algn="just"/>
            <a:endParaRPr lang="ru-RU" sz="2400" dirty="0"/>
          </a:p>
          <a:p>
            <a:pPr lvl="0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7525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6350" y="191818"/>
            <a:ext cx="8621203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            1</a:t>
            </a:r>
            <a:r>
              <a:rPr lang="en-US" sz="2400" dirty="0"/>
              <a:t>.</a:t>
            </a:r>
            <a:r>
              <a:rPr lang="en-US" sz="2400" dirty="0" smtClean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etishda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chiqarishda</a:t>
            </a:r>
            <a:r>
              <a:rPr lang="en-US" sz="2400" dirty="0"/>
              <a:t> </a:t>
            </a:r>
            <a:r>
              <a:rPr lang="en-US" sz="2400" dirty="0" smtClean="0"/>
              <a:t>        </a:t>
            </a:r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r>
              <a:rPr lang="en-US" sz="2400" dirty="0" err="1" smtClean="0"/>
              <a:t>boshqaril-maydigan</a:t>
            </a:r>
            <a:r>
              <a:rPr lang="en-US" sz="2400" dirty="0" smtClean="0"/>
              <a:t> </a:t>
            </a:r>
            <a:r>
              <a:rPr lang="en-US" sz="2400" dirty="0" err="1"/>
              <a:t>jarayonlar</a:t>
            </a:r>
            <a:r>
              <a:rPr lang="en-US" sz="2400" dirty="0"/>
              <a:t> </a:t>
            </a:r>
            <a:r>
              <a:rPr lang="en-US" sz="2400" dirty="0" err="1"/>
              <a:t>borligini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ahamiyatga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. </a:t>
            </a:r>
            <a:r>
              <a:rPr lang="en-US" sz="2400" dirty="0" err="1"/>
              <a:t>Chunki</a:t>
            </a:r>
            <a:r>
              <a:rPr lang="en-US" sz="2400" dirty="0"/>
              <a:t> </a:t>
            </a:r>
            <a:r>
              <a:rPr lang="en-US" sz="2400" dirty="0" err="1"/>
              <a:t>ular</a:t>
            </a:r>
            <a:r>
              <a:rPr lang="en-US" sz="2400" dirty="0"/>
              <a:t> </a:t>
            </a:r>
            <a:r>
              <a:rPr lang="en-US" sz="2400" dirty="0" err="1"/>
              <a:t>obyektiv</a:t>
            </a:r>
            <a:r>
              <a:rPr lang="en-US" sz="2400" dirty="0"/>
              <a:t> </a:t>
            </a:r>
            <a:r>
              <a:rPr lang="en-US" sz="2400" dirty="0" err="1"/>
              <a:t>ravishda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jarayoniga</a:t>
            </a:r>
            <a:r>
              <a:rPr lang="en-US" sz="2400" dirty="0"/>
              <a:t> </a:t>
            </a:r>
            <a:r>
              <a:rPr lang="en-US" sz="2400" dirty="0" err="1"/>
              <a:t>ta’sirini</a:t>
            </a:r>
            <a:r>
              <a:rPr lang="en-US" sz="2400" dirty="0"/>
              <a:t> </a:t>
            </a:r>
            <a:r>
              <a:rPr lang="en-US" sz="2400" dirty="0" err="1"/>
              <a:t>o‘tkazadi</a:t>
            </a:r>
            <a:r>
              <a:rPr lang="en-US" sz="2400" dirty="0"/>
              <a:t>. </a:t>
            </a:r>
            <a:r>
              <a:rPr lang="en-US" sz="2400" dirty="0" err="1"/>
              <a:t>Boshqarilmay-digan</a:t>
            </a:r>
            <a:r>
              <a:rPr lang="en-US" sz="2400" dirty="0"/>
              <a:t> </a:t>
            </a:r>
            <a:r>
              <a:rPr lang="en-US" sz="2400" dirty="0" err="1"/>
              <a:t>jarayonlar</a:t>
            </a:r>
            <a:r>
              <a:rPr lang="en-US" sz="2400" dirty="0"/>
              <a:t>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ko‘rinishda</a:t>
            </a:r>
            <a:r>
              <a:rPr lang="en-US" sz="2400" dirty="0"/>
              <a:t> </a:t>
            </a:r>
            <a:r>
              <a:rPr lang="en-US" sz="2400" dirty="0" err="1"/>
              <a:t>bo‘lishi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chiqarishga</a:t>
            </a:r>
            <a:r>
              <a:rPr lang="en-US" sz="2400" dirty="0"/>
              <a:t> </a:t>
            </a:r>
            <a:r>
              <a:rPr lang="en-US" sz="2400" dirty="0" err="1"/>
              <a:t>ta’sir</a:t>
            </a:r>
            <a:r>
              <a:rPr lang="en-US" sz="2400" dirty="0"/>
              <a:t> </a:t>
            </a:r>
            <a:r>
              <a:rPr lang="en-US" sz="2400" dirty="0" err="1"/>
              <a:t>etmaydigan</a:t>
            </a:r>
            <a:r>
              <a:rPr lang="en-US" sz="2400" dirty="0"/>
              <a:t>, </a:t>
            </a:r>
            <a:r>
              <a:rPr lang="en-US" sz="2400" dirty="0" err="1"/>
              <a:t>ayrim</a:t>
            </a:r>
            <a:r>
              <a:rPr lang="en-US" sz="2400" dirty="0"/>
              <a:t> </a:t>
            </a:r>
            <a:r>
              <a:rPr lang="en-US" sz="2400" dirty="0" err="1"/>
              <a:t>hollarda</a:t>
            </a:r>
            <a:r>
              <a:rPr lang="en-US" sz="2400" dirty="0"/>
              <a:t> </a:t>
            </a:r>
            <a:r>
              <a:rPr lang="en-US" sz="2400" dirty="0" err="1"/>
              <a:t>boshqariladigan</a:t>
            </a:r>
            <a:r>
              <a:rPr lang="en-US" sz="2400" dirty="0"/>
              <a:t> </a:t>
            </a:r>
            <a:r>
              <a:rPr lang="en-US" sz="2400" dirty="0" err="1"/>
              <a:t>jarayonlar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chiqarishga</a:t>
            </a:r>
            <a:r>
              <a:rPr lang="en-US" sz="2400" dirty="0"/>
              <a:t> </a:t>
            </a:r>
            <a:r>
              <a:rPr lang="en-US" sz="2400" dirty="0" err="1"/>
              <a:t>ta’sir</a:t>
            </a:r>
            <a:r>
              <a:rPr lang="en-US" sz="2400" dirty="0"/>
              <a:t> </a:t>
            </a:r>
            <a:r>
              <a:rPr lang="en-US" sz="2400" dirty="0" err="1"/>
              <a:t>etuvchi</a:t>
            </a:r>
            <a:r>
              <a:rPr lang="en-US" sz="2400" dirty="0"/>
              <a:t> </a:t>
            </a:r>
            <a:r>
              <a:rPr lang="en-US" sz="2400" dirty="0" err="1"/>
              <a:t>jarayonlar</a:t>
            </a:r>
            <a:r>
              <a:rPr lang="en-US" sz="2400" dirty="0"/>
              <a:t>, </a:t>
            </a:r>
            <a:r>
              <a:rPr lang="en-US" sz="2400" dirty="0" err="1"/>
              <a:t>lekin</a:t>
            </a:r>
            <a:r>
              <a:rPr lang="en-US" sz="2400" dirty="0"/>
              <a:t> </a:t>
            </a:r>
            <a:r>
              <a:rPr lang="en-US" sz="2400" dirty="0" err="1"/>
              <a:t>boshqaruvda</a:t>
            </a:r>
            <a:r>
              <a:rPr lang="en-US" sz="2400" dirty="0"/>
              <a:t> </a:t>
            </a:r>
            <a:r>
              <a:rPr lang="en-US" sz="2400" dirty="0" err="1"/>
              <a:t>kelishuv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tartibga</a:t>
            </a:r>
            <a:r>
              <a:rPr lang="en-US" sz="2400" dirty="0"/>
              <a:t> </a:t>
            </a:r>
            <a:r>
              <a:rPr lang="en-US" sz="2400" dirty="0" err="1"/>
              <a:t>solishga</a:t>
            </a:r>
            <a:r>
              <a:rPr lang="en-US" sz="2400" dirty="0"/>
              <a:t> </a:t>
            </a:r>
            <a:r>
              <a:rPr lang="en-US" sz="2400" dirty="0" err="1"/>
              <a:t>imkon</a:t>
            </a:r>
            <a:r>
              <a:rPr lang="en-US" sz="2400" dirty="0"/>
              <a:t> </a:t>
            </a:r>
            <a:r>
              <a:rPr lang="en-US" sz="2400" dirty="0" err="1"/>
              <a:t>bermaydigan</a:t>
            </a:r>
            <a:r>
              <a:rPr lang="en-US" sz="2400" dirty="0"/>
              <a:t>,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takomillashmagani</a:t>
            </a:r>
            <a:r>
              <a:rPr lang="en-US" sz="2400" dirty="0"/>
              <a:t> </a:t>
            </a:r>
            <a:r>
              <a:rPr lang="en-US" sz="2400" dirty="0" err="1"/>
              <a:t>tufayli</a:t>
            </a:r>
            <a:r>
              <a:rPr lang="en-US" sz="2400" dirty="0"/>
              <a:t> </a:t>
            </a:r>
            <a:r>
              <a:rPr lang="en-US" sz="2400" dirty="0" err="1"/>
              <a:t>boshqariladigan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boshqarilmaydigan</a:t>
            </a:r>
            <a:r>
              <a:rPr lang="en-US" sz="2400" dirty="0"/>
              <a:t> </a:t>
            </a:r>
            <a:r>
              <a:rPr lang="en-US" sz="2400" dirty="0" err="1"/>
              <a:t>jarayonlarning</a:t>
            </a:r>
            <a:r>
              <a:rPr lang="en-US" sz="2400" dirty="0"/>
              <a:t> </a:t>
            </a:r>
            <a:r>
              <a:rPr lang="en-US" sz="2400" dirty="0" err="1"/>
              <a:t>o‘zaro</a:t>
            </a:r>
            <a:r>
              <a:rPr lang="en-US" sz="2400" dirty="0"/>
              <a:t> </a:t>
            </a:r>
            <a:r>
              <a:rPr lang="en-US" sz="2400" dirty="0" err="1"/>
              <a:t>nisbati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-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tizimlarni</a:t>
            </a:r>
            <a:r>
              <a:rPr lang="en-US" sz="2400" dirty="0"/>
              <a:t> </a:t>
            </a:r>
            <a:r>
              <a:rPr lang="en-US" sz="2400" dirty="0" err="1"/>
              <a:t>boshqariluvchanligini</a:t>
            </a:r>
            <a:r>
              <a:rPr lang="en-US" sz="2400" dirty="0"/>
              <a:t> </a:t>
            </a:r>
            <a:r>
              <a:rPr lang="en-US" sz="2400" dirty="0" err="1"/>
              <a:t>aks</a:t>
            </a:r>
            <a:r>
              <a:rPr lang="en-US" sz="2400" dirty="0"/>
              <a:t> </a:t>
            </a:r>
            <a:r>
              <a:rPr lang="en-US" sz="2400" dirty="0" err="1"/>
              <a:t>ettiradi</a:t>
            </a:r>
            <a:r>
              <a:rPr lang="en-US" sz="2400" dirty="0"/>
              <a:t>.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, </a:t>
            </a:r>
            <a:r>
              <a:rPr lang="en-US" sz="2400" dirty="0" err="1"/>
              <a:t>maksimal</a:t>
            </a:r>
            <a:r>
              <a:rPr lang="en-US" sz="2400" dirty="0"/>
              <a:t> </a:t>
            </a:r>
            <a:r>
              <a:rPr lang="en-US" sz="2400" dirty="0" err="1"/>
              <a:t>darajadagi</a:t>
            </a:r>
            <a:r>
              <a:rPr lang="en-US" sz="2400" dirty="0"/>
              <a:t> </a:t>
            </a:r>
            <a:r>
              <a:rPr lang="en-US" sz="2400" dirty="0" err="1"/>
              <a:t>boshqaruvchanlikni</a:t>
            </a:r>
            <a:r>
              <a:rPr lang="en-US" sz="2400" dirty="0"/>
              <a:t> </a:t>
            </a:r>
            <a:r>
              <a:rPr lang="en-US" sz="2400" dirty="0" err="1"/>
              <a:t>ta’minlash</a:t>
            </a:r>
            <a:r>
              <a:rPr lang="en-US" sz="2400" dirty="0"/>
              <a:t>,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prinsipi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 smtClean="0"/>
              <a:t>;</a:t>
            </a:r>
          </a:p>
          <a:p>
            <a:pPr lvl="0" algn="just"/>
            <a:r>
              <a:rPr lang="en-US" sz="2400" dirty="0" smtClean="0"/>
              <a:t>2.boshqaruv </a:t>
            </a:r>
            <a:r>
              <a:rPr lang="en-US" sz="2400" dirty="0" err="1"/>
              <a:t>jarayoni</a:t>
            </a:r>
            <a:r>
              <a:rPr lang="en-US" sz="2400" dirty="0"/>
              <a:t> </a:t>
            </a:r>
            <a:r>
              <a:rPr lang="en-US" sz="2400" dirty="0" err="1"/>
              <a:t>qo‘zg‘atuvchi</a:t>
            </a:r>
            <a:r>
              <a:rPr lang="en-US" sz="2400" dirty="0"/>
              <a:t> </a:t>
            </a:r>
            <a:r>
              <a:rPr lang="en-US" sz="2400" dirty="0" err="1"/>
              <a:t>ta’sirlarni</a:t>
            </a:r>
            <a:r>
              <a:rPr lang="en-US" sz="2400" dirty="0"/>
              <a:t> </a:t>
            </a:r>
            <a:r>
              <a:rPr lang="en-US" sz="2400" dirty="0" err="1"/>
              <a:t>yo‘qotishga</a:t>
            </a:r>
            <a:r>
              <a:rPr lang="en-US" sz="2400" dirty="0"/>
              <a:t> </a:t>
            </a:r>
            <a:r>
              <a:rPr lang="en-US" sz="2400" dirty="0" err="1"/>
              <a:t>emas</a:t>
            </a:r>
            <a:r>
              <a:rPr lang="en-US" sz="2400" dirty="0"/>
              <a:t>, </a:t>
            </a:r>
            <a:r>
              <a:rPr lang="en-US" sz="2400" dirty="0" err="1"/>
              <a:t>balki</a:t>
            </a:r>
            <a:r>
              <a:rPr lang="en-US" sz="2400" dirty="0"/>
              <a:t> </a:t>
            </a:r>
            <a:r>
              <a:rPr lang="en-US" sz="2400" dirty="0" err="1"/>
              <a:t>ko‘zlangan</a:t>
            </a:r>
            <a:r>
              <a:rPr lang="en-US" sz="2400" dirty="0"/>
              <a:t> </a:t>
            </a:r>
            <a:r>
              <a:rPr lang="en-US" sz="2400" dirty="0" err="1"/>
              <a:t>maqsadlarga</a:t>
            </a:r>
            <a:r>
              <a:rPr lang="en-US" sz="2400" dirty="0"/>
              <a:t> </a:t>
            </a:r>
            <a:r>
              <a:rPr lang="en-US" sz="2400" dirty="0" err="1"/>
              <a:t>erishish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yo‘naltirilgan</a:t>
            </a:r>
            <a:r>
              <a:rPr lang="en-US" sz="2400" dirty="0"/>
              <a:t> </a:t>
            </a:r>
            <a:r>
              <a:rPr lang="en-US" sz="2400" dirty="0" err="1"/>
              <a:t>bo‘lishi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 </a:t>
            </a:r>
            <a:r>
              <a:rPr lang="en-US" sz="2400" dirty="0" err="1"/>
              <a:t>Bunday</a:t>
            </a:r>
            <a:r>
              <a:rPr lang="en-US" sz="2400" dirty="0"/>
              <a:t> </a:t>
            </a:r>
            <a:r>
              <a:rPr lang="en-US" sz="2400" dirty="0" err="1"/>
              <a:t>yo‘naltirish</a:t>
            </a:r>
            <a:r>
              <a:rPr lang="en-US" sz="2400" dirty="0"/>
              <a:t> </a:t>
            </a:r>
            <a:r>
              <a:rPr lang="en-US" sz="2400" dirty="0" err="1"/>
              <a:t>ko‘p</a:t>
            </a:r>
            <a:r>
              <a:rPr lang="en-US" sz="2400" dirty="0"/>
              <a:t> </a:t>
            </a:r>
            <a:r>
              <a:rPr lang="en-US" sz="2400" dirty="0" err="1"/>
              <a:t>jihatdan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etilishi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.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jarayonida</a:t>
            </a:r>
            <a:r>
              <a:rPr lang="en-US" sz="2400" dirty="0"/>
              <a:t> </a:t>
            </a:r>
            <a:r>
              <a:rPr lang="en-US" sz="2400" dirty="0" err="1"/>
              <a:t>maqsad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psixologik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ma’naviy</a:t>
            </a:r>
            <a:r>
              <a:rPr lang="en-US" sz="2400" dirty="0"/>
              <a:t> </a:t>
            </a:r>
            <a:r>
              <a:rPr lang="en-US" sz="2400" dirty="0" err="1"/>
              <a:t>turtki</a:t>
            </a:r>
            <a:r>
              <a:rPr lang="en-US" sz="2400" dirty="0"/>
              <a:t> </a:t>
            </a:r>
            <a:r>
              <a:rPr lang="en-US" sz="2400" dirty="0" err="1"/>
              <a:t>sifatida</a:t>
            </a:r>
            <a:r>
              <a:rPr lang="en-US" sz="2400" dirty="0"/>
              <a:t> </a:t>
            </a:r>
            <a:r>
              <a:rPr lang="en-US" sz="2400" dirty="0" err="1"/>
              <a:t>ta’sir</a:t>
            </a:r>
            <a:r>
              <a:rPr lang="en-US" sz="2400" dirty="0"/>
              <a:t> </a:t>
            </a:r>
            <a:r>
              <a:rPr lang="en-US" sz="2400" dirty="0" err="1"/>
              <a:t>etishi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, </a:t>
            </a:r>
            <a:r>
              <a:rPr lang="en-US" sz="2400" dirty="0" err="1"/>
              <a:t>lekin</a:t>
            </a:r>
            <a:r>
              <a:rPr lang="en-US" sz="2400" dirty="0"/>
              <a:t> </a:t>
            </a:r>
            <a:r>
              <a:rPr lang="en-US" sz="2400" dirty="0" err="1"/>
              <a:t>maqsad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tashkiliy</a:t>
            </a:r>
            <a:r>
              <a:rPr lang="en-US" sz="2400" dirty="0"/>
              <a:t> </a:t>
            </a:r>
            <a:r>
              <a:rPr lang="en-US" sz="2400" dirty="0" err="1"/>
              <a:t>omili</a:t>
            </a:r>
            <a:r>
              <a:rPr lang="en-US" sz="2400" dirty="0"/>
              <a:t> ham </a:t>
            </a:r>
            <a:r>
              <a:rPr lang="en-US" sz="2400" dirty="0" err="1"/>
              <a:t>bo‘lishi</a:t>
            </a:r>
            <a:r>
              <a:rPr lang="en-US" sz="2400" dirty="0"/>
              <a:t> </a:t>
            </a:r>
            <a:r>
              <a:rPr lang="en-US" sz="2400" dirty="0" err="1" smtClean="0"/>
              <a:t>kerak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6586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8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0950" y="259984"/>
            <a:ext cx="8827357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3.</a:t>
            </a:r>
            <a:r>
              <a:rPr lang="en-US" sz="2400" dirty="0" smtClean="0"/>
              <a:t>boshqaruv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mavjud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smtClean="0"/>
              <a:t>    </a:t>
            </a:r>
          </a:p>
          <a:p>
            <a:pPr lvl="0"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r>
              <a:rPr lang="en-US" sz="2400" dirty="0" err="1" smtClean="0"/>
              <a:t>sharoitlarini</a:t>
            </a:r>
            <a:r>
              <a:rPr lang="en-US" sz="2400" dirty="0" smtClean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tomon</a:t>
            </a:r>
            <a:r>
              <a:rPr lang="en-US" sz="2400" dirty="0"/>
              <a:t>-lama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olishni</a:t>
            </a:r>
            <a:r>
              <a:rPr lang="en-US" sz="2400" dirty="0"/>
              <a:t> </a:t>
            </a:r>
            <a:r>
              <a:rPr lang="en-US" sz="2400" dirty="0" err="1"/>
              <a:t>ta’minlashi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 </a:t>
            </a:r>
            <a:r>
              <a:rPr lang="en-US" sz="2400" dirty="0" err="1"/>
              <a:t>Shuningdek</a:t>
            </a:r>
            <a:r>
              <a:rPr lang="en-US" sz="2400" dirty="0"/>
              <a:t>, </a:t>
            </a:r>
            <a:r>
              <a:rPr lang="en-US" sz="2400" dirty="0" err="1"/>
              <a:t>umumiy</a:t>
            </a:r>
            <a:r>
              <a:rPr lang="en-US" sz="2400" dirty="0"/>
              <a:t> </a:t>
            </a:r>
            <a:r>
              <a:rPr lang="en-US" sz="2400" dirty="0" err="1"/>
              <a:t>maxsus</a:t>
            </a:r>
            <a:r>
              <a:rPr lang="en-US" sz="2400" dirty="0"/>
              <a:t>,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xil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aniq</a:t>
            </a:r>
            <a:r>
              <a:rPr lang="en-US" sz="2400" dirty="0"/>
              <a:t> </a:t>
            </a:r>
            <a:r>
              <a:rPr lang="en-US" sz="2400" dirty="0" err="1"/>
              <a:t>ishlarni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olishda</a:t>
            </a:r>
            <a:r>
              <a:rPr lang="en-US" sz="2400" dirty="0"/>
              <a:t>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bog‘lash</a:t>
            </a:r>
            <a:r>
              <a:rPr lang="en-US" sz="2400" dirty="0"/>
              <a:t> </a:t>
            </a:r>
            <a:r>
              <a:rPr lang="en-US" sz="2400" dirty="0" err="1"/>
              <a:t>zarur</a:t>
            </a:r>
            <a:r>
              <a:rPr lang="en-US" sz="2400" dirty="0"/>
              <a:t>.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prinsip</a:t>
            </a:r>
            <a:r>
              <a:rPr lang="en-US" sz="2400" dirty="0"/>
              <a:t> </a:t>
            </a:r>
            <a:r>
              <a:rPr lang="en-US" sz="2400" dirty="0" err="1"/>
              <a:t>namunaviy</a:t>
            </a:r>
            <a:r>
              <a:rPr lang="en-US" sz="2400" dirty="0"/>
              <a:t> </a:t>
            </a:r>
            <a:r>
              <a:rPr lang="en-US" sz="2400" dirty="0" err="1"/>
              <a:t>reglament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me’yorlarni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jarayoniga</a:t>
            </a:r>
            <a:r>
              <a:rPr lang="en-US" sz="2400" dirty="0"/>
              <a:t> </a:t>
            </a:r>
            <a:r>
              <a:rPr lang="en-US" sz="2400" dirty="0" err="1"/>
              <a:t>joriy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katta</a:t>
            </a:r>
            <a:r>
              <a:rPr lang="en-US" sz="2400" dirty="0"/>
              <a:t> </a:t>
            </a:r>
            <a:r>
              <a:rPr lang="en-US" sz="2400" dirty="0" err="1"/>
              <a:t>ahamiyatga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. </a:t>
            </a:r>
            <a:r>
              <a:rPr lang="en-US" sz="2400" dirty="0" err="1"/>
              <a:t>Shuningdek</a:t>
            </a:r>
            <a:r>
              <a:rPr lang="en-US" sz="2400" dirty="0"/>
              <a:t>, </a:t>
            </a:r>
            <a:r>
              <a:rPr lang="en-US" sz="2400" dirty="0" err="1"/>
              <a:t>axborotlarni</a:t>
            </a:r>
            <a:r>
              <a:rPr lang="en-US" sz="2400" dirty="0"/>
              <a:t> </a:t>
            </a:r>
            <a:r>
              <a:rPr lang="en-US" sz="2400" dirty="0" err="1"/>
              <a:t>harakatlanish</a:t>
            </a:r>
            <a:r>
              <a:rPr lang="en-US" sz="2400" dirty="0"/>
              <a:t> </a:t>
            </a:r>
            <a:r>
              <a:rPr lang="en-US" sz="2400" dirty="0" err="1"/>
              <a:t>sxemalari</a:t>
            </a:r>
            <a:r>
              <a:rPr lang="en-US" sz="2400" dirty="0"/>
              <a:t>, </a:t>
            </a:r>
            <a:r>
              <a:rPr lang="en-US" sz="2400" dirty="0" err="1"/>
              <a:t>hujjatlarni</a:t>
            </a:r>
            <a:r>
              <a:rPr lang="en-US" sz="2400" dirty="0"/>
              <a:t> </a:t>
            </a:r>
            <a:r>
              <a:rPr lang="en-US" sz="2400" dirty="0" err="1"/>
              <a:t>unifikatsiyalash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boshqalarni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zarur</a:t>
            </a:r>
            <a:r>
              <a:rPr lang="en-US" sz="2400" dirty="0"/>
              <a:t>. </a:t>
            </a:r>
            <a:r>
              <a:rPr lang="ru-RU" sz="2400" dirty="0" err="1"/>
              <a:t>Ushbu</a:t>
            </a:r>
            <a:r>
              <a:rPr lang="ru-RU" sz="2400" dirty="0"/>
              <a:t> </a:t>
            </a:r>
            <a:r>
              <a:rPr lang="ru-RU" sz="2400" dirty="0" err="1"/>
              <a:t>prinsipni</a:t>
            </a:r>
            <a:r>
              <a:rPr lang="ru-RU" sz="2400" dirty="0"/>
              <a:t> </a:t>
            </a:r>
            <a:r>
              <a:rPr lang="ru-RU" sz="2400" dirty="0" err="1"/>
              <a:t>qo‘llanilishida</a:t>
            </a:r>
            <a:r>
              <a:rPr lang="ru-RU" sz="2400" dirty="0"/>
              <a:t> </a:t>
            </a:r>
            <a:r>
              <a:rPr lang="ru-RU" sz="2400" dirty="0" err="1"/>
              <a:t>boshqaruvni</a:t>
            </a:r>
            <a:r>
              <a:rPr lang="ru-RU" sz="2400" dirty="0"/>
              <a:t> </a:t>
            </a:r>
            <a:r>
              <a:rPr lang="ru-RU" sz="2400" dirty="0" err="1"/>
              <a:t>markazlashgan</a:t>
            </a:r>
            <a:r>
              <a:rPr lang="ru-RU" sz="2400" dirty="0"/>
              <a:t> </a:t>
            </a:r>
            <a:r>
              <a:rPr lang="ru-RU" sz="2400" dirty="0" err="1"/>
              <a:t>darajasi</a:t>
            </a:r>
            <a:r>
              <a:rPr lang="ru-RU" sz="2400" dirty="0"/>
              <a:t> </a:t>
            </a:r>
            <a:r>
              <a:rPr lang="ru-RU" sz="2400" dirty="0" err="1"/>
              <a:t>ko‘rinadi</a:t>
            </a:r>
            <a:r>
              <a:rPr lang="ru-RU" sz="2400" dirty="0"/>
              <a:t>;</a:t>
            </a:r>
          </a:p>
          <a:p>
            <a:pPr lvl="0" algn="just"/>
            <a:r>
              <a:rPr lang="en-US" sz="2400" dirty="0" smtClean="0"/>
              <a:t>4.</a:t>
            </a:r>
            <a:r>
              <a:rPr lang="ru-RU" sz="2400" dirty="0" err="1" smtClean="0"/>
              <a:t>boshqaruv</a:t>
            </a:r>
            <a:r>
              <a:rPr lang="ru-RU" sz="2400" dirty="0" smtClean="0"/>
              <a:t> </a:t>
            </a:r>
            <a:r>
              <a:rPr lang="ru-RU" sz="2400" dirty="0" err="1"/>
              <a:t>tizimi</a:t>
            </a:r>
            <a:r>
              <a:rPr lang="ru-RU" sz="2400" dirty="0"/>
              <a:t> </a:t>
            </a:r>
            <a:r>
              <a:rPr lang="ru-RU" sz="2400" dirty="0" err="1"/>
              <a:t>bosqichlari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bo‘g‘inlari</a:t>
            </a:r>
            <a:r>
              <a:rPr lang="ru-RU" sz="2400" dirty="0"/>
              <a:t> </a:t>
            </a:r>
            <a:r>
              <a:rPr lang="ru-RU" sz="2400" dirty="0" err="1"/>
              <a:t>bo‘yicha</a:t>
            </a:r>
            <a:r>
              <a:rPr lang="ru-RU" sz="2400" dirty="0"/>
              <a:t> </a:t>
            </a:r>
            <a:r>
              <a:rPr lang="ru-RU" sz="2400" dirty="0" err="1"/>
              <a:t>ishlarni</a:t>
            </a:r>
            <a:r>
              <a:rPr lang="ru-RU" sz="2400" dirty="0"/>
              <a:t> </a:t>
            </a:r>
            <a:r>
              <a:rPr lang="ru-RU" sz="2400" dirty="0" err="1"/>
              <a:t>bir</a:t>
            </a:r>
            <a:r>
              <a:rPr lang="ru-RU" sz="2400" dirty="0"/>
              <a:t> </a:t>
            </a:r>
            <a:r>
              <a:rPr lang="ru-RU" sz="2400" dirty="0" err="1"/>
              <a:t>maromda</a:t>
            </a:r>
            <a:r>
              <a:rPr lang="ru-RU" sz="2400" dirty="0"/>
              <a:t> </a:t>
            </a:r>
            <a:r>
              <a:rPr lang="ru-RU" sz="2400" dirty="0" err="1"/>
              <a:t>taqsimlanishi</a:t>
            </a:r>
            <a:r>
              <a:rPr lang="ru-RU" sz="2400" dirty="0"/>
              <a:t> </a:t>
            </a:r>
            <a:r>
              <a:rPr lang="ru-RU" sz="2400" dirty="0" err="1"/>
              <a:t>boshqaruv</a:t>
            </a:r>
            <a:r>
              <a:rPr lang="ru-RU" sz="2400" dirty="0"/>
              <a:t> </a:t>
            </a:r>
            <a:r>
              <a:rPr lang="ru-RU" sz="2400" dirty="0" err="1"/>
              <a:t>jarayonini</a:t>
            </a:r>
            <a:r>
              <a:rPr lang="ru-RU" sz="2400" dirty="0"/>
              <a:t> </a:t>
            </a:r>
            <a:r>
              <a:rPr lang="ru-RU" sz="2400" dirty="0" err="1"/>
              <a:t>tashkil</a:t>
            </a:r>
            <a:r>
              <a:rPr lang="ru-RU" sz="2400" dirty="0"/>
              <a:t> </a:t>
            </a:r>
            <a:r>
              <a:rPr lang="ru-RU" sz="2400" dirty="0" err="1"/>
              <a:t>etishda</a:t>
            </a:r>
            <a:r>
              <a:rPr lang="ru-RU" sz="2400" dirty="0"/>
              <a:t> </a:t>
            </a:r>
            <a:r>
              <a:rPr lang="ru-RU" sz="2400" dirty="0" err="1"/>
              <a:t>katta</a:t>
            </a:r>
            <a:r>
              <a:rPr lang="ru-RU" sz="2400" dirty="0"/>
              <a:t> </a:t>
            </a:r>
            <a:r>
              <a:rPr lang="ru-RU" sz="2400" dirty="0" err="1"/>
              <a:t>ahamiyatga</a:t>
            </a:r>
            <a:r>
              <a:rPr lang="ru-RU" sz="2400" dirty="0"/>
              <a:t> </a:t>
            </a:r>
            <a:r>
              <a:rPr lang="ru-RU" sz="2400" dirty="0" err="1"/>
              <a:t>ega</a:t>
            </a:r>
            <a:r>
              <a:rPr lang="ru-RU" sz="2400" dirty="0"/>
              <a:t>. </a:t>
            </a:r>
            <a:r>
              <a:rPr lang="ru-RU" sz="2400" dirty="0" err="1"/>
              <a:t>Bu</a:t>
            </a:r>
            <a:r>
              <a:rPr lang="ru-RU" sz="2400" dirty="0"/>
              <a:t> </a:t>
            </a:r>
            <a:r>
              <a:rPr lang="ru-RU" sz="2400" dirty="0" err="1"/>
              <a:t>o‘z</a:t>
            </a:r>
            <a:r>
              <a:rPr lang="ru-RU" sz="2400" dirty="0"/>
              <a:t> </a:t>
            </a:r>
            <a:r>
              <a:rPr lang="ru-RU" sz="2400" dirty="0" err="1"/>
              <a:t>navbatida</a:t>
            </a:r>
            <a:r>
              <a:rPr lang="ru-RU" sz="2400" dirty="0"/>
              <a:t> </a:t>
            </a:r>
            <a:r>
              <a:rPr lang="ru-RU" sz="2400" dirty="0" err="1"/>
              <a:t>boshqaruv</a:t>
            </a:r>
            <a:r>
              <a:rPr lang="ru-RU" sz="2400" dirty="0"/>
              <a:t> </a:t>
            </a:r>
            <a:r>
              <a:rPr lang="ru-RU" sz="2400" dirty="0" err="1"/>
              <a:t>jarayonini</a:t>
            </a:r>
            <a:r>
              <a:rPr lang="ru-RU" sz="2400" dirty="0"/>
              <a:t> </a:t>
            </a:r>
            <a:r>
              <a:rPr lang="ru-RU" sz="2400" dirty="0" err="1"/>
              <a:t>maromliligini</a:t>
            </a:r>
            <a:r>
              <a:rPr lang="ru-RU" sz="2400" dirty="0"/>
              <a:t> </a:t>
            </a:r>
            <a:r>
              <a:rPr lang="ru-RU" sz="2400" dirty="0" err="1"/>
              <a:t>ta’minlaydi</a:t>
            </a:r>
            <a:r>
              <a:rPr lang="ru-RU" sz="2400" dirty="0"/>
              <a:t>. </a:t>
            </a:r>
            <a:r>
              <a:rPr lang="ru-RU" sz="2400" dirty="0" err="1"/>
              <a:t>Ko‘p</a:t>
            </a:r>
            <a:r>
              <a:rPr lang="ru-RU" sz="2400" dirty="0"/>
              <a:t> </a:t>
            </a:r>
            <a:r>
              <a:rPr lang="ru-RU" sz="2400" dirty="0" err="1"/>
              <a:t>hollarda</a:t>
            </a:r>
            <a:r>
              <a:rPr lang="ru-RU" sz="2400" dirty="0"/>
              <a:t> </a:t>
            </a:r>
            <a:r>
              <a:rPr lang="ru-RU" sz="2400" dirty="0" err="1"/>
              <a:t>bajarilayotgan</a:t>
            </a:r>
            <a:r>
              <a:rPr lang="ru-RU" sz="2400" dirty="0"/>
              <a:t> </a:t>
            </a:r>
            <a:r>
              <a:rPr lang="ru-RU" sz="2400" dirty="0" err="1"/>
              <a:t>ishlarda</a:t>
            </a:r>
            <a:r>
              <a:rPr lang="ru-RU" sz="2400" dirty="0"/>
              <a:t> </a:t>
            </a:r>
            <a:r>
              <a:rPr lang="ru-RU" sz="2400" dirty="0" err="1"/>
              <a:t>navbatlarni</a:t>
            </a:r>
            <a:r>
              <a:rPr lang="ru-RU" sz="2400" dirty="0"/>
              <a:t> </a:t>
            </a:r>
            <a:r>
              <a:rPr lang="ru-RU" sz="2400" dirty="0" err="1"/>
              <a:t>hosil</a:t>
            </a:r>
            <a:r>
              <a:rPr lang="ru-RU" sz="2400" dirty="0"/>
              <a:t> </a:t>
            </a:r>
            <a:r>
              <a:rPr lang="ru-RU" sz="2400" dirty="0" err="1"/>
              <a:t>bo‘lishi</a:t>
            </a:r>
            <a:r>
              <a:rPr lang="ru-RU" sz="2400" dirty="0"/>
              <a:t> </a:t>
            </a:r>
            <a:r>
              <a:rPr lang="ru-RU" sz="2400" dirty="0" err="1"/>
              <a:t>boshqaruv</a:t>
            </a:r>
            <a:r>
              <a:rPr lang="ru-RU" sz="2400" dirty="0"/>
              <a:t> </a:t>
            </a:r>
            <a:r>
              <a:rPr lang="ru-RU" sz="2400" dirty="0" err="1"/>
              <a:t>jarayonlarini</a:t>
            </a:r>
            <a:r>
              <a:rPr lang="ru-RU" sz="2400" dirty="0"/>
              <a:t> </a:t>
            </a:r>
            <a:r>
              <a:rPr lang="ru-RU" sz="2400" dirty="0" err="1"/>
              <a:t>izidan</a:t>
            </a:r>
            <a:r>
              <a:rPr lang="ru-RU" sz="2400" dirty="0"/>
              <a:t> </a:t>
            </a:r>
            <a:r>
              <a:rPr lang="ru-RU" sz="2400" dirty="0" err="1"/>
              <a:t>chiqadi</a:t>
            </a:r>
            <a:r>
              <a:rPr lang="ru-RU" sz="2400" dirty="0"/>
              <a:t>, </a:t>
            </a:r>
            <a:r>
              <a:rPr lang="ru-RU" sz="2400" dirty="0" err="1"/>
              <a:t>uni</a:t>
            </a:r>
            <a:r>
              <a:rPr lang="ru-RU" sz="2400" dirty="0"/>
              <a:t> </a:t>
            </a:r>
            <a:r>
              <a:rPr lang="ru-RU" sz="2400" dirty="0" err="1"/>
              <a:t>maromliligini</a:t>
            </a:r>
            <a:r>
              <a:rPr lang="ru-RU" sz="2400" dirty="0"/>
              <a:t> </a:t>
            </a:r>
            <a:r>
              <a:rPr lang="ru-RU" sz="2400" dirty="0" err="1"/>
              <a:t>buzadi</a:t>
            </a:r>
            <a:r>
              <a:rPr lang="ru-RU" sz="2400" dirty="0"/>
              <a:t>. </a:t>
            </a:r>
            <a:r>
              <a:rPr lang="ru-RU" sz="2400" dirty="0" err="1"/>
              <a:t>O‘z</a:t>
            </a:r>
            <a:r>
              <a:rPr lang="ru-RU" sz="2400" dirty="0"/>
              <a:t> </a:t>
            </a:r>
            <a:r>
              <a:rPr lang="ru-RU" sz="2400" dirty="0" err="1"/>
              <a:t>vaqtida</a:t>
            </a:r>
            <a:r>
              <a:rPr lang="ru-RU" sz="2400" dirty="0"/>
              <a:t> </a:t>
            </a:r>
            <a:r>
              <a:rPr lang="ru-RU" sz="2400" dirty="0" err="1"/>
              <a:t>qarorlar</a:t>
            </a:r>
            <a:r>
              <a:rPr lang="ru-RU" sz="2400" dirty="0"/>
              <a:t> </a:t>
            </a:r>
            <a:r>
              <a:rPr lang="ru-RU" sz="2400" dirty="0" err="1"/>
              <a:t>qabul</a:t>
            </a:r>
            <a:r>
              <a:rPr lang="ru-RU" sz="2400" dirty="0"/>
              <a:t> </a:t>
            </a:r>
            <a:r>
              <a:rPr lang="ru-RU" sz="2400" dirty="0" err="1"/>
              <a:t>qilishga</a:t>
            </a:r>
            <a:r>
              <a:rPr lang="ru-RU" sz="2400" dirty="0"/>
              <a:t> </a:t>
            </a:r>
            <a:r>
              <a:rPr lang="ru-RU" sz="2400" dirty="0" err="1"/>
              <a:t>to‘sqinlik</a:t>
            </a:r>
            <a:r>
              <a:rPr lang="ru-RU" sz="2400" dirty="0"/>
              <a:t> </a:t>
            </a:r>
            <a:r>
              <a:rPr lang="ru-RU" sz="2400" dirty="0" err="1"/>
              <a:t>qiladi</a:t>
            </a:r>
            <a:r>
              <a:rPr lang="ru-RU" sz="2400" dirty="0"/>
              <a:t>. </a:t>
            </a:r>
            <a:r>
              <a:rPr lang="ru-RU" sz="2400" dirty="0" err="1"/>
              <a:t>Bu</a:t>
            </a:r>
            <a:r>
              <a:rPr lang="ru-RU" sz="2400" dirty="0"/>
              <a:t> </a:t>
            </a:r>
            <a:r>
              <a:rPr lang="ru-RU" sz="2400" dirty="0" err="1"/>
              <a:t>o‘z</a:t>
            </a:r>
            <a:r>
              <a:rPr lang="ru-RU" sz="2400" dirty="0"/>
              <a:t> </a:t>
            </a:r>
            <a:r>
              <a:rPr lang="ru-RU" sz="2400" dirty="0" err="1"/>
              <a:t>navbatida</a:t>
            </a:r>
            <a:r>
              <a:rPr lang="ru-RU" sz="2400" dirty="0"/>
              <a:t> </a:t>
            </a:r>
            <a:r>
              <a:rPr lang="ru-RU" sz="2400" dirty="0" err="1"/>
              <a:t>ishlab</a:t>
            </a:r>
            <a:r>
              <a:rPr lang="ru-RU" sz="2400" dirty="0"/>
              <a:t> </a:t>
            </a:r>
            <a:r>
              <a:rPr lang="ru-RU" sz="2400" dirty="0" err="1"/>
              <a:t>chiqarish</a:t>
            </a:r>
            <a:r>
              <a:rPr lang="ru-RU" sz="2400" dirty="0"/>
              <a:t> </a:t>
            </a:r>
            <a:r>
              <a:rPr lang="ru-RU" sz="2400" dirty="0" err="1"/>
              <a:t>jarayoniga</a:t>
            </a:r>
            <a:r>
              <a:rPr lang="ru-RU" sz="2400" dirty="0"/>
              <a:t> </a:t>
            </a:r>
            <a:r>
              <a:rPr lang="ru-RU" sz="2400" dirty="0" err="1"/>
              <a:t>salbiy</a:t>
            </a:r>
            <a:r>
              <a:rPr lang="ru-RU" sz="2400" dirty="0"/>
              <a:t> </a:t>
            </a:r>
            <a:r>
              <a:rPr lang="ru-RU" sz="2400" dirty="0" err="1"/>
              <a:t>ta’sir</a:t>
            </a:r>
            <a:r>
              <a:rPr lang="ru-RU" sz="2400" dirty="0"/>
              <a:t> </a:t>
            </a:r>
            <a:r>
              <a:rPr lang="ru-RU" sz="2400" dirty="0" err="1"/>
              <a:t>ko‘rsatadi</a:t>
            </a:r>
            <a:r>
              <a:rPr lang="ru-RU" sz="2400" dirty="0"/>
              <a:t>. </a:t>
            </a:r>
            <a:r>
              <a:rPr lang="ru-RU" sz="2400" dirty="0" err="1"/>
              <a:t>Boshqaruv</a:t>
            </a:r>
            <a:r>
              <a:rPr lang="ru-RU" sz="2400" dirty="0"/>
              <a:t> </a:t>
            </a:r>
            <a:r>
              <a:rPr lang="ru-RU" sz="2400" dirty="0" err="1"/>
              <a:t>jarayonida</a:t>
            </a:r>
            <a:r>
              <a:rPr lang="ru-RU" sz="2400" dirty="0"/>
              <a:t> </a:t>
            </a:r>
            <a:r>
              <a:rPr lang="ru-RU" sz="2400" dirty="0" err="1"/>
              <a:t>turli</a:t>
            </a:r>
            <a:r>
              <a:rPr lang="ru-RU" sz="2400" dirty="0"/>
              <a:t> </a:t>
            </a:r>
            <a:r>
              <a:rPr lang="ru-RU" sz="2400" dirty="0" err="1"/>
              <a:t>operatsiyalarni</a:t>
            </a:r>
            <a:r>
              <a:rPr lang="ru-RU" sz="2400" dirty="0"/>
              <a:t> </a:t>
            </a:r>
            <a:r>
              <a:rPr lang="ru-RU" sz="2400" dirty="0" err="1"/>
              <a:t>bajarish</a:t>
            </a:r>
            <a:r>
              <a:rPr lang="ru-RU" sz="2400" dirty="0"/>
              <a:t> </a:t>
            </a:r>
            <a:r>
              <a:rPr lang="ru-RU" sz="2400" dirty="0" err="1"/>
              <a:t>shartlarni</a:t>
            </a:r>
            <a:r>
              <a:rPr lang="ru-RU" sz="2400" dirty="0"/>
              <a:t> </a:t>
            </a:r>
            <a:r>
              <a:rPr lang="ru-RU" sz="2400" dirty="0" err="1"/>
              <a:t>tezlashtirishni</a:t>
            </a:r>
            <a:r>
              <a:rPr lang="ru-RU" sz="2400" dirty="0"/>
              <a:t> </a:t>
            </a:r>
            <a:r>
              <a:rPr lang="ru-RU" sz="2400" dirty="0" err="1"/>
              <a:t>tashkil</a:t>
            </a:r>
            <a:r>
              <a:rPr lang="ru-RU" sz="2400" dirty="0"/>
              <a:t> </a:t>
            </a:r>
            <a:r>
              <a:rPr lang="ru-RU" sz="2400" dirty="0" err="1"/>
              <a:t>etishda</a:t>
            </a:r>
            <a:r>
              <a:rPr lang="ru-RU" sz="2400" dirty="0"/>
              <a:t> </a:t>
            </a:r>
            <a:r>
              <a:rPr lang="ru-RU" sz="2400" dirty="0" err="1"/>
              <a:t>asosiy</a:t>
            </a:r>
            <a:r>
              <a:rPr lang="ru-RU" sz="2400" dirty="0"/>
              <a:t> </a:t>
            </a:r>
            <a:r>
              <a:rPr lang="ru-RU" sz="2400" dirty="0" err="1"/>
              <a:t>prinsip</a:t>
            </a:r>
            <a:r>
              <a:rPr lang="ru-RU" sz="2400" dirty="0"/>
              <a:t> </a:t>
            </a:r>
            <a:r>
              <a:rPr lang="ru-RU" sz="2400" dirty="0" err="1"/>
              <a:t>hisoblanadi</a:t>
            </a:r>
            <a:r>
              <a:rPr lang="ru-RU" sz="2400" dirty="0"/>
              <a:t>; </a:t>
            </a:r>
          </a:p>
          <a:p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223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9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0950" y="235640"/>
            <a:ext cx="8752929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5.</a:t>
            </a:r>
            <a:r>
              <a:rPr lang="ru-RU" sz="2400" dirty="0" err="1" smtClean="0"/>
              <a:t>boshqaruv</a:t>
            </a:r>
            <a:r>
              <a:rPr lang="ru-RU" sz="2400" dirty="0" smtClean="0"/>
              <a:t> </a:t>
            </a:r>
            <a:r>
              <a:rPr lang="ru-RU" sz="2400" dirty="0" err="1"/>
              <a:t>jarayonini</a:t>
            </a:r>
            <a:r>
              <a:rPr lang="ru-RU" sz="2400" dirty="0"/>
              <a:t> </a:t>
            </a:r>
            <a:r>
              <a:rPr lang="ru-RU" sz="2400" dirty="0" err="1"/>
              <a:t>axborot</a:t>
            </a:r>
            <a:r>
              <a:rPr lang="ru-RU" sz="2400" dirty="0"/>
              <a:t> </a:t>
            </a:r>
            <a:r>
              <a:rPr lang="ru-RU" sz="2400" dirty="0" err="1"/>
              <a:t>ta’minotini</a:t>
            </a:r>
            <a:r>
              <a:rPr lang="ru-RU" sz="2400" dirty="0"/>
              <a:t> </a:t>
            </a:r>
            <a:r>
              <a:rPr lang="ru-RU" sz="2400" dirty="0" err="1"/>
              <a:t>tashkil</a:t>
            </a:r>
            <a:r>
              <a:rPr lang="ru-RU" sz="2400" dirty="0"/>
              <a:t> </a:t>
            </a:r>
            <a:r>
              <a:rPr lang="ru-RU" sz="2400" dirty="0" err="1"/>
              <a:t>etish</a:t>
            </a:r>
            <a:r>
              <a:rPr lang="ru-RU" sz="2400" dirty="0"/>
              <a:t> </a:t>
            </a:r>
            <a:r>
              <a:rPr lang="en-US" sz="2400" dirty="0" smtClean="0"/>
              <a:t>   </a:t>
            </a:r>
          </a:p>
          <a:p>
            <a:pPr lvl="0"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r>
              <a:rPr lang="ru-RU" sz="2400" dirty="0" err="1" smtClean="0"/>
              <a:t>aniqlangan</a:t>
            </a:r>
            <a:r>
              <a:rPr lang="ru-RU" sz="2400" dirty="0" smtClean="0"/>
              <a:t> </a:t>
            </a:r>
            <a:r>
              <a:rPr lang="ru-RU" sz="2400" dirty="0" err="1"/>
              <a:t>boshqaruv</a:t>
            </a:r>
            <a:r>
              <a:rPr lang="ru-RU" sz="2400" dirty="0"/>
              <a:t> </a:t>
            </a:r>
            <a:r>
              <a:rPr lang="ru-RU" sz="2400" dirty="0" err="1"/>
              <a:t>muammolari</a:t>
            </a:r>
            <a:r>
              <a:rPr lang="ru-RU" sz="2400" dirty="0"/>
              <a:t> </a:t>
            </a:r>
            <a:r>
              <a:rPr lang="ru-RU" sz="2400" dirty="0" err="1"/>
              <a:t>bo‘yicha</a:t>
            </a:r>
            <a:r>
              <a:rPr lang="ru-RU" sz="2400" dirty="0"/>
              <a:t> </a:t>
            </a:r>
            <a:r>
              <a:rPr lang="ru-RU" sz="2400" dirty="0" err="1"/>
              <a:t>kerakli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yetarli</a:t>
            </a:r>
            <a:r>
              <a:rPr lang="ru-RU" sz="2400" dirty="0"/>
              <a:t> </a:t>
            </a:r>
            <a:r>
              <a:rPr lang="ru-RU" sz="2400" dirty="0" err="1"/>
              <a:t>darajadagi</a:t>
            </a:r>
            <a:r>
              <a:rPr lang="ru-RU" sz="2400" dirty="0"/>
              <a:t> </a:t>
            </a:r>
            <a:r>
              <a:rPr lang="ru-RU" sz="2400" dirty="0" err="1"/>
              <a:t>axborotlarni</a:t>
            </a:r>
            <a:r>
              <a:rPr lang="ru-RU" sz="2400" dirty="0"/>
              <a:t> </a:t>
            </a:r>
            <a:r>
              <a:rPr lang="ru-RU" sz="2400" dirty="0" err="1"/>
              <a:t>o‘z</a:t>
            </a:r>
            <a:r>
              <a:rPr lang="ru-RU" sz="2400" dirty="0"/>
              <a:t> </a:t>
            </a:r>
            <a:r>
              <a:rPr lang="ru-RU" sz="2400" dirty="0" err="1"/>
              <a:t>vaqtida</a:t>
            </a:r>
            <a:r>
              <a:rPr lang="ru-RU" sz="2400" dirty="0"/>
              <a:t> </a:t>
            </a:r>
            <a:r>
              <a:rPr lang="ru-RU" sz="2400" dirty="0" err="1"/>
              <a:t>kelib</a:t>
            </a:r>
            <a:r>
              <a:rPr lang="ru-RU" sz="2400" dirty="0"/>
              <a:t> </a:t>
            </a:r>
            <a:r>
              <a:rPr lang="ru-RU" sz="2400" dirty="0" err="1"/>
              <a:t>tushishini</a:t>
            </a:r>
            <a:r>
              <a:rPr lang="ru-RU" sz="2400" dirty="0"/>
              <a:t> </a:t>
            </a:r>
            <a:r>
              <a:rPr lang="ru-RU" sz="2400" dirty="0" err="1"/>
              <a:t>ta’minlashga</a:t>
            </a:r>
            <a:r>
              <a:rPr lang="ru-RU" sz="2400" dirty="0"/>
              <a:t> </a:t>
            </a:r>
            <a:r>
              <a:rPr lang="ru-RU" sz="2400" dirty="0" err="1"/>
              <a:t>qaratilgan</a:t>
            </a:r>
            <a:r>
              <a:rPr lang="ru-RU" sz="2400" dirty="0"/>
              <a:t> </a:t>
            </a:r>
            <a:r>
              <a:rPr lang="ru-RU" sz="2400" dirty="0" err="1"/>
              <a:t>bo‘lishi</a:t>
            </a:r>
            <a:r>
              <a:rPr lang="ru-RU" sz="2400" dirty="0"/>
              <a:t> </a:t>
            </a:r>
            <a:r>
              <a:rPr lang="ru-RU" sz="2400" dirty="0" err="1"/>
              <a:t>kerak</a:t>
            </a:r>
            <a:r>
              <a:rPr lang="ru-RU" sz="2400" dirty="0"/>
              <a:t>. </a:t>
            </a:r>
            <a:r>
              <a:rPr lang="en-US" sz="2400" dirty="0" err="1"/>
              <a:t>Axborotlar</a:t>
            </a:r>
            <a:r>
              <a:rPr lang="en-US" sz="2400" dirty="0"/>
              <a:t> </a:t>
            </a:r>
            <a:r>
              <a:rPr lang="en-US" sz="2400" dirty="0" err="1"/>
              <a:t>harakati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</a:t>
            </a:r>
            <a:r>
              <a:rPr lang="en-US" sz="2400" dirty="0"/>
              <a:t> </a:t>
            </a:r>
            <a:r>
              <a:rPr lang="en-US" sz="2400" dirty="0" err="1"/>
              <a:t>ehtiyojlari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kelishilgan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etilishi</a:t>
            </a:r>
            <a:r>
              <a:rPr lang="en-US" sz="2400" dirty="0"/>
              <a:t> </a:t>
            </a:r>
            <a:r>
              <a:rPr lang="en-US" sz="2400" dirty="0" err="1"/>
              <a:t>lozim</a:t>
            </a:r>
            <a:r>
              <a:rPr lang="en-US" sz="2400" dirty="0" smtClean="0"/>
              <a:t>;</a:t>
            </a:r>
          </a:p>
          <a:p>
            <a:pPr algn="just"/>
            <a:r>
              <a:rPr lang="en-US" sz="2400" dirty="0"/>
              <a:t>6</a:t>
            </a:r>
            <a:r>
              <a:rPr lang="en-US" sz="2400" dirty="0" smtClean="0"/>
              <a:t>.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etishda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muolaja</a:t>
            </a:r>
            <a:r>
              <a:rPr lang="en-US" sz="2400" dirty="0"/>
              <a:t> </a:t>
            </a:r>
            <a:r>
              <a:rPr lang="en-US" sz="2400" dirty="0" err="1"/>
              <a:t>qismini</a:t>
            </a:r>
            <a:r>
              <a:rPr lang="en-US" sz="2400" dirty="0"/>
              <a:t> </a:t>
            </a:r>
            <a:r>
              <a:rPr lang="en-US" sz="2400" dirty="0" err="1"/>
              <a:t>iloji</a:t>
            </a:r>
            <a:r>
              <a:rPr lang="en-US" sz="2400" dirty="0"/>
              <a:t> </a:t>
            </a:r>
            <a:r>
              <a:rPr lang="en-US" sz="2400" dirty="0" err="1"/>
              <a:t>boricha</a:t>
            </a:r>
            <a:r>
              <a:rPr lang="en-US" sz="2400" dirty="0"/>
              <a:t> </a:t>
            </a:r>
            <a:r>
              <a:rPr lang="en-US" sz="2400" dirty="0" err="1"/>
              <a:t>soddalashtirish</a:t>
            </a:r>
            <a:r>
              <a:rPr lang="en-US" sz="2400" dirty="0"/>
              <a:t> </a:t>
            </a:r>
            <a:r>
              <a:rPr lang="en-US" sz="2400" dirty="0" err="1"/>
              <a:t>katta</a:t>
            </a:r>
            <a:r>
              <a:rPr lang="en-US" sz="2400" dirty="0"/>
              <a:t> </a:t>
            </a:r>
            <a:r>
              <a:rPr lang="en-US" sz="2400" dirty="0" err="1"/>
              <a:t>ahamiyatga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. Bu </a:t>
            </a:r>
            <a:r>
              <a:rPr lang="en-US" sz="2400" dirty="0" err="1"/>
              <a:t>yerda</a:t>
            </a:r>
            <a:r>
              <a:rPr lang="en-US" sz="2400" dirty="0"/>
              <a:t> </a:t>
            </a:r>
            <a:r>
              <a:rPr lang="en-US" sz="2400" dirty="0" err="1"/>
              <a:t>kerakli</a:t>
            </a:r>
            <a:r>
              <a:rPr lang="en-US" sz="2400" dirty="0"/>
              <a:t> </a:t>
            </a:r>
            <a:r>
              <a:rPr lang="en-US" sz="2400" dirty="0" err="1"/>
              <a:t>muolajalarni</a:t>
            </a:r>
            <a:r>
              <a:rPr lang="en-US" sz="2400" dirty="0"/>
              <a:t> </a:t>
            </a:r>
            <a:r>
              <a:rPr lang="en-US" sz="2400" dirty="0" err="1"/>
              <a:t>asoslanish</a:t>
            </a:r>
            <a:r>
              <a:rPr lang="en-US" sz="2400" dirty="0"/>
              <a:t> </a:t>
            </a:r>
            <a:r>
              <a:rPr lang="en-US" sz="2400" dirty="0" err="1"/>
              <a:t>prinsipiga</a:t>
            </a:r>
            <a:r>
              <a:rPr lang="en-US" sz="2400" dirty="0"/>
              <a:t> </a:t>
            </a:r>
            <a:r>
              <a:rPr lang="en-US" sz="2400" dirty="0" err="1"/>
              <a:t>rioya</a:t>
            </a:r>
            <a:r>
              <a:rPr lang="en-US" sz="2400" dirty="0"/>
              <a:t> </a:t>
            </a:r>
            <a:r>
              <a:rPr lang="en-US" sz="2400" dirty="0" err="1"/>
              <a:t>qilinishi</a:t>
            </a:r>
            <a:r>
              <a:rPr lang="en-US" sz="2400" dirty="0"/>
              <a:t> </a:t>
            </a:r>
            <a:r>
              <a:rPr lang="en-US" sz="2400" dirty="0" err="1"/>
              <a:t>lozim</a:t>
            </a:r>
            <a:r>
              <a:rPr lang="en-US" sz="2400" dirty="0"/>
              <a:t>. </a:t>
            </a:r>
            <a:r>
              <a:rPr lang="en-US" sz="2400" dirty="0" err="1"/>
              <a:t>Shuningdek</a:t>
            </a:r>
            <a:r>
              <a:rPr lang="en-US" sz="2400" dirty="0"/>
              <a:t>,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tashkiliy</a:t>
            </a:r>
            <a:r>
              <a:rPr lang="en-US" sz="2400" dirty="0"/>
              <a:t> </a:t>
            </a:r>
            <a:r>
              <a:rPr lang="en-US" sz="2400" dirty="0" err="1"/>
              <a:t>ahamiyatiga</a:t>
            </a:r>
            <a:r>
              <a:rPr lang="en-US" sz="2400" dirty="0"/>
              <a:t> </a:t>
            </a:r>
            <a:r>
              <a:rPr lang="en-US" sz="2400" dirty="0" err="1"/>
              <a:t>e’tibor</a:t>
            </a:r>
            <a:r>
              <a:rPr lang="en-US" sz="2400" dirty="0"/>
              <a:t> </a:t>
            </a:r>
            <a:r>
              <a:rPr lang="en-US" sz="2400" dirty="0" err="1"/>
              <a:t>berish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 </a:t>
            </a:r>
            <a:r>
              <a:rPr lang="en-US" sz="2400" dirty="0" err="1"/>
              <a:t>Hozirda</a:t>
            </a:r>
            <a:r>
              <a:rPr lang="en-US" sz="2400" dirty="0"/>
              <a:t> </a:t>
            </a:r>
            <a:r>
              <a:rPr lang="en-US" sz="2400" dirty="0" err="1"/>
              <a:t>ko‘p</a:t>
            </a:r>
            <a:r>
              <a:rPr lang="en-US" sz="2400" dirty="0"/>
              <a:t> </a:t>
            </a:r>
            <a:r>
              <a:rPr lang="en-US" sz="2400" dirty="0" err="1"/>
              <a:t>muolajalar</a:t>
            </a:r>
            <a:r>
              <a:rPr lang="en-US" sz="2400" dirty="0"/>
              <a:t> </a:t>
            </a:r>
            <a:r>
              <a:rPr lang="en-US" sz="2400" dirty="0" err="1"/>
              <a:t>qo‘shimcha</a:t>
            </a:r>
            <a:r>
              <a:rPr lang="en-US" sz="2400" dirty="0"/>
              <a:t> </a:t>
            </a:r>
            <a:r>
              <a:rPr lang="en-US" sz="2400" dirty="0" err="1"/>
              <a:t>himoya</a:t>
            </a:r>
            <a:r>
              <a:rPr lang="en-US" sz="2400" dirty="0"/>
              <a:t> </a:t>
            </a:r>
            <a:r>
              <a:rPr lang="en-US" sz="2400" dirty="0" err="1"/>
              <a:t>sifatida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oshirilmoqda</a:t>
            </a:r>
            <a:r>
              <a:rPr lang="en-US" sz="2400" dirty="0"/>
              <a:t>, </a:t>
            </a:r>
            <a:r>
              <a:rPr lang="en-US" sz="2400" dirty="0" err="1"/>
              <a:t>ya’ni</a:t>
            </a:r>
            <a:r>
              <a:rPr lang="en-US" sz="2400" dirty="0"/>
              <a:t> </a:t>
            </a:r>
            <a:r>
              <a:rPr lang="en-US" sz="2400" dirty="0" err="1"/>
              <a:t>mas’uliyatni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shaxsdan</a:t>
            </a:r>
            <a:r>
              <a:rPr lang="en-US" sz="2400" dirty="0"/>
              <a:t> </a:t>
            </a:r>
            <a:r>
              <a:rPr lang="en-US" sz="2400" dirty="0" err="1"/>
              <a:t>boshqasiga</a:t>
            </a:r>
            <a:r>
              <a:rPr lang="en-US" sz="2400" dirty="0"/>
              <a:t> </a:t>
            </a:r>
            <a:r>
              <a:rPr lang="en-US" sz="2400" dirty="0" err="1"/>
              <a:t>o‘tkazish</a:t>
            </a:r>
            <a:r>
              <a:rPr lang="en-US" sz="2400" dirty="0"/>
              <a:t>, u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qarorlar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tu-ruvchi</a:t>
            </a:r>
            <a:r>
              <a:rPr lang="en-US" sz="2400" dirty="0"/>
              <a:t> </a:t>
            </a:r>
            <a:r>
              <a:rPr lang="en-US" sz="2400" dirty="0" err="1"/>
              <a:t>organlar</a:t>
            </a:r>
            <a:r>
              <a:rPr lang="en-US" sz="2400" dirty="0"/>
              <a:t> </a:t>
            </a:r>
            <a:r>
              <a:rPr lang="en-US" sz="2400" dirty="0" err="1"/>
              <a:t>vizalari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sun’iy</a:t>
            </a:r>
            <a:r>
              <a:rPr lang="en-US" sz="2400" dirty="0"/>
              <a:t> </a:t>
            </a:r>
            <a:r>
              <a:rPr lang="en-US" sz="2400" dirty="0" err="1"/>
              <a:t>ravishda</a:t>
            </a:r>
            <a:r>
              <a:rPr lang="en-US" sz="2400" dirty="0"/>
              <a:t> </a:t>
            </a:r>
            <a:r>
              <a:rPr lang="en-US" sz="2400" dirty="0" err="1"/>
              <a:t>kuchaytirish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h.k</a:t>
            </a:r>
            <a:r>
              <a:rPr lang="en-US" sz="2400" dirty="0"/>
              <a:t>; </a:t>
            </a:r>
            <a:endParaRPr lang="ru-RU" sz="2400" dirty="0"/>
          </a:p>
          <a:p>
            <a:pPr algn="just"/>
            <a:r>
              <a:rPr lang="en-US" sz="2400" dirty="0"/>
              <a:t>7</a:t>
            </a:r>
            <a:r>
              <a:rPr lang="en-US" sz="2400" dirty="0" smtClean="0"/>
              <a:t>.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</a:t>
            </a:r>
            <a:r>
              <a:rPr lang="en-US" sz="2400" dirty="0"/>
              <a:t> </a:t>
            </a:r>
            <a:r>
              <a:rPr lang="en-US" sz="2400" dirty="0" err="1"/>
              <a:t>o‘zining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siklida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tizimini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pog‘onasidan</a:t>
            </a:r>
            <a:r>
              <a:rPr lang="en-US" sz="2400" dirty="0"/>
              <a:t> </a:t>
            </a:r>
            <a:r>
              <a:rPr lang="en-US" sz="2400" dirty="0" err="1"/>
              <a:t>boshqasiga</a:t>
            </a:r>
            <a:r>
              <a:rPr lang="en-US" sz="2400" dirty="0"/>
              <a:t> </a:t>
            </a:r>
            <a:r>
              <a:rPr lang="en-US" sz="2400" dirty="0" err="1"/>
              <a:t>faoliyatni</a:t>
            </a:r>
            <a:r>
              <a:rPr lang="en-US" sz="2400" dirty="0"/>
              <a:t> </a:t>
            </a:r>
            <a:r>
              <a:rPr lang="en-US" sz="2400" dirty="0" err="1"/>
              <a:t>o‘tishini</a:t>
            </a:r>
            <a:r>
              <a:rPr lang="en-US" sz="2400" dirty="0"/>
              <a:t> </a:t>
            </a:r>
            <a:r>
              <a:rPr lang="en-US" sz="2400" dirty="0" err="1"/>
              <a:t>ifodalaydi</a:t>
            </a:r>
            <a:r>
              <a:rPr lang="en-US" sz="2400" dirty="0"/>
              <a:t>. Bu </a:t>
            </a:r>
            <a:r>
              <a:rPr lang="en-US" sz="2400" dirty="0" err="1"/>
              <a:t>o‘tishlar</a:t>
            </a:r>
            <a:r>
              <a:rPr lang="en-US" sz="2400" dirty="0"/>
              <a:t> </a:t>
            </a:r>
            <a:r>
              <a:rPr lang="en-US" sz="2400" dirty="0" err="1"/>
              <a:t>turlicha</a:t>
            </a:r>
            <a:r>
              <a:rPr lang="en-US" sz="2400" dirty="0"/>
              <a:t> </a:t>
            </a:r>
            <a:r>
              <a:rPr lang="en-US" sz="2400" dirty="0" err="1"/>
              <a:t>bo‘lishi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 </a:t>
            </a:r>
            <a:r>
              <a:rPr lang="en-US" sz="2400" dirty="0" err="1"/>
              <a:t>To‘g‘ri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jarayonidagi</a:t>
            </a:r>
            <a:r>
              <a:rPr lang="en-US" sz="2400" dirty="0"/>
              <a:t> </a:t>
            </a:r>
            <a:r>
              <a:rPr lang="en-US" sz="2400" dirty="0" err="1"/>
              <a:t>ortiqcha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behuda</a:t>
            </a:r>
            <a:r>
              <a:rPr lang="en-US" sz="2400" dirty="0"/>
              <a:t> </a:t>
            </a:r>
            <a:r>
              <a:rPr lang="en-US" sz="2400" dirty="0" err="1"/>
              <a:t>harakatlarni</a:t>
            </a:r>
            <a:r>
              <a:rPr lang="en-US" sz="2400" dirty="0"/>
              <a:t> </a:t>
            </a:r>
            <a:r>
              <a:rPr lang="en-US" sz="2400" dirty="0" err="1"/>
              <a:t>oldini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ularni</a:t>
            </a:r>
            <a:r>
              <a:rPr lang="en-US" sz="2400" dirty="0"/>
              <a:t> minimal </a:t>
            </a:r>
            <a:r>
              <a:rPr lang="en-US" sz="2400" dirty="0" err="1"/>
              <a:t>darajaga</a:t>
            </a:r>
            <a:r>
              <a:rPr lang="en-US" sz="2400" dirty="0"/>
              <a:t> </a:t>
            </a:r>
            <a:r>
              <a:rPr lang="en-US" sz="2400" dirty="0" err="1"/>
              <a:t>tushiradi</a:t>
            </a:r>
            <a:r>
              <a:rPr lang="en-US" sz="2400" dirty="0"/>
              <a:t>; </a:t>
            </a:r>
            <a:endParaRPr lang="ru-RU" sz="2400" dirty="0"/>
          </a:p>
          <a:p>
            <a:pPr lvl="0" algn="just"/>
            <a:endParaRPr lang="ru-RU" sz="2400" dirty="0"/>
          </a:p>
          <a:p>
            <a:pPr algn="just"/>
            <a:r>
              <a:rPr lang="en-US" sz="2400" dirty="0" smtClean="0"/>
              <a:t> 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4363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1884" y="188730"/>
            <a:ext cx="8810097" cy="10064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8.</a:t>
            </a:r>
            <a:r>
              <a:rPr lang="en-US" sz="2400" dirty="0" smtClean="0"/>
              <a:t>boshqaruv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vaqtda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fazodagi</a:t>
            </a:r>
            <a:r>
              <a:rPr lang="en-US" sz="2400" dirty="0"/>
              <a:t> </a:t>
            </a:r>
            <a:r>
              <a:rPr lang="en-US" sz="2400" dirty="0" err="1"/>
              <a:t>kelishuvi</a:t>
            </a:r>
            <a:r>
              <a:rPr lang="en-US" sz="2400" dirty="0"/>
              <a:t>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endParaRPr lang="en-US" sz="2400" dirty="0" smtClean="0"/>
          </a:p>
          <a:p>
            <a:pPr lvl="0"/>
            <a:r>
              <a:rPr lang="en-US" sz="2400" dirty="0"/>
              <a:t> </a:t>
            </a:r>
            <a:r>
              <a:rPr lang="en-US" sz="2400" dirty="0" smtClean="0"/>
              <a:t>           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/>
              <a:t>etishda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o‘rinni</a:t>
            </a:r>
            <a:r>
              <a:rPr lang="en-US" sz="2400" dirty="0"/>
              <a:t> </a:t>
            </a:r>
            <a:r>
              <a:rPr lang="en-US" sz="2400" dirty="0" err="1"/>
              <a:t>egallaydi</a:t>
            </a:r>
            <a:r>
              <a:rPr lang="en-US" sz="2400" dirty="0"/>
              <a:t>. </a:t>
            </a:r>
            <a:r>
              <a:rPr lang="en-US" sz="2400" dirty="0" err="1"/>
              <a:t>Aksariyat</a:t>
            </a:r>
            <a:r>
              <a:rPr lang="en-US" sz="2400" dirty="0"/>
              <a:t> </a:t>
            </a:r>
            <a:r>
              <a:rPr lang="en-US" sz="2400" dirty="0" err="1"/>
              <a:t>hollarda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jarayonining</a:t>
            </a:r>
            <a:r>
              <a:rPr lang="en-US" sz="2400" dirty="0"/>
              <a:t> </a:t>
            </a:r>
            <a:r>
              <a:rPr lang="en-US" sz="2400" dirty="0" err="1"/>
              <a:t>fazoviy</a:t>
            </a:r>
            <a:r>
              <a:rPr lang="en-US" sz="2400" dirty="0"/>
              <a:t> </a:t>
            </a:r>
            <a:r>
              <a:rPr lang="en-US" sz="2400" dirty="0" err="1"/>
              <a:t>namoyon</a:t>
            </a:r>
            <a:r>
              <a:rPr lang="en-US" sz="2400" dirty="0"/>
              <a:t> </a:t>
            </a:r>
            <a:r>
              <a:rPr lang="en-US" sz="2400" dirty="0" err="1"/>
              <a:t>bo‘lishi</a:t>
            </a:r>
            <a:r>
              <a:rPr lang="en-US" sz="2400" dirty="0"/>
              <a:t>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vaqti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ziddiyatga</a:t>
            </a:r>
            <a:r>
              <a:rPr lang="en-US" sz="2400" dirty="0"/>
              <a:t> </a:t>
            </a:r>
            <a:r>
              <a:rPr lang="en-US" sz="2400" dirty="0" err="1"/>
              <a:t>duch</a:t>
            </a:r>
            <a:r>
              <a:rPr lang="en-US" sz="2400" dirty="0"/>
              <a:t> </a:t>
            </a:r>
            <a:r>
              <a:rPr lang="en-US" sz="2400" dirty="0" err="1"/>
              <a:t>keladi</a:t>
            </a:r>
            <a:r>
              <a:rPr lang="en-US" sz="2400" dirty="0"/>
              <a:t>. Bu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samarasini</a:t>
            </a:r>
            <a:r>
              <a:rPr lang="en-US" sz="2400" dirty="0"/>
              <a:t> </a:t>
            </a:r>
            <a:r>
              <a:rPr lang="en-US" sz="2400" dirty="0" err="1"/>
              <a:t>pasaytiradi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to‘xtashiga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keladi</a:t>
            </a:r>
            <a:r>
              <a:rPr lang="en-US" sz="2400" dirty="0"/>
              <a:t>. </a:t>
            </a:r>
            <a:r>
              <a:rPr lang="en-US" sz="2400" dirty="0" err="1"/>
              <a:t>Korxonalarni</a:t>
            </a:r>
            <a:r>
              <a:rPr lang="en-US" sz="2400" dirty="0"/>
              <a:t> </a:t>
            </a:r>
            <a:r>
              <a:rPr lang="en-US" sz="2400" dirty="0" err="1"/>
              <a:t>hududi</a:t>
            </a:r>
            <a:r>
              <a:rPr lang="en-US" sz="2400" dirty="0"/>
              <a:t> </a:t>
            </a:r>
            <a:r>
              <a:rPr lang="en-US" sz="2400" dirty="0" err="1"/>
              <a:t>kengayishi</a:t>
            </a:r>
            <a:r>
              <a:rPr lang="en-US" sz="2400" dirty="0"/>
              <a:t> </a:t>
            </a:r>
            <a:r>
              <a:rPr lang="en-US" sz="2400" dirty="0" err="1"/>
              <a:t>tufayli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kommunikatsiyalari</a:t>
            </a:r>
            <a:r>
              <a:rPr lang="en-US" sz="2400" dirty="0"/>
              <a:t> </a:t>
            </a:r>
            <a:r>
              <a:rPr lang="en-US" sz="2400" dirty="0" err="1"/>
              <a:t>uzaymoqda</a:t>
            </a:r>
            <a:r>
              <a:rPr lang="en-US" sz="2400" dirty="0"/>
              <a:t>, </a:t>
            </a:r>
            <a:r>
              <a:rPr lang="en-US" sz="2400" dirty="0" err="1"/>
              <a:t>shuning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fazo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vaqt</a:t>
            </a:r>
            <a:r>
              <a:rPr lang="en-US" sz="2400" dirty="0"/>
              <a:t> </a:t>
            </a:r>
            <a:r>
              <a:rPr lang="en-US" sz="2400" dirty="0" err="1"/>
              <a:t>birligidagi</a:t>
            </a:r>
            <a:r>
              <a:rPr lang="en-US" sz="2400" dirty="0"/>
              <a:t> </a:t>
            </a:r>
            <a:r>
              <a:rPr lang="en-US" sz="2400" dirty="0" err="1"/>
              <a:t>kelishuv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ahamiyatga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 smtClean="0"/>
              <a:t>9.boshqaruv </a:t>
            </a:r>
            <a:r>
              <a:rPr lang="en-US" sz="2400" dirty="0" err="1"/>
              <a:t>jarayoni</a:t>
            </a:r>
            <a:r>
              <a:rPr lang="en-US" sz="2400" dirty="0"/>
              <a:t> </a:t>
            </a:r>
            <a:r>
              <a:rPr lang="en-US" sz="2400" dirty="0" err="1"/>
              <a:t>odamlar</a:t>
            </a:r>
            <a:r>
              <a:rPr lang="en-US" sz="2400" dirty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</a:t>
            </a:r>
            <a:r>
              <a:rPr lang="en-US" sz="2400" dirty="0"/>
              <a:t>, </a:t>
            </a:r>
            <a:r>
              <a:rPr lang="en-US" sz="2400" dirty="0" err="1"/>
              <a:t>tabiiyki</a:t>
            </a:r>
            <a:r>
              <a:rPr lang="en-US" sz="2400" dirty="0"/>
              <a:t> u </a:t>
            </a:r>
            <a:r>
              <a:rPr lang="en-US" sz="2400" dirty="0" err="1"/>
              <a:t>subyektiv</a:t>
            </a:r>
            <a:r>
              <a:rPr lang="en-US" sz="2400" dirty="0"/>
              <a:t> </a:t>
            </a:r>
            <a:r>
              <a:rPr lang="en-US" sz="2400" dirty="0" err="1"/>
              <a:t>sifatlarga</a:t>
            </a:r>
            <a:r>
              <a:rPr lang="en-US" sz="2400" dirty="0"/>
              <a:t> </a:t>
            </a:r>
            <a:r>
              <a:rPr lang="en-US" sz="2400" dirty="0" err="1"/>
              <a:t>bog‘liqdir</a:t>
            </a:r>
            <a:r>
              <a:rPr lang="en-US" sz="2400" dirty="0"/>
              <a:t>, </a:t>
            </a:r>
            <a:r>
              <a:rPr lang="en-US" sz="2400" dirty="0" err="1"/>
              <a:t>lekin</a:t>
            </a:r>
            <a:r>
              <a:rPr lang="en-US" sz="2400" dirty="0"/>
              <a:t> </a:t>
            </a:r>
            <a:r>
              <a:rPr lang="en-US" sz="2400" dirty="0" err="1"/>
              <a:t>subyektiv</a:t>
            </a:r>
            <a:r>
              <a:rPr lang="en-US" sz="2400" dirty="0"/>
              <a:t> </a:t>
            </a:r>
            <a:r>
              <a:rPr lang="en-US" sz="2400" dirty="0" err="1"/>
              <a:t>omillar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jarayonida</a:t>
            </a:r>
            <a:r>
              <a:rPr lang="en-US" sz="2400" dirty="0"/>
              <a:t>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rolni</a:t>
            </a:r>
            <a:r>
              <a:rPr lang="en-US" sz="2400" dirty="0"/>
              <a:t> </a:t>
            </a:r>
            <a:r>
              <a:rPr lang="en-US" sz="2400" dirty="0" err="1"/>
              <a:t>o‘ynashi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ko‘rinishda</a:t>
            </a:r>
            <a:r>
              <a:rPr lang="en-US" sz="2400" dirty="0"/>
              <a:t> </a:t>
            </a:r>
            <a:r>
              <a:rPr lang="en-US" sz="2400" dirty="0" err="1"/>
              <a:t>ifodalanishi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etilishi</a:t>
            </a:r>
            <a:r>
              <a:rPr lang="en-US" sz="2400" dirty="0"/>
              <a:t>,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subyektiv</a:t>
            </a:r>
            <a:r>
              <a:rPr lang="en-US" sz="2400" dirty="0"/>
              <a:t> </a:t>
            </a:r>
            <a:r>
              <a:rPr lang="en-US" sz="2400" dirty="0" err="1"/>
              <a:t>omillarga</a:t>
            </a:r>
            <a:r>
              <a:rPr lang="en-US" sz="2400" dirty="0"/>
              <a:t> </a:t>
            </a:r>
            <a:r>
              <a:rPr lang="en-US" sz="2400" dirty="0" err="1"/>
              <a:t>ta’sirini</a:t>
            </a:r>
            <a:r>
              <a:rPr lang="en-US" sz="2400" dirty="0"/>
              <a:t> </a:t>
            </a:r>
            <a:r>
              <a:rPr lang="en-US" sz="2400" dirty="0" err="1"/>
              <a:t>yo‘qotishi</a:t>
            </a:r>
            <a:r>
              <a:rPr lang="en-US" sz="2400" dirty="0"/>
              <a:t> </a:t>
            </a:r>
            <a:r>
              <a:rPr lang="en-US" sz="2400" dirty="0" err="1"/>
              <a:t>zarur</a:t>
            </a:r>
            <a:r>
              <a:rPr lang="en-US" sz="2400" dirty="0" smtClean="0"/>
              <a:t>;</a:t>
            </a:r>
          </a:p>
          <a:p>
            <a:pPr lvl="0"/>
            <a:r>
              <a:rPr lang="en-US" sz="2400" dirty="0" smtClean="0"/>
              <a:t>10.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etishda</a:t>
            </a:r>
            <a:r>
              <a:rPr lang="en-US" sz="2400" dirty="0"/>
              <a:t> </a:t>
            </a:r>
            <a:r>
              <a:rPr lang="en-US" sz="2400" dirty="0" err="1"/>
              <a:t>me’yorlar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reglamentlar</a:t>
            </a:r>
            <a:r>
              <a:rPr lang="en-US" sz="2400" dirty="0"/>
              <a:t>, </a:t>
            </a:r>
            <a:r>
              <a:rPr lang="en-US" sz="2400" dirty="0" err="1"/>
              <a:t>instruksiyalarni</a:t>
            </a:r>
            <a:r>
              <a:rPr lang="en-US" sz="2400" dirty="0"/>
              <a:t> </a:t>
            </a:r>
            <a:r>
              <a:rPr lang="en-US" sz="2400" dirty="0" err="1"/>
              <a:t>oqilona</a:t>
            </a:r>
            <a:r>
              <a:rPr lang="en-US" sz="2400" dirty="0"/>
              <a:t> </a:t>
            </a:r>
            <a:r>
              <a:rPr lang="en-US" sz="2400" dirty="0" err="1"/>
              <a:t>kombinatsiyalash</a:t>
            </a:r>
            <a:r>
              <a:rPr lang="en-US" sz="2400" dirty="0"/>
              <a:t> </a:t>
            </a:r>
            <a:r>
              <a:rPr lang="en-US" sz="2400" dirty="0" err="1"/>
              <a:t>katta</a:t>
            </a:r>
            <a:r>
              <a:rPr lang="en-US" sz="2400" dirty="0"/>
              <a:t> </a:t>
            </a:r>
            <a:r>
              <a:rPr lang="en-US" sz="2400" dirty="0" err="1"/>
              <a:t>rol</a:t>
            </a:r>
            <a:r>
              <a:rPr lang="en-US" sz="2400" dirty="0"/>
              <a:t> </a:t>
            </a:r>
            <a:r>
              <a:rPr lang="en-US" sz="2400" dirty="0" err="1"/>
              <a:t>o‘ynaydi</a:t>
            </a:r>
            <a:r>
              <a:rPr lang="en-US" sz="2400" dirty="0"/>
              <a:t>.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faqat</a:t>
            </a:r>
            <a:r>
              <a:rPr lang="en-US" sz="2400" dirty="0"/>
              <a:t> </a:t>
            </a:r>
            <a:r>
              <a:rPr lang="en-US" sz="2400" dirty="0" err="1"/>
              <a:t>bitta</a:t>
            </a:r>
            <a:r>
              <a:rPr lang="en-US" sz="2400" dirty="0"/>
              <a:t> </a:t>
            </a:r>
            <a:r>
              <a:rPr lang="en-US" sz="2400" dirty="0" err="1"/>
              <a:t>reglament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 </a:t>
            </a:r>
            <a:r>
              <a:rPr lang="en-US" sz="2400" dirty="0" err="1"/>
              <a:t>emas</a:t>
            </a:r>
            <a:r>
              <a:rPr lang="en-US" sz="2400" dirty="0"/>
              <a:t>. </a:t>
            </a:r>
            <a:r>
              <a:rPr lang="en-US" sz="2400" dirty="0" err="1"/>
              <a:t>Chunki</a:t>
            </a:r>
            <a:r>
              <a:rPr lang="en-US" sz="2400" dirty="0"/>
              <a:t> </a:t>
            </a:r>
            <a:r>
              <a:rPr lang="en-US" sz="2400" dirty="0" err="1"/>
              <a:t>reglamentda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jarayonida</a:t>
            </a:r>
            <a:r>
              <a:rPr lang="en-US" sz="2400" dirty="0"/>
              <a:t> </a:t>
            </a:r>
            <a:r>
              <a:rPr lang="en-US" sz="2400" dirty="0" err="1"/>
              <a:t>kelib</a:t>
            </a:r>
            <a:r>
              <a:rPr lang="en-US" sz="2400" dirty="0"/>
              <a:t> </a:t>
            </a:r>
            <a:r>
              <a:rPr lang="en-US" sz="2400" dirty="0" err="1"/>
              <a:t>chiqadigan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holatlarni</a:t>
            </a:r>
            <a:r>
              <a:rPr lang="en-US" sz="2400" dirty="0"/>
              <a:t> </a:t>
            </a:r>
            <a:r>
              <a:rPr lang="en-US" sz="2400" dirty="0" err="1"/>
              <a:t>batafsil</a:t>
            </a:r>
            <a:r>
              <a:rPr lang="en-US" sz="2400" dirty="0"/>
              <a:t> </a:t>
            </a:r>
            <a:r>
              <a:rPr lang="en-US" sz="2400" dirty="0" err="1"/>
              <a:t>ko‘zda</a:t>
            </a:r>
            <a:r>
              <a:rPr lang="en-US" sz="2400" dirty="0"/>
              <a:t> </a:t>
            </a:r>
            <a:r>
              <a:rPr lang="en-US" sz="2400" dirty="0" err="1"/>
              <a:t>tutish</a:t>
            </a:r>
            <a:r>
              <a:rPr lang="en-US" sz="2400" dirty="0"/>
              <a:t> </a:t>
            </a:r>
            <a:r>
              <a:rPr lang="en-US" sz="2400" dirty="0" err="1"/>
              <a:t>imkoniyati</a:t>
            </a:r>
            <a:r>
              <a:rPr lang="en-US" sz="2400" dirty="0"/>
              <a:t> </a:t>
            </a:r>
            <a:r>
              <a:rPr lang="en-US" sz="2400" dirty="0" err="1"/>
              <a:t>yo‘q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 smtClean="0"/>
              <a:t>11.zamonaviy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vositalardan</a:t>
            </a:r>
            <a:r>
              <a:rPr lang="en-US" sz="2400" dirty="0"/>
              <a:t> </a:t>
            </a:r>
            <a:r>
              <a:rPr lang="en-US" sz="2400" dirty="0" err="1"/>
              <a:t>foydalanish</a:t>
            </a:r>
            <a:r>
              <a:rPr lang="en-US" sz="2400" dirty="0"/>
              <a:t> </a:t>
            </a:r>
            <a:r>
              <a:rPr lang="en-US" sz="2400" dirty="0" err="1"/>
              <a:t>shakllari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jara-yonini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etilishiga</a:t>
            </a:r>
            <a:r>
              <a:rPr lang="en-US" sz="2400" dirty="0"/>
              <a:t> </a:t>
            </a:r>
            <a:r>
              <a:rPr lang="en-US" sz="2400" dirty="0" err="1"/>
              <a:t>mos</a:t>
            </a:r>
            <a:r>
              <a:rPr lang="en-US" sz="2400" dirty="0"/>
              <a:t> </a:t>
            </a:r>
            <a:r>
              <a:rPr lang="en-US" sz="2400" dirty="0" err="1"/>
              <a:t>kelishi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 </a:t>
            </a:r>
            <a:r>
              <a:rPr lang="en-US" sz="2400" dirty="0" err="1"/>
              <a:t>Shakllarni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chiqishda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</a:t>
            </a:r>
            <a:r>
              <a:rPr lang="en-US" sz="2400" dirty="0"/>
              <a:t> </a:t>
            </a:r>
            <a:r>
              <a:rPr lang="en-US" sz="2400" dirty="0" err="1"/>
              <a:t>xususiyatlari</a:t>
            </a:r>
            <a:r>
              <a:rPr lang="en-US" sz="2400" dirty="0"/>
              <a:t>, </a:t>
            </a:r>
            <a:r>
              <a:rPr lang="en-US" sz="2400" dirty="0" err="1"/>
              <a:t>xarakterli</a:t>
            </a:r>
            <a:r>
              <a:rPr lang="en-US" sz="2400" dirty="0"/>
              <a:t> </a:t>
            </a:r>
            <a:r>
              <a:rPr lang="en-US" sz="2400" dirty="0" err="1"/>
              <a:t>tomonlari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aniq</a:t>
            </a:r>
            <a:r>
              <a:rPr lang="en-US" sz="2400" dirty="0"/>
              <a:t> </a:t>
            </a:r>
            <a:r>
              <a:rPr lang="en-US" sz="2400" dirty="0" err="1"/>
              <a:t>sharoitlar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olinishi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 </a:t>
            </a:r>
            <a:endParaRPr lang="ru-RU" sz="2400" dirty="0"/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Boshqaruv</a:t>
            </a:r>
            <a:r>
              <a:rPr lang="en-US" sz="2400" dirty="0" smtClean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prinsiplari</a:t>
            </a:r>
            <a:r>
              <a:rPr lang="en-US" sz="2400" dirty="0"/>
              <a:t>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takomillashtirish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savollarni</a:t>
            </a:r>
            <a:r>
              <a:rPr lang="en-US" sz="2400" dirty="0"/>
              <a:t> </a:t>
            </a:r>
            <a:r>
              <a:rPr lang="en-US" sz="2400" dirty="0" err="1"/>
              <a:t>hal</a:t>
            </a:r>
            <a:r>
              <a:rPr lang="en-US" sz="2400" dirty="0"/>
              <a:t> </a:t>
            </a:r>
            <a:r>
              <a:rPr lang="en-US" sz="2400" dirty="0" err="1"/>
              <a:t>etilishida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rol</a:t>
            </a:r>
            <a:r>
              <a:rPr lang="en-US" sz="2400" dirty="0"/>
              <a:t> </a:t>
            </a:r>
            <a:r>
              <a:rPr lang="en-US" sz="2400" dirty="0" err="1"/>
              <a:t>o‘ynaydi</a:t>
            </a:r>
            <a:r>
              <a:rPr lang="en-US" sz="2400" dirty="0"/>
              <a:t>.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prinsiplari</a:t>
            </a:r>
            <a:r>
              <a:rPr lang="en-US" sz="2400" dirty="0"/>
              <a:t> </a:t>
            </a:r>
            <a:r>
              <a:rPr lang="en-US" sz="2400" dirty="0" err="1"/>
              <a:t>o‘zaro</a:t>
            </a:r>
            <a:r>
              <a:rPr lang="en-US" sz="2400" dirty="0"/>
              <a:t> </a:t>
            </a:r>
            <a:r>
              <a:rPr lang="en-US" sz="2400" dirty="0" err="1"/>
              <a:t>bog‘liq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kompleks</a:t>
            </a:r>
            <a:r>
              <a:rPr lang="en-US" sz="2400" dirty="0"/>
              <a:t> </a:t>
            </a:r>
            <a:r>
              <a:rPr lang="en-US" sz="2400" dirty="0" err="1"/>
              <a:t>tarzda</a:t>
            </a:r>
            <a:r>
              <a:rPr lang="en-US" sz="2400" dirty="0"/>
              <a:t> </a:t>
            </a:r>
            <a:r>
              <a:rPr lang="en-US" sz="2400" dirty="0" err="1"/>
              <a:t>aniqlanishi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 </a:t>
            </a:r>
            <a:endParaRPr lang="ru-RU" sz="2400" dirty="0"/>
          </a:p>
          <a:p>
            <a:pPr lvl="0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9436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11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5952" y="326343"/>
            <a:ext cx="88183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/>
              <a:t>11.zamonaviy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vositalardan</a:t>
            </a:r>
            <a:r>
              <a:rPr lang="en-US" sz="2400" dirty="0"/>
              <a:t> </a:t>
            </a:r>
            <a:r>
              <a:rPr lang="en-US" sz="2400" dirty="0" err="1"/>
              <a:t>foydalanish</a:t>
            </a:r>
            <a:r>
              <a:rPr lang="en-US" sz="2400" dirty="0"/>
              <a:t> </a:t>
            </a:r>
            <a:r>
              <a:rPr lang="en-US" sz="2400" dirty="0" err="1"/>
              <a:t>shakllari</a:t>
            </a:r>
            <a:r>
              <a:rPr lang="en-US" sz="2400" dirty="0"/>
              <a:t> </a:t>
            </a:r>
            <a:r>
              <a:rPr lang="en-US" sz="2400" dirty="0" smtClean="0"/>
              <a:t>   </a:t>
            </a:r>
          </a:p>
          <a:p>
            <a:pPr lvl="0" algn="just"/>
            <a:r>
              <a:rPr lang="en-US" sz="2400" dirty="0"/>
              <a:t> </a:t>
            </a:r>
            <a:r>
              <a:rPr lang="en-US" sz="2400" dirty="0" smtClean="0"/>
              <a:t>            </a:t>
            </a:r>
            <a:r>
              <a:rPr lang="en-US" sz="2400" dirty="0" err="1" smtClean="0"/>
              <a:t>boshqaruv</a:t>
            </a:r>
            <a:r>
              <a:rPr lang="en-US" sz="2400" dirty="0" smtClean="0"/>
              <a:t> </a:t>
            </a:r>
            <a:r>
              <a:rPr lang="en-US" sz="2400" dirty="0" err="1"/>
              <a:t>jara-yonini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etilishiga</a:t>
            </a:r>
            <a:r>
              <a:rPr lang="en-US" sz="2400" dirty="0"/>
              <a:t> </a:t>
            </a:r>
            <a:r>
              <a:rPr lang="en-US" sz="2400" dirty="0" err="1"/>
              <a:t>mos</a:t>
            </a:r>
            <a:r>
              <a:rPr lang="en-US" sz="2400" dirty="0"/>
              <a:t> </a:t>
            </a:r>
            <a:r>
              <a:rPr lang="en-US" sz="2400" dirty="0" err="1"/>
              <a:t>kelishi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 </a:t>
            </a:r>
            <a:r>
              <a:rPr lang="en-US" sz="2400" dirty="0" err="1"/>
              <a:t>Shakllarni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chiqishda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</a:t>
            </a:r>
            <a:r>
              <a:rPr lang="en-US" sz="2400" dirty="0"/>
              <a:t> </a:t>
            </a:r>
            <a:r>
              <a:rPr lang="en-US" sz="2400" dirty="0" err="1"/>
              <a:t>xususiyatlari</a:t>
            </a:r>
            <a:r>
              <a:rPr lang="en-US" sz="2400" dirty="0"/>
              <a:t>, </a:t>
            </a:r>
            <a:r>
              <a:rPr lang="en-US" sz="2400" dirty="0" err="1"/>
              <a:t>xarakterli</a:t>
            </a:r>
            <a:r>
              <a:rPr lang="en-US" sz="2400" dirty="0"/>
              <a:t> </a:t>
            </a:r>
            <a:r>
              <a:rPr lang="en-US" sz="2400" dirty="0" err="1"/>
              <a:t>tomonlari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aniq</a:t>
            </a:r>
            <a:r>
              <a:rPr lang="en-US" sz="2400" dirty="0"/>
              <a:t> </a:t>
            </a:r>
            <a:r>
              <a:rPr lang="en-US" sz="2400" dirty="0" err="1"/>
              <a:t>sharoitlar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olinishi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 </a:t>
            </a:r>
            <a:endParaRPr lang="ru-RU" sz="2400" dirty="0"/>
          </a:p>
          <a:p>
            <a:pPr algn="just"/>
            <a:r>
              <a:rPr lang="en-US" sz="2400" dirty="0"/>
              <a:t>	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prinsiplari</a:t>
            </a:r>
            <a:r>
              <a:rPr lang="en-US" sz="2400" dirty="0"/>
              <a:t>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takomillashtirish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savollarni</a:t>
            </a:r>
            <a:r>
              <a:rPr lang="en-US" sz="2400" dirty="0"/>
              <a:t> </a:t>
            </a:r>
            <a:r>
              <a:rPr lang="en-US" sz="2400" dirty="0" err="1"/>
              <a:t>hal</a:t>
            </a:r>
            <a:r>
              <a:rPr lang="en-US" sz="2400" dirty="0"/>
              <a:t> </a:t>
            </a:r>
            <a:r>
              <a:rPr lang="en-US" sz="2400" dirty="0" err="1"/>
              <a:t>etilishida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rol</a:t>
            </a:r>
            <a:r>
              <a:rPr lang="en-US" sz="2400" dirty="0"/>
              <a:t> </a:t>
            </a:r>
            <a:r>
              <a:rPr lang="en-US" sz="2400" dirty="0" err="1"/>
              <a:t>o‘ynaydi</a:t>
            </a:r>
            <a:r>
              <a:rPr lang="en-US" sz="2400" dirty="0"/>
              <a:t>.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prinsiplari</a:t>
            </a:r>
            <a:r>
              <a:rPr lang="en-US" sz="2400" dirty="0"/>
              <a:t> </a:t>
            </a:r>
            <a:r>
              <a:rPr lang="en-US" sz="2400" dirty="0" err="1"/>
              <a:t>o‘zaro</a:t>
            </a:r>
            <a:r>
              <a:rPr lang="en-US" sz="2400" dirty="0"/>
              <a:t> </a:t>
            </a:r>
            <a:r>
              <a:rPr lang="en-US" sz="2400" dirty="0" err="1"/>
              <a:t>bog‘liq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kompleks</a:t>
            </a:r>
            <a:r>
              <a:rPr lang="en-US" sz="2400" dirty="0"/>
              <a:t> </a:t>
            </a:r>
            <a:r>
              <a:rPr lang="en-US" sz="2400" dirty="0" err="1"/>
              <a:t>tarzda</a:t>
            </a:r>
            <a:r>
              <a:rPr lang="en-US" sz="2400" dirty="0"/>
              <a:t> </a:t>
            </a:r>
            <a:r>
              <a:rPr lang="en-US" sz="2400" dirty="0" err="1"/>
              <a:t>aniqlanishi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 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 smtClean="0"/>
              <a:t> 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6740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en-US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uz-Cyrl-UZ" sz="1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0653" y="203668"/>
            <a:ext cx="8603101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/>
              <a:t>Boshqaruv</a:t>
            </a:r>
            <a:r>
              <a:rPr lang="en-US" sz="2400" b="1" dirty="0"/>
              <a:t> </a:t>
            </a:r>
            <a:r>
              <a:rPr lang="en-US" sz="2400" b="1" dirty="0" err="1"/>
              <a:t>jarayonida</a:t>
            </a:r>
            <a:r>
              <a:rPr lang="en-US" sz="2400" b="1" dirty="0"/>
              <a:t> </a:t>
            </a:r>
            <a:r>
              <a:rPr lang="en-US" sz="2400" b="1" dirty="0" err="1"/>
              <a:t>loyihalashni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etish</a:t>
            </a:r>
            <a:endParaRPr lang="ru-RU" sz="2400" dirty="0"/>
          </a:p>
          <a:p>
            <a:pPr algn="just"/>
            <a:r>
              <a:rPr lang="en-US" sz="2400" dirty="0" smtClean="0"/>
              <a:t>             </a:t>
            </a:r>
            <a:r>
              <a:rPr lang="en-US" sz="2400" dirty="0" err="1" smtClean="0"/>
              <a:t>Boshqaruv</a:t>
            </a:r>
            <a:r>
              <a:rPr lang="en-US" sz="2400" dirty="0" smtClean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etishga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yondashishni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elementi</a:t>
            </a:r>
            <a:r>
              <a:rPr lang="en-US" sz="2400" dirty="0"/>
              <a:t> </a:t>
            </a:r>
            <a:r>
              <a:rPr lang="en-US" sz="2400" dirty="0" err="1"/>
              <a:t>loyihalash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. U </a:t>
            </a:r>
            <a:r>
              <a:rPr lang="en-US" sz="2400" dirty="0" err="1"/>
              <a:t>boshqaruvni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sharoitlarda</a:t>
            </a:r>
            <a:r>
              <a:rPr lang="en-US" sz="2400" dirty="0"/>
              <a:t> </a:t>
            </a:r>
            <a:r>
              <a:rPr lang="en-US" sz="2400" dirty="0" err="1"/>
              <a:t>oldindan</a:t>
            </a:r>
            <a:r>
              <a:rPr lang="en-US" sz="2400" dirty="0"/>
              <a:t> </a:t>
            </a:r>
            <a:r>
              <a:rPr lang="en-US" sz="2400" dirty="0" err="1"/>
              <a:t>tahlil</a:t>
            </a:r>
            <a:r>
              <a:rPr lang="en-US" sz="2400" dirty="0"/>
              <a:t> </a:t>
            </a:r>
            <a:r>
              <a:rPr lang="en-US" sz="2400" dirty="0" err="1"/>
              <a:t>qilishga</a:t>
            </a:r>
            <a:r>
              <a:rPr lang="en-US" sz="2400" dirty="0"/>
              <a:t> </a:t>
            </a:r>
            <a:r>
              <a:rPr lang="en-US" sz="2400" dirty="0" err="1"/>
              <a:t>asoslanishi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 </a:t>
            </a:r>
            <a:r>
              <a:rPr lang="en-US" sz="2400" dirty="0" err="1"/>
              <a:t>Bunday</a:t>
            </a:r>
            <a:r>
              <a:rPr lang="en-US" sz="2400" dirty="0"/>
              <a:t> </a:t>
            </a:r>
            <a:r>
              <a:rPr lang="en-US" sz="2400" dirty="0" err="1"/>
              <a:t>tahlil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necha</a:t>
            </a:r>
            <a:r>
              <a:rPr lang="en-US" sz="2400" dirty="0"/>
              <a:t> </a:t>
            </a:r>
            <a:r>
              <a:rPr lang="en-US" sz="2400" dirty="0" err="1"/>
              <a:t>yo‘nalishlarni</a:t>
            </a:r>
            <a:r>
              <a:rPr lang="en-US" sz="2400" dirty="0"/>
              <a:t> </a:t>
            </a:r>
            <a:r>
              <a:rPr lang="en-US" sz="2400" dirty="0" err="1"/>
              <a:t>o‘z</a:t>
            </a:r>
            <a:r>
              <a:rPr lang="en-US" sz="2400" dirty="0"/>
              <a:t> </a:t>
            </a:r>
            <a:r>
              <a:rPr lang="en-US" sz="2400" dirty="0" err="1"/>
              <a:t>ichiga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 smtClean="0"/>
              <a:t>:</a:t>
            </a:r>
            <a:endParaRPr lang="ru-RU" sz="2400" dirty="0"/>
          </a:p>
          <a:p>
            <a:pPr lvl="0" algn="just"/>
            <a:r>
              <a:rPr lang="en-US" sz="2400" dirty="0" smtClean="0"/>
              <a:t>1.Boshqaruv </a:t>
            </a:r>
            <a:r>
              <a:rPr lang="en-US" sz="2400" dirty="0" err="1" smtClean="0"/>
              <a:t>jarayonini</a:t>
            </a:r>
            <a:r>
              <a:rPr lang="en-US" sz="2400" dirty="0" smtClean="0"/>
              <a:t> </a:t>
            </a:r>
            <a:r>
              <a:rPr lang="en-US" sz="2400" dirty="0" err="1"/>
              <a:t>mazmuni</a:t>
            </a:r>
            <a:r>
              <a:rPr lang="en-US" sz="2400" dirty="0"/>
              <a:t> </a:t>
            </a:r>
            <a:r>
              <a:rPr lang="en-US" sz="2400" dirty="0" err="1"/>
              <a:t>jihatdan</a:t>
            </a:r>
            <a:r>
              <a:rPr lang="en-US" sz="2400" dirty="0"/>
              <a:t> </a:t>
            </a:r>
            <a:r>
              <a:rPr lang="en-US" sz="2400" dirty="0" err="1"/>
              <a:t>tahlil</a:t>
            </a:r>
            <a:r>
              <a:rPr lang="en-US" sz="2400" dirty="0"/>
              <a:t> </a:t>
            </a:r>
            <a:r>
              <a:rPr lang="en-US" sz="2400" dirty="0" err="1"/>
              <a:t>qilishda</a:t>
            </a:r>
            <a:r>
              <a:rPr lang="en-US" sz="2400" dirty="0"/>
              <a:t> </a:t>
            </a:r>
            <a:r>
              <a:rPr lang="en-US" sz="2400" dirty="0" err="1"/>
              <a:t>strategik</a:t>
            </a:r>
            <a:r>
              <a:rPr lang="en-US" sz="2400" dirty="0"/>
              <a:t> </a:t>
            </a:r>
            <a:r>
              <a:rPr lang="en-US" sz="2400" dirty="0" err="1"/>
              <a:t>maqsadlar</a:t>
            </a:r>
            <a:r>
              <a:rPr lang="en-US" sz="2400" dirty="0"/>
              <a:t>, </a:t>
            </a:r>
            <a:r>
              <a:rPr lang="en-US" sz="2400" dirty="0" err="1"/>
              <a:t>holatlar</a:t>
            </a:r>
            <a:r>
              <a:rPr lang="en-US" sz="2400" dirty="0"/>
              <a:t> </a:t>
            </a:r>
            <a:r>
              <a:rPr lang="en-US" sz="2400" dirty="0" err="1"/>
              <a:t>xususiyati</a:t>
            </a:r>
            <a:r>
              <a:rPr lang="en-US" sz="2400" dirty="0"/>
              <a:t>, </a:t>
            </a:r>
            <a:r>
              <a:rPr lang="en-US" sz="2400" dirty="0" err="1"/>
              <a:t>yechilayotgan</a:t>
            </a:r>
            <a:r>
              <a:rPr lang="en-US" sz="2400" dirty="0"/>
              <a:t> </a:t>
            </a:r>
            <a:r>
              <a:rPr lang="en-US" sz="2400" dirty="0" err="1"/>
              <a:t>muammoni</a:t>
            </a:r>
            <a:r>
              <a:rPr lang="en-US" sz="2400" dirty="0"/>
              <a:t> </a:t>
            </a:r>
            <a:r>
              <a:rPr lang="en-US" sz="2400" dirty="0" err="1"/>
              <a:t>xarakteri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kerakli</a:t>
            </a:r>
            <a:r>
              <a:rPr lang="en-US" sz="2400" dirty="0"/>
              <a:t> </a:t>
            </a:r>
            <a:r>
              <a:rPr lang="en-US" sz="2400" dirty="0" err="1"/>
              <a:t>turini</a:t>
            </a:r>
            <a:r>
              <a:rPr lang="en-US" sz="2400" dirty="0"/>
              <a:t> </a:t>
            </a:r>
            <a:r>
              <a:rPr lang="en-US" sz="2400" dirty="0" err="1"/>
              <a:t>aniqlashga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;</a:t>
            </a:r>
            <a:endParaRPr lang="ru-RU" sz="2400" dirty="0"/>
          </a:p>
          <a:p>
            <a:pPr lvl="0" algn="just"/>
            <a:r>
              <a:rPr lang="en-US" sz="2400" dirty="0" smtClean="0"/>
              <a:t>2.Boshqaruv </a:t>
            </a:r>
            <a:r>
              <a:rPr lang="en-US" sz="2400" dirty="0" err="1" smtClean="0"/>
              <a:t>jarayonining</a:t>
            </a:r>
            <a:r>
              <a:rPr lang="en-US" sz="2400" dirty="0" smtClean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tahlili</a:t>
            </a:r>
            <a:r>
              <a:rPr lang="en-US" sz="2400" dirty="0"/>
              <a:t>. Bu </a:t>
            </a:r>
            <a:r>
              <a:rPr lang="en-US" sz="2400" dirty="0" err="1"/>
              <a:t>tahlil</a:t>
            </a:r>
            <a:r>
              <a:rPr lang="en-US" sz="2400" dirty="0"/>
              <a:t> </a:t>
            </a:r>
            <a:r>
              <a:rPr lang="en-US" sz="2400" dirty="0" err="1"/>
              <a:t>boshqaruvga</a:t>
            </a:r>
            <a:r>
              <a:rPr lang="en-US" sz="2400" dirty="0"/>
              <a:t> </a:t>
            </a:r>
            <a:r>
              <a:rPr lang="en-US" sz="2400" dirty="0" err="1"/>
              <a:t>kerakli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xarajatlarni</a:t>
            </a:r>
            <a:r>
              <a:rPr lang="en-US" sz="2400" dirty="0"/>
              <a:t> </a:t>
            </a:r>
            <a:r>
              <a:rPr lang="en-US" sz="2400" dirty="0" err="1"/>
              <a:t>aniqlash</a:t>
            </a:r>
            <a:r>
              <a:rPr lang="en-US" sz="2400" dirty="0"/>
              <a:t>,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xarajatlarini</a:t>
            </a:r>
            <a:r>
              <a:rPr lang="en-US" sz="2400" dirty="0"/>
              <a:t> </a:t>
            </a:r>
            <a:r>
              <a:rPr lang="en-US" sz="2400" dirty="0" err="1"/>
              <a:t>umumiy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xarajatlariga</a:t>
            </a:r>
            <a:r>
              <a:rPr lang="en-US" sz="2400" dirty="0"/>
              <a:t> </a:t>
            </a:r>
            <a:r>
              <a:rPr lang="en-US" sz="2400" dirty="0" err="1"/>
              <a:t>nisbiy</a:t>
            </a:r>
            <a:r>
              <a:rPr lang="en-US" sz="2400" dirty="0"/>
              <a:t> </a:t>
            </a:r>
            <a:r>
              <a:rPr lang="en-US" sz="2400" dirty="0" err="1"/>
              <a:t>ulushini</a:t>
            </a:r>
            <a:r>
              <a:rPr lang="en-US" sz="2400" dirty="0"/>
              <a:t> </a:t>
            </a:r>
            <a:r>
              <a:rPr lang="en-US" sz="2400" dirty="0" err="1"/>
              <a:t>baholashga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;</a:t>
            </a:r>
            <a:endParaRPr lang="ru-RU" sz="2400" dirty="0"/>
          </a:p>
          <a:p>
            <a:pPr lvl="0" algn="just"/>
            <a:r>
              <a:rPr lang="en-US" sz="2400" dirty="0" smtClean="0"/>
              <a:t>3.Boshqaruv </a:t>
            </a:r>
            <a:r>
              <a:rPr lang="en-US" sz="2400" dirty="0" err="1" smtClean="0"/>
              <a:t>jarayonining</a:t>
            </a:r>
            <a:r>
              <a:rPr lang="en-US" sz="2400" dirty="0" smtClean="0"/>
              <a:t> </a:t>
            </a:r>
            <a:r>
              <a:rPr lang="en-US" sz="2400" dirty="0" err="1"/>
              <a:t>tashkiliy</a:t>
            </a:r>
            <a:r>
              <a:rPr lang="en-US" sz="2400" dirty="0"/>
              <a:t> </a:t>
            </a:r>
            <a:r>
              <a:rPr lang="en-US" sz="2400" dirty="0" err="1"/>
              <a:t>tahlili</a:t>
            </a:r>
            <a:r>
              <a:rPr lang="en-US" sz="2400" dirty="0"/>
              <a:t>. Bu </a:t>
            </a:r>
            <a:r>
              <a:rPr lang="en-US" sz="2400" dirty="0" err="1"/>
              <a:t>tahlil</a:t>
            </a:r>
            <a:r>
              <a:rPr lang="en-US" sz="2400" dirty="0"/>
              <a:t> </a:t>
            </a:r>
            <a:r>
              <a:rPr lang="en-US" sz="2400" dirty="0" err="1"/>
              <a:t>noformal</a:t>
            </a:r>
            <a:r>
              <a:rPr lang="en-US" sz="2400" dirty="0"/>
              <a:t> </a:t>
            </a:r>
            <a:r>
              <a:rPr lang="en-US" sz="2400" dirty="0" err="1"/>
              <a:t>munosabatlarni</a:t>
            </a:r>
            <a:r>
              <a:rPr lang="en-US" sz="2400" dirty="0"/>
              <a:t> </a:t>
            </a:r>
            <a:r>
              <a:rPr lang="en-US" sz="2400" dirty="0" err="1"/>
              <a:t>baholashni</a:t>
            </a:r>
            <a:r>
              <a:rPr lang="en-US" sz="2400" dirty="0"/>
              <a:t> </a:t>
            </a:r>
            <a:r>
              <a:rPr lang="en-US" sz="2400" dirty="0" err="1"/>
              <a:t>ko‘zda</a:t>
            </a:r>
            <a:r>
              <a:rPr lang="en-US" sz="2400" dirty="0"/>
              <a:t> </a:t>
            </a:r>
            <a:r>
              <a:rPr lang="en-US" sz="2400" dirty="0" err="1"/>
              <a:t>tutadi</a:t>
            </a:r>
            <a:r>
              <a:rPr lang="en-US" sz="2400" dirty="0"/>
              <a:t>, </a:t>
            </a:r>
            <a:r>
              <a:rPr lang="en-US" sz="2400" dirty="0" err="1"/>
              <a:t>shuningdek</a:t>
            </a:r>
            <a:r>
              <a:rPr lang="en-US" sz="2400" dirty="0"/>
              <a:t>,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turini</a:t>
            </a:r>
            <a:r>
              <a:rPr lang="en-US" sz="2400" dirty="0"/>
              <a:t> </a:t>
            </a:r>
            <a:r>
              <a:rPr lang="en-US" sz="2400" dirty="0" err="1"/>
              <a:t>tanlashdan</a:t>
            </a:r>
            <a:r>
              <a:rPr lang="en-US" sz="2400" dirty="0"/>
              <a:t> </a:t>
            </a:r>
            <a:r>
              <a:rPr lang="en-US" sz="2400" dirty="0" err="1"/>
              <a:t>kelib</a:t>
            </a:r>
            <a:r>
              <a:rPr lang="en-US" sz="2400" dirty="0"/>
              <a:t> </a:t>
            </a:r>
            <a:r>
              <a:rPr lang="en-US" sz="2400" dirty="0" err="1"/>
              <a:t>chiqadigan</a:t>
            </a:r>
            <a:r>
              <a:rPr lang="en-US" sz="2400" dirty="0"/>
              <a:t> </a:t>
            </a:r>
            <a:r>
              <a:rPr lang="en-US" sz="2400" dirty="0" err="1"/>
              <a:t>ijtimoiy-psixologik</a:t>
            </a:r>
            <a:r>
              <a:rPr lang="en-US" sz="2400" dirty="0"/>
              <a:t> </a:t>
            </a:r>
            <a:r>
              <a:rPr lang="en-US" sz="2400" dirty="0" err="1"/>
              <a:t>oqibatlar</a:t>
            </a:r>
            <a:r>
              <a:rPr lang="en-US" sz="2400" dirty="0"/>
              <a:t>, </a:t>
            </a:r>
            <a:r>
              <a:rPr lang="en-US" sz="2400" dirty="0" err="1"/>
              <a:t>subyektiv</a:t>
            </a:r>
            <a:r>
              <a:rPr lang="en-US" sz="2400" dirty="0"/>
              <a:t> </a:t>
            </a:r>
            <a:r>
              <a:rPr lang="en-US" sz="2400" dirty="0" err="1"/>
              <a:t>omillar</a:t>
            </a:r>
            <a:r>
              <a:rPr lang="en-US" sz="2400" dirty="0"/>
              <a:t> </a:t>
            </a:r>
            <a:r>
              <a:rPr lang="en-US" sz="2400" dirty="0" err="1"/>
              <a:t>rolini</a:t>
            </a:r>
            <a:r>
              <a:rPr lang="en-US" sz="2400" dirty="0"/>
              <a:t> </a:t>
            </a:r>
            <a:r>
              <a:rPr lang="en-US" sz="2400" dirty="0" err="1"/>
              <a:t>aniqlashga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;</a:t>
            </a:r>
            <a:endParaRPr lang="ru-RU" sz="2400" dirty="0"/>
          </a:p>
          <a:p>
            <a:pPr algn="just"/>
            <a:r>
              <a:rPr lang="en-US" sz="2400" dirty="0" smtClean="0"/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4264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13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2163" y="275858"/>
            <a:ext cx="8794037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/>
              <a:t>4.Axborot </a:t>
            </a:r>
            <a:r>
              <a:rPr lang="en-US" sz="2400" dirty="0" err="1"/>
              <a:t>oqimlari</a:t>
            </a:r>
            <a:r>
              <a:rPr lang="en-US" sz="2400" dirty="0"/>
              <a:t> </a:t>
            </a:r>
            <a:r>
              <a:rPr lang="en-US" sz="2400" dirty="0" err="1"/>
              <a:t>tahlili</a:t>
            </a:r>
            <a:r>
              <a:rPr lang="en-US" sz="2400" dirty="0"/>
              <a:t>. Bu </a:t>
            </a:r>
            <a:r>
              <a:rPr lang="en-US" sz="2400" dirty="0" err="1"/>
              <a:t>tahlil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jarayonida</a:t>
            </a:r>
            <a:r>
              <a:rPr lang="en-US" sz="2400" dirty="0"/>
              <a:t> </a:t>
            </a:r>
            <a:r>
              <a:rPr lang="en-US" sz="2400" dirty="0" smtClean="0"/>
              <a:t>   </a:t>
            </a:r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 </a:t>
            </a:r>
            <a:r>
              <a:rPr lang="en-US" sz="2400" dirty="0" err="1" smtClean="0"/>
              <a:t>axborot</a:t>
            </a:r>
            <a:r>
              <a:rPr lang="en-US" sz="2400" dirty="0" smtClean="0"/>
              <a:t> </a:t>
            </a:r>
            <a:r>
              <a:rPr lang="en-US" sz="2400" dirty="0" err="1"/>
              <a:t>oqimlarini</a:t>
            </a:r>
            <a:r>
              <a:rPr lang="en-US" sz="2400" dirty="0"/>
              <a:t> </a:t>
            </a:r>
            <a:r>
              <a:rPr lang="en-US" sz="2400" dirty="0" err="1"/>
              <a:t>oqilona</a:t>
            </a:r>
            <a:r>
              <a:rPr lang="en-US" sz="2400" dirty="0"/>
              <a:t> </a:t>
            </a:r>
            <a:r>
              <a:rPr lang="en-US" sz="2400" dirty="0" err="1"/>
              <a:t>munosabatlarini</a:t>
            </a:r>
            <a:r>
              <a:rPr lang="en-US" sz="2400" dirty="0"/>
              <a:t> </a:t>
            </a:r>
            <a:r>
              <a:rPr lang="en-US" sz="2400" dirty="0" err="1"/>
              <a:t>belgilash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 </a:t>
            </a:r>
            <a:r>
              <a:rPr lang="en-US" sz="2400" dirty="0" err="1"/>
              <a:t>Axborot</a:t>
            </a:r>
            <a:r>
              <a:rPr lang="en-US" sz="2400" dirty="0"/>
              <a:t> </a:t>
            </a:r>
            <a:r>
              <a:rPr lang="en-US" sz="2400" dirty="0" err="1"/>
              <a:t>tahlili</a:t>
            </a:r>
            <a:r>
              <a:rPr lang="en-US" sz="2400" dirty="0"/>
              <a:t> </a:t>
            </a:r>
            <a:r>
              <a:rPr lang="en-US" sz="2400" dirty="0" err="1"/>
              <a:t>quyidagilarni</a:t>
            </a:r>
            <a:r>
              <a:rPr lang="en-US" sz="2400" dirty="0"/>
              <a:t> </a:t>
            </a:r>
            <a:r>
              <a:rPr lang="en-US" sz="2400" dirty="0" err="1"/>
              <a:t>o‘z</a:t>
            </a:r>
            <a:r>
              <a:rPr lang="en-US" sz="2400" dirty="0"/>
              <a:t> </a:t>
            </a:r>
            <a:r>
              <a:rPr lang="en-US" sz="2400" dirty="0" err="1"/>
              <a:t>ichiga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 smtClean="0"/>
              <a:t>.</a:t>
            </a:r>
            <a:endParaRPr lang="uz-Cyrl-UZ" sz="2400" dirty="0" smtClean="0"/>
          </a:p>
          <a:p>
            <a:pPr lvl="0" algn="just"/>
            <a:r>
              <a:rPr lang="en-US" sz="2400" dirty="0" err="1"/>
              <a:t>Axborotlarni</a:t>
            </a:r>
            <a:r>
              <a:rPr lang="en-US" sz="2400" dirty="0"/>
              <a:t> </a:t>
            </a:r>
            <a:r>
              <a:rPr lang="en-US" sz="2400" dirty="0" err="1"/>
              <a:t>yig‘ish</a:t>
            </a:r>
            <a:r>
              <a:rPr lang="en-US" sz="2400" dirty="0"/>
              <a:t>, </a:t>
            </a:r>
            <a:r>
              <a:rPr lang="en-US" sz="2400" dirty="0" err="1"/>
              <a:t>saqlash</a:t>
            </a:r>
            <a:r>
              <a:rPr lang="en-US" sz="2400" dirty="0"/>
              <a:t>, </a:t>
            </a:r>
            <a:r>
              <a:rPr lang="en-US" sz="2400" dirty="0" err="1"/>
              <a:t>izlash</a:t>
            </a:r>
            <a:r>
              <a:rPr lang="en-US" sz="2400" dirty="0"/>
              <a:t>, </a:t>
            </a:r>
            <a:r>
              <a:rPr lang="en-US" sz="2400" dirty="0" err="1"/>
              <a:t>uzatish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qayta</a:t>
            </a:r>
            <a:r>
              <a:rPr lang="en-US" sz="2400" dirty="0"/>
              <a:t> </a:t>
            </a:r>
            <a:r>
              <a:rPr lang="en-US" sz="2400" dirty="0" err="1"/>
              <a:t>ishlashda</a:t>
            </a:r>
            <a:r>
              <a:rPr lang="en-US" sz="2400" dirty="0"/>
              <a:t> </a:t>
            </a:r>
            <a:r>
              <a:rPr lang="en-US" sz="2400" dirty="0" err="1"/>
              <a:t>zamonaviy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texnikasini</a:t>
            </a:r>
            <a:r>
              <a:rPr lang="en-US" sz="2400" dirty="0"/>
              <a:t>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imkoniyatlarini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r>
              <a:rPr lang="en-US" sz="2400" dirty="0"/>
              <a:t>. </a:t>
            </a:r>
            <a:r>
              <a:rPr lang="ru-RU" sz="2400" dirty="0" err="1"/>
              <a:t>Tahlillar</a:t>
            </a:r>
            <a:r>
              <a:rPr lang="ru-RU" sz="2400" dirty="0"/>
              <a:t> </a:t>
            </a:r>
            <a:r>
              <a:rPr lang="ru-RU" sz="2400" dirty="0" err="1"/>
              <a:t>asosida</a:t>
            </a:r>
            <a:r>
              <a:rPr lang="ru-RU" sz="2400" dirty="0"/>
              <a:t> </a:t>
            </a:r>
            <a:r>
              <a:rPr lang="ru-RU" sz="2400" dirty="0" err="1"/>
              <a:t>boshqaruv</a:t>
            </a:r>
            <a:r>
              <a:rPr lang="ru-RU" sz="2400" dirty="0"/>
              <a:t> </a:t>
            </a:r>
            <a:r>
              <a:rPr lang="ru-RU" sz="2400" dirty="0" err="1"/>
              <a:t>jarayonini</a:t>
            </a:r>
            <a:r>
              <a:rPr lang="ru-RU" sz="2400" dirty="0"/>
              <a:t> </a:t>
            </a:r>
            <a:r>
              <a:rPr lang="ru-RU" sz="2400" dirty="0" err="1"/>
              <a:t>tashkil</a:t>
            </a:r>
            <a:r>
              <a:rPr lang="ru-RU" sz="2400" dirty="0"/>
              <a:t> </a:t>
            </a:r>
            <a:r>
              <a:rPr lang="ru-RU" sz="2400" dirty="0" err="1"/>
              <a:t>etishni</a:t>
            </a:r>
            <a:r>
              <a:rPr lang="ru-RU" sz="2400" dirty="0"/>
              <a:t> </a:t>
            </a:r>
            <a:r>
              <a:rPr lang="ru-RU" sz="2400" dirty="0" err="1"/>
              <a:t>loyihalash</a:t>
            </a:r>
            <a:r>
              <a:rPr lang="ru-RU" sz="2400" dirty="0"/>
              <a:t> </a:t>
            </a:r>
            <a:r>
              <a:rPr lang="ru-RU" sz="2400" dirty="0" err="1"/>
              <a:t>amalga</a:t>
            </a:r>
            <a:r>
              <a:rPr lang="ru-RU" sz="2400" dirty="0"/>
              <a:t> </a:t>
            </a:r>
            <a:r>
              <a:rPr lang="ru-RU" sz="2400" dirty="0" err="1"/>
              <a:t>oshiriladi</a:t>
            </a:r>
            <a:r>
              <a:rPr lang="ru-RU" sz="2400" dirty="0"/>
              <a:t>. </a:t>
            </a:r>
            <a:endParaRPr lang="ru-RU" sz="2400" dirty="0" smtClean="0"/>
          </a:p>
          <a:p>
            <a:pPr algn="ctr"/>
            <a:r>
              <a:rPr lang="en-US" sz="2400" dirty="0" err="1"/>
              <a:t>Loyihalash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yo‘nalishlar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</a:t>
            </a:r>
            <a:r>
              <a:rPr lang="en-US" sz="2400" dirty="0"/>
              <a:t>:</a:t>
            </a:r>
            <a:endParaRPr lang="ru-RU" sz="2400" dirty="0"/>
          </a:p>
          <a:p>
            <a:pPr lvl="0" algn="just"/>
            <a:r>
              <a:rPr lang="uz-Cyrl-UZ" sz="2400" dirty="0" smtClean="0"/>
              <a:t>1.</a:t>
            </a:r>
            <a:r>
              <a:rPr lang="en-US" sz="2400" dirty="0" err="1" smtClean="0"/>
              <a:t>boshqaruv</a:t>
            </a:r>
            <a:r>
              <a:rPr lang="en-US" sz="2400" dirty="0" smtClean="0"/>
              <a:t> </a:t>
            </a:r>
            <a:r>
              <a:rPr lang="en-US" sz="2400" dirty="0" err="1"/>
              <a:t>jarayonida</a:t>
            </a:r>
            <a:r>
              <a:rPr lang="en-US" sz="2400" dirty="0"/>
              <a:t> </a:t>
            </a:r>
            <a:r>
              <a:rPr lang="en-US" sz="2400" dirty="0" err="1"/>
              <a:t>ishlarni</a:t>
            </a:r>
            <a:r>
              <a:rPr lang="en-US" sz="2400" dirty="0"/>
              <a:t> </a:t>
            </a:r>
            <a:r>
              <a:rPr lang="en-US" sz="2400" dirty="0" err="1"/>
              <a:t>mantiqiy</a:t>
            </a:r>
            <a:r>
              <a:rPr lang="en-US" sz="2400" dirty="0"/>
              <a:t> </a:t>
            </a:r>
            <a:r>
              <a:rPr lang="en-US" sz="2400" dirty="0" err="1"/>
              <a:t>asoslangan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oqilona</a:t>
            </a:r>
            <a:r>
              <a:rPr lang="en-US" sz="2400" dirty="0"/>
              <a:t> </a:t>
            </a:r>
            <a:r>
              <a:rPr lang="uz-Cyrl-UZ" sz="2400" dirty="0" smtClean="0"/>
              <a:t>2.</a:t>
            </a:r>
            <a:r>
              <a:rPr lang="en-US" sz="2400" dirty="0" err="1" smtClean="0"/>
              <a:t>bajarilish</a:t>
            </a:r>
            <a:r>
              <a:rPr lang="en-US" sz="2400" dirty="0" smtClean="0"/>
              <a:t> </a:t>
            </a:r>
            <a:r>
              <a:rPr lang="en-US" sz="2400" dirty="0" err="1"/>
              <a:t>ketma</a:t>
            </a:r>
            <a:r>
              <a:rPr lang="en-US" sz="2400" dirty="0"/>
              <a:t> </a:t>
            </a:r>
            <a:r>
              <a:rPr lang="en-US" sz="2400" dirty="0" err="1"/>
              <a:t>ketligini</a:t>
            </a:r>
            <a:r>
              <a:rPr lang="en-US" sz="2400" dirty="0"/>
              <a:t> </a:t>
            </a:r>
            <a:r>
              <a:rPr lang="en-US" sz="2400" dirty="0" err="1"/>
              <a:t>loyihalash</a:t>
            </a:r>
            <a:r>
              <a:rPr lang="en-US" sz="2400" dirty="0"/>
              <a:t>;</a:t>
            </a:r>
            <a:endParaRPr lang="ru-RU" sz="2400" dirty="0"/>
          </a:p>
          <a:p>
            <a:pPr lvl="0" algn="just"/>
            <a:r>
              <a:rPr lang="ru-RU" sz="2400" dirty="0" smtClean="0"/>
              <a:t>3.boshqaruv </a:t>
            </a:r>
            <a:r>
              <a:rPr lang="ru-RU" sz="2400" dirty="0" err="1"/>
              <a:t>muolajalarini</a:t>
            </a:r>
            <a:r>
              <a:rPr lang="ru-RU" sz="2400" dirty="0"/>
              <a:t> </a:t>
            </a:r>
            <a:r>
              <a:rPr lang="ru-RU" sz="2400" dirty="0" err="1"/>
              <a:t>loyihalash</a:t>
            </a:r>
            <a:r>
              <a:rPr lang="ru-RU" sz="2400" dirty="0"/>
              <a:t>;</a:t>
            </a:r>
          </a:p>
          <a:p>
            <a:pPr lvl="0" algn="just"/>
            <a:r>
              <a:rPr lang="ru-RU" sz="2400" dirty="0" smtClean="0"/>
              <a:t>4.boshqaruv </a:t>
            </a:r>
            <a:r>
              <a:rPr lang="ru-RU" sz="2400" dirty="0" err="1"/>
              <a:t>jarayonidagi</a:t>
            </a:r>
            <a:r>
              <a:rPr lang="ru-RU" sz="2400" dirty="0"/>
              <a:t> </a:t>
            </a:r>
            <a:r>
              <a:rPr lang="ru-RU" sz="2400" dirty="0" err="1"/>
              <a:t>vaqt</a:t>
            </a:r>
            <a:r>
              <a:rPr lang="ru-RU" sz="2400" dirty="0"/>
              <a:t> </a:t>
            </a:r>
            <a:r>
              <a:rPr lang="ru-RU" sz="2400" dirty="0" err="1"/>
              <a:t>sarfini</a:t>
            </a:r>
            <a:r>
              <a:rPr lang="ru-RU" sz="2400" dirty="0"/>
              <a:t> </a:t>
            </a:r>
            <a:r>
              <a:rPr lang="ru-RU" sz="2400" dirty="0" err="1"/>
              <a:t>loyihalash</a:t>
            </a:r>
            <a:r>
              <a:rPr lang="ru-RU" sz="2400" dirty="0"/>
              <a:t>;</a:t>
            </a:r>
          </a:p>
          <a:p>
            <a:pPr lvl="0" algn="just"/>
            <a:r>
              <a:rPr lang="uz-Cyrl-UZ" sz="2400" dirty="0" smtClean="0"/>
              <a:t>5.</a:t>
            </a:r>
            <a:r>
              <a:rPr lang="en-US" sz="2400" dirty="0" err="1" smtClean="0"/>
              <a:t>boshqaruv</a:t>
            </a:r>
            <a:r>
              <a:rPr lang="en-US" sz="2400" dirty="0" smtClean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fazoviy</a:t>
            </a:r>
            <a:r>
              <a:rPr lang="en-US" sz="2400" dirty="0"/>
              <a:t> </a:t>
            </a:r>
            <a:r>
              <a:rPr lang="en-US" sz="2400" dirty="0" err="1"/>
              <a:t>jihatdan</a:t>
            </a:r>
            <a:r>
              <a:rPr lang="en-US" sz="2400" dirty="0"/>
              <a:t> </a:t>
            </a:r>
            <a:r>
              <a:rPr lang="en-US" sz="2400" dirty="0" err="1"/>
              <a:t>loyihalash</a:t>
            </a:r>
            <a:r>
              <a:rPr lang="en-US" sz="2400" dirty="0"/>
              <a:t>;</a:t>
            </a:r>
            <a:endParaRPr lang="ru-RU" sz="2400" dirty="0"/>
          </a:p>
          <a:p>
            <a:pPr lvl="0" algn="just"/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pog‘ona</a:t>
            </a:r>
            <a:r>
              <a:rPr lang="en-US" sz="2400" dirty="0"/>
              <a:t> </a:t>
            </a:r>
            <a:r>
              <a:rPr lang="en-US" sz="2400" dirty="0" err="1"/>
              <a:t>bo‘g‘inlarini</a:t>
            </a:r>
            <a:r>
              <a:rPr lang="en-US" sz="2400" dirty="0"/>
              <a:t> </a:t>
            </a:r>
            <a:r>
              <a:rPr lang="en-US" sz="2400" dirty="0" err="1"/>
              <a:t>o‘zaro</a:t>
            </a:r>
            <a:r>
              <a:rPr lang="en-US" sz="2400" dirty="0"/>
              <a:t> </a:t>
            </a:r>
            <a:r>
              <a:rPr lang="en-US" sz="2400" dirty="0" err="1"/>
              <a:t>harakatlarini</a:t>
            </a:r>
            <a:r>
              <a:rPr lang="en-US" sz="2400" dirty="0"/>
              <a:t> </a:t>
            </a:r>
            <a:r>
              <a:rPr lang="en-US" sz="2400" dirty="0" err="1"/>
              <a:t>loyihalash</a:t>
            </a:r>
            <a:r>
              <a:rPr lang="en-US" sz="2400" dirty="0"/>
              <a:t>.</a:t>
            </a:r>
            <a:endParaRPr lang="ru-RU" sz="2400" dirty="0"/>
          </a:p>
          <a:p>
            <a:pPr lvl="0" algn="just"/>
            <a:endParaRPr lang="ru-RU" sz="2400" dirty="0"/>
          </a:p>
          <a:p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2714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14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2551" y="162930"/>
            <a:ext cx="8818075" cy="641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Boshqaruvning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tashkiliy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strukturasi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birlashmalarinining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strukturasi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tumandir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idoralari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aloqalarning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1.muntazam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 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2.funksional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aralash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z-Cyrl-UZ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uz-Cyrl-UZ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Bularni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apparati-ning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to‘xtalib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apparatining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deganda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bog‘lanishlar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apparatining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huquqli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birliklar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bo‘g‘inlar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to‘ldirish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z-Cyrl-UZ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vazifasiga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doirasida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chegaralarini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vakolatlarini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javobgarligini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93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15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584" y="139700"/>
            <a:ext cx="9024816" cy="6784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bo‘linmalari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norasmiy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aloqalarga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Rasmiy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aloqalar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avvalo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rahbarlar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bo‘ysunuvchilar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o‘rtasidagi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aloqalardir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aloqalar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rahbarlikning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bo‘ysunuvchilarning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rahbarlik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to‘laqonlik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bo‘linmalar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dahldor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uz-Cyrl-UZ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en-US" sz="2400" dirty="0" err="1"/>
              <a:t>Rahbarlik</a:t>
            </a:r>
            <a:r>
              <a:rPr lang="en-US" sz="2400" dirty="0"/>
              <a:t> </a:t>
            </a:r>
            <a:r>
              <a:rPr lang="en-US" sz="2400" dirty="0" err="1"/>
              <a:t>cheklangan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aloqa</a:t>
            </a:r>
            <a:r>
              <a:rPr lang="en-US" sz="2400" dirty="0"/>
              <a:t> </a:t>
            </a:r>
            <a:r>
              <a:rPr lang="en-US" sz="2400" dirty="0" err="1"/>
              <a:t>funksional</a:t>
            </a:r>
            <a:r>
              <a:rPr lang="en-US" sz="2400" dirty="0"/>
              <a:t> </a:t>
            </a:r>
            <a:r>
              <a:rPr lang="en-US" sz="2400" dirty="0" err="1" smtClean="0"/>
              <a:t>bo‘ladi</a:t>
            </a:r>
            <a:r>
              <a:rPr lang="en-US" sz="2400" dirty="0" smtClean="0"/>
              <a:t>.</a:t>
            </a:r>
            <a:r>
              <a:rPr lang="uz-Cyrl-UZ" sz="2400" dirty="0" smtClean="0"/>
              <a:t> </a:t>
            </a:r>
            <a:r>
              <a:rPr lang="en-US" sz="2400" dirty="0" err="1" smtClean="0"/>
              <a:t>Bo‘linmalar</a:t>
            </a:r>
            <a:r>
              <a:rPr lang="en-US" sz="2400" dirty="0" smtClean="0"/>
              <a:t> </a:t>
            </a:r>
            <a:r>
              <a:rPr lang="en-US" sz="2400" dirty="0" err="1"/>
              <a:t>o‘rtasida</a:t>
            </a:r>
            <a:r>
              <a:rPr lang="en-US" sz="2400" dirty="0"/>
              <a:t>, </a:t>
            </a:r>
            <a:r>
              <a:rPr lang="en-US" sz="2400" dirty="0" err="1"/>
              <a:t>vertikal</a:t>
            </a:r>
            <a:r>
              <a:rPr lang="en-US" sz="2400" dirty="0"/>
              <a:t> </a:t>
            </a:r>
            <a:r>
              <a:rPr lang="en-US" sz="2400" dirty="0" err="1"/>
              <a:t>aloqadan</a:t>
            </a:r>
            <a:r>
              <a:rPr lang="en-US" sz="2400" dirty="0"/>
              <a:t> </a:t>
            </a:r>
            <a:r>
              <a:rPr lang="en-US" sz="2400" dirty="0" err="1"/>
              <a:t>tashqari</a:t>
            </a:r>
            <a:r>
              <a:rPr lang="en-US" sz="2400" dirty="0"/>
              <a:t> </a:t>
            </a:r>
            <a:r>
              <a:rPr lang="en-US" sz="2400" dirty="0" err="1"/>
              <a:t>yopiq</a:t>
            </a:r>
            <a:r>
              <a:rPr lang="en-US" sz="2400" dirty="0"/>
              <a:t> </a:t>
            </a:r>
            <a:r>
              <a:rPr lang="en-US" sz="2400" dirty="0" err="1"/>
              <a:t>aloqalar</a:t>
            </a:r>
            <a:r>
              <a:rPr lang="en-US" sz="2400" dirty="0"/>
              <a:t> </a:t>
            </a:r>
            <a:r>
              <a:rPr lang="en-US" sz="2400" dirty="0" err="1"/>
              <a:t>mavjud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</a:t>
            </a:r>
            <a:r>
              <a:rPr lang="en-US" sz="2400" dirty="0" err="1"/>
              <a:t>ular</a:t>
            </a:r>
            <a:r>
              <a:rPr lang="en-US" sz="2400" dirty="0"/>
              <a:t> </a:t>
            </a:r>
            <a:r>
              <a:rPr lang="en-US" sz="2400" dirty="0" err="1"/>
              <a:t>muvofiqlashtirish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hamkorlik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tarzidagi</a:t>
            </a:r>
            <a:r>
              <a:rPr lang="en-US" sz="2400" dirty="0"/>
              <a:t> </a:t>
            </a:r>
            <a:r>
              <a:rPr lang="en-US" sz="2400" dirty="0" err="1"/>
              <a:t>aloqalardir</a:t>
            </a:r>
            <a:r>
              <a:rPr lang="en-US" sz="2400" dirty="0"/>
              <a:t>.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tizimida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o‘rinni</a:t>
            </a:r>
            <a:r>
              <a:rPr lang="en-US" sz="2400" dirty="0"/>
              <a:t> </a:t>
            </a:r>
            <a:r>
              <a:rPr lang="en-US" sz="2400" dirty="0" err="1"/>
              <a:t>rasmiy</a:t>
            </a:r>
            <a:r>
              <a:rPr lang="en-US" sz="2400" dirty="0"/>
              <a:t> </a:t>
            </a:r>
            <a:r>
              <a:rPr lang="en-US" sz="2400" dirty="0" err="1"/>
              <a:t>aloqalar</a:t>
            </a:r>
            <a:r>
              <a:rPr lang="en-US" sz="2400" dirty="0"/>
              <a:t> </a:t>
            </a:r>
            <a:r>
              <a:rPr lang="en-US" sz="2400" dirty="0" err="1"/>
              <a:t>egallaydi</a:t>
            </a:r>
            <a:r>
              <a:rPr lang="en-US" sz="2400" dirty="0"/>
              <a:t>. </a:t>
            </a:r>
            <a:r>
              <a:rPr lang="en-US" sz="2400" dirty="0" err="1"/>
              <a:t>Lekin</a:t>
            </a:r>
            <a:r>
              <a:rPr lang="en-US" sz="2400" dirty="0"/>
              <a:t> </a:t>
            </a:r>
            <a:r>
              <a:rPr lang="en-US" sz="2400" dirty="0" err="1"/>
              <a:t>norasmiy</a:t>
            </a:r>
            <a:r>
              <a:rPr lang="en-US" sz="2400" dirty="0"/>
              <a:t> </a:t>
            </a:r>
            <a:r>
              <a:rPr lang="en-US" sz="2400" dirty="0" err="1"/>
              <a:t>aloqalar</a:t>
            </a:r>
            <a:r>
              <a:rPr lang="en-US" sz="2400" dirty="0"/>
              <a:t> ham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ahamiyatga</a:t>
            </a:r>
            <a:r>
              <a:rPr lang="en-US" sz="2400" dirty="0"/>
              <a:t> </a:t>
            </a:r>
            <a:r>
              <a:rPr lang="en-US" sz="2400" dirty="0" err="1"/>
              <a:t>egadir</a:t>
            </a:r>
            <a:r>
              <a:rPr lang="en-US" sz="2400" dirty="0"/>
              <a:t>. </a:t>
            </a:r>
            <a:r>
              <a:rPr lang="en-US" sz="2400" dirty="0" err="1"/>
              <a:t>Bularga</a:t>
            </a:r>
            <a:r>
              <a:rPr lang="en-US" sz="2400" dirty="0"/>
              <a:t> </a:t>
            </a:r>
            <a:r>
              <a:rPr lang="en-US" sz="2400" dirty="0" err="1"/>
              <a:t>korxonaning</a:t>
            </a:r>
            <a:r>
              <a:rPr lang="en-US" sz="2400" dirty="0"/>
              <a:t> </a:t>
            </a:r>
            <a:r>
              <a:rPr lang="en-US" sz="2400" dirty="0" err="1"/>
              <a:t>ta’minotchilar</a:t>
            </a:r>
            <a:r>
              <a:rPr lang="en-US" sz="2400" dirty="0"/>
              <a:t>,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iste’mol</a:t>
            </a:r>
            <a:r>
              <a:rPr lang="en-US" sz="2400" dirty="0"/>
              <a:t> </a:t>
            </a:r>
            <a:r>
              <a:rPr lang="en-US" sz="2400" dirty="0" err="1"/>
              <a:t>qiluvchilar</a:t>
            </a:r>
            <a:r>
              <a:rPr lang="en-US" sz="2400" dirty="0"/>
              <a:t>, </a:t>
            </a:r>
            <a:r>
              <a:rPr lang="en-US" sz="2400" dirty="0" err="1"/>
              <a:t>tadqiqot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tashkilotlari</a:t>
            </a:r>
            <a:r>
              <a:rPr lang="en-US" sz="2400" dirty="0"/>
              <a:t> </a:t>
            </a:r>
            <a:r>
              <a:rPr lang="en-US" sz="2400" dirty="0" err="1"/>
              <a:t>o‘rtasidagi</a:t>
            </a:r>
            <a:r>
              <a:rPr lang="en-US" sz="2400" dirty="0"/>
              <a:t> </a:t>
            </a:r>
            <a:r>
              <a:rPr lang="en-US" sz="2400" dirty="0" err="1"/>
              <a:t>aloqalari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/>
              <a:t>. </a:t>
            </a:r>
            <a:r>
              <a:rPr lang="en-US" sz="2400" dirty="0" err="1"/>
              <a:t>Muntazam</a:t>
            </a:r>
            <a:r>
              <a:rPr lang="en-US" sz="2400" dirty="0"/>
              <a:t> </a:t>
            </a:r>
            <a:r>
              <a:rPr lang="en-US" sz="2400" dirty="0" err="1"/>
              <a:t>tuzilish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tuzilishning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sodda</a:t>
            </a:r>
            <a:r>
              <a:rPr lang="en-US" sz="2400" dirty="0"/>
              <a:t> </a:t>
            </a:r>
            <a:r>
              <a:rPr lang="en-US" sz="2400" dirty="0" err="1"/>
              <a:t>turi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</a:t>
            </a:r>
            <a:r>
              <a:rPr lang="en-US" sz="2400" dirty="0" err="1"/>
              <a:t>unda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rahbar</a:t>
            </a:r>
            <a:r>
              <a:rPr lang="en-US" sz="2400" dirty="0"/>
              <a:t> </a:t>
            </a:r>
            <a:r>
              <a:rPr lang="en-US" sz="2400" dirty="0" err="1"/>
              <a:t>o‘ziga</a:t>
            </a:r>
            <a:r>
              <a:rPr lang="en-US" sz="2400" dirty="0"/>
              <a:t> </a:t>
            </a:r>
            <a:r>
              <a:rPr lang="en-US" sz="2400" dirty="0" err="1"/>
              <a:t>ishonib</a:t>
            </a:r>
            <a:r>
              <a:rPr lang="en-US" sz="2400" dirty="0"/>
              <a:t> </a:t>
            </a:r>
            <a:r>
              <a:rPr lang="en-US" sz="2400" dirty="0" err="1"/>
              <a:t>topshirilgan</a:t>
            </a:r>
            <a:r>
              <a:rPr lang="en-US" sz="2400" dirty="0"/>
              <a:t> </a:t>
            </a:r>
            <a:r>
              <a:rPr lang="en-US" sz="2400" dirty="0" err="1"/>
              <a:t>bo‘linma</a:t>
            </a:r>
            <a:r>
              <a:rPr lang="en-US" sz="2400" dirty="0"/>
              <a:t> </a:t>
            </a:r>
            <a:r>
              <a:rPr lang="en-US" sz="2400" dirty="0" err="1"/>
              <a:t>faoliyatini</a:t>
            </a:r>
            <a:r>
              <a:rPr lang="en-US" sz="2400" dirty="0"/>
              <a:t> </a:t>
            </a:r>
            <a:r>
              <a:rPr lang="en-US" sz="2400" dirty="0" err="1"/>
              <a:t>yakkaboshchilik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boshqaradi</a:t>
            </a:r>
            <a:r>
              <a:rPr lang="en-US" sz="2400" dirty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/>
              <a:t>hamma</a:t>
            </a:r>
            <a:r>
              <a:rPr lang="en-US" sz="2400" dirty="0"/>
              <a:t> </a:t>
            </a:r>
            <a:r>
              <a:rPr lang="en-US" sz="2400" dirty="0" err="1"/>
              <a:t>zarur</a:t>
            </a:r>
            <a:r>
              <a:rPr lang="en-US" sz="2400" dirty="0"/>
              <a:t> </a:t>
            </a:r>
            <a:r>
              <a:rPr lang="en-US" sz="2400" dirty="0" err="1"/>
              <a:t>qarorlarni</a:t>
            </a:r>
            <a:r>
              <a:rPr lang="en-US" sz="2400" dirty="0"/>
              <a:t> </a:t>
            </a:r>
            <a:r>
              <a:rPr lang="en-US" sz="2400" dirty="0" err="1"/>
              <a:t>mustaqil</a:t>
            </a:r>
            <a:r>
              <a:rPr lang="en-US" sz="2400" dirty="0"/>
              <a:t> </a:t>
            </a:r>
            <a:r>
              <a:rPr lang="en-US" sz="2400" dirty="0" err="1"/>
              <a:t>ravishda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 smtClean="0"/>
              <a:t>qiladi</a:t>
            </a:r>
            <a:r>
              <a:rPr lang="uz-Cyrl-UZ" sz="2400" dirty="0" smtClean="0"/>
              <a:t>.</a:t>
            </a:r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4873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16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584" y="114300"/>
            <a:ext cx="88321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dirty="0" smtClean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z-Cyrl-UZ" sz="2400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uz-Cyrl-UZ" sz="240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z-Cyrl-UZ" sz="2400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5693" y="114301"/>
            <a:ext cx="8899451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Boshqaruv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tuzilishi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bosqichli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bosqichga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tashkilotlarning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guruhini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idora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ko‘lamlariga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bosqichda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rahbar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tashkilotiga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ikkinchi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bosqichdagi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idoralar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guruhi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uchinchi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bosqichdagi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rahbar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bo‘g‘iniga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uchinchi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bosqichdagi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idoralar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guruhi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to‘rtinchi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bosqichdagi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rahbarlik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bo‘g‘iniga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h.k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bo‘limlari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muntazam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boshqaruvning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yo‘nalish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yechilib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bo‘g‘in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rahbarga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bo‘ysinuvchilariga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Xodimlar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faqat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rahbariga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hisobot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beradilar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Bo‘linmalar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o‘rtasida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muntazam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bog‘lanish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o‘rnatiladi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Rahbarlar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yuzasidan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xodimlari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bevosita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bog‘lanish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o‘rnatadilar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oldida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natijalari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hisobotlarni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beradilar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z-Cyrl-UZ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sz="2400" dirty="0"/>
              <a:t>Bu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teng</a:t>
            </a:r>
            <a:r>
              <a:rPr lang="en-US" sz="2400" dirty="0"/>
              <a:t> </a:t>
            </a:r>
            <a:r>
              <a:rPr lang="en-US" sz="2400" dirty="0" err="1"/>
              <a:t>huquqli</a:t>
            </a:r>
            <a:r>
              <a:rPr lang="en-US" sz="2400" dirty="0"/>
              <a:t> </a:t>
            </a:r>
            <a:r>
              <a:rPr lang="en-US" sz="2400" dirty="0" err="1"/>
              <a:t>tuzilish</a:t>
            </a:r>
            <a:r>
              <a:rPr lang="en-US" sz="2400" dirty="0"/>
              <a:t> </a:t>
            </a:r>
            <a:r>
              <a:rPr lang="en-US" sz="2400" dirty="0" err="1"/>
              <a:t>birliklari</a:t>
            </a:r>
            <a:r>
              <a:rPr lang="en-US" sz="2400" dirty="0"/>
              <a:t> </a:t>
            </a:r>
            <a:r>
              <a:rPr lang="en-US" sz="2400" dirty="0" err="1"/>
              <a:t>negizida</a:t>
            </a:r>
            <a:r>
              <a:rPr lang="en-US" sz="2400" dirty="0"/>
              <a:t> </a:t>
            </a:r>
            <a:r>
              <a:rPr lang="en-US" sz="2400" dirty="0" err="1"/>
              <a:t>yopiq</a:t>
            </a:r>
            <a:r>
              <a:rPr lang="en-US" sz="2400" dirty="0"/>
              <a:t> </a:t>
            </a:r>
            <a:r>
              <a:rPr lang="en-US" sz="2400" dirty="0" err="1"/>
              <a:t>bog‘lanish</a:t>
            </a:r>
            <a:r>
              <a:rPr lang="en-US" sz="2400" dirty="0"/>
              <a:t> </a:t>
            </a:r>
            <a:r>
              <a:rPr lang="en-US" sz="2400" dirty="0" err="1"/>
              <a:t>yo‘qligi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xodimlarning</a:t>
            </a:r>
            <a:r>
              <a:rPr lang="en-US" sz="2400" dirty="0"/>
              <a:t> </a:t>
            </a:r>
            <a:r>
              <a:rPr lang="en-US" sz="2400" dirty="0" err="1"/>
              <a:t>ixtisoslashmaganligi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turdagi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tuzilishidan</a:t>
            </a:r>
            <a:r>
              <a:rPr lang="en-US" sz="2400" dirty="0"/>
              <a:t> </a:t>
            </a:r>
            <a:r>
              <a:rPr lang="en-US" sz="2400" dirty="0" err="1"/>
              <a:t>ajralib</a:t>
            </a:r>
            <a:r>
              <a:rPr lang="en-US" sz="2400" dirty="0"/>
              <a:t> </a:t>
            </a:r>
            <a:r>
              <a:rPr lang="en-US" sz="2400" dirty="0" err="1"/>
              <a:t>turadi</a:t>
            </a:r>
            <a:r>
              <a:rPr lang="en-US" sz="2400" dirty="0"/>
              <a:t> </a:t>
            </a:r>
            <a:r>
              <a:rPr lang="uz-Cyrl-UZ" sz="2400" dirty="0" smtClean="0"/>
              <a:t>.</a:t>
            </a:r>
            <a:r>
              <a:rPr lang="en-US" sz="2400" dirty="0"/>
              <a:t> </a:t>
            </a:r>
            <a:r>
              <a:rPr lang="en-US" sz="2400" dirty="0" err="1"/>
              <a:t>Muntazam</a:t>
            </a:r>
            <a:r>
              <a:rPr lang="en-US" sz="2400" dirty="0"/>
              <a:t> </a:t>
            </a:r>
            <a:r>
              <a:rPr lang="en-US" sz="2400" dirty="0" err="1"/>
              <a:t>tuzilishning</a:t>
            </a:r>
            <a:r>
              <a:rPr lang="en-US" sz="2400" dirty="0"/>
              <a:t> </a:t>
            </a:r>
            <a:r>
              <a:rPr lang="en-US" sz="2400" dirty="0" err="1"/>
              <a:t>afzalligi</a:t>
            </a:r>
            <a:r>
              <a:rPr lang="en-US" sz="2400" dirty="0"/>
              <a:t> </a:t>
            </a:r>
            <a:r>
              <a:rPr lang="en-US" sz="2400" dirty="0" err="1"/>
              <a:t>shundaki</a:t>
            </a:r>
            <a:r>
              <a:rPr lang="en-US" sz="2400" dirty="0"/>
              <a:t>, </a:t>
            </a:r>
            <a:r>
              <a:rPr lang="en-US" sz="2400" dirty="0" err="1"/>
              <a:t>boshqarishda</a:t>
            </a:r>
            <a:r>
              <a:rPr lang="en-US" sz="2400" dirty="0"/>
              <a:t> </a:t>
            </a:r>
            <a:r>
              <a:rPr lang="en-US" sz="2400" dirty="0" err="1"/>
              <a:t>ijro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intizomi</a:t>
            </a:r>
            <a:r>
              <a:rPr lang="en-US" sz="2400" dirty="0"/>
              <a:t> </a:t>
            </a:r>
            <a:r>
              <a:rPr lang="en-US" sz="2400" dirty="0" err="1"/>
              <a:t>ancha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endParaRPr lang="uz-Cyrl-UZ" sz="2400" dirty="0" smtClean="0"/>
          </a:p>
          <a:p>
            <a:pPr algn="just"/>
            <a:r>
              <a:rPr lang="en-US" sz="2400" dirty="0" err="1" smtClean="0"/>
              <a:t>bo‘ladi</a:t>
            </a:r>
            <a:r>
              <a:rPr lang="en-US" sz="2400" dirty="0"/>
              <a:t>, </a:t>
            </a:r>
            <a:r>
              <a:rPr lang="en-US" sz="2400" dirty="0" err="1"/>
              <a:t>qarorlarni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davri</a:t>
            </a:r>
            <a:r>
              <a:rPr lang="en-US" sz="2400" dirty="0"/>
              <a:t> </a:t>
            </a:r>
            <a:r>
              <a:rPr lang="en-US" sz="2400" dirty="0" err="1"/>
              <a:t>qisqaradi</a:t>
            </a:r>
            <a:r>
              <a:rPr lang="en-US" sz="2400" dirty="0"/>
              <a:t>. </a:t>
            </a:r>
            <a:endParaRPr lang="ru-RU" sz="2400" dirty="0"/>
          </a:p>
          <a:p>
            <a:pPr algn="just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2975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84763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17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2163" y="0"/>
            <a:ext cx="8832137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err="1"/>
              <a:t>Funksional</a:t>
            </a:r>
            <a:r>
              <a:rPr lang="en-US" sz="2800" b="1" dirty="0"/>
              <a:t> </a:t>
            </a:r>
            <a:r>
              <a:rPr lang="en-US" sz="2800" b="1" dirty="0" err="1"/>
              <a:t>boshqaruv</a:t>
            </a:r>
            <a:r>
              <a:rPr lang="en-US" sz="2800" b="1" dirty="0"/>
              <a:t> </a:t>
            </a:r>
            <a:r>
              <a:rPr lang="en-US" sz="2800" b="1" dirty="0" err="1"/>
              <a:t>tizimi</a:t>
            </a:r>
            <a:r>
              <a:rPr lang="en-US" sz="2800" b="1" dirty="0"/>
              <a:t>.</a:t>
            </a:r>
            <a:r>
              <a:rPr lang="en-US" sz="2800" dirty="0"/>
              <a:t> Bu </a:t>
            </a:r>
            <a:r>
              <a:rPr lang="en-US" sz="2800" dirty="0" err="1"/>
              <a:t>boshqaruv</a:t>
            </a:r>
            <a:r>
              <a:rPr lang="en-US" sz="2800" dirty="0"/>
              <a:t> </a:t>
            </a:r>
            <a:r>
              <a:rPr lang="en-US" sz="2800" dirty="0" err="1"/>
              <a:t>tizimi</a:t>
            </a:r>
            <a:r>
              <a:rPr lang="en-US" sz="2800" dirty="0"/>
              <a:t> </a:t>
            </a:r>
            <a:r>
              <a:rPr lang="uz-Cyrl-UZ" sz="2800" dirty="0" smtClean="0"/>
              <a:t>	</a:t>
            </a:r>
            <a:r>
              <a:rPr lang="en-US" sz="2800" dirty="0" err="1" smtClean="0"/>
              <a:t>rahbarni</a:t>
            </a:r>
            <a:r>
              <a:rPr lang="en-US" sz="2800" dirty="0" smtClean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tizim</a:t>
            </a:r>
            <a:r>
              <a:rPr lang="en-US" sz="2800" dirty="0"/>
              <a:t> </a:t>
            </a:r>
            <a:r>
              <a:rPr lang="en-US" sz="2800" dirty="0" err="1"/>
              <a:t>bo‘linmalarini</a:t>
            </a:r>
            <a:r>
              <a:rPr lang="en-US" sz="2800" dirty="0"/>
              <a:t> </a:t>
            </a:r>
            <a:r>
              <a:rPr lang="en-US" sz="2800" dirty="0" err="1"/>
              <a:t>har</a:t>
            </a:r>
            <a:r>
              <a:rPr lang="en-US" sz="2800" dirty="0"/>
              <a:t> </a:t>
            </a:r>
            <a:r>
              <a:rPr lang="en-US" sz="2800" dirty="0" err="1"/>
              <a:t>xil</a:t>
            </a:r>
            <a:r>
              <a:rPr lang="en-US" sz="2800" dirty="0"/>
              <a:t> </a:t>
            </a:r>
            <a:r>
              <a:rPr lang="en-US" sz="2800" dirty="0" err="1"/>
              <a:t>vazifalarga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aniq</a:t>
            </a:r>
            <a:r>
              <a:rPr lang="en-US" sz="2800" dirty="0"/>
              <a:t> </a:t>
            </a:r>
            <a:r>
              <a:rPr lang="en-US" sz="2800" dirty="0" err="1"/>
              <a:t>bo‘linmalarda</a:t>
            </a:r>
            <a:r>
              <a:rPr lang="en-US" sz="2800" dirty="0"/>
              <a:t> </a:t>
            </a:r>
            <a:r>
              <a:rPr lang="en-US" sz="2800" dirty="0" err="1"/>
              <a:t>boshqaruv</a:t>
            </a:r>
            <a:r>
              <a:rPr lang="en-US" sz="2800" dirty="0"/>
              <a:t> </a:t>
            </a:r>
            <a:r>
              <a:rPr lang="en-US" sz="2800" dirty="0" err="1"/>
              <a:t>faoliyatini</a:t>
            </a:r>
            <a:r>
              <a:rPr lang="en-US" sz="2800" dirty="0"/>
              <a:t> </a:t>
            </a:r>
            <a:r>
              <a:rPr lang="en-US" sz="2800" dirty="0" err="1"/>
              <a:t>ixtisoslashtirishga</a:t>
            </a:r>
            <a:r>
              <a:rPr lang="en-US" sz="2800" dirty="0"/>
              <a:t> </a:t>
            </a:r>
            <a:r>
              <a:rPr lang="en-US" sz="2800" dirty="0" err="1"/>
              <a:t>qaratilgan</a:t>
            </a:r>
            <a:r>
              <a:rPr lang="en-US" sz="2800" dirty="0"/>
              <a:t> </a:t>
            </a:r>
            <a:r>
              <a:rPr lang="en-US" sz="2800" dirty="0" err="1"/>
              <a:t>bo‘lib</a:t>
            </a:r>
            <a:r>
              <a:rPr lang="en-US" sz="2800" dirty="0"/>
              <a:t>, </a:t>
            </a:r>
            <a:r>
              <a:rPr lang="en-US" sz="2800" dirty="0" err="1"/>
              <a:t>har</a:t>
            </a:r>
            <a:r>
              <a:rPr lang="en-US" sz="2800" dirty="0"/>
              <a:t> </a:t>
            </a:r>
            <a:r>
              <a:rPr lang="en-US" sz="2800" dirty="0" err="1"/>
              <a:t>bir</a:t>
            </a:r>
            <a:r>
              <a:rPr lang="en-US" sz="2800" dirty="0"/>
              <a:t> </a:t>
            </a:r>
            <a:r>
              <a:rPr lang="en-US" sz="2800" dirty="0" err="1"/>
              <a:t>boshqaruv</a:t>
            </a:r>
            <a:r>
              <a:rPr lang="en-US" sz="2800" dirty="0"/>
              <a:t> </a:t>
            </a:r>
            <a:r>
              <a:rPr lang="en-US" sz="2800" dirty="0" err="1"/>
              <a:t>bo‘g‘iniga</a:t>
            </a:r>
            <a:r>
              <a:rPr lang="en-US" sz="2800" dirty="0"/>
              <a:t> </a:t>
            </a:r>
            <a:r>
              <a:rPr lang="en-US" sz="2800" dirty="0" err="1"/>
              <a:t>muayyan</a:t>
            </a:r>
            <a:r>
              <a:rPr lang="en-US" sz="2800" dirty="0"/>
              <a:t> </a:t>
            </a:r>
            <a:r>
              <a:rPr lang="en-US" sz="2800" dirty="0" err="1"/>
              <a:t>masalalar</a:t>
            </a:r>
            <a:r>
              <a:rPr lang="en-US" sz="2800" dirty="0"/>
              <a:t> </a:t>
            </a:r>
            <a:r>
              <a:rPr lang="en-US" sz="2800" dirty="0" err="1"/>
              <a:t>biriktirib</a:t>
            </a:r>
            <a:r>
              <a:rPr lang="en-US" sz="2800" dirty="0"/>
              <a:t> </a:t>
            </a:r>
            <a:r>
              <a:rPr lang="en-US" sz="2800" dirty="0" err="1"/>
              <a:t>qo‘yiladi</a:t>
            </a:r>
            <a:r>
              <a:rPr lang="en-US" sz="2800" dirty="0"/>
              <a:t>. </a:t>
            </a:r>
            <a:r>
              <a:rPr lang="en-US" sz="2800" dirty="0" err="1"/>
              <a:t>Masalan</a:t>
            </a:r>
            <a:r>
              <a:rPr lang="en-US" sz="2800" dirty="0"/>
              <a:t>, </a:t>
            </a:r>
            <a:r>
              <a:rPr lang="en-US" sz="2800" dirty="0" err="1"/>
              <a:t>biri</a:t>
            </a:r>
            <a:r>
              <a:rPr lang="en-US" sz="2800" dirty="0"/>
              <a:t> </a:t>
            </a:r>
            <a:r>
              <a:rPr lang="en-US" sz="2800" dirty="0" err="1"/>
              <a:t>boshqaruv</a:t>
            </a:r>
            <a:r>
              <a:rPr lang="en-US" sz="2800" dirty="0"/>
              <a:t> </a:t>
            </a:r>
            <a:r>
              <a:rPr lang="en-US" sz="2800" dirty="0" err="1"/>
              <a:t>idorasini</a:t>
            </a:r>
            <a:r>
              <a:rPr lang="en-US" sz="2800" dirty="0"/>
              <a:t> </a:t>
            </a:r>
            <a:r>
              <a:rPr lang="en-US" sz="2800" dirty="0" err="1"/>
              <a:t>rejalashtirish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, </a:t>
            </a:r>
            <a:r>
              <a:rPr lang="en-US" sz="2800" dirty="0" err="1"/>
              <a:t>ikkinchisi</a:t>
            </a:r>
            <a:r>
              <a:rPr lang="en-US" sz="2800" dirty="0"/>
              <a:t> </a:t>
            </a:r>
            <a:r>
              <a:rPr lang="en-US" sz="2800" dirty="0" err="1"/>
              <a:t>texnologik</a:t>
            </a:r>
            <a:r>
              <a:rPr lang="en-US" sz="2800" dirty="0"/>
              <a:t>, </a:t>
            </a:r>
            <a:r>
              <a:rPr lang="en-US" sz="2800" dirty="0" err="1"/>
              <a:t>uchunchisi</a:t>
            </a:r>
            <a:r>
              <a:rPr lang="en-US" sz="2800" dirty="0"/>
              <a:t> </a:t>
            </a:r>
            <a:r>
              <a:rPr lang="en-US" sz="2800" dirty="0" err="1"/>
              <a:t>ta’minot</a:t>
            </a:r>
            <a:r>
              <a:rPr lang="en-US" sz="2800" dirty="0"/>
              <a:t>, </a:t>
            </a:r>
            <a:r>
              <a:rPr lang="en-US" sz="2800" dirty="0" err="1"/>
              <a:t>to‘rtinchisi</a:t>
            </a:r>
            <a:r>
              <a:rPr lang="en-US" sz="2800" dirty="0"/>
              <a:t> </a:t>
            </a:r>
            <a:r>
              <a:rPr lang="en-US" sz="2800" dirty="0" err="1"/>
              <a:t>mahsulot</a:t>
            </a:r>
            <a:r>
              <a:rPr lang="en-US" sz="2800" dirty="0"/>
              <a:t> </a:t>
            </a:r>
            <a:r>
              <a:rPr lang="en-US" sz="2800" dirty="0" err="1"/>
              <a:t>sifatini</a:t>
            </a:r>
            <a:r>
              <a:rPr lang="en-US" sz="2800" dirty="0"/>
              <a:t> </a:t>
            </a:r>
            <a:r>
              <a:rPr lang="en-US" sz="2800" dirty="0" err="1"/>
              <a:t>nazorat</a:t>
            </a:r>
            <a:r>
              <a:rPr lang="en-US" sz="2800" dirty="0"/>
              <a:t> </a:t>
            </a:r>
            <a:r>
              <a:rPr lang="en-US" sz="2800" dirty="0" err="1"/>
              <a:t>qilish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h.k</a:t>
            </a:r>
            <a:r>
              <a:rPr lang="en-US" sz="2800" dirty="0"/>
              <a:t>. </a:t>
            </a:r>
            <a:r>
              <a:rPr lang="en-US" sz="2800" dirty="0" err="1"/>
              <a:t>lar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shug‘ullanadi</a:t>
            </a:r>
            <a:r>
              <a:rPr lang="en-US" sz="2800" dirty="0"/>
              <a:t>. </a:t>
            </a:r>
            <a:r>
              <a:rPr lang="en-US" sz="2800" dirty="0" err="1"/>
              <a:t>Bunda</a:t>
            </a:r>
            <a:r>
              <a:rPr lang="en-US" sz="2800" dirty="0"/>
              <a:t> </a:t>
            </a:r>
            <a:r>
              <a:rPr lang="en-US" sz="2800" dirty="0" err="1"/>
              <a:t>rahbarning</a:t>
            </a:r>
            <a:r>
              <a:rPr lang="en-US" sz="2800" dirty="0"/>
              <a:t> </a:t>
            </a:r>
            <a:r>
              <a:rPr lang="en-US" sz="2800" dirty="0" err="1"/>
              <a:t>vakolatlari</a:t>
            </a:r>
            <a:r>
              <a:rPr lang="en-US" sz="2800" dirty="0"/>
              <a:t> </a:t>
            </a:r>
            <a:r>
              <a:rPr lang="en-US" sz="2800" dirty="0" err="1"/>
              <a:t>ancha</a:t>
            </a:r>
            <a:r>
              <a:rPr lang="en-US" sz="2800" dirty="0"/>
              <a:t> </a:t>
            </a:r>
            <a:r>
              <a:rPr lang="en-US" sz="2800" dirty="0" err="1"/>
              <a:t>cheklangan</a:t>
            </a:r>
            <a:r>
              <a:rPr lang="en-US" sz="2800" dirty="0"/>
              <a:t> </a:t>
            </a:r>
            <a:r>
              <a:rPr lang="en-US" sz="2800" dirty="0" err="1"/>
              <a:t>bo‘lib</a:t>
            </a:r>
            <a:r>
              <a:rPr lang="en-US" sz="2800" dirty="0"/>
              <a:t>, </a:t>
            </a:r>
            <a:r>
              <a:rPr lang="en-US" sz="2800" dirty="0" err="1"/>
              <a:t>qabul</a:t>
            </a:r>
            <a:r>
              <a:rPr lang="en-US" sz="2800" dirty="0"/>
              <a:t> </a:t>
            </a:r>
            <a:r>
              <a:rPr lang="en-US" sz="2800" dirty="0" err="1"/>
              <a:t>qilinayotgan</a:t>
            </a:r>
            <a:r>
              <a:rPr lang="en-US" sz="2800" dirty="0"/>
              <a:t> </a:t>
            </a:r>
            <a:r>
              <a:rPr lang="en-US" sz="2800" dirty="0" err="1"/>
              <a:t>qarorlarning</a:t>
            </a:r>
            <a:r>
              <a:rPr lang="en-US" sz="2800" dirty="0"/>
              <a:t> </a:t>
            </a:r>
            <a:r>
              <a:rPr lang="en-US" sz="2800" dirty="0" err="1"/>
              <a:t>sifatini</a:t>
            </a:r>
            <a:r>
              <a:rPr lang="en-US" sz="2800" dirty="0"/>
              <a:t> </a:t>
            </a:r>
            <a:r>
              <a:rPr lang="en-US" sz="2800" dirty="0" err="1"/>
              <a:t>yaxshilashga</a:t>
            </a:r>
            <a:r>
              <a:rPr lang="en-US" sz="2800" dirty="0"/>
              <a:t> </a:t>
            </a:r>
            <a:r>
              <a:rPr lang="en-US" sz="2800" dirty="0" err="1"/>
              <a:t>imkoniyat</a:t>
            </a:r>
            <a:r>
              <a:rPr lang="en-US" sz="2800" dirty="0"/>
              <a:t> </a:t>
            </a:r>
            <a:r>
              <a:rPr lang="en-US" sz="2800" dirty="0" err="1"/>
              <a:t>yaratadi</a:t>
            </a:r>
            <a:r>
              <a:rPr lang="en-US" sz="2800" dirty="0"/>
              <a:t>. </a:t>
            </a:r>
            <a:r>
              <a:rPr lang="en-US" sz="2800" dirty="0" err="1"/>
              <a:t>Funksional</a:t>
            </a:r>
            <a:r>
              <a:rPr lang="en-US" sz="2800" dirty="0"/>
              <a:t> </a:t>
            </a:r>
            <a:r>
              <a:rPr lang="en-US" sz="2800" dirty="0" err="1"/>
              <a:t>bo‘linmalar</a:t>
            </a:r>
            <a:r>
              <a:rPr lang="en-US" sz="2800" dirty="0"/>
              <a:t> </a:t>
            </a:r>
            <a:r>
              <a:rPr lang="en-US" sz="2800" dirty="0" err="1"/>
              <a:t>bevosita</a:t>
            </a:r>
            <a:r>
              <a:rPr lang="en-US" sz="2800" dirty="0"/>
              <a:t> </a:t>
            </a:r>
            <a:r>
              <a:rPr lang="en-US" sz="2800" dirty="0" err="1"/>
              <a:t>barcha</a:t>
            </a:r>
            <a:r>
              <a:rPr lang="en-US" sz="2800" dirty="0"/>
              <a:t> </a:t>
            </a:r>
            <a:r>
              <a:rPr lang="en-US" sz="2800" dirty="0" err="1"/>
              <a:t>quyi</a:t>
            </a:r>
            <a:r>
              <a:rPr lang="en-US" sz="2800" dirty="0"/>
              <a:t> </a:t>
            </a:r>
            <a:r>
              <a:rPr lang="en-US" sz="2800" dirty="0" err="1"/>
              <a:t>tizim</a:t>
            </a:r>
            <a:r>
              <a:rPr lang="en-US" sz="2800" dirty="0"/>
              <a:t> </a:t>
            </a:r>
            <a:r>
              <a:rPr lang="en-US" sz="2800" dirty="0" err="1"/>
              <a:t>bo‘linmalarining</a:t>
            </a:r>
            <a:r>
              <a:rPr lang="en-US" sz="2800" dirty="0"/>
              <a:t> </a:t>
            </a:r>
            <a:r>
              <a:rPr lang="en-US" sz="2800" dirty="0" err="1"/>
              <a:t>faoliyatini</a:t>
            </a:r>
            <a:r>
              <a:rPr lang="en-US" sz="2800" dirty="0"/>
              <a:t> </a:t>
            </a:r>
            <a:r>
              <a:rPr lang="en-US" sz="2800" dirty="0" err="1"/>
              <a:t>boshqaradi</a:t>
            </a:r>
            <a:r>
              <a:rPr lang="en-US" sz="2800" dirty="0"/>
              <a:t>. </a:t>
            </a:r>
            <a:r>
              <a:rPr lang="en-US" sz="2800" dirty="0" err="1"/>
              <a:t>Bunda</a:t>
            </a:r>
            <a:r>
              <a:rPr lang="en-US" sz="2800" dirty="0"/>
              <a:t> </a:t>
            </a:r>
            <a:r>
              <a:rPr lang="en-US" sz="2800" dirty="0" err="1"/>
              <a:t>ular</a:t>
            </a:r>
            <a:r>
              <a:rPr lang="en-US" sz="2800" dirty="0"/>
              <a:t> </a:t>
            </a:r>
            <a:r>
              <a:rPr lang="en-US" sz="2800" dirty="0" err="1"/>
              <a:t>umumiy</a:t>
            </a:r>
            <a:r>
              <a:rPr lang="en-US" sz="2800" dirty="0"/>
              <a:t> </a:t>
            </a:r>
            <a:r>
              <a:rPr lang="en-US" sz="2800" dirty="0" err="1"/>
              <a:t>ish</a:t>
            </a:r>
            <a:r>
              <a:rPr lang="en-US" sz="2800" dirty="0"/>
              <a:t> </a:t>
            </a:r>
            <a:r>
              <a:rPr lang="en-US" sz="2800" dirty="0" err="1"/>
              <a:t>natijalariga</a:t>
            </a:r>
            <a:r>
              <a:rPr lang="en-US" sz="2800" dirty="0"/>
              <a:t> </a:t>
            </a:r>
            <a:r>
              <a:rPr lang="en-US" sz="2800" dirty="0" err="1"/>
              <a:t>javob</a:t>
            </a:r>
            <a:r>
              <a:rPr lang="en-US" sz="2800" dirty="0"/>
              <a:t> </a:t>
            </a:r>
            <a:r>
              <a:rPr lang="en-US" sz="2800" dirty="0" err="1"/>
              <a:t>bermasdan</a:t>
            </a:r>
            <a:r>
              <a:rPr lang="en-US" sz="2800" dirty="0"/>
              <a:t>, </a:t>
            </a:r>
            <a:r>
              <a:rPr lang="en-US" sz="2800" dirty="0" err="1"/>
              <a:t>faqat</a:t>
            </a:r>
            <a:r>
              <a:rPr lang="en-US" sz="2800" dirty="0"/>
              <a:t> </a:t>
            </a:r>
            <a:r>
              <a:rPr lang="en-US" sz="2800" dirty="0" err="1"/>
              <a:t>o‘zlari</a:t>
            </a:r>
            <a:r>
              <a:rPr lang="en-US" sz="2800" dirty="0"/>
              <a:t> </a:t>
            </a:r>
            <a:r>
              <a:rPr lang="en-US" sz="2800" dirty="0" err="1"/>
              <a:t>bajaradigan</a:t>
            </a:r>
            <a:r>
              <a:rPr lang="en-US" sz="2800" dirty="0"/>
              <a:t> </a:t>
            </a:r>
            <a:r>
              <a:rPr lang="en-US" sz="2800" dirty="0" err="1"/>
              <a:t>boshqaruv</a:t>
            </a:r>
            <a:r>
              <a:rPr lang="en-US" sz="2800" dirty="0"/>
              <a:t> </a:t>
            </a:r>
            <a:r>
              <a:rPr lang="en-US" sz="2800" dirty="0" err="1"/>
              <a:t>faoliyatigagina</a:t>
            </a:r>
            <a:r>
              <a:rPr lang="en-US" sz="2800" dirty="0"/>
              <a:t> </a:t>
            </a:r>
            <a:r>
              <a:rPr lang="en-US" sz="2800" dirty="0" err="1"/>
              <a:t>javob</a:t>
            </a:r>
            <a:r>
              <a:rPr lang="en-US" sz="2800" dirty="0"/>
              <a:t> </a:t>
            </a:r>
            <a:r>
              <a:rPr lang="en-US" sz="2800" dirty="0" err="1"/>
              <a:t>beradilar</a:t>
            </a:r>
            <a:r>
              <a:rPr lang="en-US" sz="2800" dirty="0"/>
              <a:t>. Bu </a:t>
            </a:r>
            <a:r>
              <a:rPr lang="en-US" sz="2800" dirty="0" err="1"/>
              <a:t>funksional</a:t>
            </a:r>
            <a:r>
              <a:rPr lang="en-US" sz="2800" dirty="0"/>
              <a:t> </a:t>
            </a:r>
            <a:r>
              <a:rPr lang="en-US" sz="2800" dirty="0" err="1"/>
              <a:t>bo‘linmalar</a:t>
            </a:r>
            <a:r>
              <a:rPr lang="en-US" sz="2800" dirty="0"/>
              <a:t> </a:t>
            </a:r>
            <a:r>
              <a:rPr lang="en-US" sz="2800" dirty="0" err="1"/>
              <a:t>huquq</a:t>
            </a:r>
            <a:r>
              <a:rPr lang="en-US" sz="2800" dirty="0"/>
              <a:t> </a:t>
            </a:r>
            <a:r>
              <a:rPr lang="en-US" sz="2800" dirty="0" err="1"/>
              <a:t>doiralarining</a:t>
            </a:r>
            <a:r>
              <a:rPr lang="en-US" sz="2800" dirty="0"/>
              <a:t> </a:t>
            </a:r>
            <a:r>
              <a:rPr lang="en-US" sz="2800" dirty="0" err="1"/>
              <a:t>javobgarlik</a:t>
            </a:r>
            <a:r>
              <a:rPr lang="en-US" sz="2800" dirty="0"/>
              <a:t> </a:t>
            </a:r>
            <a:r>
              <a:rPr lang="en-US" sz="2800" dirty="0" err="1"/>
              <a:t>doirasidan</a:t>
            </a:r>
            <a:r>
              <a:rPr lang="en-US" sz="2800" dirty="0"/>
              <a:t> </a:t>
            </a:r>
            <a:r>
              <a:rPr lang="en-US" sz="2800" dirty="0" err="1"/>
              <a:t>ancha</a:t>
            </a:r>
            <a:r>
              <a:rPr lang="en-US" sz="2800" dirty="0"/>
              <a:t> </a:t>
            </a:r>
            <a:r>
              <a:rPr lang="en-US" sz="2800" dirty="0" err="1"/>
              <a:t>keng</a:t>
            </a:r>
            <a:r>
              <a:rPr lang="en-US" sz="2800" dirty="0"/>
              <a:t> </a:t>
            </a:r>
            <a:r>
              <a:rPr lang="en-US" sz="2800" dirty="0" err="1"/>
              <a:t>bo‘lishiga</a:t>
            </a:r>
            <a:r>
              <a:rPr lang="en-US" sz="2800" dirty="0"/>
              <a:t> </a:t>
            </a:r>
            <a:r>
              <a:rPr lang="en-US" sz="2800" dirty="0" err="1"/>
              <a:t>olib</a:t>
            </a:r>
            <a:r>
              <a:rPr lang="en-US" sz="2800" dirty="0"/>
              <a:t> </a:t>
            </a:r>
            <a:r>
              <a:rPr lang="en-US" sz="2800" dirty="0" err="1"/>
              <a:t>keladi</a:t>
            </a:r>
            <a:r>
              <a:rPr lang="en-US" sz="2800" dirty="0"/>
              <a:t>. 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43267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5152" y="217855"/>
            <a:ext cx="887023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300" dirty="0" smtClean="0"/>
          </a:p>
        </p:txBody>
      </p:sp>
      <p:pic>
        <p:nvPicPr>
          <p:cNvPr id="5" name="Рисунок 4" descr="http://uz.denemetr.com/tw_files2/urls_8/77/d-76257/7z-docs/1_html_m366e4f85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735" y="148631"/>
            <a:ext cx="4657059" cy="406186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094971" y="4279717"/>
            <a:ext cx="29931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Muntazam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boshqaruv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5152" y="4649049"/>
            <a:ext cx="90266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Funksional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boshqaruv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afzallik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boshqaruv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faoliyati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chuqur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ixtisoslashgan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qarorlarning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bajarilish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doirasi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ortishiga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imkon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yaratadi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xodimlarning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kasb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mahorati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xo‘jalik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faoliyatida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maqsadli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boshqarishga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imkoniyat</a:t>
            </a:r>
            <a:endParaRPr lang="uz-Cyrl-UZ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tug‘iladi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Funksional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boshqaruv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8360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19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3986" y="84767"/>
            <a:ext cx="886904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/>
              <a:t>	</a:t>
            </a:r>
            <a:r>
              <a:rPr lang="en-US" sz="2400" b="1" dirty="0" err="1" smtClean="0"/>
              <a:t>Muntazam-funksional</a:t>
            </a:r>
            <a:r>
              <a:rPr lang="en-US" sz="2400" b="1" dirty="0"/>
              <a:t> 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tizimi</a:t>
            </a:r>
            <a:r>
              <a:rPr lang="en-US" sz="2400" dirty="0"/>
              <a:t>. </a:t>
            </a:r>
            <a:r>
              <a:rPr lang="en-US" sz="2400" dirty="0" err="1"/>
              <a:t>Bunda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uz-Cyrl-UZ" sz="2400" dirty="0" smtClean="0"/>
              <a:t>	</a:t>
            </a:r>
            <a:r>
              <a:rPr lang="en-US" sz="2400" dirty="0" err="1" smtClean="0"/>
              <a:t>boshqaruv</a:t>
            </a:r>
            <a:r>
              <a:rPr lang="en-US" sz="2400" dirty="0" smtClean="0"/>
              <a:t> </a:t>
            </a:r>
            <a:r>
              <a:rPr lang="en-US" sz="2400" dirty="0" err="1"/>
              <a:t>tizimi</a:t>
            </a:r>
            <a:r>
              <a:rPr lang="en-US" sz="2400" dirty="0"/>
              <a:t> </a:t>
            </a:r>
            <a:r>
              <a:rPr lang="en-US" sz="2400" dirty="0" err="1"/>
              <a:t>muntazam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 (10.3-rasmga </a:t>
            </a:r>
            <a:r>
              <a:rPr lang="en-US" sz="2400" dirty="0" err="1"/>
              <a:t>qarang</a:t>
            </a:r>
            <a:r>
              <a:rPr lang="en-US" sz="2400" dirty="0"/>
              <a:t>). </a:t>
            </a:r>
            <a:r>
              <a:rPr lang="en-US" sz="2400" dirty="0" err="1"/>
              <a:t>Hamma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bosqichlarida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mustaqil</a:t>
            </a:r>
            <a:r>
              <a:rPr lang="en-US" sz="2400" dirty="0"/>
              <a:t> </a:t>
            </a:r>
            <a:r>
              <a:rPr lang="en-US" sz="2400" dirty="0" err="1"/>
              <a:t>uchastkalarni</a:t>
            </a:r>
            <a:r>
              <a:rPr lang="en-US" sz="2400" dirty="0"/>
              <a:t> </a:t>
            </a:r>
            <a:r>
              <a:rPr lang="en-US" sz="2400" dirty="0" err="1"/>
              <a:t>boshqarish</a:t>
            </a:r>
            <a:r>
              <a:rPr lang="en-US" sz="2400" dirty="0"/>
              <a:t> </a:t>
            </a:r>
            <a:r>
              <a:rPr lang="en-US" sz="2400" dirty="0" err="1"/>
              <a:t>faoliyatida</a:t>
            </a:r>
            <a:r>
              <a:rPr lang="en-US" sz="2400" dirty="0"/>
              <a:t> </a:t>
            </a:r>
            <a:r>
              <a:rPr lang="en-US" sz="2400" dirty="0" err="1"/>
              <a:t>muntazam</a:t>
            </a:r>
            <a:r>
              <a:rPr lang="en-US" sz="2400" dirty="0"/>
              <a:t> </a:t>
            </a:r>
            <a:r>
              <a:rPr lang="en-US" sz="2400" dirty="0" err="1"/>
              <a:t>rahbarlar</a:t>
            </a:r>
            <a:r>
              <a:rPr lang="en-US" sz="2400" dirty="0"/>
              <a:t> </a:t>
            </a:r>
            <a:r>
              <a:rPr lang="en-US" sz="2400" dirty="0" err="1"/>
              <a:t>ajratiladi</a:t>
            </a:r>
            <a:r>
              <a:rPr lang="en-US" sz="2400" dirty="0"/>
              <a:t>. </a:t>
            </a:r>
            <a:r>
              <a:rPr lang="en-US" sz="2400" dirty="0" err="1"/>
              <a:t>Ularga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- </a:t>
            </a:r>
            <a:r>
              <a:rPr lang="en-US" sz="2400" dirty="0" err="1"/>
              <a:t>xo‘jalik</a:t>
            </a:r>
            <a:r>
              <a:rPr lang="en-US" sz="2400" dirty="0"/>
              <a:t> </a:t>
            </a:r>
            <a:r>
              <a:rPr lang="en-US" sz="2400" dirty="0" err="1"/>
              <a:t>faoliyatini</a:t>
            </a:r>
            <a:r>
              <a:rPr lang="en-US" sz="2400" dirty="0"/>
              <a:t> </a:t>
            </a:r>
            <a:r>
              <a:rPr lang="en-US" sz="2400" dirty="0" err="1"/>
              <a:t>yakka</a:t>
            </a:r>
            <a:r>
              <a:rPr lang="en-US" sz="2400" dirty="0"/>
              <a:t> </a:t>
            </a:r>
            <a:r>
              <a:rPr lang="en-US" sz="2400" dirty="0" err="1"/>
              <a:t>boshchilik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boshqarish</a:t>
            </a:r>
            <a:r>
              <a:rPr lang="en-US" sz="2400" dirty="0"/>
              <a:t> </a:t>
            </a:r>
            <a:r>
              <a:rPr lang="en-US" sz="2400" dirty="0" err="1"/>
              <a:t>huquqi</a:t>
            </a:r>
            <a:r>
              <a:rPr lang="en-US" sz="2400" dirty="0"/>
              <a:t> </a:t>
            </a:r>
            <a:r>
              <a:rPr lang="en-US" sz="2400" dirty="0" err="1"/>
              <a:t>berilgan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u </a:t>
            </a:r>
            <a:r>
              <a:rPr lang="en-US" sz="2400" dirty="0" err="1"/>
              <a:t>olingan</a:t>
            </a:r>
            <a:r>
              <a:rPr lang="en-US" sz="2400" dirty="0"/>
              <a:t> </a:t>
            </a:r>
            <a:r>
              <a:rPr lang="en-US" sz="2400" dirty="0" err="1"/>
              <a:t>natijalarga</a:t>
            </a:r>
            <a:r>
              <a:rPr lang="en-US" sz="2400" dirty="0"/>
              <a:t> </a:t>
            </a:r>
            <a:r>
              <a:rPr lang="en-US" sz="2400" dirty="0" err="1"/>
              <a:t>to‘liq</a:t>
            </a:r>
            <a:r>
              <a:rPr lang="en-US" sz="2400" dirty="0"/>
              <a:t> </a:t>
            </a:r>
            <a:r>
              <a:rPr lang="en-US" sz="2400" dirty="0" err="1"/>
              <a:t>javob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r>
              <a:rPr lang="en-US" sz="2400" dirty="0"/>
              <a:t>. </a:t>
            </a:r>
            <a:r>
              <a:rPr lang="en-US" sz="2400" dirty="0" err="1"/>
              <a:t>Boshqaruvning</a:t>
            </a:r>
            <a:r>
              <a:rPr lang="en-US" sz="2400" dirty="0"/>
              <a:t> </a:t>
            </a:r>
            <a:r>
              <a:rPr lang="en-US" sz="2400" dirty="0" err="1"/>
              <a:t>muntazam</a:t>
            </a:r>
            <a:r>
              <a:rPr lang="en-US" sz="2400" dirty="0"/>
              <a:t> </a:t>
            </a:r>
            <a:r>
              <a:rPr lang="en-US" sz="2400" dirty="0" err="1"/>
              <a:t>turida</a:t>
            </a:r>
            <a:r>
              <a:rPr lang="en-US" sz="2400" dirty="0"/>
              <a:t> </a:t>
            </a:r>
            <a:r>
              <a:rPr lang="en-US" sz="2400" dirty="0" err="1"/>
              <a:t>ishlaydigan</a:t>
            </a:r>
            <a:r>
              <a:rPr lang="en-US" sz="2400" dirty="0"/>
              <a:t> </a:t>
            </a:r>
            <a:r>
              <a:rPr lang="en-US" sz="2400" dirty="0" err="1"/>
              <a:t>rahbarlarga</a:t>
            </a:r>
            <a:r>
              <a:rPr lang="en-US" sz="2400" dirty="0"/>
              <a:t> </a:t>
            </a:r>
            <a:r>
              <a:rPr lang="en-US" sz="2400" dirty="0" err="1"/>
              <a:t>malakali</a:t>
            </a:r>
            <a:r>
              <a:rPr lang="en-US" sz="2400" dirty="0"/>
              <a:t> </a:t>
            </a:r>
            <a:r>
              <a:rPr lang="en-US" sz="2400" dirty="0" err="1"/>
              <a:t>yordam</a:t>
            </a:r>
            <a:r>
              <a:rPr lang="en-US" sz="2400" dirty="0"/>
              <a:t> </a:t>
            </a:r>
            <a:r>
              <a:rPr lang="en-US" sz="2400" dirty="0" err="1"/>
              <a:t>ko‘rsatish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funksional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ma’muriy</a:t>
            </a:r>
            <a:r>
              <a:rPr lang="en-US" sz="2400" dirty="0"/>
              <a:t> </a:t>
            </a:r>
            <a:r>
              <a:rPr lang="en-US" sz="2400" dirty="0" err="1"/>
              <a:t>tashkilotlar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etiladi</a:t>
            </a:r>
            <a:r>
              <a:rPr lang="en-US" sz="2400" dirty="0"/>
              <a:t>. Bu </a:t>
            </a:r>
            <a:r>
              <a:rPr lang="en-US" sz="2400" dirty="0" err="1"/>
              <a:t>tashkilotlarning</a:t>
            </a:r>
            <a:r>
              <a:rPr lang="en-US" sz="2400" dirty="0"/>
              <a:t> </a:t>
            </a:r>
            <a:r>
              <a:rPr lang="en-US" sz="2400" dirty="0" err="1"/>
              <a:t>vazifasi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qarorini</a:t>
            </a:r>
            <a:r>
              <a:rPr lang="en-US" sz="2400" dirty="0"/>
              <a:t> </a:t>
            </a:r>
            <a:r>
              <a:rPr lang="en-US" sz="2400" dirty="0" err="1"/>
              <a:t>tayyorlash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rahbarlarga</a:t>
            </a:r>
            <a:r>
              <a:rPr lang="en-US" sz="2400" dirty="0"/>
              <a:t> </a:t>
            </a:r>
            <a:r>
              <a:rPr lang="en-US" sz="2400" dirty="0" err="1"/>
              <a:t>malakali</a:t>
            </a:r>
            <a:r>
              <a:rPr lang="en-US" sz="2400" dirty="0"/>
              <a:t> </a:t>
            </a:r>
            <a:r>
              <a:rPr lang="en-US" sz="2400" dirty="0" err="1"/>
              <a:t>yordam</a:t>
            </a:r>
            <a:r>
              <a:rPr lang="en-US" sz="2400" dirty="0"/>
              <a:t> </a:t>
            </a:r>
            <a:r>
              <a:rPr lang="en-US" sz="2400" dirty="0" err="1"/>
              <a:t>berishdan</a:t>
            </a:r>
            <a:r>
              <a:rPr lang="en-US" sz="2400" dirty="0"/>
              <a:t> </a:t>
            </a:r>
            <a:r>
              <a:rPr lang="en-US" sz="2400" dirty="0" err="1"/>
              <a:t>iborat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5377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6690" y="0"/>
            <a:ext cx="8820751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uz-Cyrl-UZ" sz="2400" dirty="0" smtClean="0"/>
          </a:p>
          <a:p>
            <a:pPr algn="just"/>
            <a:endParaRPr lang="uz-Cyrl-UZ" sz="2400" dirty="0" smtClean="0"/>
          </a:p>
          <a:p>
            <a:pPr algn="just"/>
            <a:endParaRPr lang="uz-Cyrl-UZ" sz="2400" dirty="0"/>
          </a:p>
        </p:txBody>
      </p:sp>
      <p:pic>
        <p:nvPicPr>
          <p:cNvPr id="10" name="Рисунок 9" descr="http://uz.denemetr.com/tw_files2/urls_8/77/d-76257/7z-docs/1_html_301cab3a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973" y="0"/>
            <a:ext cx="5288051" cy="392341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2551252" y="3923414"/>
            <a:ext cx="40414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Funksional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boshqaruv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6689" y="4411143"/>
            <a:ext cx="8820751" cy="2048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Funksional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idora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bo‘linmalari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mutaxassislar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xarakteri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funksional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yechishga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ixtisoslashishi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samaradorligining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mahorati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o‘sishini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65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21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4061" y="141340"/>
            <a:ext cx="8820751" cy="856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  <p:pic>
        <p:nvPicPr>
          <p:cNvPr id="7" name="Рисунок 6" descr="http://uz.denemetr.com/tw_files2/urls_8/77/d-76257/7z-docs/1_html_7632cb2a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7145" y="-1"/>
            <a:ext cx="5029200" cy="296648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1911535" y="3107825"/>
            <a:ext cx="54184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Muntazam-funksional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boshqaruv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4061" y="3710830"/>
            <a:ext cx="8820751" cy="3253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funksional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funksional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shtabli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bo‘linmalar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bo‘linmalar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bog‘lanishlar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ko‘lamining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o‘sishi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mehnatining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murakkablashishi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vazifalarining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bo‘linmalar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ixtisosining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chuqurlashishiga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mehnatini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413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22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9184" y="225058"/>
            <a:ext cx="8081647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uz-Cyrl-UZ" sz="2400" dirty="0" smtClean="0"/>
          </a:p>
          <a:p>
            <a:pPr algn="just"/>
            <a:endParaRPr lang="uz-Cyrl-UZ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9184" y="0"/>
            <a:ext cx="8844063" cy="7302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3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Boshqaruvning</a:t>
            </a:r>
            <a:r>
              <a:rPr lang="en-US" sz="23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funksional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tuzilishining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3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3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</a:t>
            </a:r>
            <a:r>
              <a:rPr lang="en-US" sz="23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natijalariga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javobgar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mas’ul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shaxslarning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mavjudligidan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xodimlarning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mahoratini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o‘sishidan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3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23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07000"/>
              </a:lnSpc>
            </a:pPr>
            <a:r>
              <a:rPr lang="en-US" sz="2300" dirty="0" err="1"/>
              <a:t>Doimiy</a:t>
            </a:r>
            <a:r>
              <a:rPr lang="en-US" sz="2300" dirty="0"/>
              <a:t> </a:t>
            </a:r>
            <a:r>
              <a:rPr lang="en-US" sz="2300" dirty="0" err="1"/>
              <a:t>o‘zgaruvchi</a:t>
            </a:r>
            <a:r>
              <a:rPr lang="en-US" sz="2300" dirty="0"/>
              <a:t> </a:t>
            </a:r>
            <a:r>
              <a:rPr lang="en-US" sz="2300" dirty="0" err="1"/>
              <a:t>ishlab</a:t>
            </a:r>
            <a:r>
              <a:rPr lang="en-US" sz="2300" dirty="0"/>
              <a:t> </a:t>
            </a:r>
            <a:r>
              <a:rPr lang="en-US" sz="2300" dirty="0" err="1"/>
              <a:t>chiqarish</a:t>
            </a:r>
            <a:r>
              <a:rPr lang="en-US" sz="2300" dirty="0"/>
              <a:t> - </a:t>
            </a:r>
            <a:r>
              <a:rPr lang="en-US" sz="2300" dirty="0" err="1"/>
              <a:t>xo‘jalik</a:t>
            </a:r>
            <a:r>
              <a:rPr lang="en-US" sz="2300" dirty="0"/>
              <a:t> </a:t>
            </a:r>
            <a:r>
              <a:rPr lang="en-US" sz="2300" dirty="0" err="1"/>
              <a:t>faoliyatiga</a:t>
            </a:r>
            <a:r>
              <a:rPr lang="en-US" sz="2300" dirty="0"/>
              <a:t> </a:t>
            </a:r>
            <a:r>
              <a:rPr lang="en-US" sz="2300" dirty="0" err="1"/>
              <a:t>ko‘nikmaslik</a:t>
            </a:r>
            <a:r>
              <a:rPr lang="en-US" sz="2300" dirty="0"/>
              <a:t> </a:t>
            </a:r>
            <a:r>
              <a:rPr lang="en-US" sz="2300" dirty="0" err="1"/>
              <a:t>darajasini</a:t>
            </a:r>
            <a:r>
              <a:rPr lang="en-US" sz="2300" dirty="0"/>
              <a:t> </a:t>
            </a:r>
            <a:r>
              <a:rPr lang="en-US" sz="2300" dirty="0" err="1"/>
              <a:t>balandligini</a:t>
            </a:r>
            <a:r>
              <a:rPr lang="en-US" sz="2300" dirty="0"/>
              <a:t>, </a:t>
            </a:r>
            <a:r>
              <a:rPr lang="en-US" sz="2300" dirty="0" err="1"/>
              <a:t>mustaqillik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rasmiyatchilikka</a:t>
            </a:r>
            <a:r>
              <a:rPr lang="en-US" sz="2300" dirty="0"/>
              <a:t> </a:t>
            </a:r>
            <a:r>
              <a:rPr lang="en-US" sz="2300" dirty="0" err="1"/>
              <a:t>moyillik</a:t>
            </a:r>
            <a:r>
              <a:rPr lang="en-US" sz="2300" dirty="0"/>
              <a:t>, </a:t>
            </a:r>
            <a:r>
              <a:rPr lang="en-US" sz="2300" dirty="0" err="1"/>
              <a:t>teng</a:t>
            </a:r>
            <a:r>
              <a:rPr lang="en-US" sz="2300" dirty="0"/>
              <a:t> </a:t>
            </a:r>
            <a:r>
              <a:rPr lang="en-US" sz="2300" dirty="0" err="1"/>
              <a:t>huquqli</a:t>
            </a:r>
            <a:r>
              <a:rPr lang="en-US" sz="2300" dirty="0"/>
              <a:t> </a:t>
            </a:r>
            <a:r>
              <a:rPr lang="en-US" sz="2300" dirty="0" err="1"/>
              <a:t>yopiq</a:t>
            </a:r>
            <a:r>
              <a:rPr lang="en-US" sz="2300" dirty="0"/>
              <a:t> </a:t>
            </a:r>
            <a:r>
              <a:rPr lang="en-US" sz="2300" dirty="0" err="1"/>
              <a:t>bog‘lanishlar</a:t>
            </a:r>
            <a:r>
              <a:rPr lang="en-US" sz="2300" dirty="0"/>
              <a:t> </a:t>
            </a:r>
            <a:r>
              <a:rPr lang="en-US" sz="2300" dirty="0" err="1"/>
              <a:t>muvofiqlashtirilishining</a:t>
            </a:r>
            <a:r>
              <a:rPr lang="en-US" sz="2300" dirty="0"/>
              <a:t> </a:t>
            </a:r>
            <a:r>
              <a:rPr lang="en-US" sz="2300" dirty="0" err="1"/>
              <a:t>murakkabligi</a:t>
            </a:r>
            <a:r>
              <a:rPr lang="en-US" sz="2300" dirty="0"/>
              <a:t>, </a:t>
            </a:r>
            <a:r>
              <a:rPr lang="en-US" sz="2300" dirty="0" err="1"/>
              <a:t>ishlab</a:t>
            </a:r>
            <a:r>
              <a:rPr lang="en-US" sz="2300" dirty="0"/>
              <a:t> </a:t>
            </a:r>
            <a:r>
              <a:rPr lang="en-US" sz="2300" dirty="0" err="1"/>
              <a:t>chiqarish</a:t>
            </a:r>
            <a:r>
              <a:rPr lang="en-US" sz="2300" dirty="0"/>
              <a:t> </a:t>
            </a:r>
            <a:r>
              <a:rPr lang="en-US" sz="2300" dirty="0" err="1"/>
              <a:t>birlashmasi</a:t>
            </a:r>
            <a:r>
              <a:rPr lang="en-US" sz="2300" dirty="0"/>
              <a:t> </a:t>
            </a:r>
            <a:r>
              <a:rPr lang="en-US" sz="2300" dirty="0" err="1"/>
              <a:t>yiriklashgani</a:t>
            </a:r>
            <a:r>
              <a:rPr lang="en-US" sz="2300" dirty="0"/>
              <a:t> sari </a:t>
            </a:r>
            <a:r>
              <a:rPr lang="en-US" sz="2300" dirty="0" err="1"/>
              <a:t>buyruqbozlik</a:t>
            </a:r>
            <a:r>
              <a:rPr lang="en-US" sz="2300" dirty="0"/>
              <a:t> </a:t>
            </a:r>
            <a:r>
              <a:rPr lang="en-US" sz="2300" dirty="0" err="1"/>
              <a:t>kuchayishlar</a:t>
            </a:r>
            <a:r>
              <a:rPr lang="en-US" sz="2300" dirty="0"/>
              <a:t> </a:t>
            </a:r>
            <a:r>
              <a:rPr lang="en-US" sz="2300" dirty="0" err="1"/>
              <a:t>muayyan</a:t>
            </a:r>
            <a:r>
              <a:rPr lang="en-US" sz="2300" dirty="0"/>
              <a:t> </a:t>
            </a:r>
            <a:r>
              <a:rPr lang="en-US" sz="2300" dirty="0" err="1"/>
              <a:t>boshqaruv</a:t>
            </a:r>
            <a:r>
              <a:rPr lang="en-US" sz="2300" dirty="0"/>
              <a:t> </a:t>
            </a:r>
            <a:r>
              <a:rPr lang="en-US" sz="2300" dirty="0" err="1"/>
              <a:t>tizimining</a:t>
            </a:r>
            <a:r>
              <a:rPr lang="en-US" sz="2300" dirty="0"/>
              <a:t> </a:t>
            </a:r>
            <a:r>
              <a:rPr lang="en-US" sz="2300" dirty="0" err="1"/>
              <a:t>kamchiligi</a:t>
            </a:r>
            <a:r>
              <a:rPr lang="en-US" sz="2300" dirty="0"/>
              <a:t> </a:t>
            </a:r>
            <a:r>
              <a:rPr lang="en-US" sz="2300" dirty="0" err="1"/>
              <a:t>hisoblanadi</a:t>
            </a:r>
            <a:r>
              <a:rPr lang="en-US" sz="2300" dirty="0"/>
              <a:t>. </a:t>
            </a:r>
            <a:r>
              <a:rPr lang="en-US" sz="2300" dirty="0" err="1"/>
              <a:t>Kamchiliklarga</a:t>
            </a:r>
            <a:r>
              <a:rPr lang="en-US" sz="2300" dirty="0"/>
              <a:t> </a:t>
            </a:r>
            <a:r>
              <a:rPr lang="en-US" sz="2300" dirty="0" err="1"/>
              <a:t>qaramay</a:t>
            </a:r>
            <a:r>
              <a:rPr lang="en-US" sz="2300" dirty="0"/>
              <a:t> </a:t>
            </a:r>
            <a:r>
              <a:rPr lang="en-US" sz="2300" dirty="0" err="1"/>
              <a:t>mazkur</a:t>
            </a:r>
            <a:r>
              <a:rPr lang="en-US" sz="2300" dirty="0"/>
              <a:t> </a:t>
            </a:r>
            <a:r>
              <a:rPr lang="en-US" sz="2300" dirty="0" err="1"/>
              <a:t>boshqaruv</a:t>
            </a:r>
            <a:r>
              <a:rPr lang="en-US" sz="2300" dirty="0"/>
              <a:t> </a:t>
            </a:r>
            <a:r>
              <a:rPr lang="en-US" sz="2300" dirty="0" err="1"/>
              <a:t>tizimi</a:t>
            </a:r>
            <a:r>
              <a:rPr lang="en-US" sz="2300" dirty="0"/>
              <a:t> </a:t>
            </a:r>
            <a:r>
              <a:rPr lang="en-US" sz="2300" dirty="0" err="1"/>
              <a:t>respublikamiz</a:t>
            </a:r>
            <a:r>
              <a:rPr lang="en-US" sz="2300" dirty="0"/>
              <a:t> </a:t>
            </a:r>
            <a:r>
              <a:rPr lang="en-US" sz="2300" dirty="0" err="1"/>
              <a:t>sanoatida</a:t>
            </a:r>
            <a:r>
              <a:rPr lang="en-US" sz="2300" dirty="0"/>
              <a:t> </a:t>
            </a:r>
            <a:r>
              <a:rPr lang="en-US" sz="2300" dirty="0" err="1"/>
              <a:t>keng</a:t>
            </a:r>
            <a:r>
              <a:rPr lang="en-US" sz="2300" dirty="0"/>
              <a:t> </a:t>
            </a:r>
            <a:r>
              <a:rPr lang="en-US" sz="2300" dirty="0" err="1"/>
              <a:t>ko‘lamda</a:t>
            </a:r>
            <a:r>
              <a:rPr lang="en-US" sz="2300" dirty="0"/>
              <a:t> </a:t>
            </a:r>
            <a:r>
              <a:rPr lang="en-US" sz="2300" dirty="0" err="1"/>
              <a:t>tarqalgan</a:t>
            </a:r>
            <a:r>
              <a:rPr lang="en-US" sz="2300" dirty="0"/>
              <a:t>. </a:t>
            </a:r>
            <a:r>
              <a:rPr lang="en-US" sz="2300" dirty="0" err="1"/>
              <a:t>Hozirgi</a:t>
            </a:r>
            <a:r>
              <a:rPr lang="en-US" sz="2300" dirty="0"/>
              <a:t> </a:t>
            </a:r>
            <a:r>
              <a:rPr lang="en-US" sz="2300" dirty="0" err="1"/>
              <a:t>vaqtda</a:t>
            </a:r>
            <a:r>
              <a:rPr lang="en-US" sz="2300" dirty="0"/>
              <a:t> </a:t>
            </a:r>
            <a:r>
              <a:rPr lang="en-US" sz="2300" dirty="0" err="1"/>
              <a:t>barcha</a:t>
            </a:r>
            <a:r>
              <a:rPr lang="en-US" sz="2300" dirty="0"/>
              <a:t> </a:t>
            </a:r>
            <a:r>
              <a:rPr lang="en-US" sz="2300" dirty="0" err="1"/>
              <a:t>korxonalar</a:t>
            </a:r>
            <a:r>
              <a:rPr lang="en-US" sz="2300" dirty="0"/>
              <a:t>, </a:t>
            </a:r>
            <a:r>
              <a:rPr lang="en-US" sz="2300" dirty="0" err="1"/>
              <a:t>zavodlar</a:t>
            </a:r>
            <a:r>
              <a:rPr lang="en-US" sz="2300" dirty="0"/>
              <a:t>, </a:t>
            </a:r>
            <a:r>
              <a:rPr lang="en-US" sz="2300" dirty="0" err="1"/>
              <a:t>kombinatlar</a:t>
            </a:r>
            <a:r>
              <a:rPr lang="en-US" sz="2300" dirty="0"/>
              <a:t>, </a:t>
            </a:r>
            <a:r>
              <a:rPr lang="en-US" sz="2300" dirty="0" err="1"/>
              <a:t>ilmiy</a:t>
            </a:r>
            <a:r>
              <a:rPr lang="en-US" sz="2300" dirty="0"/>
              <a:t> </a:t>
            </a:r>
            <a:r>
              <a:rPr lang="en-US" sz="2300" dirty="0" err="1"/>
              <a:t>ishlab</a:t>
            </a:r>
            <a:r>
              <a:rPr lang="en-US" sz="2300" dirty="0"/>
              <a:t> </a:t>
            </a:r>
            <a:r>
              <a:rPr lang="en-US" sz="2300" dirty="0" err="1"/>
              <a:t>chiqarish</a:t>
            </a:r>
            <a:r>
              <a:rPr lang="en-US" sz="2300" dirty="0"/>
              <a:t> </a:t>
            </a:r>
            <a:r>
              <a:rPr lang="en-US" sz="2300" dirty="0" err="1"/>
              <a:t>birlashmalarida</a:t>
            </a:r>
            <a:r>
              <a:rPr lang="en-US" sz="2300" dirty="0"/>
              <a:t> </a:t>
            </a:r>
            <a:r>
              <a:rPr lang="en-US" sz="2300" dirty="0" err="1"/>
              <a:t>mazkur</a:t>
            </a:r>
            <a:r>
              <a:rPr lang="en-US" sz="2300" dirty="0"/>
              <a:t> </a:t>
            </a:r>
            <a:r>
              <a:rPr lang="en-US" sz="2300" dirty="0" err="1"/>
              <a:t>boshqaruv</a:t>
            </a:r>
            <a:r>
              <a:rPr lang="en-US" sz="2300" dirty="0"/>
              <a:t> </a:t>
            </a:r>
            <a:r>
              <a:rPr lang="en-US" sz="2300" dirty="0" err="1"/>
              <a:t>tizimini</a:t>
            </a:r>
            <a:r>
              <a:rPr lang="en-US" sz="2300" dirty="0"/>
              <a:t> </a:t>
            </a:r>
            <a:r>
              <a:rPr lang="en-US" sz="2300" dirty="0" err="1"/>
              <a:t>qo‘llamoqdalar</a:t>
            </a:r>
            <a:r>
              <a:rPr lang="en-US" sz="2300" dirty="0"/>
              <a:t>. </a:t>
            </a:r>
            <a:endParaRPr lang="uz-Cyrl-UZ" sz="2300" dirty="0" smtClean="0"/>
          </a:p>
          <a:p>
            <a:pPr indent="270510" algn="just">
              <a:lnSpc>
                <a:spcPct val="107000"/>
              </a:lnSpc>
            </a:pPr>
            <a:r>
              <a:rPr lang="en-US" sz="2300" dirty="0" err="1"/>
              <a:t>Ishlab</a:t>
            </a:r>
            <a:r>
              <a:rPr lang="en-US" sz="2300" dirty="0"/>
              <a:t> </a:t>
            </a:r>
            <a:r>
              <a:rPr lang="en-US" sz="2300" dirty="0" err="1"/>
              <a:t>chiqarishning</a:t>
            </a:r>
            <a:r>
              <a:rPr lang="en-US" sz="2300" dirty="0"/>
              <a:t> </a:t>
            </a:r>
            <a:r>
              <a:rPr lang="en-US" sz="2300" dirty="0" err="1"/>
              <a:t>tez</a:t>
            </a:r>
            <a:r>
              <a:rPr lang="en-US" sz="2300" dirty="0"/>
              <a:t> </a:t>
            </a:r>
            <a:r>
              <a:rPr lang="en-US" sz="2300" dirty="0" err="1"/>
              <a:t>sur’atlar</a:t>
            </a:r>
            <a:r>
              <a:rPr lang="en-US" sz="2300" dirty="0"/>
              <a:t> </a:t>
            </a:r>
            <a:r>
              <a:rPr lang="en-US" sz="2300" dirty="0" err="1"/>
              <a:t>bilan</a:t>
            </a:r>
            <a:r>
              <a:rPr lang="en-US" sz="2300" dirty="0"/>
              <a:t> </a:t>
            </a:r>
            <a:r>
              <a:rPr lang="en-US" sz="2300" dirty="0" err="1"/>
              <a:t>o‘sishi</a:t>
            </a:r>
            <a:r>
              <a:rPr lang="en-US" sz="2300" dirty="0"/>
              <a:t> </a:t>
            </a:r>
            <a:r>
              <a:rPr lang="en-US" sz="2300" dirty="0" err="1"/>
              <a:t>korxonalar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birlashmalarda</a:t>
            </a:r>
            <a:r>
              <a:rPr lang="en-US" sz="2300" dirty="0"/>
              <a:t> </a:t>
            </a:r>
            <a:r>
              <a:rPr lang="en-US" sz="2300" dirty="0" err="1"/>
              <a:t>boshqaruv</a:t>
            </a:r>
            <a:r>
              <a:rPr lang="en-US" sz="2300" dirty="0"/>
              <a:t> </a:t>
            </a:r>
            <a:r>
              <a:rPr lang="en-US" sz="2300" dirty="0" err="1"/>
              <a:t>tizimining</a:t>
            </a:r>
            <a:r>
              <a:rPr lang="en-US" sz="2300" dirty="0"/>
              <a:t> </a:t>
            </a:r>
            <a:r>
              <a:rPr lang="en-US" sz="2300" dirty="0" err="1"/>
              <a:t>murakkablashishiga</a:t>
            </a:r>
            <a:r>
              <a:rPr lang="en-US" sz="2300" dirty="0"/>
              <a:t> </a:t>
            </a:r>
            <a:r>
              <a:rPr lang="en-US" sz="2300" dirty="0" err="1"/>
              <a:t>olib</a:t>
            </a:r>
            <a:r>
              <a:rPr lang="en-US" sz="2300" dirty="0"/>
              <a:t> </a:t>
            </a:r>
            <a:r>
              <a:rPr lang="en-US" sz="2300" dirty="0" err="1"/>
              <a:t>keldi</a:t>
            </a:r>
            <a:r>
              <a:rPr lang="en-US" sz="2300" dirty="0"/>
              <a:t>. </a:t>
            </a:r>
            <a:r>
              <a:rPr lang="en-US" sz="2300" dirty="0" err="1" smtClean="0"/>
              <a:t>Natijada</a:t>
            </a:r>
            <a:r>
              <a:rPr lang="en-US" sz="2300" dirty="0" smtClean="0"/>
              <a:t> </a:t>
            </a:r>
            <a:r>
              <a:rPr lang="en-US" sz="2300" dirty="0" err="1" smtClean="0"/>
              <a:t>ishlab</a:t>
            </a:r>
            <a:r>
              <a:rPr lang="en-US" sz="2300" dirty="0" smtClean="0"/>
              <a:t> </a:t>
            </a:r>
            <a:r>
              <a:rPr lang="en-US" sz="2300" dirty="0" err="1" smtClean="0"/>
              <a:t>chiqarish</a:t>
            </a:r>
            <a:r>
              <a:rPr lang="en-US" sz="2300" dirty="0" smtClean="0"/>
              <a:t> </a:t>
            </a:r>
            <a:r>
              <a:rPr lang="en-US" sz="2300" dirty="0" err="1" smtClean="0"/>
              <a:t>xo‘jalik</a:t>
            </a:r>
            <a:r>
              <a:rPr lang="en-US" sz="2300" dirty="0" smtClean="0"/>
              <a:t> </a:t>
            </a:r>
            <a:r>
              <a:rPr lang="en-US" sz="2300" dirty="0" err="1" smtClean="0"/>
              <a:t>faoliyatida</a:t>
            </a:r>
            <a:r>
              <a:rPr lang="en-US" sz="2300" dirty="0" smtClean="0"/>
              <a:t> </a:t>
            </a:r>
            <a:r>
              <a:rPr lang="en-US" sz="2300" dirty="0" err="1" smtClean="0"/>
              <a:t>o‘zgaruvchan</a:t>
            </a:r>
            <a:r>
              <a:rPr lang="en-US" sz="2300" dirty="0" smtClean="0"/>
              <a:t> </a:t>
            </a:r>
            <a:r>
              <a:rPr lang="en-US" sz="2300" dirty="0" err="1" smtClean="0"/>
              <a:t>masalalarni</a:t>
            </a:r>
            <a:r>
              <a:rPr lang="en-US" sz="2300" dirty="0" smtClean="0"/>
              <a:t> </a:t>
            </a:r>
            <a:r>
              <a:rPr lang="en-US" sz="2300" dirty="0" err="1" smtClean="0"/>
              <a:t>hal</a:t>
            </a:r>
            <a:r>
              <a:rPr lang="en-US" sz="2300" dirty="0" smtClean="0"/>
              <a:t> </a:t>
            </a:r>
            <a:r>
              <a:rPr lang="en-US" sz="2300" dirty="0" err="1" smtClean="0"/>
              <a:t>etishda</a:t>
            </a:r>
            <a:r>
              <a:rPr lang="en-US" sz="2300" dirty="0" smtClean="0"/>
              <a:t> </a:t>
            </a:r>
            <a:r>
              <a:rPr lang="en-US" sz="2300" dirty="0" err="1" smtClean="0"/>
              <a:t>muntazam</a:t>
            </a:r>
            <a:r>
              <a:rPr lang="en-US" sz="2300" dirty="0" smtClean="0"/>
              <a:t> </a:t>
            </a:r>
            <a:r>
              <a:rPr lang="en-US" sz="2300" dirty="0" err="1" smtClean="0"/>
              <a:t>fuknkional</a:t>
            </a:r>
            <a:r>
              <a:rPr lang="en-US" sz="2300" dirty="0" smtClean="0"/>
              <a:t> </a:t>
            </a:r>
            <a:r>
              <a:rPr lang="en-US" sz="2300" dirty="0" err="1" smtClean="0"/>
              <a:t>boshqaruv</a:t>
            </a:r>
            <a:r>
              <a:rPr lang="en-US" sz="2300" dirty="0" smtClean="0"/>
              <a:t> </a:t>
            </a:r>
            <a:r>
              <a:rPr lang="en-US" sz="2300" dirty="0" err="1" smtClean="0"/>
              <a:t>tizimida</a:t>
            </a:r>
            <a:r>
              <a:rPr lang="en-US" sz="2300" dirty="0" smtClean="0"/>
              <a:t> </a:t>
            </a:r>
            <a:r>
              <a:rPr lang="en-US" sz="2300" dirty="0" err="1" smtClean="0"/>
              <a:t>yetarli</a:t>
            </a:r>
            <a:r>
              <a:rPr lang="en-US" sz="2300" dirty="0" smtClean="0"/>
              <a:t> </a:t>
            </a:r>
            <a:r>
              <a:rPr lang="en-US" sz="2300" dirty="0" err="1" smtClean="0"/>
              <a:t>ko‘nikish</a:t>
            </a:r>
            <a:r>
              <a:rPr lang="en-US" sz="2300" dirty="0" smtClean="0"/>
              <a:t> </a:t>
            </a:r>
            <a:r>
              <a:rPr lang="en-US" sz="2300" dirty="0" err="1" smtClean="0"/>
              <a:t>va</a:t>
            </a:r>
            <a:r>
              <a:rPr lang="en-US" sz="2300" dirty="0" smtClean="0"/>
              <a:t> </a:t>
            </a:r>
            <a:r>
              <a:rPr lang="en-US" sz="2300" dirty="0" err="1" smtClean="0"/>
              <a:t>mutanosiblik</a:t>
            </a:r>
            <a:r>
              <a:rPr lang="en-US" sz="2300" dirty="0" smtClean="0"/>
              <a:t> </a:t>
            </a:r>
            <a:r>
              <a:rPr lang="en-US" sz="2300" dirty="0" err="1" smtClean="0"/>
              <a:t>mavjud</a:t>
            </a:r>
            <a:r>
              <a:rPr lang="en-US" sz="2300" dirty="0" smtClean="0"/>
              <a:t> </a:t>
            </a:r>
            <a:r>
              <a:rPr lang="en-US" sz="2300" dirty="0" err="1" smtClean="0"/>
              <a:t>bo‘lganligi</a:t>
            </a:r>
            <a:r>
              <a:rPr lang="en-US" sz="2300" dirty="0" smtClean="0"/>
              <a:t> </a:t>
            </a:r>
            <a:r>
              <a:rPr lang="en-US" sz="2300" dirty="0" err="1" smtClean="0"/>
              <a:t>sababli</a:t>
            </a:r>
            <a:r>
              <a:rPr lang="en-US" sz="2300" dirty="0" smtClean="0"/>
              <a:t> </a:t>
            </a:r>
            <a:r>
              <a:rPr lang="en-US" sz="2300" dirty="0" err="1" smtClean="0"/>
              <a:t>ba’zi</a:t>
            </a:r>
            <a:r>
              <a:rPr lang="en-US" sz="2300" dirty="0" smtClean="0"/>
              <a:t> </a:t>
            </a:r>
            <a:r>
              <a:rPr lang="en-US" sz="2300" dirty="0" err="1" smtClean="0"/>
              <a:t>bir</a:t>
            </a:r>
            <a:r>
              <a:rPr lang="en-US" sz="2300" dirty="0" smtClean="0"/>
              <a:t>                                          </a:t>
            </a:r>
            <a:r>
              <a:rPr lang="en-US" sz="2300" dirty="0" err="1" smtClean="0"/>
              <a:t>muammolar</a:t>
            </a:r>
            <a:r>
              <a:rPr lang="en-US" sz="2300" dirty="0" smtClean="0"/>
              <a:t> </a:t>
            </a:r>
            <a:r>
              <a:rPr lang="en-US" sz="2300" dirty="0" err="1" smtClean="0"/>
              <a:t>kelib</a:t>
            </a:r>
            <a:r>
              <a:rPr lang="en-US" sz="2300" dirty="0" smtClean="0"/>
              <a:t> </a:t>
            </a:r>
            <a:r>
              <a:rPr lang="en-US" sz="2300" dirty="0" err="1" smtClean="0"/>
              <a:t>chiqadi</a:t>
            </a:r>
            <a:r>
              <a:rPr lang="en-US" sz="2300" dirty="0" smtClean="0"/>
              <a:t>. </a:t>
            </a:r>
            <a:endParaRPr lang="ru-RU" sz="2300" dirty="0" smtClean="0"/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88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23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584" y="225058"/>
            <a:ext cx="89775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  </a:t>
            </a:r>
            <a:r>
              <a:rPr lang="en-US" sz="2400" dirty="0" smtClean="0"/>
              <a:t>Bu </a:t>
            </a:r>
            <a:r>
              <a:rPr lang="en-US" sz="2400" dirty="0" err="1"/>
              <a:t>muammolarni</a:t>
            </a:r>
            <a:r>
              <a:rPr lang="en-US" sz="2400" dirty="0"/>
              <a:t> </a:t>
            </a:r>
            <a:r>
              <a:rPr lang="en-US" sz="2400" dirty="0" err="1"/>
              <a:t>bartaraf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dasturli</a:t>
            </a:r>
            <a:r>
              <a:rPr lang="en-US" sz="2400" dirty="0"/>
              <a:t> - </a:t>
            </a:r>
            <a:r>
              <a:rPr lang="en-US" sz="2400" dirty="0" err="1"/>
              <a:t>maqsadli</a:t>
            </a:r>
            <a:r>
              <a:rPr lang="en-US" sz="2400" dirty="0"/>
              <a:t> </a:t>
            </a:r>
            <a:r>
              <a:rPr lang="en-US" sz="2400" dirty="0" smtClean="0"/>
              <a:t>	   </a:t>
            </a:r>
            <a:r>
              <a:rPr lang="en-US" sz="2400" dirty="0" err="1" smtClean="0"/>
              <a:t>boshqaruv</a:t>
            </a:r>
            <a:r>
              <a:rPr lang="en-US" sz="2400" dirty="0" smtClean="0"/>
              <a:t> </a:t>
            </a:r>
            <a:r>
              <a:rPr lang="en-US" sz="2400" dirty="0" err="1"/>
              <a:t>uslubi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chiqiladi</a:t>
            </a:r>
            <a:r>
              <a:rPr lang="en-US" sz="2400" dirty="0"/>
              <a:t>. Bu </a:t>
            </a:r>
            <a:r>
              <a:rPr lang="en-US" sz="2400" dirty="0" err="1"/>
              <a:t>uslub</a:t>
            </a:r>
            <a:r>
              <a:rPr lang="en-US" sz="2400" dirty="0"/>
              <a:t> </a:t>
            </a:r>
            <a:r>
              <a:rPr lang="en-US" sz="2400" dirty="0" err="1"/>
              <a:t>aniq</a:t>
            </a:r>
            <a:r>
              <a:rPr lang="en-US" sz="2400" dirty="0"/>
              <a:t> </a:t>
            </a:r>
            <a:r>
              <a:rPr lang="en-US" sz="2400" dirty="0" err="1"/>
              <a:t>maqsadlarga</a:t>
            </a:r>
            <a:r>
              <a:rPr lang="en-US" sz="2400" dirty="0"/>
              <a:t> </a:t>
            </a:r>
            <a:r>
              <a:rPr lang="en-US" sz="2400" dirty="0" err="1"/>
              <a:t>erishish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muntazam</a:t>
            </a:r>
            <a:r>
              <a:rPr lang="en-US" sz="2400" dirty="0"/>
              <a:t> - </a:t>
            </a:r>
            <a:r>
              <a:rPr lang="en-US" sz="2400" dirty="0" err="1"/>
              <a:t>funksional</a:t>
            </a:r>
            <a:r>
              <a:rPr lang="en-US" sz="2400" dirty="0"/>
              <a:t> </a:t>
            </a:r>
            <a:r>
              <a:rPr lang="en-US" sz="2400" dirty="0" err="1"/>
              <a:t>bo‘linmalarning</a:t>
            </a:r>
            <a:r>
              <a:rPr lang="en-US" sz="2400" dirty="0"/>
              <a:t> </a:t>
            </a:r>
            <a:r>
              <a:rPr lang="en-US" sz="2400" dirty="0" err="1"/>
              <a:t>mayda</a:t>
            </a:r>
            <a:r>
              <a:rPr lang="en-US" sz="2400" dirty="0"/>
              <a:t> </a:t>
            </a:r>
            <a:r>
              <a:rPr lang="en-US" sz="2400" dirty="0" err="1"/>
              <a:t>bo‘lakchalarini</a:t>
            </a:r>
            <a:r>
              <a:rPr lang="en-US" sz="2400" dirty="0"/>
              <a:t> </a:t>
            </a:r>
            <a:r>
              <a:rPr lang="en-US" sz="2400" dirty="0" err="1"/>
              <a:t>yaratishni</a:t>
            </a:r>
            <a:r>
              <a:rPr lang="en-US" sz="2400" dirty="0"/>
              <a:t> </a:t>
            </a:r>
            <a:r>
              <a:rPr lang="en-US" sz="2400" dirty="0" err="1"/>
              <a:t>ko‘zda</a:t>
            </a:r>
            <a:r>
              <a:rPr lang="en-US" sz="2400" dirty="0"/>
              <a:t> </a:t>
            </a:r>
            <a:r>
              <a:rPr lang="en-US" sz="2400" dirty="0" err="1"/>
              <a:t>tutadi</a:t>
            </a:r>
            <a:r>
              <a:rPr lang="en-US" sz="2400" dirty="0"/>
              <a:t>. </a:t>
            </a:r>
            <a:r>
              <a:rPr lang="en-US" sz="2400" dirty="0" err="1"/>
              <a:t>Bular</a:t>
            </a:r>
            <a:r>
              <a:rPr lang="en-US" sz="2400" dirty="0"/>
              <a:t> </a:t>
            </a:r>
            <a:r>
              <a:rPr lang="en-US" sz="2400" dirty="0" err="1"/>
              <a:t>jumlasiga</a:t>
            </a:r>
            <a:r>
              <a:rPr lang="en-US" sz="2400" dirty="0"/>
              <a:t>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turdagi</a:t>
            </a:r>
            <a:r>
              <a:rPr lang="en-US" sz="2400" dirty="0"/>
              <a:t> </a:t>
            </a:r>
            <a:r>
              <a:rPr lang="en-US" sz="2400" dirty="0" err="1"/>
              <a:t>buyumlarni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joriy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,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chiqarishni</a:t>
            </a:r>
            <a:r>
              <a:rPr lang="en-US" sz="2400" dirty="0"/>
              <a:t> </a:t>
            </a:r>
            <a:r>
              <a:rPr lang="en-US" sz="2400" dirty="0" err="1"/>
              <a:t>qayta</a:t>
            </a:r>
            <a:r>
              <a:rPr lang="en-US" sz="2400" dirty="0"/>
              <a:t> </a:t>
            </a:r>
            <a:r>
              <a:rPr lang="en-US" sz="2400" dirty="0" err="1"/>
              <a:t>tiklash</a:t>
            </a:r>
            <a:r>
              <a:rPr lang="en-US" sz="2400" dirty="0"/>
              <a:t>, </a:t>
            </a:r>
            <a:r>
              <a:rPr lang="en-US" sz="2400" dirty="0" err="1"/>
              <a:t>iste’molchilarnig</a:t>
            </a:r>
            <a:r>
              <a:rPr lang="en-US" sz="2400" dirty="0"/>
              <a:t> </a:t>
            </a:r>
            <a:r>
              <a:rPr lang="en-US" sz="2400" dirty="0" err="1"/>
              <a:t>mavjud</a:t>
            </a:r>
            <a:r>
              <a:rPr lang="en-US" sz="2400" dirty="0"/>
              <a:t> </a:t>
            </a:r>
            <a:r>
              <a:rPr lang="en-US" sz="2400" dirty="0" err="1"/>
              <a:t>talablarini</a:t>
            </a:r>
            <a:r>
              <a:rPr lang="en-US" sz="2400" dirty="0"/>
              <a:t> </a:t>
            </a:r>
            <a:r>
              <a:rPr lang="en-US" sz="2400" dirty="0" err="1"/>
              <a:t>qondirish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ko‘p</a:t>
            </a:r>
            <a:r>
              <a:rPr lang="en-US" sz="2400" dirty="0"/>
              <a:t> </a:t>
            </a:r>
            <a:r>
              <a:rPr lang="en-US" sz="2400" dirty="0" err="1"/>
              <a:t>masalalar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alohida</a:t>
            </a:r>
            <a:r>
              <a:rPr lang="en-US" sz="2400" dirty="0"/>
              <a:t> </a:t>
            </a:r>
            <a:r>
              <a:rPr lang="en-US" sz="2400" dirty="0" err="1"/>
              <a:t>bo‘lakchalarni</a:t>
            </a:r>
            <a:r>
              <a:rPr lang="en-US" sz="2400" dirty="0"/>
              <a:t> </a:t>
            </a:r>
            <a:r>
              <a:rPr lang="en-US" sz="2400" dirty="0" err="1"/>
              <a:t>yaratish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/>
              <a:t>. </a:t>
            </a:r>
            <a:r>
              <a:rPr lang="en-US" sz="2400" dirty="0" err="1"/>
              <a:t>Dasturli</a:t>
            </a:r>
            <a:r>
              <a:rPr lang="en-US" sz="2400" dirty="0"/>
              <a:t> </a:t>
            </a:r>
            <a:r>
              <a:rPr lang="en-US" sz="2400" dirty="0" err="1"/>
              <a:t>maqsadli</a:t>
            </a:r>
            <a:r>
              <a:rPr lang="en-US" sz="2400" dirty="0"/>
              <a:t> </a:t>
            </a:r>
            <a:r>
              <a:rPr lang="en-US" sz="2400" dirty="0" err="1"/>
              <a:t>usulni</a:t>
            </a:r>
            <a:r>
              <a:rPr lang="en-US" sz="2400" dirty="0"/>
              <a:t>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tizimini</a:t>
            </a:r>
            <a:r>
              <a:rPr lang="en-US" sz="2400" dirty="0"/>
              <a:t> </a:t>
            </a:r>
            <a:r>
              <a:rPr lang="en-US" sz="2400" dirty="0" err="1"/>
              <a:t>ancha</a:t>
            </a:r>
            <a:r>
              <a:rPr lang="en-US" sz="2400" dirty="0"/>
              <a:t> </a:t>
            </a:r>
            <a:r>
              <a:rPr lang="en-US" sz="2400" dirty="0" err="1"/>
              <a:t>murakkablashtiradi</a:t>
            </a:r>
            <a:r>
              <a:rPr lang="en-US" sz="2400" dirty="0"/>
              <a:t>. </a:t>
            </a:r>
            <a:r>
              <a:rPr lang="en-US" sz="2400" dirty="0" err="1"/>
              <a:t>Dasturli</a:t>
            </a:r>
            <a:r>
              <a:rPr lang="en-US" sz="2400" dirty="0"/>
              <a:t> - </a:t>
            </a:r>
            <a:r>
              <a:rPr lang="en-US" sz="2400" dirty="0" err="1"/>
              <a:t>maqsadli</a:t>
            </a:r>
            <a:r>
              <a:rPr lang="en-US" sz="2400" dirty="0"/>
              <a:t> </a:t>
            </a:r>
            <a:r>
              <a:rPr lang="en-US" sz="2400" dirty="0" err="1"/>
              <a:t>usul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birlashmalarining</a:t>
            </a:r>
            <a:r>
              <a:rPr lang="en-US" sz="2400" dirty="0"/>
              <a:t> </a:t>
            </a:r>
            <a:r>
              <a:rPr lang="en-US" sz="2400" dirty="0" err="1"/>
              <a:t>boshqaruv</a:t>
            </a:r>
            <a:r>
              <a:rPr lang="en-US" sz="2400" dirty="0"/>
              <a:t> </a:t>
            </a:r>
            <a:r>
              <a:rPr lang="en-US" sz="2400" dirty="0" err="1"/>
              <a:t>tizimini</a:t>
            </a:r>
            <a:r>
              <a:rPr lang="en-US" sz="2400" dirty="0"/>
              <a:t> </a:t>
            </a:r>
            <a:r>
              <a:rPr lang="en-US" sz="2400" dirty="0" err="1"/>
              <a:t>barqarorlashtirib</a:t>
            </a:r>
            <a:r>
              <a:rPr lang="en-US" sz="2400" dirty="0"/>
              <a:t> </a:t>
            </a:r>
            <a:r>
              <a:rPr lang="en-US" sz="2400" dirty="0" err="1"/>
              <a:t>dinamik</a:t>
            </a:r>
            <a:r>
              <a:rPr lang="en-US" sz="2400" dirty="0"/>
              <a:t> </a:t>
            </a:r>
            <a:r>
              <a:rPr lang="en-US" sz="2400" dirty="0" err="1"/>
              <a:t>ravishda</a:t>
            </a:r>
            <a:r>
              <a:rPr lang="en-US" sz="2400" dirty="0"/>
              <a:t> </a:t>
            </a:r>
            <a:r>
              <a:rPr lang="en-US" sz="2400" dirty="0" err="1"/>
              <a:t>o‘zgaruvchan</a:t>
            </a:r>
            <a:r>
              <a:rPr lang="en-US" sz="2400" dirty="0"/>
              <a:t> </a:t>
            </a:r>
            <a:r>
              <a:rPr lang="en-US" sz="2400" dirty="0" err="1"/>
              <a:t>masalalarga</a:t>
            </a:r>
            <a:r>
              <a:rPr lang="en-US" sz="2400" dirty="0"/>
              <a:t> </a:t>
            </a:r>
            <a:r>
              <a:rPr lang="en-US" sz="2400" dirty="0" err="1"/>
              <a:t>tez</a:t>
            </a:r>
            <a:r>
              <a:rPr lang="en-US" sz="2400" dirty="0"/>
              <a:t> </a:t>
            </a:r>
            <a:r>
              <a:rPr lang="en-US" sz="2400" dirty="0" err="1"/>
              <a:t>ta’sir</a:t>
            </a:r>
            <a:r>
              <a:rPr lang="en-US" sz="2400" dirty="0"/>
              <a:t> </a:t>
            </a:r>
            <a:r>
              <a:rPr lang="en-US" sz="2400" dirty="0" err="1"/>
              <a:t>ko‘rsatadi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smtClean="0"/>
              <a:t> 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32550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38835"/>
            <a:ext cx="416168" cy="458055"/>
          </a:xfrm>
        </p:spPr>
        <p:txBody>
          <a:bodyPr/>
          <a:lstStyle/>
          <a:p>
            <a:fld id="{1FE8DF1E-33BB-4377-9A26-35481BA06C7C}" type="slidenum">
              <a:rPr lang="en-US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24</a:t>
            </a:fld>
            <a:endParaRPr lang="en-US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7004" y="165482"/>
            <a:ext cx="905699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/>
              <a:t>	</a:t>
            </a:r>
            <a:endParaRPr lang="en-US" sz="2400" b="1" dirty="0" smtClean="0"/>
          </a:p>
          <a:p>
            <a:pPr algn="ctr"/>
            <a:r>
              <a:rPr lang="en-US" sz="2400" b="1" dirty="0" err="1" smtClean="0"/>
              <a:t>Ixtironi</a:t>
            </a:r>
            <a:r>
              <a:rPr lang="en-US" sz="2400" b="1" dirty="0" smtClean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 smtClean="0"/>
              <a:t>etish</a:t>
            </a:r>
            <a:endParaRPr lang="en-US" sz="2400" b="1" dirty="0" smtClean="0"/>
          </a:p>
          <a:p>
            <a:pPr algn="ctr"/>
            <a:endParaRPr lang="ru-RU" sz="2400" dirty="0"/>
          </a:p>
          <a:p>
            <a:pPr algn="just"/>
            <a:r>
              <a:rPr lang="en-US" sz="2400" b="1" dirty="0" smtClean="0"/>
              <a:t>	</a:t>
            </a:r>
            <a:r>
              <a:rPr lang="en-US" sz="2400" b="1" dirty="0" err="1" smtClean="0"/>
              <a:t>Ixtiro</a:t>
            </a:r>
            <a:r>
              <a:rPr lang="en-US" sz="2400" b="1" dirty="0"/>
              <a:t> </a:t>
            </a:r>
            <a:r>
              <a:rPr lang="en-US" sz="2400" dirty="0"/>
              <a:t>-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amaliyotda</a:t>
            </a:r>
            <a:r>
              <a:rPr lang="en-US" sz="2400" dirty="0"/>
              <a:t> </a:t>
            </a:r>
            <a:r>
              <a:rPr lang="en-US" sz="2400" dirty="0" err="1"/>
              <a:t>texnika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texnologiya</a:t>
            </a:r>
            <a:r>
              <a:rPr lang="en-US" sz="2400" dirty="0"/>
              <a:t> </a:t>
            </a:r>
            <a:r>
              <a:rPr lang="en-US" sz="2400" dirty="0" err="1"/>
              <a:t>muammolarini</a:t>
            </a:r>
            <a:r>
              <a:rPr lang="en-US" sz="2400" dirty="0"/>
              <a:t> </a:t>
            </a:r>
            <a:r>
              <a:rPr lang="en-US" sz="2400" dirty="0" err="1"/>
              <a:t>yechish</a:t>
            </a:r>
            <a:r>
              <a:rPr lang="en-US" sz="2400" dirty="0"/>
              <a:t> </a:t>
            </a:r>
            <a:r>
              <a:rPr lang="en-US" sz="2400" dirty="0" err="1"/>
              <a:t>imkonini</a:t>
            </a:r>
            <a:r>
              <a:rPr lang="en-US" sz="2400" dirty="0"/>
              <a:t> </a:t>
            </a:r>
            <a:r>
              <a:rPr lang="en-US" sz="2400" dirty="0" err="1"/>
              <a:t>beruvchi</a:t>
            </a:r>
            <a:r>
              <a:rPr lang="en-US" sz="2400" dirty="0"/>
              <a:t>, </a:t>
            </a:r>
            <a:r>
              <a:rPr lang="en-US" sz="2400" dirty="0" err="1"/>
              <a:t>belgilangan</a:t>
            </a:r>
            <a:r>
              <a:rPr lang="en-US" sz="2400" dirty="0"/>
              <a:t> </a:t>
            </a:r>
            <a:r>
              <a:rPr lang="en-US" sz="2400" dirty="0" err="1"/>
              <a:t>mezonlarga</a:t>
            </a:r>
            <a:r>
              <a:rPr lang="en-US" sz="2400" dirty="0"/>
              <a:t> </a:t>
            </a:r>
            <a:r>
              <a:rPr lang="en-US" sz="2400" dirty="0" err="1"/>
              <a:t>javob</a:t>
            </a:r>
            <a:r>
              <a:rPr lang="en-US" sz="2400" dirty="0"/>
              <a:t> </a:t>
            </a:r>
            <a:r>
              <a:rPr lang="en-US" sz="2400" dirty="0" err="1"/>
              <a:t>beradigan</a:t>
            </a:r>
            <a:r>
              <a:rPr lang="en-US" sz="2400" dirty="0"/>
              <a:t>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g‘oyadir</a:t>
            </a:r>
            <a:r>
              <a:rPr lang="en-US" sz="2400" dirty="0"/>
              <a:t>. </a:t>
            </a:r>
            <a:endParaRPr lang="en-US" sz="2400" dirty="0" smtClean="0"/>
          </a:p>
          <a:p>
            <a:pPr algn="just"/>
            <a:r>
              <a:rPr lang="en-US" sz="2400" dirty="0" err="1" smtClean="0"/>
              <a:t>O‘zbekiston</a:t>
            </a:r>
            <a:r>
              <a:rPr lang="en-US" sz="2400" dirty="0" smtClean="0"/>
              <a:t> </a:t>
            </a:r>
            <a:r>
              <a:rPr lang="en-US" sz="2400" dirty="0" err="1"/>
              <a:t>Respublikasining</a:t>
            </a:r>
            <a:r>
              <a:rPr lang="en-US" sz="2400" dirty="0"/>
              <a:t> </a:t>
            </a:r>
            <a:r>
              <a:rPr lang="en-US" sz="2400" dirty="0" err="1"/>
              <a:t>qonunchiligiga</a:t>
            </a:r>
            <a:r>
              <a:rPr lang="en-US" sz="2400" dirty="0"/>
              <a:t> </a:t>
            </a:r>
            <a:r>
              <a:rPr lang="en-US" sz="2400" dirty="0" err="1"/>
              <a:t>asosan</a:t>
            </a:r>
            <a:r>
              <a:rPr lang="en-US" sz="2400" dirty="0"/>
              <a:t> </a:t>
            </a:r>
            <a:r>
              <a:rPr lang="en-US" sz="2400" dirty="0" err="1"/>
              <a:t>quyidagilarni</a:t>
            </a:r>
            <a:r>
              <a:rPr lang="en-US" sz="2400" dirty="0"/>
              <a:t> </a:t>
            </a:r>
            <a:r>
              <a:rPr lang="en-US" sz="2400" dirty="0" err="1"/>
              <a:t>ixtiro</a:t>
            </a:r>
            <a:r>
              <a:rPr lang="en-US" sz="2400" dirty="0"/>
              <a:t> deb tan </a:t>
            </a:r>
            <a:r>
              <a:rPr lang="en-US" sz="2400" dirty="0" err="1"/>
              <a:t>olingan</a:t>
            </a:r>
            <a:r>
              <a:rPr lang="en-US" sz="2400" dirty="0"/>
              <a:t>:</a:t>
            </a:r>
            <a:endParaRPr lang="ru-RU" sz="2400" dirty="0"/>
          </a:p>
          <a:p>
            <a:pPr lvl="0" algn="just"/>
            <a:r>
              <a:rPr lang="en-US" sz="2400" b="1" dirty="0" err="1"/>
              <a:t>qurilmalar</a:t>
            </a:r>
            <a:r>
              <a:rPr lang="en-US" sz="2400" dirty="0"/>
              <a:t> -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xil</a:t>
            </a:r>
            <a:r>
              <a:rPr lang="en-US" sz="2400" dirty="0"/>
              <a:t> </a:t>
            </a:r>
            <a:r>
              <a:rPr lang="en-US" sz="2400" dirty="0" err="1"/>
              <a:t>konstruksiyalar</a:t>
            </a:r>
            <a:r>
              <a:rPr lang="en-US" sz="2400" dirty="0"/>
              <a:t>, </a:t>
            </a:r>
            <a:r>
              <a:rPr lang="en-US" sz="2400" dirty="0" err="1"/>
              <a:t>buyumlar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h.k</a:t>
            </a:r>
            <a:r>
              <a:rPr lang="en-US" sz="2400" dirty="0"/>
              <a:t>.;</a:t>
            </a:r>
            <a:endParaRPr lang="ru-RU" sz="2400" dirty="0"/>
          </a:p>
          <a:p>
            <a:pPr lvl="0" algn="just"/>
            <a:r>
              <a:rPr lang="en-US" sz="2400" b="1" dirty="0" err="1"/>
              <a:t>usullar</a:t>
            </a:r>
            <a:r>
              <a:rPr lang="en-US" sz="2400" u="sng" dirty="0"/>
              <a:t>­</a:t>
            </a:r>
            <a:r>
              <a:rPr lang="en-US" sz="2400" dirty="0"/>
              <a:t> -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texnologik</a:t>
            </a:r>
            <a:r>
              <a:rPr lang="en-US" sz="2400" dirty="0"/>
              <a:t> </a:t>
            </a:r>
            <a:r>
              <a:rPr lang="en-US" sz="2400" dirty="0" err="1"/>
              <a:t>jarayonlar</a:t>
            </a:r>
            <a:r>
              <a:rPr lang="en-US" sz="2400" dirty="0"/>
              <a:t>;</a:t>
            </a:r>
            <a:endParaRPr lang="ru-RU" sz="2400" dirty="0"/>
          </a:p>
          <a:p>
            <a:pPr lvl="0" algn="just"/>
            <a:r>
              <a:rPr lang="en-US" sz="2400" b="1" dirty="0" err="1"/>
              <a:t>moddalar</a:t>
            </a:r>
            <a:r>
              <a:rPr lang="en-US" sz="2400" dirty="0" err="1"/>
              <a:t>-qotishmalar</a:t>
            </a:r>
            <a:r>
              <a:rPr lang="en-US" sz="2400" dirty="0"/>
              <a:t>, </a:t>
            </a:r>
            <a:r>
              <a:rPr lang="en-US" sz="2400" dirty="0" err="1"/>
              <a:t>kompozitsiyalar</a:t>
            </a:r>
            <a:r>
              <a:rPr lang="en-US" sz="2400" dirty="0"/>
              <a:t>, </a:t>
            </a:r>
            <a:r>
              <a:rPr lang="en-US" sz="2400" dirty="0" err="1"/>
              <a:t>birikmalar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h.k</a:t>
            </a:r>
            <a:r>
              <a:rPr lang="en-US" sz="2400" dirty="0"/>
              <a:t>.;</a:t>
            </a:r>
            <a:endParaRPr lang="ru-RU" sz="2400" dirty="0"/>
          </a:p>
          <a:p>
            <a:pPr lvl="0" algn="just"/>
            <a:r>
              <a:rPr lang="en-US" sz="2400" dirty="0" err="1"/>
              <a:t>mikroorganizmlar</a:t>
            </a:r>
            <a:r>
              <a:rPr lang="en-US" sz="2400" dirty="0"/>
              <a:t> </a:t>
            </a:r>
            <a:r>
              <a:rPr lang="en-US" sz="2400" dirty="0" err="1"/>
              <a:t>shtamplari</a:t>
            </a:r>
            <a:r>
              <a:rPr lang="en-US" sz="2400" dirty="0"/>
              <a:t>, </a:t>
            </a:r>
            <a:r>
              <a:rPr lang="en-US" sz="2400" dirty="0" err="1"/>
              <a:t>o‘simlik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hayvonlarning</a:t>
            </a:r>
            <a:r>
              <a:rPr lang="en-US" sz="2400" dirty="0"/>
              <a:t> </a:t>
            </a:r>
            <a:r>
              <a:rPr lang="en-US" sz="2400" dirty="0" err="1"/>
              <a:t>hujayralari</a:t>
            </a:r>
            <a:r>
              <a:rPr lang="en-US" sz="2400" dirty="0"/>
              <a:t> </a:t>
            </a:r>
            <a:r>
              <a:rPr lang="en-US" sz="2400" dirty="0" err="1"/>
              <a:t>tuzilishi</a:t>
            </a:r>
            <a:r>
              <a:rPr lang="en-US" sz="2400" dirty="0"/>
              <a:t>;</a:t>
            </a:r>
            <a:endParaRPr lang="ru-RU" sz="2400" dirty="0"/>
          </a:p>
          <a:p>
            <a:pPr lvl="0" algn="just"/>
            <a:r>
              <a:rPr lang="en-US" sz="2400" dirty="0" err="1"/>
              <a:t>ilgari</a:t>
            </a:r>
            <a:r>
              <a:rPr lang="en-US" sz="2400" dirty="0"/>
              <a:t>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bo‘lmagan</a:t>
            </a:r>
            <a:r>
              <a:rPr lang="en-US" sz="2400" dirty="0"/>
              <a:t> </a:t>
            </a:r>
            <a:r>
              <a:rPr lang="en-US" sz="2400" dirty="0" err="1"/>
              <a:t>qurilmalar</a:t>
            </a:r>
            <a:r>
              <a:rPr lang="en-US" sz="2400" dirty="0"/>
              <a:t>, </a:t>
            </a:r>
            <a:r>
              <a:rPr lang="en-US" sz="2400" dirty="0" err="1"/>
              <a:t>usullar</a:t>
            </a:r>
            <a:r>
              <a:rPr lang="en-US" sz="2400" dirty="0"/>
              <a:t>, </a:t>
            </a:r>
            <a:r>
              <a:rPr lang="en-US" sz="2400" dirty="0" err="1"/>
              <a:t>moddalar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mikroorganizm</a:t>
            </a:r>
            <a:r>
              <a:rPr lang="en-US" sz="2400" dirty="0"/>
              <a:t> </a:t>
            </a:r>
            <a:r>
              <a:rPr lang="en-US" sz="2400" dirty="0" err="1"/>
              <a:t>shtamplarining</a:t>
            </a:r>
            <a:r>
              <a:rPr lang="en-US" sz="2400" dirty="0"/>
              <a:t>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maqsadda</a:t>
            </a:r>
            <a:r>
              <a:rPr lang="en-US" sz="2400" dirty="0"/>
              <a:t> </a:t>
            </a:r>
            <a:r>
              <a:rPr lang="en-US" sz="2400" dirty="0" err="1"/>
              <a:t>qo‘llanilishi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O‘zbekiston</a:t>
            </a:r>
            <a:r>
              <a:rPr lang="en-US" sz="2400" dirty="0"/>
              <a:t> </a:t>
            </a:r>
            <a:r>
              <a:rPr lang="en-US" sz="2400" dirty="0" err="1"/>
              <a:t>Respublikasining</a:t>
            </a:r>
            <a:r>
              <a:rPr lang="en-US" sz="2400" dirty="0"/>
              <a:t> </a:t>
            </a:r>
            <a:r>
              <a:rPr lang="en-US" sz="2400" dirty="0" err="1"/>
              <a:t>Qonunchiligiga</a:t>
            </a:r>
            <a:r>
              <a:rPr lang="en-US" sz="2400" dirty="0"/>
              <a:t> </a:t>
            </a:r>
            <a:r>
              <a:rPr lang="en-US" sz="2400" dirty="0" err="1"/>
              <a:t>muvofiq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 smtClean="0"/>
              <a:t>yechimlar</a:t>
            </a:r>
            <a:r>
              <a:rPr lang="en-US" sz="2400" dirty="0" smtClean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obyektlar</a:t>
            </a:r>
            <a:r>
              <a:rPr lang="en-US" sz="2400" dirty="0"/>
              <a:t> </a:t>
            </a:r>
            <a:r>
              <a:rPr lang="en-US" sz="2400" dirty="0" err="1"/>
              <a:t>ixtiro</a:t>
            </a:r>
            <a:r>
              <a:rPr lang="en-US" sz="2400" dirty="0"/>
              <a:t> deb tan </a:t>
            </a:r>
            <a:r>
              <a:rPr lang="en-US" sz="2400" dirty="0" err="1"/>
              <a:t>olinmaydi</a:t>
            </a:r>
            <a:r>
              <a:rPr lang="en-US" sz="2400" dirty="0" smtClean="0"/>
              <a:t>: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469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299"/>
            <a:ext cx="416168" cy="374367"/>
          </a:xfrm>
        </p:spPr>
        <p:txBody>
          <a:bodyPr/>
          <a:lstStyle/>
          <a:p>
            <a:fld id="{1FE8DF1E-33BB-4377-9A26-35481BA06C7C}" type="slidenum">
              <a:rPr lang="en-US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25</a:t>
            </a:fld>
            <a:endParaRPr lang="en-US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655" y="230937"/>
            <a:ext cx="883427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/>
              <a:t> </a:t>
            </a:r>
            <a:r>
              <a:rPr lang="en-US" sz="2400" dirty="0" err="1"/>
              <a:t>qonunchilikka</a:t>
            </a:r>
            <a:r>
              <a:rPr lang="en-US" sz="2400" dirty="0"/>
              <a:t> </a:t>
            </a:r>
            <a:r>
              <a:rPr lang="en-US" sz="2400" dirty="0" err="1"/>
              <a:t>asoslangan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nazariyalar</a:t>
            </a:r>
            <a:r>
              <a:rPr lang="en-US" sz="2400" dirty="0"/>
              <a:t>, </a:t>
            </a:r>
            <a:r>
              <a:rPr lang="en-US" sz="2400" dirty="0" err="1"/>
              <a:t>matematik</a:t>
            </a:r>
            <a:r>
              <a:rPr lang="en-US" sz="2400" dirty="0"/>
              <a:t> </a:t>
            </a:r>
            <a:r>
              <a:rPr lang="en-US" sz="2400" dirty="0" smtClean="0"/>
              <a:t>	</a:t>
            </a:r>
            <a:r>
              <a:rPr lang="en-US" sz="2400" dirty="0" err="1" smtClean="0"/>
              <a:t>usullar</a:t>
            </a:r>
            <a:r>
              <a:rPr lang="en-US" sz="2400" dirty="0"/>
              <a:t>, </a:t>
            </a:r>
            <a:r>
              <a:rPr lang="en-US" sz="2400" dirty="0" err="1"/>
              <a:t>xo‘jalikni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boshqarish</a:t>
            </a:r>
            <a:r>
              <a:rPr lang="en-US" sz="2400" dirty="0"/>
              <a:t> </a:t>
            </a:r>
            <a:r>
              <a:rPr lang="en-US" sz="2400" dirty="0" err="1"/>
              <a:t>usullari</a:t>
            </a:r>
            <a:r>
              <a:rPr lang="en-US" sz="2400" dirty="0"/>
              <a:t> (</a:t>
            </a:r>
            <a:r>
              <a:rPr lang="en-US" sz="2400" dirty="0" err="1"/>
              <a:t>kalendar</a:t>
            </a:r>
            <a:r>
              <a:rPr lang="en-US" sz="2400" dirty="0"/>
              <a:t> </a:t>
            </a:r>
            <a:r>
              <a:rPr lang="en-US" sz="2400" dirty="0" err="1"/>
              <a:t>reja</a:t>
            </a:r>
            <a:r>
              <a:rPr lang="en-US" sz="2400" dirty="0"/>
              <a:t>, </a:t>
            </a:r>
            <a:r>
              <a:rPr lang="en-US" sz="2400" dirty="0" err="1"/>
              <a:t>to‘rsimon</a:t>
            </a:r>
            <a:r>
              <a:rPr lang="en-US" sz="2400" dirty="0"/>
              <a:t> </a:t>
            </a:r>
            <a:r>
              <a:rPr lang="en-US" sz="2400" dirty="0" err="1"/>
              <a:t>grafik</a:t>
            </a:r>
            <a:r>
              <a:rPr lang="en-US" sz="2400" dirty="0"/>
              <a:t>, </a:t>
            </a:r>
            <a:r>
              <a:rPr lang="en-US" sz="2400" dirty="0" err="1"/>
              <a:t>qurilish</a:t>
            </a:r>
            <a:r>
              <a:rPr lang="en-US" sz="2400" dirty="0"/>
              <a:t> bosh </a:t>
            </a:r>
            <a:r>
              <a:rPr lang="en-US" sz="2400" dirty="0" err="1"/>
              <a:t>rejasi</a:t>
            </a:r>
            <a:r>
              <a:rPr lang="en-US" sz="2400" dirty="0"/>
              <a:t>, </a:t>
            </a:r>
            <a:r>
              <a:rPr lang="en-US" sz="2400" dirty="0" err="1"/>
              <a:t>texnologiya</a:t>
            </a:r>
            <a:r>
              <a:rPr lang="en-US" sz="2400" dirty="0"/>
              <a:t> </a:t>
            </a:r>
            <a:r>
              <a:rPr lang="en-US" sz="2400" dirty="0" err="1"/>
              <a:t>kartalar</a:t>
            </a:r>
            <a:r>
              <a:rPr lang="en-US" sz="2400" dirty="0"/>
              <a:t>),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xil</a:t>
            </a:r>
            <a:r>
              <a:rPr lang="en-US" sz="2400" dirty="0"/>
              <a:t> </a:t>
            </a:r>
            <a:r>
              <a:rPr lang="en-US" sz="2400" dirty="0" err="1"/>
              <a:t>jadvallar</a:t>
            </a:r>
            <a:r>
              <a:rPr lang="en-US" sz="2400" dirty="0"/>
              <a:t>, </a:t>
            </a:r>
            <a:r>
              <a:rPr lang="en-US" sz="2400" dirty="0" err="1"/>
              <a:t>shartli</a:t>
            </a:r>
            <a:r>
              <a:rPr lang="en-US" sz="2400" dirty="0"/>
              <a:t> </a:t>
            </a:r>
            <a:r>
              <a:rPr lang="en-US" sz="2400" dirty="0" err="1"/>
              <a:t>belgilar</a:t>
            </a:r>
            <a:r>
              <a:rPr lang="en-US" sz="2400" dirty="0"/>
              <a:t>, </a:t>
            </a:r>
            <a:r>
              <a:rPr lang="en-US" sz="2400" dirty="0" err="1"/>
              <a:t>qoidalar</a:t>
            </a:r>
            <a:r>
              <a:rPr lang="en-US" sz="2400" dirty="0"/>
              <a:t>, </a:t>
            </a:r>
            <a:r>
              <a:rPr lang="en-US" sz="2400" dirty="0" err="1"/>
              <a:t>bino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inshootlarni</a:t>
            </a:r>
            <a:r>
              <a:rPr lang="en-US" sz="2400" dirty="0"/>
              <a:t> </a:t>
            </a:r>
            <a:r>
              <a:rPr lang="en-US" sz="2400" dirty="0" err="1"/>
              <a:t>rejalashtirish</a:t>
            </a:r>
            <a:r>
              <a:rPr lang="en-US" sz="2400" dirty="0"/>
              <a:t> </a:t>
            </a:r>
            <a:r>
              <a:rPr lang="en-US" sz="2400" dirty="0" err="1"/>
              <a:t>loyihalari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sxemalari</a:t>
            </a:r>
            <a:r>
              <a:rPr lang="en-US" sz="2400" dirty="0"/>
              <a:t>, </a:t>
            </a:r>
            <a:r>
              <a:rPr lang="en-US" sz="2400" dirty="0" err="1"/>
              <a:t>insoniylik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axloqiylik</a:t>
            </a:r>
            <a:r>
              <a:rPr lang="en-US" sz="2400" dirty="0"/>
              <a:t> </a:t>
            </a:r>
            <a:r>
              <a:rPr lang="en-US" sz="2400" dirty="0" err="1"/>
              <a:t>tamoyillariga</a:t>
            </a:r>
            <a:r>
              <a:rPr lang="en-US" sz="2400" dirty="0"/>
              <a:t> </a:t>
            </a:r>
            <a:r>
              <a:rPr lang="en-US" sz="2400" dirty="0" err="1"/>
              <a:t>zid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yechimlar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hokazo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	Agar </a:t>
            </a:r>
            <a:r>
              <a:rPr lang="en-US" sz="2400" dirty="0" err="1"/>
              <a:t>berilgan</a:t>
            </a:r>
            <a:r>
              <a:rPr lang="en-US" sz="2400" dirty="0"/>
              <a:t> </a:t>
            </a:r>
            <a:r>
              <a:rPr lang="en-US" sz="2400" dirty="0" err="1"/>
              <a:t>ixtiro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chiqarishga</a:t>
            </a:r>
            <a:r>
              <a:rPr lang="en-US" sz="2400" dirty="0"/>
              <a:t> </a:t>
            </a:r>
            <a:r>
              <a:rPr lang="en-US" sz="2400" dirty="0" err="1"/>
              <a:t>tadbiq</a:t>
            </a:r>
            <a:r>
              <a:rPr lang="en-US" sz="2400" dirty="0"/>
              <a:t> </a:t>
            </a:r>
            <a:r>
              <a:rPr lang="en-US" sz="2400" dirty="0" err="1"/>
              <a:t>etilganda</a:t>
            </a:r>
            <a:r>
              <a:rPr lang="en-US" sz="2400" dirty="0"/>
              <a:t> </a:t>
            </a:r>
            <a:r>
              <a:rPr lang="en-US" sz="2400" dirty="0" err="1"/>
              <a:t>ko‘zlangan</a:t>
            </a:r>
            <a:r>
              <a:rPr lang="en-US" sz="2400" dirty="0"/>
              <a:t> </a:t>
            </a:r>
            <a:r>
              <a:rPr lang="en-US" sz="2400" dirty="0" err="1"/>
              <a:t>texnik-iqtisodiy</a:t>
            </a:r>
            <a:r>
              <a:rPr lang="en-US" sz="2400" dirty="0"/>
              <a:t> </a:t>
            </a:r>
            <a:r>
              <a:rPr lang="en-US" sz="2400" dirty="0" err="1"/>
              <a:t>ko‘rsatkichlari</a:t>
            </a:r>
            <a:r>
              <a:rPr lang="en-US" sz="2400" dirty="0"/>
              <a:t> </a:t>
            </a:r>
            <a:r>
              <a:rPr lang="en-US" sz="2400" dirty="0" err="1"/>
              <a:t>amaldagidan</a:t>
            </a:r>
            <a:r>
              <a:rPr lang="en-US" sz="2400" dirty="0"/>
              <a:t> past </a:t>
            </a:r>
            <a:r>
              <a:rPr lang="en-US" sz="2400" dirty="0" err="1"/>
              <a:t>ko‘rsatkichga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 u </a:t>
            </a:r>
            <a:r>
              <a:rPr lang="en-US" sz="2400" dirty="0" err="1"/>
              <a:t>ixtiro</a:t>
            </a:r>
            <a:r>
              <a:rPr lang="en-US" sz="2400" dirty="0"/>
              <a:t> deb </a:t>
            </a:r>
            <a:r>
              <a:rPr lang="en-US" sz="2400" dirty="0" err="1"/>
              <a:t>hisoblanmaydi</a:t>
            </a:r>
            <a:r>
              <a:rPr lang="en-US" sz="2400" dirty="0" smtClean="0"/>
              <a:t>.</a:t>
            </a:r>
          </a:p>
          <a:p>
            <a:pPr algn="just"/>
            <a:endParaRPr lang="ru-RU" sz="2400" dirty="0" smtClean="0"/>
          </a:p>
          <a:p>
            <a:pPr lvl="0" algn="just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8271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0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0631" y="538835"/>
            <a:ext cx="416168" cy="458055"/>
          </a:xfrm>
        </p:spPr>
        <p:txBody>
          <a:bodyPr/>
          <a:lstStyle/>
          <a:p>
            <a:fld id="{1FE8DF1E-33BB-4377-9A26-35481BA06C7C}" type="slidenum">
              <a:rPr lang="en-US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26</a:t>
            </a:fld>
            <a:endParaRPr lang="en-US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6225" y="117693"/>
            <a:ext cx="873255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/>
              <a:t>Patentshunoslikni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 smtClean="0"/>
              <a:t>etish</a:t>
            </a:r>
            <a:endParaRPr lang="ru-RU" sz="2400" dirty="0"/>
          </a:p>
          <a:p>
            <a:r>
              <a:rPr lang="en-US" sz="2400" b="1" dirty="0" smtClean="0"/>
              <a:t>	Patent</a:t>
            </a:r>
            <a:r>
              <a:rPr lang="en-US" sz="2400" dirty="0"/>
              <a:t> - </a:t>
            </a:r>
            <a:r>
              <a:rPr lang="en-US" sz="2400" dirty="0" err="1"/>
              <a:t>davlat</a:t>
            </a:r>
            <a:r>
              <a:rPr lang="en-US" sz="2400" dirty="0"/>
              <a:t> </a:t>
            </a:r>
            <a:r>
              <a:rPr lang="en-US" sz="2400" dirty="0" err="1"/>
              <a:t>nomidan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obyektlarga</a:t>
            </a:r>
            <a:r>
              <a:rPr lang="en-US" sz="2400" dirty="0"/>
              <a:t> </a:t>
            </a:r>
            <a:r>
              <a:rPr lang="en-US" sz="2400" dirty="0" err="1"/>
              <a:t>beriladigan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muayyan</a:t>
            </a:r>
            <a:r>
              <a:rPr lang="en-US" sz="2400" dirty="0"/>
              <a:t> </a:t>
            </a:r>
            <a:r>
              <a:rPr lang="en-US" sz="2400" dirty="0" err="1"/>
              <a:t>hududda</a:t>
            </a:r>
            <a:r>
              <a:rPr lang="en-US" sz="2400" dirty="0"/>
              <a:t>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vaqt</a:t>
            </a:r>
            <a:r>
              <a:rPr lang="en-US" sz="2400" dirty="0"/>
              <a:t> </a:t>
            </a:r>
            <a:r>
              <a:rPr lang="en-US" sz="2400" dirty="0" err="1"/>
              <a:t>oralig‘ida</a:t>
            </a:r>
            <a:r>
              <a:rPr lang="en-US" sz="2400" dirty="0"/>
              <a:t> </a:t>
            </a:r>
            <a:r>
              <a:rPr lang="en-US" sz="2400" dirty="0" err="1"/>
              <a:t>amal</a:t>
            </a:r>
            <a:r>
              <a:rPr lang="en-US" sz="2400" dirty="0"/>
              <a:t> </a:t>
            </a:r>
            <a:r>
              <a:rPr lang="en-US" sz="2400" dirty="0" err="1"/>
              <a:t>qilinadigan</a:t>
            </a:r>
            <a:r>
              <a:rPr lang="en-US" sz="2400" dirty="0"/>
              <a:t> </a:t>
            </a:r>
            <a:r>
              <a:rPr lang="en-US" sz="2400" dirty="0" err="1"/>
              <a:t>muhofaza</a:t>
            </a:r>
            <a:r>
              <a:rPr lang="en-US" sz="2400" dirty="0"/>
              <a:t> </a:t>
            </a:r>
            <a:r>
              <a:rPr lang="en-US" sz="2400" dirty="0" err="1"/>
              <a:t>hujjatidir</a:t>
            </a:r>
            <a:r>
              <a:rPr lang="en-US" sz="2400" dirty="0"/>
              <a:t>.</a:t>
            </a:r>
            <a:endParaRPr lang="ru-RU" sz="2400" dirty="0"/>
          </a:p>
          <a:p>
            <a:r>
              <a:rPr lang="en-US" sz="2400" dirty="0" err="1"/>
              <a:t>Xalqaro</a:t>
            </a:r>
            <a:r>
              <a:rPr lang="en-US" sz="2400" dirty="0"/>
              <a:t> patent </a:t>
            </a:r>
            <a:r>
              <a:rPr lang="en-US" sz="2400" dirty="0" err="1"/>
              <a:t>tasnifi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nashr</a:t>
            </a:r>
            <a:r>
              <a:rPr lang="en-US" sz="2400" dirty="0"/>
              <a:t> -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sinflar</a:t>
            </a:r>
            <a:r>
              <a:rPr lang="en-US" sz="2400" dirty="0"/>
              <a:t> </a:t>
            </a:r>
            <a:r>
              <a:rPr lang="en-US" sz="2400" dirty="0" err="1"/>
              <a:t>ko‘rsatkichi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u 8 ta </a:t>
            </a:r>
            <a:r>
              <a:rPr lang="en-US" sz="2400" dirty="0" err="1"/>
              <a:t>bo‘limni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 smtClean="0"/>
              <a:t>:</a:t>
            </a:r>
            <a:endParaRPr lang="ru-RU" sz="2400" dirty="0"/>
          </a:p>
          <a:p>
            <a:pPr marL="457200" lvl="0" indent="-457200">
              <a:buFont typeface="+mj-lt"/>
              <a:buAutoNum type="arabicPeriod"/>
            </a:pPr>
            <a:r>
              <a:rPr lang="ru-RU" sz="2400" dirty="0" err="1"/>
              <a:t>Insonning</a:t>
            </a:r>
            <a:r>
              <a:rPr lang="ru-RU" sz="2400" dirty="0"/>
              <a:t> </a:t>
            </a:r>
            <a:r>
              <a:rPr lang="ru-RU" sz="2400" dirty="0" err="1"/>
              <a:t>hayotiy</a:t>
            </a:r>
            <a:r>
              <a:rPr lang="ru-RU" sz="2400" dirty="0"/>
              <a:t> </a:t>
            </a:r>
            <a:r>
              <a:rPr lang="ru-RU" sz="2400" dirty="0" err="1"/>
              <a:t>ehtiyojlarini</a:t>
            </a:r>
            <a:r>
              <a:rPr lang="ru-RU" sz="2400" dirty="0"/>
              <a:t> </a:t>
            </a:r>
            <a:r>
              <a:rPr lang="ru-RU" sz="2400" dirty="0" err="1"/>
              <a:t>qondirish</a:t>
            </a:r>
            <a:r>
              <a:rPr lang="ru-RU" sz="2400" dirty="0"/>
              <a:t>;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/>
              <a:t>Har-xil</a:t>
            </a:r>
            <a:r>
              <a:rPr lang="en-US" sz="2400" dirty="0"/>
              <a:t> </a:t>
            </a:r>
            <a:r>
              <a:rPr lang="en-US" sz="2400" dirty="0" err="1"/>
              <a:t>texnologik</a:t>
            </a:r>
            <a:r>
              <a:rPr lang="en-US" sz="2400" dirty="0"/>
              <a:t> </a:t>
            </a:r>
            <a:r>
              <a:rPr lang="en-US" sz="2400" dirty="0" err="1"/>
              <a:t>jarayonlar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transport;</a:t>
            </a:r>
            <a:endParaRPr lang="ru-RU" sz="2400" dirty="0"/>
          </a:p>
          <a:p>
            <a:pPr marL="457200" lvl="0" indent="-457200">
              <a:buFont typeface="+mj-lt"/>
              <a:buAutoNum type="arabicPeriod"/>
            </a:pPr>
            <a:r>
              <a:rPr lang="ru-RU" sz="2400" dirty="0" err="1"/>
              <a:t>Kimyo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metallurgiya</a:t>
            </a:r>
            <a:r>
              <a:rPr lang="ru-RU" sz="2400" dirty="0"/>
              <a:t>;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/>
              <a:t>To‘qimachilik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qog‘oz</a:t>
            </a:r>
            <a:r>
              <a:rPr lang="en-US" sz="2400" dirty="0"/>
              <a:t>;</a:t>
            </a:r>
            <a:endParaRPr lang="ru-RU" sz="2400" dirty="0"/>
          </a:p>
          <a:p>
            <a:pPr marL="457200" lvl="0" indent="-457200">
              <a:buFont typeface="+mj-lt"/>
              <a:buAutoNum type="arabicPeriod"/>
            </a:pPr>
            <a:r>
              <a:rPr lang="ru-RU" sz="2400" dirty="0" err="1"/>
              <a:t>Qurilish</a:t>
            </a:r>
            <a:r>
              <a:rPr lang="ru-RU" sz="2400" dirty="0"/>
              <a:t>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 err="1"/>
              <a:t>Amaliy</a:t>
            </a:r>
            <a:r>
              <a:rPr lang="ru-RU" sz="2400" dirty="0"/>
              <a:t> </a:t>
            </a:r>
            <a:r>
              <a:rPr lang="ru-RU" sz="2400" dirty="0" err="1"/>
              <a:t>mexanika</a:t>
            </a:r>
            <a:r>
              <a:rPr lang="ru-RU" sz="2400" dirty="0"/>
              <a:t>, </a:t>
            </a:r>
            <a:r>
              <a:rPr lang="ru-RU" sz="2400" dirty="0" err="1"/>
              <a:t>matematika</a:t>
            </a:r>
            <a:r>
              <a:rPr lang="ru-RU" sz="2400" dirty="0"/>
              <a:t>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 err="1"/>
              <a:t>Fizika</a:t>
            </a:r>
            <a:r>
              <a:rPr lang="ru-RU" sz="2400" dirty="0"/>
              <a:t>;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 err="1"/>
              <a:t>Elektronika</a:t>
            </a:r>
            <a:r>
              <a:rPr lang="ru-RU" sz="2400" dirty="0"/>
              <a:t>.</a:t>
            </a:r>
          </a:p>
          <a:p>
            <a:endParaRPr lang="en-US" sz="2400" dirty="0" smtClean="0"/>
          </a:p>
          <a:p>
            <a:r>
              <a:rPr lang="en-US" sz="2400" dirty="0" err="1" smtClean="0"/>
              <a:t>Xalqaro</a:t>
            </a:r>
            <a:r>
              <a:rPr lang="en-US" sz="2400" dirty="0" smtClean="0"/>
              <a:t> </a:t>
            </a:r>
            <a:r>
              <a:rPr lang="en-US" sz="2400" dirty="0"/>
              <a:t>patent </a:t>
            </a:r>
            <a:r>
              <a:rPr lang="en-US" sz="2400" dirty="0" err="1"/>
              <a:t>tasnifining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bo‘limi</a:t>
            </a:r>
            <a:r>
              <a:rPr lang="en-US" sz="2400" dirty="0"/>
              <a:t> </a:t>
            </a:r>
            <a:r>
              <a:rPr lang="en-US" sz="2400" dirty="0" err="1"/>
              <a:t>sinflarga</a:t>
            </a:r>
            <a:r>
              <a:rPr lang="en-US" sz="2400" dirty="0"/>
              <a:t> </a:t>
            </a:r>
            <a:r>
              <a:rPr lang="en-US" sz="2400" dirty="0" err="1"/>
              <a:t>bo‘linadi</a:t>
            </a:r>
            <a:r>
              <a:rPr lang="en-US" sz="2400" dirty="0"/>
              <a:t>. </a:t>
            </a:r>
            <a:r>
              <a:rPr lang="en-US" sz="2400" dirty="0" err="1"/>
              <a:t>Bunga</a:t>
            </a:r>
            <a:r>
              <a:rPr lang="en-US" sz="2400" dirty="0"/>
              <a:t> 10 </a:t>
            </a:r>
            <a:r>
              <a:rPr lang="en-US" sz="2400" dirty="0" err="1"/>
              <a:t>talik</a:t>
            </a:r>
            <a:r>
              <a:rPr lang="en-US" sz="2400" dirty="0"/>
              <a:t> universal </a:t>
            </a:r>
            <a:r>
              <a:rPr lang="en-US" sz="2400" dirty="0" err="1"/>
              <a:t>klassifikatorlar</a:t>
            </a:r>
            <a:r>
              <a:rPr lang="en-US" sz="2400" dirty="0"/>
              <a:t> ham </a:t>
            </a:r>
            <a:r>
              <a:rPr lang="en-US" sz="2400" dirty="0" err="1"/>
              <a:t>kiradi</a:t>
            </a:r>
            <a:r>
              <a:rPr lang="en-US" sz="2400" dirty="0"/>
              <a:t> (UDK).</a:t>
            </a:r>
            <a:endParaRPr lang="ru-RU" sz="2400" dirty="0"/>
          </a:p>
          <a:p>
            <a:pPr lvl="0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1051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416168" cy="365314"/>
          </a:xfrm>
        </p:spPr>
        <p:txBody>
          <a:bodyPr/>
          <a:lstStyle/>
          <a:p>
            <a:fld id="{1FE8DF1E-33BB-4377-9A26-35481BA06C7C}" type="slidenum">
              <a:rPr lang="en-US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27</a:t>
            </a:fld>
            <a:endParaRPr lang="en-US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376" y="204333"/>
            <a:ext cx="8655169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/>
              <a:t>Ratsionalizatorlik</a:t>
            </a:r>
            <a:r>
              <a:rPr lang="en-US" sz="2400" b="1" dirty="0"/>
              <a:t> </a:t>
            </a:r>
            <a:r>
              <a:rPr lang="en-US" sz="2400" b="1" dirty="0" err="1"/>
              <a:t>takliflarini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endParaRPr lang="ru-RU" sz="2400" dirty="0"/>
          </a:p>
          <a:p>
            <a:pPr algn="just"/>
            <a:r>
              <a:rPr lang="en-US" sz="2400" b="1" dirty="0" smtClean="0"/>
              <a:t>	</a:t>
            </a:r>
            <a:r>
              <a:rPr lang="en-US" sz="2400" b="1" dirty="0" err="1" smtClean="0"/>
              <a:t>Ratsionalizatorlik</a:t>
            </a:r>
            <a:r>
              <a:rPr lang="en-US" sz="2400" b="1" dirty="0" smtClean="0"/>
              <a:t> </a:t>
            </a:r>
            <a:r>
              <a:rPr lang="en-US" sz="2400" b="1" dirty="0" err="1"/>
              <a:t>takliflari</a:t>
            </a:r>
            <a:r>
              <a:rPr lang="en-US" sz="2400" dirty="0"/>
              <a:t> - </a:t>
            </a:r>
            <a:r>
              <a:rPr lang="en-US" sz="2400" dirty="0" err="1"/>
              <a:t>ariza</a:t>
            </a:r>
            <a:r>
              <a:rPr lang="en-US" sz="2400" dirty="0"/>
              <a:t> </a:t>
            </a:r>
            <a:r>
              <a:rPr lang="en-US" sz="2400" dirty="0" err="1"/>
              <a:t>bergan</a:t>
            </a:r>
            <a:r>
              <a:rPr lang="en-US" sz="2400" dirty="0"/>
              <a:t> </a:t>
            </a:r>
            <a:r>
              <a:rPr lang="en-US" sz="2400" dirty="0" err="1"/>
              <a:t>tashkilot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korxonaga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r>
              <a:rPr lang="en-US" sz="2400" dirty="0" err="1"/>
              <a:t>xulosalari</a:t>
            </a:r>
            <a:r>
              <a:rPr lang="en-US" sz="2400" dirty="0"/>
              <a:t> </a:t>
            </a:r>
            <a:r>
              <a:rPr lang="en-US" sz="2400" dirty="0" err="1"/>
              <a:t>bor</a:t>
            </a:r>
            <a:r>
              <a:rPr lang="en-US" sz="2400" dirty="0"/>
              <a:t>, </a:t>
            </a:r>
            <a:r>
              <a:rPr lang="en-US" sz="2400" dirty="0" err="1"/>
              <a:t>konstruksiyalarni</a:t>
            </a:r>
            <a:r>
              <a:rPr lang="en-US" sz="2400" dirty="0"/>
              <a:t> </a:t>
            </a:r>
            <a:r>
              <a:rPr lang="en-US" sz="2400" dirty="0" err="1"/>
              <a:t>o‘zgartirish</a:t>
            </a:r>
            <a:r>
              <a:rPr lang="en-US" sz="2400" dirty="0"/>
              <a:t>,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texnologiyasini</a:t>
            </a:r>
            <a:r>
              <a:rPr lang="en-US" sz="2400" dirty="0"/>
              <a:t>, </a:t>
            </a:r>
            <a:r>
              <a:rPr lang="en-US" sz="2400" dirty="0" err="1"/>
              <a:t>foydalanayotgan</a:t>
            </a:r>
            <a:r>
              <a:rPr lang="en-US" sz="2400" dirty="0"/>
              <a:t> </a:t>
            </a:r>
            <a:r>
              <a:rPr lang="en-US" sz="2400" dirty="0" err="1"/>
              <a:t>texnika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material </a:t>
            </a:r>
            <a:r>
              <a:rPr lang="en-US" sz="2400" dirty="0" err="1"/>
              <a:t>tarkibini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o‘zgartirilganligini</a:t>
            </a:r>
            <a:r>
              <a:rPr lang="en-US" sz="2400" dirty="0"/>
              <a:t> </a:t>
            </a:r>
            <a:r>
              <a:rPr lang="en-US" sz="2400" dirty="0" err="1"/>
              <a:t>asoslab</a:t>
            </a:r>
            <a:r>
              <a:rPr lang="en-US" sz="2400" dirty="0"/>
              <a:t> </a:t>
            </a:r>
            <a:r>
              <a:rPr lang="en-US" sz="2400" dirty="0" err="1"/>
              <a:t>beradigan</a:t>
            </a:r>
            <a:r>
              <a:rPr lang="en-US" sz="2400" dirty="0"/>
              <a:t> </a:t>
            </a:r>
            <a:r>
              <a:rPr lang="en-US" sz="2400" dirty="0" err="1"/>
              <a:t>takliflar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/>
              <a:t>Agar </a:t>
            </a:r>
            <a:r>
              <a:rPr lang="en-US" sz="2400" dirty="0" err="1"/>
              <a:t>berilgan</a:t>
            </a:r>
            <a:r>
              <a:rPr lang="en-US" sz="2400" dirty="0"/>
              <a:t> </a:t>
            </a:r>
            <a:r>
              <a:rPr lang="en-US" sz="2400" dirty="0" err="1"/>
              <a:t>taklif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yangi</a:t>
            </a:r>
            <a:r>
              <a:rPr lang="en-US" sz="2400" dirty="0"/>
              <a:t> deb </a:t>
            </a:r>
            <a:r>
              <a:rPr lang="en-US" sz="2400" dirty="0" err="1"/>
              <a:t>topilsa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ariza</a:t>
            </a:r>
            <a:r>
              <a:rPr lang="en-US" sz="2400" dirty="0"/>
              <a:t> </a:t>
            </a:r>
            <a:r>
              <a:rPr lang="en-US" sz="2400" dirty="0" err="1"/>
              <a:t>berilgan</a:t>
            </a:r>
            <a:r>
              <a:rPr lang="en-US" sz="2400" dirty="0"/>
              <a:t> </a:t>
            </a:r>
            <a:r>
              <a:rPr lang="en-US" sz="2400" dirty="0" err="1"/>
              <a:t>kunga</a:t>
            </a:r>
            <a:r>
              <a:rPr lang="en-US" sz="2400" dirty="0"/>
              <a:t> </a:t>
            </a:r>
            <a:r>
              <a:rPr lang="en-US" sz="2400" dirty="0" err="1"/>
              <a:t>qadar</a:t>
            </a:r>
            <a:r>
              <a:rPr lang="en-US" sz="2400" dirty="0"/>
              <a:t> </a:t>
            </a:r>
            <a:r>
              <a:rPr lang="en-US" sz="2400" dirty="0" err="1"/>
              <a:t>xuddi</a:t>
            </a:r>
            <a:r>
              <a:rPr lang="en-US" sz="2400" dirty="0"/>
              <a:t> </a:t>
            </a:r>
            <a:r>
              <a:rPr lang="en-US" sz="2400" dirty="0" err="1"/>
              <a:t>shunga</a:t>
            </a:r>
            <a:r>
              <a:rPr lang="en-US" sz="2400" dirty="0"/>
              <a:t> </a:t>
            </a:r>
            <a:r>
              <a:rPr lang="en-US" sz="2400" dirty="0" err="1"/>
              <a:t>o‘xshash</a:t>
            </a:r>
            <a:r>
              <a:rPr lang="en-US" sz="2400" dirty="0"/>
              <a:t> </a:t>
            </a:r>
            <a:r>
              <a:rPr lang="en-US" sz="2400" dirty="0" err="1"/>
              <a:t>xulosa</a:t>
            </a:r>
            <a:r>
              <a:rPr lang="en-US" sz="2400" dirty="0"/>
              <a:t>:</a:t>
            </a:r>
            <a:endParaRPr lang="ru-RU" sz="2400" dirty="0"/>
          </a:p>
          <a:p>
            <a:pPr algn="just"/>
            <a:r>
              <a:rPr lang="en-US" sz="2400" dirty="0"/>
              <a:t>a) </a:t>
            </a:r>
            <a:r>
              <a:rPr lang="en-US" sz="2400" dirty="0" err="1"/>
              <a:t>amaliyotga</a:t>
            </a:r>
            <a:r>
              <a:rPr lang="en-US" sz="2400" dirty="0"/>
              <a:t> </a:t>
            </a:r>
            <a:r>
              <a:rPr lang="en-US" sz="2400" dirty="0" err="1"/>
              <a:t>tadbiq</a:t>
            </a:r>
            <a:r>
              <a:rPr lang="en-US" sz="2400" dirty="0"/>
              <a:t> </a:t>
            </a:r>
            <a:r>
              <a:rPr lang="en-US" sz="2400" dirty="0" err="1"/>
              <a:t>etilmagan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;</a:t>
            </a:r>
            <a:endParaRPr lang="ru-RU" sz="2400" dirty="0"/>
          </a:p>
          <a:p>
            <a:pPr algn="just"/>
            <a:r>
              <a:rPr lang="en-US" sz="2400" dirty="0"/>
              <a:t>b) </a:t>
            </a:r>
            <a:r>
              <a:rPr lang="en-US" sz="2400" dirty="0" err="1"/>
              <a:t>ma’muriyatni</a:t>
            </a:r>
            <a:r>
              <a:rPr lang="en-US" sz="2400" dirty="0"/>
              <a:t> </a:t>
            </a:r>
            <a:r>
              <a:rPr lang="en-US" sz="2400" dirty="0" err="1"/>
              <a:t>taklifi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qarori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korxonada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bo‘limlar</a:t>
            </a:r>
            <a:r>
              <a:rPr lang="en-US" sz="2400" dirty="0"/>
              <a:t> </a:t>
            </a:r>
            <a:r>
              <a:rPr lang="en-US" sz="2400" dirty="0" err="1"/>
              <a:t>taklifi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chiqilmagan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;</a:t>
            </a:r>
            <a:endParaRPr lang="ru-RU" sz="2400" dirty="0"/>
          </a:p>
          <a:p>
            <a:pPr algn="just"/>
            <a:r>
              <a:rPr lang="en-US" sz="2400" dirty="0"/>
              <a:t>v)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tashkilotlar</a:t>
            </a:r>
            <a:r>
              <a:rPr lang="en-US" sz="2400" dirty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taklif</a:t>
            </a:r>
            <a:r>
              <a:rPr lang="en-US" sz="2400" dirty="0"/>
              <a:t> </a:t>
            </a:r>
            <a:r>
              <a:rPr lang="en-US" sz="2400" dirty="0" err="1"/>
              <a:t>etilmagan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informatsion</a:t>
            </a:r>
            <a:r>
              <a:rPr lang="en-US" sz="2400" dirty="0"/>
              <a:t> </a:t>
            </a:r>
            <a:r>
              <a:rPr lang="en-US" sz="2400" dirty="0" err="1"/>
              <a:t>jurnallarda</a:t>
            </a:r>
            <a:r>
              <a:rPr lang="en-US" sz="2400" dirty="0"/>
              <a:t> </a:t>
            </a:r>
            <a:r>
              <a:rPr lang="en-US" sz="2400" dirty="0" err="1"/>
              <a:t>yoritilmagan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;</a:t>
            </a:r>
            <a:endParaRPr lang="ru-RU" sz="2400" dirty="0"/>
          </a:p>
          <a:p>
            <a:pPr algn="just"/>
            <a:r>
              <a:rPr lang="en-US" sz="2400" dirty="0"/>
              <a:t>g) </a:t>
            </a:r>
            <a:r>
              <a:rPr lang="en-US" sz="2400" dirty="0" err="1"/>
              <a:t>korxonaning</a:t>
            </a:r>
            <a:r>
              <a:rPr lang="en-US" sz="2400" dirty="0"/>
              <a:t> </a:t>
            </a:r>
            <a:r>
              <a:rPr lang="en-US" sz="2400" dirty="0" err="1"/>
              <a:t>hujjatlarda</a:t>
            </a:r>
            <a:r>
              <a:rPr lang="en-US" sz="2400" dirty="0"/>
              <a:t> </a:t>
            </a:r>
            <a:r>
              <a:rPr lang="en-US" sz="2400" dirty="0" err="1"/>
              <a:t>majburiy</a:t>
            </a:r>
            <a:r>
              <a:rPr lang="en-US" sz="2400" dirty="0"/>
              <a:t>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ko‘rsatilmagan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u </a:t>
            </a:r>
            <a:r>
              <a:rPr lang="en-US" sz="2400" dirty="0" err="1"/>
              <a:t>taklif</a:t>
            </a:r>
            <a:r>
              <a:rPr lang="en-US" sz="2400" dirty="0"/>
              <a:t> </a:t>
            </a:r>
            <a:r>
              <a:rPr lang="en-US" sz="2400" dirty="0" err="1"/>
              <a:t>rasmiylashtiriladi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Taklif</a:t>
            </a:r>
            <a:r>
              <a:rPr lang="en-US" sz="2400" dirty="0"/>
              <a:t>, agar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tadbiq</a:t>
            </a:r>
            <a:r>
              <a:rPr lang="en-US" sz="2400" dirty="0"/>
              <a:t> </a:t>
            </a:r>
            <a:r>
              <a:rPr lang="en-US" sz="2400" dirty="0" err="1"/>
              <a:t>etilganda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,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ko‘rsatkichlari</a:t>
            </a:r>
            <a:r>
              <a:rPr lang="en-US" sz="2400" dirty="0"/>
              <a:t> </a:t>
            </a:r>
            <a:r>
              <a:rPr lang="en-US" sz="2400" dirty="0" err="1"/>
              <a:t>ijobiy</a:t>
            </a:r>
            <a:r>
              <a:rPr lang="en-US" sz="2400" dirty="0"/>
              <a:t> samara </a:t>
            </a:r>
            <a:r>
              <a:rPr lang="en-US" sz="2400" dirty="0" err="1"/>
              <a:t>bergan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u </a:t>
            </a:r>
            <a:r>
              <a:rPr lang="en-US" sz="2400" dirty="0" err="1"/>
              <a:t>kerakli</a:t>
            </a:r>
            <a:r>
              <a:rPr lang="en-US" sz="2400" dirty="0"/>
              <a:t> deb </a:t>
            </a:r>
            <a:r>
              <a:rPr lang="en-US" sz="2400" dirty="0" err="1"/>
              <a:t>topiladi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2069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416168" cy="365125"/>
          </a:xfrm>
        </p:spPr>
        <p:txBody>
          <a:bodyPr/>
          <a:lstStyle/>
          <a:p>
            <a:fld id="{1FE8DF1E-33BB-4377-9A26-35481BA06C7C}" type="slidenum">
              <a:rPr lang="en-US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28</a:t>
            </a:fld>
            <a:endParaRPr lang="en-US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1083" y="171827"/>
            <a:ext cx="8621203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           	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taklifdan</a:t>
            </a:r>
            <a:r>
              <a:rPr lang="en-US" sz="2400" dirty="0"/>
              <a:t> </a:t>
            </a:r>
            <a:r>
              <a:rPr lang="en-US" sz="2400" dirty="0" err="1"/>
              <a:t>foydalangan</a:t>
            </a:r>
            <a:r>
              <a:rPr lang="en-US" sz="2400" dirty="0"/>
              <a:t> </a:t>
            </a:r>
            <a:r>
              <a:rPr lang="en-US" sz="2400" dirty="0" err="1"/>
              <a:t>taqdirda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smtClean="0"/>
              <a:t>	</a:t>
            </a:r>
            <a:r>
              <a:rPr lang="en-US" sz="2400" dirty="0" err="1" smtClean="0"/>
              <a:t>unumdorligini</a:t>
            </a:r>
            <a:r>
              <a:rPr lang="en-US" sz="2400" dirty="0" smtClean="0"/>
              <a:t> </a:t>
            </a:r>
            <a:r>
              <a:rPr lang="en-US" sz="2400" dirty="0" err="1"/>
              <a:t>oshirishi</a:t>
            </a:r>
            <a:r>
              <a:rPr lang="en-US" sz="2400" dirty="0"/>
              <a:t>,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sifatini</a:t>
            </a:r>
            <a:r>
              <a:rPr lang="en-US" sz="2400" dirty="0"/>
              <a:t> </a:t>
            </a:r>
            <a:r>
              <a:rPr lang="en-US" sz="2400" dirty="0" err="1"/>
              <a:t>yaxshilashi</a:t>
            </a:r>
            <a:r>
              <a:rPr lang="en-US" sz="2400" dirty="0"/>
              <a:t>, </a:t>
            </a:r>
            <a:r>
              <a:rPr lang="en-US" sz="2400" dirty="0" err="1"/>
              <a:t>xom</a:t>
            </a:r>
            <a:r>
              <a:rPr lang="en-US" sz="2400" dirty="0"/>
              <a:t> </a:t>
            </a:r>
            <a:r>
              <a:rPr lang="en-US" sz="2400" dirty="0" err="1"/>
              <a:t>ashyodan</a:t>
            </a:r>
            <a:r>
              <a:rPr lang="en-US" sz="2400" dirty="0"/>
              <a:t>,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resurslaridan</a:t>
            </a:r>
            <a:r>
              <a:rPr lang="en-US" sz="2400" dirty="0"/>
              <a:t> </a:t>
            </a:r>
            <a:r>
              <a:rPr lang="en-US" sz="2400" dirty="0" err="1"/>
              <a:t>iqtisod</a:t>
            </a:r>
            <a:r>
              <a:rPr lang="en-US" sz="2400" dirty="0"/>
              <a:t> </a:t>
            </a:r>
            <a:r>
              <a:rPr lang="en-US" sz="2400" dirty="0" err="1"/>
              <a:t>qilishi</a:t>
            </a:r>
            <a:r>
              <a:rPr lang="en-US" sz="2400" dirty="0"/>
              <a:t>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texnika</a:t>
            </a:r>
            <a:r>
              <a:rPr lang="en-US" sz="2400" dirty="0"/>
              <a:t> </a:t>
            </a:r>
            <a:r>
              <a:rPr lang="en-US" sz="2400" dirty="0" err="1"/>
              <a:t>xavfsizligi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sharoitini</a:t>
            </a:r>
            <a:r>
              <a:rPr lang="en-US" sz="2400" dirty="0"/>
              <a:t> </a:t>
            </a:r>
            <a:r>
              <a:rPr lang="en-US" sz="2400" dirty="0" err="1"/>
              <a:t>yaxshilash</a:t>
            </a:r>
            <a:r>
              <a:rPr lang="en-US" sz="2400" dirty="0"/>
              <a:t> </a:t>
            </a:r>
            <a:r>
              <a:rPr lang="en-US" sz="2400" dirty="0" err="1"/>
              <a:t>kabi</a:t>
            </a:r>
            <a:r>
              <a:rPr lang="en-US" sz="2400" dirty="0"/>
              <a:t> </a:t>
            </a:r>
            <a:r>
              <a:rPr lang="en-US" sz="2400" dirty="0" err="1"/>
              <a:t>natijalarga</a:t>
            </a:r>
            <a:r>
              <a:rPr lang="en-US" sz="2400" dirty="0"/>
              <a:t> </a:t>
            </a:r>
            <a:r>
              <a:rPr lang="en-US" sz="2400" dirty="0" err="1"/>
              <a:t>erishishi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err="1"/>
              <a:t>Ratsionalizatorlik</a:t>
            </a:r>
            <a:r>
              <a:rPr lang="en-US" sz="2400" dirty="0"/>
              <a:t> </a:t>
            </a:r>
            <a:r>
              <a:rPr lang="en-US" sz="2400" dirty="0" err="1"/>
              <a:t>takliflari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hollarda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qilinmaydi</a:t>
            </a:r>
            <a:r>
              <a:rPr lang="en-US" sz="2400" dirty="0"/>
              <a:t>:</a:t>
            </a:r>
            <a:endParaRPr lang="ru-RU" sz="2400" dirty="0"/>
          </a:p>
          <a:p>
            <a:pPr algn="just"/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chiqarilgan</a:t>
            </a:r>
            <a:r>
              <a:rPr lang="en-US" sz="2400" dirty="0"/>
              <a:t> </a:t>
            </a:r>
            <a:r>
              <a:rPr lang="en-US" sz="2400" dirty="0" err="1"/>
              <a:t>mahsulotni</a:t>
            </a:r>
            <a:r>
              <a:rPr lang="en-US" sz="2400" dirty="0"/>
              <a:t> </a:t>
            </a:r>
            <a:r>
              <a:rPr lang="en-US" sz="2400" dirty="0" err="1"/>
              <a:t>mustahkamligi</a:t>
            </a:r>
            <a:r>
              <a:rPr lang="en-US" sz="2400" dirty="0"/>
              <a:t> </a:t>
            </a:r>
            <a:r>
              <a:rPr lang="en-US" sz="2400" dirty="0" err="1"/>
              <a:t>kamaysa</a:t>
            </a:r>
            <a:r>
              <a:rPr lang="en-US" sz="2400" dirty="0"/>
              <a:t>, </a:t>
            </a:r>
            <a:r>
              <a:rPr lang="en-US" sz="2400" dirty="0" err="1"/>
              <a:t>ishlatish</a:t>
            </a:r>
            <a:r>
              <a:rPr lang="en-US" sz="2400" dirty="0"/>
              <a:t> </a:t>
            </a:r>
            <a:r>
              <a:rPr lang="en-US" sz="2400" dirty="0" err="1"/>
              <a:t>muddati</a:t>
            </a:r>
            <a:r>
              <a:rPr lang="en-US" sz="2400" dirty="0"/>
              <a:t> </a:t>
            </a:r>
            <a:r>
              <a:rPr lang="en-US" sz="2400" dirty="0" err="1"/>
              <a:t>qisqarsa</a:t>
            </a:r>
            <a:r>
              <a:rPr lang="en-US" sz="2400" dirty="0" smtClean="0"/>
              <a:t>;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n-US" sz="2400" dirty="0" err="1"/>
              <a:t>aniq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mulohazalarga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 </a:t>
            </a:r>
            <a:r>
              <a:rPr lang="en-US" sz="2400" dirty="0" err="1"/>
              <a:t>bo‘lmasa</a:t>
            </a:r>
            <a:r>
              <a:rPr lang="en-US" sz="2400" dirty="0"/>
              <a:t>;</a:t>
            </a:r>
            <a:endParaRPr lang="ru-RU" sz="24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qilgan</a:t>
            </a:r>
            <a:r>
              <a:rPr lang="en-US" sz="2400" dirty="0"/>
              <a:t> </a:t>
            </a:r>
            <a:r>
              <a:rPr lang="en-US" sz="2400" dirty="0" err="1"/>
              <a:t>korxonaning</a:t>
            </a:r>
            <a:r>
              <a:rPr lang="en-US" sz="2400" dirty="0"/>
              <a:t> </a:t>
            </a:r>
            <a:r>
              <a:rPr lang="en-US" sz="2400" dirty="0" err="1"/>
              <a:t>texnologik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konstruktorlik</a:t>
            </a:r>
            <a:r>
              <a:rPr lang="en-US" sz="2400" dirty="0"/>
              <a:t> </a:t>
            </a:r>
            <a:r>
              <a:rPr lang="en-US" sz="2400" dirty="0" err="1"/>
              <a:t>talabiga</a:t>
            </a:r>
            <a:r>
              <a:rPr lang="en-US" sz="2400" dirty="0"/>
              <a:t> </a:t>
            </a:r>
            <a:r>
              <a:rPr lang="en-US" sz="2400" dirty="0" err="1"/>
              <a:t>to‘g‘ri</a:t>
            </a:r>
            <a:r>
              <a:rPr lang="en-US" sz="2400" dirty="0"/>
              <a:t> </a:t>
            </a:r>
            <a:r>
              <a:rPr lang="en-US" sz="2400" dirty="0" err="1"/>
              <a:t>kelmasa</a:t>
            </a:r>
            <a:r>
              <a:rPr lang="en-US" sz="2400" dirty="0"/>
              <a:t>;</a:t>
            </a:r>
            <a:endParaRPr lang="ru-RU" sz="24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texnologiyasini</a:t>
            </a:r>
            <a:r>
              <a:rPr lang="en-US" sz="2400" dirty="0"/>
              <a:t>,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texnikani</a:t>
            </a:r>
            <a:r>
              <a:rPr lang="en-US" sz="2400" dirty="0"/>
              <a:t>, material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detallarni</a:t>
            </a:r>
            <a:r>
              <a:rPr lang="en-US" sz="2400" dirty="0"/>
              <a:t> </a:t>
            </a:r>
            <a:r>
              <a:rPr lang="en-US" sz="2400" dirty="0" err="1"/>
              <a:t>tavsifi</a:t>
            </a:r>
            <a:r>
              <a:rPr lang="en-US" sz="2400" dirty="0"/>
              <a:t> </a:t>
            </a:r>
            <a:r>
              <a:rPr lang="en-US" sz="2400" dirty="0" err="1"/>
              <a:t>o‘zgarmasa</a:t>
            </a:r>
            <a:r>
              <a:rPr lang="en-US" sz="2400" dirty="0"/>
              <a:t>;</a:t>
            </a:r>
            <a:endParaRPr lang="ru-RU" sz="24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tasnifga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tadbirlarni</a:t>
            </a:r>
            <a:r>
              <a:rPr lang="en-US" sz="2400" dirty="0"/>
              <a:t> </a:t>
            </a:r>
            <a:r>
              <a:rPr lang="en-US" sz="2400" dirty="0" err="1"/>
              <a:t>tadbiq</a:t>
            </a:r>
            <a:r>
              <a:rPr lang="en-US" sz="2400" dirty="0"/>
              <a:t> </a:t>
            </a:r>
            <a:r>
              <a:rPr lang="en-US" sz="2400" dirty="0" err="1"/>
              <a:t>etilganda</a:t>
            </a:r>
            <a:r>
              <a:rPr lang="en-US" sz="2400" dirty="0"/>
              <a:t> </a:t>
            </a:r>
            <a:r>
              <a:rPr lang="en-US" sz="2400" dirty="0" err="1"/>
              <a:t>ijobiy</a:t>
            </a:r>
            <a:r>
              <a:rPr lang="en-US" sz="2400" dirty="0"/>
              <a:t> </a:t>
            </a:r>
            <a:r>
              <a:rPr lang="en-US" sz="2400" dirty="0" err="1"/>
              <a:t>natija</a:t>
            </a:r>
            <a:r>
              <a:rPr lang="en-US" sz="2400" dirty="0"/>
              <a:t> </a:t>
            </a:r>
            <a:r>
              <a:rPr lang="en-US" sz="2400" dirty="0" err="1"/>
              <a:t>bermasa</a:t>
            </a:r>
            <a:r>
              <a:rPr lang="en-US" sz="2400" dirty="0"/>
              <a:t> (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joyini</a:t>
            </a:r>
            <a:r>
              <a:rPr lang="en-US" sz="2400" dirty="0"/>
              <a:t> </a:t>
            </a:r>
            <a:r>
              <a:rPr lang="en-US" sz="2400" dirty="0" err="1"/>
              <a:t>holatini</a:t>
            </a:r>
            <a:r>
              <a:rPr lang="en-US" sz="2400" dirty="0"/>
              <a:t>, material -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ta’minotni</a:t>
            </a:r>
            <a:r>
              <a:rPr lang="en-US" sz="2400" dirty="0"/>
              <a:t>, </a:t>
            </a:r>
            <a:r>
              <a:rPr lang="en-US" sz="2400" dirty="0" err="1"/>
              <a:t>hisobotni</a:t>
            </a:r>
            <a:r>
              <a:rPr lang="en-US" sz="2400" dirty="0"/>
              <a:t>, </a:t>
            </a:r>
            <a:r>
              <a:rPr lang="en-US" sz="2400" dirty="0" err="1"/>
              <a:t>ishlar</a:t>
            </a:r>
            <a:r>
              <a:rPr lang="en-US" sz="2400" dirty="0"/>
              <a:t> </a:t>
            </a:r>
            <a:r>
              <a:rPr lang="en-US" sz="2400" dirty="0" err="1"/>
              <a:t>grafigini</a:t>
            </a:r>
            <a:r>
              <a:rPr lang="en-US" sz="2400" dirty="0"/>
              <a:t>, </a:t>
            </a:r>
            <a:r>
              <a:rPr lang="en-US" sz="2400" dirty="0" err="1"/>
              <a:t>ta’mirlash</a:t>
            </a:r>
            <a:r>
              <a:rPr lang="en-US" sz="2400" dirty="0"/>
              <a:t> </a:t>
            </a:r>
            <a:r>
              <a:rPr lang="en-US" sz="2400" dirty="0" err="1"/>
              <a:t>ishlarini</a:t>
            </a:r>
            <a:r>
              <a:rPr lang="en-US" sz="2400" dirty="0"/>
              <a:t>, </a:t>
            </a:r>
            <a:r>
              <a:rPr lang="en-US" sz="2400" dirty="0" err="1"/>
              <a:t>xom</a:t>
            </a:r>
            <a:r>
              <a:rPr lang="en-US" sz="2400" dirty="0"/>
              <a:t> </a:t>
            </a:r>
            <a:r>
              <a:rPr lang="en-US" sz="2400" dirty="0" err="1"/>
              <a:t>ashyoni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kelishni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tushirish</a:t>
            </a:r>
            <a:r>
              <a:rPr lang="en-US" sz="2400" dirty="0"/>
              <a:t>, </a:t>
            </a:r>
            <a:r>
              <a:rPr lang="en-US" sz="2400" dirty="0" err="1"/>
              <a:t>tiklash</a:t>
            </a:r>
            <a:r>
              <a:rPr lang="en-US" sz="2400" dirty="0"/>
              <a:t> </a:t>
            </a:r>
            <a:r>
              <a:rPr lang="en-US" sz="2400" dirty="0" smtClean="0"/>
              <a:t>                           </a:t>
            </a:r>
            <a:r>
              <a:rPr lang="en-US" sz="2400" dirty="0" err="1" smtClean="0"/>
              <a:t>saqlash</a:t>
            </a:r>
            <a:r>
              <a:rPr lang="en-US" sz="2400" dirty="0" smtClean="0"/>
              <a:t> </a:t>
            </a:r>
            <a:r>
              <a:rPr lang="en-US" sz="2400" dirty="0" err="1"/>
              <a:t>kabi</a:t>
            </a:r>
            <a:r>
              <a:rPr lang="en-US" sz="2400" dirty="0"/>
              <a:t> </a:t>
            </a:r>
            <a:r>
              <a:rPr lang="en-US" sz="2400" dirty="0" err="1"/>
              <a:t>ishlarni</a:t>
            </a:r>
            <a:r>
              <a:rPr lang="en-US" sz="2400" dirty="0"/>
              <a:t> </a:t>
            </a:r>
            <a:r>
              <a:rPr lang="en-US" sz="2400" dirty="0" err="1"/>
              <a:t>yaxshilash</a:t>
            </a:r>
            <a:r>
              <a:rPr lang="en-US" sz="2400" dirty="0"/>
              <a:t>);</a:t>
            </a:r>
            <a:endParaRPr lang="ru-RU" sz="2400" dirty="0"/>
          </a:p>
          <a:p>
            <a:pPr algn="just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77579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38835"/>
            <a:ext cx="416168" cy="458055"/>
          </a:xfrm>
        </p:spPr>
        <p:txBody>
          <a:bodyPr/>
          <a:lstStyle/>
          <a:p>
            <a:fld id="{1FE8DF1E-33BB-4377-9A26-35481BA06C7C}" type="slidenum">
              <a:rPr lang="en-US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29</a:t>
            </a:fld>
            <a:endParaRPr lang="en-US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0004" y="538835"/>
            <a:ext cx="8827357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/>
              <a:t>mahsulotni</a:t>
            </a:r>
            <a:r>
              <a:rPr lang="en-US" sz="2400" dirty="0"/>
              <a:t> </a:t>
            </a:r>
            <a:r>
              <a:rPr lang="en-US" sz="2400" dirty="0" err="1"/>
              <a:t>shartnomada</a:t>
            </a:r>
            <a:r>
              <a:rPr lang="en-US" sz="2400" dirty="0"/>
              <a:t> </a:t>
            </a:r>
            <a:r>
              <a:rPr lang="en-US" sz="2400" dirty="0" err="1"/>
              <a:t>ko‘rsatilgan</a:t>
            </a:r>
            <a:r>
              <a:rPr lang="en-US" sz="2400" dirty="0"/>
              <a:t> </a:t>
            </a:r>
            <a:r>
              <a:rPr lang="en-US" sz="2400" dirty="0" err="1"/>
              <a:t>vaqtida</a:t>
            </a:r>
            <a:r>
              <a:rPr lang="en-US" sz="2400" dirty="0"/>
              <a:t> </a:t>
            </a:r>
            <a:r>
              <a:rPr lang="en-US" sz="2400" dirty="0" err="1"/>
              <a:t>etkazib</a:t>
            </a:r>
            <a:r>
              <a:rPr lang="en-US" sz="2400" dirty="0"/>
              <a:t> </a:t>
            </a:r>
            <a:r>
              <a:rPr lang="en-US" sz="2400" dirty="0" err="1"/>
              <a:t>berish</a:t>
            </a:r>
            <a:r>
              <a:rPr lang="en-US" sz="2400" dirty="0"/>
              <a:t>, </a:t>
            </a:r>
            <a:r>
              <a:rPr lang="en-US" sz="2400" dirty="0" smtClean="0"/>
              <a:t>	</a:t>
            </a:r>
            <a:r>
              <a:rPr lang="en-US" sz="2400" dirty="0" err="1" smtClean="0"/>
              <a:t>yo‘l</a:t>
            </a:r>
            <a:r>
              <a:rPr lang="en-US" sz="2400" dirty="0" smtClean="0"/>
              <a:t>  	</a:t>
            </a:r>
            <a:r>
              <a:rPr lang="en-US" sz="2400" dirty="0" err="1" smtClean="0"/>
              <a:t>sharoitlari</a:t>
            </a:r>
            <a:r>
              <a:rPr lang="en-US" sz="2400" dirty="0" smtClean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olinmasa</a:t>
            </a:r>
            <a:r>
              <a:rPr lang="en-US" sz="2400" dirty="0"/>
              <a:t>;</a:t>
            </a:r>
            <a:endParaRPr lang="ru-RU" sz="24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n-US" sz="2400" dirty="0" err="1"/>
              <a:t>bino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inshoot</a:t>
            </a:r>
            <a:r>
              <a:rPr lang="en-US" sz="2400" dirty="0"/>
              <a:t> </a:t>
            </a:r>
            <a:r>
              <a:rPr lang="en-US" sz="2400" dirty="0" err="1"/>
              <a:t>ichidagi</a:t>
            </a:r>
            <a:r>
              <a:rPr lang="en-US" sz="2400" dirty="0"/>
              <a:t> </a:t>
            </a:r>
            <a:r>
              <a:rPr lang="en-US" sz="2400" dirty="0" err="1"/>
              <a:t>jihozlarni</a:t>
            </a:r>
            <a:r>
              <a:rPr lang="en-US" sz="2400" dirty="0"/>
              <a:t> </a:t>
            </a:r>
            <a:r>
              <a:rPr lang="en-US" sz="2400" dirty="0" err="1"/>
              <a:t>boshqatdan</a:t>
            </a:r>
            <a:r>
              <a:rPr lang="en-US" sz="2400" dirty="0"/>
              <a:t> </a:t>
            </a:r>
            <a:r>
              <a:rPr lang="en-US" sz="2400" dirty="0" err="1"/>
              <a:t>o‘rnatilganda</a:t>
            </a:r>
            <a:r>
              <a:rPr lang="en-US" sz="2400" dirty="0"/>
              <a:t> </a:t>
            </a:r>
            <a:r>
              <a:rPr lang="en-US" sz="2400" dirty="0" err="1"/>
              <a:t>texnologik</a:t>
            </a:r>
            <a:r>
              <a:rPr lang="en-US" sz="2400" dirty="0"/>
              <a:t> </a:t>
            </a:r>
            <a:r>
              <a:rPr lang="en-US" sz="2400" dirty="0" err="1"/>
              <a:t>jarayonga</a:t>
            </a:r>
            <a:r>
              <a:rPr lang="en-US" sz="2400" dirty="0"/>
              <a:t> </a:t>
            </a:r>
            <a:r>
              <a:rPr lang="en-US" sz="2400" dirty="0" err="1"/>
              <a:t>salbiy</a:t>
            </a:r>
            <a:r>
              <a:rPr lang="en-US" sz="2400" dirty="0"/>
              <a:t> </a:t>
            </a:r>
            <a:r>
              <a:rPr lang="en-US" sz="2400" dirty="0" err="1"/>
              <a:t>ta’sir</a:t>
            </a:r>
            <a:r>
              <a:rPr lang="en-US" sz="2400" dirty="0"/>
              <a:t> </a:t>
            </a:r>
            <a:r>
              <a:rPr lang="en-US" sz="2400" dirty="0" err="1"/>
              <a:t>etsa</a:t>
            </a:r>
            <a:r>
              <a:rPr lang="en-US" sz="2400" dirty="0" smtClean="0"/>
              <a:t>;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n-US" sz="2400" dirty="0" err="1"/>
              <a:t>asbob</a:t>
            </a:r>
            <a:r>
              <a:rPr lang="en-US" sz="2400" dirty="0"/>
              <a:t> </a:t>
            </a:r>
            <a:r>
              <a:rPr lang="en-US" sz="2400" dirty="0" err="1"/>
              <a:t>konstruksiyalarini</a:t>
            </a:r>
            <a:r>
              <a:rPr lang="en-US" sz="2400" dirty="0"/>
              <a:t> </a:t>
            </a:r>
            <a:r>
              <a:rPr lang="en-US" sz="2400" dirty="0" err="1"/>
              <a:t>o‘zgartirish</a:t>
            </a:r>
            <a:r>
              <a:rPr lang="en-US" sz="2400" dirty="0"/>
              <a:t> </a:t>
            </a:r>
            <a:r>
              <a:rPr lang="en-US" sz="2400" dirty="0" err="1"/>
              <a:t>natijasida</a:t>
            </a:r>
            <a:r>
              <a:rPr lang="en-US" sz="2400" dirty="0"/>
              <a:t> </a:t>
            </a:r>
            <a:r>
              <a:rPr lang="en-US" sz="2400" dirty="0" err="1"/>
              <a:t>olinadigan</a:t>
            </a:r>
            <a:r>
              <a:rPr lang="en-US" sz="2400" dirty="0"/>
              <a:t> </a:t>
            </a:r>
            <a:r>
              <a:rPr lang="en-US" sz="2400" dirty="0" err="1"/>
              <a:t>diagramma</a:t>
            </a:r>
            <a:r>
              <a:rPr lang="en-US" sz="2400" dirty="0"/>
              <a:t>, </a:t>
            </a:r>
            <a:r>
              <a:rPr lang="en-US" sz="2400" dirty="0" err="1"/>
              <a:t>jadval</a:t>
            </a:r>
            <a:r>
              <a:rPr lang="en-US" sz="2400" dirty="0"/>
              <a:t>, </a:t>
            </a:r>
            <a:r>
              <a:rPr lang="en-US" sz="2400" dirty="0" err="1"/>
              <a:t>grafik</a:t>
            </a:r>
            <a:r>
              <a:rPr lang="en-US" sz="2400" dirty="0"/>
              <a:t>, </a:t>
            </a:r>
            <a:r>
              <a:rPr lang="en-US" sz="2400" dirty="0" err="1"/>
              <a:t>nomogramma</a:t>
            </a:r>
            <a:r>
              <a:rPr lang="en-US" sz="2400" dirty="0"/>
              <a:t> </a:t>
            </a:r>
            <a:r>
              <a:rPr lang="en-US" sz="2400" dirty="0" err="1"/>
              <a:t>tuzilishlariga</a:t>
            </a:r>
            <a:r>
              <a:rPr lang="en-US" sz="2400" dirty="0"/>
              <a:t> </a:t>
            </a:r>
            <a:r>
              <a:rPr lang="en-US" sz="2400" dirty="0" err="1"/>
              <a:t>salbiy</a:t>
            </a:r>
            <a:r>
              <a:rPr lang="en-US" sz="2400" dirty="0"/>
              <a:t> </a:t>
            </a:r>
            <a:r>
              <a:rPr lang="en-US" sz="2400" dirty="0" err="1"/>
              <a:t>ta’sir</a:t>
            </a:r>
            <a:r>
              <a:rPr lang="en-US" sz="2400" dirty="0"/>
              <a:t> </a:t>
            </a:r>
            <a:r>
              <a:rPr lang="en-US" sz="2400" dirty="0" err="1"/>
              <a:t>etsa</a:t>
            </a:r>
            <a:r>
              <a:rPr lang="en-US" sz="2400" dirty="0"/>
              <a:t>;</a:t>
            </a:r>
            <a:endParaRPr lang="ru-RU" sz="24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n-US" sz="2400" dirty="0" err="1"/>
              <a:t>matematik</a:t>
            </a:r>
            <a:r>
              <a:rPr lang="en-US" sz="2400" dirty="0"/>
              <a:t> </a:t>
            </a:r>
            <a:r>
              <a:rPr lang="en-US" sz="2400" dirty="0" err="1"/>
              <a:t>usullar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kompyuterlarni</a:t>
            </a:r>
            <a:r>
              <a:rPr lang="en-US" sz="2400" dirty="0"/>
              <a:t> </a:t>
            </a:r>
            <a:r>
              <a:rPr lang="en-US" sz="2400" dirty="0" err="1"/>
              <a:t>qo‘llashda</a:t>
            </a:r>
            <a:r>
              <a:rPr lang="en-US" sz="2400" dirty="0"/>
              <a:t> </a:t>
            </a:r>
            <a:r>
              <a:rPr lang="en-US" sz="2400" dirty="0" err="1"/>
              <a:t>hisobotlarni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qiyinlashsa</a:t>
            </a:r>
            <a:r>
              <a:rPr lang="en-US" sz="2400" dirty="0"/>
              <a:t>.</a:t>
            </a:r>
            <a:endParaRPr lang="ru-RU" sz="24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 lvl="0"/>
            <a:endParaRPr lang="ru-RU" sz="2000" dirty="0"/>
          </a:p>
          <a:p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0206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38835"/>
            <a:ext cx="416168" cy="458055"/>
          </a:xfrm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30</a:t>
            </a:r>
            <a:endParaRPr lang="en-US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3789" y="180880"/>
            <a:ext cx="8752929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/>
              <a:t>Ratsionalizatorlik</a:t>
            </a:r>
            <a:r>
              <a:rPr lang="en-US" sz="2400" b="1" dirty="0"/>
              <a:t> </a:t>
            </a:r>
            <a:r>
              <a:rPr lang="en-US" sz="2400" b="1" dirty="0" err="1"/>
              <a:t>takliflarini</a:t>
            </a:r>
            <a:r>
              <a:rPr lang="en-US" sz="2400" b="1" dirty="0"/>
              <a:t> </a:t>
            </a:r>
            <a:r>
              <a:rPr lang="en-US" sz="2400" b="1" dirty="0" err="1" smtClean="0"/>
              <a:t>hujjatlartirish</a:t>
            </a:r>
            <a:endParaRPr lang="ru-RU" sz="2400" dirty="0"/>
          </a:p>
          <a:p>
            <a:pPr algn="just"/>
            <a:r>
              <a:rPr lang="en-US" sz="2400" b="1" dirty="0" smtClean="0"/>
              <a:t>	A</a:t>
            </a:r>
            <a:r>
              <a:rPr lang="en-US" sz="2400" b="1" dirty="0"/>
              <a:t>. </a:t>
            </a:r>
            <a:r>
              <a:rPr lang="en-US" sz="2400" b="1" dirty="0" err="1"/>
              <a:t>Ratsionalizatorlik</a:t>
            </a:r>
            <a:r>
              <a:rPr lang="en-US" sz="2400" b="1" dirty="0"/>
              <a:t> </a:t>
            </a:r>
            <a:r>
              <a:rPr lang="en-US" sz="2400" b="1" dirty="0" err="1"/>
              <a:t>taklifi</a:t>
            </a:r>
            <a:r>
              <a:rPr lang="en-US" sz="2400" b="1" dirty="0"/>
              <a:t> </a:t>
            </a:r>
            <a:r>
              <a:rPr lang="en-US" sz="2400" b="1" dirty="0" err="1"/>
              <a:t>uchun</a:t>
            </a:r>
            <a:r>
              <a:rPr lang="en-US" sz="2400" b="1" dirty="0"/>
              <a:t> </a:t>
            </a:r>
            <a:r>
              <a:rPr lang="en-US" sz="2400" b="1" dirty="0" err="1"/>
              <a:t>arizani</a:t>
            </a:r>
            <a:r>
              <a:rPr lang="en-US" sz="2400" b="1" dirty="0"/>
              <a:t> </a:t>
            </a:r>
            <a:r>
              <a:rPr lang="en-US" sz="2400" b="1" dirty="0" err="1"/>
              <a:t>hujjatlashtirish</a:t>
            </a:r>
            <a:endParaRPr lang="ru-RU" sz="2400" dirty="0"/>
          </a:p>
          <a:p>
            <a:pPr algn="just"/>
            <a:r>
              <a:rPr lang="en-US" sz="2400" dirty="0" err="1"/>
              <a:t>Ariza</a:t>
            </a:r>
            <a:r>
              <a:rPr lang="en-US" sz="2400" dirty="0"/>
              <a:t> </a:t>
            </a:r>
            <a:r>
              <a:rPr lang="en-US" sz="2400" dirty="0" err="1"/>
              <a:t>talab</a:t>
            </a:r>
            <a:r>
              <a:rPr lang="en-US" sz="2400" dirty="0"/>
              <a:t> </a:t>
            </a:r>
            <a:r>
              <a:rPr lang="en-US" sz="2400" dirty="0" err="1"/>
              <a:t>qilingan</a:t>
            </a:r>
            <a:r>
              <a:rPr lang="en-US" sz="2400" dirty="0"/>
              <a:t> </a:t>
            </a:r>
            <a:r>
              <a:rPr lang="en-US" sz="2400" dirty="0" err="1"/>
              <a:t>me’yorga</a:t>
            </a:r>
            <a:r>
              <a:rPr lang="en-US" sz="2400" dirty="0"/>
              <a:t> </a:t>
            </a:r>
            <a:r>
              <a:rPr lang="en-US" sz="2400" dirty="0" err="1"/>
              <a:t>muvofiq</a:t>
            </a:r>
            <a:r>
              <a:rPr lang="en-US" sz="2400" dirty="0"/>
              <a:t> </a:t>
            </a:r>
            <a:r>
              <a:rPr lang="en-US" sz="2400" dirty="0" err="1"/>
              <a:t>to‘ldirilishi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xulosalar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alohida</a:t>
            </a:r>
            <a:r>
              <a:rPr lang="en-US" sz="2400" dirty="0"/>
              <a:t> </a:t>
            </a:r>
            <a:r>
              <a:rPr lang="en-US" sz="2400" dirty="0" err="1"/>
              <a:t>tuzilishi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 </a:t>
            </a:r>
            <a:r>
              <a:rPr lang="en-US" sz="2400" dirty="0" err="1"/>
              <a:t>Arizada</a:t>
            </a:r>
            <a:r>
              <a:rPr lang="en-US" sz="2400" dirty="0"/>
              <a:t> </a:t>
            </a:r>
            <a:r>
              <a:rPr lang="en-US" sz="2400" dirty="0" err="1"/>
              <a:t>taklifning</a:t>
            </a:r>
            <a:r>
              <a:rPr lang="en-US" sz="2400" dirty="0"/>
              <a:t> </a:t>
            </a:r>
            <a:r>
              <a:rPr lang="en-US" sz="2400" dirty="0" err="1"/>
              <a:t>nomi</a:t>
            </a:r>
            <a:r>
              <a:rPr lang="en-US" sz="2400" dirty="0"/>
              <a:t>, </a:t>
            </a:r>
            <a:r>
              <a:rPr lang="en-US" sz="2400" dirty="0" err="1"/>
              <a:t>muallifning</a:t>
            </a:r>
            <a:r>
              <a:rPr lang="en-US" sz="2400" dirty="0"/>
              <a:t> </a:t>
            </a:r>
            <a:r>
              <a:rPr lang="en-US" sz="2400" dirty="0" err="1"/>
              <a:t>familiyasi</a:t>
            </a:r>
            <a:r>
              <a:rPr lang="en-US" sz="2400" dirty="0"/>
              <a:t>, </a:t>
            </a:r>
            <a:r>
              <a:rPr lang="en-US" sz="2400" dirty="0" err="1"/>
              <a:t>ismi</a:t>
            </a:r>
            <a:r>
              <a:rPr lang="en-US" sz="2400" dirty="0"/>
              <a:t>, </a:t>
            </a:r>
            <a:r>
              <a:rPr lang="en-US" sz="2400" dirty="0" err="1"/>
              <a:t>sharifi</a:t>
            </a:r>
            <a:r>
              <a:rPr lang="en-US" sz="2400" dirty="0"/>
              <a:t>, agar </a:t>
            </a:r>
            <a:r>
              <a:rPr lang="en-US" sz="2400" dirty="0" err="1"/>
              <a:t>muallif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jamoa</a:t>
            </a:r>
            <a:r>
              <a:rPr lang="en-US" sz="2400" dirty="0"/>
              <a:t> </a:t>
            </a:r>
            <a:r>
              <a:rPr lang="en-US" sz="2400" dirty="0" err="1"/>
              <a:t>guruhi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</a:t>
            </a:r>
            <a:r>
              <a:rPr lang="en-US" sz="2400" dirty="0" err="1"/>
              <a:t>unda</a:t>
            </a:r>
            <a:r>
              <a:rPr lang="en-US" sz="2400" dirty="0"/>
              <a:t>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F.I.Sh</a:t>
            </a:r>
            <a:r>
              <a:rPr lang="en-US" sz="2400" dirty="0"/>
              <a:t>.,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joyi</a:t>
            </a:r>
            <a:r>
              <a:rPr lang="en-US" sz="2400" dirty="0"/>
              <a:t>, </a:t>
            </a:r>
            <a:r>
              <a:rPr lang="en-US" sz="2400" dirty="0" err="1"/>
              <a:t>lavozimi</a:t>
            </a:r>
            <a:r>
              <a:rPr lang="en-US" sz="2400" dirty="0"/>
              <a:t>, </a:t>
            </a:r>
            <a:r>
              <a:rPr lang="en-US" sz="2400" dirty="0" err="1"/>
              <a:t>ma’lumoti</a:t>
            </a:r>
            <a:r>
              <a:rPr lang="en-US" sz="2400" dirty="0"/>
              <a:t>, </a:t>
            </a:r>
            <a:r>
              <a:rPr lang="en-US" sz="2400" dirty="0" err="1"/>
              <a:t>tug‘ilgan</a:t>
            </a:r>
            <a:r>
              <a:rPr lang="en-US" sz="2400" dirty="0"/>
              <a:t> </a:t>
            </a:r>
            <a:r>
              <a:rPr lang="en-US" sz="2400" dirty="0" err="1"/>
              <a:t>yili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yashash</a:t>
            </a:r>
            <a:r>
              <a:rPr lang="en-US" sz="2400" dirty="0"/>
              <a:t> </a:t>
            </a:r>
            <a:r>
              <a:rPr lang="en-US" sz="2400" dirty="0" err="1"/>
              <a:t>joyining</a:t>
            </a:r>
            <a:r>
              <a:rPr lang="en-US" sz="2400" dirty="0"/>
              <a:t> </a:t>
            </a:r>
            <a:r>
              <a:rPr lang="en-US" sz="2400" dirty="0" err="1"/>
              <a:t>manzili</a:t>
            </a:r>
            <a:r>
              <a:rPr lang="en-US" sz="2400" dirty="0"/>
              <a:t> </a:t>
            </a:r>
            <a:r>
              <a:rPr lang="en-US" sz="2400" dirty="0" err="1"/>
              <a:t>ko‘rsatilishi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imzolari</a:t>
            </a:r>
            <a:r>
              <a:rPr lang="en-US" sz="2400" dirty="0"/>
              <a:t> </a:t>
            </a:r>
            <a:r>
              <a:rPr lang="en-US" sz="2400" dirty="0" err="1"/>
              <a:t>bo‘lishi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Arizaning</a:t>
            </a:r>
            <a:r>
              <a:rPr lang="en-US" sz="2400" dirty="0"/>
              <a:t> «</a:t>
            </a:r>
            <a:r>
              <a:rPr lang="en-US" sz="2400" dirty="0" err="1"/>
              <a:t>Taklifning</a:t>
            </a:r>
            <a:r>
              <a:rPr lang="en-US" sz="2400" dirty="0"/>
              <a:t> </a:t>
            </a:r>
            <a:r>
              <a:rPr lang="en-US" sz="2400" dirty="0" err="1"/>
              <a:t>ta’rifi</a:t>
            </a:r>
            <a:r>
              <a:rPr lang="en-US" sz="2400" dirty="0"/>
              <a:t>» </a:t>
            </a:r>
            <a:r>
              <a:rPr lang="en-US" sz="2400" dirty="0" err="1"/>
              <a:t>qismida</a:t>
            </a:r>
            <a:r>
              <a:rPr lang="en-US" sz="2400" dirty="0"/>
              <a:t> </a:t>
            </a:r>
            <a:r>
              <a:rPr lang="en-US" sz="2400" dirty="0" err="1"/>
              <a:t>taklif</a:t>
            </a:r>
            <a:r>
              <a:rPr lang="en-US" sz="2400" dirty="0"/>
              <a:t> </a:t>
            </a:r>
            <a:r>
              <a:rPr lang="en-US" sz="2400" dirty="0" err="1"/>
              <a:t>qilinayotgan</a:t>
            </a:r>
            <a:r>
              <a:rPr lang="en-US" sz="2400" dirty="0"/>
              <a:t> </a:t>
            </a:r>
            <a:r>
              <a:rPr lang="en-US" sz="2400" dirty="0" err="1"/>
              <a:t>konstruksiyani</a:t>
            </a:r>
            <a:r>
              <a:rPr lang="en-US" sz="2400" dirty="0"/>
              <a:t>,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texnologiyasini</a:t>
            </a:r>
            <a:r>
              <a:rPr lang="en-US" sz="2400" dirty="0"/>
              <a:t>,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qilingan</a:t>
            </a:r>
            <a:r>
              <a:rPr lang="en-US" sz="2400" dirty="0"/>
              <a:t> </a:t>
            </a:r>
            <a:r>
              <a:rPr lang="en-US" sz="2400" dirty="0" err="1"/>
              <a:t>texnika</a:t>
            </a:r>
            <a:r>
              <a:rPr lang="en-US" sz="2400" dirty="0"/>
              <a:t> </a:t>
            </a:r>
            <a:r>
              <a:rPr lang="en-US" sz="2400" dirty="0" err="1"/>
              <a:t>materiali</a:t>
            </a:r>
            <a:r>
              <a:rPr lang="en-US" sz="2400" dirty="0"/>
              <a:t> </a:t>
            </a:r>
            <a:r>
              <a:rPr lang="en-US" sz="2400" dirty="0" err="1"/>
              <a:t>tarkibi</a:t>
            </a:r>
            <a:r>
              <a:rPr lang="en-US" sz="2400" dirty="0"/>
              <a:t> </a:t>
            </a:r>
            <a:r>
              <a:rPr lang="en-US" sz="2400" dirty="0" err="1"/>
              <a:t>ko‘rib</a:t>
            </a:r>
            <a:r>
              <a:rPr lang="en-US" sz="2400" dirty="0"/>
              <a:t> </a:t>
            </a:r>
            <a:r>
              <a:rPr lang="en-US" sz="2400" dirty="0" err="1"/>
              <a:t>chiqilib</a:t>
            </a:r>
            <a:r>
              <a:rPr lang="en-US" sz="2400" dirty="0"/>
              <a:t>,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kamchiliklari</a:t>
            </a:r>
            <a:r>
              <a:rPr lang="en-US" sz="2400" dirty="0"/>
              <a:t> </a:t>
            </a:r>
            <a:r>
              <a:rPr lang="en-US" sz="2400" dirty="0" err="1"/>
              <a:t>ochib</a:t>
            </a:r>
            <a:r>
              <a:rPr lang="en-US" sz="2400" dirty="0"/>
              <a:t> </a:t>
            </a:r>
            <a:r>
              <a:rPr lang="en-US" sz="2400" dirty="0" err="1"/>
              <a:t>tashlanadi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berilayotgan</a:t>
            </a:r>
            <a:r>
              <a:rPr lang="en-US" sz="2400" dirty="0"/>
              <a:t> </a:t>
            </a:r>
            <a:r>
              <a:rPr lang="en-US" sz="2400" dirty="0" err="1"/>
              <a:t>taklifni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xulosalari</a:t>
            </a:r>
            <a:r>
              <a:rPr lang="en-US" sz="2400" dirty="0"/>
              <a:t>,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chiqarishga</a:t>
            </a:r>
            <a:r>
              <a:rPr lang="en-US" sz="2400" dirty="0"/>
              <a:t> </a:t>
            </a:r>
            <a:r>
              <a:rPr lang="en-US" sz="2400" dirty="0" err="1"/>
              <a:t>tadbiqi</a:t>
            </a:r>
            <a:r>
              <a:rPr lang="en-US" sz="2400" dirty="0"/>
              <a:t>, </a:t>
            </a:r>
            <a:r>
              <a:rPr lang="en-US" sz="2400" dirty="0" err="1"/>
              <a:t>amaliyotda</a:t>
            </a:r>
            <a:r>
              <a:rPr lang="en-US" sz="2400" dirty="0"/>
              <a:t> </a:t>
            </a:r>
            <a:r>
              <a:rPr lang="en-US" sz="2400" dirty="0" err="1"/>
              <a:t>qo‘llanilishi</a:t>
            </a:r>
            <a:r>
              <a:rPr lang="en-US" sz="2400" dirty="0"/>
              <a:t>,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ijobiy</a:t>
            </a:r>
            <a:r>
              <a:rPr lang="en-US" sz="2400" dirty="0"/>
              <a:t> </a:t>
            </a:r>
            <a:r>
              <a:rPr lang="en-US" sz="2400" dirty="0" err="1"/>
              <a:t>tomonlari</a:t>
            </a:r>
            <a:r>
              <a:rPr lang="en-US" sz="2400" dirty="0"/>
              <a:t> </a:t>
            </a:r>
            <a:r>
              <a:rPr lang="en-US" sz="2400" dirty="0" err="1"/>
              <a:t>isbotlanadi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Taklifga</a:t>
            </a:r>
            <a:r>
              <a:rPr lang="en-US" sz="2400" dirty="0"/>
              <a:t> </a:t>
            </a:r>
            <a:r>
              <a:rPr lang="en-US" sz="2400" dirty="0" err="1"/>
              <a:t>qo‘shimcha</a:t>
            </a:r>
            <a:r>
              <a:rPr lang="en-US" sz="2400" dirty="0"/>
              <a:t> </a:t>
            </a:r>
            <a:r>
              <a:rPr lang="en-US" sz="2400" dirty="0" err="1"/>
              <a:t>qilib</a:t>
            </a:r>
            <a:r>
              <a:rPr lang="en-US" sz="2400" dirty="0"/>
              <a:t> </a:t>
            </a:r>
            <a:r>
              <a:rPr lang="en-US" sz="2400" dirty="0" err="1"/>
              <a:t>grafik</a:t>
            </a:r>
            <a:r>
              <a:rPr lang="en-US" sz="2400" dirty="0"/>
              <a:t> </a:t>
            </a:r>
            <a:r>
              <a:rPr lang="en-US" sz="2400" dirty="0" err="1"/>
              <a:t>materiallar</a:t>
            </a:r>
            <a:r>
              <a:rPr lang="en-US" sz="2400" dirty="0"/>
              <a:t> (</a:t>
            </a:r>
            <a:r>
              <a:rPr lang="en-US" sz="2400" dirty="0" err="1"/>
              <a:t>chizma</a:t>
            </a:r>
            <a:r>
              <a:rPr lang="en-US" sz="2400" dirty="0"/>
              <a:t>, </a:t>
            </a:r>
            <a:r>
              <a:rPr lang="en-US" sz="2400" dirty="0" err="1"/>
              <a:t>sxema</a:t>
            </a:r>
            <a:r>
              <a:rPr lang="en-US" sz="2400" dirty="0"/>
              <a:t>, </a:t>
            </a:r>
            <a:r>
              <a:rPr lang="en-US" sz="2400" dirty="0" err="1"/>
              <a:t>eskiz</a:t>
            </a:r>
            <a:r>
              <a:rPr lang="en-US" sz="2400" dirty="0"/>
              <a:t>), </a:t>
            </a:r>
            <a:r>
              <a:rPr lang="en-US" sz="2400" dirty="0" err="1"/>
              <a:t>texnik-iqtisodiy</a:t>
            </a:r>
            <a:r>
              <a:rPr lang="en-US" sz="2400" dirty="0"/>
              <a:t> </a:t>
            </a:r>
            <a:r>
              <a:rPr lang="en-US" sz="2400" dirty="0" err="1"/>
              <a:t>hisobotlar</a:t>
            </a:r>
            <a:r>
              <a:rPr lang="en-US" sz="2400" dirty="0"/>
              <a:t> </a:t>
            </a:r>
            <a:r>
              <a:rPr lang="en-US" sz="2400" dirty="0" err="1"/>
              <a:t>beriladi</a:t>
            </a:r>
            <a:r>
              <a:rPr lang="en-US" sz="2400" dirty="0"/>
              <a:t>, agar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vaqtning</a:t>
            </a:r>
            <a:r>
              <a:rPr lang="en-US" sz="2400" dirty="0"/>
              <a:t> </a:t>
            </a:r>
            <a:r>
              <a:rPr lang="en-US" sz="2400" dirty="0" err="1"/>
              <a:t>o‘zida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korxonaga</a:t>
            </a:r>
            <a:r>
              <a:rPr lang="en-US" sz="2400" dirty="0"/>
              <a:t> ham </a:t>
            </a:r>
            <a:r>
              <a:rPr lang="en-US" sz="2400" dirty="0" err="1"/>
              <a:t>berilgan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</a:t>
            </a:r>
            <a:r>
              <a:rPr lang="en-US" sz="2400" dirty="0" err="1"/>
              <a:t>ular</a:t>
            </a:r>
            <a:r>
              <a:rPr lang="en-US" sz="2400" dirty="0"/>
              <a:t> ham </a:t>
            </a:r>
            <a:r>
              <a:rPr lang="en-US" sz="2400" dirty="0" err="1"/>
              <a:t>ko‘rsatiladi</a:t>
            </a:r>
            <a:r>
              <a:rPr lang="en-US" sz="2400" dirty="0"/>
              <a:t>. </a:t>
            </a:r>
            <a:r>
              <a:rPr lang="en-US" sz="2400" dirty="0" err="1"/>
              <a:t>Arizada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grafik</a:t>
            </a:r>
            <a:r>
              <a:rPr lang="en-US" sz="2400" dirty="0"/>
              <a:t> </a:t>
            </a:r>
            <a:r>
              <a:rPr lang="en-US" sz="2400" dirty="0" err="1"/>
              <a:t>materiallarda</a:t>
            </a:r>
            <a:r>
              <a:rPr lang="en-US" sz="2400" dirty="0"/>
              <a:t> </a:t>
            </a:r>
            <a:r>
              <a:rPr lang="en-US" sz="2400" dirty="0" err="1"/>
              <a:t>mualliflar</a:t>
            </a:r>
            <a:r>
              <a:rPr lang="en-US" sz="2400" dirty="0"/>
              <a:t> </a:t>
            </a:r>
            <a:r>
              <a:rPr lang="en-US" sz="2400" dirty="0" err="1"/>
              <a:t>imzosi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to‘ldirilgan</a:t>
            </a:r>
            <a:r>
              <a:rPr lang="en-US" sz="2400" dirty="0"/>
              <a:t> kun </a:t>
            </a:r>
            <a:r>
              <a:rPr lang="en-US" sz="2400" dirty="0" err="1"/>
              <a:t>yoziladi</a:t>
            </a:r>
            <a:r>
              <a:rPr lang="en-US" sz="2400" dirty="0"/>
              <a:t>.</a:t>
            </a:r>
            <a:endParaRPr lang="ru-RU" sz="2400" dirty="0"/>
          </a:p>
          <a:p>
            <a:pPr lvl="0" algn="just"/>
            <a:endParaRPr lang="ru-RU" sz="2400" dirty="0"/>
          </a:p>
          <a:p>
            <a:pPr algn="just"/>
            <a:r>
              <a:rPr lang="en-US" sz="2400" dirty="0" smtClean="0"/>
              <a:t> 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1007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en-US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31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937" y="237597"/>
            <a:ext cx="881009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/>
              <a:t>B. </a:t>
            </a:r>
            <a:r>
              <a:rPr lang="en-US" sz="2400" b="1" dirty="0" err="1"/>
              <a:t>Ratsionalizatorlik</a:t>
            </a:r>
            <a:r>
              <a:rPr lang="en-US" sz="2400" b="1" dirty="0"/>
              <a:t> </a:t>
            </a:r>
            <a:r>
              <a:rPr lang="en-US" sz="2400" b="1" dirty="0" err="1"/>
              <a:t>taklifiga</a:t>
            </a:r>
            <a:r>
              <a:rPr lang="en-US" sz="2400" b="1" dirty="0"/>
              <a:t> </a:t>
            </a:r>
            <a:r>
              <a:rPr lang="en-US" sz="2400" b="1" dirty="0" err="1"/>
              <a:t>ariza</a:t>
            </a:r>
            <a:r>
              <a:rPr lang="en-US" sz="2400" b="1" dirty="0"/>
              <a:t> </a:t>
            </a:r>
            <a:r>
              <a:rPr lang="en-US" sz="2400" b="1" dirty="0" err="1"/>
              <a:t>berish</a:t>
            </a:r>
            <a:r>
              <a:rPr lang="en-US" sz="2400" b="1" dirty="0"/>
              <a:t> </a:t>
            </a:r>
            <a:r>
              <a:rPr lang="en-US" sz="2400" b="1" dirty="0" err="1"/>
              <a:t>tartibi</a:t>
            </a:r>
            <a:endParaRPr lang="ru-RU" sz="2400" dirty="0"/>
          </a:p>
          <a:p>
            <a:pPr algn="just"/>
            <a:r>
              <a:rPr lang="en-US" sz="2400" dirty="0" smtClean="0"/>
              <a:t>	</a:t>
            </a:r>
            <a:r>
              <a:rPr lang="en-US" sz="2400" dirty="0" err="1" smtClean="0"/>
              <a:t>Muallif</a:t>
            </a:r>
            <a:r>
              <a:rPr lang="en-US" sz="2400" dirty="0" smtClean="0"/>
              <a:t> </a:t>
            </a:r>
            <a:r>
              <a:rPr lang="en-US" sz="2400" dirty="0" err="1"/>
              <a:t>qayerda</a:t>
            </a:r>
            <a:r>
              <a:rPr lang="en-US" sz="2400" dirty="0"/>
              <a:t> </a:t>
            </a:r>
            <a:r>
              <a:rPr lang="en-US" sz="2400" dirty="0" err="1"/>
              <a:t>ishlashidan</a:t>
            </a:r>
            <a:r>
              <a:rPr lang="en-US" sz="2400" dirty="0"/>
              <a:t> </a:t>
            </a:r>
            <a:r>
              <a:rPr lang="en-US" sz="2400" dirty="0" err="1"/>
              <a:t>qat’iy</a:t>
            </a:r>
            <a:r>
              <a:rPr lang="en-US" sz="2400" dirty="0"/>
              <a:t> </a:t>
            </a:r>
            <a:r>
              <a:rPr lang="en-US" sz="2400" dirty="0" err="1"/>
              <a:t>nazar</a:t>
            </a:r>
            <a:r>
              <a:rPr lang="en-US" sz="2400" dirty="0"/>
              <a:t> </a:t>
            </a:r>
            <a:r>
              <a:rPr lang="en-US" sz="2400" dirty="0" err="1"/>
              <a:t>ratsionalizatorlik</a:t>
            </a:r>
            <a:r>
              <a:rPr lang="en-US" sz="2400" dirty="0"/>
              <a:t> </a:t>
            </a:r>
            <a:r>
              <a:rPr lang="en-US" sz="2400" dirty="0" err="1"/>
              <a:t>takliflari</a:t>
            </a:r>
            <a:r>
              <a:rPr lang="en-US" sz="2400" dirty="0"/>
              <a:t> </a:t>
            </a:r>
            <a:r>
              <a:rPr lang="en-US" sz="2400" dirty="0" err="1"/>
              <a:t>ariza</a:t>
            </a:r>
            <a:r>
              <a:rPr lang="en-US" sz="2400" dirty="0"/>
              <a:t> </a:t>
            </a:r>
            <a:r>
              <a:rPr lang="en-US" sz="2400" dirty="0" err="1"/>
              <a:t>bergan</a:t>
            </a:r>
            <a:r>
              <a:rPr lang="en-US" sz="2400" dirty="0"/>
              <a:t> </a:t>
            </a:r>
            <a:r>
              <a:rPr lang="en-US" sz="2400" dirty="0" err="1"/>
              <a:t>korxonaga</a:t>
            </a:r>
            <a:r>
              <a:rPr lang="en-US" sz="2400" dirty="0"/>
              <a:t> </a:t>
            </a:r>
            <a:r>
              <a:rPr lang="en-US" sz="2400" dirty="0" err="1"/>
              <a:t>beriladi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/>
              <a:t>Agar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vaqtning</a:t>
            </a:r>
            <a:r>
              <a:rPr lang="en-US" sz="2400" dirty="0"/>
              <a:t> </a:t>
            </a:r>
            <a:r>
              <a:rPr lang="en-US" sz="2400" dirty="0" err="1"/>
              <a:t>o‘zida</a:t>
            </a:r>
            <a:r>
              <a:rPr lang="en-US" sz="2400" dirty="0"/>
              <a:t> </a:t>
            </a:r>
            <a:r>
              <a:rPr lang="en-US" sz="2400" dirty="0" err="1"/>
              <a:t>taklif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necha</a:t>
            </a:r>
            <a:r>
              <a:rPr lang="en-US" sz="2400" dirty="0"/>
              <a:t> </a:t>
            </a:r>
            <a:r>
              <a:rPr lang="en-US" sz="2400" dirty="0" err="1"/>
              <a:t>korxonada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qilingan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</a:t>
            </a:r>
            <a:r>
              <a:rPr lang="en-US" sz="2400" dirty="0" err="1"/>
              <a:t>unda</a:t>
            </a:r>
            <a:r>
              <a:rPr lang="en-US" sz="2400" dirty="0"/>
              <a:t> </a:t>
            </a:r>
            <a:r>
              <a:rPr lang="en-US" sz="2400" dirty="0" err="1"/>
              <a:t>o‘sha</a:t>
            </a:r>
            <a:r>
              <a:rPr lang="en-US" sz="2400" dirty="0"/>
              <a:t> </a:t>
            </a:r>
            <a:r>
              <a:rPr lang="en-US" sz="2400" dirty="0" err="1"/>
              <a:t>korxonalarning</a:t>
            </a:r>
            <a:r>
              <a:rPr lang="en-US" sz="2400" dirty="0"/>
              <a:t> </a:t>
            </a:r>
            <a:r>
              <a:rPr lang="en-US" sz="2400" dirty="0" err="1"/>
              <a:t>vazirligiga</a:t>
            </a:r>
            <a:r>
              <a:rPr lang="en-US" sz="2400" dirty="0"/>
              <a:t> </a:t>
            </a:r>
            <a:r>
              <a:rPr lang="en-US" sz="2400" dirty="0" err="1"/>
              <a:t>beriladi</a:t>
            </a:r>
            <a:r>
              <a:rPr lang="en-US" sz="2400" dirty="0"/>
              <a:t>. </a:t>
            </a:r>
            <a:r>
              <a:rPr lang="en-US" sz="2400" dirty="0" err="1"/>
              <a:t>Ariza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sharoitlarda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qilinmaydi</a:t>
            </a:r>
            <a:r>
              <a:rPr lang="en-US" sz="2400" dirty="0"/>
              <a:t>:</a:t>
            </a:r>
            <a:endParaRPr lang="ru-RU" sz="2400" dirty="0"/>
          </a:p>
          <a:p>
            <a:pPr algn="just"/>
            <a:r>
              <a:rPr lang="en-US" sz="2400" dirty="0" err="1"/>
              <a:t>ariza</a:t>
            </a:r>
            <a:r>
              <a:rPr lang="en-US" sz="2400" dirty="0"/>
              <a:t> </a:t>
            </a:r>
            <a:r>
              <a:rPr lang="en-US" sz="2400" dirty="0" err="1"/>
              <a:t>talabga</a:t>
            </a:r>
            <a:r>
              <a:rPr lang="en-US" sz="2400" dirty="0"/>
              <a:t> </a:t>
            </a:r>
            <a:r>
              <a:rPr lang="en-US" sz="2400" dirty="0" err="1"/>
              <a:t>muvofiq</a:t>
            </a:r>
            <a:r>
              <a:rPr lang="en-US" sz="2400" dirty="0"/>
              <a:t> </a:t>
            </a:r>
            <a:r>
              <a:rPr lang="en-US" sz="2400" dirty="0" err="1"/>
              <a:t>to‘ldirilmagan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qayd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jurnaliga</a:t>
            </a:r>
            <a:r>
              <a:rPr lang="en-US" sz="2400" dirty="0"/>
              <a:t> </a:t>
            </a:r>
            <a:r>
              <a:rPr lang="en-US" sz="2400" dirty="0" err="1"/>
              <a:t>yozilmagan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;</a:t>
            </a:r>
            <a:endParaRPr lang="ru-RU" sz="2400" dirty="0"/>
          </a:p>
          <a:p>
            <a:pPr algn="just"/>
            <a:r>
              <a:rPr lang="en-US" sz="2400" dirty="0" err="1"/>
              <a:t>taklif</a:t>
            </a:r>
            <a:r>
              <a:rPr lang="en-US" sz="2400" dirty="0"/>
              <a:t> </a:t>
            </a:r>
            <a:r>
              <a:rPr lang="en-US" sz="2400" dirty="0" err="1"/>
              <a:t>korxonaga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vazirlikka</a:t>
            </a:r>
            <a:r>
              <a:rPr lang="en-US" sz="2400" dirty="0"/>
              <a:t> </a:t>
            </a:r>
            <a:r>
              <a:rPr lang="en-US" sz="2400" dirty="0" err="1"/>
              <a:t>qarashli</a:t>
            </a:r>
            <a:r>
              <a:rPr lang="en-US" sz="2400" dirty="0"/>
              <a:t> </a:t>
            </a:r>
            <a:r>
              <a:rPr lang="en-US" sz="2400" dirty="0" err="1"/>
              <a:t>bo‘lmagan</a:t>
            </a:r>
            <a:r>
              <a:rPr lang="en-US" sz="2400" dirty="0"/>
              <a:t> </a:t>
            </a:r>
            <a:r>
              <a:rPr lang="en-US" sz="2400" dirty="0" err="1"/>
              <a:t>taqdirda</a:t>
            </a:r>
            <a:r>
              <a:rPr lang="en-US" sz="2400" dirty="0"/>
              <a:t>.</a:t>
            </a:r>
            <a:endParaRPr lang="ru-RU" sz="2400" dirty="0"/>
          </a:p>
          <a:p>
            <a:r>
              <a:rPr lang="en-US" sz="2400" dirty="0"/>
              <a:t> </a:t>
            </a:r>
            <a:endParaRPr lang="ru-RU" sz="2400" dirty="0"/>
          </a:p>
          <a:p>
            <a:pPr lvl="0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219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en-US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32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6364" y="-7036"/>
            <a:ext cx="881834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/>
              <a:t>Ratsionalizatorlik</a:t>
            </a:r>
            <a:r>
              <a:rPr lang="en-US" sz="2400" b="1" dirty="0"/>
              <a:t> </a:t>
            </a:r>
            <a:r>
              <a:rPr lang="en-US" sz="2400" b="1" dirty="0" err="1"/>
              <a:t>takliflari</a:t>
            </a:r>
            <a:r>
              <a:rPr lang="en-US" sz="2400" b="1" dirty="0"/>
              <a:t> </a:t>
            </a:r>
            <a:r>
              <a:rPr lang="en-US" sz="2400" b="1" dirty="0" err="1"/>
              <a:t>uchun</a:t>
            </a:r>
            <a:r>
              <a:rPr lang="en-US" sz="2400" b="1" dirty="0"/>
              <a:t> </a:t>
            </a:r>
            <a:r>
              <a:rPr lang="en-US" sz="2400" b="1" dirty="0" err="1"/>
              <a:t>berilgan</a:t>
            </a:r>
            <a:r>
              <a:rPr lang="en-US" sz="2400" b="1" dirty="0"/>
              <a:t> </a:t>
            </a:r>
            <a:r>
              <a:rPr lang="en-US" sz="2400" b="1" dirty="0" err="1"/>
              <a:t>arizani</a:t>
            </a:r>
            <a:r>
              <a:rPr lang="en-US" sz="2400" b="1" dirty="0"/>
              <a:t> </a:t>
            </a:r>
            <a:r>
              <a:rPr lang="en-US" sz="2400" b="1" dirty="0" err="1"/>
              <a:t>ko‘rib</a:t>
            </a:r>
            <a:endParaRPr lang="ru-RU" sz="2400" dirty="0"/>
          </a:p>
          <a:p>
            <a:pPr algn="ctr"/>
            <a:r>
              <a:rPr lang="en-US" sz="2400" b="1" dirty="0" err="1"/>
              <a:t>chiqish</a:t>
            </a:r>
            <a:r>
              <a:rPr lang="en-US" sz="2400" b="1" dirty="0"/>
              <a:t> </a:t>
            </a:r>
            <a:r>
              <a:rPr lang="en-US" sz="2400" b="1" dirty="0" err="1"/>
              <a:t>tartibi</a:t>
            </a:r>
            <a:endParaRPr lang="ru-RU" sz="2400" dirty="0"/>
          </a:p>
          <a:p>
            <a:pPr algn="just"/>
            <a:r>
              <a:rPr lang="en-US" sz="2400" dirty="0" smtClean="0"/>
              <a:t>	</a:t>
            </a:r>
            <a:r>
              <a:rPr lang="en-US" sz="2400" dirty="0" err="1" smtClean="0"/>
              <a:t>Qabul</a:t>
            </a:r>
            <a:r>
              <a:rPr lang="en-US" sz="2400" dirty="0" smtClean="0"/>
              <a:t> </a:t>
            </a:r>
            <a:r>
              <a:rPr lang="en-US" sz="2400" dirty="0" err="1"/>
              <a:t>qilingan</a:t>
            </a:r>
            <a:r>
              <a:rPr lang="en-US" sz="2400" dirty="0"/>
              <a:t> </a:t>
            </a:r>
            <a:r>
              <a:rPr lang="en-US" sz="2400" dirty="0" err="1"/>
              <a:t>ariza</a:t>
            </a:r>
            <a:r>
              <a:rPr lang="en-US" sz="2400" dirty="0"/>
              <a:t> </a:t>
            </a:r>
            <a:r>
              <a:rPr lang="en-US" sz="2400" dirty="0" err="1"/>
              <a:t>korxonaning</a:t>
            </a:r>
            <a:r>
              <a:rPr lang="en-US" sz="2400" dirty="0"/>
              <a:t> </a:t>
            </a:r>
            <a:r>
              <a:rPr lang="en-US" sz="2400" dirty="0" err="1"/>
              <a:t>qaysi</a:t>
            </a:r>
            <a:r>
              <a:rPr lang="en-US" sz="2400" dirty="0"/>
              <a:t> </a:t>
            </a:r>
            <a:r>
              <a:rPr lang="en-US" sz="2400" dirty="0" err="1"/>
              <a:t>bo‘limiga</a:t>
            </a:r>
            <a:r>
              <a:rPr lang="en-US" sz="2400" dirty="0"/>
              <a:t> </a:t>
            </a:r>
            <a:r>
              <a:rPr lang="en-US" sz="2400" dirty="0" err="1"/>
              <a:t>taalluqli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u </a:t>
            </a:r>
            <a:r>
              <a:rPr lang="en-US" sz="2400" dirty="0" err="1"/>
              <a:t>o‘sha</a:t>
            </a:r>
            <a:r>
              <a:rPr lang="en-US" sz="2400" dirty="0"/>
              <a:t> </a:t>
            </a:r>
            <a:r>
              <a:rPr lang="en-US" sz="2400" dirty="0" err="1"/>
              <a:t>yerga</a:t>
            </a:r>
            <a:r>
              <a:rPr lang="en-US" sz="2400" dirty="0"/>
              <a:t> </a:t>
            </a:r>
            <a:r>
              <a:rPr lang="en-US" sz="2400" dirty="0" err="1"/>
              <a:t>ko‘rib</a:t>
            </a:r>
            <a:r>
              <a:rPr lang="en-US" sz="2400" dirty="0"/>
              <a:t> </a:t>
            </a:r>
            <a:r>
              <a:rPr lang="en-US" sz="2400" dirty="0" err="1"/>
              <a:t>chiqish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yuboriladi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/>
              <a:t>Agar </a:t>
            </a:r>
            <a:r>
              <a:rPr lang="en-US" sz="2400" dirty="0" err="1"/>
              <a:t>vazirlikning</a:t>
            </a:r>
            <a:r>
              <a:rPr lang="en-US" sz="2400" dirty="0"/>
              <a:t> </a:t>
            </a:r>
            <a:r>
              <a:rPr lang="en-US" sz="2400" dirty="0" err="1"/>
              <a:t>o‘zida</a:t>
            </a:r>
            <a:r>
              <a:rPr lang="en-US" sz="2400" dirty="0"/>
              <a:t> </a:t>
            </a:r>
            <a:r>
              <a:rPr lang="en-US" sz="2400" dirty="0" err="1"/>
              <a:t>ro‘yxatdan</a:t>
            </a:r>
            <a:r>
              <a:rPr lang="en-US" sz="2400" dirty="0"/>
              <a:t> </a:t>
            </a:r>
            <a:r>
              <a:rPr lang="en-US" sz="2400" dirty="0" err="1"/>
              <a:t>o‘tgan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u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vazirlik</a:t>
            </a:r>
            <a:r>
              <a:rPr lang="en-US" sz="2400" dirty="0"/>
              <a:t> </a:t>
            </a:r>
            <a:r>
              <a:rPr lang="en-US" sz="2400" dirty="0" err="1"/>
              <a:t>tasarrufidagi</a:t>
            </a:r>
            <a:r>
              <a:rPr lang="en-US" sz="2400" dirty="0"/>
              <a:t> </a:t>
            </a:r>
            <a:r>
              <a:rPr lang="en-US" sz="2400" dirty="0" err="1"/>
              <a:t>ilmiy-tekshirish</a:t>
            </a:r>
            <a:r>
              <a:rPr lang="en-US" sz="2400" dirty="0"/>
              <a:t>, </a:t>
            </a:r>
            <a:r>
              <a:rPr lang="en-US" sz="2400" dirty="0" err="1"/>
              <a:t>loyiha-konstruktorlik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texnologik</a:t>
            </a:r>
            <a:r>
              <a:rPr lang="en-US" sz="2400" dirty="0"/>
              <a:t> </a:t>
            </a:r>
            <a:r>
              <a:rPr lang="en-US" sz="2400" dirty="0" err="1"/>
              <a:t>tashkilotlarga</a:t>
            </a:r>
            <a:r>
              <a:rPr lang="en-US" sz="2400" dirty="0"/>
              <a:t> </a:t>
            </a:r>
            <a:r>
              <a:rPr lang="en-US" sz="2400" dirty="0" err="1"/>
              <a:t>tekshirish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yuboriladi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Xulosa</a:t>
            </a:r>
            <a:r>
              <a:rPr lang="en-US" sz="2400" dirty="0"/>
              <a:t> </a:t>
            </a:r>
            <a:r>
              <a:rPr lang="en-US" sz="2400" dirty="0" err="1"/>
              <a:t>qismida</a:t>
            </a:r>
            <a:r>
              <a:rPr lang="en-US" sz="2400" dirty="0"/>
              <a:t> </a:t>
            </a:r>
            <a:r>
              <a:rPr lang="en-US" sz="2400" dirty="0" err="1"/>
              <a:t>berilgan</a:t>
            </a:r>
            <a:r>
              <a:rPr lang="en-US" sz="2400" dirty="0"/>
              <a:t> </a:t>
            </a:r>
            <a:r>
              <a:rPr lang="en-US" sz="2400" dirty="0" err="1"/>
              <a:t>taklifning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yechimlari</a:t>
            </a:r>
            <a:r>
              <a:rPr lang="en-US" sz="2400" dirty="0"/>
              <a:t> </a:t>
            </a:r>
            <a:r>
              <a:rPr lang="en-US" sz="2400" dirty="0" err="1"/>
              <a:t>tasdiqlangan</a:t>
            </a:r>
            <a:r>
              <a:rPr lang="en-US" sz="2400" dirty="0"/>
              <a:t>, </a:t>
            </a:r>
            <a:r>
              <a:rPr lang="en-US" sz="2400" dirty="0" err="1"/>
              <a:t>yangilik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foydaliligi</a:t>
            </a:r>
            <a:r>
              <a:rPr lang="en-US" sz="2400" dirty="0"/>
              <a:t> </a:t>
            </a:r>
            <a:r>
              <a:rPr lang="en-US" sz="2400" dirty="0" err="1"/>
              <a:t>ko‘rsatilgan</a:t>
            </a:r>
            <a:r>
              <a:rPr lang="en-US" sz="2400" dirty="0"/>
              <a:t> </a:t>
            </a:r>
            <a:r>
              <a:rPr lang="en-US" sz="2400" dirty="0" err="1"/>
              <a:t>bo‘lishi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 </a:t>
            </a:r>
            <a:r>
              <a:rPr lang="en-US" sz="2400" dirty="0" err="1"/>
              <a:t>Arizaning</a:t>
            </a:r>
            <a:r>
              <a:rPr lang="en-US" sz="2400" dirty="0"/>
              <a:t> «</a:t>
            </a:r>
            <a:r>
              <a:rPr lang="en-US" sz="2400" dirty="0" err="1"/>
              <a:t>Xulosa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takliflar</a:t>
            </a:r>
            <a:r>
              <a:rPr lang="en-US" sz="2400" dirty="0"/>
              <a:t>» </a:t>
            </a:r>
            <a:r>
              <a:rPr lang="en-US" sz="2400" dirty="0" err="1"/>
              <a:t>qismiga</a:t>
            </a:r>
            <a:r>
              <a:rPr lang="en-US" sz="2400" dirty="0"/>
              <a:t> </a:t>
            </a:r>
            <a:r>
              <a:rPr lang="en-US" sz="2400" dirty="0" err="1"/>
              <a:t>xulosa</a:t>
            </a:r>
            <a:r>
              <a:rPr lang="en-US" sz="2400" dirty="0"/>
              <a:t> </a:t>
            </a:r>
            <a:r>
              <a:rPr lang="en-US" sz="2400" dirty="0" err="1"/>
              <a:t>bergan</a:t>
            </a:r>
            <a:r>
              <a:rPr lang="en-US" sz="2400" dirty="0"/>
              <a:t> </a:t>
            </a:r>
            <a:r>
              <a:rPr lang="en-US" sz="2400" dirty="0" err="1"/>
              <a:t>mutaxassisning</a:t>
            </a:r>
            <a:r>
              <a:rPr lang="en-US" sz="2400" dirty="0"/>
              <a:t> </a:t>
            </a:r>
            <a:r>
              <a:rPr lang="en-US" sz="2400" dirty="0" err="1"/>
              <a:t>familiyasi</a:t>
            </a:r>
            <a:r>
              <a:rPr lang="en-US" sz="2400" dirty="0"/>
              <a:t>, </a:t>
            </a:r>
            <a:r>
              <a:rPr lang="en-US" sz="2400" dirty="0" err="1"/>
              <a:t>ismi</a:t>
            </a:r>
            <a:r>
              <a:rPr lang="en-US" sz="2400" dirty="0"/>
              <a:t> </a:t>
            </a:r>
            <a:r>
              <a:rPr lang="en-US" sz="2400" dirty="0" err="1"/>
              <a:t>sharifi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imzosi</a:t>
            </a:r>
            <a:r>
              <a:rPr lang="en-US" sz="2400" dirty="0"/>
              <a:t>, </a:t>
            </a:r>
            <a:r>
              <a:rPr lang="en-US" sz="2400" dirty="0" err="1"/>
              <a:t>kuni</a:t>
            </a:r>
            <a:r>
              <a:rPr lang="en-US" sz="2400" dirty="0"/>
              <a:t> </a:t>
            </a:r>
            <a:r>
              <a:rPr lang="en-US" sz="2400" dirty="0" err="1"/>
              <a:t>yozib</a:t>
            </a:r>
            <a:r>
              <a:rPr lang="en-US" sz="2400" dirty="0"/>
              <a:t> </a:t>
            </a:r>
            <a:r>
              <a:rPr lang="en-US" sz="2400" dirty="0" err="1"/>
              <a:t>qo‘yiladi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Taklif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qaror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qilinadi</a:t>
            </a:r>
            <a:r>
              <a:rPr lang="en-US" sz="2400" dirty="0" smtClean="0"/>
              <a:t>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 err="1"/>
              <a:t>ratsionalizatorlik</a:t>
            </a:r>
            <a:r>
              <a:rPr lang="en-US" sz="2400" dirty="0"/>
              <a:t> </a:t>
            </a:r>
            <a:r>
              <a:rPr lang="en-US" sz="2400" dirty="0" err="1"/>
              <a:t>taklifi</a:t>
            </a:r>
            <a:r>
              <a:rPr lang="en-US" sz="2400" dirty="0"/>
              <a:t> tan </a:t>
            </a:r>
            <a:r>
              <a:rPr lang="en-US" sz="2400" dirty="0" err="1"/>
              <a:t>olinib</a:t>
            </a:r>
            <a:r>
              <a:rPr lang="en-US" sz="2400" dirty="0"/>
              <a:t>,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chiqarishga</a:t>
            </a:r>
            <a:r>
              <a:rPr lang="en-US" sz="2400" dirty="0"/>
              <a:t> </a:t>
            </a:r>
            <a:r>
              <a:rPr lang="en-US" sz="2400" dirty="0" err="1"/>
              <a:t>tadbiq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;</a:t>
            </a:r>
            <a:endParaRPr lang="ru-RU" sz="24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400" dirty="0" err="1"/>
              <a:t>taklifni</a:t>
            </a:r>
            <a:r>
              <a:rPr lang="ru-RU" sz="2400" dirty="0"/>
              <a:t> </a:t>
            </a:r>
            <a:r>
              <a:rPr lang="ru-RU" sz="2400" dirty="0" err="1"/>
              <a:t>tekshirish</a:t>
            </a:r>
            <a:r>
              <a:rPr lang="ru-RU" sz="2400" dirty="0"/>
              <a:t> </a:t>
            </a:r>
            <a:r>
              <a:rPr lang="ru-RU" sz="2400" dirty="0" err="1"/>
              <a:t>uchun</a:t>
            </a:r>
            <a:r>
              <a:rPr lang="ru-RU" sz="2400" dirty="0"/>
              <a:t> </a:t>
            </a:r>
            <a:r>
              <a:rPr lang="ru-RU" sz="2400" dirty="0" err="1"/>
              <a:t>yuborish</a:t>
            </a:r>
            <a:r>
              <a:rPr lang="ru-RU" sz="2400" dirty="0"/>
              <a:t>;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400" dirty="0" err="1"/>
              <a:t>taklifni</a:t>
            </a:r>
            <a:r>
              <a:rPr lang="ru-RU" sz="2400" dirty="0"/>
              <a:t> </a:t>
            </a:r>
            <a:r>
              <a:rPr lang="ru-RU" sz="2400" dirty="0" err="1"/>
              <a:t>qaytarib</a:t>
            </a:r>
            <a:r>
              <a:rPr lang="ru-RU" sz="2400" dirty="0"/>
              <a:t> </a:t>
            </a:r>
            <a:r>
              <a:rPr lang="ru-RU" sz="2400" dirty="0" err="1"/>
              <a:t>berish</a:t>
            </a:r>
            <a:r>
              <a:rPr lang="ru-RU" sz="2400" dirty="0"/>
              <a:t>.</a:t>
            </a:r>
          </a:p>
          <a:p>
            <a:pPr algn="just"/>
            <a:r>
              <a:rPr lang="en-US" sz="2400" dirty="0" smtClean="0"/>
              <a:t> 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26274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en-US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33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5386" y="294202"/>
            <a:ext cx="880227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/>
              <a:t>Ariza</a:t>
            </a:r>
            <a:r>
              <a:rPr lang="ru-RU" sz="2400" dirty="0"/>
              <a:t> </a:t>
            </a:r>
            <a:r>
              <a:rPr lang="ru-RU" sz="2400" dirty="0" err="1"/>
              <a:t>korxonaga</a:t>
            </a:r>
            <a:r>
              <a:rPr lang="ru-RU" sz="2400" dirty="0"/>
              <a:t> </a:t>
            </a:r>
            <a:r>
              <a:rPr lang="ru-RU" sz="2400" dirty="0" err="1"/>
              <a:t>berilgan</a:t>
            </a:r>
            <a:r>
              <a:rPr lang="ru-RU" sz="2400" dirty="0"/>
              <a:t> </a:t>
            </a:r>
            <a:r>
              <a:rPr lang="ru-RU" sz="2400" dirty="0" err="1"/>
              <a:t>bo‘lsa</a:t>
            </a:r>
            <a:r>
              <a:rPr lang="ru-RU" sz="2400" dirty="0"/>
              <a:t> 15 </a:t>
            </a:r>
            <a:r>
              <a:rPr lang="ru-RU" sz="2400" dirty="0" err="1"/>
              <a:t>kun</a:t>
            </a:r>
            <a:r>
              <a:rPr lang="ru-RU" sz="2400" dirty="0"/>
              <a:t> </a:t>
            </a:r>
            <a:r>
              <a:rPr lang="ru-RU" sz="2400" dirty="0" err="1"/>
              <a:t>ichida</a:t>
            </a:r>
            <a:r>
              <a:rPr lang="ru-RU" sz="2400" dirty="0"/>
              <a:t>, </a:t>
            </a:r>
            <a:r>
              <a:rPr lang="ru-RU" sz="2400" dirty="0" err="1"/>
              <a:t>vazirlikka</a:t>
            </a:r>
            <a:r>
              <a:rPr lang="ru-RU" sz="2400" dirty="0"/>
              <a:t> </a:t>
            </a:r>
            <a:r>
              <a:rPr lang="en-US" sz="2400" dirty="0" smtClean="0"/>
              <a:t>	</a:t>
            </a:r>
            <a:r>
              <a:rPr lang="ru-RU" sz="2400" dirty="0" err="1" smtClean="0"/>
              <a:t>berilgan</a:t>
            </a:r>
            <a:r>
              <a:rPr lang="ru-RU" sz="2400" dirty="0" smtClean="0"/>
              <a:t> </a:t>
            </a:r>
            <a:r>
              <a:rPr lang="ru-RU" sz="2400" dirty="0" err="1"/>
              <a:t>bo‘lsa</a:t>
            </a:r>
            <a:r>
              <a:rPr lang="ru-RU" sz="2400" dirty="0"/>
              <a:t> 1,5 </a:t>
            </a:r>
            <a:r>
              <a:rPr lang="ru-RU" sz="2400" dirty="0" err="1"/>
              <a:t>oy</a:t>
            </a:r>
            <a:r>
              <a:rPr lang="ru-RU" sz="2400" dirty="0"/>
              <a:t> </a:t>
            </a:r>
            <a:r>
              <a:rPr lang="ru-RU" sz="2400" dirty="0" err="1"/>
              <a:t>ichida</a:t>
            </a:r>
            <a:r>
              <a:rPr lang="ru-RU" sz="2400" dirty="0"/>
              <a:t> </a:t>
            </a:r>
            <a:r>
              <a:rPr lang="ru-RU" sz="2400" dirty="0" err="1"/>
              <a:t>xulosa</a:t>
            </a:r>
            <a:r>
              <a:rPr lang="ru-RU" sz="2400" dirty="0"/>
              <a:t> </a:t>
            </a:r>
            <a:r>
              <a:rPr lang="ru-RU" sz="2400" dirty="0" err="1"/>
              <a:t>qabul</a:t>
            </a:r>
            <a:r>
              <a:rPr lang="ru-RU" sz="2400" dirty="0"/>
              <a:t> </a:t>
            </a:r>
            <a:r>
              <a:rPr lang="ru-RU" sz="2400" dirty="0" err="1"/>
              <a:t>qilinishi</a:t>
            </a:r>
            <a:r>
              <a:rPr lang="ru-RU" sz="2400" dirty="0"/>
              <a:t> </a:t>
            </a:r>
            <a:r>
              <a:rPr lang="ru-RU" sz="2400" dirty="0" err="1"/>
              <a:t>kerak</a:t>
            </a:r>
            <a:r>
              <a:rPr lang="ru-RU" sz="2400" dirty="0"/>
              <a:t>. </a:t>
            </a:r>
            <a:r>
              <a:rPr lang="ru-RU" sz="2400" dirty="0" err="1"/>
              <a:t>Qabul</a:t>
            </a:r>
            <a:r>
              <a:rPr lang="ru-RU" sz="2400" dirty="0"/>
              <a:t> </a:t>
            </a:r>
            <a:r>
              <a:rPr lang="ru-RU" sz="2400" dirty="0" err="1"/>
              <a:t>qilingan</a:t>
            </a:r>
            <a:r>
              <a:rPr lang="ru-RU" sz="2400" dirty="0"/>
              <a:t> </a:t>
            </a:r>
            <a:r>
              <a:rPr lang="ru-RU" sz="2400" dirty="0" err="1"/>
              <a:t>xulosa</a:t>
            </a:r>
            <a:r>
              <a:rPr lang="ru-RU" sz="2400" dirty="0"/>
              <a:t> </a:t>
            </a:r>
            <a:r>
              <a:rPr lang="ru-RU" sz="2400" dirty="0" err="1"/>
              <a:t>mulohazasi</a:t>
            </a:r>
            <a:r>
              <a:rPr lang="ru-RU" sz="2400" dirty="0"/>
              <a:t> </a:t>
            </a:r>
            <a:r>
              <a:rPr lang="ru-RU" sz="2400" dirty="0" err="1"/>
              <a:t>muallifga</a:t>
            </a:r>
            <a:r>
              <a:rPr lang="ru-RU" sz="2400" dirty="0"/>
              <a:t> </a:t>
            </a:r>
            <a:r>
              <a:rPr lang="ru-RU" sz="2400" dirty="0" err="1"/>
              <a:t>yetkazilishi</a:t>
            </a:r>
            <a:r>
              <a:rPr lang="ru-RU" sz="2400" dirty="0"/>
              <a:t> </a:t>
            </a:r>
            <a:r>
              <a:rPr lang="ru-RU" sz="2400" dirty="0" err="1"/>
              <a:t>kerak</a:t>
            </a:r>
            <a:r>
              <a:rPr lang="ru-RU" sz="2400" dirty="0"/>
              <a:t>.</a:t>
            </a:r>
          </a:p>
          <a:p>
            <a:pPr algn="just"/>
            <a:r>
              <a:rPr lang="ru-RU" sz="2400" dirty="0" err="1"/>
              <a:t>Ratsionalizatorlik</a:t>
            </a:r>
            <a:r>
              <a:rPr lang="ru-RU" sz="2400" dirty="0"/>
              <a:t> </a:t>
            </a:r>
            <a:r>
              <a:rPr lang="ru-RU" sz="2400" dirty="0" err="1"/>
              <a:t>taklifini</a:t>
            </a:r>
            <a:r>
              <a:rPr lang="ru-RU" sz="2400" dirty="0"/>
              <a:t> </a:t>
            </a:r>
            <a:r>
              <a:rPr lang="ru-RU" sz="2400" dirty="0" err="1"/>
              <a:t>tan</a:t>
            </a:r>
            <a:r>
              <a:rPr lang="ru-RU" sz="2400" dirty="0"/>
              <a:t> </a:t>
            </a:r>
            <a:r>
              <a:rPr lang="ru-RU" sz="2400" dirty="0" err="1"/>
              <a:t>olishda</a:t>
            </a:r>
            <a:r>
              <a:rPr lang="ru-RU" sz="2400" dirty="0"/>
              <a:t> </a:t>
            </a:r>
            <a:r>
              <a:rPr lang="ru-RU" sz="2400" dirty="0" err="1"/>
              <a:t>korxona</a:t>
            </a:r>
            <a:r>
              <a:rPr lang="ru-RU" sz="2400" dirty="0"/>
              <a:t> </a:t>
            </a:r>
            <a:r>
              <a:rPr lang="ru-RU" sz="2400" dirty="0" err="1"/>
              <a:t>rahbaridan</a:t>
            </a:r>
            <a:r>
              <a:rPr lang="ru-RU" sz="2400" dirty="0"/>
              <a:t> </a:t>
            </a:r>
            <a:r>
              <a:rPr lang="ru-RU" sz="2400" dirty="0" err="1"/>
              <a:t>tashqari</a:t>
            </a:r>
            <a:r>
              <a:rPr lang="ru-RU" sz="2400" dirty="0"/>
              <a:t> </a:t>
            </a:r>
            <a:r>
              <a:rPr lang="ru-RU" sz="2400" dirty="0" err="1"/>
              <a:t>uning</a:t>
            </a:r>
            <a:r>
              <a:rPr lang="ru-RU" sz="2400" dirty="0"/>
              <a:t> </a:t>
            </a:r>
            <a:r>
              <a:rPr lang="ru-RU" sz="2400" dirty="0" err="1"/>
              <a:t>o‘rinbosarlari</a:t>
            </a:r>
            <a:r>
              <a:rPr lang="ru-RU" sz="2400" dirty="0"/>
              <a:t>, </a:t>
            </a:r>
            <a:r>
              <a:rPr lang="ru-RU" sz="2400" dirty="0" err="1"/>
              <a:t>bosh</a:t>
            </a:r>
            <a:r>
              <a:rPr lang="ru-RU" sz="2400" dirty="0"/>
              <a:t> </a:t>
            </a:r>
            <a:r>
              <a:rPr lang="ru-RU" sz="2400" dirty="0" err="1"/>
              <a:t>muhandis</a:t>
            </a:r>
            <a:r>
              <a:rPr lang="ru-RU" sz="2400" dirty="0"/>
              <a:t>, </a:t>
            </a:r>
            <a:r>
              <a:rPr lang="ru-RU" sz="2400" dirty="0" err="1"/>
              <a:t>bosh</a:t>
            </a:r>
            <a:r>
              <a:rPr lang="ru-RU" sz="2400" dirty="0"/>
              <a:t> </a:t>
            </a:r>
            <a:r>
              <a:rPr lang="ru-RU" sz="2400" dirty="0" err="1"/>
              <a:t>menejer</a:t>
            </a:r>
            <a:r>
              <a:rPr lang="ru-RU" sz="2400" dirty="0"/>
              <a:t>, </a:t>
            </a:r>
            <a:r>
              <a:rPr lang="ru-RU" sz="2400" dirty="0" err="1"/>
              <a:t>bosh</a:t>
            </a:r>
            <a:r>
              <a:rPr lang="ru-RU" sz="2400" dirty="0"/>
              <a:t> </a:t>
            </a:r>
            <a:r>
              <a:rPr lang="ru-RU" sz="2400" dirty="0" err="1"/>
              <a:t>iqtisodchilar</a:t>
            </a:r>
            <a:r>
              <a:rPr lang="ru-RU" sz="2400" dirty="0"/>
              <a:t> </a:t>
            </a:r>
            <a:r>
              <a:rPr lang="ru-RU" sz="2400" dirty="0" err="1"/>
              <a:t>qatnashadilar</a:t>
            </a:r>
            <a:r>
              <a:rPr lang="ru-RU" sz="2400" dirty="0"/>
              <a:t>. </a:t>
            </a:r>
            <a:r>
              <a:rPr lang="ru-RU" sz="2400" dirty="0" err="1"/>
              <a:t>Shundan</a:t>
            </a:r>
            <a:r>
              <a:rPr lang="ru-RU" sz="2400" dirty="0"/>
              <a:t> </a:t>
            </a:r>
            <a:r>
              <a:rPr lang="ru-RU" sz="2400" dirty="0" err="1"/>
              <a:t>keyin</a:t>
            </a:r>
            <a:r>
              <a:rPr lang="ru-RU" sz="2400" dirty="0"/>
              <a:t> </a:t>
            </a:r>
            <a:r>
              <a:rPr lang="ru-RU" sz="2400" dirty="0" err="1"/>
              <a:t>korxona</a:t>
            </a:r>
            <a:r>
              <a:rPr lang="ru-RU" sz="2400" dirty="0"/>
              <a:t> </a:t>
            </a:r>
            <a:r>
              <a:rPr lang="ru-RU" sz="2400" dirty="0" err="1"/>
              <a:t>jurnaliga</a:t>
            </a:r>
            <a:r>
              <a:rPr lang="ru-RU" sz="2400" dirty="0"/>
              <a:t> </a:t>
            </a:r>
            <a:r>
              <a:rPr lang="ru-RU" sz="2400" dirty="0" err="1"/>
              <a:t>qayd</a:t>
            </a:r>
            <a:r>
              <a:rPr lang="ru-RU" sz="2400" dirty="0"/>
              <a:t> </a:t>
            </a:r>
            <a:r>
              <a:rPr lang="ru-RU" sz="2400" dirty="0" err="1"/>
              <a:t>qilinadi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arizaning</a:t>
            </a:r>
            <a:r>
              <a:rPr lang="ru-RU" sz="2400" dirty="0"/>
              <a:t> «</a:t>
            </a:r>
            <a:r>
              <a:rPr lang="ru-RU" sz="2400" dirty="0" err="1"/>
              <a:t>Qaror</a:t>
            </a:r>
            <a:r>
              <a:rPr lang="ru-RU" sz="2400" dirty="0"/>
              <a:t> </a:t>
            </a:r>
            <a:r>
              <a:rPr lang="ru-RU" sz="2400" dirty="0" err="1"/>
              <a:t>qabul</a:t>
            </a:r>
            <a:r>
              <a:rPr lang="ru-RU" sz="2400" dirty="0"/>
              <a:t> </a:t>
            </a:r>
            <a:r>
              <a:rPr lang="ru-RU" sz="2400" dirty="0" err="1"/>
              <a:t>qilish</a:t>
            </a:r>
            <a:r>
              <a:rPr lang="ru-RU" sz="2400" dirty="0"/>
              <a:t>» </a:t>
            </a:r>
            <a:r>
              <a:rPr lang="ru-RU" sz="2400" dirty="0" err="1"/>
              <a:t>qismiga</a:t>
            </a:r>
            <a:r>
              <a:rPr lang="ru-RU" sz="2400" dirty="0"/>
              <a:t> </a:t>
            </a:r>
            <a:r>
              <a:rPr lang="ru-RU" sz="2400" dirty="0" err="1"/>
              <a:t>o‘zlarining</a:t>
            </a:r>
            <a:r>
              <a:rPr lang="ru-RU" sz="2400" dirty="0"/>
              <a:t> </a:t>
            </a:r>
            <a:r>
              <a:rPr lang="ru-RU" sz="2400" dirty="0" err="1"/>
              <a:t>mulohazalarini</a:t>
            </a:r>
            <a:r>
              <a:rPr lang="ru-RU" sz="2400" dirty="0"/>
              <a:t> </a:t>
            </a:r>
            <a:r>
              <a:rPr lang="ru-RU" sz="2400" dirty="0" err="1"/>
              <a:t>yozadilar</a:t>
            </a:r>
            <a:r>
              <a:rPr lang="ru-RU" sz="2400" dirty="0"/>
              <a:t>. </a:t>
            </a:r>
            <a:r>
              <a:rPr lang="en-US" sz="2400" dirty="0" err="1"/>
              <a:t>Qaror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qilingandan</a:t>
            </a:r>
            <a:r>
              <a:rPr lang="en-US" sz="2400" dirty="0"/>
              <a:t> </a:t>
            </a:r>
            <a:r>
              <a:rPr lang="en-US" sz="2400" dirty="0" err="1"/>
              <a:t>so‘ng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oy</a:t>
            </a:r>
            <a:r>
              <a:rPr lang="en-US" sz="2400" dirty="0"/>
              <a:t> </a:t>
            </a:r>
            <a:r>
              <a:rPr lang="en-US" sz="2400" dirty="0" err="1"/>
              <a:t>muddat</a:t>
            </a:r>
            <a:r>
              <a:rPr lang="en-US" sz="2400" dirty="0"/>
              <a:t> </a:t>
            </a:r>
            <a:r>
              <a:rPr lang="en-US" sz="2400" dirty="0" err="1"/>
              <a:t>ichida</a:t>
            </a:r>
            <a:r>
              <a:rPr lang="en-US" sz="2400" dirty="0"/>
              <a:t> </a:t>
            </a:r>
            <a:r>
              <a:rPr lang="en-US" sz="2400" dirty="0" err="1"/>
              <a:t>muallifga</a:t>
            </a:r>
            <a:r>
              <a:rPr lang="en-US" sz="2400" dirty="0"/>
              <a:t> </a:t>
            </a:r>
            <a:r>
              <a:rPr lang="en-US" sz="2400" dirty="0" err="1"/>
              <a:t>guvohnoma</a:t>
            </a:r>
            <a:r>
              <a:rPr lang="en-US" sz="2400" dirty="0"/>
              <a:t> </a:t>
            </a:r>
            <a:r>
              <a:rPr lang="en-US" sz="2400" dirty="0" err="1"/>
              <a:t>beriladi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smtClean="0"/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0429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en-US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34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2163" y="219300"/>
            <a:ext cx="8794037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/>
              <a:t>Ilmiy</a:t>
            </a:r>
            <a:r>
              <a:rPr lang="en-US" sz="2400" b="1" dirty="0"/>
              <a:t> </a:t>
            </a:r>
            <a:r>
              <a:rPr lang="en-US" sz="2400" b="1" dirty="0" err="1"/>
              <a:t>izlanishlarni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endParaRPr lang="ru-RU" sz="2400" dirty="0"/>
          </a:p>
          <a:p>
            <a:pPr algn="just"/>
            <a:r>
              <a:rPr lang="en-US" sz="2400" dirty="0"/>
              <a:t> 	</a:t>
            </a:r>
            <a:r>
              <a:rPr lang="en-US" sz="2400" dirty="0" err="1" smtClean="0"/>
              <a:t>Innovatsion</a:t>
            </a:r>
            <a:r>
              <a:rPr lang="en-US" sz="2400" dirty="0" smtClean="0"/>
              <a:t> </a:t>
            </a:r>
            <a:r>
              <a:rPr lang="en-US" sz="2400" dirty="0" err="1"/>
              <a:t>loyihalarni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ko‘p</a:t>
            </a:r>
            <a:r>
              <a:rPr lang="en-US" sz="2400" dirty="0"/>
              <a:t> </a:t>
            </a:r>
            <a:r>
              <a:rPr lang="en-US" sz="2400" dirty="0" err="1"/>
              <a:t>jihatidan</a:t>
            </a:r>
            <a:r>
              <a:rPr lang="en-US" sz="2400" dirty="0"/>
              <a:t> individual </a:t>
            </a:r>
            <a:r>
              <a:rPr lang="en-US" sz="2400" dirty="0" err="1"/>
              <a:t>tajriba</a:t>
            </a:r>
            <a:r>
              <a:rPr lang="en-US" sz="2400" dirty="0"/>
              <a:t>, </a:t>
            </a:r>
            <a:r>
              <a:rPr lang="en-US" sz="2400" dirty="0" err="1"/>
              <a:t>bilimlar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tadbirkorlik</a:t>
            </a:r>
            <a:r>
              <a:rPr lang="en-US" sz="2400" dirty="0"/>
              <a:t> </a:t>
            </a:r>
            <a:r>
              <a:rPr lang="en-US" sz="2400" dirty="0" err="1"/>
              <a:t>aloqalari</a:t>
            </a:r>
            <a:r>
              <a:rPr lang="en-US" sz="2400" dirty="0"/>
              <a:t> </a:t>
            </a:r>
            <a:r>
              <a:rPr lang="en-US" sz="2400" dirty="0" err="1"/>
              <a:t>natijasida</a:t>
            </a:r>
            <a:r>
              <a:rPr lang="en-US" sz="2400" dirty="0"/>
              <a:t> </a:t>
            </a:r>
            <a:r>
              <a:rPr lang="en-US" sz="2400" dirty="0" err="1"/>
              <a:t>kelib</a:t>
            </a:r>
            <a:r>
              <a:rPr lang="en-US" sz="2400" dirty="0"/>
              <a:t> </a:t>
            </a:r>
            <a:r>
              <a:rPr lang="en-US" sz="2400" dirty="0" err="1"/>
              <a:t>chiqadi</a:t>
            </a:r>
            <a:r>
              <a:rPr lang="en-US" sz="2400" dirty="0"/>
              <a:t>. </a:t>
            </a:r>
            <a:r>
              <a:rPr lang="en-US" sz="2400" dirty="0" err="1"/>
              <a:t>Hozirgi</a:t>
            </a:r>
            <a:r>
              <a:rPr lang="en-US" sz="2400" dirty="0"/>
              <a:t> </a:t>
            </a:r>
            <a:r>
              <a:rPr lang="en-US" sz="2400" dirty="0" err="1"/>
              <a:t>paytda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tomonlama</a:t>
            </a:r>
            <a:r>
              <a:rPr lang="en-US" sz="2400" dirty="0"/>
              <a:t> </a:t>
            </a:r>
            <a:r>
              <a:rPr lang="en-US" sz="2400" dirty="0" err="1"/>
              <a:t>o‘rganib</a:t>
            </a:r>
            <a:r>
              <a:rPr lang="en-US" sz="2400" dirty="0"/>
              <a:t> </a:t>
            </a:r>
            <a:r>
              <a:rPr lang="en-US" sz="2400" dirty="0" err="1"/>
              <a:t>chiqilgan</a:t>
            </a:r>
            <a:r>
              <a:rPr lang="en-US" sz="2400" dirty="0"/>
              <a:t> </a:t>
            </a:r>
            <a:r>
              <a:rPr lang="en-US" sz="2400" dirty="0" err="1"/>
              <a:t>biznes-rejaning</a:t>
            </a:r>
            <a:r>
              <a:rPr lang="en-US" sz="2400" dirty="0"/>
              <a:t> </a:t>
            </a:r>
            <a:r>
              <a:rPr lang="en-US" sz="2400" dirty="0" err="1"/>
              <a:t>mavjud</a:t>
            </a:r>
            <a:r>
              <a:rPr lang="en-US" sz="2400" dirty="0"/>
              <a:t> </a:t>
            </a:r>
            <a:r>
              <a:rPr lang="en-US" sz="2400" dirty="0" err="1"/>
              <a:t>bo‘lishiga</a:t>
            </a:r>
            <a:r>
              <a:rPr lang="en-US" sz="2400" dirty="0"/>
              <a:t> </a:t>
            </a:r>
            <a:r>
              <a:rPr lang="en-US" sz="2400" dirty="0" err="1"/>
              <a:t>qaramay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oqilona</a:t>
            </a:r>
            <a:r>
              <a:rPr lang="en-US" sz="2400" dirty="0"/>
              <a:t> </a:t>
            </a:r>
            <a:r>
              <a:rPr lang="en-US" sz="2400" dirty="0" err="1"/>
              <a:t>tanlangan</a:t>
            </a:r>
            <a:r>
              <a:rPr lang="en-US" sz="2400" dirty="0"/>
              <a:t> </a:t>
            </a:r>
            <a:r>
              <a:rPr lang="en-US" sz="2400" dirty="0" err="1"/>
              <a:t>loyihalarning</a:t>
            </a:r>
            <a:r>
              <a:rPr lang="en-US" sz="2400" dirty="0"/>
              <a:t> </a:t>
            </a:r>
            <a:r>
              <a:rPr lang="en-US" sz="2400" dirty="0" err="1"/>
              <a:t>tijorat</a:t>
            </a:r>
            <a:r>
              <a:rPr lang="en-US" sz="2400" dirty="0"/>
              <a:t> </a:t>
            </a:r>
            <a:r>
              <a:rPr lang="en-US" sz="2400" dirty="0" err="1"/>
              <a:t>tomonlarini</a:t>
            </a:r>
            <a:r>
              <a:rPr lang="en-US" sz="2400" dirty="0"/>
              <a:t> </a:t>
            </a:r>
            <a:r>
              <a:rPr lang="en-US" sz="2400" dirty="0" err="1"/>
              <a:t>olg‘a</a:t>
            </a:r>
            <a:r>
              <a:rPr lang="en-US" sz="2400" dirty="0"/>
              <a:t> </a:t>
            </a:r>
            <a:r>
              <a:rPr lang="en-US" sz="2400" dirty="0" err="1"/>
              <a:t>suradigan</a:t>
            </a:r>
            <a:r>
              <a:rPr lang="en-US" sz="2400" dirty="0"/>
              <a:t>, </a:t>
            </a:r>
            <a:r>
              <a:rPr lang="en-US" sz="2400" dirty="0" err="1"/>
              <a:t>amaliy</a:t>
            </a:r>
            <a:r>
              <a:rPr lang="en-US" sz="2400" dirty="0"/>
              <a:t> </a:t>
            </a:r>
            <a:r>
              <a:rPr lang="en-US" sz="2400" dirty="0" err="1"/>
              <a:t>natijalarni</a:t>
            </a:r>
            <a:r>
              <a:rPr lang="en-US" sz="2400" dirty="0"/>
              <a:t> </a:t>
            </a:r>
            <a:r>
              <a:rPr lang="en-US" sz="2400" dirty="0" err="1"/>
              <a:t>ta’minlaydigan</a:t>
            </a:r>
            <a:r>
              <a:rPr lang="en-US" sz="2400" dirty="0"/>
              <a:t> </a:t>
            </a:r>
            <a:r>
              <a:rPr lang="en-US" sz="2400" dirty="0" err="1"/>
              <a:t>mutaxassis-menejerlar</a:t>
            </a:r>
            <a:r>
              <a:rPr lang="en-US" sz="2400" dirty="0"/>
              <a:t> </a:t>
            </a:r>
            <a:r>
              <a:rPr lang="en-US" sz="2400" dirty="0" err="1"/>
              <a:t>bo‘lmasa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r>
              <a:rPr lang="en-US" sz="2400" dirty="0" err="1"/>
              <a:t>kechmaydi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Innovatsion</a:t>
            </a:r>
            <a:r>
              <a:rPr lang="en-US" sz="2400" dirty="0"/>
              <a:t> </a:t>
            </a:r>
            <a:r>
              <a:rPr lang="en-US" sz="2400" dirty="0" err="1"/>
              <a:t>loyihalarini</a:t>
            </a:r>
            <a:r>
              <a:rPr lang="en-US" sz="2400" dirty="0"/>
              <a:t> </a:t>
            </a:r>
            <a:r>
              <a:rPr lang="en-US" sz="2400" dirty="0" err="1"/>
              <a:t>aniq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oqilona</a:t>
            </a:r>
            <a:r>
              <a:rPr lang="en-US" sz="2400" dirty="0"/>
              <a:t> </a:t>
            </a:r>
            <a:r>
              <a:rPr lang="en-US" sz="2400" dirty="0" err="1"/>
              <a:t>boshqarish</a:t>
            </a:r>
            <a:r>
              <a:rPr lang="en-US" sz="2400" dirty="0"/>
              <a:t>,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oshirishning</a:t>
            </a:r>
            <a:r>
              <a:rPr lang="en-US" sz="2400" dirty="0"/>
              <a:t> bosh </a:t>
            </a:r>
            <a:r>
              <a:rPr lang="en-US" sz="2400" dirty="0" err="1"/>
              <a:t>mezoni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oxirgi</a:t>
            </a:r>
            <a:r>
              <a:rPr lang="en-US" sz="2400" dirty="0"/>
              <a:t> </a:t>
            </a:r>
            <a:r>
              <a:rPr lang="en-US" sz="2400" dirty="0" err="1"/>
              <a:t>natijasi</a:t>
            </a:r>
            <a:r>
              <a:rPr lang="en-US" sz="2400" dirty="0"/>
              <a:t>, </a:t>
            </a:r>
            <a:r>
              <a:rPr lang="en-US" sz="2400" dirty="0" err="1"/>
              <a:t>tegishli</a:t>
            </a:r>
            <a:r>
              <a:rPr lang="en-US" sz="2400" dirty="0"/>
              <a:t> </a:t>
            </a:r>
            <a:r>
              <a:rPr lang="en-US" sz="2400" dirty="0" err="1"/>
              <a:t>korxonaning</a:t>
            </a:r>
            <a:r>
              <a:rPr lang="en-US" sz="2400" dirty="0"/>
              <a:t> </a:t>
            </a:r>
            <a:r>
              <a:rPr lang="en-US" sz="2400" dirty="0" err="1"/>
              <a:t>taraqqiyot</a:t>
            </a:r>
            <a:r>
              <a:rPr lang="en-US" sz="2400" dirty="0"/>
              <a:t> </a:t>
            </a:r>
            <a:r>
              <a:rPr lang="en-US" sz="2400" dirty="0" err="1"/>
              <a:t>kafolati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. Bu </a:t>
            </a:r>
            <a:r>
              <a:rPr lang="en-US" sz="2400" dirty="0" err="1"/>
              <a:t>o‘z</a:t>
            </a:r>
            <a:r>
              <a:rPr lang="en-US" sz="2400" dirty="0"/>
              <a:t> </a:t>
            </a:r>
            <a:r>
              <a:rPr lang="en-US" sz="2400" dirty="0" err="1"/>
              <a:t>navbatida</a:t>
            </a:r>
            <a:r>
              <a:rPr lang="en-US" sz="2400" dirty="0"/>
              <a:t> </a:t>
            </a:r>
            <a:r>
              <a:rPr lang="en-US" sz="2400" dirty="0" err="1"/>
              <a:t>ko‘p</a:t>
            </a:r>
            <a:r>
              <a:rPr lang="en-US" sz="2400" dirty="0"/>
              <a:t> </a:t>
            </a:r>
            <a:r>
              <a:rPr lang="en-US" sz="2400" dirty="0" err="1"/>
              <a:t>jihatidan</a:t>
            </a:r>
            <a:r>
              <a:rPr lang="en-US" sz="2400" dirty="0"/>
              <a:t> </a:t>
            </a:r>
            <a:r>
              <a:rPr lang="en-US" sz="2400" dirty="0" err="1"/>
              <a:t>menejerning</a:t>
            </a:r>
            <a:r>
              <a:rPr lang="en-US" sz="2400" dirty="0"/>
              <a:t> </a:t>
            </a:r>
            <a:r>
              <a:rPr lang="en-US" sz="2400" dirty="0" err="1"/>
              <a:t>shaxsiyati</a:t>
            </a:r>
            <a:r>
              <a:rPr lang="en-US" sz="2400" dirty="0"/>
              <a:t>, </a:t>
            </a:r>
            <a:r>
              <a:rPr lang="en-US" sz="2400" dirty="0" err="1"/>
              <a:t>uning</a:t>
            </a:r>
            <a:r>
              <a:rPr lang="en-US" sz="2400" dirty="0"/>
              <a:t> professional </a:t>
            </a:r>
            <a:r>
              <a:rPr lang="en-US" sz="2400" dirty="0" err="1"/>
              <a:t>tayyorgarligiga</a:t>
            </a:r>
            <a:r>
              <a:rPr lang="en-US" sz="2400" dirty="0"/>
              <a:t> </a:t>
            </a:r>
            <a:r>
              <a:rPr lang="en-US" sz="2400" dirty="0" err="1"/>
              <a:t>bog‘liq</a:t>
            </a:r>
            <a:r>
              <a:rPr lang="en-US" sz="2400" dirty="0"/>
              <a:t> </a:t>
            </a:r>
            <a:r>
              <a:rPr lang="en-US" sz="2400" dirty="0" err="1"/>
              <a:t>bo‘ladi</a:t>
            </a:r>
            <a:r>
              <a:rPr lang="en-US" sz="2400" dirty="0"/>
              <a:t>. </a:t>
            </a:r>
            <a:r>
              <a:rPr lang="en-US" sz="2400" dirty="0" err="1"/>
              <a:t>Texnika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texnologiya</a:t>
            </a:r>
            <a:r>
              <a:rPr lang="en-US" sz="2400" dirty="0"/>
              <a:t> </a:t>
            </a:r>
            <a:r>
              <a:rPr lang="en-US" sz="2400" dirty="0" err="1"/>
              <a:t>yo‘nalishida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qilayotgan</a:t>
            </a:r>
            <a:r>
              <a:rPr lang="en-US" sz="2400" dirty="0"/>
              <a:t> </a:t>
            </a:r>
            <a:r>
              <a:rPr lang="en-US" sz="2400" dirty="0" err="1"/>
              <a:t>menejerlar</a:t>
            </a:r>
            <a:r>
              <a:rPr lang="en-US" sz="2400" dirty="0"/>
              <a:t> </a:t>
            </a:r>
            <a:r>
              <a:rPr lang="en-US" sz="2400" dirty="0" err="1"/>
              <a:t>innovatsion</a:t>
            </a:r>
            <a:r>
              <a:rPr lang="en-US" sz="2400" dirty="0"/>
              <a:t> </a:t>
            </a:r>
            <a:r>
              <a:rPr lang="en-US" sz="2400" dirty="0" err="1"/>
              <a:t>faoliyati</a:t>
            </a:r>
            <a:r>
              <a:rPr lang="en-US" sz="2400" dirty="0"/>
              <a:t>, </a:t>
            </a:r>
            <a:r>
              <a:rPr lang="en-US" sz="2400" dirty="0" err="1"/>
              <a:t>iqtisodiyot</a:t>
            </a:r>
            <a:r>
              <a:rPr lang="en-US" sz="2400" dirty="0"/>
              <a:t>, </a:t>
            </a:r>
            <a:r>
              <a:rPr lang="en-US" sz="2400" dirty="0" err="1"/>
              <a:t>buxgalteriya</a:t>
            </a:r>
            <a:r>
              <a:rPr lang="en-US" sz="2400" dirty="0"/>
              <a:t> </a:t>
            </a:r>
            <a:r>
              <a:rPr lang="en-US" sz="2400" dirty="0" err="1"/>
              <a:t>hisobi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audit, </a:t>
            </a:r>
            <a:r>
              <a:rPr lang="en-US" sz="2400" dirty="0" err="1"/>
              <a:t>soliq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moliya</a:t>
            </a:r>
            <a:r>
              <a:rPr lang="en-US" sz="2400" dirty="0"/>
              <a:t> </a:t>
            </a:r>
            <a:r>
              <a:rPr lang="en-US" sz="2400" dirty="0" err="1"/>
              <a:t>sohalaridagi</a:t>
            </a:r>
            <a:r>
              <a:rPr lang="en-US" sz="2400" dirty="0"/>
              <a:t> </a:t>
            </a:r>
            <a:r>
              <a:rPr lang="en-US" sz="2400" dirty="0" err="1"/>
              <a:t>zamonaviy</a:t>
            </a:r>
            <a:r>
              <a:rPr lang="en-US" sz="2400" dirty="0"/>
              <a:t> </a:t>
            </a:r>
            <a:r>
              <a:rPr lang="en-US" sz="2400" dirty="0" err="1"/>
              <a:t>bilimlarni</a:t>
            </a:r>
            <a:r>
              <a:rPr lang="en-US" sz="2400" dirty="0"/>
              <a:t> </a:t>
            </a:r>
            <a:r>
              <a:rPr lang="en-US" sz="2400" dirty="0" err="1"/>
              <a:t>egallagan</a:t>
            </a:r>
            <a:r>
              <a:rPr lang="en-US" sz="2400" dirty="0"/>
              <a:t>, </a:t>
            </a:r>
            <a:r>
              <a:rPr lang="en-US" sz="2400" dirty="0" err="1"/>
              <a:t>boshqarishning</a:t>
            </a:r>
            <a:r>
              <a:rPr lang="en-US" sz="2400" dirty="0"/>
              <a:t>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usullaridan</a:t>
            </a:r>
            <a:r>
              <a:rPr lang="en-US" sz="2400" dirty="0"/>
              <a:t> </a:t>
            </a:r>
            <a:r>
              <a:rPr lang="en-US" sz="2400" dirty="0" err="1"/>
              <a:t>foydalanishni</a:t>
            </a:r>
            <a:r>
              <a:rPr lang="en-US" sz="2400" dirty="0"/>
              <a:t> </a:t>
            </a:r>
            <a:r>
              <a:rPr lang="en-US" sz="2400" dirty="0" err="1"/>
              <a:t>bilishi</a:t>
            </a:r>
            <a:r>
              <a:rPr lang="en-US" sz="2400" dirty="0"/>
              <a:t>, </a:t>
            </a:r>
            <a:r>
              <a:rPr lang="en-US" sz="2400" dirty="0" err="1"/>
              <a:t>tadbirkorlik</a:t>
            </a:r>
            <a:r>
              <a:rPr lang="en-US" sz="2400" dirty="0"/>
              <a:t> </a:t>
            </a:r>
            <a:r>
              <a:rPr lang="en-US" sz="2400" dirty="0" err="1"/>
              <a:t>etikasi</a:t>
            </a:r>
            <a:r>
              <a:rPr lang="en-US" sz="2400" dirty="0"/>
              <a:t> </a:t>
            </a:r>
            <a:r>
              <a:rPr lang="en-US" sz="2400" dirty="0" err="1"/>
              <a:t>qoidalarini</a:t>
            </a:r>
            <a:r>
              <a:rPr lang="en-US" sz="2400" dirty="0"/>
              <a:t> </a:t>
            </a:r>
            <a:r>
              <a:rPr lang="en-US" sz="2400" dirty="0" err="1"/>
              <a:t>o‘zlashtirgan</a:t>
            </a:r>
            <a:r>
              <a:rPr lang="en-US" sz="2400" dirty="0"/>
              <a:t> </a:t>
            </a:r>
            <a:r>
              <a:rPr lang="en-US" sz="2400" dirty="0" err="1"/>
              <a:t>bo‘lishi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2382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en-US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35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8230" y="264567"/>
            <a:ext cx="8935770" cy="7504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	</a:t>
            </a:r>
            <a:r>
              <a:rPr lang="en-US" sz="2400" dirty="0" err="1" smtClean="0"/>
              <a:t>Ilmiy-texnik</a:t>
            </a:r>
            <a:r>
              <a:rPr lang="en-US" sz="2400" dirty="0" smtClean="0"/>
              <a:t> </a:t>
            </a:r>
            <a:r>
              <a:rPr lang="en-US" sz="2400" dirty="0" err="1"/>
              <a:t>ijodiyotda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r>
              <a:rPr lang="en-US" sz="2400" dirty="0" err="1"/>
              <a:t>foydalanilayotgan</a:t>
            </a:r>
            <a:r>
              <a:rPr lang="en-US" sz="2400" dirty="0"/>
              <a:t> </a:t>
            </a:r>
            <a:r>
              <a:rPr lang="en-US" sz="2400" dirty="0" err="1"/>
              <a:t>menejment</a:t>
            </a:r>
            <a:r>
              <a:rPr lang="en-US" sz="2400" dirty="0"/>
              <a:t> </a:t>
            </a:r>
            <a:r>
              <a:rPr lang="en-US" sz="2400" dirty="0" smtClean="0"/>
              <a:t>	</a:t>
            </a:r>
            <a:r>
              <a:rPr lang="en-US" sz="2400" dirty="0" err="1" smtClean="0"/>
              <a:t>usullari</a:t>
            </a:r>
            <a:r>
              <a:rPr lang="en-US" sz="2400" dirty="0" smtClean="0"/>
              <a:t> </a:t>
            </a:r>
            <a:r>
              <a:rPr lang="en-US" sz="2400" dirty="0" err="1"/>
              <a:t>jahon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O‘zbekiston</a:t>
            </a:r>
            <a:r>
              <a:rPr lang="en-US" sz="2400" dirty="0"/>
              <a:t> </a:t>
            </a:r>
            <a:r>
              <a:rPr lang="en-US" sz="2400" dirty="0" err="1"/>
              <a:t>amaliyotida</a:t>
            </a:r>
            <a:r>
              <a:rPr lang="en-US" sz="2400" dirty="0"/>
              <a:t> ham </a:t>
            </a:r>
            <a:r>
              <a:rPr lang="en-US" sz="2400" dirty="0" err="1"/>
              <a:t>ma’lum</a:t>
            </a:r>
            <a:r>
              <a:rPr lang="en-US" sz="2400" dirty="0"/>
              <a:t>. </a:t>
            </a:r>
            <a:r>
              <a:rPr lang="en-US" sz="2400" dirty="0" err="1"/>
              <a:t>Masalan</a:t>
            </a:r>
            <a:r>
              <a:rPr lang="en-US" sz="2400" dirty="0"/>
              <a:t>, </a:t>
            </a:r>
            <a:r>
              <a:rPr lang="en-US" sz="2400" dirty="0" err="1"/>
              <a:t>Oksford</a:t>
            </a:r>
            <a:r>
              <a:rPr lang="en-US" sz="2400" dirty="0"/>
              <a:t> </a:t>
            </a:r>
            <a:r>
              <a:rPr lang="en-US" sz="2400" dirty="0" err="1"/>
              <a:t>innoveyshion</a:t>
            </a:r>
            <a:r>
              <a:rPr lang="en-US" sz="2400" dirty="0"/>
              <a:t> </a:t>
            </a:r>
            <a:r>
              <a:rPr lang="en-US" sz="2400" dirty="0" err="1"/>
              <a:t>kompaniyasi</a:t>
            </a:r>
            <a:r>
              <a:rPr lang="en-US" sz="2400" dirty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chiqilgan</a:t>
            </a:r>
            <a:r>
              <a:rPr lang="en-US" sz="2400" dirty="0"/>
              <a:t> </a:t>
            </a:r>
            <a:r>
              <a:rPr lang="en-US" sz="2400" dirty="0" err="1"/>
              <a:t>Innovatsion</a:t>
            </a:r>
            <a:r>
              <a:rPr lang="en-US" sz="2400" dirty="0"/>
              <a:t> </a:t>
            </a:r>
            <a:r>
              <a:rPr lang="en-US" sz="2400" dirty="0" err="1"/>
              <a:t>Astion</a:t>
            </a:r>
            <a:r>
              <a:rPr lang="en-US" sz="2400" dirty="0"/>
              <a:t> Tool-Kit </a:t>
            </a:r>
            <a:r>
              <a:rPr lang="en-US" sz="2400" dirty="0" err="1"/>
              <a:t>qo‘llanmasini</a:t>
            </a:r>
            <a:r>
              <a:rPr lang="en-US" sz="2400" dirty="0"/>
              <a:t> </a:t>
            </a:r>
            <a:r>
              <a:rPr lang="en-US" sz="2400" dirty="0" err="1"/>
              <a:t>innovatsiyalarni</a:t>
            </a:r>
            <a:r>
              <a:rPr lang="en-US" sz="2400" dirty="0"/>
              <a:t> </a:t>
            </a:r>
            <a:r>
              <a:rPr lang="en-US" sz="2400" dirty="0" err="1"/>
              <a:t>boshqarishning</a:t>
            </a:r>
            <a:r>
              <a:rPr lang="en-US" sz="2400" dirty="0"/>
              <a:t> </a:t>
            </a:r>
            <a:r>
              <a:rPr lang="en-US" sz="2400" dirty="0" err="1"/>
              <a:t>muayyan</a:t>
            </a:r>
            <a:r>
              <a:rPr lang="en-US" sz="2400" dirty="0"/>
              <a:t> </a:t>
            </a:r>
            <a:r>
              <a:rPr lang="en-US" sz="2400" dirty="0" err="1"/>
              <a:t>usuliga</a:t>
            </a:r>
            <a:r>
              <a:rPr lang="en-US" sz="2400" dirty="0"/>
              <a:t> </a:t>
            </a:r>
            <a:r>
              <a:rPr lang="en-US" sz="2400" dirty="0" err="1"/>
              <a:t>misol</a:t>
            </a:r>
            <a:r>
              <a:rPr lang="en-US" sz="2400" dirty="0"/>
              <a:t> </a:t>
            </a:r>
            <a:r>
              <a:rPr lang="en-US" sz="2400" dirty="0" err="1"/>
              <a:t>keltirishimiz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Bu </a:t>
            </a:r>
            <a:r>
              <a:rPr lang="en-US" sz="2400" dirty="0" err="1"/>
              <a:t>qo‘llanmada</a:t>
            </a:r>
            <a:r>
              <a:rPr lang="en-US" sz="2400" dirty="0"/>
              <a:t> </a:t>
            </a:r>
            <a:r>
              <a:rPr lang="en-US" sz="2400" dirty="0" err="1"/>
              <a:t>innovatsiya</a:t>
            </a:r>
            <a:r>
              <a:rPr lang="en-US" sz="2400" dirty="0"/>
              <a:t> </a:t>
            </a:r>
            <a:r>
              <a:rPr lang="en-US" sz="2400" dirty="0" err="1"/>
              <a:t>g‘oyalarini</a:t>
            </a:r>
            <a:r>
              <a:rPr lang="en-US" sz="2400" dirty="0"/>
              <a:t> </a:t>
            </a:r>
            <a:r>
              <a:rPr lang="en-US" sz="2400" dirty="0" err="1"/>
              <a:t>shakllanishidan</a:t>
            </a:r>
            <a:r>
              <a:rPr lang="en-US" sz="2400" dirty="0"/>
              <a:t> </a:t>
            </a:r>
            <a:r>
              <a:rPr lang="en-US" sz="2400" dirty="0" err="1"/>
              <a:t>tortib</a:t>
            </a:r>
            <a:r>
              <a:rPr lang="en-US" sz="2400" dirty="0"/>
              <a:t>,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foydalanishigacha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davrdagi</a:t>
            </a:r>
            <a:r>
              <a:rPr lang="en-US" sz="2400" dirty="0"/>
              <a:t> </a:t>
            </a:r>
            <a:r>
              <a:rPr lang="en-US" sz="2400" dirty="0" err="1"/>
              <a:t>ishlarni</a:t>
            </a:r>
            <a:r>
              <a:rPr lang="en-US" sz="2400" dirty="0"/>
              <a:t> </a:t>
            </a:r>
            <a:r>
              <a:rPr lang="en-US" sz="2400" dirty="0" err="1"/>
              <a:t>ketma-ketligi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tavsiyalar</a:t>
            </a:r>
            <a:r>
              <a:rPr lang="en-US" sz="2400" dirty="0"/>
              <a:t> </a:t>
            </a:r>
            <a:r>
              <a:rPr lang="en-US" sz="2400" dirty="0" err="1"/>
              <a:t>berilgan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Ko‘rsatilgan</a:t>
            </a:r>
            <a:r>
              <a:rPr lang="en-US" sz="2400" dirty="0"/>
              <a:t> </a:t>
            </a:r>
            <a:r>
              <a:rPr lang="en-US" sz="2400" dirty="0" err="1"/>
              <a:t>usulning</a:t>
            </a:r>
            <a:r>
              <a:rPr lang="en-US" sz="2400" dirty="0"/>
              <a:t> </a:t>
            </a:r>
            <a:r>
              <a:rPr lang="en-US" sz="2400" dirty="0" err="1"/>
              <a:t>mohiyati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bosqichlardan</a:t>
            </a:r>
            <a:r>
              <a:rPr lang="en-US" sz="2400" dirty="0"/>
              <a:t> </a:t>
            </a:r>
            <a:r>
              <a:rPr lang="en-US" sz="2400" dirty="0" err="1"/>
              <a:t>iborat</a:t>
            </a:r>
            <a:r>
              <a:rPr lang="en-US" sz="2400" dirty="0" smtClean="0"/>
              <a:t>:</a:t>
            </a:r>
          </a:p>
          <a:p>
            <a:r>
              <a:rPr lang="en-US" sz="2400" dirty="0" err="1"/>
              <a:t>korxona</a:t>
            </a:r>
            <a:r>
              <a:rPr lang="en-US" sz="2400" dirty="0"/>
              <a:t> «</a:t>
            </a:r>
            <a:r>
              <a:rPr lang="en-US" sz="2400" dirty="0" err="1"/>
              <a:t>sog‘ligini</a:t>
            </a:r>
            <a:r>
              <a:rPr lang="en-US" sz="2400" dirty="0"/>
              <a:t>» </a:t>
            </a:r>
            <a:r>
              <a:rPr lang="en-US" sz="2400" dirty="0" err="1"/>
              <a:t>tekshirish</a:t>
            </a:r>
            <a:r>
              <a:rPr lang="en-US" sz="2400" dirty="0"/>
              <a:t>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innovatsiyani</a:t>
            </a:r>
            <a:r>
              <a:rPr lang="en-US" sz="2400" dirty="0"/>
              <a:t> </a:t>
            </a:r>
            <a:r>
              <a:rPr lang="en-US" sz="2400" dirty="0" err="1"/>
              <a:t>tadbiq</a:t>
            </a:r>
            <a:r>
              <a:rPr lang="en-US" sz="2400" dirty="0"/>
              <a:t> </a:t>
            </a:r>
            <a:r>
              <a:rPr lang="en-US" sz="2400" dirty="0" err="1"/>
              <a:t>etishdagi</a:t>
            </a:r>
            <a:r>
              <a:rPr lang="en-US" sz="2400" dirty="0"/>
              <a:t> </a:t>
            </a:r>
            <a:r>
              <a:rPr lang="en-US" sz="2400" dirty="0" err="1"/>
              <a:t>to‘siqlarni</a:t>
            </a:r>
            <a:r>
              <a:rPr lang="en-US" sz="2400" dirty="0"/>
              <a:t> </a:t>
            </a:r>
            <a:r>
              <a:rPr lang="en-US" sz="2400" dirty="0" err="1"/>
              <a:t>aniqlash</a:t>
            </a:r>
            <a:r>
              <a:rPr lang="en-US" sz="2400" dirty="0"/>
              <a:t>;</a:t>
            </a:r>
            <a:endParaRPr lang="ru-RU" sz="24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 err="1" smtClean="0"/>
              <a:t>kompaniya</a:t>
            </a:r>
            <a:r>
              <a:rPr lang="en-US" sz="2400" dirty="0" smtClean="0"/>
              <a:t> </a:t>
            </a:r>
            <a:r>
              <a:rPr lang="en-US" sz="2400" dirty="0" err="1"/>
              <a:t>intellektual</a:t>
            </a:r>
            <a:r>
              <a:rPr lang="en-US" sz="2400" dirty="0"/>
              <a:t> </a:t>
            </a:r>
            <a:r>
              <a:rPr lang="en-US" sz="2400" dirty="0" err="1"/>
              <a:t>aktivlarini</a:t>
            </a:r>
            <a:r>
              <a:rPr lang="en-US" sz="2400" dirty="0"/>
              <a:t> </a:t>
            </a:r>
            <a:r>
              <a:rPr lang="en-US" sz="2400" dirty="0" err="1"/>
              <a:t>baholash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istiqbolli</a:t>
            </a:r>
            <a:r>
              <a:rPr lang="en-US" sz="2400" dirty="0"/>
              <a:t> </a:t>
            </a:r>
            <a:r>
              <a:rPr lang="en-US" sz="2400" dirty="0" err="1"/>
              <a:t>patentlar</a:t>
            </a:r>
            <a:r>
              <a:rPr lang="en-US" sz="2400" dirty="0"/>
              <a:t> </a:t>
            </a:r>
            <a:r>
              <a:rPr lang="en-US" sz="2400" dirty="0" err="1"/>
              <a:t>reestrini</a:t>
            </a:r>
            <a:r>
              <a:rPr lang="en-US" sz="2400" dirty="0"/>
              <a:t> </a:t>
            </a:r>
            <a:r>
              <a:rPr lang="en-US" sz="2400" dirty="0" err="1"/>
              <a:t>tuzish</a:t>
            </a:r>
            <a:r>
              <a:rPr lang="en-US" sz="2400" dirty="0"/>
              <a:t>. </a:t>
            </a:r>
            <a:endParaRPr lang="ru-RU" sz="24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 err="1"/>
              <a:t>innovatsiyani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marketing </a:t>
            </a:r>
            <a:r>
              <a:rPr lang="en-US" sz="2400" dirty="0" err="1"/>
              <a:t>strategiyasini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chiqish</a:t>
            </a:r>
            <a:r>
              <a:rPr lang="en-US" sz="2400" dirty="0"/>
              <a:t>;</a:t>
            </a:r>
            <a:endParaRPr lang="ru-RU" sz="24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400" dirty="0" err="1"/>
              <a:t>litsenziya</a:t>
            </a:r>
            <a:r>
              <a:rPr lang="ru-RU" sz="2400" dirty="0"/>
              <a:t> </a:t>
            </a:r>
            <a:r>
              <a:rPr lang="ru-RU" sz="2400" dirty="0" err="1"/>
              <a:t>shartnomalarini</a:t>
            </a:r>
            <a:r>
              <a:rPr lang="ru-RU" sz="2400" dirty="0"/>
              <a:t> </a:t>
            </a:r>
            <a:r>
              <a:rPr lang="ru-RU" sz="2400" dirty="0" err="1"/>
              <a:t>tuzish</a:t>
            </a:r>
            <a:r>
              <a:rPr lang="ru-RU" sz="2400" dirty="0"/>
              <a:t>;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 err="1"/>
              <a:t>g‘oyalardan</a:t>
            </a:r>
            <a:r>
              <a:rPr lang="en-US" sz="2400" dirty="0"/>
              <a:t> </a:t>
            </a:r>
            <a:r>
              <a:rPr lang="en-US" sz="2400" dirty="0" err="1"/>
              <a:t>foydalanishga</a:t>
            </a:r>
            <a:r>
              <a:rPr lang="en-US" sz="2400" dirty="0"/>
              <a:t> </a:t>
            </a:r>
            <a:r>
              <a:rPr lang="en-US" sz="2400" dirty="0" err="1"/>
              <a:t>qaror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aniq</a:t>
            </a:r>
            <a:r>
              <a:rPr lang="en-US" sz="2400" dirty="0"/>
              <a:t> </a:t>
            </a:r>
            <a:r>
              <a:rPr lang="en-US" sz="2400" dirty="0" err="1"/>
              <a:t>innovatsiyalarni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endParaRPr lang="ru-RU" sz="2400" dirty="0"/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06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en-US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36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9184" y="255703"/>
            <a:ext cx="9024816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i="1" dirty="0" err="1"/>
              <a:t>Ilmiy-texnik</a:t>
            </a:r>
            <a:r>
              <a:rPr lang="en-US" sz="2400" b="1" i="1" dirty="0"/>
              <a:t> </a:t>
            </a:r>
            <a:r>
              <a:rPr lang="en-US" sz="2400" b="1" i="1" dirty="0" err="1"/>
              <a:t>va</a:t>
            </a:r>
            <a:r>
              <a:rPr lang="en-US" sz="2400" b="1" i="1" dirty="0"/>
              <a:t> </a:t>
            </a:r>
            <a:r>
              <a:rPr lang="en-US" sz="2400" b="1" i="1" dirty="0" err="1"/>
              <a:t>texnologik</a:t>
            </a:r>
            <a:r>
              <a:rPr lang="en-US" sz="2400" b="1" i="1" dirty="0"/>
              <a:t> </a:t>
            </a:r>
            <a:r>
              <a:rPr lang="en-US" sz="2400" b="1" i="1" dirty="0" err="1"/>
              <a:t>ijodiyot</a:t>
            </a:r>
            <a:endParaRPr lang="ru-RU" sz="2400" dirty="0"/>
          </a:p>
          <a:p>
            <a:pPr algn="just"/>
            <a:r>
              <a:rPr lang="en-US" sz="2400" dirty="0" smtClean="0"/>
              <a:t>	</a:t>
            </a:r>
            <a:r>
              <a:rPr lang="en-US" sz="2400" dirty="0" err="1" smtClean="0"/>
              <a:t>Korxonani</a:t>
            </a:r>
            <a:r>
              <a:rPr lang="en-US" sz="2400" dirty="0" smtClean="0"/>
              <a:t> </a:t>
            </a:r>
            <a:r>
              <a:rPr lang="en-US" sz="2400" dirty="0" err="1"/>
              <a:t>boshqarishda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siyosatini</a:t>
            </a:r>
            <a:r>
              <a:rPr lang="en-US" sz="2400" dirty="0"/>
              <a:t> </a:t>
            </a:r>
            <a:r>
              <a:rPr lang="en-US" sz="2400" dirty="0" err="1"/>
              <a:t>rejalashtirishda</a:t>
            </a:r>
            <a:r>
              <a:rPr lang="en-US" sz="2400" dirty="0"/>
              <a:t> </a:t>
            </a:r>
            <a:r>
              <a:rPr lang="en-US" sz="2400" dirty="0" err="1"/>
              <a:t>intellektual</a:t>
            </a:r>
            <a:r>
              <a:rPr lang="en-US" sz="2400" dirty="0"/>
              <a:t> </a:t>
            </a:r>
            <a:r>
              <a:rPr lang="en-US" sz="2400" dirty="0" err="1"/>
              <a:t>aktivlar</a:t>
            </a:r>
            <a:r>
              <a:rPr lang="en-US" sz="2400" dirty="0"/>
              <a:t>, </a:t>
            </a:r>
            <a:r>
              <a:rPr lang="en-US" sz="2400" dirty="0" err="1"/>
              <a:t>ixtirolarni</a:t>
            </a:r>
            <a:r>
              <a:rPr lang="en-US" sz="2400" dirty="0"/>
              <a:t> </a:t>
            </a:r>
            <a:r>
              <a:rPr lang="en-US" sz="2400" dirty="0" err="1"/>
              <a:t>boshqarish</a:t>
            </a:r>
            <a:r>
              <a:rPr lang="en-US" sz="2400" dirty="0"/>
              <a:t> </a:t>
            </a:r>
            <a:r>
              <a:rPr lang="en-US" sz="2400" dirty="0" err="1"/>
              <a:t>strategiyasini</a:t>
            </a:r>
            <a:r>
              <a:rPr lang="en-US" sz="2400" dirty="0"/>
              <a:t> </a:t>
            </a:r>
            <a:r>
              <a:rPr lang="en-US" sz="2400" dirty="0" err="1"/>
              <a:t>yaratishda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o‘rinni</a:t>
            </a:r>
            <a:r>
              <a:rPr lang="en-US" sz="2400" dirty="0"/>
              <a:t> </a:t>
            </a:r>
            <a:r>
              <a:rPr lang="en-US" sz="2400" dirty="0" err="1"/>
              <a:t>egallaydi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G‘arb</a:t>
            </a:r>
            <a:r>
              <a:rPr lang="en-US" sz="2400" dirty="0"/>
              <a:t> </a:t>
            </a:r>
            <a:r>
              <a:rPr lang="en-US" sz="2400" dirty="0" err="1"/>
              <a:t>amaliyotiga</a:t>
            </a:r>
            <a:r>
              <a:rPr lang="en-US" sz="2400" dirty="0"/>
              <a:t> </a:t>
            </a:r>
            <a:r>
              <a:rPr lang="en-US" sz="2400" dirty="0" err="1"/>
              <a:t>ko‘ra</a:t>
            </a:r>
            <a:r>
              <a:rPr lang="en-US" sz="2400" dirty="0"/>
              <a:t>,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innovatsion</a:t>
            </a:r>
            <a:r>
              <a:rPr lang="en-US" sz="2400" dirty="0"/>
              <a:t> </a:t>
            </a:r>
            <a:r>
              <a:rPr lang="en-US" sz="2400" dirty="0" err="1"/>
              <a:t>loyiha</a:t>
            </a:r>
            <a:r>
              <a:rPr lang="en-US" sz="2400" dirty="0"/>
              <a:t> </a:t>
            </a:r>
            <a:r>
              <a:rPr lang="en-US" sz="2400" dirty="0" err="1"/>
              <a:t>kompaniyaning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strategiyasiga</a:t>
            </a:r>
            <a:r>
              <a:rPr lang="en-US" sz="2400" dirty="0"/>
              <a:t> </a:t>
            </a:r>
            <a:r>
              <a:rPr lang="en-US" sz="2400" dirty="0" err="1"/>
              <a:t>muvofiq</a:t>
            </a:r>
            <a:r>
              <a:rPr lang="en-US" sz="2400" dirty="0"/>
              <a:t> </a:t>
            </a:r>
            <a:r>
              <a:rPr lang="en-US" sz="2400" dirty="0" err="1"/>
              <a:t>kelishi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, </a:t>
            </a:r>
            <a:r>
              <a:rPr lang="en-US" sz="2400" dirty="0" err="1"/>
              <a:t>intellektual</a:t>
            </a:r>
            <a:r>
              <a:rPr lang="en-US" sz="2400" dirty="0"/>
              <a:t> </a:t>
            </a:r>
            <a:r>
              <a:rPr lang="en-US" sz="2400" dirty="0" err="1"/>
              <a:t>mulkni</a:t>
            </a:r>
            <a:r>
              <a:rPr lang="en-US" sz="2400" dirty="0"/>
              <a:t> </a:t>
            </a:r>
            <a:r>
              <a:rPr lang="en-US" sz="2400" dirty="0" err="1"/>
              <a:t>boshqarish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, </a:t>
            </a:r>
            <a:r>
              <a:rPr lang="en-US" sz="2400" dirty="0" err="1"/>
              <a:t>qiymatni</a:t>
            </a:r>
            <a:r>
              <a:rPr lang="en-US" sz="2400" dirty="0"/>
              <a:t> </a:t>
            </a:r>
            <a:r>
              <a:rPr lang="en-US" sz="2400" dirty="0" err="1"/>
              <a:t>haqiqiy</a:t>
            </a:r>
            <a:r>
              <a:rPr lang="en-US" sz="2400" dirty="0"/>
              <a:t> </a:t>
            </a:r>
            <a:r>
              <a:rPr lang="en-US" sz="2400" dirty="0" err="1"/>
              <a:t>boshqarishga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kelishi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Intellektual</a:t>
            </a:r>
            <a:r>
              <a:rPr lang="en-US" sz="2400" dirty="0"/>
              <a:t> </a:t>
            </a:r>
            <a:r>
              <a:rPr lang="en-US" sz="2400" dirty="0" err="1"/>
              <a:t>mulk</a:t>
            </a:r>
            <a:r>
              <a:rPr lang="en-US" sz="2400" dirty="0"/>
              <a:t> </a:t>
            </a:r>
            <a:r>
              <a:rPr lang="en-US" sz="2400" dirty="0" err="1"/>
              <a:t>obyektlarini</a:t>
            </a:r>
            <a:r>
              <a:rPr lang="en-US" sz="2400" dirty="0"/>
              <a:t> </a:t>
            </a:r>
            <a:r>
              <a:rPr lang="en-US" sz="2400" dirty="0" err="1"/>
              <a:t>boshqarish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«</a:t>
            </a:r>
            <a:r>
              <a:rPr lang="en-US" sz="2400" dirty="0" err="1"/>
              <a:t>DouKemikal</a:t>
            </a:r>
            <a:r>
              <a:rPr lang="en-US" sz="2400" dirty="0"/>
              <a:t>» </a:t>
            </a:r>
            <a:r>
              <a:rPr lang="en-US" sz="2400" dirty="0" err="1"/>
              <a:t>kompaniyasining</a:t>
            </a:r>
            <a:r>
              <a:rPr lang="en-US" sz="2400" dirty="0"/>
              <a:t> </a:t>
            </a:r>
            <a:r>
              <a:rPr lang="en-US" sz="2400" dirty="0" err="1"/>
              <a:t>tajribasida</a:t>
            </a:r>
            <a:r>
              <a:rPr lang="en-US" sz="2400" dirty="0"/>
              <a:t> </a:t>
            </a:r>
            <a:r>
              <a:rPr lang="en-US" sz="2400" dirty="0" err="1"/>
              <a:t>ko‘rishimiz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</a:t>
            </a:r>
            <a:r>
              <a:rPr lang="en-US" sz="2400" dirty="0" err="1"/>
              <a:t>Mazkur</a:t>
            </a:r>
            <a:r>
              <a:rPr lang="en-US" sz="2400" dirty="0"/>
              <a:t> </a:t>
            </a:r>
            <a:r>
              <a:rPr lang="en-US" sz="2400" dirty="0" err="1"/>
              <a:t>usul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bosqichlardan</a:t>
            </a:r>
            <a:r>
              <a:rPr lang="en-US" sz="2400" dirty="0"/>
              <a:t> </a:t>
            </a:r>
            <a:r>
              <a:rPr lang="en-US" sz="2400" dirty="0" err="1"/>
              <a:t>iborat</a:t>
            </a:r>
            <a:r>
              <a:rPr lang="en-US" sz="2400" dirty="0"/>
              <a:t>:</a:t>
            </a:r>
            <a:endParaRPr lang="ru-RU" sz="2400" dirty="0"/>
          </a:p>
          <a:p>
            <a:pPr algn="just"/>
            <a:r>
              <a:rPr lang="en-US" sz="2400" dirty="0" err="1"/>
              <a:t>kompaniya</a:t>
            </a:r>
            <a:r>
              <a:rPr lang="en-US" sz="2400" dirty="0"/>
              <a:t> </a:t>
            </a:r>
            <a:r>
              <a:rPr lang="en-US" sz="2400" dirty="0" err="1"/>
              <a:t>portfelidagi</a:t>
            </a:r>
            <a:r>
              <a:rPr lang="en-US" sz="2400" dirty="0"/>
              <a:t> </a:t>
            </a:r>
            <a:r>
              <a:rPr lang="en-US" sz="2400" dirty="0" err="1"/>
              <a:t>intellektual</a:t>
            </a:r>
            <a:r>
              <a:rPr lang="en-US" sz="2400" dirty="0"/>
              <a:t> </a:t>
            </a:r>
            <a:r>
              <a:rPr lang="en-US" sz="2400" dirty="0" err="1"/>
              <a:t>aktivlarni</a:t>
            </a:r>
            <a:r>
              <a:rPr lang="en-US" sz="2400" dirty="0"/>
              <a:t> </a:t>
            </a:r>
            <a:r>
              <a:rPr lang="en-US" sz="2400" dirty="0" err="1"/>
              <a:t>tasniflash</a:t>
            </a:r>
            <a:r>
              <a:rPr lang="en-US" sz="2400" dirty="0"/>
              <a:t>, </a:t>
            </a:r>
            <a:r>
              <a:rPr lang="en-US" sz="2400" dirty="0" err="1"/>
              <a:t>shuningdek</a:t>
            </a:r>
            <a:r>
              <a:rPr lang="en-US" sz="2400" dirty="0"/>
              <a:t>, </a:t>
            </a:r>
            <a:r>
              <a:rPr lang="en-US" sz="2400" dirty="0" err="1"/>
              <a:t>ulardan</a:t>
            </a:r>
            <a:r>
              <a:rPr lang="en-US" sz="2400" dirty="0"/>
              <a:t> </a:t>
            </a:r>
            <a:r>
              <a:rPr lang="en-US" sz="2400" dirty="0" err="1"/>
              <a:t>foydalaniladigan</a:t>
            </a:r>
            <a:r>
              <a:rPr lang="en-US" sz="2400" dirty="0"/>
              <a:t> </a:t>
            </a:r>
            <a:r>
              <a:rPr lang="en-US" sz="2400" dirty="0" err="1"/>
              <a:t>maqsadlarni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obyektlar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mulk</a:t>
            </a:r>
            <a:r>
              <a:rPr lang="en-US" sz="2400" dirty="0"/>
              <a:t> </a:t>
            </a:r>
            <a:r>
              <a:rPr lang="en-US" sz="2400" dirty="0" err="1"/>
              <a:t>huquqlari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tarzda</a:t>
            </a:r>
            <a:r>
              <a:rPr lang="en-US" sz="2400" dirty="0"/>
              <a:t> (</a:t>
            </a:r>
            <a:r>
              <a:rPr lang="en-US" sz="2400" dirty="0" err="1"/>
              <a:t>kimga</a:t>
            </a:r>
            <a:r>
              <a:rPr lang="en-US" sz="2400" dirty="0"/>
              <a:t>)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oshirilishini</a:t>
            </a:r>
            <a:r>
              <a:rPr lang="en-US" sz="2400" dirty="0"/>
              <a:t> </a:t>
            </a:r>
            <a:r>
              <a:rPr lang="en-US" sz="2400" dirty="0" err="1"/>
              <a:t>tahlil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 smtClean="0"/>
              <a:t>;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 err="1"/>
              <a:t>intellektual</a:t>
            </a:r>
            <a:r>
              <a:rPr lang="en-US" sz="2400" dirty="0"/>
              <a:t> </a:t>
            </a:r>
            <a:r>
              <a:rPr lang="en-US" sz="2400" dirty="0" err="1"/>
              <a:t>aktivlarni</a:t>
            </a:r>
            <a:r>
              <a:rPr lang="en-US" sz="2400" dirty="0"/>
              <a:t> </a:t>
            </a:r>
            <a:r>
              <a:rPr lang="en-US" sz="2400" dirty="0" err="1"/>
              <a:t>narxini</a:t>
            </a:r>
            <a:r>
              <a:rPr lang="en-US" sz="2400" dirty="0"/>
              <a:t> </a:t>
            </a:r>
            <a:r>
              <a:rPr lang="en-US" sz="2400" dirty="0" err="1"/>
              <a:t>aniqlash</a:t>
            </a:r>
            <a:r>
              <a:rPr lang="en-US" sz="2400" dirty="0"/>
              <a:t>,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xarid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kuchda</a:t>
            </a:r>
            <a:r>
              <a:rPr lang="en-US" sz="2400" dirty="0"/>
              <a:t> </a:t>
            </a:r>
            <a:r>
              <a:rPr lang="en-US" sz="2400" dirty="0" err="1"/>
              <a:t>saqlash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zarur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xarajatlarni</a:t>
            </a:r>
            <a:r>
              <a:rPr lang="en-US" sz="2400" dirty="0"/>
              <a:t> </a:t>
            </a:r>
            <a:r>
              <a:rPr lang="en-US" sz="2400" dirty="0" err="1"/>
              <a:t>aniqlash</a:t>
            </a:r>
            <a:r>
              <a:rPr lang="en-US" sz="2400" dirty="0"/>
              <a:t>;</a:t>
            </a:r>
            <a:endParaRPr lang="ru-RU" sz="24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 err="1"/>
              <a:t>bo‘lajak</a:t>
            </a:r>
            <a:r>
              <a:rPr lang="en-US" sz="2400" dirty="0"/>
              <a:t> </a:t>
            </a:r>
            <a:r>
              <a:rPr lang="en-US" sz="2400" dirty="0" err="1"/>
              <a:t>kapital</a:t>
            </a:r>
            <a:r>
              <a:rPr lang="en-US" sz="2400" dirty="0"/>
              <a:t> </a:t>
            </a:r>
            <a:r>
              <a:rPr lang="en-US" sz="2400" dirty="0" err="1"/>
              <a:t>qo‘yilmalar</a:t>
            </a:r>
            <a:r>
              <a:rPr lang="en-US" sz="2400" dirty="0"/>
              <a:t> </a:t>
            </a:r>
            <a:r>
              <a:rPr lang="en-US" sz="2400" dirty="0" err="1"/>
              <a:t>to‘g‘risida</a:t>
            </a:r>
            <a:r>
              <a:rPr lang="en-US" sz="2400" dirty="0"/>
              <a:t> </a:t>
            </a:r>
            <a:r>
              <a:rPr lang="en-US" sz="2400" dirty="0" err="1"/>
              <a:t>qaror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;</a:t>
            </a:r>
            <a:endParaRPr lang="ru-RU" sz="24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bilimlar</a:t>
            </a:r>
            <a:r>
              <a:rPr lang="en-US" sz="2400" dirty="0"/>
              <a:t> </a:t>
            </a:r>
            <a:r>
              <a:rPr lang="en-US" sz="2400" dirty="0" err="1"/>
              <a:t>portfelini</a:t>
            </a:r>
            <a:r>
              <a:rPr lang="en-US" sz="2400" dirty="0"/>
              <a:t> </a:t>
            </a:r>
            <a:r>
              <a:rPr lang="en-US" sz="2400" dirty="0" err="1"/>
              <a:t>yig‘ish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jarayonni</a:t>
            </a:r>
            <a:r>
              <a:rPr lang="en-US" sz="2400" dirty="0"/>
              <a:t> </a:t>
            </a:r>
            <a:r>
              <a:rPr lang="en-US" sz="2400" dirty="0" err="1"/>
              <a:t>muntazamlik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takrorlash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5694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en-US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37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584" y="114300"/>
            <a:ext cx="88321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dirty="0" smtClean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z-Cyrl-UZ" sz="2400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uz-Cyrl-UZ" sz="240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z-Cyrl-UZ" sz="2400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699" y="230555"/>
            <a:ext cx="8899451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dirty="0"/>
              <a:t>Bu </a:t>
            </a:r>
            <a:r>
              <a:rPr lang="en-US" sz="2400" dirty="0" err="1"/>
              <a:t>jarayon</a:t>
            </a:r>
            <a:r>
              <a:rPr lang="en-US" sz="2400" dirty="0"/>
              <a:t> </a:t>
            </a:r>
            <a:r>
              <a:rPr lang="en-US" sz="2400" dirty="0" err="1"/>
              <a:t>kompaniya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raqobatchilarining</a:t>
            </a:r>
            <a:r>
              <a:rPr lang="en-US" sz="2400" dirty="0"/>
              <a:t> </a:t>
            </a:r>
            <a:r>
              <a:rPr lang="en-US" sz="2400" dirty="0" smtClean="0"/>
              <a:t>	</a:t>
            </a:r>
            <a:r>
              <a:rPr lang="en-US" sz="2400" dirty="0" err="1" smtClean="0"/>
              <a:t>bozordagi</a:t>
            </a:r>
            <a:r>
              <a:rPr lang="en-US" sz="2400" dirty="0" smtClean="0"/>
              <a:t> </a:t>
            </a:r>
            <a:r>
              <a:rPr lang="en-US" sz="2400" dirty="0" err="1"/>
              <a:t>ahvolini</a:t>
            </a:r>
            <a:r>
              <a:rPr lang="en-US" sz="2400" dirty="0"/>
              <a:t> </a:t>
            </a:r>
            <a:r>
              <a:rPr lang="en-US" sz="2400" dirty="0" err="1"/>
              <a:t>tahlil</a:t>
            </a:r>
            <a:r>
              <a:rPr lang="en-US" sz="2400" dirty="0"/>
              <a:t> </a:t>
            </a:r>
            <a:r>
              <a:rPr lang="en-US" sz="2400" dirty="0" err="1"/>
              <a:t>qilishga</a:t>
            </a:r>
            <a:r>
              <a:rPr lang="en-US" sz="2400" dirty="0"/>
              <a:t>, </a:t>
            </a:r>
            <a:r>
              <a:rPr lang="en-US" sz="2400" dirty="0" err="1"/>
              <a:t>ilmiy-tadqiqot</a:t>
            </a:r>
            <a:r>
              <a:rPr lang="en-US" sz="2400" dirty="0"/>
              <a:t> </a:t>
            </a:r>
            <a:r>
              <a:rPr lang="en-US" sz="2400" dirty="0" err="1"/>
              <a:t>yo‘nalishlari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intellektual</a:t>
            </a:r>
            <a:r>
              <a:rPr lang="en-US" sz="2400" dirty="0"/>
              <a:t> </a:t>
            </a:r>
            <a:r>
              <a:rPr lang="en-US" sz="2400" dirty="0" err="1"/>
              <a:t>mulk</a:t>
            </a:r>
            <a:r>
              <a:rPr lang="en-US" sz="2400" dirty="0"/>
              <a:t> </a:t>
            </a:r>
            <a:r>
              <a:rPr lang="en-US" sz="2400" dirty="0" err="1"/>
              <a:t>obyektlarini</a:t>
            </a:r>
            <a:r>
              <a:rPr lang="en-US" sz="2400" dirty="0"/>
              <a:t> </a:t>
            </a:r>
            <a:r>
              <a:rPr lang="en-US" sz="2400" dirty="0" err="1"/>
              <a:t>himoya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to‘g‘risida</a:t>
            </a:r>
            <a:r>
              <a:rPr lang="en-US" sz="2400" dirty="0"/>
              <a:t> </a:t>
            </a:r>
            <a:r>
              <a:rPr lang="en-US" sz="2400" dirty="0" err="1"/>
              <a:t>tezkor</a:t>
            </a:r>
            <a:r>
              <a:rPr lang="en-US" sz="2400" dirty="0"/>
              <a:t> </a:t>
            </a:r>
            <a:r>
              <a:rPr lang="en-US" sz="2400" dirty="0" err="1"/>
              <a:t>ravishda</a:t>
            </a:r>
            <a:r>
              <a:rPr lang="en-US" sz="2400" dirty="0"/>
              <a:t> </a:t>
            </a:r>
            <a:r>
              <a:rPr lang="en-US" sz="2400" dirty="0" err="1"/>
              <a:t>qaror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qilishga</a:t>
            </a:r>
            <a:r>
              <a:rPr lang="en-US" sz="2400" dirty="0"/>
              <a:t> </a:t>
            </a:r>
            <a:r>
              <a:rPr lang="en-US" sz="2400" dirty="0" err="1"/>
              <a:t>imkon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r>
              <a:rPr lang="en-US" sz="2400" dirty="0"/>
              <a:t>.</a:t>
            </a:r>
            <a:endParaRPr lang="ru-RU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 err="1"/>
              <a:t>Mazkur</a:t>
            </a:r>
            <a:r>
              <a:rPr lang="en-US" sz="2400" dirty="0"/>
              <a:t> </a:t>
            </a:r>
            <a:r>
              <a:rPr lang="en-US" sz="2400" dirty="0" err="1"/>
              <a:t>tizim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intellektual</a:t>
            </a:r>
            <a:r>
              <a:rPr lang="en-US" sz="2400" dirty="0"/>
              <a:t> </a:t>
            </a:r>
            <a:r>
              <a:rPr lang="en-US" sz="2400" dirty="0" err="1"/>
              <a:t>aktivlarni</a:t>
            </a:r>
            <a:r>
              <a:rPr lang="en-US" sz="2400" dirty="0"/>
              <a:t> </a:t>
            </a:r>
            <a:r>
              <a:rPr lang="en-US" sz="2400" dirty="0" err="1"/>
              <a:t>boshqarishda</a:t>
            </a:r>
            <a:r>
              <a:rPr lang="en-US" sz="2400" dirty="0"/>
              <a:t> </a:t>
            </a:r>
            <a:r>
              <a:rPr lang="en-US" sz="2400" dirty="0" err="1"/>
              <a:t>ishlatiladigan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mezonlar</a:t>
            </a:r>
            <a:r>
              <a:rPr lang="en-US" sz="2400" dirty="0"/>
              <a:t> </a:t>
            </a:r>
            <a:r>
              <a:rPr lang="en-US" sz="2400" dirty="0" err="1"/>
              <a:t>quyidagilar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:</a:t>
            </a:r>
            <a:endParaRPr lang="ru-RU" sz="24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n-US" sz="2400" dirty="0" err="1"/>
              <a:t>biznesga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 </a:t>
            </a:r>
            <a:r>
              <a:rPr lang="en-US" sz="2400" dirty="0" err="1"/>
              <a:t>bo‘ladigan</a:t>
            </a:r>
            <a:r>
              <a:rPr lang="en-US" sz="2400" dirty="0"/>
              <a:t> </a:t>
            </a:r>
            <a:r>
              <a:rPr lang="en-US" sz="2400" dirty="0" err="1"/>
              <a:t>ixtirolarni</a:t>
            </a:r>
            <a:r>
              <a:rPr lang="en-US" sz="2400" dirty="0"/>
              <a:t> </a:t>
            </a:r>
            <a:r>
              <a:rPr lang="en-US" sz="2400" dirty="0" err="1"/>
              <a:t>qayta</a:t>
            </a:r>
            <a:r>
              <a:rPr lang="en-US" sz="2400" dirty="0"/>
              <a:t> </a:t>
            </a:r>
            <a:r>
              <a:rPr lang="en-US" sz="2400" dirty="0" err="1"/>
              <a:t>ishlash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ko‘rib</a:t>
            </a:r>
            <a:r>
              <a:rPr lang="en-US" sz="2400" dirty="0"/>
              <a:t> </a:t>
            </a:r>
            <a:r>
              <a:rPr lang="en-US" sz="2400" dirty="0" err="1"/>
              <a:t>chiqish</a:t>
            </a:r>
            <a:r>
              <a:rPr lang="en-US" sz="2400" dirty="0"/>
              <a:t> </a:t>
            </a:r>
            <a:r>
              <a:rPr lang="en-US" sz="2400" dirty="0" err="1"/>
              <a:t>vaqti</a:t>
            </a:r>
            <a:r>
              <a:rPr lang="en-US" sz="2400" dirty="0"/>
              <a:t>;</a:t>
            </a:r>
            <a:endParaRPr lang="ru-RU" sz="24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patent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muhofaza</a:t>
            </a:r>
            <a:r>
              <a:rPr lang="en-US" sz="2400" dirty="0"/>
              <a:t> </a:t>
            </a:r>
            <a:r>
              <a:rPr lang="en-US" sz="2400" dirty="0" err="1"/>
              <a:t>hujjatlarining</a:t>
            </a:r>
            <a:r>
              <a:rPr lang="en-US" sz="2400" dirty="0"/>
              <a:t> </a:t>
            </a:r>
            <a:r>
              <a:rPr lang="en-US" sz="2400" dirty="0" err="1"/>
              <a:t>amal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muddati</a:t>
            </a:r>
            <a:r>
              <a:rPr lang="en-US" sz="2400" dirty="0"/>
              <a:t> </a:t>
            </a:r>
            <a:r>
              <a:rPr lang="en-US" sz="2400" dirty="0" err="1"/>
              <a:t>tugaguncha</a:t>
            </a:r>
            <a:r>
              <a:rPr lang="en-US" sz="2400" dirty="0"/>
              <a:t> </a:t>
            </a:r>
            <a:r>
              <a:rPr lang="en-US" sz="2400" dirty="0" err="1"/>
              <a:t>rejalashtirilgan</a:t>
            </a:r>
            <a:r>
              <a:rPr lang="en-US" sz="2400" dirty="0"/>
              <a:t> </a:t>
            </a:r>
            <a:r>
              <a:rPr lang="en-US" sz="2400" dirty="0" err="1"/>
              <a:t>xarajatlar</a:t>
            </a:r>
            <a:r>
              <a:rPr lang="en-US" sz="2400" dirty="0"/>
              <a:t>;</a:t>
            </a:r>
            <a:endParaRPr lang="ru-RU" sz="24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n-US" sz="2400" dirty="0" err="1"/>
              <a:t>biznes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foydalanilayotgan</a:t>
            </a:r>
            <a:r>
              <a:rPr lang="en-US" sz="2400" dirty="0"/>
              <a:t> </a:t>
            </a:r>
            <a:r>
              <a:rPr lang="en-US" sz="2400" dirty="0" err="1"/>
              <a:t>patentlar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litsenziyalar</a:t>
            </a:r>
            <a:r>
              <a:rPr lang="en-US" sz="2400" dirty="0"/>
              <a:t> </a:t>
            </a:r>
            <a:r>
              <a:rPr lang="en-US" sz="2400" dirty="0" err="1"/>
              <a:t>tarkibining</a:t>
            </a:r>
            <a:r>
              <a:rPr lang="en-US" sz="2400" dirty="0"/>
              <a:t> </a:t>
            </a:r>
            <a:r>
              <a:rPr lang="en-US" sz="2400" dirty="0" err="1"/>
              <a:t>foizi</a:t>
            </a:r>
            <a:r>
              <a:rPr lang="en-US" sz="2400" dirty="0"/>
              <a:t>;</a:t>
            </a:r>
            <a:endParaRPr lang="ru-RU" sz="24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ru-RU" sz="2400" dirty="0" err="1"/>
              <a:t>rejalashtirilgan</a:t>
            </a:r>
            <a:r>
              <a:rPr lang="ru-RU" sz="2400" dirty="0"/>
              <a:t> </a:t>
            </a:r>
            <a:r>
              <a:rPr lang="ru-RU" sz="2400" dirty="0" err="1"/>
              <a:t>xarajatlar</a:t>
            </a:r>
            <a:r>
              <a:rPr lang="ru-RU" sz="2400" dirty="0" smtClean="0"/>
              <a:t>.</a:t>
            </a:r>
            <a:endParaRPr lang="en-US" sz="2400" dirty="0" smtClean="0"/>
          </a:p>
          <a:p>
            <a:pPr algn="just"/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ishini</a:t>
            </a:r>
            <a:r>
              <a:rPr lang="en-US" sz="2400" dirty="0"/>
              <a:t> </a:t>
            </a:r>
            <a:r>
              <a:rPr lang="en-US" sz="2400" dirty="0" err="1"/>
              <a:t>optimallashtirish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savollarni</a:t>
            </a:r>
            <a:r>
              <a:rPr lang="en-US" sz="2400" dirty="0"/>
              <a:t> </a:t>
            </a:r>
            <a:r>
              <a:rPr lang="en-US" sz="2400" dirty="0" err="1"/>
              <a:t>ko‘rib</a:t>
            </a:r>
            <a:r>
              <a:rPr lang="en-US" sz="2400" dirty="0"/>
              <a:t> </a:t>
            </a:r>
            <a:r>
              <a:rPr lang="en-US" sz="2400" dirty="0" err="1"/>
              <a:t>chiqish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 smtClean="0"/>
              <a:t>.</a:t>
            </a:r>
            <a:endParaRPr lang="ru-RU" sz="2400" dirty="0"/>
          </a:p>
          <a:p>
            <a:pPr marL="457200" lvl="0" indent="-457200" algn="just">
              <a:buFont typeface="+mj-lt"/>
              <a:buAutoNum type="arabicPeriod"/>
            </a:pP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faoliyatining</a:t>
            </a:r>
            <a:r>
              <a:rPr lang="en-US" sz="2400" dirty="0"/>
              <a:t> </a:t>
            </a:r>
            <a:r>
              <a:rPr lang="en-US" sz="2400" dirty="0" err="1"/>
              <a:t>qaysi</a:t>
            </a:r>
            <a:r>
              <a:rPr lang="en-US" sz="2400" dirty="0"/>
              <a:t> </a:t>
            </a:r>
            <a:r>
              <a:rPr lang="en-US" sz="2400" dirty="0" err="1"/>
              <a:t>sohalari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ahamiyatga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?</a:t>
            </a:r>
            <a:endParaRPr lang="ru-RU" sz="2400" dirty="0"/>
          </a:p>
          <a:p>
            <a:pPr marL="457200" lvl="0" indent="-457200" algn="just">
              <a:buFont typeface="+mj-lt"/>
              <a:buAutoNum type="arabicPeriod"/>
            </a:pPr>
            <a:r>
              <a:rPr lang="en-US" sz="2400" dirty="0"/>
              <a:t>Bu </a:t>
            </a:r>
            <a:r>
              <a:rPr lang="en-US" sz="2400" dirty="0" err="1"/>
              <a:t>sohalarning</a:t>
            </a:r>
            <a:r>
              <a:rPr lang="en-US" sz="2400" dirty="0"/>
              <a:t> </a:t>
            </a:r>
            <a:r>
              <a:rPr lang="en-US" sz="2400" dirty="0" err="1"/>
              <a:t>qaysi</a:t>
            </a:r>
            <a:r>
              <a:rPr lang="en-US" sz="2400" dirty="0"/>
              <a:t> </a:t>
            </a:r>
            <a:r>
              <a:rPr lang="en-US" sz="2400" dirty="0" err="1"/>
              <a:t>birida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tadqiqotni</a:t>
            </a:r>
            <a:r>
              <a:rPr lang="en-US" sz="2400" dirty="0"/>
              <a:t>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natija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r>
              <a:rPr lang="en-US" sz="2400" dirty="0"/>
              <a:t>?</a:t>
            </a:r>
            <a:endParaRPr lang="ru-RU" sz="24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ru-RU" sz="2400" dirty="0"/>
          </a:p>
          <a:p>
            <a:pPr algn="just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0280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84763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en-US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38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621" y="135861"/>
            <a:ext cx="883213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/>
              <a:t>Jahon</a:t>
            </a:r>
            <a:r>
              <a:rPr lang="en-US" sz="2800" dirty="0"/>
              <a:t> </a:t>
            </a:r>
            <a:r>
              <a:rPr lang="en-US" sz="2800" dirty="0" err="1"/>
              <a:t>miqyosida</a:t>
            </a:r>
            <a:r>
              <a:rPr lang="en-US" sz="2800" dirty="0"/>
              <a:t> </a:t>
            </a:r>
            <a:r>
              <a:rPr lang="en-US" sz="2800" dirty="0" err="1"/>
              <a:t>raqobat</a:t>
            </a:r>
            <a:r>
              <a:rPr lang="en-US" sz="2800" dirty="0"/>
              <a:t> </a:t>
            </a:r>
            <a:r>
              <a:rPr lang="en-US" sz="2800" dirty="0" err="1"/>
              <a:t>taraqqiyotining</a:t>
            </a:r>
            <a:r>
              <a:rPr lang="en-US" sz="2800" dirty="0"/>
              <a:t> </a:t>
            </a:r>
            <a:r>
              <a:rPr lang="en-US" sz="2800" dirty="0" err="1"/>
              <a:t>zamonaviy</a:t>
            </a:r>
            <a:r>
              <a:rPr lang="en-US" sz="2800" dirty="0"/>
              <a:t> </a:t>
            </a:r>
            <a:r>
              <a:rPr lang="en-US" sz="2800" dirty="0" smtClean="0"/>
              <a:t>	</a:t>
            </a:r>
            <a:r>
              <a:rPr lang="en-US" sz="2800" dirty="0" err="1" smtClean="0"/>
              <a:t>yo‘nalishlari</a:t>
            </a:r>
            <a:r>
              <a:rPr lang="en-US" sz="2800" dirty="0" smtClean="0"/>
              <a:t> </a:t>
            </a:r>
            <a:r>
              <a:rPr lang="en-US" sz="2800" dirty="0" err="1"/>
              <a:t>shuni</a:t>
            </a:r>
            <a:r>
              <a:rPr lang="en-US" sz="2800" dirty="0"/>
              <a:t> </a:t>
            </a:r>
            <a:r>
              <a:rPr lang="en-US" sz="2800" dirty="0" err="1"/>
              <a:t>ko‘rsatadiki</a:t>
            </a:r>
            <a:r>
              <a:rPr lang="en-US" sz="2800" dirty="0"/>
              <a:t>, </a:t>
            </a:r>
            <a:r>
              <a:rPr lang="en-US" sz="2800" dirty="0" err="1"/>
              <a:t>mahsulot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xizmatlar</a:t>
            </a:r>
            <a:r>
              <a:rPr lang="en-US" sz="2800" dirty="0"/>
              <a:t> </a:t>
            </a:r>
            <a:r>
              <a:rPr lang="en-US" sz="2800" dirty="0" err="1"/>
              <a:t>qiymatiga</a:t>
            </a:r>
            <a:r>
              <a:rPr lang="en-US" sz="2800" dirty="0"/>
              <a:t> </a:t>
            </a:r>
            <a:r>
              <a:rPr lang="en-US" sz="2800" dirty="0" err="1"/>
              <a:t>hissa</a:t>
            </a:r>
            <a:r>
              <a:rPr lang="en-US" sz="2800" dirty="0"/>
              <a:t> </a:t>
            </a:r>
            <a:r>
              <a:rPr lang="en-US" sz="2800" dirty="0" err="1"/>
              <a:t>qo‘shadigan</a:t>
            </a:r>
            <a:r>
              <a:rPr lang="en-US" sz="2800" dirty="0"/>
              <a:t> </a:t>
            </a:r>
            <a:r>
              <a:rPr lang="en-US" sz="2800" dirty="0" err="1"/>
              <a:t>intellektual</a:t>
            </a:r>
            <a:r>
              <a:rPr lang="en-US" sz="2800" dirty="0"/>
              <a:t> </a:t>
            </a:r>
            <a:r>
              <a:rPr lang="en-US" sz="2800" dirty="0" err="1"/>
              <a:t>aktivlarni</a:t>
            </a:r>
            <a:r>
              <a:rPr lang="en-US" sz="2800" dirty="0"/>
              <a:t> </a:t>
            </a:r>
            <a:r>
              <a:rPr lang="en-US" sz="2800" dirty="0" err="1"/>
              <a:t>yaratish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ularni</a:t>
            </a:r>
            <a:r>
              <a:rPr lang="en-US" sz="2800" dirty="0"/>
              <a:t> </a:t>
            </a:r>
            <a:r>
              <a:rPr lang="en-US" sz="2800" dirty="0" err="1"/>
              <a:t>boshqarishdan</a:t>
            </a:r>
            <a:r>
              <a:rPr lang="en-US" sz="2800" dirty="0"/>
              <a:t> </a:t>
            </a:r>
            <a:r>
              <a:rPr lang="en-US" sz="2800" dirty="0" err="1"/>
              <a:t>iborat</a:t>
            </a:r>
            <a:r>
              <a:rPr lang="en-US" sz="2800" dirty="0"/>
              <a:t> </a:t>
            </a:r>
            <a:r>
              <a:rPr lang="en-US" sz="2800" dirty="0" err="1"/>
              <a:t>bilimlarini</a:t>
            </a:r>
            <a:r>
              <a:rPr lang="en-US" sz="2800" dirty="0"/>
              <a:t> </a:t>
            </a:r>
            <a:r>
              <a:rPr lang="en-US" sz="2800" dirty="0" err="1"/>
              <a:t>yaratish</a:t>
            </a:r>
            <a:r>
              <a:rPr lang="en-US" sz="2800" dirty="0"/>
              <a:t> </a:t>
            </a:r>
            <a:r>
              <a:rPr lang="en-US" sz="2800" dirty="0" err="1"/>
              <a:t>jarayoni</a:t>
            </a:r>
            <a:r>
              <a:rPr lang="en-US" sz="2800" dirty="0"/>
              <a:t> </a:t>
            </a:r>
            <a:r>
              <a:rPr lang="en-US" sz="2800" dirty="0" err="1"/>
              <a:t>korxonalarni</a:t>
            </a:r>
            <a:r>
              <a:rPr lang="en-US" sz="2800" dirty="0"/>
              <a:t> </a:t>
            </a:r>
            <a:r>
              <a:rPr lang="en-US" sz="2800" dirty="0" err="1"/>
              <a:t>muvaffaqiyatli</a:t>
            </a:r>
            <a:r>
              <a:rPr lang="en-US" sz="2800" dirty="0"/>
              <a:t> </a:t>
            </a:r>
            <a:r>
              <a:rPr lang="en-US" sz="2800" dirty="0" err="1"/>
              <a:t>faoliyat</a:t>
            </a:r>
            <a:r>
              <a:rPr lang="en-US" sz="2800" dirty="0"/>
              <a:t> </a:t>
            </a:r>
            <a:r>
              <a:rPr lang="en-US" sz="2800" dirty="0" err="1"/>
              <a:t>ko‘rsatishiga</a:t>
            </a:r>
            <a:r>
              <a:rPr lang="en-US" sz="2800" dirty="0"/>
              <a:t> </a:t>
            </a:r>
            <a:r>
              <a:rPr lang="en-US" sz="2800" dirty="0" err="1"/>
              <a:t>yo‘naltiradi</a:t>
            </a:r>
            <a:r>
              <a:rPr lang="en-US" sz="2800" dirty="0"/>
              <a:t>.</a:t>
            </a:r>
            <a:endParaRPr lang="ru-RU" sz="2800" dirty="0"/>
          </a:p>
          <a:p>
            <a:pPr algn="just"/>
            <a:r>
              <a:rPr lang="en-US" sz="2800" dirty="0" err="1"/>
              <a:t>Xulosa</a:t>
            </a:r>
            <a:r>
              <a:rPr lang="en-US" sz="2800" dirty="0"/>
              <a:t> </a:t>
            </a:r>
            <a:r>
              <a:rPr lang="en-US" sz="2800" dirty="0" err="1"/>
              <a:t>qilib</a:t>
            </a:r>
            <a:r>
              <a:rPr lang="en-US" sz="2800" dirty="0"/>
              <a:t> </a:t>
            </a:r>
            <a:r>
              <a:rPr lang="en-US" sz="2800" dirty="0" err="1"/>
              <a:t>aytganimizda</a:t>
            </a:r>
            <a:r>
              <a:rPr lang="en-US" sz="2800" dirty="0"/>
              <a:t>, </a:t>
            </a:r>
            <a:r>
              <a:rPr lang="en-US" sz="2800" dirty="0" err="1"/>
              <a:t>intellektual</a:t>
            </a:r>
            <a:r>
              <a:rPr lang="en-US" sz="2800" dirty="0"/>
              <a:t> </a:t>
            </a:r>
            <a:r>
              <a:rPr lang="en-US" sz="2800" dirty="0" err="1"/>
              <a:t>mutlaq</a:t>
            </a:r>
            <a:r>
              <a:rPr lang="en-US" sz="2800" dirty="0"/>
              <a:t> </a:t>
            </a:r>
            <a:r>
              <a:rPr lang="en-US" sz="2800" dirty="0" err="1"/>
              <a:t>huquqlarning</a:t>
            </a:r>
            <a:r>
              <a:rPr lang="en-US" sz="2800" dirty="0"/>
              <a:t> </a:t>
            </a:r>
            <a:r>
              <a:rPr lang="en-US" sz="2800" dirty="0" err="1"/>
              <a:t>amaliy</a:t>
            </a:r>
            <a:r>
              <a:rPr lang="en-US" sz="2800" dirty="0"/>
              <a:t> </a:t>
            </a:r>
            <a:r>
              <a:rPr lang="en-US" sz="2800" dirty="0" err="1"/>
              <a:t>qiymati</a:t>
            </a:r>
            <a:r>
              <a:rPr lang="en-US" sz="2800" dirty="0"/>
              <a:t> </a:t>
            </a:r>
            <a:r>
              <a:rPr lang="en-US" sz="2800" dirty="0" err="1"/>
              <a:t>oshadi</a:t>
            </a:r>
            <a:r>
              <a:rPr lang="en-US" sz="2800" dirty="0"/>
              <a:t>, </a:t>
            </a:r>
            <a:r>
              <a:rPr lang="en-US" sz="2800" dirty="0" err="1"/>
              <a:t>shuningdek</a:t>
            </a:r>
            <a:r>
              <a:rPr lang="en-US" sz="2800" dirty="0"/>
              <a:t> </a:t>
            </a:r>
            <a:r>
              <a:rPr lang="en-US" sz="2800" dirty="0" err="1"/>
              <a:t>ilmiy</a:t>
            </a:r>
            <a:r>
              <a:rPr lang="en-US" sz="2800" dirty="0"/>
              <a:t> </a:t>
            </a:r>
            <a:r>
              <a:rPr lang="en-US" sz="2800" dirty="0" err="1"/>
              <a:t>izlanishlar</a:t>
            </a:r>
            <a:r>
              <a:rPr lang="en-US" sz="2800" dirty="0"/>
              <a:t> </a:t>
            </a:r>
            <a:r>
              <a:rPr lang="en-US" sz="2800" dirty="0" err="1"/>
              <a:t>natijasi</a:t>
            </a:r>
            <a:r>
              <a:rPr lang="en-US" sz="2800" dirty="0"/>
              <a:t> </a:t>
            </a:r>
            <a:r>
              <a:rPr lang="en-US" sz="2800" dirty="0" err="1"/>
              <a:t>menejment</a:t>
            </a:r>
            <a:r>
              <a:rPr lang="en-US" sz="2800" dirty="0"/>
              <a:t> </a:t>
            </a:r>
            <a:r>
              <a:rPr lang="en-US" sz="2800" dirty="0" err="1"/>
              <a:t>sohasida</a:t>
            </a:r>
            <a:r>
              <a:rPr lang="en-US" sz="2800" dirty="0"/>
              <a:t> </a:t>
            </a:r>
            <a:r>
              <a:rPr lang="en-US" sz="2800" dirty="0" err="1"/>
              <a:t>izlanuvchan</a:t>
            </a:r>
            <a:r>
              <a:rPr lang="en-US" sz="2800" dirty="0"/>
              <a:t> </a:t>
            </a:r>
            <a:r>
              <a:rPr lang="en-US" sz="2800" dirty="0" err="1"/>
              <a:t>menejerlarga</a:t>
            </a:r>
            <a:r>
              <a:rPr lang="en-US" sz="2800" dirty="0"/>
              <a:t> </a:t>
            </a:r>
            <a:r>
              <a:rPr lang="en-US" sz="2800" dirty="0" err="1"/>
              <a:t>ehtiyoj</a:t>
            </a:r>
            <a:r>
              <a:rPr lang="en-US" sz="2800" dirty="0"/>
              <a:t> </a:t>
            </a:r>
            <a:r>
              <a:rPr lang="en-US" sz="2800" dirty="0" err="1"/>
              <a:t>ortadi</a:t>
            </a:r>
            <a:r>
              <a:rPr lang="en-US" sz="2800" dirty="0"/>
              <a:t>.</a:t>
            </a:r>
            <a:endParaRPr lang="ru-RU" sz="2800" dirty="0"/>
          </a:p>
          <a:p>
            <a:r>
              <a:rPr lang="en-US" sz="2800" b="1" dirty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987082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en-US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39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5152" y="217855"/>
            <a:ext cx="887023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300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135152" y="207557"/>
            <a:ext cx="879273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 smtClean="0"/>
              <a:t>Davlat</a:t>
            </a:r>
            <a:r>
              <a:rPr lang="en-US" sz="2400" b="1" dirty="0" smtClean="0"/>
              <a:t> </a:t>
            </a:r>
            <a:r>
              <a:rPr lang="en-US" sz="2400" b="1" dirty="0" err="1"/>
              <a:t>byudjeti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xo‘jalik</a:t>
            </a:r>
            <a:r>
              <a:rPr lang="en-US" sz="2400" b="1" dirty="0"/>
              <a:t> </a:t>
            </a:r>
            <a:r>
              <a:rPr lang="en-US" sz="2400" b="1" dirty="0" err="1"/>
              <a:t>shartnomalari</a:t>
            </a:r>
            <a:r>
              <a:rPr lang="en-US" sz="2400" b="1" dirty="0"/>
              <a:t> </a:t>
            </a:r>
            <a:r>
              <a:rPr lang="en-US" sz="2400" b="1" dirty="0" err="1"/>
              <a:t>asosida</a:t>
            </a:r>
            <a:endParaRPr lang="ru-RU" sz="2400" dirty="0"/>
          </a:p>
          <a:p>
            <a:pPr algn="ctr"/>
            <a:r>
              <a:rPr lang="en-US" sz="2400" b="1" dirty="0" err="1"/>
              <a:t>olib</a:t>
            </a:r>
            <a:r>
              <a:rPr lang="en-US" sz="2400" b="1" dirty="0"/>
              <a:t> </a:t>
            </a:r>
            <a:r>
              <a:rPr lang="en-US" sz="2400" b="1" dirty="0" err="1"/>
              <a:t>boriladigan</a:t>
            </a:r>
            <a:r>
              <a:rPr lang="en-US" sz="2400" b="1" dirty="0"/>
              <a:t> </a:t>
            </a:r>
            <a:r>
              <a:rPr lang="en-US" sz="2400" b="1" dirty="0" err="1"/>
              <a:t>ilmiy</a:t>
            </a:r>
            <a:r>
              <a:rPr lang="en-US" sz="2400" b="1" dirty="0"/>
              <a:t> </a:t>
            </a:r>
            <a:r>
              <a:rPr lang="en-US" sz="2400" b="1" dirty="0" err="1"/>
              <a:t>ishlarni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etish</a:t>
            </a:r>
            <a:endParaRPr lang="ru-RU" sz="2400" dirty="0"/>
          </a:p>
          <a:p>
            <a:pPr algn="just"/>
            <a:r>
              <a:rPr lang="en-US" sz="2400" b="1" dirty="0" err="1"/>
              <a:t>Davlat</a:t>
            </a:r>
            <a:r>
              <a:rPr lang="en-US" sz="2400" b="1" dirty="0"/>
              <a:t> </a:t>
            </a:r>
            <a:r>
              <a:rPr lang="en-US" sz="2400" b="1" dirty="0" err="1"/>
              <a:t>byudjeti</a:t>
            </a:r>
            <a:r>
              <a:rPr lang="en-US" sz="2400" dirty="0"/>
              <a:t> 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boriladigan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ishlar-moliyaviy</a:t>
            </a:r>
            <a:r>
              <a:rPr lang="en-US" sz="2400" dirty="0"/>
              <a:t> </a:t>
            </a:r>
            <a:r>
              <a:rPr lang="en-US" sz="2400" dirty="0" err="1"/>
              <a:t>ta’minlangan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ishlar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</a:t>
            </a:r>
            <a:r>
              <a:rPr lang="en-US" sz="2400" dirty="0" err="1"/>
              <a:t>ular</a:t>
            </a:r>
            <a:r>
              <a:rPr lang="en-US" sz="2400" dirty="0"/>
              <a:t> </a:t>
            </a:r>
            <a:r>
              <a:rPr lang="en-US" sz="2400" dirty="0" err="1"/>
              <a:t>institut</a:t>
            </a:r>
            <a:r>
              <a:rPr lang="en-US" sz="2400" dirty="0"/>
              <a:t> </a:t>
            </a:r>
            <a:r>
              <a:rPr lang="en-US" sz="2400" dirty="0" err="1"/>
              <a:t>kafedralarida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tekshirish</a:t>
            </a:r>
            <a:r>
              <a:rPr lang="en-US" sz="2400" dirty="0"/>
              <a:t> </a:t>
            </a:r>
            <a:r>
              <a:rPr lang="en-US" sz="2400" dirty="0" err="1"/>
              <a:t>institutlarida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borilayotgan</a:t>
            </a:r>
            <a:r>
              <a:rPr lang="en-US" sz="2400" dirty="0"/>
              <a:t> </a:t>
            </a:r>
            <a:r>
              <a:rPr lang="en-US" sz="2400" dirty="0" err="1"/>
              <a:t>fanlarning</a:t>
            </a:r>
            <a:r>
              <a:rPr lang="en-US" sz="2400" dirty="0"/>
              <a:t> </a:t>
            </a:r>
            <a:r>
              <a:rPr lang="en-US" sz="2400" dirty="0" err="1"/>
              <a:t>nufuzli</a:t>
            </a:r>
            <a:r>
              <a:rPr lang="en-US" sz="2400" dirty="0"/>
              <a:t> </a:t>
            </a:r>
            <a:r>
              <a:rPr lang="en-US" sz="2400" dirty="0" err="1"/>
              <a:t>yo‘nalishlari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ilmiy-texnik</a:t>
            </a:r>
            <a:r>
              <a:rPr lang="en-US" sz="2400" dirty="0"/>
              <a:t> </a:t>
            </a:r>
            <a:r>
              <a:rPr lang="en-US" sz="2400" dirty="0" err="1"/>
              <a:t>ishlar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boriladi</a:t>
            </a:r>
            <a:r>
              <a:rPr lang="en-US" sz="2400" dirty="0"/>
              <a:t>. </a:t>
            </a:r>
            <a:r>
              <a:rPr lang="en-US" sz="2400" dirty="0" err="1"/>
              <a:t>Mazkur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yo‘nalish</a:t>
            </a:r>
            <a:r>
              <a:rPr lang="en-US" sz="2400" dirty="0"/>
              <a:t> </a:t>
            </a:r>
            <a:r>
              <a:rPr lang="en-US" sz="2400" dirty="0" err="1"/>
              <a:t>Respublika</a:t>
            </a:r>
            <a:r>
              <a:rPr lang="en-US" sz="2400" dirty="0"/>
              <a:t> fan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texnologiya</a:t>
            </a:r>
            <a:r>
              <a:rPr lang="en-US" sz="2400" dirty="0"/>
              <a:t> </a:t>
            </a:r>
            <a:r>
              <a:rPr lang="en-US" sz="2400" dirty="0" err="1"/>
              <a:t>markazining</a:t>
            </a:r>
            <a:r>
              <a:rPr lang="en-US" sz="2400" dirty="0"/>
              <a:t> fundamental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Davlat</a:t>
            </a:r>
            <a:r>
              <a:rPr lang="en-US" sz="2400" dirty="0"/>
              <a:t> </a:t>
            </a:r>
            <a:r>
              <a:rPr lang="en-US" sz="2400" dirty="0" err="1"/>
              <a:t>ilmiy-texnika</a:t>
            </a:r>
            <a:r>
              <a:rPr lang="en-US" sz="2400" dirty="0"/>
              <a:t> </a:t>
            </a:r>
            <a:r>
              <a:rPr lang="en-US" sz="2400" dirty="0" err="1"/>
              <a:t>dasturi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bajariladigan</a:t>
            </a:r>
            <a:r>
              <a:rPr lang="en-US" sz="2400" dirty="0"/>
              <a:t> </a:t>
            </a:r>
            <a:r>
              <a:rPr lang="en-US" sz="2400" dirty="0" err="1"/>
              <a:t>ilmiy-tadqiqotlar</a:t>
            </a:r>
            <a:r>
              <a:rPr lang="en-US" sz="2400" dirty="0"/>
              <a:t> </a:t>
            </a:r>
            <a:r>
              <a:rPr lang="en-US" sz="2400" dirty="0" err="1"/>
              <a:t>ko‘rik</a:t>
            </a:r>
            <a:r>
              <a:rPr lang="en-US" sz="2400" dirty="0"/>
              <a:t> </a:t>
            </a:r>
            <a:r>
              <a:rPr lang="en-US" sz="2400" dirty="0" err="1"/>
              <a:t>tanloviga</a:t>
            </a:r>
            <a:r>
              <a:rPr lang="en-US" sz="2400" dirty="0"/>
              <a:t> </a:t>
            </a:r>
            <a:r>
              <a:rPr lang="en-US" sz="2400" dirty="0" err="1"/>
              <a:t>jo‘natiladi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tanlovda</a:t>
            </a:r>
            <a:r>
              <a:rPr lang="en-US" sz="2400" dirty="0"/>
              <a:t> </a:t>
            </a:r>
            <a:r>
              <a:rPr lang="en-US" sz="2400" dirty="0" err="1"/>
              <a:t>grantli</a:t>
            </a:r>
            <a:r>
              <a:rPr lang="en-US" sz="2400" dirty="0"/>
              <a:t> </a:t>
            </a:r>
            <a:r>
              <a:rPr lang="en-US" sz="2400" dirty="0" err="1"/>
              <a:t>o‘rinni</a:t>
            </a:r>
            <a:r>
              <a:rPr lang="en-US" sz="2400" dirty="0"/>
              <a:t> </a:t>
            </a:r>
            <a:r>
              <a:rPr lang="en-US" sz="2400" dirty="0" err="1"/>
              <a:t>egallasa</a:t>
            </a:r>
            <a:r>
              <a:rPr lang="en-US" sz="2400" dirty="0"/>
              <a:t>, </a:t>
            </a:r>
            <a:r>
              <a:rPr lang="en-US" sz="2400" dirty="0" err="1"/>
              <a:t>shu</a:t>
            </a:r>
            <a:r>
              <a:rPr lang="en-US" sz="2400" dirty="0"/>
              <a:t> </a:t>
            </a:r>
            <a:r>
              <a:rPr lang="en-US" sz="2400" dirty="0" err="1"/>
              <a:t>mavzuni</a:t>
            </a:r>
            <a:r>
              <a:rPr lang="en-US" sz="2400" dirty="0"/>
              <a:t> 3 </a:t>
            </a:r>
            <a:r>
              <a:rPr lang="en-US" sz="2400" dirty="0" err="1"/>
              <a:t>yilgacha</a:t>
            </a:r>
            <a:r>
              <a:rPr lang="en-US" sz="2400" dirty="0"/>
              <a:t> </a:t>
            </a:r>
            <a:r>
              <a:rPr lang="en-US" sz="2400" dirty="0" err="1"/>
              <a:t>muddatda</a:t>
            </a:r>
            <a:r>
              <a:rPr lang="en-US" sz="2400" dirty="0"/>
              <a:t> </a:t>
            </a:r>
            <a:r>
              <a:rPr lang="en-US" sz="2400" dirty="0" err="1"/>
              <a:t>bajarish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mablag</a:t>
            </a:r>
            <a:r>
              <a:rPr lang="en-US" sz="2400" dirty="0"/>
              <a:t>‘ </a:t>
            </a:r>
            <a:r>
              <a:rPr lang="en-US" sz="2400" dirty="0" err="1"/>
              <a:t>ajratiladi</a:t>
            </a:r>
            <a:r>
              <a:rPr lang="en-US" sz="2400" dirty="0"/>
              <a:t>. </a:t>
            </a:r>
            <a:endParaRPr lang="ru-RU" sz="2400" dirty="0"/>
          </a:p>
          <a:p>
            <a:pPr algn="just"/>
            <a:r>
              <a:rPr lang="en-US" sz="2400" b="1" dirty="0" err="1"/>
              <a:t>Xo‘jalik</a:t>
            </a:r>
            <a:r>
              <a:rPr lang="en-US" sz="2400" b="1" dirty="0"/>
              <a:t> </a:t>
            </a:r>
            <a:r>
              <a:rPr lang="en-US" sz="2400" b="1" dirty="0" err="1"/>
              <a:t>shartnomalari</a:t>
            </a:r>
            <a:r>
              <a:rPr lang="en-US" sz="2400" dirty="0"/>
              <a:t> 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ishlarni</a:t>
            </a:r>
            <a:r>
              <a:rPr lang="en-US" sz="2400" dirty="0"/>
              <a:t> </a:t>
            </a:r>
            <a:r>
              <a:rPr lang="en-US" sz="2400" dirty="0" err="1"/>
              <a:t>bajarishda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tashkilotlarni</a:t>
            </a:r>
            <a:r>
              <a:rPr lang="en-US" sz="2400" dirty="0"/>
              <a:t> </a:t>
            </a:r>
            <a:r>
              <a:rPr lang="en-US" sz="2400" dirty="0" err="1"/>
              <a:t>buyurtmasi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ulardagi</a:t>
            </a:r>
            <a:r>
              <a:rPr lang="en-US" sz="2400" dirty="0"/>
              <a:t> </a:t>
            </a:r>
            <a:r>
              <a:rPr lang="en-US" sz="2400" dirty="0" err="1"/>
              <a:t>muammoli</a:t>
            </a:r>
            <a:r>
              <a:rPr lang="en-US" sz="2400" dirty="0"/>
              <a:t> </a:t>
            </a:r>
            <a:r>
              <a:rPr lang="en-US" sz="2400" dirty="0" err="1"/>
              <a:t>masalalarni</a:t>
            </a:r>
            <a:r>
              <a:rPr lang="en-US" sz="2400" dirty="0"/>
              <a:t>, </a:t>
            </a:r>
            <a:r>
              <a:rPr lang="en-US" sz="2400" dirty="0" err="1"/>
              <a:t>tajriba</a:t>
            </a:r>
            <a:r>
              <a:rPr lang="en-US" sz="2400" dirty="0"/>
              <a:t>, </a:t>
            </a:r>
            <a:r>
              <a:rPr lang="en-US" sz="2400" dirty="0" err="1"/>
              <a:t>loyiha-texnologik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konstruktorlik</a:t>
            </a:r>
            <a:r>
              <a:rPr lang="en-US" sz="2400" dirty="0"/>
              <a:t> </a:t>
            </a:r>
            <a:r>
              <a:rPr lang="en-US" sz="2400" dirty="0" err="1"/>
              <a:t>ishlarini</a:t>
            </a:r>
            <a:r>
              <a:rPr lang="en-US" sz="2400" dirty="0"/>
              <a:t> </a:t>
            </a:r>
            <a:r>
              <a:rPr lang="en-US" sz="2400" dirty="0" err="1"/>
              <a:t>bajarishga</a:t>
            </a:r>
            <a:r>
              <a:rPr lang="en-US" sz="2400" dirty="0"/>
              <a:t> </a:t>
            </a:r>
            <a:r>
              <a:rPr lang="en-US" sz="2400" dirty="0" err="1"/>
              <a:t>qaratilgan</a:t>
            </a:r>
            <a:r>
              <a:rPr lang="en-US" sz="2400" dirty="0"/>
              <a:t>. </a:t>
            </a:r>
            <a:r>
              <a:rPr lang="en-US" sz="2400" dirty="0" err="1"/>
              <a:t>Buning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institut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hajmini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to‘g‘ridan-to‘g‘ri</a:t>
            </a:r>
            <a:r>
              <a:rPr lang="en-US" sz="2400" dirty="0"/>
              <a:t> </a:t>
            </a:r>
            <a:r>
              <a:rPr lang="en-US" sz="2400" dirty="0" err="1"/>
              <a:t>kelishuv-shartoma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endParaRPr lang="en-US" sz="2400" dirty="0" smtClean="0"/>
          </a:p>
          <a:p>
            <a:pPr algn="just"/>
            <a:r>
              <a:rPr lang="en-US" sz="2400" dirty="0" err="1" smtClean="0"/>
              <a:t>ishlarni</a:t>
            </a:r>
            <a:r>
              <a:rPr lang="en-US" sz="2400" dirty="0" smtClean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oshiradi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3424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en-US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9471" y="0"/>
            <a:ext cx="8869047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/>
              <a:t>Tayanch</a:t>
            </a:r>
            <a:r>
              <a:rPr lang="en-US" sz="2400" b="1" dirty="0"/>
              <a:t> </a:t>
            </a:r>
            <a:r>
              <a:rPr lang="en-US" sz="2400" b="1" dirty="0" err="1" smtClean="0"/>
              <a:t>iboralar</a:t>
            </a:r>
            <a:endParaRPr lang="en-US" sz="2400" i="1" dirty="0" smtClean="0"/>
          </a:p>
          <a:p>
            <a:pPr algn="just"/>
            <a:r>
              <a:rPr lang="en-US" sz="2400" i="1" dirty="0"/>
              <a:t>	</a:t>
            </a:r>
            <a:r>
              <a:rPr lang="en-US" sz="2400" i="1" dirty="0" err="1" smtClean="0"/>
              <a:t>Ixtiro</a:t>
            </a:r>
            <a:r>
              <a:rPr lang="en-US" sz="2400" i="1" dirty="0"/>
              <a:t>, patent, </a:t>
            </a:r>
            <a:r>
              <a:rPr lang="en-US" sz="2400" i="1" dirty="0" err="1"/>
              <a:t>qurilmalar</a:t>
            </a:r>
            <a:r>
              <a:rPr lang="en-US" sz="2400" i="1" dirty="0"/>
              <a:t>, </a:t>
            </a:r>
            <a:r>
              <a:rPr lang="en-US" sz="2400" i="1" dirty="0" err="1"/>
              <a:t>usullar</a:t>
            </a:r>
            <a:r>
              <a:rPr lang="en-US" sz="2400" i="1" dirty="0"/>
              <a:t>, </a:t>
            </a:r>
            <a:r>
              <a:rPr lang="en-US" sz="2400" i="1" dirty="0" err="1"/>
              <a:t>moddalar</a:t>
            </a:r>
            <a:r>
              <a:rPr lang="en-US" sz="2400" i="1" dirty="0"/>
              <a:t>, </a:t>
            </a:r>
            <a:r>
              <a:rPr lang="en-US" sz="2400" i="1" dirty="0" err="1"/>
              <a:t>ratsionalizatorlik</a:t>
            </a:r>
            <a:r>
              <a:rPr lang="en-US" sz="2400" i="1" dirty="0"/>
              <a:t> </a:t>
            </a:r>
            <a:r>
              <a:rPr lang="en-US" sz="2400" i="1" dirty="0" smtClean="0"/>
              <a:t>	</a:t>
            </a:r>
            <a:r>
              <a:rPr lang="en-US" sz="2400" i="1" dirty="0" err="1" smtClean="0"/>
              <a:t>takliflari</a:t>
            </a:r>
            <a:r>
              <a:rPr lang="en-US" sz="2400" i="1" dirty="0"/>
              <a:t>, </a:t>
            </a:r>
            <a:r>
              <a:rPr lang="en-US" sz="2400" i="1" dirty="0" err="1"/>
              <a:t>ratsionalizatorlik</a:t>
            </a:r>
            <a:r>
              <a:rPr lang="en-US" sz="2400" i="1" dirty="0"/>
              <a:t> </a:t>
            </a:r>
            <a:r>
              <a:rPr lang="en-US" sz="2400" i="1" dirty="0" err="1"/>
              <a:t>takliflarni</a:t>
            </a:r>
            <a:r>
              <a:rPr lang="en-US" sz="2400" i="1" dirty="0"/>
              <a:t> </a:t>
            </a:r>
            <a:r>
              <a:rPr lang="en-US" sz="2400" i="1" dirty="0" err="1"/>
              <a:t>hujjatlashtirish</a:t>
            </a:r>
            <a:r>
              <a:rPr lang="en-US" sz="2400" i="1" dirty="0"/>
              <a:t>, </a:t>
            </a:r>
            <a:r>
              <a:rPr lang="en-US" sz="2400" i="1" dirty="0" err="1"/>
              <a:t>ariza</a:t>
            </a:r>
            <a:r>
              <a:rPr lang="en-US" sz="2400" i="1" dirty="0"/>
              <a:t> </a:t>
            </a:r>
            <a:r>
              <a:rPr lang="en-US" sz="2400" i="1" dirty="0" err="1"/>
              <a:t>berish</a:t>
            </a:r>
            <a:r>
              <a:rPr lang="en-US" sz="2400" i="1" dirty="0"/>
              <a:t> </a:t>
            </a:r>
            <a:r>
              <a:rPr lang="en-US" sz="2400" i="1" dirty="0" err="1"/>
              <a:t>tartibi</a:t>
            </a:r>
            <a:r>
              <a:rPr lang="en-US" sz="2400" i="1" dirty="0"/>
              <a:t>, </a:t>
            </a:r>
            <a:r>
              <a:rPr lang="en-US" sz="2400" i="1" dirty="0" err="1"/>
              <a:t>arizani</a:t>
            </a:r>
            <a:r>
              <a:rPr lang="en-US" sz="2400" i="1" dirty="0"/>
              <a:t> </a:t>
            </a:r>
            <a:r>
              <a:rPr lang="en-US" sz="2400" i="1" dirty="0" err="1"/>
              <a:t>ko‘rib</a:t>
            </a:r>
            <a:r>
              <a:rPr lang="en-US" sz="2400" i="1" dirty="0"/>
              <a:t> </a:t>
            </a:r>
            <a:r>
              <a:rPr lang="en-US" sz="2400" i="1" dirty="0" err="1"/>
              <a:t>chiqish</a:t>
            </a:r>
            <a:r>
              <a:rPr lang="en-US" sz="2400" i="1" dirty="0"/>
              <a:t> </a:t>
            </a:r>
            <a:r>
              <a:rPr lang="en-US" sz="2400" i="1" dirty="0" err="1"/>
              <a:t>tartibi</a:t>
            </a:r>
            <a:r>
              <a:rPr lang="en-US" sz="2400" i="1" dirty="0"/>
              <a:t>, </a:t>
            </a:r>
            <a:r>
              <a:rPr lang="en-US" sz="2400" i="1" dirty="0" err="1"/>
              <a:t>menejment</a:t>
            </a:r>
            <a:r>
              <a:rPr lang="en-US" sz="2400" i="1" dirty="0"/>
              <a:t> </a:t>
            </a:r>
            <a:r>
              <a:rPr lang="en-US" sz="2400" i="1" dirty="0" err="1"/>
              <a:t>sohasi</a:t>
            </a:r>
            <a:r>
              <a:rPr lang="en-US" sz="2400" i="1" dirty="0"/>
              <a:t>, </a:t>
            </a:r>
            <a:r>
              <a:rPr lang="en-US" sz="2400" i="1" dirty="0" err="1"/>
              <a:t>ilmiy</a:t>
            </a:r>
            <a:r>
              <a:rPr lang="en-US" sz="2400" i="1" dirty="0"/>
              <a:t> </a:t>
            </a:r>
            <a:r>
              <a:rPr lang="en-US" sz="2400" i="1" dirty="0" err="1"/>
              <a:t>izlanishlarni</a:t>
            </a:r>
            <a:r>
              <a:rPr lang="en-US" sz="2400" i="1" dirty="0"/>
              <a:t> </a:t>
            </a:r>
            <a:r>
              <a:rPr lang="en-US" sz="2400" i="1" dirty="0" err="1"/>
              <a:t>tashkil</a:t>
            </a:r>
            <a:r>
              <a:rPr lang="en-US" sz="2400" i="1" dirty="0"/>
              <a:t> </a:t>
            </a:r>
            <a:r>
              <a:rPr lang="en-US" sz="2400" i="1" dirty="0" err="1"/>
              <a:t>etish</a:t>
            </a:r>
            <a:r>
              <a:rPr lang="en-US" sz="2400" i="1" dirty="0"/>
              <a:t>, </a:t>
            </a:r>
            <a:r>
              <a:rPr lang="en-US" sz="2400" i="1" dirty="0" err="1"/>
              <a:t>ilmiy-texnik</a:t>
            </a:r>
            <a:r>
              <a:rPr lang="en-US" sz="2400" i="1" dirty="0"/>
              <a:t> </a:t>
            </a:r>
            <a:r>
              <a:rPr lang="en-US" sz="2400" i="1" dirty="0" err="1"/>
              <a:t>ijodiyot</a:t>
            </a:r>
            <a:r>
              <a:rPr lang="en-US" sz="2400" i="1" dirty="0"/>
              <a:t>, </a:t>
            </a:r>
            <a:r>
              <a:rPr lang="en-US" sz="2400" i="1" dirty="0" err="1"/>
              <a:t>texnologik</a:t>
            </a:r>
            <a:r>
              <a:rPr lang="en-US" sz="2400" i="1" dirty="0"/>
              <a:t> </a:t>
            </a:r>
            <a:r>
              <a:rPr lang="en-US" sz="2400" i="1" dirty="0" err="1"/>
              <a:t>ijodiyot</a:t>
            </a:r>
            <a:r>
              <a:rPr lang="en-US" sz="2400" i="1" dirty="0"/>
              <a:t>, </a:t>
            </a:r>
            <a:r>
              <a:rPr lang="en-US" sz="2400" i="1" dirty="0" err="1"/>
              <a:t>ilmiy</a:t>
            </a:r>
            <a:r>
              <a:rPr lang="en-US" sz="2400" i="1" dirty="0"/>
              <a:t> </a:t>
            </a:r>
            <a:r>
              <a:rPr lang="en-US" sz="2400" i="1" dirty="0" err="1"/>
              <a:t>ishlar</a:t>
            </a:r>
            <a:r>
              <a:rPr lang="en-US" sz="2400" i="1" dirty="0" smtClean="0"/>
              <a:t>.</a:t>
            </a:r>
          </a:p>
          <a:p>
            <a:pPr algn="just"/>
            <a:r>
              <a:rPr lang="en-US" sz="2400" i="1" dirty="0" err="1"/>
              <a:t>Boshqaruv</a:t>
            </a:r>
            <a:r>
              <a:rPr lang="en-US" sz="2400" i="1" dirty="0"/>
              <a:t> </a:t>
            </a:r>
            <a:r>
              <a:rPr lang="en-US" sz="2400" i="1" dirty="0" err="1"/>
              <a:t>jarayoni</a:t>
            </a:r>
            <a:r>
              <a:rPr lang="en-US" sz="2400" i="1" dirty="0"/>
              <a:t>, </a:t>
            </a:r>
            <a:r>
              <a:rPr lang="en-US" sz="2400" i="1" dirty="0" err="1"/>
              <a:t>boshqaruv</a:t>
            </a:r>
            <a:r>
              <a:rPr lang="en-US" sz="2400" i="1" dirty="0"/>
              <a:t> </a:t>
            </a:r>
            <a:r>
              <a:rPr lang="en-US" sz="2400" i="1" dirty="0" err="1"/>
              <a:t>tizimi</a:t>
            </a:r>
            <a:r>
              <a:rPr lang="en-US" sz="2400" i="1" dirty="0"/>
              <a:t>, </a:t>
            </a:r>
            <a:r>
              <a:rPr lang="en-US" sz="2400" i="1" dirty="0" err="1"/>
              <a:t>boshqaruv</a:t>
            </a:r>
            <a:r>
              <a:rPr lang="en-US" sz="2400" i="1" dirty="0"/>
              <a:t> </a:t>
            </a:r>
            <a:r>
              <a:rPr lang="en-US" sz="2400" i="1" dirty="0" err="1"/>
              <a:t>jarayonida</a:t>
            </a:r>
            <a:r>
              <a:rPr lang="en-US" sz="2400" i="1" dirty="0"/>
              <a:t> </a:t>
            </a:r>
            <a:r>
              <a:rPr lang="en-US" sz="2400" i="1" dirty="0" err="1"/>
              <a:t>ishtirok</a:t>
            </a:r>
            <a:r>
              <a:rPr lang="en-US" sz="2400" i="1" dirty="0"/>
              <a:t> </a:t>
            </a:r>
            <a:r>
              <a:rPr lang="en-US" sz="2400" i="1" dirty="0" err="1"/>
              <a:t>etish</a:t>
            </a:r>
            <a:r>
              <a:rPr lang="en-US" sz="2400" i="1" dirty="0"/>
              <a:t> </a:t>
            </a:r>
            <a:r>
              <a:rPr lang="en-US" sz="2400" i="1" dirty="0" err="1"/>
              <a:t>mezonlari</a:t>
            </a:r>
            <a:r>
              <a:rPr lang="en-US" sz="2400" i="1" dirty="0"/>
              <a:t>, </a:t>
            </a:r>
            <a:r>
              <a:rPr lang="en-US" sz="2400" i="1" dirty="0" err="1"/>
              <a:t>ilmiy</a:t>
            </a:r>
            <a:r>
              <a:rPr lang="en-US" sz="2400" i="1" dirty="0"/>
              <a:t> - </a:t>
            </a:r>
            <a:r>
              <a:rPr lang="en-US" sz="2400" i="1" dirty="0" err="1"/>
              <a:t>texnik</a:t>
            </a:r>
            <a:r>
              <a:rPr lang="en-US" sz="2400" i="1" dirty="0"/>
              <a:t> </a:t>
            </a:r>
            <a:r>
              <a:rPr lang="en-US" sz="2400" i="1" dirty="0" err="1"/>
              <a:t>taraqqiyot</a:t>
            </a:r>
            <a:r>
              <a:rPr lang="en-US" sz="2400" i="1" dirty="0"/>
              <a:t> </a:t>
            </a:r>
            <a:r>
              <a:rPr lang="en-US" sz="2400" i="1" dirty="0" err="1"/>
              <a:t>tendensiyalari</a:t>
            </a:r>
            <a:r>
              <a:rPr lang="en-US" sz="2400" i="1" dirty="0"/>
              <a:t>, </a:t>
            </a:r>
            <a:r>
              <a:rPr lang="en-US" sz="2400" i="1" dirty="0" err="1"/>
              <a:t>boshqaruv</a:t>
            </a:r>
            <a:r>
              <a:rPr lang="en-US" sz="2400" i="1" dirty="0"/>
              <a:t> </a:t>
            </a:r>
            <a:r>
              <a:rPr lang="en-US" sz="2400" i="1" dirty="0" err="1"/>
              <a:t>bo‘g‘inlari</a:t>
            </a:r>
            <a:r>
              <a:rPr lang="en-US" sz="2400" i="1" dirty="0"/>
              <a:t>, </a:t>
            </a:r>
            <a:r>
              <a:rPr lang="en-US" sz="2400" i="1" dirty="0" err="1"/>
              <a:t>jadallashtirish</a:t>
            </a:r>
            <a:r>
              <a:rPr lang="en-US" sz="2400" i="1" dirty="0"/>
              <a:t>, </a:t>
            </a:r>
            <a:r>
              <a:rPr lang="en-US" sz="2400" i="1" dirty="0" err="1"/>
              <a:t>tezlashtirish</a:t>
            </a:r>
            <a:r>
              <a:rPr lang="en-US" sz="2400" i="1" dirty="0"/>
              <a:t>, </a:t>
            </a:r>
            <a:r>
              <a:rPr lang="en-US" sz="2400" i="1" dirty="0" err="1"/>
              <a:t>mexanizatsiyalash</a:t>
            </a:r>
            <a:r>
              <a:rPr lang="en-US" sz="2400" i="1" dirty="0"/>
              <a:t> </a:t>
            </a:r>
            <a:r>
              <a:rPr lang="en-US" sz="2400" i="1" dirty="0" err="1"/>
              <a:t>va</a:t>
            </a:r>
            <a:r>
              <a:rPr lang="en-US" sz="2400" i="1" dirty="0"/>
              <a:t> </a:t>
            </a:r>
            <a:r>
              <a:rPr lang="en-US" sz="2400" i="1" dirty="0" err="1"/>
              <a:t>avtomatlashtirish</a:t>
            </a:r>
            <a:r>
              <a:rPr lang="en-US" sz="2400" i="1" dirty="0"/>
              <a:t>, </a:t>
            </a:r>
            <a:r>
              <a:rPr lang="en-US" sz="2400" i="1" dirty="0" err="1"/>
              <a:t>kelishuv</a:t>
            </a:r>
            <a:r>
              <a:rPr lang="en-US" sz="2400" i="1" dirty="0"/>
              <a:t>, </a:t>
            </a:r>
            <a:r>
              <a:rPr lang="en-US" sz="2400" i="1" dirty="0" err="1"/>
              <a:t>muhokama</a:t>
            </a:r>
            <a:r>
              <a:rPr lang="en-US" sz="2400" i="1" dirty="0"/>
              <a:t>, </a:t>
            </a:r>
            <a:r>
              <a:rPr lang="en-US" sz="2400" i="1" dirty="0" err="1"/>
              <a:t>munosabat</a:t>
            </a:r>
            <a:r>
              <a:rPr lang="en-US" sz="2400" i="1" dirty="0"/>
              <a:t> </a:t>
            </a:r>
            <a:r>
              <a:rPr lang="en-US" sz="2400" i="1" dirty="0" err="1"/>
              <a:t>bildirish</a:t>
            </a:r>
            <a:r>
              <a:rPr lang="en-US" sz="2400" i="1" dirty="0"/>
              <a:t>, </a:t>
            </a:r>
            <a:r>
              <a:rPr lang="en-US" sz="2400" i="1" dirty="0" err="1"/>
              <a:t>boshqaruvni</a:t>
            </a:r>
            <a:r>
              <a:rPr lang="en-US" sz="2400" i="1" dirty="0"/>
              <a:t> </a:t>
            </a:r>
            <a:r>
              <a:rPr lang="en-US" sz="2400" i="1" dirty="0" err="1"/>
              <a:t>umumiy</a:t>
            </a:r>
            <a:r>
              <a:rPr lang="en-US" sz="2400" i="1" dirty="0"/>
              <a:t> </a:t>
            </a:r>
            <a:r>
              <a:rPr lang="en-US" sz="2400" i="1" dirty="0" err="1"/>
              <a:t>prinsiplarining</a:t>
            </a:r>
            <a:r>
              <a:rPr lang="en-US" sz="2400" i="1" dirty="0"/>
              <a:t> </a:t>
            </a:r>
            <a:r>
              <a:rPr lang="en-US" sz="2400" i="1" dirty="0" err="1"/>
              <a:t>dinamikasi</a:t>
            </a:r>
            <a:r>
              <a:rPr lang="en-US" sz="2400" i="1" dirty="0"/>
              <a:t>, </a:t>
            </a:r>
            <a:r>
              <a:rPr lang="en-US" sz="2400" i="1" dirty="0" err="1"/>
              <a:t>boshqariladigan</a:t>
            </a:r>
            <a:r>
              <a:rPr lang="en-US" sz="2400" i="1" dirty="0"/>
              <a:t> </a:t>
            </a:r>
            <a:r>
              <a:rPr lang="en-US" sz="2400" i="1" dirty="0" err="1"/>
              <a:t>va</a:t>
            </a:r>
            <a:r>
              <a:rPr lang="en-US" sz="2400" i="1" dirty="0"/>
              <a:t> </a:t>
            </a:r>
            <a:r>
              <a:rPr lang="en-US" sz="2400" i="1" dirty="0" err="1"/>
              <a:t>boshqarilmaydigan</a:t>
            </a:r>
            <a:r>
              <a:rPr lang="en-US" sz="2400" i="1" dirty="0"/>
              <a:t> </a:t>
            </a:r>
            <a:r>
              <a:rPr lang="en-US" sz="2400" i="1" dirty="0" err="1"/>
              <a:t>jarayonlar</a:t>
            </a:r>
            <a:r>
              <a:rPr lang="en-US" sz="2400" i="1" dirty="0"/>
              <a:t>, </a:t>
            </a:r>
            <a:r>
              <a:rPr lang="en-US" sz="2400" i="1" dirty="0" err="1"/>
              <a:t>qo‘zg‘atuvchi</a:t>
            </a:r>
            <a:r>
              <a:rPr lang="en-US" sz="2400" i="1" dirty="0"/>
              <a:t> </a:t>
            </a:r>
            <a:r>
              <a:rPr lang="en-US" sz="2400" i="1" dirty="0" err="1"/>
              <a:t>ta’sirlar</a:t>
            </a:r>
            <a:r>
              <a:rPr lang="en-US" sz="2400" i="1" dirty="0"/>
              <a:t>, </a:t>
            </a:r>
            <a:r>
              <a:rPr lang="en-US" sz="2400" i="1" dirty="0" err="1"/>
              <a:t>namunaviy</a:t>
            </a:r>
            <a:r>
              <a:rPr lang="en-US" sz="2400" i="1" dirty="0"/>
              <a:t> </a:t>
            </a:r>
            <a:r>
              <a:rPr lang="en-US" sz="2400" i="1" dirty="0" err="1"/>
              <a:t>reglament</a:t>
            </a:r>
            <a:r>
              <a:rPr lang="en-US" sz="2400" i="1" dirty="0"/>
              <a:t> </a:t>
            </a:r>
            <a:r>
              <a:rPr lang="en-US" sz="2400" i="1" dirty="0" err="1"/>
              <a:t>va</a:t>
            </a:r>
            <a:r>
              <a:rPr lang="en-US" sz="2400" i="1" dirty="0"/>
              <a:t> </a:t>
            </a:r>
            <a:r>
              <a:rPr lang="en-US" sz="2400" i="1" dirty="0" err="1"/>
              <a:t>me’yorlar</a:t>
            </a:r>
            <a:r>
              <a:rPr lang="en-US" sz="2400" i="1" dirty="0"/>
              <a:t>, </a:t>
            </a:r>
            <a:r>
              <a:rPr lang="en-US" sz="2400" i="1" dirty="0" err="1"/>
              <a:t>boshqaruv</a:t>
            </a:r>
            <a:r>
              <a:rPr lang="en-US" sz="2400" i="1" dirty="0"/>
              <a:t> </a:t>
            </a:r>
            <a:r>
              <a:rPr lang="en-US" sz="2400" i="1" dirty="0" err="1"/>
              <a:t>jarayonini</a:t>
            </a:r>
            <a:r>
              <a:rPr lang="en-US" sz="2400" i="1" dirty="0"/>
              <a:t> </a:t>
            </a:r>
            <a:r>
              <a:rPr lang="en-US" sz="2400" i="1" dirty="0" err="1"/>
              <a:t>maromliligi</a:t>
            </a:r>
            <a:r>
              <a:rPr lang="en-US" sz="2400" i="1" dirty="0"/>
              <a:t>, </a:t>
            </a:r>
            <a:r>
              <a:rPr lang="en-US" sz="2400" i="1" dirty="0" err="1"/>
              <a:t>muolaja</a:t>
            </a:r>
            <a:r>
              <a:rPr lang="en-US" sz="2400" i="1" dirty="0"/>
              <a:t> </a:t>
            </a:r>
            <a:r>
              <a:rPr lang="en-US" sz="2400" i="1" dirty="0" err="1"/>
              <a:t>qismi</a:t>
            </a:r>
            <a:r>
              <a:rPr lang="en-US" sz="2400" i="1" dirty="0"/>
              <a:t>, </a:t>
            </a:r>
            <a:r>
              <a:rPr lang="en-US" sz="2400" i="1" dirty="0" err="1"/>
              <a:t>vaqt</a:t>
            </a:r>
            <a:r>
              <a:rPr lang="en-US" sz="2400" i="1" dirty="0"/>
              <a:t> </a:t>
            </a:r>
            <a:r>
              <a:rPr lang="en-US" sz="2400" i="1" dirty="0" err="1"/>
              <a:t>va</a:t>
            </a:r>
            <a:r>
              <a:rPr lang="en-US" sz="2400" i="1" dirty="0"/>
              <a:t> </a:t>
            </a:r>
            <a:r>
              <a:rPr lang="en-US" sz="2400" i="1" dirty="0" err="1"/>
              <a:t>fazodagi</a:t>
            </a:r>
            <a:r>
              <a:rPr lang="en-US" sz="2400" i="1" dirty="0"/>
              <a:t> </a:t>
            </a:r>
            <a:r>
              <a:rPr lang="en-US" sz="2400" i="1" dirty="0" err="1" smtClean="0"/>
              <a:t>kelishuv</a:t>
            </a:r>
            <a:r>
              <a:rPr lang="en-US" sz="2400" i="1" dirty="0" smtClean="0"/>
              <a:t>, </a:t>
            </a:r>
            <a:r>
              <a:rPr lang="en-US" sz="2400" i="1" dirty="0" err="1" smtClean="0"/>
              <a:t>ilmiy</a:t>
            </a:r>
            <a:r>
              <a:rPr lang="en-US" sz="2400" i="1" dirty="0" smtClean="0"/>
              <a:t> </a:t>
            </a:r>
            <a:r>
              <a:rPr lang="en-US" sz="2400" i="1" dirty="0" err="1"/>
              <a:t>yondashish</a:t>
            </a:r>
            <a:r>
              <a:rPr lang="en-US" sz="2400" i="1" dirty="0"/>
              <a:t>, </a:t>
            </a:r>
            <a:r>
              <a:rPr lang="en-US" sz="2400" i="1" dirty="0" err="1"/>
              <a:t>tashkil</a:t>
            </a:r>
            <a:r>
              <a:rPr lang="en-US" sz="2400" i="1" dirty="0"/>
              <a:t> </a:t>
            </a:r>
            <a:r>
              <a:rPr lang="en-US" sz="2400" i="1" dirty="0" err="1"/>
              <a:t>etishni</a:t>
            </a:r>
            <a:r>
              <a:rPr lang="en-US" sz="2400" i="1" dirty="0"/>
              <a:t> </a:t>
            </a:r>
            <a:r>
              <a:rPr lang="en-US" sz="2400" i="1" dirty="0" err="1"/>
              <a:t>loyihalash</a:t>
            </a:r>
            <a:r>
              <a:rPr lang="en-US" sz="2400" i="1" dirty="0"/>
              <a:t>, </a:t>
            </a:r>
            <a:r>
              <a:rPr lang="en-US" sz="2400" i="1" dirty="0" err="1"/>
              <a:t>boshqaruv</a:t>
            </a:r>
            <a:r>
              <a:rPr lang="en-US" sz="2400" i="1" dirty="0"/>
              <a:t> </a:t>
            </a:r>
            <a:r>
              <a:rPr lang="en-US" sz="2400" i="1" dirty="0" err="1"/>
              <a:t>jarayonini</a:t>
            </a:r>
            <a:r>
              <a:rPr lang="en-US" sz="2400" i="1" dirty="0"/>
              <a:t> </a:t>
            </a:r>
            <a:r>
              <a:rPr lang="en-US" sz="2400" i="1" dirty="0" err="1"/>
              <a:t>tahlillari</a:t>
            </a:r>
            <a:r>
              <a:rPr lang="en-US" sz="2400" i="1" dirty="0"/>
              <a:t>, </a:t>
            </a:r>
            <a:r>
              <a:rPr lang="en-US" sz="2400" i="1" dirty="0" err="1"/>
              <a:t>mazmun</a:t>
            </a:r>
            <a:r>
              <a:rPr lang="en-US" sz="2400" i="1" dirty="0"/>
              <a:t> </a:t>
            </a:r>
            <a:r>
              <a:rPr lang="en-US" sz="2400" i="1" dirty="0" err="1"/>
              <a:t>jihatdan</a:t>
            </a:r>
            <a:r>
              <a:rPr lang="en-US" sz="2400" i="1" dirty="0"/>
              <a:t>, </a:t>
            </a:r>
            <a:r>
              <a:rPr lang="en-US" sz="2400" i="1" dirty="0" err="1"/>
              <a:t>iqtisodiy</a:t>
            </a:r>
            <a:r>
              <a:rPr lang="en-US" sz="2400" i="1" dirty="0"/>
              <a:t>, </a:t>
            </a:r>
            <a:r>
              <a:rPr lang="en-US" sz="2400" i="1" dirty="0" err="1"/>
              <a:t>tashkiliy</a:t>
            </a:r>
            <a:r>
              <a:rPr lang="en-US" sz="2400" i="1" dirty="0"/>
              <a:t>, </a:t>
            </a:r>
            <a:r>
              <a:rPr lang="en-US" sz="2400" i="1" dirty="0" err="1"/>
              <a:t>ijtimoiy-iqtisodiy</a:t>
            </a:r>
            <a:r>
              <a:rPr lang="en-US" sz="2400" i="1" dirty="0"/>
              <a:t>, </a:t>
            </a:r>
            <a:r>
              <a:rPr lang="en-US" sz="2400" i="1" dirty="0" err="1"/>
              <a:t>axborot</a:t>
            </a:r>
            <a:r>
              <a:rPr lang="en-US" sz="2400" i="1" dirty="0"/>
              <a:t> </a:t>
            </a:r>
            <a:r>
              <a:rPr lang="en-US" sz="2400" i="1" dirty="0" err="1"/>
              <a:t>oqimlari</a:t>
            </a:r>
            <a:r>
              <a:rPr lang="en-US" sz="2400" i="1" dirty="0"/>
              <a:t>, </a:t>
            </a:r>
            <a:r>
              <a:rPr lang="en-US" sz="2400" i="1" dirty="0" err="1"/>
              <a:t>loyihalash</a:t>
            </a:r>
            <a:r>
              <a:rPr lang="en-US" sz="2400" i="1" dirty="0"/>
              <a:t> </a:t>
            </a:r>
            <a:r>
              <a:rPr lang="en-US" sz="2400" i="1" dirty="0" err="1"/>
              <a:t>yo‘nalishlari</a:t>
            </a:r>
            <a:r>
              <a:rPr lang="en-US" sz="2400" i="1" dirty="0"/>
              <a:t>, </a:t>
            </a:r>
            <a:r>
              <a:rPr lang="en-US" sz="2400" i="1" dirty="0" err="1"/>
              <a:t>boshqaruvdagi</a:t>
            </a:r>
            <a:r>
              <a:rPr lang="en-US" sz="2400" i="1" dirty="0"/>
              <a:t> </a:t>
            </a:r>
            <a:r>
              <a:rPr lang="en-US" sz="2400" i="1" dirty="0" err="1"/>
              <a:t>tashkiliy</a:t>
            </a:r>
            <a:r>
              <a:rPr lang="en-US" sz="2400" i="1" dirty="0"/>
              <a:t> </a:t>
            </a:r>
            <a:r>
              <a:rPr lang="en-US" sz="2400" i="1" dirty="0" err="1" smtClean="0"/>
              <a:t>tuzilishlar</a:t>
            </a:r>
            <a:r>
              <a:rPr lang="en-US" sz="2400" i="1" dirty="0" smtClean="0"/>
              <a:t>, </a:t>
            </a:r>
            <a:r>
              <a:rPr lang="en-US" sz="2400" i="1" dirty="0" err="1" smtClean="0"/>
              <a:t>dasturiy-maqsadli</a:t>
            </a:r>
            <a:r>
              <a:rPr lang="en-US" sz="2400" i="1" dirty="0" smtClean="0"/>
              <a:t>,</a:t>
            </a:r>
          </a:p>
          <a:p>
            <a:pPr algn="just"/>
            <a:r>
              <a:rPr lang="en-US" sz="2400" i="1" dirty="0" smtClean="0"/>
              <a:t> </a:t>
            </a:r>
            <a:r>
              <a:rPr lang="en-US" sz="2400" i="1" dirty="0" err="1"/>
              <a:t>boshqaruv</a:t>
            </a:r>
            <a:r>
              <a:rPr lang="en-US" sz="2400" i="1" dirty="0"/>
              <a:t> </a:t>
            </a:r>
            <a:r>
              <a:rPr lang="en-US" sz="2400" i="1" dirty="0" err="1"/>
              <a:t>apparati</a:t>
            </a:r>
            <a:r>
              <a:rPr lang="en-US" sz="2400" i="1" dirty="0"/>
              <a:t>, </a:t>
            </a:r>
            <a:r>
              <a:rPr lang="en-US" sz="2400" i="1" dirty="0" err="1"/>
              <a:t>vertikal</a:t>
            </a:r>
            <a:r>
              <a:rPr lang="en-US" sz="2400" i="1" dirty="0"/>
              <a:t> </a:t>
            </a:r>
            <a:r>
              <a:rPr lang="en-US" sz="2400" i="1" dirty="0" err="1"/>
              <a:t>va</a:t>
            </a:r>
            <a:r>
              <a:rPr lang="en-US" sz="2400" i="1" dirty="0"/>
              <a:t> </a:t>
            </a:r>
            <a:r>
              <a:rPr lang="en-US" sz="2400" i="1" dirty="0" err="1"/>
              <a:t>gorizontal</a:t>
            </a:r>
            <a:r>
              <a:rPr lang="en-US" sz="2400" i="1" dirty="0"/>
              <a:t> </a:t>
            </a:r>
            <a:r>
              <a:rPr lang="en-US" sz="2400" i="1" dirty="0" err="1"/>
              <a:t>aloqalar</a:t>
            </a:r>
            <a:r>
              <a:rPr lang="en-US" sz="2400" i="1" dirty="0"/>
              <a:t>.</a:t>
            </a:r>
            <a:endParaRPr lang="ru-RU" sz="2400" dirty="0"/>
          </a:p>
          <a:p>
            <a:pPr algn="just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6390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23081" y="585300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41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2" name="Группа 21"/>
          <p:cNvGrpSpPr>
            <a:grpSpLocks/>
          </p:cNvGrpSpPr>
          <p:nvPr/>
        </p:nvGrpSpPr>
        <p:grpSpPr bwMode="auto">
          <a:xfrm>
            <a:off x="1357995" y="201852"/>
            <a:ext cx="7394767" cy="724932"/>
            <a:chOff x="1847" y="368"/>
            <a:chExt cx="9421" cy="872"/>
          </a:xfrm>
        </p:grpSpPr>
        <p:pic>
          <p:nvPicPr>
            <p:cNvPr id="23" name="Picture 49" descr="fizik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282" t="63757" r="27641" b="29128"/>
            <a:stretch>
              <a:fillRect/>
            </a:stretch>
          </p:blipFill>
          <p:spPr bwMode="auto">
            <a:xfrm>
              <a:off x="1881" y="529"/>
              <a:ext cx="651" cy="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Oval 50"/>
            <p:cNvSpPr>
              <a:spLocks noChangeArrowheads="1"/>
            </p:cNvSpPr>
            <p:nvPr/>
          </p:nvSpPr>
          <p:spPr bwMode="auto">
            <a:xfrm>
              <a:off x="1847" y="520"/>
              <a:ext cx="720" cy="720"/>
            </a:xfrm>
            <a:prstGeom prst="ellipse">
              <a:avLst/>
            </a:prstGeom>
            <a:noFill/>
            <a:ln w="28575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25" name="Group 51"/>
            <p:cNvGrpSpPr>
              <a:grpSpLocks/>
            </p:cNvGrpSpPr>
            <p:nvPr/>
          </p:nvGrpSpPr>
          <p:grpSpPr bwMode="auto">
            <a:xfrm>
              <a:off x="2389" y="529"/>
              <a:ext cx="8879" cy="684"/>
              <a:chOff x="3066" y="11345"/>
              <a:chExt cx="5232" cy="684"/>
            </a:xfrm>
          </p:grpSpPr>
          <p:cxnSp>
            <p:nvCxnSpPr>
              <p:cNvPr id="27" name="Line 52"/>
              <p:cNvCxnSpPr>
                <a:cxnSpLocks noChangeShapeType="1"/>
              </p:cNvCxnSpPr>
              <p:nvPr/>
            </p:nvCxnSpPr>
            <p:spPr bwMode="auto">
              <a:xfrm>
                <a:off x="3066" y="11345"/>
                <a:ext cx="5220" cy="0"/>
              </a:xfrm>
              <a:prstGeom prst="line">
                <a:avLst/>
              </a:prstGeom>
              <a:noFill/>
              <a:ln w="28575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8" name="Line 53"/>
              <p:cNvCxnSpPr>
                <a:cxnSpLocks noChangeShapeType="1"/>
              </p:cNvCxnSpPr>
              <p:nvPr/>
            </p:nvCxnSpPr>
            <p:spPr bwMode="auto">
              <a:xfrm>
                <a:off x="3066" y="12029"/>
                <a:ext cx="5220" cy="0"/>
              </a:xfrm>
              <a:prstGeom prst="line">
                <a:avLst/>
              </a:prstGeom>
              <a:noFill/>
              <a:ln w="28575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" name="Line 54"/>
              <p:cNvCxnSpPr>
                <a:cxnSpLocks noChangeShapeType="1"/>
              </p:cNvCxnSpPr>
              <p:nvPr/>
            </p:nvCxnSpPr>
            <p:spPr bwMode="auto">
              <a:xfrm>
                <a:off x="8298" y="11345"/>
                <a:ext cx="0" cy="677"/>
              </a:xfrm>
              <a:prstGeom prst="line">
                <a:avLst/>
              </a:prstGeom>
              <a:noFill/>
              <a:ln w="28575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26" name="Text Box 55"/>
            <p:cNvSpPr txBox="1">
              <a:spLocks noChangeArrowheads="1"/>
            </p:cNvSpPr>
            <p:nvPr/>
          </p:nvSpPr>
          <p:spPr bwMode="auto">
            <a:xfrm>
              <a:off x="2601" y="368"/>
              <a:ext cx="8100" cy="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buClrTx/>
                <a:buSzTx/>
                <a:buFontTx/>
                <a:buNone/>
                <a:tabLst/>
                <a:defRPr/>
              </a:pPr>
              <a:r>
                <a:rPr kumimoji="0" lang="de-DE" sz="2400" b="1" i="0" u="none" strike="noStrike" kern="0" cap="none" spc="0" normalizeH="0" baseline="0" noProof="0" dirty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itchFamily="18" charset="0"/>
                  <a:ea typeface="Times New Roman"/>
                  <a:cs typeface="Times New Roman" pitchFamily="18" charset="0"/>
                </a:rPr>
                <a:t>Nazorat</a:t>
              </a:r>
              <a:r>
                <a:rPr kumimoji="0" lang="de-DE" sz="24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itchFamily="18" charset="0"/>
                  <a:ea typeface="Times New Roman"/>
                  <a:cs typeface="Times New Roman" pitchFamily="18" charset="0"/>
                </a:rPr>
                <a:t> </a:t>
              </a:r>
              <a:r>
                <a:rPr kumimoji="0" lang="de-DE" sz="2400" b="1" i="0" u="none" strike="noStrike" kern="0" cap="none" spc="0" normalizeH="0" baseline="0" noProof="0" dirty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itchFamily="18" charset="0"/>
                  <a:ea typeface="Times New Roman"/>
                  <a:cs typeface="Times New Roman" pitchFamily="18" charset="0"/>
                </a:rPr>
                <a:t>uchun</a:t>
              </a:r>
              <a:r>
                <a:rPr kumimoji="0" lang="de-DE" sz="24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itchFamily="18" charset="0"/>
                  <a:ea typeface="Times New Roman"/>
                  <a:cs typeface="Times New Roman" pitchFamily="18" charset="0"/>
                </a:rPr>
                <a:t> </a:t>
              </a:r>
              <a:r>
                <a:rPr kumimoji="0" lang="de-DE" sz="2400" b="1" i="0" u="none" strike="noStrike" kern="0" cap="none" spc="0" normalizeH="0" baseline="0" noProof="0" dirty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itchFamily="18" charset="0"/>
                  <a:ea typeface="Times New Roman"/>
                  <a:cs typeface="Times New Roman" pitchFamily="18" charset="0"/>
                </a:rPr>
                <a:t>savollar</a:t>
              </a:r>
              <a:r>
                <a:rPr kumimoji="0" lang="de-DE" sz="24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itchFamily="18" charset="0"/>
                  <a:ea typeface="Times New Roman"/>
                  <a:cs typeface="Times New Roman" pitchFamily="18" charset="0"/>
                </a:rPr>
                <a:t>:</a:t>
              </a:r>
              <a:endPara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Times New Roman"/>
                </a:rPr>
                <a:t> </a:t>
              </a:r>
            </a:p>
          </p:txBody>
        </p:sp>
      </p:grpSp>
      <p:sp>
        <p:nvSpPr>
          <p:cNvPr id="30" name="Прямоугольник 29"/>
          <p:cNvSpPr/>
          <p:nvPr/>
        </p:nvSpPr>
        <p:spPr>
          <a:xfrm>
            <a:off x="409432" y="1217412"/>
            <a:ext cx="85980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28600" algn="l"/>
              </a:tabLst>
            </a:pPr>
            <a:endParaRPr lang="ru-RU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0983" y="1111524"/>
            <a:ext cx="8201779" cy="5624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Ixtiro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qonunchiligiga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qaysilar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ixtiro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tan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Respublikasining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qonunchiligiga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qaysilar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ixtiro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tan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olinmaydi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Patent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patent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tasnifi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bo‘limdan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Ratsionalizatorlik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takliflari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Ratsionalizatorlik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takliflari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qilinmaydi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Ratsionalizatorlik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takliflari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hujjatlashtiriladi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Ratsionalizatorlik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taklifiga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ariza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Ratsionalizatorlik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takliflari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arizani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70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23081" y="585300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42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09432" y="1217412"/>
            <a:ext cx="85980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28600" algn="l"/>
              </a:tabLst>
            </a:pPr>
            <a:endParaRPr lang="ru-RU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0983" y="1111524"/>
            <a:ext cx="8456538" cy="5761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12.Menejment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izlanishlarni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13.Ilmiy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ijodiyotni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farqini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aytib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14.Davlat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byudjeti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boriladigan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ilmiy-tadqiqot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lvl="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gapirib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15.Xo‘jalik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shartnomasi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bajariladigan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to‘g‘risida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lvl="0"/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gapirib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sz="2400" dirty="0" err="1"/>
              <a:t>Jarayon</a:t>
            </a:r>
            <a:r>
              <a:rPr lang="ru-RU" sz="2400" dirty="0"/>
              <a:t> </a:t>
            </a:r>
            <a:r>
              <a:rPr lang="ru-RU" sz="2400" dirty="0" err="1"/>
              <a:t>deb</a:t>
            </a:r>
            <a:r>
              <a:rPr lang="ru-RU" sz="2400" dirty="0"/>
              <a:t> </a:t>
            </a:r>
            <a:r>
              <a:rPr lang="ru-RU" sz="2400" dirty="0" err="1"/>
              <a:t>nimaga</a:t>
            </a:r>
            <a:r>
              <a:rPr lang="ru-RU" sz="2400" dirty="0"/>
              <a:t> </a:t>
            </a:r>
            <a:r>
              <a:rPr lang="ru-RU" sz="2400" dirty="0" err="1"/>
              <a:t>aytiladi</a:t>
            </a:r>
            <a:r>
              <a:rPr lang="ru-RU" sz="2400" dirty="0"/>
              <a:t>?</a:t>
            </a:r>
          </a:p>
          <a:p>
            <a:pPr lvl="0"/>
            <a:r>
              <a:rPr lang="en-US" sz="2400" dirty="0" smtClean="0"/>
              <a:t>16.Boshqaruv </a:t>
            </a:r>
            <a:r>
              <a:rPr lang="en-US" sz="2400" dirty="0" err="1"/>
              <a:t>jarayoni</a:t>
            </a:r>
            <a:r>
              <a:rPr lang="en-US" sz="2400" dirty="0"/>
              <a:t> </a:t>
            </a:r>
            <a:r>
              <a:rPr lang="en-US" sz="2400" dirty="0" err="1"/>
              <a:t>deganda</a:t>
            </a:r>
            <a:r>
              <a:rPr lang="en-US" sz="2400" dirty="0"/>
              <a:t> </a:t>
            </a:r>
            <a:r>
              <a:rPr lang="en-US" sz="2400" dirty="0" err="1"/>
              <a:t>nimani</a:t>
            </a:r>
            <a:r>
              <a:rPr lang="en-US" sz="2400" dirty="0"/>
              <a:t> </a:t>
            </a:r>
            <a:r>
              <a:rPr lang="en-US" sz="2400" dirty="0" err="1"/>
              <a:t>tushunasiz</a:t>
            </a:r>
            <a:r>
              <a:rPr lang="en-US" sz="2400" dirty="0"/>
              <a:t>?</a:t>
            </a:r>
            <a:endParaRPr lang="ru-RU" sz="2400" dirty="0"/>
          </a:p>
          <a:p>
            <a:pPr lvl="0"/>
            <a:r>
              <a:rPr lang="en-US" sz="2400" dirty="0" smtClean="0"/>
              <a:t>17.Boshqaruv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maqsadlarga</a:t>
            </a:r>
            <a:r>
              <a:rPr lang="en-US" sz="2400" dirty="0"/>
              <a:t> </a:t>
            </a:r>
            <a:r>
              <a:rPr lang="en-US" sz="2400" dirty="0" err="1"/>
              <a:t>bog‘liq</a:t>
            </a:r>
            <a:r>
              <a:rPr lang="en-US" sz="2400" dirty="0"/>
              <a:t>?</a:t>
            </a:r>
            <a:endParaRPr lang="ru-RU" sz="2400" dirty="0"/>
          </a:p>
          <a:p>
            <a:pPr lvl="0"/>
            <a:r>
              <a:rPr lang="en-US" sz="2400" dirty="0" smtClean="0"/>
              <a:t>18.Boshqaruv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nimalardan</a:t>
            </a:r>
            <a:r>
              <a:rPr lang="en-US" sz="2400" dirty="0"/>
              <a:t> </a:t>
            </a:r>
            <a:r>
              <a:rPr lang="en-US" sz="2400" dirty="0" err="1"/>
              <a:t>iborat</a:t>
            </a:r>
            <a:r>
              <a:rPr lang="en-US" sz="2400" dirty="0"/>
              <a:t> </a:t>
            </a:r>
            <a:r>
              <a:rPr lang="en-US" sz="2400" dirty="0" err="1"/>
              <a:t>bo‘ladi</a:t>
            </a:r>
            <a:r>
              <a:rPr lang="en-US" sz="2400" dirty="0"/>
              <a:t>?</a:t>
            </a:r>
            <a:endParaRPr lang="ru-RU" sz="2400" dirty="0"/>
          </a:p>
          <a:p>
            <a:pPr lvl="0"/>
            <a:r>
              <a:rPr lang="en-US" sz="2400" dirty="0" smtClean="0"/>
              <a:t>19.Boshqaruv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takolmillashtirishga</a:t>
            </a:r>
            <a:r>
              <a:rPr lang="en-US" sz="2400" dirty="0"/>
              <a:t> </a:t>
            </a:r>
            <a:r>
              <a:rPr lang="en-US" sz="2400" dirty="0" err="1"/>
              <a:t>oid</a:t>
            </a:r>
            <a:r>
              <a:rPr lang="en-US" sz="2400" dirty="0"/>
              <a:t> </a:t>
            </a:r>
            <a:r>
              <a:rPr lang="en-US" sz="2400" dirty="0" smtClean="0"/>
              <a:t>   </a:t>
            </a:r>
          </a:p>
          <a:p>
            <a:pPr lvl="0"/>
            <a:r>
              <a:rPr lang="en-US" sz="2400" dirty="0"/>
              <a:t> </a:t>
            </a:r>
            <a:r>
              <a:rPr lang="en-US" sz="2400" dirty="0" smtClean="0"/>
              <a:t>     </a:t>
            </a:r>
            <a:r>
              <a:rPr lang="en-US" sz="2400" dirty="0" err="1" smtClean="0"/>
              <a:t>zamonaviy</a:t>
            </a:r>
            <a:r>
              <a:rPr lang="en-US" sz="2400" dirty="0" smtClean="0"/>
              <a:t> </a:t>
            </a:r>
            <a:r>
              <a:rPr lang="en-US" sz="2400" dirty="0" err="1"/>
              <a:t>masalalar</a:t>
            </a:r>
            <a:r>
              <a:rPr lang="en-US" sz="2400" dirty="0"/>
              <a:t> </a:t>
            </a:r>
            <a:r>
              <a:rPr lang="en-US" sz="2400" dirty="0" err="1"/>
              <a:t>nimalardan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topadi</a:t>
            </a:r>
            <a:r>
              <a:rPr lang="en-US" sz="2400" dirty="0"/>
              <a:t>?</a:t>
            </a:r>
            <a:endParaRPr lang="ru-RU" sz="2400" dirty="0"/>
          </a:p>
          <a:p>
            <a:pPr lvl="0"/>
            <a:r>
              <a:rPr lang="en-US" sz="2400" dirty="0" smtClean="0"/>
              <a:t>20.Boshqaruv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belgilarni</a:t>
            </a:r>
            <a:r>
              <a:rPr lang="en-US" sz="2400" dirty="0"/>
              <a:t> </a:t>
            </a:r>
            <a:r>
              <a:rPr lang="en-US" sz="2400" dirty="0" err="1"/>
              <a:t>o‘z</a:t>
            </a:r>
            <a:r>
              <a:rPr lang="en-US" sz="2400" dirty="0"/>
              <a:t> </a:t>
            </a:r>
            <a:r>
              <a:rPr lang="en-US" sz="2400" dirty="0" err="1"/>
              <a:t>ichiga</a:t>
            </a:r>
            <a:r>
              <a:rPr lang="en-US" sz="2400" dirty="0"/>
              <a:t> </a:t>
            </a:r>
            <a:r>
              <a:rPr lang="en-US" sz="2400" dirty="0" smtClean="0"/>
              <a:t>  </a:t>
            </a:r>
          </a:p>
          <a:p>
            <a:pPr lvl="0"/>
            <a:r>
              <a:rPr lang="en-US" sz="2400" dirty="0"/>
              <a:t> </a:t>
            </a:r>
            <a:r>
              <a:rPr lang="en-US" sz="2400" dirty="0" smtClean="0"/>
              <a:t>    </a:t>
            </a:r>
            <a:r>
              <a:rPr lang="en-US" sz="2400" dirty="0" err="1" smtClean="0"/>
              <a:t>oladi</a:t>
            </a:r>
            <a:r>
              <a:rPr lang="en-US" sz="2400" dirty="0"/>
              <a:t>?</a:t>
            </a:r>
            <a:endParaRPr lang="ru-RU" sz="2400" dirty="0"/>
          </a:p>
          <a:p>
            <a:pPr lvl="0"/>
            <a:r>
              <a:rPr lang="en-US" sz="2400" dirty="0" smtClean="0"/>
              <a:t>21.Boshqaruv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etishni</a:t>
            </a:r>
            <a:r>
              <a:rPr lang="en-US" sz="2400" dirty="0"/>
              <a:t> </a:t>
            </a:r>
            <a:r>
              <a:rPr lang="en-US" sz="2400" dirty="0" err="1"/>
              <a:t>prinsiplarini</a:t>
            </a:r>
            <a:r>
              <a:rPr lang="en-US" sz="2400" dirty="0"/>
              <a:t> </a:t>
            </a:r>
            <a:endParaRPr lang="en-US" sz="2400" dirty="0" smtClean="0"/>
          </a:p>
          <a:p>
            <a:pPr lvl="0"/>
            <a:r>
              <a:rPr lang="en-US" sz="2400" dirty="0"/>
              <a:t> </a:t>
            </a:r>
            <a:r>
              <a:rPr lang="en-US" sz="2400" dirty="0" smtClean="0"/>
              <a:t>    </a:t>
            </a:r>
            <a:r>
              <a:rPr lang="en-US" sz="2400" dirty="0" err="1" smtClean="0"/>
              <a:t>sanab</a:t>
            </a:r>
            <a:r>
              <a:rPr lang="en-US" sz="2400" dirty="0" smtClean="0"/>
              <a:t> </a:t>
            </a:r>
            <a:r>
              <a:rPr lang="en-US" sz="2400" dirty="0" err="1"/>
              <a:t>bering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0874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4755</TotalTime>
  <Words>519</Words>
  <Application>Microsoft Office PowerPoint</Application>
  <PresentationFormat>Экран (4:3)</PresentationFormat>
  <Paragraphs>312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PJSC "New Engineering Technologies"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Пользователь Windows</cp:lastModifiedBy>
  <cp:revision>257</cp:revision>
  <dcterms:created xsi:type="dcterms:W3CDTF">2016-11-18T14:12:19Z</dcterms:created>
  <dcterms:modified xsi:type="dcterms:W3CDTF">2019-05-31T06:57:39Z</dcterms:modified>
</cp:coreProperties>
</file>