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67" r:id="rId4"/>
    <p:sldMasterId id="214748367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Lst>
  <p:sldSz cy="6858000" cx="12192000"/>
  <p:notesSz cx="6858000" cy="9144000"/>
  <p:embeddedFontLst>
    <p:embeddedFont>
      <p:font typeface="Arial Black"/>
      <p:regular r:id="rId3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9" roundtripDataSignature="AMtx7mjG5iQsQ6DEFaE0Wmc6gv5VNEHMT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3.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customschemas.google.com/relationships/presentationmetadata" Target="metadata"/><Relationship Id="rId16" Type="http://schemas.openxmlformats.org/officeDocument/2006/relationships/slide" Target="slides/slide10.xml"/><Relationship Id="rId38" Type="http://schemas.openxmlformats.org/officeDocument/2006/relationships/font" Target="fonts/ArialBlack-regular.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2" name="Google Shape;402;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0" name="Google Shape;410;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6" name="Google Shape;43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2" name="Google Shape;44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0" name="Google Shape;45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5" name="Google Shape;465;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Templates</a:t>
            </a:r>
            <a:endParaRPr/>
          </a:p>
        </p:txBody>
      </p:sp>
      <p:sp>
        <p:nvSpPr>
          <p:cNvPr id="466" name="Google Shape;466;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1" name="Google Shape;481;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Templates</a:t>
            </a:r>
            <a:endParaRPr/>
          </a:p>
        </p:txBody>
      </p:sp>
      <p:sp>
        <p:nvSpPr>
          <p:cNvPr id="482" name="Google Shape;482;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6" name="Google Shape;496;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Templates</a:t>
            </a:r>
            <a:endParaRPr/>
          </a:p>
        </p:txBody>
      </p:sp>
      <p:sp>
        <p:nvSpPr>
          <p:cNvPr id="497" name="Google Shape;497;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 name="Shape 509"/>
        <p:cNvGrpSpPr/>
        <p:nvPr/>
      </p:nvGrpSpPr>
      <p:grpSpPr>
        <a:xfrm>
          <a:off x="0" y="0"/>
          <a:ext cx="0" cy="0"/>
          <a:chOff x="0" y="0"/>
          <a:chExt cx="0" cy="0"/>
        </a:xfrm>
      </p:grpSpPr>
      <p:sp>
        <p:nvSpPr>
          <p:cNvPr id="510" name="Google Shape;510;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1" name="Google Shape;51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0" name="Google Shape;52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1" name="Google Shape;541;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542" name="Google Shape;542;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5" name="Google Shape;555;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556" name="Google Shape;556;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9" name="Google Shape;569;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570" name="Google Shape;570;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3" name="Google Shape;583;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584" name="Google Shape;584;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5" name="Shape 595"/>
        <p:cNvGrpSpPr/>
        <p:nvPr/>
      </p:nvGrpSpPr>
      <p:grpSpPr>
        <a:xfrm>
          <a:off x="0" y="0"/>
          <a:ext cx="0" cy="0"/>
          <a:chOff x="0" y="0"/>
          <a:chExt cx="0" cy="0"/>
        </a:xfrm>
      </p:grpSpPr>
      <p:sp>
        <p:nvSpPr>
          <p:cNvPr id="596" name="Google Shape;59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7" name="Google Shape;597;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598" name="Google Shape;598;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9" name="Shape 609"/>
        <p:cNvGrpSpPr/>
        <p:nvPr/>
      </p:nvGrpSpPr>
      <p:grpSpPr>
        <a:xfrm>
          <a:off x="0" y="0"/>
          <a:ext cx="0" cy="0"/>
          <a:chOff x="0" y="0"/>
          <a:chExt cx="0" cy="0"/>
        </a:xfrm>
      </p:grpSpPr>
      <p:sp>
        <p:nvSpPr>
          <p:cNvPr id="610" name="Google Shape;61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1" name="Google Shape;611;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612" name="Google Shape;612;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5" name="Google Shape;625;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626" name="Google Shape;626;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7" name="Shape 637"/>
        <p:cNvGrpSpPr/>
        <p:nvPr/>
      </p:nvGrpSpPr>
      <p:grpSpPr>
        <a:xfrm>
          <a:off x="0" y="0"/>
          <a:ext cx="0" cy="0"/>
          <a:chOff x="0" y="0"/>
          <a:chExt cx="0" cy="0"/>
        </a:xfrm>
      </p:grpSpPr>
      <p:sp>
        <p:nvSpPr>
          <p:cNvPr id="638" name="Google Shape;63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9" name="Google Shape;639;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640" name="Google Shape;640;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48" name="Google Shape;64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5" name="Shape 655"/>
        <p:cNvGrpSpPr/>
        <p:nvPr/>
      </p:nvGrpSpPr>
      <p:grpSpPr>
        <a:xfrm>
          <a:off x="0" y="0"/>
          <a:ext cx="0" cy="0"/>
          <a:chOff x="0" y="0"/>
          <a:chExt cx="0" cy="0"/>
        </a:xfrm>
      </p:grpSpPr>
      <p:sp>
        <p:nvSpPr>
          <p:cNvPr id="656" name="Google Shape;656;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57" name="Google Shape;65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4" name="Shape 664"/>
        <p:cNvGrpSpPr/>
        <p:nvPr/>
      </p:nvGrpSpPr>
      <p:grpSpPr>
        <a:xfrm>
          <a:off x="0" y="0"/>
          <a:ext cx="0" cy="0"/>
          <a:chOff x="0" y="0"/>
          <a:chExt cx="0" cy="0"/>
        </a:xfrm>
      </p:grpSpPr>
      <p:sp>
        <p:nvSpPr>
          <p:cNvPr id="665" name="Google Shape;665;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66" name="Google Shape;66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75" name="Google Shape;67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2" name="Shape 682"/>
        <p:cNvGrpSpPr/>
        <p:nvPr/>
      </p:nvGrpSpPr>
      <p:grpSpPr>
        <a:xfrm>
          <a:off x="0" y="0"/>
          <a:ext cx="0" cy="0"/>
          <a:chOff x="0" y="0"/>
          <a:chExt cx="0" cy="0"/>
        </a:xfrm>
      </p:grpSpPr>
      <p:sp>
        <p:nvSpPr>
          <p:cNvPr id="683" name="Google Shape;683;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84" name="Google Shape;68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8" name="Shape 688"/>
        <p:cNvGrpSpPr/>
        <p:nvPr/>
      </p:nvGrpSpPr>
      <p:grpSpPr>
        <a:xfrm>
          <a:off x="0" y="0"/>
          <a:ext cx="0" cy="0"/>
          <a:chOff x="0" y="0"/>
          <a:chExt cx="0" cy="0"/>
        </a:xfrm>
      </p:grpSpPr>
      <p:sp>
        <p:nvSpPr>
          <p:cNvPr id="689" name="Google Shape;689;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90" name="Google Shape;690;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691" name="Google Shape;691;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4" name="Shape 704"/>
        <p:cNvGrpSpPr/>
        <p:nvPr/>
      </p:nvGrpSpPr>
      <p:grpSpPr>
        <a:xfrm>
          <a:off x="0" y="0"/>
          <a:ext cx="0" cy="0"/>
          <a:chOff x="0" y="0"/>
          <a:chExt cx="0" cy="0"/>
        </a:xfrm>
      </p:grpSpPr>
      <p:sp>
        <p:nvSpPr>
          <p:cNvPr id="705" name="Google Shape;70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06" name="Google Shape;706;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707" name="Google Shape;707;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3" name="Shape 713"/>
        <p:cNvGrpSpPr/>
        <p:nvPr/>
      </p:nvGrpSpPr>
      <p:grpSpPr>
        <a:xfrm>
          <a:off x="0" y="0"/>
          <a:ext cx="0" cy="0"/>
          <a:chOff x="0" y="0"/>
          <a:chExt cx="0" cy="0"/>
        </a:xfrm>
      </p:grpSpPr>
      <p:sp>
        <p:nvSpPr>
          <p:cNvPr id="714" name="Google Shape;71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15" name="Google Shape;715;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716" name="Google Shape;716;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2" name="Shape 722"/>
        <p:cNvGrpSpPr/>
        <p:nvPr/>
      </p:nvGrpSpPr>
      <p:grpSpPr>
        <a:xfrm>
          <a:off x="0" y="0"/>
          <a:ext cx="0" cy="0"/>
          <a:chOff x="0" y="0"/>
          <a:chExt cx="0" cy="0"/>
        </a:xfrm>
      </p:grpSpPr>
      <p:sp>
        <p:nvSpPr>
          <p:cNvPr id="723" name="Google Shape;72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24" name="Google Shape;724;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725" name="Google Shape;725;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33" name="Google Shape;733;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734" name="Google Shape;734;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0" name="Shape 740"/>
        <p:cNvGrpSpPr/>
        <p:nvPr/>
      </p:nvGrpSpPr>
      <p:grpSpPr>
        <a:xfrm>
          <a:off x="0" y="0"/>
          <a:ext cx="0" cy="0"/>
          <a:chOff x="0" y="0"/>
          <a:chExt cx="0" cy="0"/>
        </a:xfrm>
      </p:grpSpPr>
      <p:sp>
        <p:nvSpPr>
          <p:cNvPr id="741" name="Google Shape;741;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42" name="Google Shape;74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2" name="Shape 772"/>
        <p:cNvGrpSpPr/>
        <p:nvPr/>
      </p:nvGrpSpPr>
      <p:grpSpPr>
        <a:xfrm>
          <a:off x="0" y="0"/>
          <a:ext cx="0" cy="0"/>
          <a:chOff x="0" y="0"/>
          <a:chExt cx="0" cy="0"/>
        </a:xfrm>
      </p:grpSpPr>
      <p:sp>
        <p:nvSpPr>
          <p:cNvPr id="773" name="Google Shape;77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74" name="Google Shape;774;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Calibri"/>
              <a:buNone/>
            </a:pPr>
            <a:r>
              <a:rPr lang="en-US" sz="1200">
                <a:solidFill>
                  <a:srgbClr val="000000"/>
                </a:solidFill>
              </a:rPr>
              <a:t>© Copyright Showeet.com – Free PowerPoint Templates</a:t>
            </a:r>
            <a:endParaRPr/>
          </a:p>
        </p:txBody>
      </p:sp>
      <p:sp>
        <p:nvSpPr>
          <p:cNvPr id="775" name="Google Shape;775;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2" name="Shape 782"/>
        <p:cNvGrpSpPr/>
        <p:nvPr/>
      </p:nvGrpSpPr>
      <p:grpSpPr>
        <a:xfrm>
          <a:off x="0" y="0"/>
          <a:ext cx="0" cy="0"/>
          <a:chOff x="0" y="0"/>
          <a:chExt cx="0" cy="0"/>
        </a:xfrm>
      </p:grpSpPr>
      <p:sp>
        <p:nvSpPr>
          <p:cNvPr id="783" name="Google Shape;783;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84" name="Google Shape;78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5" name="Shape 15"/>
        <p:cNvGrpSpPr/>
        <p:nvPr/>
      </p:nvGrpSpPr>
      <p:grpSpPr>
        <a:xfrm>
          <a:off x="0" y="0"/>
          <a:ext cx="0" cy="0"/>
          <a:chOff x="0" y="0"/>
          <a:chExt cx="0" cy="0"/>
        </a:xfrm>
      </p:grpSpPr>
      <p:sp>
        <p:nvSpPr>
          <p:cNvPr id="16" name="Google Shape;16;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21" name="Shape 21"/>
        <p:cNvGrpSpPr/>
        <p:nvPr/>
      </p:nvGrpSpPr>
      <p:grpSpPr>
        <a:xfrm>
          <a:off x="0" y="0"/>
          <a:ext cx="0" cy="0"/>
          <a:chOff x="0" y="0"/>
          <a:chExt cx="0" cy="0"/>
        </a:xfrm>
      </p:grpSpPr>
      <p:sp>
        <p:nvSpPr>
          <p:cNvPr id="22" name="Google Shape;2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bg>
      <p:bgPr>
        <a:blipFill>
          <a:blip r:embed="rId2">
            <a:alphaModFix/>
          </a:blip>
          <a:stretch>
            <a:fillRect/>
          </a:stretch>
        </a:blipFill>
      </p:bgPr>
    </p:bg>
    <p:spTree>
      <p:nvGrpSpPr>
        <p:cNvPr id="25" name="Shape 25"/>
        <p:cNvGrpSpPr/>
        <p:nvPr/>
      </p:nvGrpSpPr>
      <p:grpSpPr>
        <a:xfrm>
          <a:off x="0" y="0"/>
          <a:ext cx="0" cy="0"/>
          <a:chOff x="0" y="0"/>
          <a:chExt cx="0" cy="0"/>
        </a:xfrm>
      </p:grpSpPr>
      <p:sp>
        <p:nvSpPr>
          <p:cNvPr id="26" name="Google Shape;26;p35"/>
          <p:cNvSpPr txBox="1"/>
          <p:nvPr>
            <p:ph idx="1" type="body"/>
          </p:nvPr>
        </p:nvSpPr>
        <p:spPr>
          <a:xfrm>
            <a:off x="2285974" y="1700214"/>
            <a:ext cx="8803245" cy="4321175"/>
          </a:xfrm>
          <a:prstGeom prst="rect">
            <a:avLst/>
          </a:prstGeom>
          <a:solidFill>
            <a:schemeClr val="lt1"/>
          </a:solidFill>
          <a:ln>
            <a:noFill/>
          </a:ln>
        </p:spPr>
        <p:txBody>
          <a:bodyPr anchorCtr="0" anchor="t" bIns="45700" lIns="91425" spcFirstLastPara="1" rIns="91425" wrap="square" tIns="45700">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500"/>
              </a:spcBef>
              <a:spcAft>
                <a:spcPts val="0"/>
              </a:spcAft>
              <a:buClr>
                <a:schemeClr val="dk1"/>
              </a:buClr>
              <a:buSzPts val="2000"/>
              <a:buChar char="•"/>
              <a:defRPr sz="2000">
                <a:solidFill>
                  <a:schemeClr val="dk1"/>
                </a:solidFill>
              </a:defRPr>
            </a:lvl2pPr>
            <a:lvl3pPr indent="-342900" lvl="2" marL="1371600" algn="l">
              <a:lnSpc>
                <a:spcPct val="90000"/>
              </a:lnSpc>
              <a:spcBef>
                <a:spcPts val="500"/>
              </a:spcBef>
              <a:spcAft>
                <a:spcPts val="0"/>
              </a:spcAft>
              <a:buClr>
                <a:schemeClr val="dk1"/>
              </a:buClr>
              <a:buSzPts val="1800"/>
              <a:buChar char="•"/>
              <a:defRPr sz="1800">
                <a:solidFill>
                  <a:schemeClr val="dk1"/>
                </a:solidFill>
              </a:defRPr>
            </a:lvl3pPr>
            <a:lvl4pPr indent="-330200" lvl="3" marL="1828800" algn="l">
              <a:lnSpc>
                <a:spcPct val="90000"/>
              </a:lnSpc>
              <a:spcBef>
                <a:spcPts val="500"/>
              </a:spcBef>
              <a:spcAft>
                <a:spcPts val="0"/>
              </a:spcAft>
              <a:buClr>
                <a:schemeClr val="dk1"/>
              </a:buClr>
              <a:buSzPts val="1600"/>
              <a:buChar char="•"/>
              <a:defRPr sz="1600">
                <a:solidFill>
                  <a:schemeClr val="dk1"/>
                </a:solidFill>
              </a:defRPr>
            </a:lvl4pPr>
            <a:lvl5pPr indent="-330200" lvl="4" marL="2286000" algn="l">
              <a:lnSpc>
                <a:spcPct val="90000"/>
              </a:lnSpc>
              <a:spcBef>
                <a:spcPts val="500"/>
              </a:spcBef>
              <a:spcAft>
                <a:spcPts val="0"/>
              </a:spcAft>
              <a:buClr>
                <a:schemeClr val="dk1"/>
              </a:buClr>
              <a:buSzPts val="1600"/>
              <a:buChar char="•"/>
              <a:defRPr sz="16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 name="Google Shape;27;p35"/>
          <p:cNvSpPr txBox="1"/>
          <p:nvPr>
            <p:ph type="title"/>
          </p:nvPr>
        </p:nvSpPr>
        <p:spPr>
          <a:xfrm>
            <a:off x="2285973" y="857232"/>
            <a:ext cx="8803243" cy="85723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sz="3600" cap="small">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35"/>
          <p:cNvSpPr txBox="1"/>
          <p:nvPr>
            <p:ph idx="12" type="sldNum"/>
          </p:nvPr>
        </p:nvSpPr>
        <p:spPr>
          <a:xfrm>
            <a:off x="10346281" y="6356351"/>
            <a:ext cx="148587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739A2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739A2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739A2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739A2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739A2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739A2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739A2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739A2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739A2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9" name="Google Shape;29;p35"/>
          <p:cNvSpPr txBox="1"/>
          <p:nvPr>
            <p:ph idx="11" type="ftr"/>
          </p:nvPr>
        </p:nvSpPr>
        <p:spPr>
          <a:xfrm>
            <a:off x="4741333"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solidFill>
                  <a:srgbClr val="739A28"/>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30" name="Shape 30"/>
        <p:cNvGrpSpPr/>
        <p:nvPr/>
      </p:nvGrpSpPr>
      <p:grpSpPr>
        <a:xfrm>
          <a:off x="0" y="0"/>
          <a:ext cx="0" cy="0"/>
          <a:chOff x="0" y="0"/>
          <a:chExt cx="0" cy="0"/>
        </a:xfrm>
      </p:grpSpPr>
      <p:sp>
        <p:nvSpPr>
          <p:cNvPr id="31" name="Google Shape;31;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w/ Nber and Photo">
  <p:cSld name="Title and Content  w/ Nber and Photo">
    <p:spTree>
      <p:nvGrpSpPr>
        <p:cNvPr id="36" name="Shape 36"/>
        <p:cNvGrpSpPr/>
        <p:nvPr/>
      </p:nvGrpSpPr>
      <p:grpSpPr>
        <a:xfrm>
          <a:off x="0" y="0"/>
          <a:ext cx="0" cy="0"/>
          <a:chOff x="0" y="0"/>
          <a:chExt cx="0" cy="0"/>
        </a:xfrm>
      </p:grpSpPr>
      <p:sp>
        <p:nvSpPr>
          <p:cNvPr id="37" name="Google Shape;37;p37"/>
          <p:cNvSpPr/>
          <p:nvPr/>
        </p:nvSpPr>
        <p:spPr>
          <a:xfrm>
            <a:off x="0" y="6018041"/>
            <a:ext cx="12188952" cy="839959"/>
          </a:xfrm>
          <a:custGeom>
            <a:rect b="b" l="l" r="r" t="t"/>
            <a:pathLst>
              <a:path extrusionOk="0" h="21600" w="21600">
                <a:moveTo>
                  <a:pt x="17091" y="0"/>
                </a:moveTo>
                <a:cubicBezTo>
                  <a:pt x="16950" y="0"/>
                  <a:pt x="16819" y="1095"/>
                  <a:pt x="16748" y="2888"/>
                </a:cubicBezTo>
                <a:lnTo>
                  <a:pt x="16401" y="11964"/>
                </a:lnTo>
                <a:cubicBezTo>
                  <a:pt x="16342" y="13428"/>
                  <a:pt x="16235" y="14345"/>
                  <a:pt x="16118" y="14345"/>
                </a:cubicBezTo>
                <a:lnTo>
                  <a:pt x="0" y="14345"/>
                </a:lnTo>
                <a:lnTo>
                  <a:pt x="0" y="21600"/>
                </a:lnTo>
                <a:lnTo>
                  <a:pt x="21595" y="21600"/>
                </a:lnTo>
                <a:lnTo>
                  <a:pt x="21595" y="14345"/>
                </a:lnTo>
                <a:lnTo>
                  <a:pt x="21600" y="14"/>
                </a:lnTo>
                <a:lnTo>
                  <a:pt x="17091" y="14"/>
                </a:lnTo>
                <a:close/>
              </a:path>
            </a:pathLst>
          </a:custGeom>
          <a:solidFill>
            <a:srgbClr val="42424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8" name="Google Shape;38;p37"/>
          <p:cNvSpPr/>
          <p:nvPr>
            <p:ph idx="2" type="pic"/>
          </p:nvPr>
        </p:nvSpPr>
        <p:spPr>
          <a:xfrm>
            <a:off x="8025714" y="1"/>
            <a:ext cx="4166287" cy="5016843"/>
          </a:xfrm>
          <a:prstGeom prst="rect">
            <a:avLst/>
          </a:prstGeom>
          <a:noFill/>
          <a:ln>
            <a:noFill/>
          </a:ln>
        </p:spPr>
      </p:sp>
      <p:sp>
        <p:nvSpPr>
          <p:cNvPr id="39" name="Google Shape;39;p37"/>
          <p:cNvSpPr txBox="1"/>
          <p:nvPr>
            <p:ph type="title"/>
          </p:nvPr>
        </p:nvSpPr>
        <p:spPr>
          <a:xfrm>
            <a:off x="2495600" y="365125"/>
            <a:ext cx="5530114"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37"/>
          <p:cNvSpPr txBox="1"/>
          <p:nvPr>
            <p:ph idx="1" type="body"/>
          </p:nvPr>
        </p:nvSpPr>
        <p:spPr>
          <a:xfrm>
            <a:off x="838200" y="2055812"/>
            <a:ext cx="7187514" cy="389346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37"/>
          <p:cNvSpPr txBox="1"/>
          <p:nvPr>
            <p:ph idx="10" type="dt"/>
          </p:nvPr>
        </p:nvSpPr>
        <p:spPr>
          <a:xfrm>
            <a:off x="838200" y="6188669"/>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7"/>
          <p:cNvSpPr txBox="1"/>
          <p:nvPr>
            <p:ph idx="11" type="ftr"/>
          </p:nvPr>
        </p:nvSpPr>
        <p:spPr>
          <a:xfrm>
            <a:off x="4038600" y="6188669"/>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37"/>
          <p:cNvSpPr txBox="1"/>
          <p:nvPr>
            <p:ph idx="12" type="sldNum"/>
          </p:nvPr>
        </p:nvSpPr>
        <p:spPr>
          <a:xfrm>
            <a:off x="8610600" y="6188669"/>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37"/>
          <p:cNvSpPr/>
          <p:nvPr/>
        </p:nvSpPr>
        <p:spPr>
          <a:xfrm>
            <a:off x="1127448" y="1629848"/>
            <a:ext cx="897775" cy="99753"/>
          </a:xfrm>
          <a:prstGeom prst="rect">
            <a:avLst/>
          </a:prstGeom>
          <a:solidFill>
            <a:srgbClr val="595959"/>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5" name="Google Shape;45;p37"/>
          <p:cNvSpPr txBox="1"/>
          <p:nvPr>
            <p:ph idx="3" type="body"/>
          </p:nvPr>
        </p:nvSpPr>
        <p:spPr>
          <a:xfrm>
            <a:off x="-780293" y="-230809"/>
            <a:ext cx="3275893" cy="2003625"/>
          </a:xfrm>
          <a:prstGeom prst="rect">
            <a:avLst/>
          </a:prstGeom>
          <a:noFill/>
          <a:ln>
            <a:noFill/>
          </a:ln>
        </p:spPr>
        <p:txBody>
          <a:bodyPr anchorCtr="0" anchor="t" bIns="45700" lIns="91425" spcFirstLastPara="1" rIns="91425" wrap="square" tIns="45700">
            <a:spAutoFit/>
          </a:bodyPr>
          <a:lstStyle>
            <a:lvl1pPr indent="-228600" lvl="0" marL="457200" algn="r">
              <a:lnSpc>
                <a:spcPct val="90000"/>
              </a:lnSpc>
              <a:spcBef>
                <a:spcPts val="1000"/>
              </a:spcBef>
              <a:spcAft>
                <a:spcPts val="0"/>
              </a:spcAft>
              <a:buClr>
                <a:srgbClr val="424242"/>
              </a:buClr>
              <a:buSzPts val="13800"/>
              <a:buNone/>
              <a:defRPr b="1" sz="13800">
                <a:solidFill>
                  <a:srgbClr val="424242"/>
                </a:solidFill>
                <a:latin typeface="Arial Black"/>
                <a:ea typeface="Arial Black"/>
                <a:cs typeface="Arial Black"/>
                <a:sym typeface="Arial Black"/>
              </a:defRPr>
            </a:lvl1pPr>
            <a:lvl2pPr indent="-228600" lvl="1" marL="914400" algn="l">
              <a:lnSpc>
                <a:spcPct val="90000"/>
              </a:lnSpc>
              <a:spcBef>
                <a:spcPts val="500"/>
              </a:spcBef>
              <a:spcAft>
                <a:spcPts val="0"/>
              </a:spcAft>
              <a:buClr>
                <a:schemeClr val="dk1"/>
              </a:buClr>
              <a:buSzPts val="2400"/>
              <a:buNone/>
              <a:defRPr/>
            </a:lvl2pPr>
            <a:lvl3pPr indent="-228600" lvl="2" marL="1371600" algn="l">
              <a:lnSpc>
                <a:spcPct val="90000"/>
              </a:lnSpc>
              <a:spcBef>
                <a:spcPts val="500"/>
              </a:spcBef>
              <a:spcAft>
                <a:spcPts val="0"/>
              </a:spcAft>
              <a:buClr>
                <a:schemeClr val="dk1"/>
              </a:buClr>
              <a:buSzPts val="2000"/>
              <a:buNone/>
              <a:defRPr/>
            </a:lvl3pPr>
            <a:lvl4pPr indent="-228600" lvl="3" marL="1828800" algn="l">
              <a:lnSpc>
                <a:spcPct val="90000"/>
              </a:lnSpc>
              <a:spcBef>
                <a:spcPts val="500"/>
              </a:spcBef>
              <a:spcAft>
                <a:spcPts val="0"/>
              </a:spcAft>
              <a:buClr>
                <a:schemeClr val="dk1"/>
              </a:buClr>
              <a:buSzPts val="1800"/>
              <a:buNone/>
              <a:defRPr/>
            </a:lvl4pPr>
            <a:lvl5pPr indent="-228600" lvl="4" marL="2286000" algn="l">
              <a:lnSpc>
                <a:spcPct val="90000"/>
              </a:lnSpc>
              <a:spcBef>
                <a:spcPts val="500"/>
              </a:spcBef>
              <a:spcAft>
                <a:spcPts val="0"/>
              </a:spcAft>
              <a:buClr>
                <a:schemeClr val="dk1"/>
              </a:buClr>
              <a:buSzPts val="1800"/>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
  <p:cSld name="14">
    <p:spTree>
      <p:nvGrpSpPr>
        <p:cNvPr id="46" name="Shape 46"/>
        <p:cNvGrpSpPr/>
        <p:nvPr/>
      </p:nvGrpSpPr>
      <p:grpSpPr>
        <a:xfrm>
          <a:off x="0" y="0"/>
          <a:ext cx="0" cy="0"/>
          <a:chOff x="0" y="0"/>
          <a:chExt cx="0" cy="0"/>
        </a:xfrm>
      </p:grpSpPr>
      <p:grpSp>
        <p:nvGrpSpPr>
          <p:cNvPr id="47" name="Google Shape;47;p38"/>
          <p:cNvGrpSpPr/>
          <p:nvPr/>
        </p:nvGrpSpPr>
        <p:grpSpPr>
          <a:xfrm>
            <a:off x="0" y="0"/>
            <a:ext cx="1876318" cy="2268539"/>
            <a:chOff x="-2867660" y="20792440"/>
            <a:chExt cx="2502105" cy="3025139"/>
          </a:xfrm>
        </p:grpSpPr>
        <p:sp>
          <p:nvSpPr>
            <p:cNvPr id="48" name="Google Shape;48;p38"/>
            <p:cNvSpPr/>
            <p:nvPr/>
          </p:nvSpPr>
          <p:spPr>
            <a:xfrm>
              <a:off x="-2575560" y="23180040"/>
              <a:ext cx="637539" cy="637539"/>
            </a:xfrm>
            <a:prstGeom prst="ellipse">
              <a:avLst/>
            </a:prstGeom>
            <a:solidFill>
              <a:srgbClr val="EDEDEE"/>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9" name="Google Shape;49;p38"/>
            <p:cNvSpPr/>
            <p:nvPr/>
          </p:nvSpPr>
          <p:spPr>
            <a:xfrm>
              <a:off x="-1052196" y="22569536"/>
              <a:ext cx="637539" cy="637539"/>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0" name="Google Shape;50;p38"/>
            <p:cNvSpPr/>
            <p:nvPr/>
          </p:nvSpPr>
          <p:spPr>
            <a:xfrm>
              <a:off x="-2867660" y="20792440"/>
              <a:ext cx="2502105" cy="2325490"/>
            </a:xfrm>
            <a:custGeom>
              <a:rect b="b" l="l" r="r" t="t"/>
              <a:pathLst>
                <a:path extrusionOk="0" h="20272" w="20391">
                  <a:moveTo>
                    <a:pt x="0" y="8414"/>
                  </a:moveTo>
                  <a:lnTo>
                    <a:pt x="1076" y="9034"/>
                  </a:lnTo>
                  <a:cubicBezTo>
                    <a:pt x="2225" y="9698"/>
                    <a:pt x="2981" y="10916"/>
                    <a:pt x="3167" y="12300"/>
                  </a:cubicBezTo>
                  <a:cubicBezTo>
                    <a:pt x="3529" y="15112"/>
                    <a:pt x="5102" y="17714"/>
                    <a:pt x="7617" y="19164"/>
                  </a:cubicBezTo>
                  <a:cubicBezTo>
                    <a:pt x="11819" y="21600"/>
                    <a:pt x="17139" y="19884"/>
                    <a:pt x="19385" y="15356"/>
                  </a:cubicBezTo>
                  <a:cubicBezTo>
                    <a:pt x="21600" y="10883"/>
                    <a:pt x="20037" y="5314"/>
                    <a:pt x="15866" y="2890"/>
                  </a:cubicBezTo>
                  <a:cubicBezTo>
                    <a:pt x="13341" y="1428"/>
                    <a:pt x="10443" y="1439"/>
                    <a:pt x="8031" y="2668"/>
                  </a:cubicBezTo>
                  <a:cubicBezTo>
                    <a:pt x="6862" y="3266"/>
                    <a:pt x="5485" y="3211"/>
                    <a:pt x="4347" y="2546"/>
                  </a:cubicBezTo>
                  <a:lnTo>
                    <a:pt x="3260" y="1915"/>
                  </a:lnTo>
                  <a:cubicBezTo>
                    <a:pt x="2494" y="1472"/>
                    <a:pt x="1904" y="797"/>
                    <a:pt x="1542" y="0"/>
                  </a:cubicBezTo>
                  <a:lnTo>
                    <a:pt x="10" y="0"/>
                  </a:lnTo>
                  <a:lnTo>
                    <a:pt x="10" y="8414"/>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1" name="Google Shape;51;p38"/>
            <p:cNvSpPr/>
            <p:nvPr/>
          </p:nvSpPr>
          <p:spPr>
            <a:xfrm>
              <a:off x="-2258060" y="21236940"/>
              <a:ext cx="1661146" cy="1661145"/>
            </a:xfrm>
            <a:prstGeom prst="ellipse">
              <a:avLst/>
            </a:pr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2" name="Google Shape;52;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55" name="Google Shape;55;p38"/>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8"/>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7" name="Google Shape;57;p38"/>
          <p:cNvSpPr txBox="1"/>
          <p:nvPr>
            <p:ph idx="2" type="body"/>
          </p:nvPr>
        </p:nvSpPr>
        <p:spPr>
          <a:xfrm>
            <a:off x="2047595" y="1269500"/>
            <a:ext cx="930620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38"/>
          <p:cNvSpPr txBox="1"/>
          <p:nvPr>
            <p:ph idx="3" type="body"/>
          </p:nvPr>
        </p:nvSpPr>
        <p:spPr>
          <a:xfrm>
            <a:off x="649249" y="513032"/>
            <a:ext cx="887412" cy="887412"/>
          </a:xfrm>
          <a:prstGeom prst="rect">
            <a:avLst/>
          </a:prstGeom>
          <a:noFill/>
          <a:ln>
            <a:noFill/>
          </a:ln>
        </p:spPr>
        <p:txBody>
          <a:bodyPr anchorCtr="0" anchor="ctr" bIns="45700" lIns="91425" spcFirstLastPara="1" rIns="91425" wrap="square" tIns="45700">
            <a:normAutofit/>
          </a:bodyPr>
          <a:lstStyle>
            <a:lvl1pPr indent="-228600" lvl="0" marL="457200" algn="ctr">
              <a:lnSpc>
                <a:spcPct val="90000"/>
              </a:lnSpc>
              <a:spcBef>
                <a:spcPts val="1000"/>
              </a:spcBef>
              <a:spcAft>
                <a:spcPts val="0"/>
              </a:spcAft>
              <a:buClr>
                <a:schemeClr val="accent6"/>
              </a:buClr>
              <a:buSzPts val="2800"/>
              <a:buNone/>
              <a:defRPr b="1">
                <a:solidFill>
                  <a:schemeClr val="accent6"/>
                </a:solidFill>
              </a:defRPr>
            </a:lvl1pPr>
            <a:lvl2pPr indent="-228600" lvl="1" marL="914400" algn="ctr">
              <a:lnSpc>
                <a:spcPct val="90000"/>
              </a:lnSpc>
              <a:spcBef>
                <a:spcPts val="500"/>
              </a:spcBef>
              <a:spcAft>
                <a:spcPts val="0"/>
              </a:spcAft>
              <a:buClr>
                <a:schemeClr val="accent6"/>
              </a:buClr>
              <a:buSzPts val="2400"/>
              <a:buNone/>
              <a:defRPr b="1">
                <a:solidFill>
                  <a:schemeClr val="accent6"/>
                </a:solidFill>
              </a:defRPr>
            </a:lvl2pPr>
            <a:lvl3pPr indent="-228600" lvl="2" marL="1371600" algn="ctr">
              <a:lnSpc>
                <a:spcPct val="90000"/>
              </a:lnSpc>
              <a:spcBef>
                <a:spcPts val="500"/>
              </a:spcBef>
              <a:spcAft>
                <a:spcPts val="0"/>
              </a:spcAft>
              <a:buClr>
                <a:schemeClr val="accent6"/>
              </a:buClr>
              <a:buSzPts val="2000"/>
              <a:buNone/>
              <a:defRPr b="1">
                <a:solidFill>
                  <a:schemeClr val="accent6"/>
                </a:solidFill>
              </a:defRPr>
            </a:lvl3pPr>
            <a:lvl4pPr indent="-228600" lvl="3" marL="1828800" algn="ctr">
              <a:lnSpc>
                <a:spcPct val="90000"/>
              </a:lnSpc>
              <a:spcBef>
                <a:spcPts val="500"/>
              </a:spcBef>
              <a:spcAft>
                <a:spcPts val="0"/>
              </a:spcAft>
              <a:buClr>
                <a:schemeClr val="accent6"/>
              </a:buClr>
              <a:buSzPts val="1800"/>
              <a:buNone/>
              <a:defRPr b="1">
                <a:solidFill>
                  <a:schemeClr val="accent6"/>
                </a:solidFill>
              </a:defRPr>
            </a:lvl4pPr>
            <a:lvl5pPr indent="-228600" lvl="4" marL="2286000" algn="ctr">
              <a:lnSpc>
                <a:spcPct val="90000"/>
              </a:lnSpc>
              <a:spcBef>
                <a:spcPts val="500"/>
              </a:spcBef>
              <a:spcAft>
                <a:spcPts val="0"/>
              </a:spcAft>
              <a:buClr>
                <a:schemeClr val="accent6"/>
              </a:buClr>
              <a:buSzPts val="1800"/>
              <a:buNone/>
              <a:defRPr b="1">
                <a:solidFill>
                  <a:schemeClr val="accent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
  <p:cSld name="16">
    <p:spTree>
      <p:nvGrpSpPr>
        <p:cNvPr id="59" name="Shape 59"/>
        <p:cNvGrpSpPr/>
        <p:nvPr/>
      </p:nvGrpSpPr>
      <p:grpSpPr>
        <a:xfrm>
          <a:off x="0" y="0"/>
          <a:ext cx="0" cy="0"/>
          <a:chOff x="0" y="0"/>
          <a:chExt cx="0" cy="0"/>
        </a:xfrm>
      </p:grpSpPr>
      <p:sp>
        <p:nvSpPr>
          <p:cNvPr id="60" name="Google Shape;60;p39"/>
          <p:cNvSpPr/>
          <p:nvPr/>
        </p:nvSpPr>
        <p:spPr>
          <a:xfrm>
            <a:off x="8153400" y="953"/>
            <a:ext cx="3844707" cy="6857047"/>
          </a:xfrm>
          <a:custGeom>
            <a:rect b="b" l="l" r="r" t="t"/>
            <a:pathLst>
              <a:path extrusionOk="0" h="21600" w="21600">
                <a:moveTo>
                  <a:pt x="13264" y="0"/>
                </a:moveTo>
                <a:lnTo>
                  <a:pt x="8336" y="0"/>
                </a:lnTo>
                <a:cubicBezTo>
                  <a:pt x="8336" y="24"/>
                  <a:pt x="8341" y="51"/>
                  <a:pt x="8341" y="78"/>
                </a:cubicBezTo>
                <a:lnTo>
                  <a:pt x="8341" y="162"/>
                </a:lnTo>
                <a:cubicBezTo>
                  <a:pt x="8341" y="816"/>
                  <a:pt x="7651" y="1413"/>
                  <a:pt x="6576" y="1668"/>
                </a:cubicBezTo>
                <a:cubicBezTo>
                  <a:pt x="2713" y="2589"/>
                  <a:pt x="0" y="4737"/>
                  <a:pt x="0" y="7242"/>
                </a:cubicBezTo>
                <a:cubicBezTo>
                  <a:pt x="0" y="9744"/>
                  <a:pt x="2707" y="11895"/>
                  <a:pt x="6576" y="12816"/>
                </a:cubicBezTo>
                <a:cubicBezTo>
                  <a:pt x="7651" y="13071"/>
                  <a:pt x="8341" y="13668"/>
                  <a:pt x="8341" y="14322"/>
                </a:cubicBezTo>
                <a:lnTo>
                  <a:pt x="8341" y="14601"/>
                </a:lnTo>
                <a:cubicBezTo>
                  <a:pt x="8341" y="15081"/>
                  <a:pt x="7967" y="15534"/>
                  <a:pt x="7319" y="15846"/>
                </a:cubicBezTo>
                <a:cubicBezTo>
                  <a:pt x="6191" y="16392"/>
                  <a:pt x="5479" y="17202"/>
                  <a:pt x="5479" y="18102"/>
                </a:cubicBezTo>
                <a:cubicBezTo>
                  <a:pt x="5479" y="19002"/>
                  <a:pt x="6191" y="19812"/>
                  <a:pt x="7319" y="20358"/>
                </a:cubicBezTo>
                <a:cubicBezTo>
                  <a:pt x="7962" y="20670"/>
                  <a:pt x="8336" y="21123"/>
                  <a:pt x="8341" y="21600"/>
                </a:cubicBezTo>
                <a:lnTo>
                  <a:pt x="13259" y="21600"/>
                </a:lnTo>
                <a:cubicBezTo>
                  <a:pt x="13259" y="21123"/>
                  <a:pt x="13633" y="20670"/>
                  <a:pt x="14281" y="20358"/>
                </a:cubicBezTo>
                <a:cubicBezTo>
                  <a:pt x="15409" y="19812"/>
                  <a:pt x="16121" y="19002"/>
                  <a:pt x="16121" y="18102"/>
                </a:cubicBezTo>
                <a:cubicBezTo>
                  <a:pt x="16121" y="17202"/>
                  <a:pt x="15409" y="16392"/>
                  <a:pt x="14281" y="15846"/>
                </a:cubicBezTo>
                <a:cubicBezTo>
                  <a:pt x="13633" y="15534"/>
                  <a:pt x="13259" y="15081"/>
                  <a:pt x="13259" y="14601"/>
                </a:cubicBezTo>
                <a:lnTo>
                  <a:pt x="13259" y="14322"/>
                </a:lnTo>
                <a:cubicBezTo>
                  <a:pt x="13259" y="13668"/>
                  <a:pt x="13949" y="13071"/>
                  <a:pt x="15024" y="12816"/>
                </a:cubicBezTo>
                <a:cubicBezTo>
                  <a:pt x="18887" y="11895"/>
                  <a:pt x="21600" y="9747"/>
                  <a:pt x="21600" y="7242"/>
                </a:cubicBezTo>
                <a:cubicBezTo>
                  <a:pt x="21600" y="4740"/>
                  <a:pt x="18893" y="2589"/>
                  <a:pt x="15024" y="1668"/>
                </a:cubicBezTo>
                <a:cubicBezTo>
                  <a:pt x="13949" y="1413"/>
                  <a:pt x="13259" y="816"/>
                  <a:pt x="13259" y="162"/>
                </a:cubicBezTo>
                <a:lnTo>
                  <a:pt x="13259" y="78"/>
                </a:lnTo>
                <a:cubicBezTo>
                  <a:pt x="13259" y="51"/>
                  <a:pt x="13264" y="24"/>
                  <a:pt x="13264" y="0"/>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1" name="Google Shape;61;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64" name="Google Shape;64;p39"/>
          <p:cNvSpPr txBox="1"/>
          <p:nvPr>
            <p:ph type="title"/>
          </p:nvPr>
        </p:nvSpPr>
        <p:spPr>
          <a:xfrm>
            <a:off x="838200" y="-356205"/>
            <a:ext cx="7178040" cy="1588127"/>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39"/>
          <p:cNvSpPr txBox="1"/>
          <p:nvPr>
            <p:ph idx="1" type="body"/>
          </p:nvPr>
        </p:nvSpPr>
        <p:spPr>
          <a:xfrm>
            <a:off x="838200" y="2103270"/>
            <a:ext cx="717804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6" name="Google Shape;66;p39"/>
          <p:cNvSpPr txBox="1"/>
          <p:nvPr>
            <p:ph idx="2" type="body"/>
          </p:nvPr>
        </p:nvSpPr>
        <p:spPr>
          <a:xfrm>
            <a:off x="838205" y="1269500"/>
            <a:ext cx="717803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7" name="Google Shape;67;p39"/>
          <p:cNvSpPr/>
          <p:nvPr>
            <p:ph idx="3" type="pic"/>
          </p:nvPr>
        </p:nvSpPr>
        <p:spPr>
          <a:xfrm>
            <a:off x="8391493" y="610470"/>
            <a:ext cx="3365662" cy="3365667"/>
          </a:xfrm>
          <a:prstGeom prst="rect">
            <a:avLst/>
          </a:prstGeom>
          <a:noFill/>
          <a:ln>
            <a:noFill/>
          </a:ln>
        </p:spPr>
      </p:sp>
      <p:sp>
        <p:nvSpPr>
          <p:cNvPr id="68" name="Google Shape;68;p39"/>
          <p:cNvSpPr/>
          <p:nvPr>
            <p:ph idx="4" type="pic"/>
          </p:nvPr>
        </p:nvSpPr>
        <p:spPr>
          <a:xfrm>
            <a:off x="9362907" y="5038979"/>
            <a:ext cx="1417320" cy="1415220"/>
          </a:xfrm>
          <a:prstGeom prst="rect">
            <a:avLst/>
          </a:prstGeom>
          <a:noFill/>
          <a:ln>
            <a:no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
  <p:cSld name="12">
    <p:bg>
      <p:bgPr>
        <a:solidFill>
          <a:schemeClr val="lt1"/>
        </a:solidFill>
      </p:bgPr>
    </p:bg>
    <p:spTree>
      <p:nvGrpSpPr>
        <p:cNvPr id="69" name="Shape 69"/>
        <p:cNvGrpSpPr/>
        <p:nvPr/>
      </p:nvGrpSpPr>
      <p:grpSpPr>
        <a:xfrm>
          <a:off x="0" y="0"/>
          <a:ext cx="0" cy="0"/>
          <a:chOff x="0" y="0"/>
          <a:chExt cx="0" cy="0"/>
        </a:xfrm>
      </p:grpSpPr>
      <p:grpSp>
        <p:nvGrpSpPr>
          <p:cNvPr id="70" name="Google Shape;70;p40"/>
          <p:cNvGrpSpPr/>
          <p:nvPr/>
        </p:nvGrpSpPr>
        <p:grpSpPr>
          <a:xfrm>
            <a:off x="1524" y="0"/>
            <a:ext cx="12188952" cy="6858000"/>
            <a:chOff x="-543877" y="-501644"/>
            <a:chExt cx="12188952" cy="6858000"/>
          </a:xfrm>
        </p:grpSpPr>
        <p:sp>
          <p:nvSpPr>
            <p:cNvPr id="71" name="Google Shape;71;p40"/>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72" name="Google Shape;72;p40"/>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73" name="Google Shape;73;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76" name="Google Shape;76;p40"/>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0"/>
          <p:cNvSpPr txBox="1"/>
          <p:nvPr>
            <p:ph idx="1"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8" name="Google Shape;78;p40"/>
          <p:cNvSpPr txBox="1"/>
          <p:nvPr>
            <p:ph idx="2" type="body"/>
          </p:nvPr>
        </p:nvSpPr>
        <p:spPr>
          <a:xfrm>
            <a:off x="838205"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 name="Google Shape;79;p40"/>
          <p:cNvSpPr txBox="1"/>
          <p:nvPr>
            <p:ph idx="3" type="body"/>
          </p:nvPr>
        </p:nvSpPr>
        <p:spPr>
          <a:xfrm>
            <a:off x="4425866"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0" name="Google Shape;80;p40"/>
          <p:cNvSpPr txBox="1"/>
          <p:nvPr>
            <p:ph idx="4" type="body"/>
          </p:nvPr>
        </p:nvSpPr>
        <p:spPr>
          <a:xfrm>
            <a:off x="7983258" y="2103275"/>
            <a:ext cx="3385159" cy="4186237"/>
          </a:xfrm>
          <a:prstGeom prst="rect">
            <a:avLst/>
          </a:prstGeom>
          <a:noFill/>
          <a:ln>
            <a:noFill/>
          </a:ln>
        </p:spPr>
        <p:txBody>
          <a:bodyPr anchorCtr="0" anchor="t" bIns="45700" lIns="0" spcFirstLastPara="1" rIns="0" wrap="square" tIns="91425">
            <a:normAutofit/>
          </a:bodyPr>
          <a:lstStyle>
            <a:lvl1pPr indent="-406400" lvl="0" marL="457200" algn="l">
              <a:lnSpc>
                <a:spcPct val="90000"/>
              </a:lnSpc>
              <a:spcBef>
                <a:spcPts val="1000"/>
              </a:spcBef>
              <a:spcAft>
                <a:spcPts val="0"/>
              </a:spcAft>
              <a:buClr>
                <a:schemeClr val="dk1"/>
              </a:buClr>
              <a:buSzPts val="2800"/>
              <a:buChar char="•"/>
              <a:defRPr>
                <a:solidFill>
                  <a:schemeClr val="dk1"/>
                </a:solidFill>
              </a:defRPr>
            </a:lvl1pPr>
            <a:lvl2pPr indent="-381000" lvl="1" marL="914400" algn="l">
              <a:lnSpc>
                <a:spcPct val="90000"/>
              </a:lnSpc>
              <a:spcBef>
                <a:spcPts val="500"/>
              </a:spcBef>
              <a:spcAft>
                <a:spcPts val="0"/>
              </a:spcAft>
              <a:buClr>
                <a:schemeClr val="dk1"/>
              </a:buClr>
              <a:buSzPts val="2400"/>
              <a:buChar char="•"/>
              <a:defRPr>
                <a:solidFill>
                  <a:schemeClr val="dk1"/>
                </a:solidFill>
              </a:defRPr>
            </a:lvl2pPr>
            <a:lvl3pPr indent="-355600" lvl="2" marL="1371600" algn="l">
              <a:lnSpc>
                <a:spcPct val="90000"/>
              </a:lnSpc>
              <a:spcBef>
                <a:spcPts val="500"/>
              </a:spcBef>
              <a:spcAft>
                <a:spcPts val="0"/>
              </a:spcAft>
              <a:buClr>
                <a:schemeClr val="dk1"/>
              </a:buClr>
              <a:buSzPts val="2000"/>
              <a:buChar char="•"/>
              <a:defRPr>
                <a:solidFill>
                  <a:schemeClr val="dk1"/>
                </a:solidFill>
              </a:defRPr>
            </a:lvl3pPr>
            <a:lvl4pPr indent="-342900" lvl="3" marL="1828800" algn="l">
              <a:lnSpc>
                <a:spcPct val="90000"/>
              </a:lnSpc>
              <a:spcBef>
                <a:spcPts val="500"/>
              </a:spcBef>
              <a:spcAft>
                <a:spcPts val="0"/>
              </a:spcAft>
              <a:buClr>
                <a:schemeClr val="dk1"/>
              </a:buClr>
              <a:buSzPts val="1800"/>
              <a:buChar char="•"/>
              <a:defRPr>
                <a:solidFill>
                  <a:schemeClr val="dk1"/>
                </a:solidFill>
              </a:defRPr>
            </a:lvl4pPr>
            <a:lvl5pPr indent="-342900" lvl="4" marL="2286000" algn="l">
              <a:lnSpc>
                <a:spcPct val="90000"/>
              </a:lnSpc>
              <a:spcBef>
                <a:spcPts val="500"/>
              </a:spcBef>
              <a:spcAft>
                <a:spcPts val="0"/>
              </a:spcAft>
              <a:buClr>
                <a:schemeClr val="dk1"/>
              </a:buClr>
              <a:buSzPts val="1800"/>
              <a:buChar char="•"/>
              <a:defRPr>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81" name="Shape 81"/>
        <p:cNvGrpSpPr/>
        <p:nvPr/>
      </p:nvGrpSpPr>
      <p:grpSpPr>
        <a:xfrm>
          <a:off x="0" y="0"/>
          <a:ext cx="0" cy="0"/>
          <a:chOff x="0" y="0"/>
          <a:chExt cx="0" cy="0"/>
        </a:xfrm>
      </p:grpSpPr>
      <p:grpSp>
        <p:nvGrpSpPr>
          <p:cNvPr id="82" name="Google Shape;82;p41"/>
          <p:cNvGrpSpPr/>
          <p:nvPr/>
        </p:nvGrpSpPr>
        <p:grpSpPr>
          <a:xfrm>
            <a:off x="0" y="0"/>
            <a:ext cx="11984595" cy="6858000"/>
            <a:chOff x="-19377661" y="20805140"/>
            <a:chExt cx="15981680" cy="9144000"/>
          </a:xfrm>
        </p:grpSpPr>
        <p:sp>
          <p:nvSpPr>
            <p:cNvPr id="83" name="Google Shape;83;p41"/>
            <p:cNvSpPr/>
            <p:nvPr/>
          </p:nvSpPr>
          <p:spPr>
            <a:xfrm>
              <a:off x="-6817360" y="21300440"/>
              <a:ext cx="2956562" cy="2956562"/>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84" name="Google Shape;84;p41"/>
            <p:cNvSpPr/>
            <p:nvPr/>
          </p:nvSpPr>
          <p:spPr>
            <a:xfrm>
              <a:off x="-4671060" y="24678640"/>
              <a:ext cx="1275079" cy="1275081"/>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85" name="Google Shape;85;p41"/>
            <p:cNvSpPr/>
            <p:nvPr/>
          </p:nvSpPr>
          <p:spPr>
            <a:xfrm>
              <a:off x="-19377661" y="20805140"/>
              <a:ext cx="14411962" cy="9144000"/>
            </a:xfrm>
            <a:custGeom>
              <a:rect b="b" l="l" r="r" t="t"/>
              <a:pathLst>
                <a:path extrusionOk="0" h="21600" w="21600">
                  <a:moveTo>
                    <a:pt x="0" y="21600"/>
                  </a:moveTo>
                  <a:lnTo>
                    <a:pt x="19641" y="21600"/>
                  </a:lnTo>
                  <a:cubicBezTo>
                    <a:pt x="20001" y="20691"/>
                    <a:pt x="20317" y="19737"/>
                    <a:pt x="20584" y="18741"/>
                  </a:cubicBezTo>
                  <a:cubicBezTo>
                    <a:pt x="21257" y="16227"/>
                    <a:pt x="21600" y="13554"/>
                    <a:pt x="21600" y="10800"/>
                  </a:cubicBezTo>
                  <a:cubicBezTo>
                    <a:pt x="21600" y="8046"/>
                    <a:pt x="21257" y="5373"/>
                    <a:pt x="20584" y="2859"/>
                  </a:cubicBezTo>
                  <a:cubicBezTo>
                    <a:pt x="20317" y="1863"/>
                    <a:pt x="20001" y="909"/>
                    <a:pt x="19641" y="0"/>
                  </a:cubicBezTo>
                  <a:lnTo>
                    <a:pt x="0" y="0"/>
                  </a:lnTo>
                  <a:lnTo>
                    <a:pt x="0" y="2160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86" name="Google Shape;86;p41"/>
            <p:cNvSpPr/>
            <p:nvPr/>
          </p:nvSpPr>
          <p:spPr>
            <a:xfrm>
              <a:off x="-19377660" y="20805140"/>
              <a:ext cx="14032229" cy="9144000"/>
            </a:xfrm>
            <a:custGeom>
              <a:rect b="b" l="l" r="r" t="t"/>
              <a:pathLst>
                <a:path extrusionOk="0" h="21600" w="21600">
                  <a:moveTo>
                    <a:pt x="0" y="21600"/>
                  </a:moveTo>
                  <a:lnTo>
                    <a:pt x="19475" y="21600"/>
                  </a:lnTo>
                  <a:cubicBezTo>
                    <a:pt x="19913" y="20589"/>
                    <a:pt x="20290" y="19518"/>
                    <a:pt x="20601" y="18390"/>
                  </a:cubicBezTo>
                  <a:cubicBezTo>
                    <a:pt x="21264" y="15987"/>
                    <a:pt x="21600" y="13434"/>
                    <a:pt x="21600" y="10800"/>
                  </a:cubicBezTo>
                  <a:cubicBezTo>
                    <a:pt x="21600" y="8166"/>
                    <a:pt x="21264" y="5613"/>
                    <a:pt x="20601" y="3210"/>
                  </a:cubicBezTo>
                  <a:cubicBezTo>
                    <a:pt x="20290" y="2082"/>
                    <a:pt x="19913" y="1011"/>
                    <a:pt x="19475"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87" name="Google Shape;87;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90" name="Google Shape;90;p41"/>
          <p:cNvSpPr txBox="1"/>
          <p:nvPr>
            <p:ph type="title"/>
          </p:nvPr>
        </p:nvSpPr>
        <p:spPr>
          <a:xfrm>
            <a:off x="838200" y="391692"/>
            <a:ext cx="873252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41"/>
          <p:cNvSpPr txBox="1"/>
          <p:nvPr>
            <p:ph idx="1" type="body"/>
          </p:nvPr>
        </p:nvSpPr>
        <p:spPr>
          <a:xfrm>
            <a:off x="838200" y="2103270"/>
            <a:ext cx="873252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2" name="Google Shape;92;p41"/>
          <p:cNvSpPr txBox="1"/>
          <p:nvPr>
            <p:ph idx="2" type="body"/>
          </p:nvPr>
        </p:nvSpPr>
        <p:spPr>
          <a:xfrm>
            <a:off x="838205" y="1269500"/>
            <a:ext cx="873251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ansition Slide 11">
  <p:cSld name="Transition Slide 11">
    <p:bg>
      <p:bgPr>
        <a:solidFill>
          <a:schemeClr val="dk2"/>
        </a:solidFill>
      </p:bgPr>
    </p:bg>
    <p:spTree>
      <p:nvGrpSpPr>
        <p:cNvPr id="93" name="Shape 93"/>
        <p:cNvGrpSpPr/>
        <p:nvPr/>
      </p:nvGrpSpPr>
      <p:grpSpPr>
        <a:xfrm>
          <a:off x="0" y="0"/>
          <a:ext cx="0" cy="0"/>
          <a:chOff x="0" y="0"/>
          <a:chExt cx="0" cy="0"/>
        </a:xfrm>
      </p:grpSpPr>
      <p:sp>
        <p:nvSpPr>
          <p:cNvPr id="94" name="Google Shape;94;p42"/>
          <p:cNvSpPr txBox="1"/>
          <p:nvPr>
            <p:ph type="ctrTitle"/>
          </p:nvPr>
        </p:nvSpPr>
        <p:spPr>
          <a:xfrm>
            <a:off x="3287688" y="4074661"/>
            <a:ext cx="8434459" cy="1067644"/>
          </a:xfrm>
          <a:prstGeom prst="rect">
            <a:avLst/>
          </a:prstGeom>
          <a:noFill/>
          <a:ln>
            <a:noFill/>
          </a:ln>
        </p:spPr>
        <p:txBody>
          <a:bodyPr anchorCtr="0" anchor="b" bIns="45700" lIns="274300" spcFirstLastPara="1" rIns="0" wrap="square" tIns="45700">
            <a:noAutofit/>
          </a:bodyPr>
          <a:lstStyle>
            <a:lvl1pPr lvl="0" algn="l">
              <a:lnSpc>
                <a:spcPct val="90000"/>
              </a:lnSpc>
              <a:spcBef>
                <a:spcPts val="0"/>
              </a:spcBef>
              <a:spcAft>
                <a:spcPts val="0"/>
              </a:spcAft>
              <a:buClr>
                <a:schemeClr val="accent2"/>
              </a:buClr>
              <a:buSzPts val="5400"/>
              <a:buFont typeface="Calibri"/>
              <a:buNone/>
              <a:defRPr b="1" sz="5400" cap="none">
                <a:solidFill>
                  <a:schemeClr val="accent2"/>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42"/>
          <p:cNvSpPr txBox="1"/>
          <p:nvPr>
            <p:ph idx="1" type="subTitle"/>
          </p:nvPr>
        </p:nvSpPr>
        <p:spPr>
          <a:xfrm>
            <a:off x="3287688" y="5172813"/>
            <a:ext cx="8434459" cy="480131"/>
          </a:xfrm>
          <a:prstGeom prst="rect">
            <a:avLst/>
          </a:prstGeom>
          <a:noFill/>
          <a:ln>
            <a:noFill/>
          </a:ln>
        </p:spPr>
        <p:txBody>
          <a:bodyPr anchorCtr="0" anchor="t" bIns="45700" lIns="274300" spcFirstLastPara="1" rIns="0" wrap="square" tIns="45700">
            <a:spAutoFit/>
          </a:bodyPr>
          <a:lstStyle>
            <a:lvl1pPr lvl="0" algn="l">
              <a:lnSpc>
                <a:spcPct val="90000"/>
              </a:lnSpc>
              <a:spcBef>
                <a:spcPts val="1000"/>
              </a:spcBef>
              <a:spcAft>
                <a:spcPts val="0"/>
              </a:spcAft>
              <a:buClr>
                <a:srgbClr val="9AB5A6"/>
              </a:buClr>
              <a:buSzPts val="2800"/>
              <a:buNone/>
              <a:defRPr sz="2800">
                <a:solidFill>
                  <a:srgbClr val="9AB5A6"/>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96" name="Google Shape;96;p42"/>
          <p:cNvSpPr/>
          <p:nvPr/>
        </p:nvSpPr>
        <p:spPr>
          <a:xfrm rot="5400000">
            <a:off x="-267349" y="4414555"/>
            <a:ext cx="1674590" cy="1139894"/>
          </a:xfrm>
          <a:custGeom>
            <a:rect b="b" l="l" r="r" t="t"/>
            <a:pathLst>
              <a:path extrusionOk="0" h="1139894" w="1674590">
                <a:moveTo>
                  <a:pt x="0" y="1139893"/>
                </a:moveTo>
                <a:lnTo>
                  <a:pt x="824542" y="0"/>
                </a:lnTo>
                <a:lnTo>
                  <a:pt x="1674590" y="1139894"/>
                </a:lnTo>
                <a:close/>
              </a:path>
            </a:pathLst>
          </a:cu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7" name="Google Shape;97;p42"/>
          <p:cNvSpPr/>
          <p:nvPr>
            <p:ph idx="2" type="pic"/>
          </p:nvPr>
        </p:nvSpPr>
        <p:spPr>
          <a:xfrm>
            <a:off x="1" y="0"/>
            <a:ext cx="7806889" cy="4723331"/>
          </a:xfrm>
          <a:prstGeom prst="rect">
            <a:avLst/>
          </a:prstGeom>
          <a:noFill/>
          <a:ln>
            <a:noFill/>
          </a:ln>
        </p:spPr>
      </p:sp>
      <p:sp>
        <p:nvSpPr>
          <p:cNvPr id="98" name="Google Shape;98;p42"/>
          <p:cNvSpPr/>
          <p:nvPr/>
        </p:nvSpPr>
        <p:spPr>
          <a:xfrm flipH="1">
            <a:off x="0" y="5213253"/>
            <a:ext cx="3747554" cy="1644747"/>
          </a:xfrm>
          <a:custGeom>
            <a:rect b="b" l="l" r="r" t="t"/>
            <a:pathLst>
              <a:path extrusionOk="0" h="1644747" w="3747554">
                <a:moveTo>
                  <a:pt x="2273790" y="0"/>
                </a:moveTo>
                <a:lnTo>
                  <a:pt x="0" y="1644747"/>
                </a:lnTo>
                <a:lnTo>
                  <a:pt x="3747554" y="1644747"/>
                </a:lnTo>
                <a:lnTo>
                  <a:pt x="3747554" y="1099025"/>
                </a:lnTo>
                <a:close/>
              </a:path>
            </a:pathLst>
          </a:cu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9" name="Google Shape;99;p42"/>
          <p:cNvSpPr txBox="1"/>
          <p:nvPr>
            <p:ph idx="10" type="dt"/>
          </p:nvPr>
        </p:nvSpPr>
        <p:spPr>
          <a:xfrm>
            <a:off x="569946" y="6356349"/>
            <a:ext cx="1931877" cy="365125"/>
          </a:xfrm>
          <a:prstGeom prst="rect">
            <a:avLst/>
          </a:prstGeom>
          <a:noFill/>
          <a:ln>
            <a:noFill/>
          </a:ln>
        </p:spPr>
        <p:txBody>
          <a:bodyPr anchorCtr="0" anchor="ctr" bIns="45700" lIns="0" spcFirstLastPara="1" rIns="0" wrap="square" tIns="45700">
            <a:noAutofit/>
          </a:bodyPr>
          <a:lstStyle>
            <a:lvl1pPr lvl="0" algn="ctr">
              <a:lnSpc>
                <a:spcPct val="100000"/>
              </a:lnSpc>
              <a:spcBef>
                <a:spcPts val="0"/>
              </a:spcBef>
              <a:spcAft>
                <a:spcPts val="0"/>
              </a:spcAft>
              <a:buSzPts val="1400"/>
              <a:buNone/>
              <a:defRPr>
                <a:solidFill>
                  <a:srgbClr val="89814D"/>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p42"/>
          <p:cNvSpPr txBox="1"/>
          <p:nvPr>
            <p:ph idx="11" type="ftr"/>
          </p:nvPr>
        </p:nvSpPr>
        <p:spPr>
          <a:xfrm>
            <a:off x="3747555" y="6356350"/>
            <a:ext cx="5647713"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cap="none">
                <a:solidFill>
                  <a:srgbClr val="BBB487"/>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42"/>
          <p:cNvSpPr txBox="1"/>
          <p:nvPr>
            <p:ph idx="12" type="sldNum"/>
          </p:nvPr>
        </p:nvSpPr>
        <p:spPr>
          <a:xfrm>
            <a:off x="10856835" y="6356350"/>
            <a:ext cx="86531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BBB487"/>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BBB487"/>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BBB487"/>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BBB487"/>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BBB487"/>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BBB487"/>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BBB487"/>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BBB487"/>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BBB487"/>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102" name="Shape 102"/>
        <p:cNvGrpSpPr/>
        <p:nvPr/>
      </p:nvGrpSpPr>
      <p:grpSpPr>
        <a:xfrm>
          <a:off x="0" y="0"/>
          <a:ext cx="0" cy="0"/>
          <a:chOff x="0" y="0"/>
          <a:chExt cx="0" cy="0"/>
        </a:xfrm>
      </p:grpSpPr>
      <p:sp>
        <p:nvSpPr>
          <p:cNvPr id="103" name="Google Shape;103;p4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4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05" name="Google Shape;105;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108" name="Shape 108"/>
        <p:cNvGrpSpPr/>
        <p:nvPr/>
      </p:nvGrpSpPr>
      <p:grpSpPr>
        <a:xfrm>
          <a:off x="0" y="0"/>
          <a:ext cx="0" cy="0"/>
          <a:chOff x="0" y="0"/>
          <a:chExt cx="0" cy="0"/>
        </a:xfrm>
      </p:grpSpPr>
      <p:sp>
        <p:nvSpPr>
          <p:cNvPr id="109" name="Google Shape;109;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p4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1" name="Google Shape;111;p4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2" name="Google Shape;11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3" name="Google Shape;11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4" name="Google Shape;11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115" name="Shape 115"/>
        <p:cNvGrpSpPr/>
        <p:nvPr/>
      </p:nvGrpSpPr>
      <p:grpSpPr>
        <a:xfrm>
          <a:off x="0" y="0"/>
          <a:ext cx="0" cy="0"/>
          <a:chOff x="0" y="0"/>
          <a:chExt cx="0" cy="0"/>
        </a:xfrm>
      </p:grpSpPr>
      <p:sp>
        <p:nvSpPr>
          <p:cNvPr id="116" name="Google Shape;116;p4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4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18" name="Google Shape;118;p4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9" name="Google Shape;119;p4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0" name="Google Shape;120;p4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124" name="Shape 124"/>
        <p:cNvGrpSpPr/>
        <p:nvPr/>
      </p:nvGrpSpPr>
      <p:grpSpPr>
        <a:xfrm>
          <a:off x="0" y="0"/>
          <a:ext cx="0" cy="0"/>
          <a:chOff x="0" y="0"/>
          <a:chExt cx="0" cy="0"/>
        </a:xfrm>
      </p:grpSpPr>
      <p:sp>
        <p:nvSpPr>
          <p:cNvPr id="125" name="Google Shape;125;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129" name="Shape 129"/>
        <p:cNvGrpSpPr/>
        <p:nvPr/>
      </p:nvGrpSpPr>
      <p:grpSpPr>
        <a:xfrm>
          <a:off x="0" y="0"/>
          <a:ext cx="0" cy="0"/>
          <a:chOff x="0" y="0"/>
          <a:chExt cx="0" cy="0"/>
        </a:xfrm>
      </p:grpSpPr>
      <p:sp>
        <p:nvSpPr>
          <p:cNvPr id="130" name="Google Shape;130;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1" name="Google Shape;131;p4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32" name="Google Shape;132;p4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33" name="Google Shape;133;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4" name="Google Shape;134;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136" name="Shape 136"/>
        <p:cNvGrpSpPr/>
        <p:nvPr/>
      </p:nvGrpSpPr>
      <p:grpSpPr>
        <a:xfrm>
          <a:off x="0" y="0"/>
          <a:ext cx="0" cy="0"/>
          <a:chOff x="0" y="0"/>
          <a:chExt cx="0" cy="0"/>
        </a:xfrm>
      </p:grpSpPr>
      <p:sp>
        <p:nvSpPr>
          <p:cNvPr id="137" name="Google Shape;137;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50"/>
          <p:cNvSpPr/>
          <p:nvPr>
            <p:ph idx="2" type="pic"/>
          </p:nvPr>
        </p:nvSpPr>
        <p:spPr>
          <a:xfrm>
            <a:off x="5183188" y="987425"/>
            <a:ext cx="6172200" cy="4873625"/>
          </a:xfrm>
          <a:prstGeom prst="rect">
            <a:avLst/>
          </a:prstGeom>
          <a:noFill/>
          <a:ln>
            <a:noFill/>
          </a:ln>
        </p:spPr>
      </p:sp>
      <p:sp>
        <p:nvSpPr>
          <p:cNvPr id="139" name="Google Shape;139;p5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0" name="Google Shape;140;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143" name="Shape 143"/>
        <p:cNvGrpSpPr/>
        <p:nvPr/>
      </p:nvGrpSpPr>
      <p:grpSpPr>
        <a:xfrm>
          <a:off x="0" y="0"/>
          <a:ext cx="0" cy="0"/>
          <a:chOff x="0" y="0"/>
          <a:chExt cx="0" cy="0"/>
        </a:xfrm>
      </p:grpSpPr>
      <p:sp>
        <p:nvSpPr>
          <p:cNvPr id="144" name="Google Shape;144;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5" name="Google Shape;145;p5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6" name="Google Shape;146;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7" name="Google Shape;147;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8" name="Google Shape;148;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149" name="Shape 149"/>
        <p:cNvGrpSpPr/>
        <p:nvPr/>
      </p:nvGrpSpPr>
      <p:grpSpPr>
        <a:xfrm>
          <a:off x="0" y="0"/>
          <a:ext cx="0" cy="0"/>
          <a:chOff x="0" y="0"/>
          <a:chExt cx="0" cy="0"/>
        </a:xfrm>
      </p:grpSpPr>
      <p:sp>
        <p:nvSpPr>
          <p:cNvPr id="150" name="Google Shape;150;p5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1" name="Google Shape;151;p5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2" name="Google Shape;152;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3" name="Google Shape;153;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4" name="Google Shape;154;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161" name="Shape 161"/>
        <p:cNvGrpSpPr/>
        <p:nvPr/>
      </p:nvGrpSpPr>
      <p:grpSpPr>
        <a:xfrm>
          <a:off x="0" y="0"/>
          <a:ext cx="0" cy="0"/>
          <a:chOff x="0" y="0"/>
          <a:chExt cx="0" cy="0"/>
        </a:xfrm>
      </p:grpSpPr>
      <p:sp>
        <p:nvSpPr>
          <p:cNvPr id="162" name="Google Shape;162;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3" name="Google Shape;163;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4" name="Google Shape;164;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5" name="Google Shape;165;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6" name="Google Shape;166;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67" name="Shape 167"/>
        <p:cNvGrpSpPr/>
        <p:nvPr/>
      </p:nvGrpSpPr>
      <p:grpSpPr>
        <a:xfrm>
          <a:off x="0" y="0"/>
          <a:ext cx="0" cy="0"/>
          <a:chOff x="0" y="0"/>
          <a:chExt cx="0" cy="0"/>
        </a:xfrm>
      </p:grpSpPr>
      <p:sp>
        <p:nvSpPr>
          <p:cNvPr id="168" name="Google Shape;168;p5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9" name="Google Shape;169;p5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70" name="Google Shape;170;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1" name="Google Shape;171;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2" name="Google Shape;172;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173" name="Shape 173"/>
        <p:cNvGrpSpPr/>
        <p:nvPr/>
      </p:nvGrpSpPr>
      <p:grpSpPr>
        <a:xfrm>
          <a:off x="0" y="0"/>
          <a:ext cx="0" cy="0"/>
          <a:chOff x="0" y="0"/>
          <a:chExt cx="0" cy="0"/>
        </a:xfrm>
      </p:grpSpPr>
      <p:sp>
        <p:nvSpPr>
          <p:cNvPr id="174" name="Google Shape;174;p5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5" name="Google Shape;175;p5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76" name="Google Shape;176;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7" name="Google Shape;177;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8" name="Google Shape;178;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179" name="Shape 179"/>
        <p:cNvGrpSpPr/>
        <p:nvPr/>
      </p:nvGrpSpPr>
      <p:grpSpPr>
        <a:xfrm>
          <a:off x="0" y="0"/>
          <a:ext cx="0" cy="0"/>
          <a:chOff x="0" y="0"/>
          <a:chExt cx="0" cy="0"/>
        </a:xfrm>
      </p:grpSpPr>
      <p:sp>
        <p:nvSpPr>
          <p:cNvPr id="180" name="Google Shape;180;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1" name="Google Shape;181;p5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2" name="Google Shape;182;p5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83" name="Google Shape;183;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4" name="Google Shape;184;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5" name="Google Shape;185;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186" name="Shape 186"/>
        <p:cNvGrpSpPr/>
        <p:nvPr/>
      </p:nvGrpSpPr>
      <p:grpSpPr>
        <a:xfrm>
          <a:off x="0" y="0"/>
          <a:ext cx="0" cy="0"/>
          <a:chOff x="0" y="0"/>
          <a:chExt cx="0" cy="0"/>
        </a:xfrm>
      </p:grpSpPr>
      <p:sp>
        <p:nvSpPr>
          <p:cNvPr id="187" name="Google Shape;187;p5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8" name="Google Shape;188;p5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89" name="Google Shape;189;p5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0" name="Google Shape;190;p5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91" name="Google Shape;191;p5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2" name="Google Shape;192;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3" name="Google Shape;193;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4" name="Google Shape;194;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195" name="Shape 195"/>
        <p:cNvGrpSpPr/>
        <p:nvPr/>
      </p:nvGrpSpPr>
      <p:grpSpPr>
        <a:xfrm>
          <a:off x="0" y="0"/>
          <a:ext cx="0" cy="0"/>
          <a:chOff x="0" y="0"/>
          <a:chExt cx="0" cy="0"/>
        </a:xfrm>
      </p:grpSpPr>
      <p:sp>
        <p:nvSpPr>
          <p:cNvPr id="196" name="Google Shape;196;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7" name="Google Shape;197;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8" name="Google Shape;198;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9" name="Google Shape;199;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200" name="Shape 200"/>
        <p:cNvGrpSpPr/>
        <p:nvPr/>
      </p:nvGrpSpPr>
      <p:grpSpPr>
        <a:xfrm>
          <a:off x="0" y="0"/>
          <a:ext cx="0" cy="0"/>
          <a:chOff x="0" y="0"/>
          <a:chExt cx="0" cy="0"/>
        </a:xfrm>
      </p:grpSpPr>
      <p:sp>
        <p:nvSpPr>
          <p:cNvPr id="201" name="Google Shape;201;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2" name="Google Shape;202;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3" name="Google Shape;203;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204" name="Shape 204"/>
        <p:cNvGrpSpPr/>
        <p:nvPr/>
      </p:nvGrpSpPr>
      <p:grpSpPr>
        <a:xfrm>
          <a:off x="0" y="0"/>
          <a:ext cx="0" cy="0"/>
          <a:chOff x="0" y="0"/>
          <a:chExt cx="0" cy="0"/>
        </a:xfrm>
      </p:grpSpPr>
      <p:sp>
        <p:nvSpPr>
          <p:cNvPr id="205" name="Google Shape;205;p5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6" name="Google Shape;206;p5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07" name="Google Shape;207;p5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08" name="Google Shape;208;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9" name="Google Shape;209;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0" name="Google Shape;210;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211" name="Shape 211"/>
        <p:cNvGrpSpPr/>
        <p:nvPr/>
      </p:nvGrpSpPr>
      <p:grpSpPr>
        <a:xfrm>
          <a:off x="0" y="0"/>
          <a:ext cx="0" cy="0"/>
          <a:chOff x="0" y="0"/>
          <a:chExt cx="0" cy="0"/>
        </a:xfrm>
      </p:grpSpPr>
      <p:sp>
        <p:nvSpPr>
          <p:cNvPr id="212" name="Google Shape;212;p6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3" name="Google Shape;213;p60"/>
          <p:cNvSpPr/>
          <p:nvPr>
            <p:ph idx="2" type="pic"/>
          </p:nvPr>
        </p:nvSpPr>
        <p:spPr>
          <a:xfrm>
            <a:off x="5183188" y="987425"/>
            <a:ext cx="6172200" cy="4873625"/>
          </a:xfrm>
          <a:prstGeom prst="rect">
            <a:avLst/>
          </a:prstGeom>
          <a:noFill/>
          <a:ln>
            <a:noFill/>
          </a:ln>
        </p:spPr>
      </p:sp>
      <p:sp>
        <p:nvSpPr>
          <p:cNvPr id="214" name="Google Shape;214;p6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15" name="Google Shape;215;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6" name="Google Shape;216;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7" name="Google Shape;217;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218" name="Shape 218"/>
        <p:cNvGrpSpPr/>
        <p:nvPr/>
      </p:nvGrpSpPr>
      <p:grpSpPr>
        <a:xfrm>
          <a:off x="0" y="0"/>
          <a:ext cx="0" cy="0"/>
          <a:chOff x="0" y="0"/>
          <a:chExt cx="0" cy="0"/>
        </a:xfrm>
      </p:grpSpPr>
      <p:sp>
        <p:nvSpPr>
          <p:cNvPr id="219" name="Google Shape;219;p6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0" name="Google Shape;220;p6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1" name="Google Shape;221;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2" name="Google Shape;222;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3" name="Google Shape;223;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224" name="Shape 224"/>
        <p:cNvGrpSpPr/>
        <p:nvPr/>
      </p:nvGrpSpPr>
      <p:grpSpPr>
        <a:xfrm>
          <a:off x="0" y="0"/>
          <a:ext cx="0" cy="0"/>
          <a:chOff x="0" y="0"/>
          <a:chExt cx="0" cy="0"/>
        </a:xfrm>
      </p:grpSpPr>
      <p:sp>
        <p:nvSpPr>
          <p:cNvPr id="225" name="Google Shape;225;p6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6" name="Google Shape;226;p6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27" name="Google Shape;227;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8" name="Google Shape;228;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9" name="Google Shape;229;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
  <p:cSld name="01">
    <p:spTree>
      <p:nvGrpSpPr>
        <p:cNvPr id="238" name="Shape 238"/>
        <p:cNvGrpSpPr/>
        <p:nvPr/>
      </p:nvGrpSpPr>
      <p:grpSpPr>
        <a:xfrm>
          <a:off x="0" y="0"/>
          <a:ext cx="0" cy="0"/>
          <a:chOff x="0" y="0"/>
          <a:chExt cx="0" cy="0"/>
        </a:xfrm>
      </p:grpSpPr>
      <p:sp>
        <p:nvSpPr>
          <p:cNvPr id="239" name="Google Shape;239;p64"/>
          <p:cNvSpPr/>
          <p:nvPr>
            <p:ph idx="2" type="pic"/>
          </p:nvPr>
        </p:nvSpPr>
        <p:spPr>
          <a:xfrm>
            <a:off x="1693" y="0"/>
            <a:ext cx="12188402" cy="5740400"/>
          </a:xfrm>
          <a:prstGeom prst="rect">
            <a:avLst/>
          </a:prstGeom>
          <a:solidFill>
            <a:srgbClr val="595959"/>
          </a:solidFill>
          <a:ln>
            <a:noFill/>
          </a:ln>
        </p:spPr>
      </p:sp>
      <p:sp>
        <p:nvSpPr>
          <p:cNvPr id="240" name="Google Shape;240;p64"/>
          <p:cNvSpPr txBox="1"/>
          <p:nvPr>
            <p:ph type="ctrTitle"/>
          </p:nvPr>
        </p:nvSpPr>
        <p:spPr>
          <a:xfrm>
            <a:off x="478971" y="4678997"/>
            <a:ext cx="6003109" cy="1827165"/>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4000"/>
              <a:buFont typeface="Calibri"/>
              <a:buNone/>
              <a:defRPr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2">
  <p:cSld name="02">
    <p:spTree>
      <p:nvGrpSpPr>
        <p:cNvPr id="241" name="Shape 241"/>
        <p:cNvGrpSpPr/>
        <p:nvPr/>
      </p:nvGrpSpPr>
      <p:grpSpPr>
        <a:xfrm>
          <a:off x="0" y="0"/>
          <a:ext cx="0" cy="0"/>
          <a:chOff x="0" y="0"/>
          <a:chExt cx="0" cy="0"/>
        </a:xfrm>
      </p:grpSpPr>
      <p:sp>
        <p:nvSpPr>
          <p:cNvPr id="242" name="Google Shape;242;p65"/>
          <p:cNvSpPr/>
          <p:nvPr>
            <p:ph idx="2" type="pic"/>
          </p:nvPr>
        </p:nvSpPr>
        <p:spPr>
          <a:xfrm>
            <a:off x="1" y="2102978"/>
            <a:ext cx="12192000" cy="4755022"/>
          </a:xfrm>
          <a:prstGeom prst="rect">
            <a:avLst/>
          </a:prstGeom>
          <a:solidFill>
            <a:srgbClr val="595959"/>
          </a:solidFill>
          <a:ln>
            <a:noFill/>
          </a:ln>
        </p:spPr>
      </p:sp>
      <p:sp>
        <p:nvSpPr>
          <p:cNvPr id="243" name="Google Shape;243;p65"/>
          <p:cNvSpPr txBox="1"/>
          <p:nvPr>
            <p:ph type="title"/>
          </p:nvPr>
        </p:nvSpPr>
        <p:spPr>
          <a:xfrm>
            <a:off x="5222240" y="463125"/>
            <a:ext cx="6583680" cy="959276"/>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4" name="Google Shape;244;p65"/>
          <p:cNvSpPr txBox="1"/>
          <p:nvPr>
            <p:ph idx="1" type="body"/>
          </p:nvPr>
        </p:nvSpPr>
        <p:spPr>
          <a:xfrm>
            <a:off x="6096000" y="1729725"/>
            <a:ext cx="5251450" cy="1775475"/>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45" name="Google Shape;245;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6" name="Google Shape;246;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7" name="Google Shape;247;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3">
  <p:cSld name="03">
    <p:spTree>
      <p:nvGrpSpPr>
        <p:cNvPr id="248" name="Shape 248"/>
        <p:cNvGrpSpPr/>
        <p:nvPr/>
      </p:nvGrpSpPr>
      <p:grpSpPr>
        <a:xfrm>
          <a:off x="0" y="0"/>
          <a:ext cx="0" cy="0"/>
          <a:chOff x="0" y="0"/>
          <a:chExt cx="0" cy="0"/>
        </a:xfrm>
      </p:grpSpPr>
      <p:sp>
        <p:nvSpPr>
          <p:cNvPr id="249" name="Google Shape;249;p66"/>
          <p:cNvSpPr/>
          <p:nvPr>
            <p:ph idx="2" type="pic"/>
          </p:nvPr>
        </p:nvSpPr>
        <p:spPr>
          <a:xfrm>
            <a:off x="1130" y="0"/>
            <a:ext cx="12190871" cy="5243513"/>
          </a:xfrm>
          <a:prstGeom prst="rect">
            <a:avLst/>
          </a:prstGeom>
          <a:solidFill>
            <a:srgbClr val="595959"/>
          </a:solidFill>
          <a:ln>
            <a:noFill/>
          </a:ln>
        </p:spPr>
      </p:sp>
      <p:sp>
        <p:nvSpPr>
          <p:cNvPr id="250" name="Google Shape;250;p66"/>
          <p:cNvSpPr txBox="1"/>
          <p:nvPr>
            <p:ph type="title"/>
          </p:nvPr>
        </p:nvSpPr>
        <p:spPr>
          <a:xfrm>
            <a:off x="831850" y="4033520"/>
            <a:ext cx="10515600" cy="1209993"/>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1" name="Google Shape;251;p66"/>
          <p:cNvSpPr txBox="1"/>
          <p:nvPr>
            <p:ph idx="1" type="body"/>
          </p:nvPr>
        </p:nvSpPr>
        <p:spPr>
          <a:xfrm>
            <a:off x="831850" y="5365431"/>
            <a:ext cx="10515600" cy="867729"/>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52" name="Google Shape;252;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3" name="Google Shape;253;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4" name="Google Shape;254;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4">
  <p:cSld name="04">
    <p:spTree>
      <p:nvGrpSpPr>
        <p:cNvPr id="255" name="Shape 255"/>
        <p:cNvGrpSpPr/>
        <p:nvPr/>
      </p:nvGrpSpPr>
      <p:grpSpPr>
        <a:xfrm>
          <a:off x="0" y="0"/>
          <a:ext cx="0" cy="0"/>
          <a:chOff x="0" y="0"/>
          <a:chExt cx="0" cy="0"/>
        </a:xfrm>
      </p:grpSpPr>
      <p:sp>
        <p:nvSpPr>
          <p:cNvPr id="256" name="Google Shape;256;p67"/>
          <p:cNvSpPr/>
          <p:nvPr>
            <p:ph idx="2" type="pic"/>
          </p:nvPr>
        </p:nvSpPr>
        <p:spPr>
          <a:xfrm>
            <a:off x="9522" y="753602"/>
            <a:ext cx="12182479" cy="6104398"/>
          </a:xfrm>
          <a:prstGeom prst="rect">
            <a:avLst/>
          </a:prstGeom>
          <a:solidFill>
            <a:srgbClr val="595959"/>
          </a:solidFill>
          <a:ln>
            <a:noFill/>
          </a:ln>
        </p:spPr>
      </p:sp>
      <p:sp>
        <p:nvSpPr>
          <p:cNvPr id="257" name="Google Shape;257;p67"/>
          <p:cNvSpPr txBox="1"/>
          <p:nvPr>
            <p:ph type="title"/>
          </p:nvPr>
        </p:nvSpPr>
        <p:spPr>
          <a:xfrm>
            <a:off x="4826000" y="458432"/>
            <a:ext cx="6521450" cy="1350047"/>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8" name="Google Shape;258;p67"/>
          <p:cNvSpPr txBox="1"/>
          <p:nvPr>
            <p:ph idx="1" type="body"/>
          </p:nvPr>
        </p:nvSpPr>
        <p:spPr>
          <a:xfrm>
            <a:off x="5683624" y="1936116"/>
            <a:ext cx="5663826" cy="1561463"/>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59" name="Google Shape;259;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0" name="Google Shape;260;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1" name="Google Shape;261;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5">
  <p:cSld name="05">
    <p:spTree>
      <p:nvGrpSpPr>
        <p:cNvPr id="262" name="Shape 262"/>
        <p:cNvGrpSpPr/>
        <p:nvPr/>
      </p:nvGrpSpPr>
      <p:grpSpPr>
        <a:xfrm>
          <a:off x="0" y="0"/>
          <a:ext cx="0" cy="0"/>
          <a:chOff x="0" y="0"/>
          <a:chExt cx="0" cy="0"/>
        </a:xfrm>
      </p:grpSpPr>
      <p:sp>
        <p:nvSpPr>
          <p:cNvPr id="263" name="Google Shape;263;p68"/>
          <p:cNvSpPr/>
          <p:nvPr>
            <p:ph idx="2" type="pic"/>
          </p:nvPr>
        </p:nvSpPr>
        <p:spPr>
          <a:xfrm>
            <a:off x="0" y="-4603"/>
            <a:ext cx="12189142" cy="4614732"/>
          </a:xfrm>
          <a:prstGeom prst="rect">
            <a:avLst/>
          </a:prstGeom>
          <a:solidFill>
            <a:srgbClr val="595959"/>
          </a:solidFill>
          <a:ln>
            <a:noFill/>
          </a:ln>
        </p:spPr>
      </p:sp>
      <p:sp>
        <p:nvSpPr>
          <p:cNvPr id="264" name="Google Shape;264;p68"/>
          <p:cNvSpPr txBox="1"/>
          <p:nvPr>
            <p:ph type="title"/>
          </p:nvPr>
        </p:nvSpPr>
        <p:spPr>
          <a:xfrm>
            <a:off x="2560320" y="2570480"/>
            <a:ext cx="8787130" cy="1991995"/>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5" name="Google Shape;265;p68"/>
          <p:cNvSpPr txBox="1"/>
          <p:nvPr>
            <p:ph idx="1" type="body"/>
          </p:nvPr>
        </p:nvSpPr>
        <p:spPr>
          <a:xfrm>
            <a:off x="2560320" y="4589463"/>
            <a:ext cx="8787130" cy="1500187"/>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6" name="Google Shape;266;p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7" name="Google Shape;267;p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8" name="Google Shape;268;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6">
  <p:cSld name="06">
    <p:spTree>
      <p:nvGrpSpPr>
        <p:cNvPr id="269" name="Shape 269"/>
        <p:cNvGrpSpPr/>
        <p:nvPr/>
      </p:nvGrpSpPr>
      <p:grpSpPr>
        <a:xfrm>
          <a:off x="0" y="0"/>
          <a:ext cx="0" cy="0"/>
          <a:chOff x="0" y="0"/>
          <a:chExt cx="0" cy="0"/>
        </a:xfrm>
      </p:grpSpPr>
      <p:sp>
        <p:nvSpPr>
          <p:cNvPr id="270" name="Google Shape;270;p69"/>
          <p:cNvSpPr/>
          <p:nvPr>
            <p:ph idx="2" type="pic"/>
          </p:nvPr>
        </p:nvSpPr>
        <p:spPr>
          <a:xfrm>
            <a:off x="6794849" y="3"/>
            <a:ext cx="5408861" cy="6857999"/>
          </a:xfrm>
          <a:prstGeom prst="rect">
            <a:avLst/>
          </a:prstGeom>
          <a:solidFill>
            <a:srgbClr val="595959"/>
          </a:solidFill>
          <a:ln>
            <a:noFill/>
          </a:ln>
        </p:spPr>
      </p:sp>
      <p:sp>
        <p:nvSpPr>
          <p:cNvPr id="271" name="Google Shape;271;p69"/>
          <p:cNvSpPr txBox="1"/>
          <p:nvPr>
            <p:ph type="title"/>
          </p:nvPr>
        </p:nvSpPr>
        <p:spPr>
          <a:xfrm>
            <a:off x="838200" y="365125"/>
            <a:ext cx="544068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2" name="Google Shape;272;p69"/>
          <p:cNvSpPr txBox="1"/>
          <p:nvPr>
            <p:ph idx="1" type="body"/>
          </p:nvPr>
        </p:nvSpPr>
        <p:spPr>
          <a:xfrm>
            <a:off x="838200" y="1825625"/>
            <a:ext cx="544068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3" name="Google Shape;273;p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4" name="Google Shape;274;p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5" name="Google Shape;275;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7">
  <p:cSld name="07">
    <p:spTree>
      <p:nvGrpSpPr>
        <p:cNvPr id="276" name="Shape 276"/>
        <p:cNvGrpSpPr/>
        <p:nvPr/>
      </p:nvGrpSpPr>
      <p:grpSpPr>
        <a:xfrm>
          <a:off x="0" y="0"/>
          <a:ext cx="0" cy="0"/>
          <a:chOff x="0" y="0"/>
          <a:chExt cx="0" cy="0"/>
        </a:xfrm>
      </p:grpSpPr>
      <p:sp>
        <p:nvSpPr>
          <p:cNvPr id="277" name="Google Shape;277;p70"/>
          <p:cNvSpPr/>
          <p:nvPr>
            <p:ph idx="2" type="pic"/>
          </p:nvPr>
        </p:nvSpPr>
        <p:spPr>
          <a:xfrm>
            <a:off x="2" y="1"/>
            <a:ext cx="5040585" cy="5721349"/>
          </a:xfrm>
          <a:prstGeom prst="rect">
            <a:avLst/>
          </a:prstGeom>
          <a:solidFill>
            <a:srgbClr val="595959"/>
          </a:solidFill>
          <a:ln>
            <a:noFill/>
          </a:ln>
        </p:spPr>
      </p:sp>
      <p:sp>
        <p:nvSpPr>
          <p:cNvPr id="278" name="Google Shape;278;p70"/>
          <p:cNvSpPr txBox="1"/>
          <p:nvPr>
            <p:ph type="title"/>
          </p:nvPr>
        </p:nvSpPr>
        <p:spPr>
          <a:xfrm>
            <a:off x="5425440" y="365125"/>
            <a:ext cx="592836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9" name="Google Shape;279;p70"/>
          <p:cNvSpPr txBox="1"/>
          <p:nvPr>
            <p:ph idx="1" type="body"/>
          </p:nvPr>
        </p:nvSpPr>
        <p:spPr>
          <a:xfrm>
            <a:off x="5425440" y="1825625"/>
            <a:ext cx="592836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0" name="Google Shape;280;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1" name="Google Shape;281;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2" name="Google Shape;282;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8">
  <p:cSld name="08">
    <p:spTree>
      <p:nvGrpSpPr>
        <p:cNvPr id="283" name="Shape 283"/>
        <p:cNvGrpSpPr/>
        <p:nvPr/>
      </p:nvGrpSpPr>
      <p:grpSpPr>
        <a:xfrm>
          <a:off x="0" y="0"/>
          <a:ext cx="0" cy="0"/>
          <a:chOff x="0" y="0"/>
          <a:chExt cx="0" cy="0"/>
        </a:xfrm>
      </p:grpSpPr>
      <p:sp>
        <p:nvSpPr>
          <p:cNvPr id="284" name="Google Shape;284;p71"/>
          <p:cNvSpPr/>
          <p:nvPr>
            <p:ph idx="2" type="pic"/>
          </p:nvPr>
        </p:nvSpPr>
        <p:spPr>
          <a:xfrm>
            <a:off x="1" y="1"/>
            <a:ext cx="5586191" cy="6858000"/>
          </a:xfrm>
          <a:prstGeom prst="rect">
            <a:avLst/>
          </a:prstGeom>
          <a:solidFill>
            <a:srgbClr val="595959"/>
          </a:solidFill>
          <a:ln>
            <a:noFill/>
          </a:ln>
        </p:spPr>
      </p:sp>
      <p:sp>
        <p:nvSpPr>
          <p:cNvPr id="285" name="Google Shape;285;p71"/>
          <p:cNvSpPr txBox="1"/>
          <p:nvPr>
            <p:ph type="title"/>
          </p:nvPr>
        </p:nvSpPr>
        <p:spPr>
          <a:xfrm>
            <a:off x="6001410" y="365125"/>
            <a:ext cx="5353977"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6" name="Google Shape;286;p71"/>
          <p:cNvSpPr txBox="1"/>
          <p:nvPr>
            <p:ph idx="1" type="body"/>
          </p:nvPr>
        </p:nvSpPr>
        <p:spPr>
          <a:xfrm>
            <a:off x="6001410" y="1767840"/>
            <a:ext cx="5353978" cy="442182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7" name="Google Shape;287;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8" name="Google Shape;288;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9" name="Google Shape;289;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9">
  <p:cSld name="09">
    <p:spTree>
      <p:nvGrpSpPr>
        <p:cNvPr id="290" name="Shape 290"/>
        <p:cNvGrpSpPr/>
        <p:nvPr/>
      </p:nvGrpSpPr>
      <p:grpSpPr>
        <a:xfrm>
          <a:off x="0" y="0"/>
          <a:ext cx="0" cy="0"/>
          <a:chOff x="0" y="0"/>
          <a:chExt cx="0" cy="0"/>
        </a:xfrm>
      </p:grpSpPr>
      <p:sp>
        <p:nvSpPr>
          <p:cNvPr id="291" name="Google Shape;291;p72"/>
          <p:cNvSpPr/>
          <p:nvPr>
            <p:ph idx="2" type="pic"/>
          </p:nvPr>
        </p:nvSpPr>
        <p:spPr>
          <a:xfrm>
            <a:off x="3581399" y="-19982"/>
            <a:ext cx="8610601" cy="2717850"/>
          </a:xfrm>
          <a:prstGeom prst="rect">
            <a:avLst/>
          </a:prstGeom>
          <a:solidFill>
            <a:srgbClr val="595959"/>
          </a:solidFill>
          <a:ln>
            <a:noFill/>
          </a:ln>
        </p:spPr>
      </p:sp>
      <p:sp>
        <p:nvSpPr>
          <p:cNvPr id="292" name="Google Shape;292;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3" name="Google Shape;293;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4" name="Google Shape;294;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95" name="Google Shape;295;p72"/>
          <p:cNvSpPr txBox="1"/>
          <p:nvPr>
            <p:ph type="title"/>
          </p:nvPr>
        </p:nvSpPr>
        <p:spPr>
          <a:xfrm>
            <a:off x="7244080" y="1341121"/>
            <a:ext cx="4109720" cy="1671022"/>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6" name="Google Shape;296;p72"/>
          <p:cNvSpPr txBox="1"/>
          <p:nvPr>
            <p:ph idx="1" type="body"/>
          </p:nvPr>
        </p:nvSpPr>
        <p:spPr>
          <a:xfrm>
            <a:off x="838200" y="3217861"/>
            <a:ext cx="10515600" cy="295910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
  <p:cSld name="10">
    <p:spTree>
      <p:nvGrpSpPr>
        <p:cNvPr id="297" name="Shape 297"/>
        <p:cNvGrpSpPr/>
        <p:nvPr/>
      </p:nvGrpSpPr>
      <p:grpSpPr>
        <a:xfrm>
          <a:off x="0" y="0"/>
          <a:ext cx="0" cy="0"/>
          <a:chOff x="0" y="0"/>
          <a:chExt cx="0" cy="0"/>
        </a:xfrm>
      </p:grpSpPr>
      <p:sp>
        <p:nvSpPr>
          <p:cNvPr id="298" name="Google Shape;298;p73"/>
          <p:cNvSpPr/>
          <p:nvPr>
            <p:ph idx="2" type="pic"/>
          </p:nvPr>
        </p:nvSpPr>
        <p:spPr>
          <a:xfrm>
            <a:off x="6746239" y="0"/>
            <a:ext cx="4749069" cy="3429000"/>
          </a:xfrm>
          <a:prstGeom prst="rect">
            <a:avLst/>
          </a:prstGeom>
          <a:solidFill>
            <a:srgbClr val="595959"/>
          </a:solidFill>
          <a:ln>
            <a:noFill/>
          </a:ln>
        </p:spPr>
      </p:sp>
      <p:sp>
        <p:nvSpPr>
          <p:cNvPr id="299" name="Google Shape;299;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0" name="Google Shape;300;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1" name="Google Shape;301;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02" name="Google Shape;302;p73"/>
          <p:cNvSpPr txBox="1"/>
          <p:nvPr>
            <p:ph type="title"/>
          </p:nvPr>
        </p:nvSpPr>
        <p:spPr>
          <a:xfrm>
            <a:off x="838200" y="365125"/>
            <a:ext cx="544068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3" name="Google Shape;303;p73"/>
          <p:cNvSpPr txBox="1"/>
          <p:nvPr>
            <p:ph idx="1" type="body"/>
          </p:nvPr>
        </p:nvSpPr>
        <p:spPr>
          <a:xfrm>
            <a:off x="838200" y="1825625"/>
            <a:ext cx="544068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4" name="Google Shape;304;p73"/>
          <p:cNvSpPr txBox="1"/>
          <p:nvPr>
            <p:ph idx="3" type="body"/>
          </p:nvPr>
        </p:nvSpPr>
        <p:spPr>
          <a:xfrm>
            <a:off x="6510018" y="4013199"/>
            <a:ext cx="4838701" cy="216376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
  <p:cSld name="11">
    <p:spTree>
      <p:nvGrpSpPr>
        <p:cNvPr id="305" name="Shape 305"/>
        <p:cNvGrpSpPr/>
        <p:nvPr/>
      </p:nvGrpSpPr>
      <p:grpSpPr>
        <a:xfrm>
          <a:off x="0" y="0"/>
          <a:ext cx="0" cy="0"/>
          <a:chOff x="0" y="0"/>
          <a:chExt cx="0" cy="0"/>
        </a:xfrm>
      </p:grpSpPr>
      <p:sp>
        <p:nvSpPr>
          <p:cNvPr id="306" name="Google Shape;306;p74"/>
          <p:cNvSpPr/>
          <p:nvPr>
            <p:ph idx="2" type="pic"/>
          </p:nvPr>
        </p:nvSpPr>
        <p:spPr>
          <a:xfrm>
            <a:off x="1" y="0"/>
            <a:ext cx="6181601" cy="6858000"/>
          </a:xfrm>
          <a:prstGeom prst="rect">
            <a:avLst/>
          </a:prstGeom>
          <a:solidFill>
            <a:srgbClr val="595959"/>
          </a:solidFill>
          <a:ln>
            <a:noFill/>
          </a:ln>
        </p:spPr>
      </p:sp>
      <p:sp>
        <p:nvSpPr>
          <p:cNvPr id="307" name="Google Shape;307;p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8" name="Google Shape;308;p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9" name="Google Shape;309;p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10" name="Google Shape;310;p74"/>
          <p:cNvSpPr txBox="1"/>
          <p:nvPr>
            <p:ph type="title"/>
          </p:nvPr>
        </p:nvSpPr>
        <p:spPr>
          <a:xfrm>
            <a:off x="5648960" y="365125"/>
            <a:ext cx="5704839"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1" name="Google Shape;311;p74"/>
          <p:cNvSpPr txBox="1"/>
          <p:nvPr>
            <p:ph idx="1" type="body"/>
          </p:nvPr>
        </p:nvSpPr>
        <p:spPr>
          <a:xfrm>
            <a:off x="6556548" y="1825625"/>
            <a:ext cx="4797251"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
  <p:cSld name="12">
    <p:spTree>
      <p:nvGrpSpPr>
        <p:cNvPr id="312" name="Shape 312"/>
        <p:cNvGrpSpPr/>
        <p:nvPr/>
      </p:nvGrpSpPr>
      <p:grpSpPr>
        <a:xfrm>
          <a:off x="0" y="0"/>
          <a:ext cx="0" cy="0"/>
          <a:chOff x="0" y="0"/>
          <a:chExt cx="0" cy="0"/>
        </a:xfrm>
      </p:grpSpPr>
      <p:sp>
        <p:nvSpPr>
          <p:cNvPr id="313" name="Google Shape;313;p75"/>
          <p:cNvSpPr/>
          <p:nvPr>
            <p:ph idx="2" type="pic"/>
          </p:nvPr>
        </p:nvSpPr>
        <p:spPr>
          <a:xfrm>
            <a:off x="1" y="2"/>
            <a:ext cx="8093315" cy="3992879"/>
          </a:xfrm>
          <a:prstGeom prst="rect">
            <a:avLst/>
          </a:prstGeom>
          <a:solidFill>
            <a:srgbClr val="595959"/>
          </a:solidFill>
          <a:ln>
            <a:noFill/>
          </a:ln>
        </p:spPr>
      </p:sp>
      <p:sp>
        <p:nvSpPr>
          <p:cNvPr id="314" name="Google Shape;314;p7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5" name="Google Shape;315;p7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6" name="Google Shape;316;p7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17" name="Google Shape;317;p75"/>
          <p:cNvSpPr txBox="1"/>
          <p:nvPr>
            <p:ph type="title"/>
          </p:nvPr>
        </p:nvSpPr>
        <p:spPr>
          <a:xfrm>
            <a:off x="7477760" y="365125"/>
            <a:ext cx="3876040" cy="2235835"/>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8" name="Google Shape;318;p75"/>
          <p:cNvSpPr txBox="1"/>
          <p:nvPr>
            <p:ph idx="1" type="body"/>
          </p:nvPr>
        </p:nvSpPr>
        <p:spPr>
          <a:xfrm>
            <a:off x="2519680" y="2783840"/>
            <a:ext cx="8834120" cy="339312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319" name="Shape 319"/>
        <p:cNvGrpSpPr/>
        <p:nvPr/>
      </p:nvGrpSpPr>
      <p:grpSpPr>
        <a:xfrm>
          <a:off x="0" y="0"/>
          <a:ext cx="0" cy="0"/>
          <a:chOff x="0" y="0"/>
          <a:chExt cx="0" cy="0"/>
        </a:xfrm>
      </p:grpSpPr>
      <p:sp>
        <p:nvSpPr>
          <p:cNvPr id="320" name="Google Shape;320;p76"/>
          <p:cNvSpPr/>
          <p:nvPr>
            <p:ph idx="2" type="pic"/>
          </p:nvPr>
        </p:nvSpPr>
        <p:spPr>
          <a:xfrm>
            <a:off x="5757520" y="1362219"/>
            <a:ext cx="6426160" cy="5495781"/>
          </a:xfrm>
          <a:prstGeom prst="rect">
            <a:avLst/>
          </a:prstGeom>
          <a:solidFill>
            <a:srgbClr val="595959"/>
          </a:solidFill>
          <a:ln>
            <a:noFill/>
          </a:ln>
        </p:spPr>
      </p:sp>
      <p:sp>
        <p:nvSpPr>
          <p:cNvPr id="321" name="Google Shape;321;p7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2" name="Google Shape;322;p7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3" name="Google Shape;323;p7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24" name="Google Shape;324;p76"/>
          <p:cNvSpPr txBox="1"/>
          <p:nvPr>
            <p:ph type="title"/>
          </p:nvPr>
        </p:nvSpPr>
        <p:spPr>
          <a:xfrm>
            <a:off x="838200" y="365126"/>
            <a:ext cx="8671560" cy="99709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5" name="Google Shape;325;p76"/>
          <p:cNvSpPr txBox="1"/>
          <p:nvPr>
            <p:ph idx="1" type="body"/>
          </p:nvPr>
        </p:nvSpPr>
        <p:spPr>
          <a:xfrm>
            <a:off x="838200" y="1572295"/>
            <a:ext cx="7772400" cy="460466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
  <p:cSld name="14">
    <p:spTree>
      <p:nvGrpSpPr>
        <p:cNvPr id="326" name="Shape 326"/>
        <p:cNvGrpSpPr/>
        <p:nvPr/>
      </p:nvGrpSpPr>
      <p:grpSpPr>
        <a:xfrm>
          <a:off x="0" y="0"/>
          <a:ext cx="0" cy="0"/>
          <a:chOff x="0" y="0"/>
          <a:chExt cx="0" cy="0"/>
        </a:xfrm>
      </p:grpSpPr>
      <p:sp>
        <p:nvSpPr>
          <p:cNvPr id="327" name="Google Shape;327;p77"/>
          <p:cNvSpPr/>
          <p:nvPr>
            <p:ph idx="2" type="pic"/>
          </p:nvPr>
        </p:nvSpPr>
        <p:spPr>
          <a:xfrm>
            <a:off x="0" y="1"/>
            <a:ext cx="4175892" cy="6856082"/>
          </a:xfrm>
          <a:prstGeom prst="rect">
            <a:avLst/>
          </a:prstGeom>
          <a:solidFill>
            <a:srgbClr val="595959"/>
          </a:solidFill>
          <a:ln>
            <a:noFill/>
          </a:ln>
        </p:spPr>
      </p:sp>
      <p:sp>
        <p:nvSpPr>
          <p:cNvPr id="328" name="Google Shape;328;p7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9" name="Google Shape;329;p7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0" name="Google Shape;330;p7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31" name="Google Shape;331;p77"/>
          <p:cNvSpPr txBox="1"/>
          <p:nvPr>
            <p:ph type="title"/>
          </p:nvPr>
        </p:nvSpPr>
        <p:spPr>
          <a:xfrm>
            <a:off x="6200378" y="365125"/>
            <a:ext cx="5130561"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2" name="Google Shape;332;p77"/>
          <p:cNvSpPr txBox="1"/>
          <p:nvPr>
            <p:ph idx="1" type="body"/>
          </p:nvPr>
        </p:nvSpPr>
        <p:spPr>
          <a:xfrm>
            <a:off x="6200378" y="1825625"/>
            <a:ext cx="5130561"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
  <p:cSld name="15">
    <p:spTree>
      <p:nvGrpSpPr>
        <p:cNvPr id="333" name="Shape 333"/>
        <p:cNvGrpSpPr/>
        <p:nvPr/>
      </p:nvGrpSpPr>
      <p:grpSpPr>
        <a:xfrm>
          <a:off x="0" y="0"/>
          <a:ext cx="0" cy="0"/>
          <a:chOff x="0" y="0"/>
          <a:chExt cx="0" cy="0"/>
        </a:xfrm>
      </p:grpSpPr>
      <p:sp>
        <p:nvSpPr>
          <p:cNvPr id="334" name="Google Shape;334;p78"/>
          <p:cNvSpPr/>
          <p:nvPr>
            <p:ph idx="2" type="pic"/>
          </p:nvPr>
        </p:nvSpPr>
        <p:spPr>
          <a:xfrm>
            <a:off x="5659561" y="3491507"/>
            <a:ext cx="6527508" cy="3366493"/>
          </a:xfrm>
          <a:prstGeom prst="rect">
            <a:avLst/>
          </a:prstGeom>
          <a:solidFill>
            <a:srgbClr val="595959"/>
          </a:solidFill>
          <a:ln>
            <a:noFill/>
          </a:ln>
        </p:spPr>
      </p:sp>
      <p:sp>
        <p:nvSpPr>
          <p:cNvPr id="335" name="Google Shape;335;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6" name="Google Shape;336;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7" name="Google Shape;337;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38" name="Google Shape;338;p78"/>
          <p:cNvSpPr txBox="1"/>
          <p:nvPr>
            <p:ph type="title"/>
          </p:nvPr>
        </p:nvSpPr>
        <p:spPr>
          <a:xfrm>
            <a:off x="838200" y="365125"/>
            <a:ext cx="6527508"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9" name="Google Shape;339;p78"/>
          <p:cNvSpPr txBox="1"/>
          <p:nvPr>
            <p:ph idx="1" type="body"/>
          </p:nvPr>
        </p:nvSpPr>
        <p:spPr>
          <a:xfrm>
            <a:off x="838200" y="1825625"/>
            <a:ext cx="544068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
  <p:cSld name="16">
    <p:spTree>
      <p:nvGrpSpPr>
        <p:cNvPr id="340" name="Shape 340"/>
        <p:cNvGrpSpPr/>
        <p:nvPr/>
      </p:nvGrpSpPr>
      <p:grpSpPr>
        <a:xfrm>
          <a:off x="0" y="0"/>
          <a:ext cx="0" cy="0"/>
          <a:chOff x="0" y="0"/>
          <a:chExt cx="0" cy="0"/>
        </a:xfrm>
      </p:grpSpPr>
      <p:sp>
        <p:nvSpPr>
          <p:cNvPr id="341" name="Google Shape;341;p79"/>
          <p:cNvSpPr/>
          <p:nvPr>
            <p:ph idx="2" type="pic"/>
          </p:nvPr>
        </p:nvSpPr>
        <p:spPr>
          <a:xfrm>
            <a:off x="1" y="0"/>
            <a:ext cx="12192000" cy="4159238"/>
          </a:xfrm>
          <a:prstGeom prst="rect">
            <a:avLst/>
          </a:prstGeom>
          <a:solidFill>
            <a:srgbClr val="595959"/>
          </a:solidFill>
          <a:ln>
            <a:noFill/>
          </a:ln>
        </p:spPr>
      </p:sp>
      <p:sp>
        <p:nvSpPr>
          <p:cNvPr id="342" name="Google Shape;342;p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3" name="Google Shape;343;p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4" name="Google Shape;344;p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45" name="Google Shape;345;p79"/>
          <p:cNvSpPr txBox="1"/>
          <p:nvPr>
            <p:ph idx="1" type="body"/>
          </p:nvPr>
        </p:nvSpPr>
        <p:spPr>
          <a:xfrm>
            <a:off x="838200" y="2824479"/>
            <a:ext cx="10515600" cy="3352483"/>
          </a:xfrm>
          <a:prstGeom prst="rect">
            <a:avLst/>
          </a:prstGeom>
          <a:noFill/>
          <a:ln>
            <a:noFill/>
          </a:ln>
        </p:spPr>
        <p:txBody>
          <a:bodyPr anchorCtr="0" anchor="t" bIns="45700" lIns="91425" spcFirstLastPara="1" rIns="91425" wrap="square" tIns="45700">
            <a:normAutofit/>
          </a:bodyPr>
          <a:lstStyle>
            <a:lvl1pPr indent="-406400" lvl="0" marL="457200" algn="r">
              <a:lnSpc>
                <a:spcPct val="90000"/>
              </a:lnSpc>
              <a:spcBef>
                <a:spcPts val="1000"/>
              </a:spcBef>
              <a:spcAft>
                <a:spcPts val="0"/>
              </a:spcAft>
              <a:buClr>
                <a:schemeClr val="lt1"/>
              </a:buClr>
              <a:buSzPts val="2800"/>
              <a:buChar char="•"/>
              <a:defRPr/>
            </a:lvl1pPr>
            <a:lvl2pPr indent="-381000" lvl="1" marL="914400" algn="r">
              <a:lnSpc>
                <a:spcPct val="90000"/>
              </a:lnSpc>
              <a:spcBef>
                <a:spcPts val="500"/>
              </a:spcBef>
              <a:spcAft>
                <a:spcPts val="0"/>
              </a:spcAft>
              <a:buClr>
                <a:schemeClr val="lt1"/>
              </a:buClr>
              <a:buSzPts val="2400"/>
              <a:buChar char="•"/>
              <a:defRPr/>
            </a:lvl2pPr>
            <a:lvl3pPr indent="-355600" lvl="2" marL="1371600" algn="r">
              <a:lnSpc>
                <a:spcPct val="90000"/>
              </a:lnSpc>
              <a:spcBef>
                <a:spcPts val="500"/>
              </a:spcBef>
              <a:spcAft>
                <a:spcPts val="0"/>
              </a:spcAft>
              <a:buClr>
                <a:schemeClr val="lt1"/>
              </a:buClr>
              <a:buSzPts val="2000"/>
              <a:buChar char="•"/>
              <a:defRPr/>
            </a:lvl3pPr>
            <a:lvl4pPr indent="-342900" lvl="3" marL="1828800" algn="r">
              <a:lnSpc>
                <a:spcPct val="90000"/>
              </a:lnSpc>
              <a:spcBef>
                <a:spcPts val="500"/>
              </a:spcBef>
              <a:spcAft>
                <a:spcPts val="0"/>
              </a:spcAft>
              <a:buClr>
                <a:schemeClr val="lt1"/>
              </a:buClr>
              <a:buSzPts val="1800"/>
              <a:buChar char="•"/>
              <a:defRPr/>
            </a:lvl4pPr>
            <a:lvl5pPr indent="-342900" lvl="4" marL="2286000" algn="r">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7">
  <p:cSld name="17">
    <p:spTree>
      <p:nvGrpSpPr>
        <p:cNvPr id="346" name="Shape 346"/>
        <p:cNvGrpSpPr/>
        <p:nvPr/>
      </p:nvGrpSpPr>
      <p:grpSpPr>
        <a:xfrm>
          <a:off x="0" y="0"/>
          <a:ext cx="0" cy="0"/>
          <a:chOff x="0" y="0"/>
          <a:chExt cx="0" cy="0"/>
        </a:xfrm>
      </p:grpSpPr>
      <p:sp>
        <p:nvSpPr>
          <p:cNvPr id="347" name="Google Shape;347;p80"/>
          <p:cNvSpPr/>
          <p:nvPr>
            <p:ph idx="2" type="pic"/>
          </p:nvPr>
        </p:nvSpPr>
        <p:spPr>
          <a:xfrm>
            <a:off x="1" y="812780"/>
            <a:ext cx="8535551" cy="6045220"/>
          </a:xfrm>
          <a:prstGeom prst="rect">
            <a:avLst/>
          </a:prstGeom>
          <a:solidFill>
            <a:srgbClr val="595959"/>
          </a:solidFill>
          <a:ln>
            <a:noFill/>
          </a:ln>
        </p:spPr>
      </p:sp>
      <p:sp>
        <p:nvSpPr>
          <p:cNvPr id="348" name="Google Shape;348;p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9" name="Google Shape;349;p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0" name="Google Shape;350;p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51" name="Google Shape;351;p80"/>
          <p:cNvSpPr txBox="1"/>
          <p:nvPr>
            <p:ph idx="1" type="body"/>
          </p:nvPr>
        </p:nvSpPr>
        <p:spPr>
          <a:xfrm>
            <a:off x="4175760" y="609601"/>
            <a:ext cx="7178040" cy="393192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8">
  <p:cSld name="18">
    <p:spTree>
      <p:nvGrpSpPr>
        <p:cNvPr id="352" name="Shape 352"/>
        <p:cNvGrpSpPr/>
        <p:nvPr/>
      </p:nvGrpSpPr>
      <p:grpSpPr>
        <a:xfrm>
          <a:off x="0" y="0"/>
          <a:ext cx="0" cy="0"/>
          <a:chOff x="0" y="0"/>
          <a:chExt cx="0" cy="0"/>
        </a:xfrm>
      </p:grpSpPr>
      <p:sp>
        <p:nvSpPr>
          <p:cNvPr id="353" name="Google Shape;353;p81"/>
          <p:cNvSpPr/>
          <p:nvPr>
            <p:ph idx="2" type="pic"/>
          </p:nvPr>
        </p:nvSpPr>
        <p:spPr>
          <a:xfrm>
            <a:off x="8443467" y="1"/>
            <a:ext cx="3746078" cy="5820865"/>
          </a:xfrm>
          <a:prstGeom prst="rect">
            <a:avLst/>
          </a:prstGeom>
          <a:solidFill>
            <a:srgbClr val="595959"/>
          </a:solidFill>
          <a:ln>
            <a:noFill/>
          </a:ln>
        </p:spPr>
      </p:sp>
      <p:sp>
        <p:nvSpPr>
          <p:cNvPr id="354" name="Google Shape;354;p8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5" name="Google Shape;355;p8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6" name="Google Shape;356;p8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57" name="Google Shape;357;p81"/>
          <p:cNvSpPr txBox="1"/>
          <p:nvPr>
            <p:ph type="title"/>
          </p:nvPr>
        </p:nvSpPr>
        <p:spPr>
          <a:xfrm>
            <a:off x="838200" y="365125"/>
            <a:ext cx="692404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8" name="Google Shape;358;p81"/>
          <p:cNvSpPr txBox="1"/>
          <p:nvPr>
            <p:ph idx="1" type="body"/>
          </p:nvPr>
        </p:nvSpPr>
        <p:spPr>
          <a:xfrm>
            <a:off x="838200" y="1825625"/>
            <a:ext cx="842772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9">
  <p:cSld name="19">
    <p:spTree>
      <p:nvGrpSpPr>
        <p:cNvPr id="359" name="Shape 359"/>
        <p:cNvGrpSpPr/>
        <p:nvPr/>
      </p:nvGrpSpPr>
      <p:grpSpPr>
        <a:xfrm>
          <a:off x="0" y="0"/>
          <a:ext cx="0" cy="0"/>
          <a:chOff x="0" y="0"/>
          <a:chExt cx="0" cy="0"/>
        </a:xfrm>
      </p:grpSpPr>
      <p:sp>
        <p:nvSpPr>
          <p:cNvPr id="360" name="Google Shape;360;p82"/>
          <p:cNvSpPr/>
          <p:nvPr>
            <p:ph idx="2" type="pic"/>
          </p:nvPr>
        </p:nvSpPr>
        <p:spPr>
          <a:xfrm>
            <a:off x="1607468" y="949"/>
            <a:ext cx="10027686" cy="2538705"/>
          </a:xfrm>
          <a:prstGeom prst="rect">
            <a:avLst/>
          </a:prstGeom>
          <a:solidFill>
            <a:srgbClr val="595959"/>
          </a:solidFill>
          <a:ln>
            <a:noFill/>
          </a:ln>
        </p:spPr>
      </p:sp>
      <p:sp>
        <p:nvSpPr>
          <p:cNvPr id="361" name="Google Shape;361;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2" name="Google Shape;362;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3" name="Google Shape;363;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64" name="Google Shape;364;p82"/>
          <p:cNvSpPr txBox="1"/>
          <p:nvPr>
            <p:ph idx="1" type="body"/>
          </p:nvPr>
        </p:nvSpPr>
        <p:spPr>
          <a:xfrm>
            <a:off x="838200" y="2875280"/>
            <a:ext cx="5013960" cy="330168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5" name="Google Shape;365;p82"/>
          <p:cNvSpPr txBox="1"/>
          <p:nvPr>
            <p:ph idx="3" type="body"/>
          </p:nvPr>
        </p:nvSpPr>
        <p:spPr>
          <a:xfrm>
            <a:off x="6314440" y="2875280"/>
            <a:ext cx="5013960" cy="330168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0">
  <p:cSld name="20">
    <p:spTree>
      <p:nvGrpSpPr>
        <p:cNvPr id="366" name="Shape 366"/>
        <p:cNvGrpSpPr/>
        <p:nvPr/>
      </p:nvGrpSpPr>
      <p:grpSpPr>
        <a:xfrm>
          <a:off x="0" y="0"/>
          <a:ext cx="0" cy="0"/>
          <a:chOff x="0" y="0"/>
          <a:chExt cx="0" cy="0"/>
        </a:xfrm>
      </p:grpSpPr>
      <p:sp>
        <p:nvSpPr>
          <p:cNvPr id="367" name="Google Shape;367;p83"/>
          <p:cNvSpPr/>
          <p:nvPr>
            <p:ph idx="2" type="pic"/>
          </p:nvPr>
        </p:nvSpPr>
        <p:spPr>
          <a:xfrm>
            <a:off x="6392646" y="-2540"/>
            <a:ext cx="5799349" cy="6859590"/>
          </a:xfrm>
          <a:prstGeom prst="rect">
            <a:avLst/>
          </a:prstGeom>
          <a:solidFill>
            <a:srgbClr val="595959"/>
          </a:solidFill>
          <a:ln>
            <a:noFill/>
          </a:ln>
        </p:spPr>
      </p:sp>
      <p:sp>
        <p:nvSpPr>
          <p:cNvPr id="368" name="Google Shape;368;p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9" name="Google Shape;369;p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0" name="Google Shape;370;p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71" name="Google Shape;371;p83"/>
          <p:cNvSpPr txBox="1"/>
          <p:nvPr>
            <p:ph type="title"/>
          </p:nvPr>
        </p:nvSpPr>
        <p:spPr>
          <a:xfrm>
            <a:off x="838200" y="365125"/>
            <a:ext cx="646684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2" name="Google Shape;372;p83"/>
          <p:cNvSpPr txBox="1"/>
          <p:nvPr>
            <p:ph idx="1" type="body"/>
          </p:nvPr>
        </p:nvSpPr>
        <p:spPr>
          <a:xfrm>
            <a:off x="838200" y="1825625"/>
            <a:ext cx="646684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1">
  <p:cSld name="21">
    <p:spTree>
      <p:nvGrpSpPr>
        <p:cNvPr id="373" name="Shape 373"/>
        <p:cNvGrpSpPr/>
        <p:nvPr/>
      </p:nvGrpSpPr>
      <p:grpSpPr>
        <a:xfrm>
          <a:off x="0" y="0"/>
          <a:ext cx="0" cy="0"/>
          <a:chOff x="0" y="0"/>
          <a:chExt cx="0" cy="0"/>
        </a:xfrm>
      </p:grpSpPr>
      <p:sp>
        <p:nvSpPr>
          <p:cNvPr id="374" name="Google Shape;374;p84"/>
          <p:cNvSpPr/>
          <p:nvPr>
            <p:ph idx="2" type="pic"/>
          </p:nvPr>
        </p:nvSpPr>
        <p:spPr>
          <a:xfrm>
            <a:off x="8414324" y="0"/>
            <a:ext cx="3777677" cy="4009396"/>
          </a:xfrm>
          <a:prstGeom prst="rect">
            <a:avLst/>
          </a:prstGeom>
          <a:solidFill>
            <a:srgbClr val="595959"/>
          </a:solidFill>
          <a:ln>
            <a:noFill/>
          </a:ln>
        </p:spPr>
      </p:sp>
      <p:sp>
        <p:nvSpPr>
          <p:cNvPr id="375" name="Google Shape;375;p84"/>
          <p:cNvSpPr/>
          <p:nvPr>
            <p:ph idx="3" type="pic"/>
          </p:nvPr>
        </p:nvSpPr>
        <p:spPr>
          <a:xfrm>
            <a:off x="6970" y="5069840"/>
            <a:ext cx="4031630" cy="1788160"/>
          </a:xfrm>
          <a:prstGeom prst="rect">
            <a:avLst/>
          </a:prstGeom>
          <a:solidFill>
            <a:srgbClr val="595959"/>
          </a:solidFill>
          <a:ln>
            <a:noFill/>
          </a:ln>
        </p:spPr>
      </p:sp>
      <p:sp>
        <p:nvSpPr>
          <p:cNvPr id="376" name="Google Shape;376;p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7" name="Google Shape;377;p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8" name="Google Shape;378;p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79" name="Google Shape;379;p84"/>
          <p:cNvSpPr txBox="1"/>
          <p:nvPr>
            <p:ph type="title"/>
          </p:nvPr>
        </p:nvSpPr>
        <p:spPr>
          <a:xfrm>
            <a:off x="838200" y="365125"/>
            <a:ext cx="707644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0" name="Google Shape;380;p84"/>
          <p:cNvSpPr txBox="1"/>
          <p:nvPr>
            <p:ph idx="1" type="body"/>
          </p:nvPr>
        </p:nvSpPr>
        <p:spPr>
          <a:xfrm>
            <a:off x="838200" y="1825625"/>
            <a:ext cx="7076440" cy="310769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2">
  <p:cSld name="22">
    <p:spTree>
      <p:nvGrpSpPr>
        <p:cNvPr id="381" name="Shape 381"/>
        <p:cNvGrpSpPr/>
        <p:nvPr/>
      </p:nvGrpSpPr>
      <p:grpSpPr>
        <a:xfrm>
          <a:off x="0" y="0"/>
          <a:ext cx="0" cy="0"/>
          <a:chOff x="0" y="0"/>
          <a:chExt cx="0" cy="0"/>
        </a:xfrm>
      </p:grpSpPr>
      <p:sp>
        <p:nvSpPr>
          <p:cNvPr id="382" name="Google Shape;382;p85"/>
          <p:cNvSpPr/>
          <p:nvPr>
            <p:ph idx="2" type="pic"/>
          </p:nvPr>
        </p:nvSpPr>
        <p:spPr>
          <a:xfrm>
            <a:off x="6496750" y="1979276"/>
            <a:ext cx="5694217" cy="4878724"/>
          </a:xfrm>
          <a:prstGeom prst="rect">
            <a:avLst/>
          </a:prstGeom>
          <a:solidFill>
            <a:srgbClr val="595959"/>
          </a:solidFill>
          <a:ln>
            <a:noFill/>
          </a:ln>
        </p:spPr>
      </p:sp>
      <p:sp>
        <p:nvSpPr>
          <p:cNvPr id="383" name="Google Shape;383;p8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4" name="Google Shape;384;p8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5" name="Google Shape;385;p8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86" name="Google Shape;386;p8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7" name="Google Shape;387;p85"/>
          <p:cNvSpPr txBox="1"/>
          <p:nvPr>
            <p:ph idx="1" type="body"/>
          </p:nvPr>
        </p:nvSpPr>
        <p:spPr>
          <a:xfrm>
            <a:off x="838200" y="1825625"/>
            <a:ext cx="544068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
  <p:cSld name="23">
    <p:spTree>
      <p:nvGrpSpPr>
        <p:cNvPr id="388" name="Shape 388"/>
        <p:cNvGrpSpPr/>
        <p:nvPr/>
      </p:nvGrpSpPr>
      <p:grpSpPr>
        <a:xfrm>
          <a:off x="0" y="0"/>
          <a:ext cx="0" cy="0"/>
          <a:chOff x="0" y="0"/>
          <a:chExt cx="0" cy="0"/>
        </a:xfrm>
      </p:grpSpPr>
      <p:sp>
        <p:nvSpPr>
          <p:cNvPr id="389" name="Google Shape;389;p86"/>
          <p:cNvSpPr/>
          <p:nvPr>
            <p:ph idx="2" type="pic"/>
          </p:nvPr>
        </p:nvSpPr>
        <p:spPr>
          <a:xfrm>
            <a:off x="7991986" y="1"/>
            <a:ext cx="4200014" cy="6856117"/>
          </a:xfrm>
          <a:prstGeom prst="rect">
            <a:avLst/>
          </a:prstGeom>
          <a:solidFill>
            <a:srgbClr val="595959"/>
          </a:solidFill>
          <a:ln>
            <a:noFill/>
          </a:ln>
        </p:spPr>
      </p:sp>
      <p:sp>
        <p:nvSpPr>
          <p:cNvPr id="390" name="Google Shape;390;p8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1" name="Google Shape;391;p8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2" name="Google Shape;392;p8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93" name="Google Shape;393;p86"/>
          <p:cNvSpPr txBox="1"/>
          <p:nvPr>
            <p:ph type="title"/>
          </p:nvPr>
        </p:nvSpPr>
        <p:spPr>
          <a:xfrm>
            <a:off x="838200" y="365125"/>
            <a:ext cx="669036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4" name="Google Shape;394;p86"/>
          <p:cNvSpPr txBox="1"/>
          <p:nvPr>
            <p:ph idx="1" type="body"/>
          </p:nvPr>
        </p:nvSpPr>
        <p:spPr>
          <a:xfrm>
            <a:off x="838200" y="1825625"/>
            <a:ext cx="669036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4">
  <p:cSld name="24">
    <p:spTree>
      <p:nvGrpSpPr>
        <p:cNvPr id="395" name="Shape 395"/>
        <p:cNvGrpSpPr/>
        <p:nvPr/>
      </p:nvGrpSpPr>
      <p:grpSpPr>
        <a:xfrm>
          <a:off x="0" y="0"/>
          <a:ext cx="0" cy="0"/>
          <a:chOff x="0" y="0"/>
          <a:chExt cx="0" cy="0"/>
        </a:xfrm>
      </p:grpSpPr>
      <p:sp>
        <p:nvSpPr>
          <p:cNvPr id="396" name="Google Shape;396;p8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7" name="Google Shape;397;p8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8" name="Google Shape;398;p8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99" name="Google Shape;399;p8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theme" Target="../theme/theme3.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9.xml"/><Relationship Id="rId10" Type="http://schemas.openxmlformats.org/officeDocument/2006/relationships/slideLayout" Target="../slideLayouts/slideLayout28.xml"/><Relationship Id="rId12" Type="http://schemas.openxmlformats.org/officeDocument/2006/relationships/theme" Target="../theme/theme2.xml"/><Relationship Id="rId1" Type="http://schemas.openxmlformats.org/officeDocument/2006/relationships/slideLayout" Target="../slideLayouts/slideLayout19.xml"/><Relationship Id="rId2" Type="http://schemas.openxmlformats.org/officeDocument/2006/relationships/slideLayout" Target="../slideLayouts/slideLayout20.xml"/><Relationship Id="rId3" Type="http://schemas.openxmlformats.org/officeDocument/2006/relationships/slideLayout" Target="../slideLayouts/slideLayout21.xml"/><Relationship Id="rId4" Type="http://schemas.openxmlformats.org/officeDocument/2006/relationships/slideLayout" Target="../slideLayouts/slideLayout22.xml"/><Relationship Id="rId9" Type="http://schemas.openxmlformats.org/officeDocument/2006/relationships/slideLayout" Target="../slideLayouts/slideLayout27.xml"/><Relationship Id="rId5" Type="http://schemas.openxmlformats.org/officeDocument/2006/relationships/slideLayout" Target="../slideLayouts/slideLayout23.xml"/><Relationship Id="rId6" Type="http://schemas.openxmlformats.org/officeDocument/2006/relationships/slideLayout" Target="../slideLayouts/slideLayout24.xml"/><Relationship Id="rId7" Type="http://schemas.openxmlformats.org/officeDocument/2006/relationships/slideLayout" Target="../slideLayouts/slideLayout25.xml"/><Relationship Id="rId8"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20" Type="http://schemas.openxmlformats.org/officeDocument/2006/relationships/slideLayout" Target="../slideLayouts/slideLayout48.xml"/><Relationship Id="rId22" Type="http://schemas.openxmlformats.org/officeDocument/2006/relationships/slideLayout" Target="../slideLayouts/slideLayout50.xml"/><Relationship Id="rId21" Type="http://schemas.openxmlformats.org/officeDocument/2006/relationships/slideLayout" Target="../slideLayouts/slideLayout49.xml"/><Relationship Id="rId24" Type="http://schemas.openxmlformats.org/officeDocument/2006/relationships/slideLayout" Target="../slideLayouts/slideLayout52.xml"/><Relationship Id="rId23" Type="http://schemas.openxmlformats.org/officeDocument/2006/relationships/slideLayout" Target="../slideLayouts/slideLayout51.xml"/><Relationship Id="rId1" Type="http://schemas.openxmlformats.org/officeDocument/2006/relationships/image" Target="../media/image21.png"/><Relationship Id="rId2" Type="http://schemas.openxmlformats.org/officeDocument/2006/relationships/slideLayout" Target="../slideLayouts/slideLayout30.xml"/><Relationship Id="rId3" Type="http://schemas.openxmlformats.org/officeDocument/2006/relationships/slideLayout" Target="../slideLayouts/slideLayout31.xml"/><Relationship Id="rId4" Type="http://schemas.openxmlformats.org/officeDocument/2006/relationships/slideLayout" Target="../slideLayouts/slideLayout32.xml"/><Relationship Id="rId9" Type="http://schemas.openxmlformats.org/officeDocument/2006/relationships/slideLayout" Target="../slideLayouts/slideLayout37.xml"/><Relationship Id="rId26" Type="http://schemas.openxmlformats.org/officeDocument/2006/relationships/theme" Target="../theme/theme1.xml"/><Relationship Id="rId25" Type="http://schemas.openxmlformats.org/officeDocument/2006/relationships/slideLayout" Target="../slideLayouts/slideLayout53.xml"/><Relationship Id="rId5" Type="http://schemas.openxmlformats.org/officeDocument/2006/relationships/slideLayout" Target="../slideLayouts/slideLayout33.xml"/><Relationship Id="rId6" Type="http://schemas.openxmlformats.org/officeDocument/2006/relationships/slideLayout" Target="../slideLayouts/slideLayout34.xml"/><Relationship Id="rId7" Type="http://schemas.openxmlformats.org/officeDocument/2006/relationships/slideLayout" Target="../slideLayouts/slideLayout35.xml"/><Relationship Id="rId8" Type="http://schemas.openxmlformats.org/officeDocument/2006/relationships/slideLayout" Target="../slideLayouts/slideLayout36.xml"/><Relationship Id="rId11" Type="http://schemas.openxmlformats.org/officeDocument/2006/relationships/slideLayout" Target="../slideLayouts/slideLayout39.xml"/><Relationship Id="rId10" Type="http://schemas.openxmlformats.org/officeDocument/2006/relationships/slideLayout" Target="../slideLayouts/slideLayout38.xml"/><Relationship Id="rId13" Type="http://schemas.openxmlformats.org/officeDocument/2006/relationships/slideLayout" Target="../slideLayouts/slideLayout41.xml"/><Relationship Id="rId12" Type="http://schemas.openxmlformats.org/officeDocument/2006/relationships/slideLayout" Target="../slideLayouts/slideLayout40.xml"/><Relationship Id="rId15" Type="http://schemas.openxmlformats.org/officeDocument/2006/relationships/slideLayout" Target="../slideLayouts/slideLayout43.xml"/><Relationship Id="rId14" Type="http://schemas.openxmlformats.org/officeDocument/2006/relationships/slideLayout" Target="../slideLayouts/slideLayout42.xml"/><Relationship Id="rId17" Type="http://schemas.openxmlformats.org/officeDocument/2006/relationships/slideLayout" Target="../slideLayouts/slideLayout45.xml"/><Relationship Id="rId16" Type="http://schemas.openxmlformats.org/officeDocument/2006/relationships/slideLayout" Target="../slideLayouts/slideLayout44.xml"/><Relationship Id="rId19" Type="http://schemas.openxmlformats.org/officeDocument/2006/relationships/slideLayout" Target="../slideLayouts/slideLayout47.xml"/><Relationship Id="rId18"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5" name="Shape 155"/>
        <p:cNvGrpSpPr/>
        <p:nvPr/>
      </p:nvGrpSpPr>
      <p:grpSpPr>
        <a:xfrm>
          <a:off x="0" y="0"/>
          <a:ext cx="0" cy="0"/>
          <a:chOff x="0" y="0"/>
          <a:chExt cx="0" cy="0"/>
        </a:xfrm>
      </p:grpSpPr>
      <p:sp>
        <p:nvSpPr>
          <p:cNvPr id="156" name="Google Shape;156;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57" name="Google Shape;157;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58" name="Google Shape;158;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59" name="Google Shape;159;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60" name="Google Shape;160;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230" name="Shape 230"/>
        <p:cNvGrpSpPr/>
        <p:nvPr/>
      </p:nvGrpSpPr>
      <p:grpSpPr>
        <a:xfrm>
          <a:off x="0" y="0"/>
          <a:ext cx="0" cy="0"/>
          <a:chOff x="0" y="0"/>
          <a:chExt cx="0" cy="0"/>
        </a:xfrm>
      </p:grpSpPr>
      <p:pic>
        <p:nvPicPr>
          <p:cNvPr descr="Background pattern&#10;&#10;Description automatically generated" id="231" name="Google Shape;231;p63"/>
          <p:cNvPicPr preferRelativeResize="0"/>
          <p:nvPr/>
        </p:nvPicPr>
        <p:blipFill rotWithShape="1">
          <a:blip r:embed="rId1">
            <a:alphaModFix amt="10000"/>
          </a:blip>
          <a:srcRect b="0" l="0" r="0" t="0"/>
          <a:stretch/>
        </p:blipFill>
        <p:spPr>
          <a:xfrm>
            <a:off x="7815" y="857"/>
            <a:ext cx="12192000" cy="6857143"/>
          </a:xfrm>
          <a:prstGeom prst="rect">
            <a:avLst/>
          </a:prstGeom>
          <a:noFill/>
          <a:ln>
            <a:noFill/>
          </a:ln>
        </p:spPr>
      </p:pic>
      <p:sp>
        <p:nvSpPr>
          <p:cNvPr id="232" name="Google Shape;232;p6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400"/>
              <a:buFont typeface="Calibri"/>
              <a:buNone/>
              <a:defRPr b="1" i="0" sz="4400" u="none" cap="none" strike="noStrike">
                <a:solidFill>
                  <a:schemeClr val="l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33" name="Google Shape;233;p6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34" name="Google Shape;234;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lt2"/>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35" name="Google Shape;235;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chemeClr val="lt2"/>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36" name="Google Shape;236;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37" name="Google Shape;237;p63"/>
          <p:cNvSpPr/>
          <p:nvPr/>
        </p:nvSpPr>
        <p:spPr>
          <a:xfrm rot="5400000">
            <a:off x="11604686" y="5799926"/>
            <a:ext cx="1839158"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 Copyright Showeet.com</a:t>
            </a:r>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 id="2147483697" r:id="rId19"/>
    <p:sldLayoutId id="2147483698" r:id="rId20"/>
    <p:sldLayoutId id="2147483699" r:id="rId21"/>
    <p:sldLayoutId id="2147483700" r:id="rId22"/>
    <p:sldLayoutId id="2147483701" r:id="rId23"/>
    <p:sldLayoutId id="2147483702" r:id="rId24"/>
    <p:sldLayoutId id="2147483703" r:id="rId25"/>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jpg"/><Relationship Id="rId4" Type="http://schemas.openxmlformats.org/officeDocument/2006/relationships/hyperlink" Target="https://www.andplus.com/blog/hardware/software-integration-custom-apps-for-complex-instruments"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hyperlink" Target="https://www.eemits.co.uk/why-trbocall"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7.jpg"/><Relationship Id="rId4" Type="http://schemas.openxmlformats.org/officeDocument/2006/relationships/hyperlink" Target="https://mkempresas.com.br/impactos-da-tecnologia-na-contabilidade/copia-de-blog-impactos-da-tecnologia-na-contabilidade-2/"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image" Target="../media/image3.jpg"/><Relationship Id="rId4" Type="http://schemas.openxmlformats.org/officeDocument/2006/relationships/image" Target="../media/image14.png"/><Relationship Id="rId5" Type="http://schemas.openxmlformats.org/officeDocument/2006/relationships/hyperlink" Target="https://doorcorner.com/blogs/articles-and-advice/price-comparison-cosmas-hardware-and-amazon-basics"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16.jpg"/><Relationship Id="rId4" Type="http://schemas.openxmlformats.org/officeDocument/2006/relationships/image" Target="../media/image11.png"/><Relationship Id="rId5" Type="http://schemas.openxmlformats.org/officeDocument/2006/relationships/hyperlink" Target="https://www.flaticon.com/premium-icon/scalability_3098073"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6.jpg"/><Relationship Id="rId4" Type="http://schemas.openxmlformats.org/officeDocument/2006/relationships/image" Target="../media/image9.png"/><Relationship Id="rId5" Type="http://schemas.openxmlformats.org/officeDocument/2006/relationships/hyperlink" Target="https://www.jitoutsource.com/flexibility-icon/"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10.jpg"/><Relationship Id="rId4" Type="http://schemas.openxmlformats.org/officeDocument/2006/relationships/hyperlink" Target="http://www.amcint.co.kr/bbs/board.php?tbl=chemical_eng&amp;mode=VIEW&amp;num=9&amp;chr=eng&amp;category=&amp;findType=&amp;findWord=&amp;sort1=&amp;sort2=&amp;page=1"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image" Target="../media/image19.jpg"/><Relationship Id="rId4" Type="http://schemas.openxmlformats.org/officeDocument/2006/relationships/hyperlink" Target="https://www.dreamstime.com/online-distance-education-home-exam-isometric-character-internet-course-e-learning-boy-studying-laptop-teacher-image176801879"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 Id="rId3" Type="http://schemas.openxmlformats.org/officeDocument/2006/relationships/hyperlink" Target="https://www.pinterest.com/pin/premium-vector--860187597575787258/" TargetMode="External"/><Relationship Id="rId4" Type="http://schemas.openxmlformats.org/officeDocument/2006/relationships/image" Target="../media/image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 Id="rId3" Type="http://schemas.openxmlformats.org/officeDocument/2006/relationships/hyperlink" Target="https://www.pinterest.at/pin/219128338105656237/" TargetMode="External"/><Relationship Id="rId4" Type="http://schemas.openxmlformats.org/officeDocument/2006/relationships/image" Target="../media/image1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 Id="rId3" Type="http://schemas.openxmlformats.org/officeDocument/2006/relationships/image" Target="../media/image15.jpg"/><Relationship Id="rId4" Type="http://schemas.openxmlformats.org/officeDocument/2006/relationships/hyperlink" Target="https://www.indiatoday.in/education-today/featurephilia/story/5-rising-innovations-making-education-a-fun-experience-1594948-2019-09-03"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 Id="rId3" Type="http://schemas.openxmlformats.org/officeDocument/2006/relationships/hyperlink" Target="https://neelakalam.com/whats-an-excellent-education-in-india/" TargetMode="External"/><Relationship Id="rId4" Type="http://schemas.openxmlformats.org/officeDocument/2006/relationships/image" Target="../media/image20.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 Id="rId3" Type="http://schemas.openxmlformats.org/officeDocument/2006/relationships/image" Target="../media/image18.jpg"/><Relationship Id="rId4" Type="http://schemas.openxmlformats.org/officeDocument/2006/relationships/hyperlink" Target="https://www.alamy.com/vector-flat-design-illustration-of-medicine-and-healthcare-concepts-image405566977.html"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17.jpg"/><Relationship Id="rId4" Type="http://schemas.openxmlformats.org/officeDocument/2006/relationships/hyperlink" Target="https://www.shutterstock.com/image-illustration/group-project-words-team-pulling-assignment-189857582?irclickid=UBtRKvX1VxyIUD2yq8RqJRtNUkDxblVoo1gw0A0&amp;irgwc=1&amp;utm_medium=Affiliate&amp;utm_campaign=TinEye&amp;utm_source=77643&amp;utm_term=&amp;c3ch=Affiliate&amp;c3nid=IR-77643"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hyperlink" Target="https://vtv.vn/cong-nghe/an-do-trung-tam-che-tao-toan-cau-20161220142340417.htm" TargetMode="Externa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image" Target="../media/image25.jpg"/><Relationship Id="rId4" Type="http://schemas.openxmlformats.org/officeDocument/2006/relationships/hyperlink" Target="https://www.shutterstock.com/image-photo/industry-40-fourth-industrial-revolution-digitalization-1626260857?irclickid=UBtRKvX1VxyIUD2yq8RqJRtNUkDxbi08o1gw0A0&amp;irgwc=1&amp;utm_medium=Affiliate&amp;utm_campaign=TinEye&amp;utm_source=77643&amp;utm_term=&amp;c3ch=Affiliate&amp;c3nid=IR-77643"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22.jpg"/><Relationship Id="rId4" Type="http://schemas.openxmlformats.org/officeDocument/2006/relationships/hyperlink" Target="https://www.shutterstock.com/image-photo/industry-40-fourth-industrial-revolution-digitalization-1626260857?irclickid=UBtRKvX1VxyIUD2yq8RqJRtNUkDxbi08o1gw0A0&amp;irgwc=1&amp;utm_medium=Affiliate&amp;utm_campaign=TinEye&amp;utm_source=77643&amp;utm_term=&amp;c3ch=Affiliate&amp;c3nid=IR-77643"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 Id="rId3" Type="http://schemas.openxmlformats.org/officeDocument/2006/relationships/image" Target="../media/image24.jpg"/><Relationship Id="rId4" Type="http://schemas.openxmlformats.org/officeDocument/2006/relationships/hyperlink" Target="https://www.shutterstock.com/image-illustration/modern-wireless-technology-social-media-illustration-121286026?irclickid=UBtRKvX1VxyIUD2yq8RqJRtNUkDxbiyko1gw0A0&amp;irgwc=1&amp;utm_medium=Affiliate&amp;utm_campaign=TinEye&amp;utm_source=77643&amp;utm_term=&amp;c3ch=Affiliate&amp;c3nid=IR-77643"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23.jpg"/><Relationship Id="rId4" Type="http://schemas.openxmlformats.org/officeDocument/2006/relationships/hyperlink" Target="https://www.shutterstock.com/image-illustration/modern-wireless-technology-social-media-illustration-121286026?irclickid=UBtRKvX1VxyIUD2yq8RqJRtNUkDxbiyko1gw0A0&amp;irgwc=1&amp;utm_medium=Affiliate&amp;utm_campaign=TinEye&amp;utm_source=77643&amp;utm_term=&amp;c3ch=Affiliate&amp;c3nid=IR-77643"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0.xml"/><Relationship Id="rId3" Type="http://schemas.openxmlformats.org/officeDocument/2006/relationships/hyperlink" Target="https://www.shutterstock.com/image-illustration/green-earth-technology-background-108308879?irclickid=UBtRKvX1VxyIUD2yq8RqJRtNUkDxbiXwo1gw0A0&amp;irgwc=1&amp;utm_medium=Affiliate&amp;utm_campaign=TinEye&amp;utm_source=77643&amp;utm_term=&amp;c3ch=Affiliate&amp;c3nid=IR-77643" TargetMode="External"/><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US"/>
              <a:t>INTRODUCTION TO INFORMATION TECHNOLOGY II</a:t>
            </a:r>
            <a:endParaRPr/>
          </a:p>
        </p:txBody>
      </p:sp>
      <p:sp>
        <p:nvSpPr>
          <p:cNvPr id="405" name="Google Shape;405;p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None/>
            </a:pPr>
            <a:r>
              <a:rPr b="1" lang="en-US" sz="3200"/>
              <a:t>Week 7</a:t>
            </a:r>
            <a:endParaRPr/>
          </a:p>
          <a:p>
            <a:pPr indent="0" lvl="0" marL="0" rtl="0" algn="ctr">
              <a:lnSpc>
                <a:spcPct val="90000"/>
              </a:lnSpc>
              <a:spcBef>
                <a:spcPts val="1000"/>
              </a:spcBef>
              <a:spcAft>
                <a:spcPts val="0"/>
              </a:spcAft>
              <a:buClr>
                <a:schemeClr val="dk1"/>
              </a:buClr>
              <a:buSzPts val="3200"/>
              <a:buNone/>
            </a:pPr>
            <a:r>
              <a:rPr b="1" lang="en-US" sz="3200"/>
              <a:t>Information Technology for Academic Uses</a:t>
            </a:r>
            <a:endParaRPr b="1" sz="3200"/>
          </a:p>
        </p:txBody>
      </p:sp>
      <p:sp>
        <p:nvSpPr>
          <p:cNvPr id="406" name="Google Shape;406;p1"/>
          <p:cNvSpPr txBox="1"/>
          <p:nvPr/>
        </p:nvSpPr>
        <p:spPr>
          <a:xfrm>
            <a:off x="1541929" y="5511240"/>
            <a:ext cx="9144000" cy="1655762"/>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1800"/>
              <a:buFont typeface="Arial"/>
              <a:buNone/>
            </a:pPr>
            <a:r>
              <a:rPr b="0" i="0" lang="en-US" sz="1800" u="none" cap="none" strike="noStrike">
                <a:solidFill>
                  <a:srgbClr val="000000"/>
                </a:solidFill>
                <a:latin typeface="Times New Roman"/>
                <a:ea typeface="Times New Roman"/>
                <a:cs typeface="Times New Roman"/>
                <a:sym typeface="Times New Roman"/>
              </a:rPr>
              <a:t>Riovan Styx Roring, S.T., M.Kom</a:t>
            </a:r>
            <a:endParaRPr b="0" i="0" sz="2400" u="none" cap="none" strike="noStrike">
              <a:solidFill>
                <a:srgbClr val="000000"/>
              </a:solidFill>
              <a:latin typeface="Calibri"/>
              <a:ea typeface="Calibri"/>
              <a:cs typeface="Calibri"/>
              <a:sym typeface="Calibri"/>
            </a:endParaRPr>
          </a:p>
        </p:txBody>
      </p:sp>
      <p:pic>
        <p:nvPicPr>
          <p:cNvPr id="407" name="Google Shape;407;p1"/>
          <p:cNvPicPr preferRelativeResize="0"/>
          <p:nvPr/>
        </p:nvPicPr>
        <p:blipFill rotWithShape="1">
          <a:blip r:embed="rId3">
            <a:alphaModFix/>
          </a:blip>
          <a:srcRect b="0" l="0" r="0" t="0"/>
          <a:stretch/>
        </p:blipFill>
        <p:spPr>
          <a:xfrm>
            <a:off x="4297734" y="195968"/>
            <a:ext cx="3596531" cy="234192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pic>
        <p:nvPicPr>
          <p:cNvPr id="412" name="Google Shape;412;p2"/>
          <p:cNvPicPr preferRelativeResize="0"/>
          <p:nvPr/>
        </p:nvPicPr>
        <p:blipFill rotWithShape="1">
          <a:blip r:embed="rId3">
            <a:alphaModFix/>
          </a:blip>
          <a:srcRect b="0" l="17329" r="17329" t="0"/>
          <a:stretch/>
        </p:blipFill>
        <p:spPr>
          <a:xfrm>
            <a:off x="1693" y="0"/>
            <a:ext cx="12188402" cy="5740400"/>
          </a:xfrm>
          <a:custGeom>
            <a:rect b="b" l="l" r="r" t="t"/>
            <a:pathLst>
              <a:path extrusionOk="0" h="5740400" w="12188402">
                <a:moveTo>
                  <a:pt x="0" y="0"/>
                </a:moveTo>
                <a:lnTo>
                  <a:pt x="12188402" y="0"/>
                </a:lnTo>
                <a:lnTo>
                  <a:pt x="12188402" y="5077042"/>
                </a:lnTo>
                <a:cubicBezTo>
                  <a:pt x="12188402" y="5077042"/>
                  <a:pt x="11441512" y="5503288"/>
                  <a:pt x="10512200" y="5710867"/>
                </a:cubicBezTo>
                <a:lnTo>
                  <a:pt x="10362197" y="5740400"/>
                </a:lnTo>
                <a:lnTo>
                  <a:pt x="8893657" y="5740400"/>
                </a:lnTo>
                <a:lnTo>
                  <a:pt x="8767667" y="5705440"/>
                </a:lnTo>
                <a:cubicBezTo>
                  <a:pt x="7376864" y="5284244"/>
                  <a:pt x="5611395" y="3759757"/>
                  <a:pt x="5611395" y="3759757"/>
                </a:cubicBezTo>
                <a:lnTo>
                  <a:pt x="4627722" y="3428429"/>
                </a:lnTo>
                <a:lnTo>
                  <a:pt x="4034583" y="3487387"/>
                </a:lnTo>
                <a:cubicBezTo>
                  <a:pt x="4034583" y="3487387"/>
                  <a:pt x="2344901" y="4338820"/>
                  <a:pt x="1459426" y="4324703"/>
                </a:cubicBezTo>
                <a:cubicBezTo>
                  <a:pt x="572822" y="4310310"/>
                  <a:pt x="0" y="3766677"/>
                  <a:pt x="0" y="3766677"/>
                </a:cubicBezTo>
                <a:close/>
              </a:path>
            </a:pathLst>
          </a:custGeom>
          <a:noFill/>
          <a:ln>
            <a:noFill/>
          </a:ln>
        </p:spPr>
      </p:pic>
      <p:sp>
        <p:nvSpPr>
          <p:cNvPr id="413" name="Google Shape;413;p2"/>
          <p:cNvSpPr/>
          <p:nvPr/>
        </p:nvSpPr>
        <p:spPr>
          <a:xfrm>
            <a:off x="0" y="2885623"/>
            <a:ext cx="12192000" cy="3056342"/>
          </a:xfrm>
          <a:custGeom>
            <a:rect b="b" l="l" r="r" t="t"/>
            <a:pathLst>
              <a:path extrusionOk="0" h="21192" w="21600">
                <a:moveTo>
                  <a:pt x="21598" y="15221"/>
                </a:moveTo>
                <a:cubicBezTo>
                  <a:pt x="21484" y="15439"/>
                  <a:pt x="21371" y="15650"/>
                  <a:pt x="21254" y="15855"/>
                </a:cubicBezTo>
                <a:cubicBezTo>
                  <a:pt x="21257" y="15848"/>
                  <a:pt x="21263" y="15842"/>
                  <a:pt x="21266" y="15835"/>
                </a:cubicBezTo>
                <a:cubicBezTo>
                  <a:pt x="20917" y="16423"/>
                  <a:pt x="20567" y="17004"/>
                  <a:pt x="20208" y="17493"/>
                </a:cubicBezTo>
                <a:cubicBezTo>
                  <a:pt x="19872" y="17948"/>
                  <a:pt x="19523" y="18305"/>
                  <a:pt x="19174" y="18595"/>
                </a:cubicBezTo>
                <a:cubicBezTo>
                  <a:pt x="18426" y="19223"/>
                  <a:pt x="17657" y="19494"/>
                  <a:pt x="16894" y="19210"/>
                </a:cubicBezTo>
                <a:cubicBezTo>
                  <a:pt x="16241" y="18919"/>
                  <a:pt x="15598" y="18232"/>
                  <a:pt x="14994" y="17209"/>
                </a:cubicBezTo>
                <a:cubicBezTo>
                  <a:pt x="14394" y="16192"/>
                  <a:pt x="13852" y="14732"/>
                  <a:pt x="13354" y="13075"/>
                </a:cubicBezTo>
                <a:cubicBezTo>
                  <a:pt x="12975" y="11814"/>
                  <a:pt x="12634" y="10361"/>
                  <a:pt x="12290" y="8954"/>
                </a:cubicBezTo>
                <a:cubicBezTo>
                  <a:pt x="11976" y="7673"/>
                  <a:pt x="11662" y="6386"/>
                  <a:pt x="11323" y="5210"/>
                </a:cubicBezTo>
                <a:cubicBezTo>
                  <a:pt x="11203" y="4794"/>
                  <a:pt x="11085" y="4398"/>
                  <a:pt x="10959" y="4015"/>
                </a:cubicBezTo>
                <a:cubicBezTo>
                  <a:pt x="10680" y="3183"/>
                  <a:pt x="10375" y="2490"/>
                  <a:pt x="10051" y="1961"/>
                </a:cubicBezTo>
                <a:cubicBezTo>
                  <a:pt x="9776" y="1512"/>
                  <a:pt x="9477" y="1321"/>
                  <a:pt x="9184" y="1202"/>
                </a:cubicBezTo>
                <a:cubicBezTo>
                  <a:pt x="8861" y="1070"/>
                  <a:pt x="8541" y="1189"/>
                  <a:pt x="8224" y="1433"/>
                </a:cubicBezTo>
                <a:cubicBezTo>
                  <a:pt x="7805" y="1750"/>
                  <a:pt x="7400" y="2357"/>
                  <a:pt x="7010" y="3018"/>
                </a:cubicBezTo>
                <a:cubicBezTo>
                  <a:pt x="6730" y="3487"/>
                  <a:pt x="6450" y="3969"/>
                  <a:pt x="6172" y="4457"/>
                </a:cubicBezTo>
                <a:cubicBezTo>
                  <a:pt x="6201" y="4405"/>
                  <a:pt x="6229" y="4358"/>
                  <a:pt x="6258" y="4305"/>
                </a:cubicBezTo>
                <a:cubicBezTo>
                  <a:pt x="5829" y="5038"/>
                  <a:pt x="5401" y="5798"/>
                  <a:pt x="4955" y="6359"/>
                </a:cubicBezTo>
                <a:cubicBezTo>
                  <a:pt x="4832" y="6518"/>
                  <a:pt x="4709" y="6670"/>
                  <a:pt x="4586" y="6828"/>
                </a:cubicBezTo>
                <a:cubicBezTo>
                  <a:pt x="4466" y="6980"/>
                  <a:pt x="4343" y="7086"/>
                  <a:pt x="4221" y="7211"/>
                </a:cubicBezTo>
                <a:cubicBezTo>
                  <a:pt x="3676" y="7779"/>
                  <a:pt x="3116" y="7937"/>
                  <a:pt x="2556" y="7739"/>
                </a:cubicBezTo>
                <a:cubicBezTo>
                  <a:pt x="2236" y="7574"/>
                  <a:pt x="1929" y="7257"/>
                  <a:pt x="1632" y="6749"/>
                </a:cubicBezTo>
                <a:cubicBezTo>
                  <a:pt x="1318" y="6214"/>
                  <a:pt x="1029" y="5388"/>
                  <a:pt x="778" y="4490"/>
                </a:cubicBezTo>
                <a:cubicBezTo>
                  <a:pt x="542" y="3645"/>
                  <a:pt x="370" y="2595"/>
                  <a:pt x="211" y="1519"/>
                </a:cubicBezTo>
                <a:cubicBezTo>
                  <a:pt x="142" y="1050"/>
                  <a:pt x="88" y="541"/>
                  <a:pt x="12" y="86"/>
                </a:cubicBezTo>
                <a:cubicBezTo>
                  <a:pt x="7" y="59"/>
                  <a:pt x="3" y="33"/>
                  <a:pt x="0" y="0"/>
                </a:cubicBezTo>
                <a:lnTo>
                  <a:pt x="0" y="10308"/>
                </a:lnTo>
                <a:cubicBezTo>
                  <a:pt x="267" y="10790"/>
                  <a:pt x="548" y="11160"/>
                  <a:pt x="833" y="11431"/>
                </a:cubicBezTo>
                <a:cubicBezTo>
                  <a:pt x="1485" y="12045"/>
                  <a:pt x="2171" y="11952"/>
                  <a:pt x="2826" y="11483"/>
                </a:cubicBezTo>
                <a:cubicBezTo>
                  <a:pt x="3030" y="11338"/>
                  <a:pt x="3231" y="11127"/>
                  <a:pt x="3430" y="10889"/>
                </a:cubicBezTo>
                <a:cubicBezTo>
                  <a:pt x="3550" y="10744"/>
                  <a:pt x="3671" y="10618"/>
                  <a:pt x="3790" y="10447"/>
                </a:cubicBezTo>
                <a:cubicBezTo>
                  <a:pt x="4242" y="9806"/>
                  <a:pt x="4687" y="9113"/>
                  <a:pt x="5129" y="8373"/>
                </a:cubicBezTo>
                <a:cubicBezTo>
                  <a:pt x="5570" y="7640"/>
                  <a:pt x="6010" y="6914"/>
                  <a:pt x="6462" y="6313"/>
                </a:cubicBezTo>
                <a:cubicBezTo>
                  <a:pt x="6973" y="5633"/>
                  <a:pt x="7510" y="5322"/>
                  <a:pt x="8048" y="5487"/>
                </a:cubicBezTo>
                <a:cubicBezTo>
                  <a:pt x="8330" y="5620"/>
                  <a:pt x="8603" y="5844"/>
                  <a:pt x="8873" y="6201"/>
                </a:cubicBezTo>
                <a:cubicBezTo>
                  <a:pt x="9209" y="6643"/>
                  <a:pt x="9528" y="7323"/>
                  <a:pt x="9830" y="8050"/>
                </a:cubicBezTo>
                <a:cubicBezTo>
                  <a:pt x="10068" y="8618"/>
                  <a:pt x="10294" y="9285"/>
                  <a:pt x="10511" y="9971"/>
                </a:cubicBezTo>
                <a:cubicBezTo>
                  <a:pt x="10888" y="11160"/>
                  <a:pt x="11250" y="12395"/>
                  <a:pt x="11613" y="13649"/>
                </a:cubicBezTo>
                <a:cubicBezTo>
                  <a:pt x="12141" y="15472"/>
                  <a:pt x="12688" y="17209"/>
                  <a:pt x="13309" y="18549"/>
                </a:cubicBezTo>
                <a:cubicBezTo>
                  <a:pt x="14556" y="21243"/>
                  <a:pt x="16039" y="21600"/>
                  <a:pt x="17424" y="20847"/>
                </a:cubicBezTo>
                <a:cubicBezTo>
                  <a:pt x="18269" y="20392"/>
                  <a:pt x="19105" y="19527"/>
                  <a:pt x="19906" y="18397"/>
                </a:cubicBezTo>
                <a:cubicBezTo>
                  <a:pt x="20486" y="17578"/>
                  <a:pt x="21045" y="16555"/>
                  <a:pt x="21600" y="15505"/>
                </a:cubicBezTo>
                <a:lnTo>
                  <a:pt x="21600" y="15221"/>
                </a:ln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nvGrpSpPr>
          <p:cNvPr id="414" name="Google Shape;414;p2"/>
          <p:cNvGrpSpPr/>
          <p:nvPr/>
        </p:nvGrpSpPr>
        <p:grpSpPr>
          <a:xfrm>
            <a:off x="8291254" y="4067907"/>
            <a:ext cx="1005524" cy="1004570"/>
            <a:chOff x="10271368" y="3892061"/>
            <a:chExt cx="1005524" cy="1004570"/>
          </a:xfrm>
        </p:grpSpPr>
        <p:sp>
          <p:nvSpPr>
            <p:cNvPr id="415" name="Google Shape;415;p2"/>
            <p:cNvSpPr/>
            <p:nvPr/>
          </p:nvSpPr>
          <p:spPr>
            <a:xfrm>
              <a:off x="10398369" y="4019061"/>
              <a:ext cx="878523" cy="877570"/>
            </a:xfrm>
            <a:custGeom>
              <a:rect b="b" l="l" r="r" t="t"/>
              <a:pathLst>
                <a:path extrusionOk="0" h="21600" w="21194">
                  <a:moveTo>
                    <a:pt x="18934" y="13348"/>
                  </a:moveTo>
                  <a:cubicBezTo>
                    <a:pt x="18260" y="12660"/>
                    <a:pt x="17893" y="11753"/>
                    <a:pt x="17893" y="10816"/>
                  </a:cubicBezTo>
                  <a:cubicBezTo>
                    <a:pt x="17893" y="9878"/>
                    <a:pt x="18260" y="8940"/>
                    <a:pt x="18934" y="8284"/>
                  </a:cubicBezTo>
                  <a:lnTo>
                    <a:pt x="19976" y="7221"/>
                  </a:lnTo>
                  <a:cubicBezTo>
                    <a:pt x="21600" y="5564"/>
                    <a:pt x="21600" y="2907"/>
                    <a:pt x="19976" y="1250"/>
                  </a:cubicBezTo>
                  <a:cubicBezTo>
                    <a:pt x="19210" y="469"/>
                    <a:pt x="18169" y="0"/>
                    <a:pt x="17066" y="0"/>
                  </a:cubicBezTo>
                  <a:cubicBezTo>
                    <a:pt x="15963" y="0"/>
                    <a:pt x="14921" y="438"/>
                    <a:pt x="14155" y="1250"/>
                  </a:cubicBezTo>
                  <a:lnTo>
                    <a:pt x="13113" y="2313"/>
                  </a:lnTo>
                  <a:cubicBezTo>
                    <a:pt x="11734" y="3720"/>
                    <a:pt x="9498" y="3720"/>
                    <a:pt x="8119" y="2313"/>
                  </a:cubicBezTo>
                  <a:lnTo>
                    <a:pt x="7077" y="1250"/>
                  </a:lnTo>
                  <a:cubicBezTo>
                    <a:pt x="6311" y="469"/>
                    <a:pt x="5270" y="0"/>
                    <a:pt x="4167" y="0"/>
                  </a:cubicBezTo>
                  <a:cubicBezTo>
                    <a:pt x="3064" y="0"/>
                    <a:pt x="2022" y="438"/>
                    <a:pt x="1256" y="1250"/>
                  </a:cubicBezTo>
                  <a:cubicBezTo>
                    <a:pt x="490" y="2063"/>
                    <a:pt x="31" y="3095"/>
                    <a:pt x="31" y="4220"/>
                  </a:cubicBezTo>
                  <a:cubicBezTo>
                    <a:pt x="31" y="5345"/>
                    <a:pt x="460" y="6408"/>
                    <a:pt x="1256" y="7190"/>
                  </a:cubicBezTo>
                  <a:lnTo>
                    <a:pt x="2298" y="8252"/>
                  </a:lnTo>
                  <a:cubicBezTo>
                    <a:pt x="2972" y="8940"/>
                    <a:pt x="3340" y="9847"/>
                    <a:pt x="3340" y="10784"/>
                  </a:cubicBezTo>
                  <a:cubicBezTo>
                    <a:pt x="3340" y="11722"/>
                    <a:pt x="2972" y="12660"/>
                    <a:pt x="2298" y="13316"/>
                  </a:cubicBezTo>
                  <a:lnTo>
                    <a:pt x="1226" y="14410"/>
                  </a:lnTo>
                  <a:cubicBezTo>
                    <a:pt x="460" y="15192"/>
                    <a:pt x="0" y="16255"/>
                    <a:pt x="0" y="17380"/>
                  </a:cubicBezTo>
                  <a:cubicBezTo>
                    <a:pt x="0" y="18505"/>
                    <a:pt x="429" y="19568"/>
                    <a:pt x="1226" y="20350"/>
                  </a:cubicBezTo>
                  <a:cubicBezTo>
                    <a:pt x="2022" y="21131"/>
                    <a:pt x="3033" y="21600"/>
                    <a:pt x="4136" y="21600"/>
                  </a:cubicBezTo>
                  <a:cubicBezTo>
                    <a:pt x="5239" y="21600"/>
                    <a:pt x="6281" y="21162"/>
                    <a:pt x="7047" y="20350"/>
                  </a:cubicBezTo>
                  <a:lnTo>
                    <a:pt x="8089" y="19287"/>
                  </a:lnTo>
                  <a:cubicBezTo>
                    <a:pt x="8763" y="18599"/>
                    <a:pt x="9651" y="18224"/>
                    <a:pt x="10570" y="18224"/>
                  </a:cubicBezTo>
                  <a:cubicBezTo>
                    <a:pt x="11520" y="18224"/>
                    <a:pt x="12409" y="18599"/>
                    <a:pt x="13052" y="19287"/>
                  </a:cubicBezTo>
                  <a:lnTo>
                    <a:pt x="14094" y="20350"/>
                  </a:lnTo>
                  <a:cubicBezTo>
                    <a:pt x="14860" y="21131"/>
                    <a:pt x="15901" y="21600"/>
                    <a:pt x="17004" y="21600"/>
                  </a:cubicBezTo>
                  <a:cubicBezTo>
                    <a:pt x="18107" y="21600"/>
                    <a:pt x="19149" y="21162"/>
                    <a:pt x="19915" y="20350"/>
                  </a:cubicBezTo>
                  <a:cubicBezTo>
                    <a:pt x="21539" y="18693"/>
                    <a:pt x="21539" y="16036"/>
                    <a:pt x="19915" y="14379"/>
                  </a:cubicBezTo>
                  <a:lnTo>
                    <a:pt x="18934" y="13348"/>
                  </a:ln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16" name="Google Shape;416;p2"/>
            <p:cNvSpPr/>
            <p:nvPr/>
          </p:nvSpPr>
          <p:spPr>
            <a:xfrm>
              <a:off x="10271368" y="3892061"/>
              <a:ext cx="877254" cy="876300"/>
            </a:xfrm>
            <a:custGeom>
              <a:rect b="b" l="l" r="r" t="t"/>
              <a:pathLst>
                <a:path extrusionOk="0" h="21600" w="21193">
                  <a:moveTo>
                    <a:pt x="17028" y="21600"/>
                  </a:moveTo>
                  <a:cubicBezTo>
                    <a:pt x="15924" y="21600"/>
                    <a:pt x="14881" y="21162"/>
                    <a:pt x="14114" y="20348"/>
                  </a:cubicBezTo>
                  <a:lnTo>
                    <a:pt x="13070" y="19283"/>
                  </a:lnTo>
                  <a:cubicBezTo>
                    <a:pt x="12395" y="18595"/>
                    <a:pt x="11506" y="18219"/>
                    <a:pt x="10585" y="18219"/>
                  </a:cubicBezTo>
                  <a:cubicBezTo>
                    <a:pt x="9634" y="18219"/>
                    <a:pt x="8744" y="18595"/>
                    <a:pt x="8100" y="19283"/>
                  </a:cubicBezTo>
                  <a:lnTo>
                    <a:pt x="7057" y="20348"/>
                  </a:lnTo>
                  <a:cubicBezTo>
                    <a:pt x="6290" y="21130"/>
                    <a:pt x="5247" y="21600"/>
                    <a:pt x="4142" y="21600"/>
                  </a:cubicBezTo>
                  <a:cubicBezTo>
                    <a:pt x="3037" y="21600"/>
                    <a:pt x="1994" y="21162"/>
                    <a:pt x="1227" y="20348"/>
                  </a:cubicBezTo>
                  <a:cubicBezTo>
                    <a:pt x="460" y="19565"/>
                    <a:pt x="0" y="18501"/>
                    <a:pt x="0" y="17374"/>
                  </a:cubicBezTo>
                  <a:cubicBezTo>
                    <a:pt x="0" y="16247"/>
                    <a:pt x="430" y="15183"/>
                    <a:pt x="1227" y="14400"/>
                  </a:cubicBezTo>
                  <a:lnTo>
                    <a:pt x="2270" y="13336"/>
                  </a:lnTo>
                  <a:cubicBezTo>
                    <a:pt x="2945" y="12647"/>
                    <a:pt x="3314" y="11739"/>
                    <a:pt x="3314" y="10800"/>
                  </a:cubicBezTo>
                  <a:cubicBezTo>
                    <a:pt x="3314" y="9861"/>
                    <a:pt x="2945" y="8922"/>
                    <a:pt x="2270" y="8264"/>
                  </a:cubicBezTo>
                  <a:lnTo>
                    <a:pt x="1227" y="7200"/>
                  </a:lnTo>
                  <a:cubicBezTo>
                    <a:pt x="460" y="6417"/>
                    <a:pt x="0" y="5353"/>
                    <a:pt x="0" y="4226"/>
                  </a:cubicBezTo>
                  <a:cubicBezTo>
                    <a:pt x="0" y="3099"/>
                    <a:pt x="430" y="2035"/>
                    <a:pt x="1227" y="1252"/>
                  </a:cubicBezTo>
                  <a:cubicBezTo>
                    <a:pt x="2025" y="470"/>
                    <a:pt x="3037" y="0"/>
                    <a:pt x="4142" y="0"/>
                  </a:cubicBezTo>
                  <a:cubicBezTo>
                    <a:pt x="5247" y="0"/>
                    <a:pt x="6290" y="438"/>
                    <a:pt x="7057" y="1252"/>
                  </a:cubicBezTo>
                  <a:lnTo>
                    <a:pt x="8100" y="2317"/>
                  </a:lnTo>
                  <a:cubicBezTo>
                    <a:pt x="9481" y="3725"/>
                    <a:pt x="11720" y="3725"/>
                    <a:pt x="13101" y="2317"/>
                  </a:cubicBezTo>
                  <a:lnTo>
                    <a:pt x="14144" y="1252"/>
                  </a:lnTo>
                  <a:cubicBezTo>
                    <a:pt x="14911" y="470"/>
                    <a:pt x="15955" y="0"/>
                    <a:pt x="17059" y="0"/>
                  </a:cubicBezTo>
                  <a:cubicBezTo>
                    <a:pt x="18164" y="0"/>
                    <a:pt x="19207" y="438"/>
                    <a:pt x="19974" y="1252"/>
                  </a:cubicBezTo>
                  <a:lnTo>
                    <a:pt x="19974" y="1252"/>
                  </a:lnTo>
                  <a:cubicBezTo>
                    <a:pt x="21600" y="2911"/>
                    <a:pt x="21600" y="5572"/>
                    <a:pt x="19974" y="7231"/>
                  </a:cubicBezTo>
                  <a:lnTo>
                    <a:pt x="18931" y="8296"/>
                  </a:lnTo>
                  <a:cubicBezTo>
                    <a:pt x="18256" y="8984"/>
                    <a:pt x="17888" y="9892"/>
                    <a:pt x="17888" y="10831"/>
                  </a:cubicBezTo>
                  <a:cubicBezTo>
                    <a:pt x="17888" y="11770"/>
                    <a:pt x="18256" y="12710"/>
                    <a:pt x="18931" y="13367"/>
                  </a:cubicBezTo>
                  <a:lnTo>
                    <a:pt x="19974" y="14431"/>
                  </a:lnTo>
                  <a:cubicBezTo>
                    <a:pt x="21600" y="16090"/>
                    <a:pt x="21600" y="18751"/>
                    <a:pt x="19974" y="20410"/>
                  </a:cubicBezTo>
                  <a:cubicBezTo>
                    <a:pt x="19176" y="21162"/>
                    <a:pt x="18133" y="21600"/>
                    <a:pt x="17028" y="21600"/>
                  </a:cubicBezTo>
                  <a:close/>
                  <a:moveTo>
                    <a:pt x="10555" y="17593"/>
                  </a:moveTo>
                  <a:cubicBezTo>
                    <a:pt x="11659" y="17593"/>
                    <a:pt x="12702" y="18031"/>
                    <a:pt x="13469" y="18845"/>
                  </a:cubicBezTo>
                  <a:lnTo>
                    <a:pt x="14513" y="19910"/>
                  </a:lnTo>
                  <a:cubicBezTo>
                    <a:pt x="15188" y="20598"/>
                    <a:pt x="16077" y="20974"/>
                    <a:pt x="16998" y="20974"/>
                  </a:cubicBezTo>
                  <a:cubicBezTo>
                    <a:pt x="17949" y="20974"/>
                    <a:pt x="18839" y="20598"/>
                    <a:pt x="19483" y="19910"/>
                  </a:cubicBezTo>
                  <a:cubicBezTo>
                    <a:pt x="20864" y="18501"/>
                    <a:pt x="20864" y="16216"/>
                    <a:pt x="19483" y="14807"/>
                  </a:cubicBezTo>
                  <a:lnTo>
                    <a:pt x="18440" y="13743"/>
                  </a:lnTo>
                  <a:cubicBezTo>
                    <a:pt x="17673" y="12960"/>
                    <a:pt x="17213" y="11896"/>
                    <a:pt x="17213" y="10769"/>
                  </a:cubicBezTo>
                  <a:cubicBezTo>
                    <a:pt x="17213" y="9642"/>
                    <a:pt x="17642" y="8577"/>
                    <a:pt x="18440" y="7795"/>
                  </a:cubicBezTo>
                  <a:lnTo>
                    <a:pt x="19483" y="6730"/>
                  </a:lnTo>
                  <a:cubicBezTo>
                    <a:pt x="20864" y="5322"/>
                    <a:pt x="20864" y="3037"/>
                    <a:pt x="19483" y="1628"/>
                  </a:cubicBezTo>
                  <a:lnTo>
                    <a:pt x="19483" y="1628"/>
                  </a:lnTo>
                  <a:cubicBezTo>
                    <a:pt x="18808" y="939"/>
                    <a:pt x="17918" y="563"/>
                    <a:pt x="16998" y="563"/>
                  </a:cubicBezTo>
                  <a:cubicBezTo>
                    <a:pt x="16047" y="563"/>
                    <a:pt x="15157" y="939"/>
                    <a:pt x="14513" y="1628"/>
                  </a:cubicBezTo>
                  <a:lnTo>
                    <a:pt x="13469" y="2692"/>
                  </a:lnTo>
                  <a:cubicBezTo>
                    <a:pt x="11843" y="4351"/>
                    <a:pt x="9235" y="4351"/>
                    <a:pt x="7609" y="2692"/>
                  </a:cubicBezTo>
                  <a:lnTo>
                    <a:pt x="6566" y="1628"/>
                  </a:lnTo>
                  <a:cubicBezTo>
                    <a:pt x="5891" y="939"/>
                    <a:pt x="5001" y="563"/>
                    <a:pt x="4081" y="563"/>
                  </a:cubicBezTo>
                  <a:cubicBezTo>
                    <a:pt x="3130" y="563"/>
                    <a:pt x="2240" y="939"/>
                    <a:pt x="1595" y="1628"/>
                  </a:cubicBezTo>
                  <a:cubicBezTo>
                    <a:pt x="920" y="2317"/>
                    <a:pt x="552" y="3224"/>
                    <a:pt x="552" y="4163"/>
                  </a:cubicBezTo>
                  <a:cubicBezTo>
                    <a:pt x="552" y="5103"/>
                    <a:pt x="920" y="6042"/>
                    <a:pt x="1595" y="6699"/>
                  </a:cubicBezTo>
                  <a:lnTo>
                    <a:pt x="2639" y="7763"/>
                  </a:lnTo>
                  <a:cubicBezTo>
                    <a:pt x="3406" y="8546"/>
                    <a:pt x="3866" y="9610"/>
                    <a:pt x="3866" y="10737"/>
                  </a:cubicBezTo>
                  <a:cubicBezTo>
                    <a:pt x="3866" y="11864"/>
                    <a:pt x="3436" y="12929"/>
                    <a:pt x="2639" y="13711"/>
                  </a:cubicBezTo>
                  <a:lnTo>
                    <a:pt x="1595" y="14776"/>
                  </a:lnTo>
                  <a:cubicBezTo>
                    <a:pt x="920" y="15464"/>
                    <a:pt x="552" y="16372"/>
                    <a:pt x="552" y="17311"/>
                  </a:cubicBezTo>
                  <a:cubicBezTo>
                    <a:pt x="552" y="18250"/>
                    <a:pt x="920" y="19190"/>
                    <a:pt x="1595" y="19847"/>
                  </a:cubicBezTo>
                  <a:cubicBezTo>
                    <a:pt x="2270" y="20536"/>
                    <a:pt x="3160" y="20911"/>
                    <a:pt x="4081" y="20911"/>
                  </a:cubicBezTo>
                  <a:cubicBezTo>
                    <a:pt x="5032" y="20911"/>
                    <a:pt x="5922" y="20536"/>
                    <a:pt x="6566" y="19847"/>
                  </a:cubicBezTo>
                  <a:lnTo>
                    <a:pt x="7609" y="18783"/>
                  </a:lnTo>
                  <a:cubicBezTo>
                    <a:pt x="8407" y="18031"/>
                    <a:pt x="9450" y="17593"/>
                    <a:pt x="10555" y="17593"/>
                  </a:cubicBezTo>
                  <a:close/>
                </a:path>
              </a:pathLst>
            </a:custGeom>
            <a:solidFill>
              <a:srgbClr val="F8F8F4"/>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17" name="Google Shape;417;p2"/>
          <p:cNvGrpSpPr/>
          <p:nvPr/>
        </p:nvGrpSpPr>
        <p:grpSpPr>
          <a:xfrm>
            <a:off x="9374796" y="2841080"/>
            <a:ext cx="1159857" cy="875030"/>
            <a:chOff x="9593384" y="2815466"/>
            <a:chExt cx="1159857" cy="875030"/>
          </a:xfrm>
        </p:grpSpPr>
        <p:sp>
          <p:nvSpPr>
            <p:cNvPr id="418" name="Google Shape;418;p2"/>
            <p:cNvSpPr/>
            <p:nvPr/>
          </p:nvSpPr>
          <p:spPr>
            <a:xfrm>
              <a:off x="9593384" y="3069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19" name="Google Shape;419;p2"/>
            <p:cNvSpPr/>
            <p:nvPr/>
          </p:nvSpPr>
          <p:spPr>
            <a:xfrm>
              <a:off x="9593384" y="2815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F8F8F4"/>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20" name="Google Shape;420;p2"/>
          <p:cNvGrpSpPr/>
          <p:nvPr/>
        </p:nvGrpSpPr>
        <p:grpSpPr>
          <a:xfrm>
            <a:off x="10477542" y="1844886"/>
            <a:ext cx="1025103" cy="879983"/>
            <a:chOff x="7226299" y="1828799"/>
            <a:chExt cx="1025103" cy="879983"/>
          </a:xfrm>
        </p:grpSpPr>
        <p:sp>
          <p:nvSpPr>
            <p:cNvPr id="421" name="Google Shape;421;p2"/>
            <p:cNvSpPr/>
            <p:nvPr/>
          </p:nvSpPr>
          <p:spPr>
            <a:xfrm>
              <a:off x="7226299" y="1828799"/>
              <a:ext cx="821746" cy="778530"/>
            </a:xfrm>
            <a:custGeom>
              <a:rect b="b" l="l" r="r" t="t"/>
              <a:pathLst>
                <a:path extrusionOk="0" h="21186" w="21048">
                  <a:moveTo>
                    <a:pt x="20101" y="2316"/>
                  </a:moveTo>
                  <a:cubicBezTo>
                    <a:pt x="18833" y="381"/>
                    <a:pt x="16718" y="-414"/>
                    <a:pt x="14571" y="208"/>
                  </a:cubicBezTo>
                  <a:lnTo>
                    <a:pt x="3804" y="3318"/>
                  </a:lnTo>
                  <a:cubicBezTo>
                    <a:pt x="2242" y="3768"/>
                    <a:pt x="1006" y="4943"/>
                    <a:pt x="388" y="6533"/>
                  </a:cubicBezTo>
                  <a:cubicBezTo>
                    <a:pt x="-230" y="8122"/>
                    <a:pt x="-100" y="9885"/>
                    <a:pt x="713" y="11336"/>
                  </a:cubicBezTo>
                  <a:lnTo>
                    <a:pt x="4715" y="18525"/>
                  </a:lnTo>
                  <a:cubicBezTo>
                    <a:pt x="5593" y="20115"/>
                    <a:pt x="7187" y="21117"/>
                    <a:pt x="8911" y="21186"/>
                  </a:cubicBezTo>
                  <a:cubicBezTo>
                    <a:pt x="8976" y="21186"/>
                    <a:pt x="9041" y="21186"/>
                    <a:pt x="9106" y="21186"/>
                  </a:cubicBezTo>
                  <a:cubicBezTo>
                    <a:pt x="10765" y="21186"/>
                    <a:pt x="12327" y="20322"/>
                    <a:pt x="13303" y="18870"/>
                  </a:cubicBezTo>
                  <a:lnTo>
                    <a:pt x="20069" y="8572"/>
                  </a:lnTo>
                  <a:cubicBezTo>
                    <a:pt x="21370" y="6636"/>
                    <a:pt x="21370" y="4252"/>
                    <a:pt x="20101" y="2316"/>
                  </a:cubicBez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2" name="Google Shape;422;p2"/>
            <p:cNvSpPr/>
            <p:nvPr/>
          </p:nvSpPr>
          <p:spPr>
            <a:xfrm>
              <a:off x="7429500" y="1930400"/>
              <a:ext cx="821902" cy="778382"/>
            </a:xfrm>
            <a:custGeom>
              <a:rect b="b" l="l" r="r" t="t"/>
              <a:pathLst>
                <a:path extrusionOk="0" h="21182" w="21052">
                  <a:moveTo>
                    <a:pt x="9106" y="21182"/>
                  </a:moveTo>
                  <a:cubicBezTo>
                    <a:pt x="9041" y="21182"/>
                    <a:pt x="8976" y="21182"/>
                    <a:pt x="8911" y="21182"/>
                  </a:cubicBezTo>
                  <a:cubicBezTo>
                    <a:pt x="7154" y="21113"/>
                    <a:pt x="5593" y="20111"/>
                    <a:pt x="4715" y="18521"/>
                  </a:cubicBezTo>
                  <a:lnTo>
                    <a:pt x="713" y="11332"/>
                  </a:lnTo>
                  <a:cubicBezTo>
                    <a:pt x="-100" y="9846"/>
                    <a:pt x="-230" y="8118"/>
                    <a:pt x="388" y="6529"/>
                  </a:cubicBezTo>
                  <a:cubicBezTo>
                    <a:pt x="1006" y="4939"/>
                    <a:pt x="2242" y="3764"/>
                    <a:pt x="3804" y="3314"/>
                  </a:cubicBezTo>
                  <a:lnTo>
                    <a:pt x="14571" y="204"/>
                  </a:lnTo>
                  <a:cubicBezTo>
                    <a:pt x="16718" y="-418"/>
                    <a:pt x="18833" y="411"/>
                    <a:pt x="20101" y="2312"/>
                  </a:cubicBezTo>
                  <a:cubicBezTo>
                    <a:pt x="21370" y="4248"/>
                    <a:pt x="21370" y="6632"/>
                    <a:pt x="20101" y="8568"/>
                  </a:cubicBezTo>
                  <a:lnTo>
                    <a:pt x="13303" y="18866"/>
                  </a:lnTo>
                  <a:cubicBezTo>
                    <a:pt x="12327" y="20318"/>
                    <a:pt x="10765" y="21182"/>
                    <a:pt x="9106" y="21182"/>
                  </a:cubicBezTo>
                  <a:close/>
                  <a:moveTo>
                    <a:pt x="1266" y="10987"/>
                  </a:moveTo>
                  <a:lnTo>
                    <a:pt x="5268" y="18175"/>
                  </a:lnTo>
                  <a:cubicBezTo>
                    <a:pt x="6048" y="19558"/>
                    <a:pt x="7415" y="20456"/>
                    <a:pt x="8943" y="20491"/>
                  </a:cubicBezTo>
                  <a:cubicBezTo>
                    <a:pt x="10472" y="20560"/>
                    <a:pt x="11904" y="19800"/>
                    <a:pt x="12782" y="18452"/>
                  </a:cubicBezTo>
                  <a:lnTo>
                    <a:pt x="19548" y="8153"/>
                  </a:lnTo>
                  <a:cubicBezTo>
                    <a:pt x="20882" y="6148"/>
                    <a:pt x="20427" y="4006"/>
                    <a:pt x="19548" y="2692"/>
                  </a:cubicBezTo>
                  <a:cubicBezTo>
                    <a:pt x="18670" y="1379"/>
                    <a:pt x="16946" y="204"/>
                    <a:pt x="14734" y="826"/>
                  </a:cubicBezTo>
                  <a:lnTo>
                    <a:pt x="3966" y="3937"/>
                  </a:lnTo>
                  <a:cubicBezTo>
                    <a:pt x="2600" y="4317"/>
                    <a:pt x="1527" y="5354"/>
                    <a:pt x="1006" y="6736"/>
                  </a:cubicBezTo>
                  <a:cubicBezTo>
                    <a:pt x="453" y="8153"/>
                    <a:pt x="551" y="9708"/>
                    <a:pt x="1266" y="10987"/>
                  </a:cubicBezTo>
                  <a:lnTo>
                    <a:pt x="1266" y="10987"/>
                  </a:lnTo>
                  <a:close/>
                </a:path>
              </a:pathLst>
            </a:custGeom>
            <a:solidFill>
              <a:srgbClr val="F8F8F4"/>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23" name="Google Shape;423;p2"/>
          <p:cNvGrpSpPr/>
          <p:nvPr/>
        </p:nvGrpSpPr>
        <p:grpSpPr>
          <a:xfrm>
            <a:off x="9726125" y="4035521"/>
            <a:ext cx="381000" cy="318772"/>
            <a:chOff x="8382000" y="3047999"/>
            <a:chExt cx="381000" cy="318772"/>
          </a:xfrm>
        </p:grpSpPr>
        <p:sp>
          <p:nvSpPr>
            <p:cNvPr id="424" name="Google Shape;424;p2"/>
            <p:cNvSpPr/>
            <p:nvPr/>
          </p:nvSpPr>
          <p:spPr>
            <a:xfrm>
              <a:off x="8458200" y="3098799"/>
              <a:ext cx="304800" cy="267972"/>
            </a:xfrm>
            <a:custGeom>
              <a:rect b="b" l="l" r="r" t="t"/>
              <a:pathLst>
                <a:path extrusionOk="0" h="21600" w="21600">
                  <a:moveTo>
                    <a:pt x="12150" y="0"/>
                  </a:moveTo>
                  <a:lnTo>
                    <a:pt x="9450" y="0"/>
                  </a:lnTo>
                  <a:cubicBezTo>
                    <a:pt x="4230" y="0"/>
                    <a:pt x="0" y="4811"/>
                    <a:pt x="0" y="10851"/>
                  </a:cubicBezTo>
                  <a:cubicBezTo>
                    <a:pt x="0" y="16789"/>
                    <a:pt x="4230" y="21600"/>
                    <a:pt x="9450" y="21600"/>
                  </a:cubicBezTo>
                  <a:lnTo>
                    <a:pt x="12150" y="21600"/>
                  </a:lnTo>
                  <a:cubicBezTo>
                    <a:pt x="17370" y="21600"/>
                    <a:pt x="21600" y="16789"/>
                    <a:pt x="21600" y="10749"/>
                  </a:cubicBezTo>
                  <a:cubicBezTo>
                    <a:pt x="21600" y="4811"/>
                    <a:pt x="17370" y="0"/>
                    <a:pt x="12150" y="0"/>
                  </a:cubicBez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5" name="Google Shape;425;p2"/>
            <p:cNvSpPr/>
            <p:nvPr/>
          </p:nvSpPr>
          <p:spPr>
            <a:xfrm>
              <a:off x="8382000" y="3047999"/>
              <a:ext cx="304800" cy="267972"/>
            </a:xfrm>
            <a:custGeom>
              <a:rect b="b" l="l" r="r" t="t"/>
              <a:pathLst>
                <a:path extrusionOk="0" h="21600" w="21600">
                  <a:moveTo>
                    <a:pt x="12150" y="21600"/>
                  </a:moveTo>
                  <a:lnTo>
                    <a:pt x="9450" y="21600"/>
                  </a:lnTo>
                  <a:cubicBezTo>
                    <a:pt x="4230" y="21600"/>
                    <a:pt x="0" y="16789"/>
                    <a:pt x="0" y="10851"/>
                  </a:cubicBezTo>
                  <a:cubicBezTo>
                    <a:pt x="0" y="4811"/>
                    <a:pt x="4230" y="0"/>
                    <a:pt x="9450" y="0"/>
                  </a:cubicBezTo>
                  <a:lnTo>
                    <a:pt x="12150" y="0"/>
                  </a:lnTo>
                  <a:cubicBezTo>
                    <a:pt x="17370" y="0"/>
                    <a:pt x="21600" y="4811"/>
                    <a:pt x="21600" y="10749"/>
                  </a:cubicBezTo>
                  <a:cubicBezTo>
                    <a:pt x="21510" y="16686"/>
                    <a:pt x="17280" y="21600"/>
                    <a:pt x="12150" y="21600"/>
                  </a:cubicBezTo>
                  <a:close/>
                  <a:moveTo>
                    <a:pt x="9360" y="2047"/>
                  </a:moveTo>
                  <a:cubicBezTo>
                    <a:pt x="5130" y="2047"/>
                    <a:pt x="1710" y="5937"/>
                    <a:pt x="1710" y="10749"/>
                  </a:cubicBezTo>
                  <a:cubicBezTo>
                    <a:pt x="1710" y="15663"/>
                    <a:pt x="5130" y="19553"/>
                    <a:pt x="9360" y="19553"/>
                  </a:cubicBezTo>
                  <a:lnTo>
                    <a:pt x="12060" y="19553"/>
                  </a:lnTo>
                  <a:cubicBezTo>
                    <a:pt x="16290" y="19553"/>
                    <a:pt x="19710" y="15663"/>
                    <a:pt x="19710" y="10851"/>
                  </a:cubicBezTo>
                  <a:cubicBezTo>
                    <a:pt x="19710" y="5937"/>
                    <a:pt x="16290" y="2047"/>
                    <a:pt x="12060" y="2047"/>
                  </a:cubicBezTo>
                  <a:lnTo>
                    <a:pt x="9360" y="2047"/>
                  </a:lnTo>
                  <a:close/>
                </a:path>
              </a:pathLst>
            </a:custGeom>
            <a:solidFill>
              <a:srgbClr val="F8F8F4"/>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26" name="Google Shape;426;p2"/>
          <p:cNvGrpSpPr/>
          <p:nvPr/>
        </p:nvGrpSpPr>
        <p:grpSpPr>
          <a:xfrm>
            <a:off x="9916625" y="475516"/>
            <a:ext cx="381000" cy="1112520"/>
            <a:chOff x="9550400" y="4102100"/>
            <a:chExt cx="381000" cy="1112520"/>
          </a:xfrm>
        </p:grpSpPr>
        <p:sp>
          <p:nvSpPr>
            <p:cNvPr id="427" name="Google Shape;427;p2"/>
            <p:cNvSpPr/>
            <p:nvPr/>
          </p:nvSpPr>
          <p:spPr>
            <a:xfrm>
              <a:off x="9626600" y="4165600"/>
              <a:ext cx="304800" cy="1049020"/>
            </a:xfrm>
            <a:custGeom>
              <a:rect b="b" l="l" r="r" t="t"/>
              <a:pathLst>
                <a:path extrusionOk="0" h="21600" w="21600">
                  <a:moveTo>
                    <a:pt x="10800" y="0"/>
                  </a:moveTo>
                  <a:cubicBezTo>
                    <a:pt x="4860" y="0"/>
                    <a:pt x="0" y="1412"/>
                    <a:pt x="0" y="3138"/>
                  </a:cubicBezTo>
                  <a:lnTo>
                    <a:pt x="0" y="18462"/>
                  </a:lnTo>
                  <a:cubicBezTo>
                    <a:pt x="0" y="20188"/>
                    <a:pt x="4860" y="21600"/>
                    <a:pt x="10800" y="21600"/>
                  </a:cubicBezTo>
                  <a:cubicBezTo>
                    <a:pt x="16740" y="21600"/>
                    <a:pt x="21600" y="20188"/>
                    <a:pt x="21600" y="18462"/>
                  </a:cubicBezTo>
                  <a:lnTo>
                    <a:pt x="21600" y="3138"/>
                  </a:lnTo>
                  <a:cubicBezTo>
                    <a:pt x="21600" y="1412"/>
                    <a:pt x="16830" y="0"/>
                    <a:pt x="10800" y="0"/>
                  </a:cubicBez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8" name="Google Shape;428;p2"/>
            <p:cNvSpPr/>
            <p:nvPr/>
          </p:nvSpPr>
          <p:spPr>
            <a:xfrm>
              <a:off x="9550400" y="4102100"/>
              <a:ext cx="304800" cy="1049020"/>
            </a:xfrm>
            <a:custGeom>
              <a:rect b="b" l="l" r="r" t="t"/>
              <a:pathLst>
                <a:path extrusionOk="0" h="21600" w="21600">
                  <a:moveTo>
                    <a:pt x="10800" y="21600"/>
                  </a:moveTo>
                  <a:cubicBezTo>
                    <a:pt x="4860" y="21600"/>
                    <a:pt x="0" y="20188"/>
                    <a:pt x="0" y="18462"/>
                  </a:cubicBezTo>
                  <a:lnTo>
                    <a:pt x="0" y="3138"/>
                  </a:lnTo>
                  <a:cubicBezTo>
                    <a:pt x="0" y="1412"/>
                    <a:pt x="4860" y="0"/>
                    <a:pt x="10800" y="0"/>
                  </a:cubicBezTo>
                  <a:cubicBezTo>
                    <a:pt x="16740" y="0"/>
                    <a:pt x="21600" y="1412"/>
                    <a:pt x="21600" y="3138"/>
                  </a:cubicBezTo>
                  <a:lnTo>
                    <a:pt x="21600" y="18462"/>
                  </a:lnTo>
                  <a:cubicBezTo>
                    <a:pt x="21600" y="20188"/>
                    <a:pt x="16830" y="21600"/>
                    <a:pt x="10800" y="21600"/>
                  </a:cubicBezTo>
                  <a:close/>
                  <a:moveTo>
                    <a:pt x="10800" y="497"/>
                  </a:moveTo>
                  <a:cubicBezTo>
                    <a:pt x="5850" y="497"/>
                    <a:pt x="1800" y="1674"/>
                    <a:pt x="1800" y="3112"/>
                  </a:cubicBezTo>
                  <a:lnTo>
                    <a:pt x="1800" y="18436"/>
                  </a:lnTo>
                  <a:cubicBezTo>
                    <a:pt x="1800" y="19874"/>
                    <a:pt x="5850" y="21051"/>
                    <a:pt x="10800" y="21051"/>
                  </a:cubicBezTo>
                  <a:cubicBezTo>
                    <a:pt x="15750" y="21051"/>
                    <a:pt x="19800" y="19874"/>
                    <a:pt x="19800" y="18436"/>
                  </a:cubicBezTo>
                  <a:lnTo>
                    <a:pt x="19800" y="3112"/>
                  </a:lnTo>
                  <a:cubicBezTo>
                    <a:pt x="19800" y="1674"/>
                    <a:pt x="15840" y="497"/>
                    <a:pt x="10800" y="497"/>
                  </a:cubicBezTo>
                  <a:close/>
                </a:path>
              </a:pathLst>
            </a:custGeom>
            <a:solidFill>
              <a:srgbClr val="F8F8F4"/>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29" name="Google Shape;429;p2"/>
          <p:cNvGrpSpPr/>
          <p:nvPr/>
        </p:nvGrpSpPr>
        <p:grpSpPr>
          <a:xfrm>
            <a:off x="11091694" y="3390179"/>
            <a:ext cx="381000" cy="1526540"/>
            <a:chOff x="8775700" y="4000500"/>
            <a:chExt cx="381000" cy="1526540"/>
          </a:xfrm>
        </p:grpSpPr>
        <p:sp>
          <p:nvSpPr>
            <p:cNvPr id="430" name="Google Shape;430;p2"/>
            <p:cNvSpPr/>
            <p:nvPr/>
          </p:nvSpPr>
          <p:spPr>
            <a:xfrm>
              <a:off x="8851900" y="4064000"/>
              <a:ext cx="304800" cy="1463040"/>
            </a:xfrm>
            <a:custGeom>
              <a:rect b="b" l="l" r="r" t="t"/>
              <a:pathLst>
                <a:path extrusionOk="0" h="21600" w="21600">
                  <a:moveTo>
                    <a:pt x="10800" y="0"/>
                  </a:moveTo>
                  <a:cubicBezTo>
                    <a:pt x="4860" y="0"/>
                    <a:pt x="0" y="1012"/>
                    <a:pt x="0" y="2250"/>
                  </a:cubicBezTo>
                  <a:lnTo>
                    <a:pt x="0" y="19350"/>
                  </a:lnTo>
                  <a:cubicBezTo>
                    <a:pt x="0" y="20587"/>
                    <a:pt x="4860" y="21600"/>
                    <a:pt x="10800" y="21600"/>
                  </a:cubicBezTo>
                  <a:cubicBezTo>
                    <a:pt x="16740" y="21600"/>
                    <a:pt x="21600" y="20587"/>
                    <a:pt x="21600" y="19350"/>
                  </a:cubicBezTo>
                  <a:lnTo>
                    <a:pt x="21600" y="2250"/>
                  </a:lnTo>
                  <a:cubicBezTo>
                    <a:pt x="21600" y="994"/>
                    <a:pt x="16830" y="0"/>
                    <a:pt x="10800" y="0"/>
                  </a:cubicBez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1" name="Google Shape;431;p2"/>
            <p:cNvSpPr/>
            <p:nvPr/>
          </p:nvSpPr>
          <p:spPr>
            <a:xfrm>
              <a:off x="8775700" y="4000500"/>
              <a:ext cx="304800" cy="1463041"/>
            </a:xfrm>
            <a:custGeom>
              <a:rect b="b" l="l" r="r" t="t"/>
              <a:pathLst>
                <a:path extrusionOk="0" h="21600" w="21600">
                  <a:moveTo>
                    <a:pt x="10800" y="21600"/>
                  </a:moveTo>
                  <a:cubicBezTo>
                    <a:pt x="4860" y="21600"/>
                    <a:pt x="0" y="20588"/>
                    <a:pt x="0" y="19350"/>
                  </a:cubicBezTo>
                  <a:lnTo>
                    <a:pt x="0" y="2250"/>
                  </a:lnTo>
                  <a:cubicBezTo>
                    <a:pt x="0" y="1012"/>
                    <a:pt x="4860" y="0"/>
                    <a:pt x="10800" y="0"/>
                  </a:cubicBezTo>
                  <a:cubicBezTo>
                    <a:pt x="16740" y="0"/>
                    <a:pt x="21600" y="1012"/>
                    <a:pt x="21600" y="2250"/>
                  </a:cubicBezTo>
                  <a:lnTo>
                    <a:pt x="21600" y="19350"/>
                  </a:lnTo>
                  <a:cubicBezTo>
                    <a:pt x="21600" y="20588"/>
                    <a:pt x="16830" y="21600"/>
                    <a:pt x="10800" y="21600"/>
                  </a:cubicBezTo>
                  <a:close/>
                  <a:moveTo>
                    <a:pt x="10800" y="375"/>
                  </a:moveTo>
                  <a:cubicBezTo>
                    <a:pt x="5850" y="375"/>
                    <a:pt x="1800" y="1219"/>
                    <a:pt x="1800" y="2250"/>
                  </a:cubicBezTo>
                  <a:lnTo>
                    <a:pt x="1800" y="19350"/>
                  </a:lnTo>
                  <a:cubicBezTo>
                    <a:pt x="1800" y="20381"/>
                    <a:pt x="5850" y="21225"/>
                    <a:pt x="10800" y="21225"/>
                  </a:cubicBezTo>
                  <a:cubicBezTo>
                    <a:pt x="15750" y="21225"/>
                    <a:pt x="19800" y="20381"/>
                    <a:pt x="19800" y="19350"/>
                  </a:cubicBezTo>
                  <a:lnTo>
                    <a:pt x="19800" y="2250"/>
                  </a:lnTo>
                  <a:cubicBezTo>
                    <a:pt x="19800" y="1219"/>
                    <a:pt x="15840" y="375"/>
                    <a:pt x="10800" y="375"/>
                  </a:cubicBezTo>
                  <a:close/>
                </a:path>
              </a:pathLst>
            </a:custGeom>
            <a:solidFill>
              <a:srgbClr val="F8F8F4"/>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32" name="Google Shape;432;p2"/>
          <p:cNvSpPr txBox="1"/>
          <p:nvPr/>
        </p:nvSpPr>
        <p:spPr>
          <a:xfrm>
            <a:off x="345748" y="4633692"/>
            <a:ext cx="5990001" cy="1946328"/>
          </a:xfrm>
          <a:prstGeom prst="rect">
            <a:avLst/>
          </a:prstGeom>
          <a:noFill/>
          <a:ln>
            <a:noFill/>
          </a:ln>
        </p:spPr>
        <p:txBody>
          <a:bodyPr anchorCtr="0" anchor="t" bIns="45700" lIns="91425" spcFirstLastPara="1" rIns="91425" wrap="square" tIns="45700">
            <a:normAutofit fontScale="92500"/>
          </a:bodyPr>
          <a:lstStyle/>
          <a:p>
            <a:pPr indent="0" lvl="0" marL="0" marR="0" rtl="0" algn="l">
              <a:lnSpc>
                <a:spcPct val="90000"/>
              </a:lnSpc>
              <a:spcBef>
                <a:spcPts val="0"/>
              </a:spcBef>
              <a:spcAft>
                <a:spcPts val="0"/>
              </a:spcAft>
              <a:buClr>
                <a:srgbClr val="FF0000"/>
              </a:buClr>
              <a:buSzPct val="100000"/>
              <a:buFont typeface="Arial"/>
              <a:buNone/>
            </a:pPr>
            <a:r>
              <a:rPr b="1" i="0" lang="en-US" sz="4800" u="none" cap="none" strike="noStrike">
                <a:solidFill>
                  <a:srgbClr val="FF0000"/>
                </a:solidFill>
                <a:latin typeface="Calibri"/>
                <a:ea typeface="Calibri"/>
                <a:cs typeface="Calibri"/>
                <a:sym typeface="Calibri"/>
              </a:rPr>
              <a:t>Information Technology</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ct val="100000"/>
              <a:buFont typeface="Arial"/>
              <a:buNone/>
            </a:pPr>
            <a:r>
              <a:rPr b="1" i="0" lang="en-US" sz="2400" u="none" cap="none" strike="noStrike">
                <a:solidFill>
                  <a:schemeClr val="dk1"/>
                </a:solidFill>
                <a:latin typeface="Calibri"/>
                <a:ea typeface="Calibri"/>
                <a:cs typeface="Calibri"/>
                <a:sym typeface="Calibri"/>
              </a:rPr>
              <a:t>The use of computers to create, process, store, retrieve, and exchange all kinds of electronic data and information.</a:t>
            </a:r>
            <a:endParaRPr b="1" i="0" sz="2400" u="none" cap="none" strike="noStrike">
              <a:solidFill>
                <a:schemeClr val="dk1"/>
              </a:solidFill>
              <a:latin typeface="Calibri"/>
              <a:ea typeface="Calibri"/>
              <a:cs typeface="Calibri"/>
              <a:sym typeface="Calibri"/>
            </a:endParaRPr>
          </a:p>
        </p:txBody>
      </p:sp>
      <p:sp>
        <p:nvSpPr>
          <p:cNvPr id="433" name="Google Shape;433;p2"/>
          <p:cNvSpPr txBox="1"/>
          <p:nvPr/>
        </p:nvSpPr>
        <p:spPr>
          <a:xfrm>
            <a:off x="0" y="6492875"/>
            <a:ext cx="9038400" cy="5232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SzPts val="1400"/>
              <a:buFont typeface="Arial"/>
              <a:buNone/>
            </a:pPr>
            <a:r>
              <a:rPr i="1" lang="en-US" sz="1200">
                <a:solidFill>
                  <a:schemeClr val="dk1"/>
                </a:solidFill>
              </a:rPr>
              <a:t>Image Source:</a:t>
            </a:r>
            <a:r>
              <a:rPr i="1" lang="en-US" sz="1000">
                <a:solidFill>
                  <a:schemeClr val="dk1"/>
                </a:solidFill>
              </a:rPr>
              <a:t> </a:t>
            </a:r>
            <a:r>
              <a:rPr lang="en-US" sz="1200" u="sng">
                <a:solidFill>
                  <a:schemeClr val="hlink"/>
                </a:solidFill>
                <a:latin typeface="Calibri"/>
                <a:ea typeface="Calibri"/>
                <a:cs typeface="Calibri"/>
                <a:sym typeface="Calibri"/>
                <a:hlinkClick r:id="rId4"/>
              </a:rPr>
              <a:t>https://www.andplus.com/blog/hardware/software-integration-custom-apps-for-complex-instruments</a:t>
            </a:r>
            <a:r>
              <a:rPr lang="en-US"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t/>
            </a:r>
            <a:endParaRPr i="1" sz="16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3"/>
          <p:cNvSpPr txBox="1"/>
          <p:nvPr>
            <p:ph type="title"/>
          </p:nvPr>
        </p:nvSpPr>
        <p:spPr>
          <a:xfrm>
            <a:off x="1579418" y="884942"/>
            <a:ext cx="8803243" cy="85723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0000"/>
              </a:buClr>
              <a:buSzPts val="3600"/>
              <a:buFont typeface="Calibri"/>
              <a:buNone/>
            </a:pPr>
            <a:r>
              <a:rPr b="1" lang="en-US">
                <a:solidFill>
                  <a:srgbClr val="FF0000"/>
                </a:solidFill>
              </a:rPr>
              <a:t>Information Technology </a:t>
            </a:r>
            <a:r>
              <a:rPr b="1" lang="en-US"/>
              <a:t>for </a:t>
            </a:r>
            <a:r>
              <a:rPr b="1" lang="en-US">
                <a:solidFill>
                  <a:srgbClr val="08A5EF"/>
                </a:solidFill>
              </a:rPr>
              <a:t>Academic Uses</a:t>
            </a:r>
            <a:endParaRPr/>
          </a:p>
        </p:txBody>
      </p:sp>
      <p:sp>
        <p:nvSpPr>
          <p:cNvPr id="439" name="Google Shape;439;p3"/>
          <p:cNvSpPr txBox="1"/>
          <p:nvPr/>
        </p:nvSpPr>
        <p:spPr>
          <a:xfrm>
            <a:off x="1694378" y="1611545"/>
            <a:ext cx="8803243" cy="397031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800"/>
              <a:buFont typeface="Arial"/>
              <a:buNone/>
            </a:pPr>
            <a:r>
              <a:rPr b="0" i="0" lang="en-US" sz="2800" u="none" cap="none" strike="noStrike">
                <a:solidFill>
                  <a:schemeClr val="dk1"/>
                </a:solidFill>
                <a:latin typeface="Calibri"/>
                <a:ea typeface="Calibri"/>
                <a:cs typeface="Calibri"/>
                <a:sym typeface="Calibri"/>
              </a:rPr>
              <a:t>Across Indonesia higher education the lure of the new information technologies remains as uncertain as it is unsettling. While few doubt that information technology (IT) has the potential to enhance teaching and learning, there is no agreement on how that technology should be used to boost academic productivity--or whether such an increase is in itself a valid goal if its enhancement means substituting technology for the more traditional, labor intensive rhythms of higher education.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4"/>
          <p:cNvSpPr txBox="1"/>
          <p:nvPr>
            <p:ph type="title"/>
          </p:nvPr>
        </p:nvSpPr>
        <p:spPr>
          <a:xfrm>
            <a:off x="1168402" y="1041967"/>
            <a:ext cx="9187541"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alibri"/>
              <a:buNone/>
            </a:pPr>
            <a:r>
              <a:rPr b="1" lang="en-US"/>
              <a:t>Enhancing productivity with </a:t>
            </a:r>
            <a:r>
              <a:rPr b="1" lang="en-US">
                <a:solidFill>
                  <a:srgbClr val="FF0000"/>
                </a:solidFill>
              </a:rPr>
              <a:t>information technology</a:t>
            </a:r>
            <a:endParaRPr/>
          </a:p>
        </p:txBody>
      </p:sp>
      <p:sp>
        <p:nvSpPr>
          <p:cNvPr id="445" name="Google Shape;445;p4"/>
          <p:cNvSpPr txBox="1"/>
          <p:nvPr>
            <p:ph idx="1" type="body"/>
          </p:nvPr>
        </p:nvSpPr>
        <p:spPr>
          <a:xfrm>
            <a:off x="1828801" y="2367530"/>
            <a:ext cx="7866744" cy="2772506"/>
          </a:xfrm>
          <a:prstGeom prst="rect">
            <a:avLst/>
          </a:prstGeom>
          <a:solidFill>
            <a:schemeClr val="lt1"/>
          </a:solid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lang="en-US" sz="3200"/>
              <a:t>Using information technology to enhance productivity will increase the ratio of capital cost to labor cost in the academic budget, whether or not overall costs can be reduced. Larger capital-labor ratios represent a shift away from the handicraft mentality.</a:t>
            </a:r>
            <a:endParaRPr/>
          </a:p>
        </p:txBody>
      </p:sp>
      <p:pic>
        <p:nvPicPr>
          <p:cNvPr id="446" name="Google Shape;446;p4"/>
          <p:cNvPicPr preferRelativeResize="0"/>
          <p:nvPr/>
        </p:nvPicPr>
        <p:blipFill rotWithShape="1">
          <a:blip r:embed="rId3">
            <a:alphaModFix/>
          </a:blip>
          <a:srcRect b="0" l="0" r="0" t="0"/>
          <a:stretch/>
        </p:blipFill>
        <p:spPr>
          <a:xfrm>
            <a:off x="9695545" y="371928"/>
            <a:ext cx="2264407" cy="1747157"/>
          </a:xfrm>
          <a:prstGeom prst="rect">
            <a:avLst/>
          </a:prstGeom>
          <a:noFill/>
          <a:ln>
            <a:noFill/>
          </a:ln>
        </p:spPr>
      </p:pic>
      <p:sp>
        <p:nvSpPr>
          <p:cNvPr id="447" name="Google Shape;447;p4"/>
          <p:cNvSpPr txBox="1"/>
          <p:nvPr/>
        </p:nvSpPr>
        <p:spPr>
          <a:xfrm>
            <a:off x="0" y="6492875"/>
            <a:ext cx="12393600" cy="323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500" u="none" cap="none" strike="noStrike">
                <a:solidFill>
                  <a:srgbClr val="000000"/>
                </a:solidFill>
                <a:latin typeface="Arial"/>
                <a:ea typeface="Arial"/>
                <a:cs typeface="Arial"/>
                <a:sym typeface="Arial"/>
              </a:rPr>
              <a:t>Image Source: </a:t>
            </a:r>
            <a:r>
              <a:rPr i="1" lang="en-US" sz="1500" u="sng">
                <a:solidFill>
                  <a:schemeClr val="hlink"/>
                </a:solidFill>
                <a:hlinkClick r:id="rId4"/>
              </a:rPr>
              <a:t>https://www.eemits.co.uk/why-trbocall</a:t>
            </a:r>
            <a:r>
              <a:rPr i="1" lang="en-US" sz="1500" u="none">
                <a:solidFill>
                  <a:srgbClr val="000000"/>
                </a:solidFill>
              </a:rPr>
              <a:t> </a:t>
            </a:r>
            <a:endParaRPr b="0" i="0" sz="13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5"/>
          <p:cNvSpPr txBox="1"/>
          <p:nvPr>
            <p:ph type="title"/>
          </p:nvPr>
        </p:nvSpPr>
        <p:spPr>
          <a:xfrm>
            <a:off x="5116786" y="365125"/>
            <a:ext cx="6237013"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Major investments in the new technologies</a:t>
            </a:r>
            <a:endParaRPr/>
          </a:p>
        </p:txBody>
      </p:sp>
      <p:sp>
        <p:nvSpPr>
          <p:cNvPr id="453" name="Google Shape;453;p5"/>
          <p:cNvSpPr txBox="1"/>
          <p:nvPr>
            <p:ph idx="1" type="body"/>
          </p:nvPr>
        </p:nvSpPr>
        <p:spPr>
          <a:xfrm>
            <a:off x="5259457" y="1690688"/>
            <a:ext cx="6237013" cy="4351338"/>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lnSpc>
                <a:spcPct val="90000"/>
              </a:lnSpc>
              <a:spcBef>
                <a:spcPts val="0"/>
              </a:spcBef>
              <a:spcAft>
                <a:spcPts val="0"/>
              </a:spcAft>
              <a:buClr>
                <a:schemeClr val="dk1"/>
              </a:buClr>
              <a:buSzPct val="100000"/>
              <a:buNone/>
            </a:pPr>
            <a:r>
              <a:rPr lang="en-US"/>
              <a:t>Most institutions have made major investments in the new technologies, distributing computing capacity across their campuses, linking faculty with students as well as with one another, and generally providing the necessary IT infrastructure that is a precondition to faculty involvement. </a:t>
            </a:r>
            <a:endParaRPr/>
          </a:p>
          <a:p>
            <a:pPr indent="0" lvl="0" marL="0" rtl="0" algn="just">
              <a:lnSpc>
                <a:spcPct val="90000"/>
              </a:lnSpc>
              <a:spcBef>
                <a:spcPts val="1000"/>
              </a:spcBef>
              <a:spcAft>
                <a:spcPts val="0"/>
              </a:spcAft>
              <a:buClr>
                <a:schemeClr val="dk1"/>
              </a:buClr>
              <a:buSzPct val="100000"/>
              <a:buNone/>
            </a:pPr>
            <a:r>
              <a:rPr lang="en-US"/>
              <a:t>The issue in this scenario are any overarching sense of purpose along with any practical sense of what the shape and consequences of successful innovations might look like and any sense of urgency which should derive from the realization that in someone else's hands information technology threatens higher education's historic monopoly over the certification of students. </a:t>
            </a:r>
            <a:endParaRPr/>
          </a:p>
          <a:p>
            <a:pPr indent="0" lvl="0" marL="0" rtl="0" algn="just">
              <a:lnSpc>
                <a:spcPct val="90000"/>
              </a:lnSpc>
              <a:spcBef>
                <a:spcPts val="1000"/>
              </a:spcBef>
              <a:spcAft>
                <a:spcPts val="0"/>
              </a:spcAft>
              <a:buClr>
                <a:schemeClr val="dk1"/>
              </a:buClr>
              <a:buSzPct val="100000"/>
              <a:buNone/>
            </a:pPr>
            <a:r>
              <a:rPr lang="en-US"/>
              <a:t>There are three major advantages in applying IT into academic uses, those are:</a:t>
            </a:r>
            <a:endParaRPr/>
          </a:p>
        </p:txBody>
      </p:sp>
      <p:pic>
        <p:nvPicPr>
          <p:cNvPr id="454" name="Google Shape;454;p5"/>
          <p:cNvPicPr preferRelativeResize="0"/>
          <p:nvPr/>
        </p:nvPicPr>
        <p:blipFill rotWithShape="1">
          <a:blip r:embed="rId3">
            <a:alphaModFix/>
          </a:blip>
          <a:srcRect b="0" l="4635" r="4636" t="0"/>
          <a:stretch/>
        </p:blipFill>
        <p:spPr>
          <a:xfrm>
            <a:off x="2" y="1"/>
            <a:ext cx="5040585" cy="5721349"/>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455" name="Google Shape;455;p5"/>
          <p:cNvSpPr/>
          <p:nvPr/>
        </p:nvSpPr>
        <p:spPr>
          <a:xfrm>
            <a:off x="1" y="1102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nvGrpSpPr>
          <p:cNvPr id="456" name="Google Shape;456;p5"/>
          <p:cNvGrpSpPr/>
          <p:nvPr/>
        </p:nvGrpSpPr>
        <p:grpSpPr>
          <a:xfrm>
            <a:off x="3660244" y="4533857"/>
            <a:ext cx="381000" cy="318772"/>
            <a:chOff x="8382000" y="3047999"/>
            <a:chExt cx="381000" cy="318772"/>
          </a:xfrm>
        </p:grpSpPr>
        <p:sp>
          <p:nvSpPr>
            <p:cNvPr id="457" name="Google Shape;457;p5"/>
            <p:cNvSpPr/>
            <p:nvPr/>
          </p:nvSpPr>
          <p:spPr>
            <a:xfrm>
              <a:off x="8458200" y="3098799"/>
              <a:ext cx="304800" cy="267972"/>
            </a:xfrm>
            <a:custGeom>
              <a:rect b="b" l="l" r="r" t="t"/>
              <a:pathLst>
                <a:path extrusionOk="0" h="21600" w="21600">
                  <a:moveTo>
                    <a:pt x="12150" y="0"/>
                  </a:moveTo>
                  <a:lnTo>
                    <a:pt x="9450" y="0"/>
                  </a:lnTo>
                  <a:cubicBezTo>
                    <a:pt x="4230" y="0"/>
                    <a:pt x="0" y="4811"/>
                    <a:pt x="0" y="10851"/>
                  </a:cubicBezTo>
                  <a:cubicBezTo>
                    <a:pt x="0" y="16789"/>
                    <a:pt x="4230" y="21600"/>
                    <a:pt x="9450" y="21600"/>
                  </a:cubicBezTo>
                  <a:lnTo>
                    <a:pt x="12150" y="21600"/>
                  </a:lnTo>
                  <a:cubicBezTo>
                    <a:pt x="17370" y="21600"/>
                    <a:pt x="21600" y="16789"/>
                    <a:pt x="21600" y="10749"/>
                  </a:cubicBezTo>
                  <a:cubicBezTo>
                    <a:pt x="21600" y="4811"/>
                    <a:pt x="17370" y="0"/>
                    <a:pt x="12150" y="0"/>
                  </a:cubicBez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58" name="Google Shape;458;p5"/>
            <p:cNvSpPr/>
            <p:nvPr/>
          </p:nvSpPr>
          <p:spPr>
            <a:xfrm>
              <a:off x="8382000" y="3047999"/>
              <a:ext cx="304800" cy="267972"/>
            </a:xfrm>
            <a:custGeom>
              <a:rect b="b" l="l" r="r" t="t"/>
              <a:pathLst>
                <a:path extrusionOk="0" h="21600" w="21600">
                  <a:moveTo>
                    <a:pt x="12150" y="21600"/>
                  </a:moveTo>
                  <a:lnTo>
                    <a:pt x="9450" y="21600"/>
                  </a:lnTo>
                  <a:cubicBezTo>
                    <a:pt x="4230" y="21600"/>
                    <a:pt x="0" y="16789"/>
                    <a:pt x="0" y="10851"/>
                  </a:cubicBezTo>
                  <a:cubicBezTo>
                    <a:pt x="0" y="4811"/>
                    <a:pt x="4230" y="0"/>
                    <a:pt x="9450" y="0"/>
                  </a:cubicBezTo>
                  <a:lnTo>
                    <a:pt x="12150" y="0"/>
                  </a:lnTo>
                  <a:cubicBezTo>
                    <a:pt x="17370" y="0"/>
                    <a:pt x="21600" y="4811"/>
                    <a:pt x="21600" y="10749"/>
                  </a:cubicBezTo>
                  <a:cubicBezTo>
                    <a:pt x="21510" y="16686"/>
                    <a:pt x="17280" y="21600"/>
                    <a:pt x="12150" y="21600"/>
                  </a:cubicBezTo>
                  <a:close/>
                  <a:moveTo>
                    <a:pt x="9360" y="2047"/>
                  </a:moveTo>
                  <a:cubicBezTo>
                    <a:pt x="5130" y="2047"/>
                    <a:pt x="1710" y="5937"/>
                    <a:pt x="1710" y="10749"/>
                  </a:cubicBezTo>
                  <a:cubicBezTo>
                    <a:pt x="1710" y="15663"/>
                    <a:pt x="5130" y="19553"/>
                    <a:pt x="9360" y="19553"/>
                  </a:cubicBezTo>
                  <a:lnTo>
                    <a:pt x="12060" y="19553"/>
                  </a:lnTo>
                  <a:cubicBezTo>
                    <a:pt x="16290" y="19553"/>
                    <a:pt x="19710" y="15663"/>
                    <a:pt x="19710" y="10851"/>
                  </a:cubicBezTo>
                  <a:cubicBezTo>
                    <a:pt x="19710" y="5937"/>
                    <a:pt x="16290" y="2047"/>
                    <a:pt x="12060" y="2047"/>
                  </a:cubicBezTo>
                  <a:lnTo>
                    <a:pt x="9360" y="2047"/>
                  </a:lnTo>
                  <a:close/>
                </a:path>
              </a:pathLst>
            </a:custGeom>
            <a:solidFill>
              <a:srgbClr val="F8F8F4"/>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59" name="Google Shape;459;p5"/>
          <p:cNvGrpSpPr/>
          <p:nvPr/>
        </p:nvGrpSpPr>
        <p:grpSpPr>
          <a:xfrm>
            <a:off x="3232715" y="3474684"/>
            <a:ext cx="1159857" cy="875030"/>
            <a:chOff x="9593384" y="2815466"/>
            <a:chExt cx="1159857" cy="875030"/>
          </a:xfrm>
        </p:grpSpPr>
        <p:sp>
          <p:nvSpPr>
            <p:cNvPr id="460" name="Google Shape;460;p5"/>
            <p:cNvSpPr/>
            <p:nvPr/>
          </p:nvSpPr>
          <p:spPr>
            <a:xfrm>
              <a:off x="9593384" y="3069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61" name="Google Shape;461;p5"/>
            <p:cNvSpPr/>
            <p:nvPr/>
          </p:nvSpPr>
          <p:spPr>
            <a:xfrm>
              <a:off x="9593384" y="2815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F8F8F4"/>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62" name="Google Shape;462;p5"/>
          <p:cNvSpPr txBox="1"/>
          <p:nvPr/>
        </p:nvSpPr>
        <p:spPr>
          <a:xfrm>
            <a:off x="0" y="6091400"/>
            <a:ext cx="9168300" cy="785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500" u="none" cap="none" strike="noStrike">
                <a:solidFill>
                  <a:srgbClr val="000000"/>
                </a:solidFill>
                <a:latin typeface="Arial"/>
                <a:ea typeface="Arial"/>
                <a:cs typeface="Arial"/>
                <a:sym typeface="Arial"/>
              </a:rPr>
              <a:t>Image Source: </a:t>
            </a:r>
            <a:r>
              <a:rPr i="1" lang="en-US" sz="1500" u="sng">
                <a:solidFill>
                  <a:schemeClr val="hlink"/>
                </a:solidFill>
                <a:hlinkClick r:id="rId4"/>
              </a:rPr>
              <a:t>https://mkempresas.com.br/impactos-da-tecnologia-na-contabilidade/copia-de-blog-impactos-da-tecnologia-na-contabilidade-2/</a:t>
            </a:r>
            <a:r>
              <a:rPr i="1" lang="en-US" sz="1500"/>
              <a:t> </a:t>
            </a:r>
            <a:endParaRPr b="0" i="0" sz="13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pic>
        <p:nvPicPr>
          <p:cNvPr id="468" name="Google Shape;468;p6"/>
          <p:cNvPicPr preferRelativeResize="0"/>
          <p:nvPr>
            <p:ph idx="2" type="pic"/>
          </p:nvPr>
        </p:nvPicPr>
        <p:blipFill rotWithShape="1">
          <a:blip r:embed="rId3">
            <a:alphaModFix/>
          </a:blip>
          <a:srcRect b="0" l="45273" r="45273" t="0"/>
          <a:stretch/>
        </p:blipFill>
        <p:spPr>
          <a:xfrm>
            <a:off x="8013372" y="0"/>
            <a:ext cx="4167187" cy="5016500"/>
          </a:xfrm>
          <a:prstGeom prst="rect">
            <a:avLst/>
          </a:prstGeom>
          <a:noFill/>
          <a:ln>
            <a:noFill/>
          </a:ln>
        </p:spPr>
      </p:pic>
      <p:sp>
        <p:nvSpPr>
          <p:cNvPr id="469" name="Google Shape;469;p6"/>
          <p:cNvSpPr txBox="1"/>
          <p:nvPr>
            <p:ph type="title"/>
          </p:nvPr>
        </p:nvSpPr>
        <p:spPr>
          <a:xfrm>
            <a:off x="2095034" y="193964"/>
            <a:ext cx="7755548" cy="12398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000"/>
              <a:buFont typeface="Calibri"/>
              <a:buNone/>
            </a:pPr>
            <a:r>
              <a:rPr b="1" lang="en-US" sz="4000"/>
              <a:t>Difference in cost between labor and technology-based</a:t>
            </a:r>
            <a:endParaRPr/>
          </a:p>
        </p:txBody>
      </p:sp>
      <p:sp>
        <p:nvSpPr>
          <p:cNvPr id="470" name="Google Shape;470;p6"/>
          <p:cNvSpPr txBox="1"/>
          <p:nvPr>
            <p:ph idx="1" type="body"/>
          </p:nvPr>
        </p:nvSpPr>
        <p:spPr>
          <a:xfrm>
            <a:off x="838200" y="1772814"/>
            <a:ext cx="6657109" cy="389346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lnSpc>
                <a:spcPct val="90000"/>
              </a:lnSpc>
              <a:spcBef>
                <a:spcPts val="0"/>
              </a:spcBef>
              <a:spcAft>
                <a:spcPts val="0"/>
              </a:spcAft>
              <a:buClr>
                <a:schemeClr val="dk1"/>
              </a:buClr>
              <a:buSzPct val="100000"/>
              <a:buNone/>
            </a:pPr>
            <a:r>
              <a:rPr lang="en-US"/>
              <a:t>Real labor costs tend to rise with economy-wide productivity gains , whereas technology-based costs tend to decline due to learning-curve effects, scale economies in production, and continued innovation. Increasing technology's share of cost will reduce overall cost growth until the rate differential reduces technology's share to the point where labor again dominates. Given the differential growth rates of labor and technology, one can expect positive long-term returns on investment even when returns are negligible during the first few years. </a:t>
            </a:r>
            <a:endParaRPr/>
          </a:p>
          <a:p>
            <a:pPr indent="-64135" lvl="0" marL="228600" rtl="0" algn="l">
              <a:lnSpc>
                <a:spcPct val="90000"/>
              </a:lnSpc>
              <a:spcBef>
                <a:spcPts val="1000"/>
              </a:spcBef>
              <a:spcAft>
                <a:spcPts val="0"/>
              </a:spcAft>
              <a:buClr>
                <a:schemeClr val="dk1"/>
              </a:buClr>
              <a:buSzPct val="100000"/>
              <a:buNone/>
            </a:pPr>
            <a:r>
              <a:t/>
            </a:r>
            <a:endParaRPr/>
          </a:p>
        </p:txBody>
      </p:sp>
      <p:sp>
        <p:nvSpPr>
          <p:cNvPr id="471" name="Google Shape;471;p6"/>
          <p:cNvSpPr/>
          <p:nvPr/>
        </p:nvSpPr>
        <p:spPr>
          <a:xfrm>
            <a:off x="9156356" y="420129"/>
            <a:ext cx="3035644" cy="5239266"/>
          </a:xfrm>
          <a:custGeom>
            <a:rect b="b" l="l" r="r" t="t"/>
            <a:pathLst>
              <a:path extrusionOk="0" h="5239266" w="3035644">
                <a:moveTo>
                  <a:pt x="2619633" y="0"/>
                </a:moveTo>
                <a:cubicBezTo>
                  <a:pt x="2710057" y="0"/>
                  <a:pt x="2799411" y="4582"/>
                  <a:pt x="2887476" y="13525"/>
                </a:cubicBezTo>
                <a:lnTo>
                  <a:pt x="3035644" y="36138"/>
                </a:lnTo>
                <a:lnTo>
                  <a:pt x="3035644" y="5203128"/>
                </a:lnTo>
                <a:lnTo>
                  <a:pt x="2887476" y="5225741"/>
                </a:lnTo>
                <a:cubicBezTo>
                  <a:pt x="2799411" y="5234685"/>
                  <a:pt x="2710057" y="5239266"/>
                  <a:pt x="2619633" y="5239266"/>
                </a:cubicBezTo>
                <a:cubicBezTo>
                  <a:pt x="1172850" y="5239266"/>
                  <a:pt x="0" y="4066416"/>
                  <a:pt x="0" y="2619633"/>
                </a:cubicBezTo>
                <a:cubicBezTo>
                  <a:pt x="0" y="1172850"/>
                  <a:pt x="1172850" y="0"/>
                  <a:pt x="2619633" y="0"/>
                </a:cubicBezTo>
                <a:close/>
              </a:path>
            </a:pathLst>
          </a:custGeom>
          <a:solidFill>
            <a:srgbClr val="424242">
              <a:alpha val="7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nvGrpSpPr>
          <p:cNvPr id="472" name="Google Shape;472;p6"/>
          <p:cNvGrpSpPr/>
          <p:nvPr/>
        </p:nvGrpSpPr>
        <p:grpSpPr>
          <a:xfrm>
            <a:off x="878890" y="144480"/>
            <a:ext cx="1289304" cy="1289304"/>
            <a:chOff x="1382806" y="3668806"/>
            <a:chExt cx="3025588" cy="3025589"/>
          </a:xfrm>
        </p:grpSpPr>
        <p:sp>
          <p:nvSpPr>
            <p:cNvPr id="473" name="Google Shape;473;p6"/>
            <p:cNvSpPr/>
            <p:nvPr/>
          </p:nvSpPr>
          <p:spPr>
            <a:xfrm>
              <a:off x="1382806" y="3668806"/>
              <a:ext cx="3025588" cy="3025588"/>
            </a:xfrm>
            <a:prstGeom prst="rect">
              <a:avLst/>
            </a:prstGeom>
            <a:solidFill>
              <a:srgbClr val="16A08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74" name="Google Shape;474;p6"/>
            <p:cNvSpPr/>
            <p:nvPr/>
          </p:nvSpPr>
          <p:spPr>
            <a:xfrm>
              <a:off x="2364325" y="4902748"/>
              <a:ext cx="2044069" cy="1791647"/>
            </a:xfrm>
            <a:custGeom>
              <a:rect b="b" l="l" r="r" t="t"/>
              <a:pathLst>
                <a:path extrusionOk="0" h="1791647" w="2044069">
                  <a:moveTo>
                    <a:pt x="589173" y="683382"/>
                  </a:moveTo>
                  <a:lnTo>
                    <a:pt x="731601" y="683382"/>
                  </a:lnTo>
                  <a:lnTo>
                    <a:pt x="731601" y="908894"/>
                  </a:lnTo>
                  <a:cubicBezTo>
                    <a:pt x="686103" y="960327"/>
                    <a:pt x="641347" y="999396"/>
                    <a:pt x="597333" y="1026101"/>
                  </a:cubicBezTo>
                  <a:cubicBezTo>
                    <a:pt x="553319" y="1052806"/>
                    <a:pt x="505101" y="1066159"/>
                    <a:pt x="452679" y="1066159"/>
                  </a:cubicBezTo>
                  <a:cubicBezTo>
                    <a:pt x="390366" y="1066159"/>
                    <a:pt x="341654" y="1050334"/>
                    <a:pt x="306541" y="1018683"/>
                  </a:cubicBezTo>
                  <a:cubicBezTo>
                    <a:pt x="271429" y="987032"/>
                    <a:pt x="253872" y="943512"/>
                    <a:pt x="253872" y="888123"/>
                  </a:cubicBezTo>
                  <a:cubicBezTo>
                    <a:pt x="253872" y="855484"/>
                    <a:pt x="260054" y="826553"/>
                    <a:pt x="272418" y="801331"/>
                  </a:cubicBezTo>
                  <a:cubicBezTo>
                    <a:pt x="284781" y="776109"/>
                    <a:pt x="304316" y="754597"/>
                    <a:pt x="331021" y="736793"/>
                  </a:cubicBezTo>
                  <a:cubicBezTo>
                    <a:pt x="357727" y="718989"/>
                    <a:pt x="392345" y="705637"/>
                    <a:pt x="434875" y="696735"/>
                  </a:cubicBezTo>
                  <a:cubicBezTo>
                    <a:pt x="477406" y="687833"/>
                    <a:pt x="528839" y="683382"/>
                    <a:pt x="589173" y="683382"/>
                  </a:cubicBezTo>
                  <a:close/>
                  <a:moveTo>
                    <a:pt x="480868" y="121085"/>
                  </a:moveTo>
                  <a:cubicBezTo>
                    <a:pt x="528344" y="121085"/>
                    <a:pt x="568156" y="126031"/>
                    <a:pt x="600300" y="135922"/>
                  </a:cubicBezTo>
                  <a:cubicBezTo>
                    <a:pt x="632447" y="145814"/>
                    <a:pt x="658163" y="161144"/>
                    <a:pt x="677449" y="181914"/>
                  </a:cubicBezTo>
                  <a:cubicBezTo>
                    <a:pt x="696736" y="202685"/>
                    <a:pt x="710584" y="228649"/>
                    <a:pt x="718991" y="259806"/>
                  </a:cubicBezTo>
                  <a:cubicBezTo>
                    <a:pt x="727398" y="290962"/>
                    <a:pt x="731602" y="327311"/>
                    <a:pt x="731601" y="368853"/>
                  </a:cubicBezTo>
                  <a:lnTo>
                    <a:pt x="731601" y="448969"/>
                  </a:lnTo>
                  <a:lnTo>
                    <a:pt x="602526" y="448968"/>
                  </a:lnTo>
                  <a:cubicBezTo>
                    <a:pt x="484824" y="448969"/>
                    <a:pt x="381465" y="457871"/>
                    <a:pt x="292448" y="475674"/>
                  </a:cubicBezTo>
                  <a:lnTo>
                    <a:pt x="272832" y="481104"/>
                  </a:lnTo>
                  <a:lnTo>
                    <a:pt x="0" y="244432"/>
                  </a:lnTo>
                  <a:lnTo>
                    <a:pt x="28361" y="254613"/>
                  </a:lnTo>
                  <a:cubicBezTo>
                    <a:pt x="44186" y="254612"/>
                    <a:pt x="64710" y="247690"/>
                    <a:pt x="89931" y="233842"/>
                  </a:cubicBezTo>
                  <a:cubicBezTo>
                    <a:pt x="115154" y="219995"/>
                    <a:pt x="146558" y="204664"/>
                    <a:pt x="184142" y="187849"/>
                  </a:cubicBezTo>
                  <a:cubicBezTo>
                    <a:pt x="221727" y="171034"/>
                    <a:pt x="265000" y="155703"/>
                    <a:pt x="313960" y="141856"/>
                  </a:cubicBezTo>
                  <a:cubicBezTo>
                    <a:pt x="362919" y="128010"/>
                    <a:pt x="418556" y="121085"/>
                    <a:pt x="480868" y="121085"/>
                  </a:cubicBezTo>
                  <a:close/>
                  <a:moveTo>
                    <a:pt x="994340" y="0"/>
                  </a:moveTo>
                  <a:lnTo>
                    <a:pt x="2044069" y="910605"/>
                  </a:lnTo>
                  <a:lnTo>
                    <a:pt x="2044069" y="1791647"/>
                  </a:lnTo>
                  <a:lnTo>
                    <a:pt x="683194" y="1791647"/>
                  </a:lnTo>
                  <a:lnTo>
                    <a:pt x="28861" y="1224035"/>
                  </a:lnTo>
                  <a:lnTo>
                    <a:pt x="95124" y="1268675"/>
                  </a:lnTo>
                  <a:cubicBezTo>
                    <a:pt x="120593" y="1282276"/>
                    <a:pt x="148041" y="1293650"/>
                    <a:pt x="177466" y="1302799"/>
                  </a:cubicBezTo>
                  <a:cubicBezTo>
                    <a:pt x="236316" y="1321097"/>
                    <a:pt x="300854" y="1330246"/>
                    <a:pt x="371079" y="1330246"/>
                  </a:cubicBezTo>
                  <a:cubicBezTo>
                    <a:pt x="456141" y="1330246"/>
                    <a:pt x="533537" y="1313926"/>
                    <a:pt x="603267" y="1281286"/>
                  </a:cubicBezTo>
                  <a:cubicBezTo>
                    <a:pt x="672998" y="1248647"/>
                    <a:pt x="735063" y="1203148"/>
                    <a:pt x="789463" y="1144792"/>
                  </a:cubicBezTo>
                  <a:lnTo>
                    <a:pt x="789463" y="1250130"/>
                  </a:lnTo>
                  <a:cubicBezTo>
                    <a:pt x="789463" y="1263977"/>
                    <a:pt x="793667" y="1274857"/>
                    <a:pt x="802074" y="1282770"/>
                  </a:cubicBezTo>
                  <a:cubicBezTo>
                    <a:pt x="810481" y="1290683"/>
                    <a:pt x="824823" y="1296370"/>
                    <a:pt x="845099" y="1299832"/>
                  </a:cubicBezTo>
                  <a:cubicBezTo>
                    <a:pt x="865376" y="1303294"/>
                    <a:pt x="897768" y="1305025"/>
                    <a:pt x="942277" y="1305025"/>
                  </a:cubicBezTo>
                  <a:cubicBezTo>
                    <a:pt x="983819" y="1305025"/>
                    <a:pt x="1015222" y="1303294"/>
                    <a:pt x="1036488" y="1299832"/>
                  </a:cubicBezTo>
                  <a:cubicBezTo>
                    <a:pt x="1057753" y="1296370"/>
                    <a:pt x="1073331" y="1290683"/>
                    <a:pt x="1083222" y="1282770"/>
                  </a:cubicBezTo>
                  <a:cubicBezTo>
                    <a:pt x="1093113" y="1274857"/>
                    <a:pt x="1098058" y="1263977"/>
                    <a:pt x="1098058" y="1250130"/>
                  </a:cubicBezTo>
                  <a:lnTo>
                    <a:pt x="1098058" y="359952"/>
                  </a:lnTo>
                  <a:cubicBezTo>
                    <a:pt x="1098058" y="268956"/>
                    <a:pt x="1087178" y="190324"/>
                    <a:pt x="1065418" y="124055"/>
                  </a:cubicBezTo>
                  <a:cubicBezTo>
                    <a:pt x="1054538" y="90921"/>
                    <a:pt x="1040444" y="60815"/>
                    <a:pt x="1023135" y="33739"/>
                  </a:cubicBezTo>
                  <a:close/>
                </a:path>
              </a:pathLst>
            </a:custGeom>
            <a:solidFill>
              <a:srgbClr val="000000">
                <a:alpha val="2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75" name="Google Shape;475;p6"/>
            <p:cNvSpPr/>
            <p:nvPr/>
          </p:nvSpPr>
          <p:spPr>
            <a:xfrm>
              <a:off x="2253225" y="4740461"/>
              <a:ext cx="1209159" cy="1492532"/>
            </a:xfrm>
            <a:custGeom>
              <a:rect b="b" l="l" r="r" t="t"/>
              <a:pathLst>
                <a:path extrusionOk="0" h="1492532" w="1209159">
                  <a:moveTo>
                    <a:pt x="624609" y="0"/>
                  </a:moveTo>
                  <a:cubicBezTo>
                    <a:pt x="728463" y="0"/>
                    <a:pt x="817233" y="10138"/>
                    <a:pt x="890920" y="30414"/>
                  </a:cubicBezTo>
                  <a:cubicBezTo>
                    <a:pt x="964607" y="50691"/>
                    <a:pt x="1025189" y="81847"/>
                    <a:pt x="1072665" y="123883"/>
                  </a:cubicBezTo>
                  <a:cubicBezTo>
                    <a:pt x="1120141" y="165919"/>
                    <a:pt x="1154759" y="220072"/>
                    <a:pt x="1176519" y="286341"/>
                  </a:cubicBezTo>
                  <a:cubicBezTo>
                    <a:pt x="1198279" y="352610"/>
                    <a:pt x="1209159" y="431242"/>
                    <a:pt x="1209159" y="522238"/>
                  </a:cubicBezTo>
                  <a:lnTo>
                    <a:pt x="1209159" y="1412416"/>
                  </a:lnTo>
                  <a:cubicBezTo>
                    <a:pt x="1209159" y="1426263"/>
                    <a:pt x="1204214" y="1437143"/>
                    <a:pt x="1194323" y="1445056"/>
                  </a:cubicBezTo>
                  <a:cubicBezTo>
                    <a:pt x="1184432" y="1452969"/>
                    <a:pt x="1168854" y="1458656"/>
                    <a:pt x="1147589" y="1462118"/>
                  </a:cubicBezTo>
                  <a:cubicBezTo>
                    <a:pt x="1126323" y="1465580"/>
                    <a:pt x="1094920" y="1467311"/>
                    <a:pt x="1053378" y="1467311"/>
                  </a:cubicBezTo>
                  <a:cubicBezTo>
                    <a:pt x="1008869" y="1467311"/>
                    <a:pt x="976477" y="1465580"/>
                    <a:pt x="956200" y="1462118"/>
                  </a:cubicBezTo>
                  <a:cubicBezTo>
                    <a:pt x="935924" y="1458656"/>
                    <a:pt x="921582" y="1452969"/>
                    <a:pt x="913175" y="1445056"/>
                  </a:cubicBezTo>
                  <a:cubicBezTo>
                    <a:pt x="904768" y="1437143"/>
                    <a:pt x="900564" y="1426263"/>
                    <a:pt x="900564" y="1412416"/>
                  </a:cubicBezTo>
                  <a:lnTo>
                    <a:pt x="900564" y="1307078"/>
                  </a:lnTo>
                  <a:cubicBezTo>
                    <a:pt x="846164" y="1365434"/>
                    <a:pt x="784099" y="1410933"/>
                    <a:pt x="714368" y="1443572"/>
                  </a:cubicBezTo>
                  <a:cubicBezTo>
                    <a:pt x="644638" y="1476212"/>
                    <a:pt x="567242" y="1492532"/>
                    <a:pt x="482180" y="1492532"/>
                  </a:cubicBezTo>
                  <a:cubicBezTo>
                    <a:pt x="411955" y="1492532"/>
                    <a:pt x="347417" y="1483383"/>
                    <a:pt x="288567" y="1465085"/>
                  </a:cubicBezTo>
                  <a:cubicBezTo>
                    <a:pt x="229716" y="1446787"/>
                    <a:pt x="178778" y="1419587"/>
                    <a:pt x="135753" y="1383485"/>
                  </a:cubicBezTo>
                  <a:cubicBezTo>
                    <a:pt x="92727" y="1347384"/>
                    <a:pt x="59346" y="1302628"/>
                    <a:pt x="35608" y="1249217"/>
                  </a:cubicBezTo>
                  <a:cubicBezTo>
                    <a:pt x="11869" y="1195806"/>
                    <a:pt x="0" y="1133494"/>
                    <a:pt x="0" y="1062279"/>
                  </a:cubicBezTo>
                  <a:cubicBezTo>
                    <a:pt x="0" y="985131"/>
                    <a:pt x="15084" y="918120"/>
                    <a:pt x="45251" y="861247"/>
                  </a:cubicBezTo>
                  <a:cubicBezTo>
                    <a:pt x="75418" y="804375"/>
                    <a:pt x="120422" y="757393"/>
                    <a:pt x="180262" y="720302"/>
                  </a:cubicBezTo>
                  <a:cubicBezTo>
                    <a:pt x="240101" y="683212"/>
                    <a:pt x="314530" y="655765"/>
                    <a:pt x="403548" y="637961"/>
                  </a:cubicBezTo>
                  <a:cubicBezTo>
                    <a:pt x="492566" y="620158"/>
                    <a:pt x="595925" y="611256"/>
                    <a:pt x="713627" y="611256"/>
                  </a:cubicBezTo>
                  <a:lnTo>
                    <a:pt x="842702" y="611256"/>
                  </a:lnTo>
                  <a:lnTo>
                    <a:pt x="842702" y="531140"/>
                  </a:lnTo>
                  <a:cubicBezTo>
                    <a:pt x="842702" y="489598"/>
                    <a:pt x="838499" y="453249"/>
                    <a:pt x="830092" y="422093"/>
                  </a:cubicBezTo>
                  <a:cubicBezTo>
                    <a:pt x="821684" y="390937"/>
                    <a:pt x="807837" y="364973"/>
                    <a:pt x="788550" y="344202"/>
                  </a:cubicBezTo>
                  <a:cubicBezTo>
                    <a:pt x="769263" y="323431"/>
                    <a:pt x="743547" y="308101"/>
                    <a:pt x="711401" y="298210"/>
                  </a:cubicBezTo>
                  <a:cubicBezTo>
                    <a:pt x="679256" y="288319"/>
                    <a:pt x="639445" y="283373"/>
                    <a:pt x="591969" y="283373"/>
                  </a:cubicBezTo>
                  <a:cubicBezTo>
                    <a:pt x="529656" y="283373"/>
                    <a:pt x="474020" y="290297"/>
                    <a:pt x="425061" y="304144"/>
                  </a:cubicBezTo>
                  <a:cubicBezTo>
                    <a:pt x="376101" y="317991"/>
                    <a:pt x="332828" y="333322"/>
                    <a:pt x="295243" y="350137"/>
                  </a:cubicBezTo>
                  <a:cubicBezTo>
                    <a:pt x="257658" y="366951"/>
                    <a:pt x="226254" y="382282"/>
                    <a:pt x="201032" y="396129"/>
                  </a:cubicBezTo>
                  <a:cubicBezTo>
                    <a:pt x="175811" y="409977"/>
                    <a:pt x="155287" y="416900"/>
                    <a:pt x="139462" y="416900"/>
                  </a:cubicBezTo>
                  <a:cubicBezTo>
                    <a:pt x="128582" y="416900"/>
                    <a:pt x="118938" y="413438"/>
                    <a:pt x="110531" y="406515"/>
                  </a:cubicBezTo>
                  <a:cubicBezTo>
                    <a:pt x="102124" y="399591"/>
                    <a:pt x="95200" y="389700"/>
                    <a:pt x="89760" y="376842"/>
                  </a:cubicBezTo>
                  <a:cubicBezTo>
                    <a:pt x="84320" y="363984"/>
                    <a:pt x="80116" y="348159"/>
                    <a:pt x="77149" y="329366"/>
                  </a:cubicBezTo>
                  <a:cubicBezTo>
                    <a:pt x="74182" y="310573"/>
                    <a:pt x="72698" y="289803"/>
                    <a:pt x="72698" y="267053"/>
                  </a:cubicBezTo>
                  <a:cubicBezTo>
                    <a:pt x="72698" y="236392"/>
                    <a:pt x="75171" y="212159"/>
                    <a:pt x="80116" y="194356"/>
                  </a:cubicBezTo>
                  <a:cubicBezTo>
                    <a:pt x="85062" y="176552"/>
                    <a:pt x="94458" y="160479"/>
                    <a:pt x="108305" y="146138"/>
                  </a:cubicBezTo>
                  <a:cubicBezTo>
                    <a:pt x="122153" y="131796"/>
                    <a:pt x="146385" y="115971"/>
                    <a:pt x="181003" y="98661"/>
                  </a:cubicBezTo>
                  <a:cubicBezTo>
                    <a:pt x="215621" y="81352"/>
                    <a:pt x="256174" y="65280"/>
                    <a:pt x="302661" y="50443"/>
                  </a:cubicBezTo>
                  <a:cubicBezTo>
                    <a:pt x="349148" y="35607"/>
                    <a:pt x="399839" y="23491"/>
                    <a:pt x="454733" y="14094"/>
                  </a:cubicBezTo>
                  <a:cubicBezTo>
                    <a:pt x="509627" y="4698"/>
                    <a:pt x="566253" y="0"/>
                    <a:pt x="624609" y="0"/>
                  </a:cubicBezTo>
                  <a:close/>
                  <a:moveTo>
                    <a:pt x="700274" y="845669"/>
                  </a:moveTo>
                  <a:cubicBezTo>
                    <a:pt x="639940" y="845669"/>
                    <a:pt x="588507" y="850120"/>
                    <a:pt x="545976" y="859022"/>
                  </a:cubicBezTo>
                  <a:cubicBezTo>
                    <a:pt x="503446" y="867924"/>
                    <a:pt x="468828" y="881276"/>
                    <a:pt x="442122" y="899080"/>
                  </a:cubicBezTo>
                  <a:cubicBezTo>
                    <a:pt x="415417" y="916884"/>
                    <a:pt x="395882" y="938396"/>
                    <a:pt x="383519" y="963618"/>
                  </a:cubicBezTo>
                  <a:cubicBezTo>
                    <a:pt x="371155" y="988840"/>
                    <a:pt x="364973" y="1017771"/>
                    <a:pt x="364973" y="1050410"/>
                  </a:cubicBezTo>
                  <a:cubicBezTo>
                    <a:pt x="364973" y="1105799"/>
                    <a:pt x="382530" y="1149319"/>
                    <a:pt x="417642" y="1180970"/>
                  </a:cubicBezTo>
                  <a:cubicBezTo>
                    <a:pt x="452755" y="1212621"/>
                    <a:pt x="501467" y="1228446"/>
                    <a:pt x="563780" y="1228446"/>
                  </a:cubicBezTo>
                  <a:cubicBezTo>
                    <a:pt x="616202" y="1228446"/>
                    <a:pt x="664420" y="1215093"/>
                    <a:pt x="708434" y="1188388"/>
                  </a:cubicBezTo>
                  <a:cubicBezTo>
                    <a:pt x="752448" y="1161683"/>
                    <a:pt x="797204" y="1122614"/>
                    <a:pt x="842702" y="1071181"/>
                  </a:cubicBezTo>
                  <a:lnTo>
                    <a:pt x="842702" y="845669"/>
                  </a:lnTo>
                  <a:lnTo>
                    <a:pt x="700274" y="845669"/>
                  </a:ln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476" name="Google Shape;476;p6"/>
          <p:cNvSpPr/>
          <p:nvPr/>
        </p:nvSpPr>
        <p:spPr>
          <a:xfrm>
            <a:off x="9430271" y="1659949"/>
            <a:ext cx="2750288" cy="2750288"/>
          </a:xfrm>
          <a:prstGeom prst="ellipse">
            <a:avLst/>
          </a:prstGeom>
          <a:solidFill>
            <a:schemeClr val="lt1"/>
          </a:solidFill>
          <a:ln cap="flat" cmpd="sng" w="2857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477" name="Google Shape;477;p6"/>
          <p:cNvPicPr preferRelativeResize="0"/>
          <p:nvPr/>
        </p:nvPicPr>
        <p:blipFill rotWithShape="1">
          <a:blip r:embed="rId4">
            <a:alphaModFix/>
          </a:blip>
          <a:srcRect b="0" l="0" r="0" t="0"/>
          <a:stretch/>
        </p:blipFill>
        <p:spPr>
          <a:xfrm>
            <a:off x="9633927" y="1899969"/>
            <a:ext cx="2232135" cy="1970854"/>
          </a:xfrm>
          <a:prstGeom prst="rect">
            <a:avLst/>
          </a:prstGeom>
          <a:noFill/>
          <a:ln>
            <a:noFill/>
          </a:ln>
        </p:spPr>
      </p:pic>
      <p:sp>
        <p:nvSpPr>
          <p:cNvPr id="478" name="Google Shape;478;p6"/>
          <p:cNvSpPr txBox="1"/>
          <p:nvPr/>
        </p:nvSpPr>
        <p:spPr>
          <a:xfrm>
            <a:off x="0" y="6187700"/>
            <a:ext cx="12192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chemeClr val="hlink"/>
                </a:solidFill>
                <a:hlinkClick r:id="rId5"/>
              </a:rPr>
              <a:t>https://doorcorner.com/blogs/articles-and-advice/price-comparison-cosmas-hardware-and-amazon-basics</a:t>
            </a:r>
            <a:r>
              <a:rPr i="1" lang="en-US"/>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grpSp>
        <p:nvGrpSpPr>
          <p:cNvPr id="484" name="Google Shape;484;p7"/>
          <p:cNvGrpSpPr/>
          <p:nvPr/>
        </p:nvGrpSpPr>
        <p:grpSpPr>
          <a:xfrm>
            <a:off x="878890" y="144480"/>
            <a:ext cx="1289304" cy="1289304"/>
            <a:chOff x="1382806" y="3668806"/>
            <a:chExt cx="3025588" cy="3025589"/>
          </a:xfrm>
        </p:grpSpPr>
        <p:sp>
          <p:nvSpPr>
            <p:cNvPr id="485" name="Google Shape;485;p7"/>
            <p:cNvSpPr/>
            <p:nvPr/>
          </p:nvSpPr>
          <p:spPr>
            <a:xfrm>
              <a:off x="1382806" y="3668806"/>
              <a:ext cx="3025588" cy="3025588"/>
            </a:xfrm>
            <a:prstGeom prst="rect">
              <a:avLst/>
            </a:prstGeom>
            <a:solidFill>
              <a:srgbClr val="2980B9"/>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86" name="Google Shape;486;p7"/>
            <p:cNvSpPr/>
            <p:nvPr/>
          </p:nvSpPr>
          <p:spPr>
            <a:xfrm>
              <a:off x="2268975" y="4133657"/>
              <a:ext cx="1332300" cy="2099337"/>
            </a:xfrm>
            <a:custGeom>
              <a:rect b="b" l="l" r="r" t="t"/>
              <a:pathLst>
                <a:path extrusionOk="0" h="2099337" w="1332300">
                  <a:moveTo>
                    <a:pt x="186937" y="0"/>
                  </a:moveTo>
                  <a:cubicBezTo>
                    <a:pt x="223533" y="0"/>
                    <a:pt x="253700" y="1484"/>
                    <a:pt x="277438" y="4451"/>
                  </a:cubicBezTo>
                  <a:cubicBezTo>
                    <a:pt x="301177" y="7418"/>
                    <a:pt x="320217" y="11622"/>
                    <a:pt x="334558" y="17062"/>
                  </a:cubicBezTo>
                  <a:cubicBezTo>
                    <a:pt x="348900" y="22502"/>
                    <a:pt x="359038" y="29178"/>
                    <a:pt x="364973" y="37091"/>
                  </a:cubicBezTo>
                  <a:cubicBezTo>
                    <a:pt x="370907" y="45004"/>
                    <a:pt x="373874" y="53905"/>
                    <a:pt x="373874" y="63796"/>
                  </a:cubicBezTo>
                  <a:lnTo>
                    <a:pt x="373874" y="795226"/>
                  </a:lnTo>
                  <a:cubicBezTo>
                    <a:pt x="407503" y="761597"/>
                    <a:pt x="441132" y="732914"/>
                    <a:pt x="474761" y="709176"/>
                  </a:cubicBezTo>
                  <a:cubicBezTo>
                    <a:pt x="508390" y="685437"/>
                    <a:pt x="542019" y="665903"/>
                    <a:pt x="575648" y="650572"/>
                  </a:cubicBezTo>
                  <a:cubicBezTo>
                    <a:pt x="609277" y="635241"/>
                    <a:pt x="643895" y="624114"/>
                    <a:pt x="679502" y="617190"/>
                  </a:cubicBezTo>
                  <a:cubicBezTo>
                    <a:pt x="715109" y="610267"/>
                    <a:pt x="752695" y="606805"/>
                    <a:pt x="792258" y="606805"/>
                  </a:cubicBezTo>
                  <a:cubicBezTo>
                    <a:pt x="890178" y="606805"/>
                    <a:pt x="973261" y="626340"/>
                    <a:pt x="1041508" y="665408"/>
                  </a:cubicBezTo>
                  <a:cubicBezTo>
                    <a:pt x="1109755" y="704477"/>
                    <a:pt x="1165391" y="757146"/>
                    <a:pt x="1208417" y="823415"/>
                  </a:cubicBezTo>
                  <a:cubicBezTo>
                    <a:pt x="1251442" y="889684"/>
                    <a:pt x="1282845" y="967080"/>
                    <a:pt x="1302627" y="1055603"/>
                  </a:cubicBezTo>
                  <a:cubicBezTo>
                    <a:pt x="1322409" y="1144127"/>
                    <a:pt x="1332300" y="1237348"/>
                    <a:pt x="1332300" y="1335267"/>
                  </a:cubicBezTo>
                  <a:cubicBezTo>
                    <a:pt x="1332300" y="1452969"/>
                    <a:pt x="1319441" y="1558801"/>
                    <a:pt x="1293725" y="1652765"/>
                  </a:cubicBezTo>
                  <a:cubicBezTo>
                    <a:pt x="1268009" y="1746728"/>
                    <a:pt x="1230918" y="1826844"/>
                    <a:pt x="1182453" y="1893113"/>
                  </a:cubicBezTo>
                  <a:cubicBezTo>
                    <a:pt x="1133988" y="1959381"/>
                    <a:pt x="1074395" y="2010319"/>
                    <a:pt x="1003676" y="2045927"/>
                  </a:cubicBezTo>
                  <a:cubicBezTo>
                    <a:pt x="932956" y="2081534"/>
                    <a:pt x="852593" y="2099337"/>
                    <a:pt x="762586" y="2099337"/>
                  </a:cubicBezTo>
                  <a:cubicBezTo>
                    <a:pt x="718077" y="2099337"/>
                    <a:pt x="676535" y="2095133"/>
                    <a:pt x="637961" y="2086726"/>
                  </a:cubicBezTo>
                  <a:cubicBezTo>
                    <a:pt x="599386" y="2078319"/>
                    <a:pt x="562543" y="2064719"/>
                    <a:pt x="527430" y="2045927"/>
                  </a:cubicBezTo>
                  <a:cubicBezTo>
                    <a:pt x="492318" y="2027134"/>
                    <a:pt x="457700" y="2003396"/>
                    <a:pt x="423576" y="1974712"/>
                  </a:cubicBezTo>
                  <a:cubicBezTo>
                    <a:pt x="389453" y="1946029"/>
                    <a:pt x="354587" y="1911411"/>
                    <a:pt x="318980" y="1870858"/>
                  </a:cubicBezTo>
                  <a:lnTo>
                    <a:pt x="318980" y="2014770"/>
                  </a:lnTo>
                  <a:cubicBezTo>
                    <a:pt x="318980" y="2025650"/>
                    <a:pt x="316260" y="2034799"/>
                    <a:pt x="310820" y="2042217"/>
                  </a:cubicBezTo>
                  <a:cubicBezTo>
                    <a:pt x="305380" y="2049636"/>
                    <a:pt x="296478" y="2055817"/>
                    <a:pt x="284115" y="2060763"/>
                  </a:cubicBezTo>
                  <a:cubicBezTo>
                    <a:pt x="271751" y="2065708"/>
                    <a:pt x="255184" y="2069170"/>
                    <a:pt x="234413" y="2071148"/>
                  </a:cubicBezTo>
                  <a:cubicBezTo>
                    <a:pt x="213642" y="2073126"/>
                    <a:pt x="188421" y="2074116"/>
                    <a:pt x="158748" y="2074116"/>
                  </a:cubicBezTo>
                  <a:cubicBezTo>
                    <a:pt x="128086" y="2074116"/>
                    <a:pt x="102617" y="2073126"/>
                    <a:pt x="82341" y="2071148"/>
                  </a:cubicBezTo>
                  <a:cubicBezTo>
                    <a:pt x="62065" y="2069170"/>
                    <a:pt x="45745" y="2065708"/>
                    <a:pt x="33381" y="2060763"/>
                  </a:cubicBezTo>
                  <a:cubicBezTo>
                    <a:pt x="21018" y="2055817"/>
                    <a:pt x="12363" y="2049636"/>
                    <a:pt x="7418" y="2042217"/>
                  </a:cubicBezTo>
                  <a:cubicBezTo>
                    <a:pt x="2472" y="2034799"/>
                    <a:pt x="0" y="2025650"/>
                    <a:pt x="0" y="2014770"/>
                  </a:cubicBezTo>
                  <a:lnTo>
                    <a:pt x="0" y="63796"/>
                  </a:lnTo>
                  <a:cubicBezTo>
                    <a:pt x="0" y="53905"/>
                    <a:pt x="2967" y="45004"/>
                    <a:pt x="8901" y="37091"/>
                  </a:cubicBezTo>
                  <a:cubicBezTo>
                    <a:pt x="14836" y="29178"/>
                    <a:pt x="24974" y="22502"/>
                    <a:pt x="39316" y="17062"/>
                  </a:cubicBezTo>
                  <a:cubicBezTo>
                    <a:pt x="53658" y="11622"/>
                    <a:pt x="72697" y="7418"/>
                    <a:pt x="96436" y="4451"/>
                  </a:cubicBezTo>
                  <a:cubicBezTo>
                    <a:pt x="120174" y="1484"/>
                    <a:pt x="150341" y="0"/>
                    <a:pt x="186937" y="0"/>
                  </a:cubicBezTo>
                  <a:close/>
                  <a:moveTo>
                    <a:pt x="682470" y="925786"/>
                  </a:moveTo>
                  <a:cubicBezTo>
                    <a:pt x="657742" y="925786"/>
                    <a:pt x="633510" y="929247"/>
                    <a:pt x="609772" y="936171"/>
                  </a:cubicBezTo>
                  <a:cubicBezTo>
                    <a:pt x="586034" y="943095"/>
                    <a:pt x="561554" y="954964"/>
                    <a:pt x="536332" y="971778"/>
                  </a:cubicBezTo>
                  <a:cubicBezTo>
                    <a:pt x="511110" y="988593"/>
                    <a:pt x="485147" y="1010352"/>
                    <a:pt x="458441" y="1037058"/>
                  </a:cubicBezTo>
                  <a:cubicBezTo>
                    <a:pt x="431736" y="1063763"/>
                    <a:pt x="403547" y="1096898"/>
                    <a:pt x="373874" y="1136461"/>
                  </a:cubicBezTo>
                  <a:lnTo>
                    <a:pt x="373874" y="1575616"/>
                  </a:lnTo>
                  <a:cubicBezTo>
                    <a:pt x="426296" y="1642874"/>
                    <a:pt x="476492" y="1694059"/>
                    <a:pt x="524463" y="1729171"/>
                  </a:cubicBezTo>
                  <a:cubicBezTo>
                    <a:pt x="572434" y="1764284"/>
                    <a:pt x="622630" y="1781840"/>
                    <a:pt x="675051" y="1781840"/>
                  </a:cubicBezTo>
                  <a:cubicBezTo>
                    <a:pt x="723517" y="1781840"/>
                    <a:pt x="764564" y="1769477"/>
                    <a:pt x="798193" y="1744750"/>
                  </a:cubicBezTo>
                  <a:cubicBezTo>
                    <a:pt x="831822" y="1720022"/>
                    <a:pt x="859763" y="1687877"/>
                    <a:pt x="882018" y="1648314"/>
                  </a:cubicBezTo>
                  <a:cubicBezTo>
                    <a:pt x="904272" y="1608750"/>
                    <a:pt x="920345" y="1563747"/>
                    <a:pt x="930236" y="1513303"/>
                  </a:cubicBezTo>
                  <a:cubicBezTo>
                    <a:pt x="940127" y="1462860"/>
                    <a:pt x="945072" y="1412416"/>
                    <a:pt x="945072" y="1361973"/>
                  </a:cubicBezTo>
                  <a:cubicBezTo>
                    <a:pt x="945072" y="1305595"/>
                    <a:pt x="940869" y="1251195"/>
                    <a:pt x="932461" y="1198774"/>
                  </a:cubicBezTo>
                  <a:cubicBezTo>
                    <a:pt x="924054" y="1146352"/>
                    <a:pt x="909465" y="1099865"/>
                    <a:pt x="888694" y="1059312"/>
                  </a:cubicBezTo>
                  <a:cubicBezTo>
                    <a:pt x="867923" y="1018760"/>
                    <a:pt x="840971" y="986367"/>
                    <a:pt x="807836" y="962135"/>
                  </a:cubicBezTo>
                  <a:cubicBezTo>
                    <a:pt x="774702" y="937902"/>
                    <a:pt x="732913" y="925786"/>
                    <a:pt x="682470" y="925786"/>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87" name="Google Shape;487;p7"/>
            <p:cNvSpPr/>
            <p:nvPr/>
          </p:nvSpPr>
          <p:spPr>
            <a:xfrm>
              <a:off x="2283602" y="4174690"/>
              <a:ext cx="2124792" cy="2519705"/>
            </a:xfrm>
            <a:custGeom>
              <a:rect b="b" l="l" r="r" t="t"/>
              <a:pathLst>
                <a:path extrusionOk="0" h="2519705" w="2124792">
                  <a:moveTo>
                    <a:pt x="667843" y="884752"/>
                  </a:moveTo>
                  <a:cubicBezTo>
                    <a:pt x="718286" y="884752"/>
                    <a:pt x="760075" y="896868"/>
                    <a:pt x="793209" y="921101"/>
                  </a:cubicBezTo>
                  <a:cubicBezTo>
                    <a:pt x="826344" y="945333"/>
                    <a:pt x="853296" y="977726"/>
                    <a:pt x="874067" y="1018278"/>
                  </a:cubicBezTo>
                  <a:cubicBezTo>
                    <a:pt x="894838" y="1058831"/>
                    <a:pt x="909427" y="1105318"/>
                    <a:pt x="917834" y="1157740"/>
                  </a:cubicBezTo>
                  <a:cubicBezTo>
                    <a:pt x="926242" y="1210161"/>
                    <a:pt x="930445" y="1264561"/>
                    <a:pt x="930445" y="1320939"/>
                  </a:cubicBezTo>
                  <a:cubicBezTo>
                    <a:pt x="930445" y="1371382"/>
                    <a:pt x="925500" y="1421826"/>
                    <a:pt x="915609" y="1472269"/>
                  </a:cubicBezTo>
                  <a:cubicBezTo>
                    <a:pt x="905718" y="1522713"/>
                    <a:pt x="889645" y="1567716"/>
                    <a:pt x="867391" y="1607280"/>
                  </a:cubicBezTo>
                  <a:cubicBezTo>
                    <a:pt x="845136" y="1646843"/>
                    <a:pt x="817195" y="1678988"/>
                    <a:pt x="783566" y="1703716"/>
                  </a:cubicBezTo>
                  <a:cubicBezTo>
                    <a:pt x="749937" y="1728443"/>
                    <a:pt x="708890" y="1740806"/>
                    <a:pt x="660424" y="1740806"/>
                  </a:cubicBezTo>
                  <a:cubicBezTo>
                    <a:pt x="608003" y="1740806"/>
                    <a:pt x="557807" y="1723250"/>
                    <a:pt x="509836" y="1688137"/>
                  </a:cubicBezTo>
                  <a:cubicBezTo>
                    <a:pt x="461865" y="1653025"/>
                    <a:pt x="411669" y="1601840"/>
                    <a:pt x="359247" y="1534582"/>
                  </a:cubicBezTo>
                  <a:lnTo>
                    <a:pt x="359247" y="1095427"/>
                  </a:lnTo>
                  <a:cubicBezTo>
                    <a:pt x="388920" y="1055864"/>
                    <a:pt x="417109" y="1022729"/>
                    <a:pt x="443814" y="996024"/>
                  </a:cubicBezTo>
                  <a:cubicBezTo>
                    <a:pt x="470520" y="969318"/>
                    <a:pt x="496483" y="947559"/>
                    <a:pt x="521705" y="930744"/>
                  </a:cubicBezTo>
                  <a:cubicBezTo>
                    <a:pt x="546927" y="913930"/>
                    <a:pt x="571407" y="902061"/>
                    <a:pt x="595145" y="895137"/>
                  </a:cubicBezTo>
                  <a:cubicBezTo>
                    <a:pt x="618883" y="888213"/>
                    <a:pt x="643115" y="884752"/>
                    <a:pt x="667843" y="884752"/>
                  </a:cubicBezTo>
                  <a:close/>
                  <a:moveTo>
                    <a:pt x="351659" y="0"/>
                  </a:moveTo>
                  <a:lnTo>
                    <a:pt x="2124792" y="1538134"/>
                  </a:lnTo>
                  <a:lnTo>
                    <a:pt x="2124792" y="2519705"/>
                  </a:lnTo>
                  <a:lnTo>
                    <a:pt x="591805" y="2519705"/>
                  </a:lnTo>
                  <a:lnTo>
                    <a:pt x="0" y="2006334"/>
                  </a:lnTo>
                  <a:lnTo>
                    <a:pt x="18753" y="2019730"/>
                  </a:lnTo>
                  <a:cubicBezTo>
                    <a:pt x="31117" y="2024675"/>
                    <a:pt x="47437" y="2028137"/>
                    <a:pt x="67713" y="2030115"/>
                  </a:cubicBezTo>
                  <a:cubicBezTo>
                    <a:pt x="87989" y="2032093"/>
                    <a:pt x="113458" y="2033083"/>
                    <a:pt x="144120" y="2033083"/>
                  </a:cubicBezTo>
                  <a:cubicBezTo>
                    <a:pt x="173793" y="2033083"/>
                    <a:pt x="199014" y="2032093"/>
                    <a:pt x="219785" y="2030115"/>
                  </a:cubicBezTo>
                  <a:cubicBezTo>
                    <a:pt x="240556" y="2028137"/>
                    <a:pt x="257123" y="2024675"/>
                    <a:pt x="269487" y="2019730"/>
                  </a:cubicBezTo>
                  <a:cubicBezTo>
                    <a:pt x="281850" y="2014784"/>
                    <a:pt x="290752" y="2008603"/>
                    <a:pt x="296192" y="2001184"/>
                  </a:cubicBezTo>
                  <a:cubicBezTo>
                    <a:pt x="301632" y="1993766"/>
                    <a:pt x="304352" y="1984617"/>
                    <a:pt x="304352" y="1973737"/>
                  </a:cubicBezTo>
                  <a:lnTo>
                    <a:pt x="304352" y="1829825"/>
                  </a:lnTo>
                  <a:cubicBezTo>
                    <a:pt x="339959" y="1870378"/>
                    <a:pt x="374825" y="1904996"/>
                    <a:pt x="408948" y="1933679"/>
                  </a:cubicBezTo>
                  <a:cubicBezTo>
                    <a:pt x="443072" y="1962363"/>
                    <a:pt x="477690" y="1986101"/>
                    <a:pt x="512802" y="2004894"/>
                  </a:cubicBezTo>
                  <a:cubicBezTo>
                    <a:pt x="547915" y="2023686"/>
                    <a:pt x="584758" y="2037286"/>
                    <a:pt x="623333" y="2045693"/>
                  </a:cubicBezTo>
                  <a:cubicBezTo>
                    <a:pt x="661907" y="2054100"/>
                    <a:pt x="703449" y="2058304"/>
                    <a:pt x="747958" y="2058304"/>
                  </a:cubicBezTo>
                  <a:cubicBezTo>
                    <a:pt x="837965" y="2058304"/>
                    <a:pt x="918328" y="2040501"/>
                    <a:pt x="989048" y="2004894"/>
                  </a:cubicBezTo>
                  <a:cubicBezTo>
                    <a:pt x="1059767" y="1969286"/>
                    <a:pt x="1119360" y="1918348"/>
                    <a:pt x="1167825" y="1852080"/>
                  </a:cubicBezTo>
                  <a:cubicBezTo>
                    <a:pt x="1216290" y="1785811"/>
                    <a:pt x="1253381" y="1705695"/>
                    <a:pt x="1279097" y="1611732"/>
                  </a:cubicBezTo>
                  <a:cubicBezTo>
                    <a:pt x="1304813" y="1517768"/>
                    <a:pt x="1317672" y="1411936"/>
                    <a:pt x="1317672" y="1294234"/>
                  </a:cubicBezTo>
                  <a:cubicBezTo>
                    <a:pt x="1317672" y="1196315"/>
                    <a:pt x="1307781" y="1103094"/>
                    <a:pt x="1287999" y="1014570"/>
                  </a:cubicBezTo>
                  <a:cubicBezTo>
                    <a:pt x="1268217" y="926047"/>
                    <a:pt x="1236814" y="848651"/>
                    <a:pt x="1193789" y="782382"/>
                  </a:cubicBezTo>
                  <a:cubicBezTo>
                    <a:pt x="1150763" y="716113"/>
                    <a:pt x="1095127" y="663444"/>
                    <a:pt x="1026880" y="624375"/>
                  </a:cubicBezTo>
                  <a:cubicBezTo>
                    <a:pt x="958633" y="585307"/>
                    <a:pt x="875550" y="565772"/>
                    <a:pt x="777630" y="565772"/>
                  </a:cubicBezTo>
                  <a:cubicBezTo>
                    <a:pt x="738067" y="565772"/>
                    <a:pt x="700481" y="569234"/>
                    <a:pt x="664874" y="576157"/>
                  </a:cubicBezTo>
                  <a:cubicBezTo>
                    <a:pt x="629267" y="583081"/>
                    <a:pt x="594649" y="594208"/>
                    <a:pt x="561020" y="609539"/>
                  </a:cubicBezTo>
                  <a:cubicBezTo>
                    <a:pt x="527391" y="624870"/>
                    <a:pt x="493762" y="644404"/>
                    <a:pt x="460133" y="668143"/>
                  </a:cubicBezTo>
                  <a:cubicBezTo>
                    <a:pt x="426504" y="691881"/>
                    <a:pt x="392875" y="720564"/>
                    <a:pt x="359246" y="754193"/>
                  </a:cubicBezTo>
                  <a:lnTo>
                    <a:pt x="359246" y="22763"/>
                  </a:lnTo>
                  <a:close/>
                </a:path>
              </a:pathLst>
            </a:custGeom>
            <a:solidFill>
              <a:srgbClr val="000000">
                <a:alpha val="2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488" name="Google Shape;488;p7"/>
          <p:cNvPicPr preferRelativeResize="0"/>
          <p:nvPr>
            <p:ph idx="2" type="pic"/>
          </p:nvPr>
        </p:nvPicPr>
        <p:blipFill rotWithShape="1">
          <a:blip r:embed="rId3">
            <a:alphaModFix/>
          </a:blip>
          <a:srcRect b="0" l="45273" r="45273" t="0"/>
          <a:stretch/>
        </p:blipFill>
        <p:spPr>
          <a:xfrm>
            <a:off x="8013372" y="0"/>
            <a:ext cx="4167187" cy="5016500"/>
          </a:xfrm>
          <a:prstGeom prst="rect">
            <a:avLst/>
          </a:prstGeom>
          <a:noFill/>
          <a:ln>
            <a:noFill/>
          </a:ln>
        </p:spPr>
      </p:pic>
      <p:sp>
        <p:nvSpPr>
          <p:cNvPr id="489" name="Google Shape;489;p7"/>
          <p:cNvSpPr txBox="1"/>
          <p:nvPr>
            <p:ph type="title"/>
          </p:nvPr>
        </p:nvSpPr>
        <p:spPr>
          <a:xfrm>
            <a:off x="2095034" y="193964"/>
            <a:ext cx="7686275" cy="12398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000"/>
              <a:buFont typeface="Calibri"/>
              <a:buNone/>
            </a:pPr>
            <a:r>
              <a:rPr b="1" lang="en-US" sz="4000"/>
              <a:t>Technology-based solutions are more scalable</a:t>
            </a:r>
            <a:endParaRPr/>
          </a:p>
        </p:txBody>
      </p:sp>
      <p:sp>
        <p:nvSpPr>
          <p:cNvPr id="490" name="Google Shape;490;p7"/>
          <p:cNvSpPr txBox="1"/>
          <p:nvPr>
            <p:ph idx="1" type="body"/>
          </p:nvPr>
        </p:nvSpPr>
        <p:spPr>
          <a:xfrm>
            <a:off x="838200" y="1772814"/>
            <a:ext cx="6657109" cy="389346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Technology-based solutions also tend to be more scalable than labor-intensive ones. one should expect that additional students could be accommodated at lower cost with technology than with traditional teaching methods.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491" name="Google Shape;491;p7"/>
          <p:cNvSpPr/>
          <p:nvPr/>
        </p:nvSpPr>
        <p:spPr>
          <a:xfrm>
            <a:off x="9156356" y="420129"/>
            <a:ext cx="3035644" cy="5239266"/>
          </a:xfrm>
          <a:custGeom>
            <a:rect b="b" l="l" r="r" t="t"/>
            <a:pathLst>
              <a:path extrusionOk="0" h="5239266" w="3035644">
                <a:moveTo>
                  <a:pt x="2619633" y="0"/>
                </a:moveTo>
                <a:cubicBezTo>
                  <a:pt x="2710057" y="0"/>
                  <a:pt x="2799411" y="4582"/>
                  <a:pt x="2887476" y="13525"/>
                </a:cubicBezTo>
                <a:lnTo>
                  <a:pt x="3035644" y="36138"/>
                </a:lnTo>
                <a:lnTo>
                  <a:pt x="3035644" y="5203128"/>
                </a:lnTo>
                <a:lnTo>
                  <a:pt x="2887476" y="5225741"/>
                </a:lnTo>
                <a:cubicBezTo>
                  <a:pt x="2799411" y="5234685"/>
                  <a:pt x="2710057" y="5239266"/>
                  <a:pt x="2619633" y="5239266"/>
                </a:cubicBezTo>
                <a:cubicBezTo>
                  <a:pt x="1172850" y="5239266"/>
                  <a:pt x="0" y="4066416"/>
                  <a:pt x="0" y="2619633"/>
                </a:cubicBezTo>
                <a:cubicBezTo>
                  <a:pt x="0" y="1172850"/>
                  <a:pt x="1172850" y="0"/>
                  <a:pt x="2619633" y="0"/>
                </a:cubicBezTo>
                <a:close/>
              </a:path>
            </a:pathLst>
          </a:custGeom>
          <a:solidFill>
            <a:srgbClr val="424242">
              <a:alpha val="7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492" name="Google Shape;492;p7"/>
          <p:cNvPicPr preferRelativeResize="0"/>
          <p:nvPr/>
        </p:nvPicPr>
        <p:blipFill rotWithShape="1">
          <a:blip r:embed="rId4">
            <a:alphaModFix/>
          </a:blip>
          <a:srcRect b="0" l="0" r="0" t="0"/>
          <a:stretch/>
        </p:blipFill>
        <p:spPr>
          <a:xfrm>
            <a:off x="9608639" y="1480068"/>
            <a:ext cx="2571920" cy="2571920"/>
          </a:xfrm>
          <a:prstGeom prst="rect">
            <a:avLst/>
          </a:prstGeom>
          <a:noFill/>
          <a:ln>
            <a:noFill/>
          </a:ln>
        </p:spPr>
      </p:pic>
      <p:sp>
        <p:nvSpPr>
          <p:cNvPr id="493" name="Google Shape;493;p7"/>
          <p:cNvSpPr txBox="1"/>
          <p:nvPr/>
        </p:nvSpPr>
        <p:spPr>
          <a:xfrm>
            <a:off x="0" y="6187700"/>
            <a:ext cx="12192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chemeClr val="hlink"/>
                </a:solidFill>
                <a:hlinkClick r:id="rId5"/>
              </a:rPr>
              <a:t>https://www.flaticon.com/premium-icon/scalability_3098073</a:t>
            </a:r>
            <a:r>
              <a:rPr i="1" lang="en-US" u="none">
                <a:solidFill>
                  <a:srgbClr val="000000"/>
                </a:solidFill>
              </a:rPr>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grpSp>
        <p:nvGrpSpPr>
          <p:cNvPr id="499" name="Google Shape;499;p8"/>
          <p:cNvGrpSpPr/>
          <p:nvPr/>
        </p:nvGrpSpPr>
        <p:grpSpPr>
          <a:xfrm>
            <a:off x="868022" y="144480"/>
            <a:ext cx="1289304" cy="1289304"/>
            <a:chOff x="1382806" y="3668806"/>
            <a:chExt cx="3025588" cy="3025589"/>
          </a:xfrm>
        </p:grpSpPr>
        <p:sp>
          <p:nvSpPr>
            <p:cNvPr id="500" name="Google Shape;500;p8"/>
            <p:cNvSpPr/>
            <p:nvPr/>
          </p:nvSpPr>
          <p:spPr>
            <a:xfrm>
              <a:off x="1382806" y="3668806"/>
              <a:ext cx="3025588" cy="3025588"/>
            </a:xfrm>
            <a:prstGeom prst="rect">
              <a:avLst/>
            </a:prstGeom>
            <a:solidFill>
              <a:srgbClr val="9BBB59"/>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01" name="Google Shape;501;p8"/>
            <p:cNvSpPr/>
            <p:nvPr/>
          </p:nvSpPr>
          <p:spPr>
            <a:xfrm>
              <a:off x="2370596" y="4741946"/>
              <a:ext cx="1081566" cy="1489565"/>
            </a:xfrm>
            <a:custGeom>
              <a:rect b="b" l="l" r="r" t="t"/>
              <a:pathLst>
                <a:path extrusionOk="0" h="1489565" w="1081566">
                  <a:moveTo>
                    <a:pt x="666150" y="0"/>
                  </a:moveTo>
                  <a:cubicBezTo>
                    <a:pt x="705713" y="0"/>
                    <a:pt x="744535" y="3461"/>
                    <a:pt x="782615" y="10385"/>
                  </a:cubicBezTo>
                  <a:cubicBezTo>
                    <a:pt x="820694" y="17309"/>
                    <a:pt x="856302" y="26705"/>
                    <a:pt x="889436" y="38574"/>
                  </a:cubicBezTo>
                  <a:cubicBezTo>
                    <a:pt x="922570" y="50443"/>
                    <a:pt x="952243" y="63796"/>
                    <a:pt x="978454" y="78632"/>
                  </a:cubicBezTo>
                  <a:cubicBezTo>
                    <a:pt x="1004665" y="93468"/>
                    <a:pt x="1023210" y="106327"/>
                    <a:pt x="1034090" y="117206"/>
                  </a:cubicBezTo>
                  <a:cubicBezTo>
                    <a:pt x="1044970" y="128086"/>
                    <a:pt x="1052635" y="137235"/>
                    <a:pt x="1057086" y="144654"/>
                  </a:cubicBezTo>
                  <a:cubicBezTo>
                    <a:pt x="1061537" y="152072"/>
                    <a:pt x="1064999" y="161715"/>
                    <a:pt x="1067472" y="173584"/>
                  </a:cubicBezTo>
                  <a:cubicBezTo>
                    <a:pt x="1069944" y="185453"/>
                    <a:pt x="1071923" y="200042"/>
                    <a:pt x="1073406" y="217351"/>
                  </a:cubicBezTo>
                  <a:cubicBezTo>
                    <a:pt x="1074890" y="234661"/>
                    <a:pt x="1075632" y="255679"/>
                    <a:pt x="1075632" y="280406"/>
                  </a:cubicBezTo>
                  <a:cubicBezTo>
                    <a:pt x="1075632" y="337773"/>
                    <a:pt x="1070686" y="378078"/>
                    <a:pt x="1060795" y="401322"/>
                  </a:cubicBezTo>
                  <a:cubicBezTo>
                    <a:pt x="1050904" y="424565"/>
                    <a:pt x="1038046" y="436187"/>
                    <a:pt x="1022221" y="436187"/>
                  </a:cubicBezTo>
                  <a:cubicBezTo>
                    <a:pt x="1005406" y="436187"/>
                    <a:pt x="987603" y="429263"/>
                    <a:pt x="968810" y="415416"/>
                  </a:cubicBezTo>
                  <a:cubicBezTo>
                    <a:pt x="950018" y="401569"/>
                    <a:pt x="927763" y="386238"/>
                    <a:pt x="902047" y="369424"/>
                  </a:cubicBezTo>
                  <a:cubicBezTo>
                    <a:pt x="876331" y="352609"/>
                    <a:pt x="845669" y="337278"/>
                    <a:pt x="810062" y="323431"/>
                  </a:cubicBezTo>
                  <a:cubicBezTo>
                    <a:pt x="774455" y="309584"/>
                    <a:pt x="731924" y="302660"/>
                    <a:pt x="682469" y="302660"/>
                  </a:cubicBezTo>
                  <a:cubicBezTo>
                    <a:pt x="585539" y="302660"/>
                    <a:pt x="511357" y="339998"/>
                    <a:pt x="459925" y="414674"/>
                  </a:cubicBezTo>
                  <a:cubicBezTo>
                    <a:pt x="408492" y="489350"/>
                    <a:pt x="382776" y="598892"/>
                    <a:pt x="382776" y="743298"/>
                  </a:cubicBezTo>
                  <a:cubicBezTo>
                    <a:pt x="382776" y="814513"/>
                    <a:pt x="389205" y="877320"/>
                    <a:pt x="402063" y="931719"/>
                  </a:cubicBezTo>
                  <a:cubicBezTo>
                    <a:pt x="414922" y="986119"/>
                    <a:pt x="433961" y="1031617"/>
                    <a:pt x="459183" y="1068214"/>
                  </a:cubicBezTo>
                  <a:cubicBezTo>
                    <a:pt x="484405" y="1104810"/>
                    <a:pt x="516056" y="1132257"/>
                    <a:pt x="554135" y="1150555"/>
                  </a:cubicBezTo>
                  <a:cubicBezTo>
                    <a:pt x="592215" y="1168853"/>
                    <a:pt x="636477" y="1178002"/>
                    <a:pt x="686920" y="1178002"/>
                  </a:cubicBezTo>
                  <a:cubicBezTo>
                    <a:pt x="738353" y="1178002"/>
                    <a:pt x="782615" y="1170337"/>
                    <a:pt x="819705" y="1155006"/>
                  </a:cubicBezTo>
                  <a:cubicBezTo>
                    <a:pt x="856796" y="1139675"/>
                    <a:pt x="889189" y="1122613"/>
                    <a:pt x="916883" y="1103821"/>
                  </a:cubicBezTo>
                  <a:cubicBezTo>
                    <a:pt x="944578" y="1085028"/>
                    <a:pt x="967821" y="1067966"/>
                    <a:pt x="986614" y="1052635"/>
                  </a:cubicBezTo>
                  <a:cubicBezTo>
                    <a:pt x="1005406" y="1037304"/>
                    <a:pt x="1021232" y="1029639"/>
                    <a:pt x="1034090" y="1029639"/>
                  </a:cubicBezTo>
                  <a:cubicBezTo>
                    <a:pt x="1042992" y="1029639"/>
                    <a:pt x="1050410" y="1032112"/>
                    <a:pt x="1056344" y="1037057"/>
                  </a:cubicBezTo>
                  <a:cubicBezTo>
                    <a:pt x="1062279" y="1042003"/>
                    <a:pt x="1066977" y="1051152"/>
                    <a:pt x="1070439" y="1064505"/>
                  </a:cubicBezTo>
                  <a:cubicBezTo>
                    <a:pt x="1073901" y="1077857"/>
                    <a:pt x="1076621" y="1094919"/>
                    <a:pt x="1078599" y="1115690"/>
                  </a:cubicBezTo>
                  <a:cubicBezTo>
                    <a:pt x="1080577" y="1136461"/>
                    <a:pt x="1081566" y="1163166"/>
                    <a:pt x="1081566" y="1195806"/>
                  </a:cubicBezTo>
                  <a:cubicBezTo>
                    <a:pt x="1081566" y="1221522"/>
                    <a:pt x="1080824" y="1243035"/>
                    <a:pt x="1079341" y="1260344"/>
                  </a:cubicBezTo>
                  <a:cubicBezTo>
                    <a:pt x="1077857" y="1277653"/>
                    <a:pt x="1075879" y="1292242"/>
                    <a:pt x="1073406" y="1304111"/>
                  </a:cubicBezTo>
                  <a:cubicBezTo>
                    <a:pt x="1070933" y="1315980"/>
                    <a:pt x="1067966" y="1325623"/>
                    <a:pt x="1064504" y="1333042"/>
                  </a:cubicBezTo>
                  <a:cubicBezTo>
                    <a:pt x="1061043" y="1340460"/>
                    <a:pt x="1053377" y="1349856"/>
                    <a:pt x="1041508" y="1361231"/>
                  </a:cubicBezTo>
                  <a:cubicBezTo>
                    <a:pt x="1029639" y="1372605"/>
                    <a:pt x="1009363" y="1386452"/>
                    <a:pt x="980679" y="1402772"/>
                  </a:cubicBezTo>
                  <a:cubicBezTo>
                    <a:pt x="951996" y="1419092"/>
                    <a:pt x="919356" y="1433681"/>
                    <a:pt x="882760" y="1446539"/>
                  </a:cubicBezTo>
                  <a:cubicBezTo>
                    <a:pt x="846163" y="1459397"/>
                    <a:pt x="806353" y="1469783"/>
                    <a:pt x="763327" y="1477696"/>
                  </a:cubicBezTo>
                  <a:cubicBezTo>
                    <a:pt x="720302" y="1485608"/>
                    <a:pt x="676040" y="1489565"/>
                    <a:pt x="630542" y="1489565"/>
                  </a:cubicBezTo>
                  <a:cubicBezTo>
                    <a:pt x="528667" y="1489565"/>
                    <a:pt x="438412" y="1473739"/>
                    <a:pt x="359780" y="1442088"/>
                  </a:cubicBezTo>
                  <a:cubicBezTo>
                    <a:pt x="281147" y="1410437"/>
                    <a:pt x="215126" y="1363703"/>
                    <a:pt x="161715" y="1301885"/>
                  </a:cubicBezTo>
                  <a:cubicBezTo>
                    <a:pt x="108305" y="1240067"/>
                    <a:pt x="67999" y="1164650"/>
                    <a:pt x="40799" y="1075632"/>
                  </a:cubicBezTo>
                  <a:cubicBezTo>
                    <a:pt x="13599" y="986614"/>
                    <a:pt x="0" y="884738"/>
                    <a:pt x="0" y="770004"/>
                  </a:cubicBezTo>
                  <a:cubicBezTo>
                    <a:pt x="0" y="637466"/>
                    <a:pt x="16567" y="522979"/>
                    <a:pt x="49701" y="426543"/>
                  </a:cubicBezTo>
                  <a:cubicBezTo>
                    <a:pt x="82836" y="330107"/>
                    <a:pt x="129075" y="250239"/>
                    <a:pt x="188421" y="186937"/>
                  </a:cubicBezTo>
                  <a:cubicBezTo>
                    <a:pt x="247766" y="123635"/>
                    <a:pt x="317991" y="76654"/>
                    <a:pt x="399096" y="45992"/>
                  </a:cubicBezTo>
                  <a:cubicBezTo>
                    <a:pt x="480201" y="15330"/>
                    <a:pt x="569219" y="0"/>
                    <a:pt x="666150" y="0"/>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02" name="Google Shape;502;p8"/>
            <p:cNvSpPr/>
            <p:nvPr/>
          </p:nvSpPr>
          <p:spPr>
            <a:xfrm>
              <a:off x="2637078" y="4877112"/>
              <a:ext cx="1771316" cy="1817283"/>
            </a:xfrm>
            <a:custGeom>
              <a:rect b="b" l="l" r="r" t="t"/>
              <a:pathLst>
                <a:path extrusionOk="0" h="1817283" w="1771316">
                  <a:moveTo>
                    <a:pt x="782655" y="0"/>
                  </a:moveTo>
                  <a:lnTo>
                    <a:pt x="1771316" y="857631"/>
                  </a:lnTo>
                  <a:lnTo>
                    <a:pt x="1771316" y="1817283"/>
                  </a:lnTo>
                  <a:lnTo>
                    <a:pt x="646615" y="1817283"/>
                  </a:lnTo>
                  <a:lnTo>
                    <a:pt x="0" y="1256366"/>
                  </a:lnTo>
                  <a:lnTo>
                    <a:pt x="93298" y="1306922"/>
                  </a:lnTo>
                  <a:cubicBezTo>
                    <a:pt x="171930" y="1338573"/>
                    <a:pt x="262185" y="1354399"/>
                    <a:pt x="364060" y="1354399"/>
                  </a:cubicBezTo>
                  <a:cubicBezTo>
                    <a:pt x="409558" y="1354399"/>
                    <a:pt x="453820" y="1350442"/>
                    <a:pt x="496845" y="1342530"/>
                  </a:cubicBezTo>
                  <a:cubicBezTo>
                    <a:pt x="539871" y="1334617"/>
                    <a:pt x="579681" y="1324231"/>
                    <a:pt x="616278" y="1311373"/>
                  </a:cubicBezTo>
                  <a:cubicBezTo>
                    <a:pt x="652874" y="1298515"/>
                    <a:pt x="685514" y="1283926"/>
                    <a:pt x="714197" y="1267606"/>
                  </a:cubicBezTo>
                  <a:cubicBezTo>
                    <a:pt x="742881" y="1251286"/>
                    <a:pt x="763157" y="1237439"/>
                    <a:pt x="775026" y="1226065"/>
                  </a:cubicBezTo>
                  <a:cubicBezTo>
                    <a:pt x="786895" y="1214690"/>
                    <a:pt x="794561" y="1205294"/>
                    <a:pt x="798022" y="1197876"/>
                  </a:cubicBezTo>
                  <a:cubicBezTo>
                    <a:pt x="801484" y="1190457"/>
                    <a:pt x="804451" y="1180814"/>
                    <a:pt x="806924" y="1168945"/>
                  </a:cubicBezTo>
                  <a:cubicBezTo>
                    <a:pt x="809397" y="1157076"/>
                    <a:pt x="811375" y="1142487"/>
                    <a:pt x="812859" y="1125178"/>
                  </a:cubicBezTo>
                  <a:cubicBezTo>
                    <a:pt x="814342" y="1107869"/>
                    <a:pt x="815084" y="1086356"/>
                    <a:pt x="815084" y="1060640"/>
                  </a:cubicBezTo>
                  <a:cubicBezTo>
                    <a:pt x="815084" y="1028000"/>
                    <a:pt x="814095" y="1001295"/>
                    <a:pt x="812117" y="980524"/>
                  </a:cubicBezTo>
                  <a:cubicBezTo>
                    <a:pt x="810139" y="959753"/>
                    <a:pt x="807419" y="942691"/>
                    <a:pt x="803957" y="929339"/>
                  </a:cubicBezTo>
                  <a:cubicBezTo>
                    <a:pt x="800495" y="915986"/>
                    <a:pt x="795797" y="906837"/>
                    <a:pt x="789862" y="901891"/>
                  </a:cubicBezTo>
                  <a:cubicBezTo>
                    <a:pt x="783928" y="896946"/>
                    <a:pt x="776510" y="894473"/>
                    <a:pt x="767608" y="894473"/>
                  </a:cubicBezTo>
                  <a:cubicBezTo>
                    <a:pt x="754750" y="894473"/>
                    <a:pt x="738924" y="902138"/>
                    <a:pt x="720132" y="917469"/>
                  </a:cubicBezTo>
                  <a:cubicBezTo>
                    <a:pt x="701339" y="932800"/>
                    <a:pt x="678096" y="949862"/>
                    <a:pt x="650401" y="968655"/>
                  </a:cubicBezTo>
                  <a:cubicBezTo>
                    <a:pt x="622707" y="987447"/>
                    <a:pt x="590314" y="1004509"/>
                    <a:pt x="553223" y="1019840"/>
                  </a:cubicBezTo>
                  <a:cubicBezTo>
                    <a:pt x="516133" y="1035171"/>
                    <a:pt x="471871" y="1042836"/>
                    <a:pt x="420438" y="1042836"/>
                  </a:cubicBezTo>
                  <a:cubicBezTo>
                    <a:pt x="369995" y="1042836"/>
                    <a:pt x="325733" y="1033687"/>
                    <a:pt x="287653" y="1015389"/>
                  </a:cubicBezTo>
                  <a:cubicBezTo>
                    <a:pt x="249574" y="997091"/>
                    <a:pt x="217923" y="969644"/>
                    <a:pt x="192701" y="933048"/>
                  </a:cubicBezTo>
                  <a:cubicBezTo>
                    <a:pt x="167479" y="896451"/>
                    <a:pt x="148440" y="850953"/>
                    <a:pt x="135581" y="796553"/>
                  </a:cubicBezTo>
                  <a:cubicBezTo>
                    <a:pt x="122723" y="742154"/>
                    <a:pt x="116294" y="679347"/>
                    <a:pt x="116294" y="608132"/>
                  </a:cubicBezTo>
                  <a:cubicBezTo>
                    <a:pt x="116294" y="463726"/>
                    <a:pt x="142010" y="354184"/>
                    <a:pt x="193443" y="279508"/>
                  </a:cubicBezTo>
                  <a:cubicBezTo>
                    <a:pt x="244875" y="204832"/>
                    <a:pt x="319057" y="167494"/>
                    <a:pt x="415987" y="167494"/>
                  </a:cubicBezTo>
                  <a:cubicBezTo>
                    <a:pt x="465442" y="167494"/>
                    <a:pt x="507973" y="174418"/>
                    <a:pt x="543580" y="188265"/>
                  </a:cubicBezTo>
                  <a:cubicBezTo>
                    <a:pt x="579187" y="202112"/>
                    <a:pt x="609849" y="217443"/>
                    <a:pt x="635565" y="234258"/>
                  </a:cubicBezTo>
                  <a:cubicBezTo>
                    <a:pt x="661281" y="251072"/>
                    <a:pt x="683536" y="266403"/>
                    <a:pt x="702328" y="280250"/>
                  </a:cubicBezTo>
                  <a:cubicBezTo>
                    <a:pt x="721121" y="294097"/>
                    <a:pt x="738924" y="301021"/>
                    <a:pt x="755739" y="301021"/>
                  </a:cubicBezTo>
                  <a:cubicBezTo>
                    <a:pt x="771564" y="301021"/>
                    <a:pt x="784422" y="289399"/>
                    <a:pt x="794313" y="266156"/>
                  </a:cubicBezTo>
                  <a:cubicBezTo>
                    <a:pt x="804204" y="242912"/>
                    <a:pt x="809150" y="202607"/>
                    <a:pt x="809150" y="145240"/>
                  </a:cubicBezTo>
                  <a:cubicBezTo>
                    <a:pt x="809150" y="120513"/>
                    <a:pt x="808408" y="99495"/>
                    <a:pt x="806924" y="82185"/>
                  </a:cubicBezTo>
                  <a:cubicBezTo>
                    <a:pt x="805441" y="64876"/>
                    <a:pt x="803462" y="50287"/>
                    <a:pt x="800990" y="38418"/>
                  </a:cubicBezTo>
                  <a:cubicBezTo>
                    <a:pt x="798517" y="26549"/>
                    <a:pt x="795055" y="16906"/>
                    <a:pt x="790604" y="9488"/>
                  </a:cubicBezTo>
                  <a:lnTo>
                    <a:pt x="782655" y="0"/>
                  </a:lnTo>
                  <a:close/>
                </a:path>
              </a:pathLst>
            </a:custGeom>
            <a:solidFill>
              <a:srgbClr val="000000">
                <a:alpha val="2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503" name="Google Shape;503;p8"/>
          <p:cNvPicPr preferRelativeResize="0"/>
          <p:nvPr>
            <p:ph idx="2" type="pic"/>
          </p:nvPr>
        </p:nvPicPr>
        <p:blipFill rotWithShape="1">
          <a:blip r:embed="rId3">
            <a:alphaModFix/>
          </a:blip>
          <a:srcRect b="0" l="45273" r="45273" t="0"/>
          <a:stretch/>
        </p:blipFill>
        <p:spPr>
          <a:xfrm>
            <a:off x="8013372" y="0"/>
            <a:ext cx="4167187" cy="5016500"/>
          </a:xfrm>
          <a:prstGeom prst="rect">
            <a:avLst/>
          </a:prstGeom>
          <a:noFill/>
          <a:ln>
            <a:noFill/>
          </a:ln>
        </p:spPr>
      </p:pic>
      <p:sp>
        <p:nvSpPr>
          <p:cNvPr id="504" name="Google Shape;504;p8"/>
          <p:cNvSpPr txBox="1"/>
          <p:nvPr>
            <p:ph type="title"/>
          </p:nvPr>
        </p:nvSpPr>
        <p:spPr>
          <a:xfrm>
            <a:off x="2095034" y="193964"/>
            <a:ext cx="7513605" cy="123982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000"/>
              <a:buFont typeface="Calibri"/>
              <a:buNone/>
            </a:pPr>
            <a:r>
              <a:rPr b="1" lang="en-US" sz="4000"/>
              <a:t>Technology provides more flexibility than traditional teaching methods</a:t>
            </a:r>
            <a:endParaRPr/>
          </a:p>
        </p:txBody>
      </p:sp>
      <p:sp>
        <p:nvSpPr>
          <p:cNvPr id="505" name="Google Shape;505;p8"/>
          <p:cNvSpPr txBox="1"/>
          <p:nvPr>
            <p:ph idx="1" type="body"/>
          </p:nvPr>
        </p:nvSpPr>
        <p:spPr>
          <a:xfrm>
            <a:off x="838200" y="1772814"/>
            <a:ext cx="6657109" cy="389346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Once one moves beyond minor changes that can be instituted by individual professors. The "retraining" of IT equipment, while not inexpensive, is easier and more predictable than retraining a tenured professor. Within limits, departments will gain a larger zone of flexibility as the capital-labor ratio grows.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506" name="Google Shape;506;p8"/>
          <p:cNvSpPr/>
          <p:nvPr/>
        </p:nvSpPr>
        <p:spPr>
          <a:xfrm>
            <a:off x="9156356" y="420129"/>
            <a:ext cx="3035644" cy="5239266"/>
          </a:xfrm>
          <a:custGeom>
            <a:rect b="b" l="l" r="r" t="t"/>
            <a:pathLst>
              <a:path extrusionOk="0" h="5239266" w="3035644">
                <a:moveTo>
                  <a:pt x="2619633" y="0"/>
                </a:moveTo>
                <a:cubicBezTo>
                  <a:pt x="2710057" y="0"/>
                  <a:pt x="2799411" y="4582"/>
                  <a:pt x="2887476" y="13525"/>
                </a:cubicBezTo>
                <a:lnTo>
                  <a:pt x="3035644" y="36138"/>
                </a:lnTo>
                <a:lnTo>
                  <a:pt x="3035644" y="5203128"/>
                </a:lnTo>
                <a:lnTo>
                  <a:pt x="2887476" y="5225741"/>
                </a:lnTo>
                <a:cubicBezTo>
                  <a:pt x="2799411" y="5234685"/>
                  <a:pt x="2710057" y="5239266"/>
                  <a:pt x="2619633" y="5239266"/>
                </a:cubicBezTo>
                <a:cubicBezTo>
                  <a:pt x="1172850" y="5239266"/>
                  <a:pt x="0" y="4066416"/>
                  <a:pt x="0" y="2619633"/>
                </a:cubicBezTo>
                <a:cubicBezTo>
                  <a:pt x="0" y="1172850"/>
                  <a:pt x="1172850" y="0"/>
                  <a:pt x="2619633" y="0"/>
                </a:cubicBezTo>
                <a:close/>
              </a:path>
            </a:pathLst>
          </a:custGeom>
          <a:solidFill>
            <a:srgbClr val="424242">
              <a:alpha val="7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507" name="Google Shape;507;p8"/>
          <p:cNvPicPr preferRelativeResize="0"/>
          <p:nvPr/>
        </p:nvPicPr>
        <p:blipFill rotWithShape="1">
          <a:blip r:embed="rId4">
            <a:alphaModFix/>
          </a:blip>
          <a:srcRect b="0" l="0" r="0" t="0"/>
          <a:stretch/>
        </p:blipFill>
        <p:spPr>
          <a:xfrm>
            <a:off x="9646010" y="1772487"/>
            <a:ext cx="2534549" cy="2534549"/>
          </a:xfrm>
          <a:prstGeom prst="rect">
            <a:avLst/>
          </a:prstGeom>
          <a:noFill/>
          <a:ln>
            <a:noFill/>
          </a:ln>
        </p:spPr>
      </p:pic>
      <p:sp>
        <p:nvSpPr>
          <p:cNvPr id="508" name="Google Shape;508;p8"/>
          <p:cNvSpPr txBox="1"/>
          <p:nvPr/>
        </p:nvSpPr>
        <p:spPr>
          <a:xfrm>
            <a:off x="0" y="6187700"/>
            <a:ext cx="12192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chemeClr val="hlink"/>
                </a:solidFill>
                <a:hlinkClick r:id="rId5"/>
              </a:rPr>
              <a:t>https://www.jitoutsource.com/flexibility-icon/</a:t>
            </a:r>
            <a:r>
              <a:rPr i="1" lang="en-US" u="none">
                <a:solidFill>
                  <a:srgbClr val="000000"/>
                </a:solidFill>
              </a:rPr>
              <a:t> </a:t>
            </a:r>
            <a:r>
              <a:rPr i="1" lang="en-US"/>
              <a:t> </a:t>
            </a:r>
            <a:endParaRPr b="0" i="0" sz="12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2" name="Shape 512"/>
        <p:cNvGrpSpPr/>
        <p:nvPr/>
      </p:nvGrpSpPr>
      <p:grpSpPr>
        <a:xfrm>
          <a:off x="0" y="0"/>
          <a:ext cx="0" cy="0"/>
          <a:chOff x="0" y="0"/>
          <a:chExt cx="0" cy="0"/>
        </a:xfrm>
      </p:grpSpPr>
      <p:sp>
        <p:nvSpPr>
          <p:cNvPr id="513" name="Google Shape;513;p9"/>
          <p:cNvSpPr txBox="1"/>
          <p:nvPr>
            <p:ph type="title"/>
          </p:nvPr>
        </p:nvSpPr>
        <p:spPr>
          <a:xfrm>
            <a:off x="5746078" y="207818"/>
            <a:ext cx="5831869" cy="1136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US"/>
              <a:t>Things that need to be observed</a:t>
            </a:r>
            <a:endParaRPr/>
          </a:p>
        </p:txBody>
      </p:sp>
      <p:sp>
        <p:nvSpPr>
          <p:cNvPr id="514" name="Google Shape;514;p9"/>
          <p:cNvSpPr txBox="1"/>
          <p:nvPr>
            <p:ph idx="1" type="body"/>
          </p:nvPr>
        </p:nvSpPr>
        <p:spPr>
          <a:xfrm>
            <a:off x="5746078" y="1431272"/>
            <a:ext cx="6113413" cy="4322618"/>
          </a:xfrm>
          <a:prstGeom prst="rect">
            <a:avLst/>
          </a:prstGeom>
          <a:noFill/>
          <a:ln>
            <a:noFill/>
          </a:ln>
        </p:spPr>
        <p:txBody>
          <a:bodyPr anchorCtr="0" anchor="t" bIns="45700" lIns="91425" spcFirstLastPara="1" rIns="91425" wrap="square" tIns="45700">
            <a:normAutofit fontScale="92500" lnSpcReduction="10000"/>
          </a:bodyPr>
          <a:lstStyle/>
          <a:p>
            <a:pPr indent="-514350" lvl="0" marL="514350" rtl="0" algn="just">
              <a:lnSpc>
                <a:spcPct val="90000"/>
              </a:lnSpc>
              <a:spcBef>
                <a:spcPts val="0"/>
              </a:spcBef>
              <a:spcAft>
                <a:spcPts val="0"/>
              </a:spcAft>
              <a:buClr>
                <a:schemeClr val="dk1"/>
              </a:buClr>
              <a:buSzPct val="100000"/>
              <a:buFont typeface="Calibri"/>
              <a:buAutoNum type="alphaLcParenR"/>
            </a:pPr>
            <a:r>
              <a:rPr lang="en-US" sz="2400"/>
              <a:t>The demand for IT-based teaching and learning programs will grow substantially, probably exponentially, over the next decade. In an economy that is itself increasingly knowledge-based, the new information technologies offer an economical means of providing the continuous education in Indonesia.</a:t>
            </a:r>
            <a:endParaRPr/>
          </a:p>
          <a:p>
            <a:pPr indent="-514350" lvl="0" marL="514350" rtl="0" algn="just">
              <a:lnSpc>
                <a:spcPct val="90000"/>
              </a:lnSpc>
              <a:spcBef>
                <a:spcPts val="1000"/>
              </a:spcBef>
              <a:spcAft>
                <a:spcPts val="0"/>
              </a:spcAft>
              <a:buClr>
                <a:schemeClr val="dk1"/>
              </a:buClr>
              <a:buSzPct val="100000"/>
              <a:buFont typeface="Calibri"/>
              <a:buAutoNum type="alphaLcParenR"/>
            </a:pPr>
            <a:r>
              <a:rPr lang="en-US" sz="2400"/>
              <a:t>IT will change teaching and learning profoundly, no matter what the response of traditional higher education institutions. Just as the development of the printing press forever changed the teaching enterprise, IT represents a fundamental change in the basic technology of teaching and learning. </a:t>
            </a:r>
            <a:endParaRPr/>
          </a:p>
        </p:txBody>
      </p:sp>
      <p:sp>
        <p:nvSpPr>
          <p:cNvPr id="515" name="Google Shape;515;p9"/>
          <p:cNvSpPr/>
          <p:nvPr/>
        </p:nvSpPr>
        <p:spPr>
          <a:xfrm>
            <a:off x="3389865" y="1"/>
            <a:ext cx="2356213" cy="6857999"/>
          </a:xfrm>
          <a:custGeom>
            <a:rect b="b" l="l" r="r" t="t"/>
            <a:pathLst>
              <a:path extrusionOk="0" h="21600" w="21325">
                <a:moveTo>
                  <a:pt x="5871" y="19662"/>
                </a:moveTo>
                <a:cubicBezTo>
                  <a:pt x="7228" y="19142"/>
                  <a:pt x="8602" y="18628"/>
                  <a:pt x="9952" y="18105"/>
                </a:cubicBezTo>
                <a:cubicBezTo>
                  <a:pt x="11448" y="17525"/>
                  <a:pt x="12968" y="16951"/>
                  <a:pt x="14395" y="16347"/>
                </a:cubicBezTo>
                <a:cubicBezTo>
                  <a:pt x="15128" y="16037"/>
                  <a:pt x="15853" y="15724"/>
                  <a:pt x="16539" y="15397"/>
                </a:cubicBezTo>
                <a:cubicBezTo>
                  <a:pt x="16948" y="15201"/>
                  <a:pt x="17349" y="15003"/>
                  <a:pt x="17743" y="14802"/>
                </a:cubicBezTo>
                <a:cubicBezTo>
                  <a:pt x="17859" y="14745"/>
                  <a:pt x="17959" y="14685"/>
                  <a:pt x="18067" y="14624"/>
                </a:cubicBezTo>
                <a:cubicBezTo>
                  <a:pt x="18283" y="14501"/>
                  <a:pt x="18522" y="14381"/>
                  <a:pt x="18723" y="14252"/>
                </a:cubicBezTo>
                <a:cubicBezTo>
                  <a:pt x="18977" y="14089"/>
                  <a:pt x="19247" y="13930"/>
                  <a:pt x="19479" y="13759"/>
                </a:cubicBezTo>
                <a:cubicBezTo>
                  <a:pt x="19610" y="13663"/>
                  <a:pt x="19741" y="13566"/>
                  <a:pt x="19872" y="13467"/>
                </a:cubicBezTo>
                <a:cubicBezTo>
                  <a:pt x="19941" y="13416"/>
                  <a:pt x="19995" y="13359"/>
                  <a:pt x="20057" y="13305"/>
                </a:cubicBezTo>
                <a:cubicBezTo>
                  <a:pt x="20142" y="13233"/>
                  <a:pt x="20227" y="13161"/>
                  <a:pt x="20304" y="13086"/>
                </a:cubicBezTo>
                <a:cubicBezTo>
                  <a:pt x="21353" y="12160"/>
                  <a:pt x="21600" y="11105"/>
                  <a:pt x="21014" y="10119"/>
                </a:cubicBezTo>
                <a:cubicBezTo>
                  <a:pt x="20744" y="9659"/>
                  <a:pt x="20273" y="9221"/>
                  <a:pt x="19756" y="8797"/>
                </a:cubicBezTo>
                <a:cubicBezTo>
                  <a:pt x="19347" y="8463"/>
                  <a:pt x="18862" y="8139"/>
                  <a:pt x="18337" y="7832"/>
                </a:cubicBezTo>
                <a:cubicBezTo>
                  <a:pt x="18028" y="7649"/>
                  <a:pt x="17712" y="7471"/>
                  <a:pt x="17380" y="7294"/>
                </a:cubicBezTo>
                <a:cubicBezTo>
                  <a:pt x="17072" y="7129"/>
                  <a:pt x="16748" y="6967"/>
                  <a:pt x="16424" y="6804"/>
                </a:cubicBezTo>
                <a:cubicBezTo>
                  <a:pt x="15814" y="6498"/>
                  <a:pt x="15166" y="6203"/>
                  <a:pt x="14526" y="5903"/>
                </a:cubicBezTo>
                <a:cubicBezTo>
                  <a:pt x="13253" y="5308"/>
                  <a:pt x="11988" y="4710"/>
                  <a:pt x="10746" y="4105"/>
                </a:cubicBezTo>
                <a:cubicBezTo>
                  <a:pt x="9450" y="3474"/>
                  <a:pt x="8177" y="2837"/>
                  <a:pt x="6897" y="2200"/>
                </a:cubicBezTo>
                <a:cubicBezTo>
                  <a:pt x="5423" y="1470"/>
                  <a:pt x="3957" y="736"/>
                  <a:pt x="2499" y="0"/>
                </a:cubicBezTo>
                <a:lnTo>
                  <a:pt x="0" y="0"/>
                </a:lnTo>
                <a:cubicBezTo>
                  <a:pt x="517" y="316"/>
                  <a:pt x="1049" y="628"/>
                  <a:pt x="1597" y="938"/>
                </a:cubicBezTo>
                <a:cubicBezTo>
                  <a:pt x="2260" y="1307"/>
                  <a:pt x="2916" y="1677"/>
                  <a:pt x="3579" y="2047"/>
                </a:cubicBezTo>
                <a:cubicBezTo>
                  <a:pt x="4744" y="2696"/>
                  <a:pt x="5917" y="3345"/>
                  <a:pt x="7089" y="3994"/>
                </a:cubicBezTo>
                <a:cubicBezTo>
                  <a:pt x="8200" y="4607"/>
                  <a:pt x="9303" y="5226"/>
                  <a:pt x="10445" y="5831"/>
                </a:cubicBezTo>
                <a:cubicBezTo>
                  <a:pt x="11047" y="6149"/>
                  <a:pt x="11649" y="6471"/>
                  <a:pt x="12266" y="6789"/>
                </a:cubicBezTo>
                <a:cubicBezTo>
                  <a:pt x="12867" y="7102"/>
                  <a:pt x="13477" y="7411"/>
                  <a:pt x="14071" y="7724"/>
                </a:cubicBezTo>
                <a:cubicBezTo>
                  <a:pt x="14541" y="7976"/>
                  <a:pt x="15027" y="8226"/>
                  <a:pt x="15467" y="8484"/>
                </a:cubicBezTo>
                <a:cubicBezTo>
                  <a:pt x="15907" y="8743"/>
                  <a:pt x="16362" y="9001"/>
                  <a:pt x="16740" y="9272"/>
                </a:cubicBezTo>
                <a:cubicBezTo>
                  <a:pt x="16940" y="9413"/>
                  <a:pt x="17141" y="9551"/>
                  <a:pt x="17319" y="9699"/>
                </a:cubicBezTo>
                <a:cubicBezTo>
                  <a:pt x="17504" y="9849"/>
                  <a:pt x="17681" y="9996"/>
                  <a:pt x="17843" y="10149"/>
                </a:cubicBezTo>
                <a:cubicBezTo>
                  <a:pt x="17913" y="10218"/>
                  <a:pt x="18005" y="10288"/>
                  <a:pt x="18059" y="10360"/>
                </a:cubicBezTo>
                <a:cubicBezTo>
                  <a:pt x="18136" y="10450"/>
                  <a:pt x="18213" y="10540"/>
                  <a:pt x="18290" y="10630"/>
                </a:cubicBezTo>
                <a:cubicBezTo>
                  <a:pt x="18560" y="10946"/>
                  <a:pt x="18730" y="11273"/>
                  <a:pt x="18830" y="11604"/>
                </a:cubicBezTo>
                <a:cubicBezTo>
                  <a:pt x="18962" y="12160"/>
                  <a:pt x="18854" y="12716"/>
                  <a:pt x="18514" y="13260"/>
                </a:cubicBezTo>
                <a:cubicBezTo>
                  <a:pt x="18329" y="13551"/>
                  <a:pt x="18051" y="13825"/>
                  <a:pt x="17758" y="14098"/>
                </a:cubicBezTo>
                <a:cubicBezTo>
                  <a:pt x="17635" y="14198"/>
                  <a:pt x="17504" y="14297"/>
                  <a:pt x="17380" y="14396"/>
                </a:cubicBezTo>
                <a:cubicBezTo>
                  <a:pt x="17272" y="14480"/>
                  <a:pt x="17149" y="14561"/>
                  <a:pt x="17033" y="14642"/>
                </a:cubicBezTo>
                <a:cubicBezTo>
                  <a:pt x="16802" y="14802"/>
                  <a:pt x="16547" y="14958"/>
                  <a:pt x="16293" y="15114"/>
                </a:cubicBezTo>
                <a:cubicBezTo>
                  <a:pt x="16100" y="15222"/>
                  <a:pt x="15899" y="15331"/>
                  <a:pt x="15706" y="15436"/>
                </a:cubicBezTo>
                <a:cubicBezTo>
                  <a:pt x="15498" y="15550"/>
                  <a:pt x="15274" y="15658"/>
                  <a:pt x="15051" y="15766"/>
                </a:cubicBezTo>
                <a:cubicBezTo>
                  <a:pt x="14680" y="15941"/>
                  <a:pt x="14302" y="16115"/>
                  <a:pt x="13917" y="16286"/>
                </a:cubicBezTo>
                <a:cubicBezTo>
                  <a:pt x="13531" y="16458"/>
                  <a:pt x="13137" y="16623"/>
                  <a:pt x="12736" y="16791"/>
                </a:cubicBezTo>
                <a:cubicBezTo>
                  <a:pt x="9998" y="17900"/>
                  <a:pt x="7151" y="18964"/>
                  <a:pt x="4297" y="20025"/>
                </a:cubicBezTo>
                <a:cubicBezTo>
                  <a:pt x="3016" y="20503"/>
                  <a:pt x="1736" y="20981"/>
                  <a:pt x="455" y="21459"/>
                </a:cubicBezTo>
                <a:cubicBezTo>
                  <a:pt x="332" y="21504"/>
                  <a:pt x="208" y="21552"/>
                  <a:pt x="85" y="21600"/>
                </a:cubicBezTo>
                <a:lnTo>
                  <a:pt x="810" y="21600"/>
                </a:lnTo>
                <a:cubicBezTo>
                  <a:pt x="1018" y="21522"/>
                  <a:pt x="1219" y="21444"/>
                  <a:pt x="1427" y="21366"/>
                </a:cubicBezTo>
                <a:cubicBezTo>
                  <a:pt x="2901" y="20801"/>
                  <a:pt x="4382" y="20230"/>
                  <a:pt x="5871" y="19662"/>
                </a:cubicBez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516" name="Google Shape;516;p9"/>
          <p:cNvPicPr preferRelativeResize="0"/>
          <p:nvPr/>
        </p:nvPicPr>
        <p:blipFill rotWithShape="1">
          <a:blip r:embed="rId3">
            <a:alphaModFix/>
          </a:blip>
          <a:srcRect b="0" l="1630" r="1630" t="0"/>
          <a:stretch/>
        </p:blipFill>
        <p:spPr>
          <a:xfrm>
            <a:off x="1" y="0"/>
            <a:ext cx="5521801" cy="6858000"/>
          </a:xfrm>
          <a:custGeom>
            <a:rect b="b" l="l" r="r" t="t"/>
            <a:pathLst>
              <a:path extrusionOk="0" h="6858000" w="6181601">
                <a:moveTo>
                  <a:pt x="0" y="0"/>
                </a:moveTo>
                <a:lnTo>
                  <a:pt x="3905695" y="0"/>
                </a:lnTo>
                <a:lnTo>
                  <a:pt x="6073528" y="2935288"/>
                </a:lnTo>
                <a:lnTo>
                  <a:pt x="6181601" y="3391258"/>
                </a:lnTo>
                <a:lnTo>
                  <a:pt x="6181601" y="3978653"/>
                </a:lnTo>
                <a:lnTo>
                  <a:pt x="6045984" y="4390390"/>
                </a:lnTo>
                <a:lnTo>
                  <a:pt x="5884781" y="4712018"/>
                </a:lnTo>
                <a:lnTo>
                  <a:pt x="5405811" y="5281613"/>
                </a:lnTo>
                <a:lnTo>
                  <a:pt x="5150959" y="5545138"/>
                </a:lnTo>
                <a:lnTo>
                  <a:pt x="3801608" y="6858000"/>
                </a:lnTo>
                <a:lnTo>
                  <a:pt x="0" y="6858000"/>
                </a:lnTo>
                <a:close/>
              </a:path>
            </a:pathLst>
          </a:custGeom>
          <a:noFill/>
          <a:ln>
            <a:noFill/>
          </a:ln>
        </p:spPr>
      </p:pic>
      <p:sp>
        <p:nvSpPr>
          <p:cNvPr id="517" name="Google Shape;517;p9"/>
          <p:cNvSpPr txBox="1"/>
          <p:nvPr/>
        </p:nvSpPr>
        <p:spPr>
          <a:xfrm>
            <a:off x="124700" y="6198275"/>
            <a:ext cx="9779100" cy="430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100" u="none" cap="none" strike="noStrike">
                <a:solidFill>
                  <a:schemeClr val="lt1"/>
                </a:solidFill>
                <a:latin typeface="Arial"/>
                <a:ea typeface="Arial"/>
                <a:cs typeface="Arial"/>
                <a:sym typeface="Arial"/>
              </a:rPr>
              <a:t>Image Source:</a:t>
            </a:r>
            <a:r>
              <a:rPr b="0" i="1" lang="en-US" sz="1100" u="none" cap="none" strike="noStrike">
                <a:solidFill>
                  <a:srgbClr val="000000"/>
                </a:solidFill>
                <a:latin typeface="Arial"/>
                <a:ea typeface="Arial"/>
                <a:cs typeface="Arial"/>
                <a:sym typeface="Arial"/>
              </a:rPr>
              <a:t> </a:t>
            </a:r>
            <a:r>
              <a:rPr i="1" lang="en-US" sz="1100" u="sng">
                <a:solidFill>
                  <a:schemeClr val="hlink"/>
                </a:solidFill>
                <a:hlinkClick r:id="rId4"/>
              </a:rPr>
              <a:t>http://www.amcint.co.kr/bbs/board.php?tbl=chemical_eng&amp;mode=VIEW&amp;num=9&amp;chr=eng&amp;category=&amp;findType=&amp;findWord=&amp;sort1=&amp;sort2=&amp;page=1</a:t>
            </a:r>
            <a:r>
              <a:rPr i="1" lang="en-US" sz="1100"/>
              <a:t> </a:t>
            </a:r>
            <a:endParaRPr b="0" i="0" sz="9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1" name="Shape 521"/>
        <p:cNvGrpSpPr/>
        <p:nvPr/>
      </p:nvGrpSpPr>
      <p:grpSpPr>
        <a:xfrm>
          <a:off x="0" y="0"/>
          <a:ext cx="0" cy="0"/>
          <a:chOff x="0" y="0"/>
          <a:chExt cx="0" cy="0"/>
        </a:xfrm>
      </p:grpSpPr>
      <p:sp>
        <p:nvSpPr>
          <p:cNvPr id="522" name="Google Shape;522;p10"/>
          <p:cNvSpPr txBox="1"/>
          <p:nvPr>
            <p:ph type="title"/>
          </p:nvPr>
        </p:nvSpPr>
        <p:spPr>
          <a:xfrm>
            <a:off x="838200" y="260927"/>
            <a:ext cx="10515600" cy="72938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US"/>
              <a:t>Role of </a:t>
            </a:r>
            <a:r>
              <a:rPr b="1" lang="en-US">
                <a:solidFill>
                  <a:srgbClr val="FF0000"/>
                </a:solidFill>
              </a:rPr>
              <a:t>Information Technology </a:t>
            </a:r>
            <a:r>
              <a:rPr b="1" lang="en-US"/>
              <a:t>in Education</a:t>
            </a:r>
            <a:endParaRPr/>
          </a:p>
        </p:txBody>
      </p:sp>
      <p:grpSp>
        <p:nvGrpSpPr>
          <p:cNvPr id="523" name="Google Shape;523;p10"/>
          <p:cNvGrpSpPr/>
          <p:nvPr/>
        </p:nvGrpSpPr>
        <p:grpSpPr>
          <a:xfrm>
            <a:off x="6096000" y="1154520"/>
            <a:ext cx="5576453" cy="4259025"/>
            <a:chOff x="0" y="46156"/>
            <a:chExt cx="5576453" cy="4259025"/>
          </a:xfrm>
        </p:grpSpPr>
        <p:sp>
          <p:nvSpPr>
            <p:cNvPr id="524" name="Google Shape;524;p10"/>
            <p:cNvSpPr/>
            <p:nvPr/>
          </p:nvSpPr>
          <p:spPr>
            <a:xfrm>
              <a:off x="0" y="46156"/>
              <a:ext cx="5576453" cy="551655"/>
            </a:xfrm>
            <a:prstGeom prst="roundRect">
              <a:avLst>
                <a:gd fmla="val 16667" name="adj"/>
              </a:avLst>
            </a:prstGeom>
            <a:solidFill>
              <a:srgbClr val="43C1A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5" name="Google Shape;525;p10"/>
            <p:cNvSpPr txBox="1"/>
            <p:nvPr/>
          </p:nvSpPr>
          <p:spPr>
            <a:xfrm>
              <a:off x="26930" y="73086"/>
              <a:ext cx="5522593" cy="497795"/>
            </a:xfrm>
            <a:prstGeom prst="rect">
              <a:avLst/>
            </a:prstGeom>
            <a:noFill/>
            <a:ln>
              <a:noFill/>
            </a:ln>
          </p:spPr>
          <p:txBody>
            <a:bodyPr anchorCtr="0" anchor="ctr" bIns="87625" lIns="87625" spcFirstLastPara="1" rIns="87625" wrap="square" tIns="87625">
              <a:noAutofit/>
            </a:bodyPr>
            <a:lstStyle/>
            <a:p>
              <a:pPr indent="0" lvl="0" marL="0" marR="0" rtl="0" algn="l">
                <a:lnSpc>
                  <a:spcPct val="90000"/>
                </a:lnSpc>
                <a:spcBef>
                  <a:spcPts val="0"/>
                </a:spcBef>
                <a:spcAft>
                  <a:spcPts val="0"/>
                </a:spcAft>
                <a:buClr>
                  <a:schemeClr val="lt1"/>
                </a:buClr>
                <a:buSzPts val="2300"/>
                <a:buFont typeface="Calibri"/>
                <a:buNone/>
              </a:pPr>
              <a:r>
                <a:rPr b="0" i="0" lang="en-US" sz="2300" u="none" cap="none" strike="noStrike">
                  <a:solidFill>
                    <a:schemeClr val="lt1"/>
                  </a:solidFill>
                  <a:latin typeface="Calibri"/>
                  <a:ea typeface="Calibri"/>
                  <a:cs typeface="Calibri"/>
                  <a:sym typeface="Calibri"/>
                </a:rPr>
                <a:t>1. Easier teaching and learning</a:t>
              </a:r>
              <a:endParaRPr b="0" i="0" sz="1400" u="none" cap="none" strike="noStrike">
                <a:solidFill>
                  <a:srgbClr val="000000"/>
                </a:solidFill>
                <a:latin typeface="Arial"/>
                <a:ea typeface="Arial"/>
                <a:cs typeface="Arial"/>
                <a:sym typeface="Arial"/>
              </a:endParaRPr>
            </a:p>
          </p:txBody>
        </p:sp>
        <p:sp>
          <p:nvSpPr>
            <p:cNvPr id="526" name="Google Shape;526;p10"/>
            <p:cNvSpPr/>
            <p:nvPr/>
          </p:nvSpPr>
          <p:spPr>
            <a:xfrm>
              <a:off x="0" y="664051"/>
              <a:ext cx="5576453" cy="551655"/>
            </a:xfrm>
            <a:prstGeom prst="roundRect">
              <a:avLst>
                <a:gd fmla="val 16667" name="adj"/>
              </a:avLst>
            </a:prstGeom>
            <a:solidFill>
              <a:srgbClr val="44C2AD"/>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7" name="Google Shape;527;p10"/>
            <p:cNvSpPr txBox="1"/>
            <p:nvPr/>
          </p:nvSpPr>
          <p:spPr>
            <a:xfrm>
              <a:off x="26930" y="690981"/>
              <a:ext cx="5522593" cy="497795"/>
            </a:xfrm>
            <a:prstGeom prst="rect">
              <a:avLst/>
            </a:prstGeom>
            <a:noFill/>
            <a:ln>
              <a:noFill/>
            </a:ln>
          </p:spPr>
          <p:txBody>
            <a:bodyPr anchorCtr="0" anchor="ctr" bIns="87625" lIns="87625" spcFirstLastPara="1" rIns="87625" wrap="square" tIns="87625">
              <a:noAutofit/>
            </a:bodyPr>
            <a:lstStyle/>
            <a:p>
              <a:pPr indent="0" lvl="0" marL="0" marR="0" rtl="0" algn="l">
                <a:lnSpc>
                  <a:spcPct val="90000"/>
                </a:lnSpc>
                <a:spcBef>
                  <a:spcPts val="0"/>
                </a:spcBef>
                <a:spcAft>
                  <a:spcPts val="0"/>
                </a:spcAft>
                <a:buClr>
                  <a:schemeClr val="lt1"/>
                </a:buClr>
                <a:buSzPts val="2300"/>
                <a:buFont typeface="Calibri"/>
                <a:buNone/>
              </a:pPr>
              <a:r>
                <a:rPr b="0" i="0" lang="en-US" sz="2300" u="none" cap="none" strike="noStrike">
                  <a:solidFill>
                    <a:schemeClr val="lt1"/>
                  </a:solidFill>
                  <a:latin typeface="Calibri"/>
                  <a:ea typeface="Calibri"/>
                  <a:cs typeface="Calibri"/>
                  <a:sym typeface="Calibri"/>
                </a:rPr>
                <a:t>2. Help to keep track of records</a:t>
              </a:r>
              <a:endParaRPr b="0" i="0" sz="1400" u="none" cap="none" strike="noStrike">
                <a:solidFill>
                  <a:srgbClr val="000000"/>
                </a:solidFill>
                <a:latin typeface="Arial"/>
                <a:ea typeface="Arial"/>
                <a:cs typeface="Arial"/>
                <a:sym typeface="Arial"/>
              </a:endParaRPr>
            </a:p>
          </p:txBody>
        </p:sp>
        <p:sp>
          <p:nvSpPr>
            <p:cNvPr id="528" name="Google Shape;528;p10"/>
            <p:cNvSpPr/>
            <p:nvPr/>
          </p:nvSpPr>
          <p:spPr>
            <a:xfrm>
              <a:off x="0" y="1281946"/>
              <a:ext cx="5576453" cy="551655"/>
            </a:xfrm>
            <a:prstGeom prst="roundRect">
              <a:avLst>
                <a:gd fmla="val 16667" name="adj"/>
              </a:avLst>
            </a:prstGeom>
            <a:solidFill>
              <a:srgbClr val="46C4BA"/>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9" name="Google Shape;529;p10"/>
            <p:cNvSpPr txBox="1"/>
            <p:nvPr/>
          </p:nvSpPr>
          <p:spPr>
            <a:xfrm>
              <a:off x="26930" y="1308876"/>
              <a:ext cx="5522593" cy="497795"/>
            </a:xfrm>
            <a:prstGeom prst="rect">
              <a:avLst/>
            </a:prstGeom>
            <a:noFill/>
            <a:ln>
              <a:noFill/>
            </a:ln>
          </p:spPr>
          <p:txBody>
            <a:bodyPr anchorCtr="0" anchor="ctr" bIns="87625" lIns="87625" spcFirstLastPara="1" rIns="87625" wrap="square" tIns="87625">
              <a:noAutofit/>
            </a:bodyPr>
            <a:lstStyle/>
            <a:p>
              <a:pPr indent="0" lvl="0" marL="0" marR="0" rtl="0" algn="l">
                <a:lnSpc>
                  <a:spcPct val="90000"/>
                </a:lnSpc>
                <a:spcBef>
                  <a:spcPts val="0"/>
                </a:spcBef>
                <a:spcAft>
                  <a:spcPts val="0"/>
                </a:spcAft>
                <a:buClr>
                  <a:schemeClr val="lt1"/>
                </a:buClr>
                <a:buSzPts val="2300"/>
                <a:buFont typeface="Calibri"/>
                <a:buNone/>
              </a:pPr>
              <a:r>
                <a:rPr b="0" i="0" lang="en-US" sz="2300" u="none" cap="none" strike="noStrike">
                  <a:solidFill>
                    <a:schemeClr val="lt1"/>
                  </a:solidFill>
                  <a:latin typeface="Calibri"/>
                  <a:ea typeface="Calibri"/>
                  <a:cs typeface="Calibri"/>
                  <a:sym typeface="Calibri"/>
                </a:rPr>
                <a:t>3. Education using digital books</a:t>
              </a:r>
              <a:endParaRPr b="0" i="0" sz="1400" u="none" cap="none" strike="noStrike">
                <a:solidFill>
                  <a:srgbClr val="000000"/>
                </a:solidFill>
                <a:latin typeface="Arial"/>
                <a:ea typeface="Arial"/>
                <a:cs typeface="Arial"/>
                <a:sym typeface="Arial"/>
              </a:endParaRPr>
            </a:p>
          </p:txBody>
        </p:sp>
        <p:sp>
          <p:nvSpPr>
            <p:cNvPr id="530" name="Google Shape;530;p10"/>
            <p:cNvSpPr/>
            <p:nvPr/>
          </p:nvSpPr>
          <p:spPr>
            <a:xfrm>
              <a:off x="0" y="1899841"/>
              <a:ext cx="5576453" cy="551655"/>
            </a:xfrm>
            <a:prstGeom prst="roundRect">
              <a:avLst>
                <a:gd fmla="val 16667" name="adj"/>
              </a:avLst>
            </a:prstGeom>
            <a:solidFill>
              <a:srgbClr val="47C7C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1" name="Google Shape;531;p10"/>
            <p:cNvSpPr txBox="1"/>
            <p:nvPr/>
          </p:nvSpPr>
          <p:spPr>
            <a:xfrm>
              <a:off x="26930" y="1926771"/>
              <a:ext cx="5522593" cy="497795"/>
            </a:xfrm>
            <a:prstGeom prst="rect">
              <a:avLst/>
            </a:prstGeom>
            <a:noFill/>
            <a:ln>
              <a:noFill/>
            </a:ln>
          </p:spPr>
          <p:txBody>
            <a:bodyPr anchorCtr="0" anchor="ctr" bIns="87625" lIns="87625" spcFirstLastPara="1" rIns="87625" wrap="square" tIns="87625">
              <a:noAutofit/>
            </a:bodyPr>
            <a:lstStyle/>
            <a:p>
              <a:pPr indent="0" lvl="0" marL="0" marR="0" rtl="0" algn="l">
                <a:lnSpc>
                  <a:spcPct val="90000"/>
                </a:lnSpc>
                <a:spcBef>
                  <a:spcPts val="0"/>
                </a:spcBef>
                <a:spcAft>
                  <a:spcPts val="0"/>
                </a:spcAft>
                <a:buClr>
                  <a:schemeClr val="lt1"/>
                </a:buClr>
                <a:buSzPts val="2300"/>
                <a:buFont typeface="Calibri"/>
                <a:buNone/>
              </a:pPr>
              <a:r>
                <a:rPr b="0" i="0" lang="en-US" sz="2300" u="none" cap="none" strike="noStrike">
                  <a:solidFill>
                    <a:schemeClr val="lt1"/>
                  </a:solidFill>
                  <a:latin typeface="Calibri"/>
                  <a:ea typeface="Calibri"/>
                  <a:cs typeface="Calibri"/>
                  <a:sym typeface="Calibri"/>
                </a:rPr>
                <a:t>4. Fun and entertaining education </a:t>
              </a:r>
              <a:endParaRPr b="0" i="0" sz="1400" u="none" cap="none" strike="noStrike">
                <a:solidFill>
                  <a:srgbClr val="000000"/>
                </a:solidFill>
                <a:latin typeface="Arial"/>
                <a:ea typeface="Arial"/>
                <a:cs typeface="Arial"/>
                <a:sym typeface="Arial"/>
              </a:endParaRPr>
            </a:p>
          </p:txBody>
        </p:sp>
        <p:sp>
          <p:nvSpPr>
            <p:cNvPr id="532" name="Google Shape;532;p10"/>
            <p:cNvSpPr/>
            <p:nvPr/>
          </p:nvSpPr>
          <p:spPr>
            <a:xfrm>
              <a:off x="0" y="2517736"/>
              <a:ext cx="5576453" cy="551655"/>
            </a:xfrm>
            <a:prstGeom prst="roundRect">
              <a:avLst>
                <a:gd fmla="val 16667" name="adj"/>
              </a:avLst>
            </a:prstGeom>
            <a:solidFill>
              <a:srgbClr val="49C1C9"/>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3" name="Google Shape;533;p10"/>
            <p:cNvSpPr txBox="1"/>
            <p:nvPr/>
          </p:nvSpPr>
          <p:spPr>
            <a:xfrm>
              <a:off x="26930" y="2544666"/>
              <a:ext cx="5522593" cy="497795"/>
            </a:xfrm>
            <a:prstGeom prst="rect">
              <a:avLst/>
            </a:prstGeom>
            <a:noFill/>
            <a:ln>
              <a:noFill/>
            </a:ln>
          </p:spPr>
          <p:txBody>
            <a:bodyPr anchorCtr="0" anchor="ctr" bIns="87625" lIns="87625" spcFirstLastPara="1" rIns="87625" wrap="square" tIns="87625">
              <a:noAutofit/>
            </a:bodyPr>
            <a:lstStyle/>
            <a:p>
              <a:pPr indent="0" lvl="0" marL="0" marR="0" rtl="0" algn="l">
                <a:lnSpc>
                  <a:spcPct val="90000"/>
                </a:lnSpc>
                <a:spcBef>
                  <a:spcPts val="0"/>
                </a:spcBef>
                <a:spcAft>
                  <a:spcPts val="0"/>
                </a:spcAft>
                <a:buClr>
                  <a:schemeClr val="lt1"/>
                </a:buClr>
                <a:buSzPts val="2300"/>
                <a:buFont typeface="Calibri"/>
                <a:buNone/>
              </a:pPr>
              <a:r>
                <a:rPr b="0" i="0" lang="en-US" sz="2300" u="none" cap="none" strike="noStrike">
                  <a:solidFill>
                    <a:schemeClr val="lt1"/>
                  </a:solidFill>
                  <a:latin typeface="Calibri"/>
                  <a:ea typeface="Calibri"/>
                  <a:cs typeface="Calibri"/>
                  <a:sym typeface="Calibri"/>
                </a:rPr>
                <a:t>5. Education accessible for all students</a:t>
              </a:r>
              <a:endParaRPr b="0" i="0" sz="1400" u="none" cap="none" strike="noStrike">
                <a:solidFill>
                  <a:srgbClr val="000000"/>
                </a:solidFill>
                <a:latin typeface="Arial"/>
                <a:ea typeface="Arial"/>
                <a:cs typeface="Arial"/>
                <a:sym typeface="Arial"/>
              </a:endParaRPr>
            </a:p>
          </p:txBody>
        </p:sp>
        <p:sp>
          <p:nvSpPr>
            <p:cNvPr id="534" name="Google Shape;534;p10"/>
            <p:cNvSpPr/>
            <p:nvPr/>
          </p:nvSpPr>
          <p:spPr>
            <a:xfrm>
              <a:off x="0" y="3135631"/>
              <a:ext cx="5576453" cy="551655"/>
            </a:xfrm>
            <a:prstGeom prst="roundRect">
              <a:avLst>
                <a:gd fmla="val 16667" name="adj"/>
              </a:avLst>
            </a:prstGeom>
            <a:solidFill>
              <a:srgbClr val="4AB9CC"/>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5" name="Google Shape;535;p10"/>
            <p:cNvSpPr txBox="1"/>
            <p:nvPr/>
          </p:nvSpPr>
          <p:spPr>
            <a:xfrm>
              <a:off x="26930" y="3162561"/>
              <a:ext cx="5522593" cy="497795"/>
            </a:xfrm>
            <a:prstGeom prst="rect">
              <a:avLst/>
            </a:prstGeom>
            <a:noFill/>
            <a:ln>
              <a:noFill/>
            </a:ln>
          </p:spPr>
          <p:txBody>
            <a:bodyPr anchorCtr="0" anchor="ctr" bIns="87625" lIns="87625" spcFirstLastPara="1" rIns="87625" wrap="square" tIns="87625">
              <a:noAutofit/>
            </a:bodyPr>
            <a:lstStyle/>
            <a:p>
              <a:pPr indent="0" lvl="0" marL="0" marR="0" rtl="0" algn="l">
                <a:lnSpc>
                  <a:spcPct val="90000"/>
                </a:lnSpc>
                <a:spcBef>
                  <a:spcPts val="0"/>
                </a:spcBef>
                <a:spcAft>
                  <a:spcPts val="0"/>
                </a:spcAft>
                <a:buClr>
                  <a:schemeClr val="lt1"/>
                </a:buClr>
                <a:buSzPts val="2300"/>
                <a:buFont typeface="Calibri"/>
                <a:buNone/>
              </a:pPr>
              <a:r>
                <a:rPr b="0" i="0" lang="en-US" sz="2300" u="none" cap="none" strike="noStrike">
                  <a:solidFill>
                    <a:schemeClr val="lt1"/>
                  </a:solidFill>
                  <a:latin typeface="Calibri"/>
                  <a:ea typeface="Calibri"/>
                  <a:cs typeface="Calibri"/>
                  <a:sym typeface="Calibri"/>
                </a:rPr>
                <a:t>6. Easier access to research and information</a:t>
              </a:r>
              <a:endParaRPr b="0" i="0" sz="1400" u="none" cap="none" strike="noStrike">
                <a:solidFill>
                  <a:srgbClr val="000000"/>
                </a:solidFill>
                <a:latin typeface="Arial"/>
                <a:ea typeface="Arial"/>
                <a:cs typeface="Arial"/>
                <a:sym typeface="Arial"/>
              </a:endParaRPr>
            </a:p>
          </p:txBody>
        </p:sp>
        <p:sp>
          <p:nvSpPr>
            <p:cNvPr id="536" name="Google Shape;536;p10"/>
            <p:cNvSpPr/>
            <p:nvPr/>
          </p:nvSpPr>
          <p:spPr>
            <a:xfrm>
              <a:off x="0" y="3753526"/>
              <a:ext cx="5576453" cy="551655"/>
            </a:xfrm>
            <a:prstGeom prst="roundRect">
              <a:avLst>
                <a:gd fmla="val 16667" name="adj"/>
              </a:avLst>
            </a:prstGeom>
            <a:solidFill>
              <a:srgbClr val="4CB1CE"/>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7" name="Google Shape;537;p10"/>
            <p:cNvSpPr txBox="1"/>
            <p:nvPr/>
          </p:nvSpPr>
          <p:spPr>
            <a:xfrm>
              <a:off x="26930" y="3780456"/>
              <a:ext cx="5522593" cy="497795"/>
            </a:xfrm>
            <a:prstGeom prst="rect">
              <a:avLst/>
            </a:prstGeom>
            <a:noFill/>
            <a:ln>
              <a:noFill/>
            </a:ln>
          </p:spPr>
          <p:txBody>
            <a:bodyPr anchorCtr="0" anchor="ctr" bIns="87625" lIns="87625" spcFirstLastPara="1" rIns="87625" wrap="square" tIns="87625">
              <a:noAutofit/>
            </a:bodyPr>
            <a:lstStyle/>
            <a:p>
              <a:pPr indent="0" lvl="0" marL="0" marR="0" rtl="0" algn="l">
                <a:lnSpc>
                  <a:spcPct val="90000"/>
                </a:lnSpc>
                <a:spcBef>
                  <a:spcPts val="0"/>
                </a:spcBef>
                <a:spcAft>
                  <a:spcPts val="0"/>
                </a:spcAft>
                <a:buClr>
                  <a:schemeClr val="lt1"/>
                </a:buClr>
                <a:buSzPts val="2300"/>
                <a:buFont typeface="Calibri"/>
                <a:buNone/>
              </a:pPr>
              <a:r>
                <a:rPr b="0" i="0" lang="en-US" sz="2300" u="none" cap="none" strike="noStrike">
                  <a:solidFill>
                    <a:schemeClr val="lt1"/>
                  </a:solidFill>
                  <a:latin typeface="Calibri"/>
                  <a:ea typeface="Calibri"/>
                  <a:cs typeface="Calibri"/>
                  <a:sym typeface="Calibri"/>
                </a:rPr>
                <a:t>7. Easier to form group for assignment</a:t>
              </a:r>
              <a:endParaRPr b="0" i="0" sz="1400" u="none" cap="none" strike="noStrike">
                <a:solidFill>
                  <a:srgbClr val="000000"/>
                </a:solidFill>
                <a:latin typeface="Arial"/>
                <a:ea typeface="Arial"/>
                <a:cs typeface="Arial"/>
                <a:sym typeface="Arial"/>
              </a:endParaRPr>
            </a:p>
          </p:txBody>
        </p:sp>
      </p:grpSp>
      <p:sp>
        <p:nvSpPr>
          <p:cNvPr id="538" name="Google Shape;538;p10"/>
          <p:cNvSpPr txBox="1"/>
          <p:nvPr/>
        </p:nvSpPr>
        <p:spPr>
          <a:xfrm>
            <a:off x="297873" y="1108364"/>
            <a:ext cx="5327072" cy="5124017"/>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chemeClr val="dk1"/>
              </a:buClr>
              <a:buSzPts val="2800"/>
              <a:buFont typeface="Arial"/>
              <a:buNone/>
            </a:pPr>
            <a:r>
              <a:rPr b="0" i="0" lang="en-US" sz="2800" u="none" cap="none" strike="noStrike">
                <a:solidFill>
                  <a:schemeClr val="dk1"/>
                </a:solidFill>
                <a:latin typeface="Calibri"/>
                <a:ea typeface="Calibri"/>
                <a:cs typeface="Calibri"/>
                <a:sym typeface="Calibri"/>
              </a:rPr>
              <a:t>Both education and learning are life time processes, they have no limit on when to start and stop. In our daily lives we learn new things and this helps us in changing the way we leave. Education provides us with information, and then we have to learn and process this information for our own use. It is very important to make education accessible at any time by every one; this will help in reducing on the level of illiteracy.</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3" name="Shape 543"/>
        <p:cNvGrpSpPr/>
        <p:nvPr/>
      </p:nvGrpSpPr>
      <p:grpSpPr>
        <a:xfrm>
          <a:off x="0" y="0"/>
          <a:ext cx="0" cy="0"/>
          <a:chOff x="0" y="0"/>
          <a:chExt cx="0" cy="0"/>
        </a:xfrm>
      </p:grpSpPr>
      <p:sp>
        <p:nvSpPr>
          <p:cNvPr id="544" name="Google Shape;544;p11"/>
          <p:cNvSpPr/>
          <p:nvPr/>
        </p:nvSpPr>
        <p:spPr>
          <a:xfrm>
            <a:off x="426983" y="293949"/>
            <a:ext cx="1282890" cy="1282890"/>
          </a:xfrm>
          <a:prstGeom prst="ellipse">
            <a:avLst/>
          </a:prstGeom>
          <a:solidFill>
            <a:srgbClr val="44C1A3"/>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45" name="Google Shape;545;p11"/>
          <p:cNvSpPr txBox="1"/>
          <p:nvPr>
            <p:ph idx="3" type="body"/>
          </p:nvPr>
        </p:nvSpPr>
        <p:spPr>
          <a:xfrm>
            <a:off x="267112" y="136525"/>
            <a:ext cx="1602632" cy="152339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8000"/>
              <a:buNone/>
            </a:pPr>
            <a:r>
              <a:rPr lang="en-US" sz="8000">
                <a:solidFill>
                  <a:schemeClr val="lt1"/>
                </a:solidFill>
              </a:rPr>
              <a:t>1</a:t>
            </a:r>
            <a:endParaRPr/>
          </a:p>
        </p:txBody>
      </p:sp>
      <p:sp>
        <p:nvSpPr>
          <p:cNvPr id="546" name="Google Shape;546;p11"/>
          <p:cNvSpPr txBox="1"/>
          <p:nvPr/>
        </p:nvSpPr>
        <p:spPr>
          <a:xfrm>
            <a:off x="1904960" y="609468"/>
            <a:ext cx="6524950" cy="798389"/>
          </a:xfrm>
          <a:prstGeom prst="rect">
            <a:avLst/>
          </a:prstGeom>
          <a:solidFill>
            <a:srgbClr val="44C1A3"/>
          </a:solidFill>
          <a:ln>
            <a:noFill/>
          </a:ln>
        </p:spPr>
        <p:txBody>
          <a:bodyPr anchorCtr="0" anchor="ctr" bIns="102850" lIns="102850" spcFirstLastPara="1" rIns="102850" wrap="square" tIns="102850">
            <a:noAutofit/>
          </a:bodyPr>
          <a:lstStyle/>
          <a:p>
            <a:pPr indent="0" lvl="0" marL="0" marR="0" rtl="0" algn="l">
              <a:lnSpc>
                <a:spcPct val="90000"/>
              </a:lnSpc>
              <a:spcBef>
                <a:spcPts val="0"/>
              </a:spcBef>
              <a:spcAft>
                <a:spcPts val="0"/>
              </a:spcAft>
              <a:buClr>
                <a:schemeClr val="lt1"/>
              </a:buClr>
              <a:buSzPts val="2700"/>
              <a:buFont typeface="Calibri"/>
              <a:buNone/>
            </a:pPr>
            <a:r>
              <a:rPr b="0" i="0" lang="en-US" sz="2700" u="none" cap="none" strike="noStrike">
                <a:solidFill>
                  <a:schemeClr val="lt1"/>
                </a:solidFill>
                <a:latin typeface="Calibri"/>
                <a:ea typeface="Calibri"/>
                <a:cs typeface="Calibri"/>
                <a:sym typeface="Calibri"/>
              </a:rPr>
              <a:t>Information technology has made both teaching and learning easier</a:t>
            </a:r>
            <a:endParaRPr b="0" i="0" sz="1400" u="none" cap="none" strike="noStrike">
              <a:solidFill>
                <a:srgbClr val="000000"/>
              </a:solidFill>
              <a:latin typeface="Arial"/>
              <a:ea typeface="Arial"/>
              <a:cs typeface="Arial"/>
              <a:sym typeface="Arial"/>
            </a:endParaRPr>
          </a:p>
        </p:txBody>
      </p:sp>
      <p:sp>
        <p:nvSpPr>
          <p:cNvPr id="547" name="Google Shape;547;p11"/>
          <p:cNvSpPr txBox="1"/>
          <p:nvPr/>
        </p:nvSpPr>
        <p:spPr>
          <a:xfrm>
            <a:off x="761999" y="1833261"/>
            <a:ext cx="5966691" cy="4659614"/>
          </a:xfrm>
          <a:prstGeom prst="rect">
            <a:avLst/>
          </a:prstGeom>
          <a:noFill/>
          <a:ln>
            <a:noFill/>
          </a:ln>
        </p:spPr>
        <p:txBody>
          <a:bodyPr anchorCtr="0" anchor="t" bIns="45700" lIns="91425" spcFirstLastPara="1" rIns="91425" wrap="square" tIns="45700">
            <a:normAutofit fontScale="92500" lnSpcReduction="20000"/>
          </a:bodyPr>
          <a:lstStyle/>
          <a:p>
            <a:pPr indent="0" lvl="0" marL="0" marR="0" rtl="0" algn="just">
              <a:lnSpc>
                <a:spcPct val="90000"/>
              </a:lnSpc>
              <a:spcBef>
                <a:spcPts val="0"/>
              </a:spcBef>
              <a:spcAft>
                <a:spcPts val="0"/>
              </a:spcAft>
              <a:buClr>
                <a:schemeClr val="dk1"/>
              </a:buClr>
              <a:buSzPct val="100000"/>
              <a:buFont typeface="Arial"/>
              <a:buNone/>
            </a:pPr>
            <a:r>
              <a:rPr b="0" i="0" lang="en-US" sz="2800" u="none" cap="none" strike="noStrike">
                <a:solidFill>
                  <a:schemeClr val="dk1"/>
                </a:solidFill>
                <a:latin typeface="Calibri"/>
                <a:ea typeface="Calibri"/>
                <a:cs typeface="Calibri"/>
                <a:sym typeface="Calibri"/>
              </a:rPr>
              <a:t>The use of Information Technology in the classroom has left behind the traditional methods of giving long boring lectures. Using IT the teachers can create interesting audio and visual presentations which will keep the students engaged and will give them a greater understanding of all the concepts. Besides this, such a methodology can give rise to interactive sessions between students and teachers. Everyone likes watching animated videos. Using Information Technology the whole classroom can be digitalized thus making both teaching and the process of learning much easier.</a:t>
            </a:r>
            <a:endParaRPr b="0" i="0" sz="1400" u="none" cap="none" strike="noStrike">
              <a:solidFill>
                <a:srgbClr val="000000"/>
              </a:solidFill>
              <a:latin typeface="Arial"/>
              <a:ea typeface="Arial"/>
              <a:cs typeface="Arial"/>
              <a:sym typeface="Arial"/>
            </a:endParaRPr>
          </a:p>
        </p:txBody>
      </p:sp>
      <p:sp>
        <p:nvSpPr>
          <p:cNvPr id="548" name="Google Shape;548;p11"/>
          <p:cNvSpPr/>
          <p:nvPr/>
        </p:nvSpPr>
        <p:spPr>
          <a:xfrm>
            <a:off x="10287040" y="0"/>
            <a:ext cx="1904960" cy="6858000"/>
          </a:xfrm>
          <a:prstGeom prst="rect">
            <a:avLst/>
          </a:prstGeom>
          <a:solidFill>
            <a:srgbClr val="EDEDEE"/>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49" name="Google Shape;549;p11"/>
          <p:cNvSpPr/>
          <p:nvPr/>
        </p:nvSpPr>
        <p:spPr>
          <a:xfrm>
            <a:off x="10626436" y="1"/>
            <a:ext cx="1565564" cy="6858000"/>
          </a:xfrm>
          <a:prstGeom prst="rect">
            <a:avLst/>
          </a:prstGeom>
          <a:solidFill>
            <a:srgbClr val="E2DFC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600" u="none" cap="none" strike="noStrike">
              <a:solidFill>
                <a:schemeClr val="lt1"/>
              </a:solidFill>
              <a:latin typeface="Calibri"/>
              <a:ea typeface="Calibri"/>
              <a:cs typeface="Calibri"/>
              <a:sym typeface="Calibri"/>
            </a:endParaRPr>
          </a:p>
        </p:txBody>
      </p:sp>
      <p:sp>
        <p:nvSpPr>
          <p:cNvPr id="550" name="Google Shape;550;p11"/>
          <p:cNvSpPr/>
          <p:nvPr/>
        </p:nvSpPr>
        <p:spPr>
          <a:xfrm>
            <a:off x="7287491" y="1659919"/>
            <a:ext cx="4904509" cy="3618663"/>
          </a:xfrm>
          <a:prstGeom prst="rect">
            <a:avLst/>
          </a:prstGeom>
          <a:solidFill>
            <a:srgbClr val="B8E7F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1" name="Google Shape;551;p11"/>
          <p:cNvSpPr/>
          <p:nvPr/>
        </p:nvSpPr>
        <p:spPr>
          <a:xfrm>
            <a:off x="7449126" y="1808579"/>
            <a:ext cx="4662545" cy="3267411"/>
          </a:xfrm>
          <a:prstGeom prst="rect">
            <a:avLst/>
          </a:prstGeom>
          <a:blipFill rotWithShape="1">
            <a:blip r:embed="rId3">
              <a:alphaModFix/>
            </a:blip>
            <a:stretch>
              <a:fillRect b="0" l="0" r="0" t="0"/>
            </a:stretch>
          </a:blip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2" name="Google Shape;552;p11"/>
          <p:cNvSpPr txBox="1"/>
          <p:nvPr/>
        </p:nvSpPr>
        <p:spPr>
          <a:xfrm>
            <a:off x="121725" y="6327125"/>
            <a:ext cx="10091400" cy="600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100" u="none" cap="none" strike="noStrike">
                <a:solidFill>
                  <a:srgbClr val="000000"/>
                </a:solidFill>
                <a:latin typeface="Arial"/>
                <a:ea typeface="Arial"/>
                <a:cs typeface="Arial"/>
                <a:sym typeface="Arial"/>
              </a:rPr>
              <a:t>Image Source: </a:t>
            </a:r>
            <a:r>
              <a:rPr i="1" lang="en-US" sz="1100" u="sng">
                <a:solidFill>
                  <a:schemeClr val="hlink"/>
                </a:solidFill>
                <a:hlinkClick r:id="rId4"/>
              </a:rPr>
              <a:t>https://www.dreamstime.com/online-distance-education-home-exam-isometric-character-internet-course-e-learning-boy-studying-laptop-teacher-image176801879</a:t>
            </a:r>
            <a:r>
              <a:rPr i="1" lang="en-US" sz="1100"/>
              <a:t> </a:t>
            </a:r>
            <a:endParaRPr b="0" i="0" sz="9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7" name="Shape 557"/>
        <p:cNvGrpSpPr/>
        <p:nvPr/>
      </p:nvGrpSpPr>
      <p:grpSpPr>
        <a:xfrm>
          <a:off x="0" y="0"/>
          <a:ext cx="0" cy="0"/>
          <a:chOff x="0" y="0"/>
          <a:chExt cx="0" cy="0"/>
        </a:xfrm>
      </p:grpSpPr>
      <p:sp>
        <p:nvSpPr>
          <p:cNvPr id="558" name="Google Shape;558;p12"/>
          <p:cNvSpPr/>
          <p:nvPr/>
        </p:nvSpPr>
        <p:spPr>
          <a:xfrm>
            <a:off x="426983" y="293949"/>
            <a:ext cx="1282890" cy="1282890"/>
          </a:xfrm>
          <a:prstGeom prst="ellipse">
            <a:avLst/>
          </a:prstGeom>
          <a:solidFill>
            <a:srgbClr val="46C3AF"/>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9" name="Google Shape;559;p12"/>
          <p:cNvSpPr txBox="1"/>
          <p:nvPr>
            <p:ph idx="3" type="body"/>
          </p:nvPr>
        </p:nvSpPr>
        <p:spPr>
          <a:xfrm>
            <a:off x="267112" y="136525"/>
            <a:ext cx="1602632" cy="167205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8000"/>
              <a:buNone/>
            </a:pPr>
            <a:r>
              <a:rPr lang="en-US" sz="8000">
                <a:solidFill>
                  <a:schemeClr val="lt1"/>
                </a:solidFill>
              </a:rPr>
              <a:t>2</a:t>
            </a:r>
            <a:endParaRPr/>
          </a:p>
        </p:txBody>
      </p:sp>
      <p:sp>
        <p:nvSpPr>
          <p:cNvPr id="560" name="Google Shape;560;p12"/>
          <p:cNvSpPr txBox="1"/>
          <p:nvPr/>
        </p:nvSpPr>
        <p:spPr>
          <a:xfrm>
            <a:off x="1904960" y="609468"/>
            <a:ext cx="6524950" cy="798389"/>
          </a:xfrm>
          <a:prstGeom prst="rect">
            <a:avLst/>
          </a:prstGeom>
          <a:solidFill>
            <a:srgbClr val="46C3AF"/>
          </a:solidFill>
          <a:ln>
            <a:noFill/>
          </a:ln>
        </p:spPr>
        <p:txBody>
          <a:bodyPr anchorCtr="0" anchor="ctr" bIns="102850" lIns="102850" spcFirstLastPara="1" rIns="102850" wrap="square" tIns="102850">
            <a:noAutofit/>
          </a:bodyPr>
          <a:lstStyle/>
          <a:p>
            <a:pPr indent="0" lvl="0" marL="0" marR="0" rtl="0" algn="l">
              <a:lnSpc>
                <a:spcPct val="90000"/>
              </a:lnSpc>
              <a:spcBef>
                <a:spcPts val="0"/>
              </a:spcBef>
              <a:spcAft>
                <a:spcPts val="0"/>
              </a:spcAft>
              <a:buClr>
                <a:schemeClr val="lt1"/>
              </a:buClr>
              <a:buSzPts val="2700"/>
              <a:buFont typeface="Calibri"/>
              <a:buNone/>
            </a:pPr>
            <a:r>
              <a:rPr b="0" i="0" lang="en-US" sz="2700" u="none" cap="none" strike="noStrike">
                <a:solidFill>
                  <a:schemeClr val="lt1"/>
                </a:solidFill>
                <a:latin typeface="Calibri"/>
                <a:ea typeface="Calibri"/>
                <a:cs typeface="Calibri"/>
                <a:sym typeface="Calibri"/>
              </a:rPr>
              <a:t>Help to keep track of records</a:t>
            </a:r>
            <a:endParaRPr b="0" i="0" sz="1400" u="none" cap="none" strike="noStrike">
              <a:solidFill>
                <a:srgbClr val="000000"/>
              </a:solidFill>
              <a:latin typeface="Arial"/>
              <a:ea typeface="Arial"/>
              <a:cs typeface="Arial"/>
              <a:sym typeface="Arial"/>
            </a:endParaRPr>
          </a:p>
        </p:txBody>
      </p:sp>
      <p:sp>
        <p:nvSpPr>
          <p:cNvPr id="561" name="Google Shape;561;p12"/>
          <p:cNvSpPr txBox="1"/>
          <p:nvPr/>
        </p:nvSpPr>
        <p:spPr>
          <a:xfrm>
            <a:off x="761999" y="1833261"/>
            <a:ext cx="5966691" cy="4659614"/>
          </a:xfrm>
          <a:prstGeom prst="rect">
            <a:avLst/>
          </a:prstGeom>
          <a:noFill/>
          <a:ln>
            <a:noFill/>
          </a:ln>
        </p:spPr>
        <p:txBody>
          <a:bodyPr anchorCtr="0" anchor="t" bIns="45700" lIns="91425" spcFirstLastPara="1" rIns="91425" wrap="square" tIns="45700">
            <a:normAutofit fontScale="92500" lnSpcReduction="10000"/>
          </a:bodyPr>
          <a:lstStyle/>
          <a:p>
            <a:pPr indent="0" lvl="0" marL="0" marR="0" rtl="0" algn="just">
              <a:lnSpc>
                <a:spcPct val="90000"/>
              </a:lnSpc>
              <a:spcBef>
                <a:spcPts val="0"/>
              </a:spcBef>
              <a:spcAft>
                <a:spcPts val="0"/>
              </a:spcAft>
              <a:buClr>
                <a:schemeClr val="dk1"/>
              </a:buClr>
              <a:buSzPct val="100000"/>
              <a:buFont typeface="Arial"/>
              <a:buNone/>
            </a:pPr>
            <a:r>
              <a:rPr b="0" i="0" lang="en-US" sz="2800" u="none" cap="none" strike="noStrike">
                <a:solidFill>
                  <a:schemeClr val="dk1"/>
                </a:solidFill>
                <a:latin typeface="Calibri"/>
                <a:ea typeface="Calibri"/>
                <a:cs typeface="Calibri"/>
                <a:sym typeface="Calibri"/>
              </a:rPr>
              <a:t>Information Technology has given rise to various tools and applications which can be used by school administration and teachers to track the progress of individual students and the parents can also be kept up to date about the achievement of their child. This technology can also be useful for the teachers to help the students in their weak subjects and provide them some extra time and notes. Thus IT has saved the teachers from old methods of maintaining student records on books and registers.</a:t>
            </a:r>
            <a:endParaRPr b="0" i="0" sz="1400" u="none" cap="none" strike="noStrike">
              <a:solidFill>
                <a:srgbClr val="000000"/>
              </a:solidFill>
              <a:latin typeface="Arial"/>
              <a:ea typeface="Arial"/>
              <a:cs typeface="Arial"/>
              <a:sym typeface="Arial"/>
            </a:endParaRPr>
          </a:p>
        </p:txBody>
      </p:sp>
      <p:sp>
        <p:nvSpPr>
          <p:cNvPr id="562" name="Google Shape;562;p12"/>
          <p:cNvSpPr txBox="1"/>
          <p:nvPr/>
        </p:nvSpPr>
        <p:spPr>
          <a:xfrm>
            <a:off x="0" y="6492875"/>
            <a:ext cx="1062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3"/>
              </a:rPr>
              <a:t>https://www.pinterest.com/pin/premium-vector--860187597575787258/</a:t>
            </a:r>
            <a:r>
              <a:rPr i="1" lang="en-US" sz="1600"/>
              <a:t> </a:t>
            </a:r>
            <a:endParaRPr b="0" i="0" sz="1400" u="none" cap="none" strike="noStrike">
              <a:solidFill>
                <a:srgbClr val="000000"/>
              </a:solidFill>
              <a:latin typeface="Arial"/>
              <a:ea typeface="Arial"/>
              <a:cs typeface="Arial"/>
              <a:sym typeface="Arial"/>
            </a:endParaRPr>
          </a:p>
        </p:txBody>
      </p:sp>
      <p:sp>
        <p:nvSpPr>
          <p:cNvPr id="563" name="Google Shape;563;p12"/>
          <p:cNvSpPr/>
          <p:nvPr/>
        </p:nvSpPr>
        <p:spPr>
          <a:xfrm>
            <a:off x="10287040" y="0"/>
            <a:ext cx="1904960" cy="6858000"/>
          </a:xfrm>
          <a:prstGeom prst="rect">
            <a:avLst/>
          </a:prstGeom>
          <a:solidFill>
            <a:srgbClr val="EDEDEE"/>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64" name="Google Shape;564;p12"/>
          <p:cNvSpPr/>
          <p:nvPr/>
        </p:nvSpPr>
        <p:spPr>
          <a:xfrm>
            <a:off x="10626436" y="1"/>
            <a:ext cx="1565564" cy="6858000"/>
          </a:xfrm>
          <a:prstGeom prst="rect">
            <a:avLst/>
          </a:prstGeom>
          <a:solidFill>
            <a:srgbClr val="E2DFC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65" name="Google Shape;565;p12"/>
          <p:cNvSpPr/>
          <p:nvPr/>
        </p:nvSpPr>
        <p:spPr>
          <a:xfrm>
            <a:off x="7287491" y="1659919"/>
            <a:ext cx="4904509" cy="3618663"/>
          </a:xfrm>
          <a:prstGeom prst="rect">
            <a:avLst/>
          </a:prstGeom>
          <a:solidFill>
            <a:srgbClr val="B8E7F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66" name="Google Shape;566;p12"/>
          <p:cNvSpPr/>
          <p:nvPr/>
        </p:nvSpPr>
        <p:spPr>
          <a:xfrm>
            <a:off x="7449126" y="1808579"/>
            <a:ext cx="4662545" cy="3267411"/>
          </a:xfrm>
          <a:prstGeom prst="rect">
            <a:avLst/>
          </a:prstGeom>
          <a:blipFill rotWithShape="1">
            <a:blip r:embed="rId4">
              <a:alphaModFix/>
            </a:blip>
            <a:stretch>
              <a:fillRect b="0" l="0" r="0" t="0"/>
            </a:stretch>
          </a:blip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1" name="Shape 571"/>
        <p:cNvGrpSpPr/>
        <p:nvPr/>
      </p:nvGrpSpPr>
      <p:grpSpPr>
        <a:xfrm>
          <a:off x="0" y="0"/>
          <a:ext cx="0" cy="0"/>
          <a:chOff x="0" y="0"/>
          <a:chExt cx="0" cy="0"/>
        </a:xfrm>
      </p:grpSpPr>
      <p:sp>
        <p:nvSpPr>
          <p:cNvPr id="572" name="Google Shape;572;p13"/>
          <p:cNvSpPr/>
          <p:nvPr/>
        </p:nvSpPr>
        <p:spPr>
          <a:xfrm>
            <a:off x="426983" y="293949"/>
            <a:ext cx="1282890" cy="1282890"/>
          </a:xfrm>
          <a:prstGeom prst="ellipse">
            <a:avLst/>
          </a:prstGeom>
          <a:solidFill>
            <a:srgbClr val="47C6BB"/>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73" name="Google Shape;573;p13"/>
          <p:cNvSpPr txBox="1"/>
          <p:nvPr>
            <p:ph idx="3" type="body"/>
          </p:nvPr>
        </p:nvSpPr>
        <p:spPr>
          <a:xfrm>
            <a:off x="267112" y="136525"/>
            <a:ext cx="1602632" cy="167205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8000"/>
              <a:buNone/>
            </a:pPr>
            <a:r>
              <a:rPr lang="en-US" sz="8000">
                <a:solidFill>
                  <a:schemeClr val="lt1"/>
                </a:solidFill>
              </a:rPr>
              <a:t>3</a:t>
            </a:r>
            <a:endParaRPr/>
          </a:p>
        </p:txBody>
      </p:sp>
      <p:sp>
        <p:nvSpPr>
          <p:cNvPr id="574" name="Google Shape;574;p13"/>
          <p:cNvSpPr txBox="1"/>
          <p:nvPr/>
        </p:nvSpPr>
        <p:spPr>
          <a:xfrm>
            <a:off x="1904960" y="609468"/>
            <a:ext cx="6524950" cy="798389"/>
          </a:xfrm>
          <a:prstGeom prst="rect">
            <a:avLst/>
          </a:prstGeom>
          <a:solidFill>
            <a:srgbClr val="47C6BB"/>
          </a:solidFill>
          <a:ln>
            <a:noFill/>
          </a:ln>
        </p:spPr>
        <p:txBody>
          <a:bodyPr anchorCtr="0" anchor="ctr" bIns="102850" lIns="102850" spcFirstLastPara="1" rIns="102850" wrap="square" tIns="102850">
            <a:noAutofit/>
          </a:bodyPr>
          <a:lstStyle/>
          <a:p>
            <a:pPr indent="0" lvl="0" marL="0" marR="0" rtl="0" algn="l">
              <a:lnSpc>
                <a:spcPct val="90000"/>
              </a:lnSpc>
              <a:spcBef>
                <a:spcPts val="0"/>
              </a:spcBef>
              <a:spcAft>
                <a:spcPts val="0"/>
              </a:spcAft>
              <a:buClr>
                <a:srgbClr val="FFFFFF"/>
              </a:buClr>
              <a:buSzPts val="2700"/>
              <a:buFont typeface="Calibri"/>
              <a:buNone/>
            </a:pPr>
            <a:r>
              <a:rPr b="0" i="0" lang="en-US" sz="2700" u="none" cap="none" strike="noStrike">
                <a:solidFill>
                  <a:srgbClr val="FFFFFF"/>
                </a:solidFill>
                <a:latin typeface="Calibri"/>
                <a:ea typeface="Calibri"/>
                <a:cs typeface="Calibri"/>
                <a:sym typeface="Calibri"/>
              </a:rPr>
              <a:t>Education using Digital Books</a:t>
            </a:r>
            <a:endParaRPr b="0" i="0" sz="1400" u="none" cap="none" strike="noStrike">
              <a:solidFill>
                <a:srgbClr val="000000"/>
              </a:solidFill>
              <a:latin typeface="Arial"/>
              <a:ea typeface="Arial"/>
              <a:cs typeface="Arial"/>
              <a:sym typeface="Arial"/>
            </a:endParaRPr>
          </a:p>
        </p:txBody>
      </p:sp>
      <p:sp>
        <p:nvSpPr>
          <p:cNvPr id="575" name="Google Shape;575;p13"/>
          <p:cNvSpPr txBox="1"/>
          <p:nvPr/>
        </p:nvSpPr>
        <p:spPr>
          <a:xfrm>
            <a:off x="761999" y="1833261"/>
            <a:ext cx="5966691" cy="4659614"/>
          </a:xfrm>
          <a:prstGeom prst="rect">
            <a:avLst/>
          </a:prstGeom>
          <a:noFill/>
          <a:ln>
            <a:noFill/>
          </a:ln>
        </p:spPr>
        <p:txBody>
          <a:bodyPr anchorCtr="0" anchor="t" bIns="45700" lIns="91425" spcFirstLastPara="1" rIns="91425" wrap="square" tIns="45700">
            <a:normAutofit lnSpcReduction="10000"/>
          </a:bodyPr>
          <a:lstStyle/>
          <a:p>
            <a:pPr indent="0" lvl="0" marL="0" marR="0" rtl="0" algn="just">
              <a:lnSpc>
                <a:spcPct val="90000"/>
              </a:lnSpc>
              <a:spcBef>
                <a:spcPts val="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Many schools have now digitalized their classroom, by encouraging the students to use information technology to submit their tests, homework, and assignments. The teachers also promote the use of electronic books to read lectures. These digital books can be read anywhere in a café, on the train, and at home according to convenience. This advancement has played an important role in protecting our environment as fewer books mean less cutting down of the trees. </a:t>
            </a:r>
            <a:endParaRPr b="0" i="0" sz="1400" u="none" cap="none" strike="noStrike">
              <a:solidFill>
                <a:srgbClr val="000000"/>
              </a:solidFill>
              <a:latin typeface="Arial"/>
              <a:ea typeface="Arial"/>
              <a:cs typeface="Arial"/>
              <a:sym typeface="Arial"/>
            </a:endParaRPr>
          </a:p>
        </p:txBody>
      </p:sp>
      <p:sp>
        <p:nvSpPr>
          <p:cNvPr id="576" name="Google Shape;576;p13"/>
          <p:cNvSpPr txBox="1"/>
          <p:nvPr/>
        </p:nvSpPr>
        <p:spPr>
          <a:xfrm>
            <a:off x="0" y="6492875"/>
            <a:ext cx="1004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3"/>
              </a:rPr>
              <a:t>https://www.pinterest.at/pin/219128338105656237/</a:t>
            </a:r>
            <a:r>
              <a:rPr i="1" lang="en-US" sz="1600"/>
              <a:t> </a:t>
            </a:r>
            <a:endParaRPr b="0" i="0" sz="1400" u="none" cap="none" strike="noStrike">
              <a:solidFill>
                <a:srgbClr val="000000"/>
              </a:solidFill>
              <a:latin typeface="Arial"/>
              <a:ea typeface="Arial"/>
              <a:cs typeface="Arial"/>
              <a:sym typeface="Arial"/>
            </a:endParaRPr>
          </a:p>
        </p:txBody>
      </p:sp>
      <p:sp>
        <p:nvSpPr>
          <p:cNvPr id="577" name="Google Shape;577;p13"/>
          <p:cNvSpPr/>
          <p:nvPr/>
        </p:nvSpPr>
        <p:spPr>
          <a:xfrm>
            <a:off x="10287040" y="0"/>
            <a:ext cx="1904960" cy="6858000"/>
          </a:xfrm>
          <a:prstGeom prst="rect">
            <a:avLst/>
          </a:prstGeom>
          <a:solidFill>
            <a:srgbClr val="EDEDEE"/>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78" name="Google Shape;578;p13"/>
          <p:cNvSpPr/>
          <p:nvPr/>
        </p:nvSpPr>
        <p:spPr>
          <a:xfrm>
            <a:off x="10626436" y="1"/>
            <a:ext cx="1565564" cy="6858000"/>
          </a:xfrm>
          <a:prstGeom prst="rect">
            <a:avLst/>
          </a:prstGeom>
          <a:solidFill>
            <a:srgbClr val="E2DFC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79" name="Google Shape;579;p13"/>
          <p:cNvSpPr/>
          <p:nvPr/>
        </p:nvSpPr>
        <p:spPr>
          <a:xfrm>
            <a:off x="7287491" y="1659919"/>
            <a:ext cx="4904509" cy="3618663"/>
          </a:xfrm>
          <a:prstGeom prst="rect">
            <a:avLst/>
          </a:prstGeom>
          <a:solidFill>
            <a:srgbClr val="B8E7F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80" name="Google Shape;580;p13"/>
          <p:cNvSpPr/>
          <p:nvPr/>
        </p:nvSpPr>
        <p:spPr>
          <a:xfrm>
            <a:off x="7449126" y="1808579"/>
            <a:ext cx="4662545" cy="3267411"/>
          </a:xfrm>
          <a:prstGeom prst="rect">
            <a:avLst/>
          </a:prstGeom>
          <a:blipFill rotWithShape="1">
            <a:blip r:embed="rId4">
              <a:alphaModFix/>
            </a:blip>
            <a:stretch>
              <a:fillRect b="0" l="0" r="0" t="0"/>
            </a:stretch>
          </a:blip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5" name="Shape 585"/>
        <p:cNvGrpSpPr/>
        <p:nvPr/>
      </p:nvGrpSpPr>
      <p:grpSpPr>
        <a:xfrm>
          <a:off x="0" y="0"/>
          <a:ext cx="0" cy="0"/>
          <a:chOff x="0" y="0"/>
          <a:chExt cx="0" cy="0"/>
        </a:xfrm>
      </p:grpSpPr>
      <p:sp>
        <p:nvSpPr>
          <p:cNvPr id="586" name="Google Shape;586;p14"/>
          <p:cNvSpPr/>
          <p:nvPr/>
        </p:nvSpPr>
        <p:spPr>
          <a:xfrm>
            <a:off x="426983" y="293949"/>
            <a:ext cx="1282890" cy="1282890"/>
          </a:xfrm>
          <a:prstGeom prst="ellipse">
            <a:avLst/>
          </a:prstGeom>
          <a:solidFill>
            <a:srgbClr val="49C8C7"/>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87" name="Google Shape;587;p14"/>
          <p:cNvSpPr txBox="1"/>
          <p:nvPr>
            <p:ph idx="3" type="body"/>
          </p:nvPr>
        </p:nvSpPr>
        <p:spPr>
          <a:xfrm>
            <a:off x="267112" y="136525"/>
            <a:ext cx="1602632" cy="167205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8000"/>
              <a:buNone/>
            </a:pPr>
            <a:r>
              <a:rPr lang="en-US" sz="8000">
                <a:solidFill>
                  <a:schemeClr val="lt1"/>
                </a:solidFill>
              </a:rPr>
              <a:t>4</a:t>
            </a:r>
            <a:endParaRPr/>
          </a:p>
        </p:txBody>
      </p:sp>
      <p:sp>
        <p:nvSpPr>
          <p:cNvPr id="588" name="Google Shape;588;p14"/>
          <p:cNvSpPr txBox="1"/>
          <p:nvPr/>
        </p:nvSpPr>
        <p:spPr>
          <a:xfrm>
            <a:off x="1904960" y="609468"/>
            <a:ext cx="6524950" cy="798389"/>
          </a:xfrm>
          <a:prstGeom prst="rect">
            <a:avLst/>
          </a:prstGeom>
          <a:solidFill>
            <a:srgbClr val="49C8C7"/>
          </a:solidFill>
          <a:ln>
            <a:noFill/>
          </a:ln>
        </p:spPr>
        <p:txBody>
          <a:bodyPr anchorCtr="0" anchor="ctr" bIns="102850" lIns="102850" spcFirstLastPara="1" rIns="102850" wrap="square" tIns="102850">
            <a:noAutofit/>
          </a:bodyPr>
          <a:lstStyle/>
          <a:p>
            <a:pPr indent="0" lvl="0" marL="0" marR="0" rtl="0" algn="l">
              <a:lnSpc>
                <a:spcPct val="90000"/>
              </a:lnSpc>
              <a:spcBef>
                <a:spcPts val="0"/>
              </a:spcBef>
              <a:spcAft>
                <a:spcPts val="0"/>
              </a:spcAft>
              <a:buClr>
                <a:srgbClr val="FFFFFF"/>
              </a:buClr>
              <a:buSzPts val="2700"/>
              <a:buFont typeface="Calibri"/>
              <a:buNone/>
            </a:pPr>
            <a:r>
              <a:rPr b="0" i="0" lang="en-US" sz="2700" u="none" cap="none" strike="noStrike">
                <a:solidFill>
                  <a:srgbClr val="FFFFFF"/>
                </a:solidFill>
                <a:latin typeface="Calibri"/>
                <a:ea typeface="Calibri"/>
                <a:cs typeface="Calibri"/>
                <a:sym typeface="Calibri"/>
              </a:rPr>
              <a:t>Information Technology has made education fun and entertaining</a:t>
            </a:r>
            <a:endParaRPr b="0" i="0" sz="1400" u="none" cap="none" strike="noStrike">
              <a:solidFill>
                <a:srgbClr val="000000"/>
              </a:solidFill>
              <a:latin typeface="Arial"/>
              <a:ea typeface="Arial"/>
              <a:cs typeface="Arial"/>
              <a:sym typeface="Arial"/>
            </a:endParaRPr>
          </a:p>
        </p:txBody>
      </p:sp>
      <p:sp>
        <p:nvSpPr>
          <p:cNvPr id="589" name="Google Shape;589;p14"/>
          <p:cNvSpPr txBox="1"/>
          <p:nvPr/>
        </p:nvSpPr>
        <p:spPr>
          <a:xfrm>
            <a:off x="761999" y="1833261"/>
            <a:ext cx="5966691" cy="4659614"/>
          </a:xfrm>
          <a:prstGeom prst="rect">
            <a:avLst/>
          </a:prstGeom>
          <a:noFill/>
          <a:ln>
            <a:noFill/>
          </a:ln>
        </p:spPr>
        <p:txBody>
          <a:bodyPr anchorCtr="0" anchor="t" bIns="45700" lIns="91425" spcFirstLastPara="1" rIns="91425" wrap="square" tIns="45700">
            <a:normAutofit fontScale="92500" lnSpcReduction="20000"/>
          </a:bodyPr>
          <a:lstStyle/>
          <a:p>
            <a:pPr indent="0" lvl="0" marL="0" marR="0" rtl="0" algn="just">
              <a:lnSpc>
                <a:spcPct val="90000"/>
              </a:lnSpc>
              <a:spcBef>
                <a:spcPts val="0"/>
              </a:spcBef>
              <a:spcAft>
                <a:spcPts val="0"/>
              </a:spcAft>
              <a:buClr>
                <a:srgbClr val="000000"/>
              </a:buClr>
              <a:buSzPct val="100000"/>
              <a:buFont typeface="Arial"/>
              <a:buNone/>
            </a:pPr>
            <a:r>
              <a:rPr b="0" i="0" lang="en-US" sz="2800" u="none" cap="none" strike="noStrike">
                <a:solidFill>
                  <a:srgbClr val="000000"/>
                </a:solidFill>
                <a:latin typeface="Calibri"/>
                <a:ea typeface="Calibri"/>
                <a:cs typeface="Calibri"/>
                <a:sym typeface="Calibri"/>
              </a:rPr>
              <a:t>In the modern world of today, every student knows how to use computers, tablets, and mobile phones. Even though, the Mobile App Development with IT has made education fun and exciting. Information technology can be used to direct this addiction in a positive manner by introducing tablets and PCs in the classroom for the purpose of interactive sessions, to see the relevant videos, share knowledge, to solve queries and concepts by using Facebook or What Sapp private classroom groups. The use of this technology will make education more fun and entertaining for both the teachers and the students.</a:t>
            </a:r>
            <a:endParaRPr b="0" i="0" sz="1400" u="none" cap="none" strike="noStrike">
              <a:solidFill>
                <a:srgbClr val="000000"/>
              </a:solidFill>
              <a:latin typeface="Arial"/>
              <a:ea typeface="Arial"/>
              <a:cs typeface="Arial"/>
              <a:sym typeface="Arial"/>
            </a:endParaRPr>
          </a:p>
        </p:txBody>
      </p:sp>
      <p:sp>
        <p:nvSpPr>
          <p:cNvPr id="590" name="Google Shape;590;p14"/>
          <p:cNvSpPr/>
          <p:nvPr/>
        </p:nvSpPr>
        <p:spPr>
          <a:xfrm>
            <a:off x="10287040" y="0"/>
            <a:ext cx="1904960" cy="6858000"/>
          </a:xfrm>
          <a:prstGeom prst="rect">
            <a:avLst/>
          </a:prstGeom>
          <a:solidFill>
            <a:srgbClr val="EDEDEE"/>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91" name="Google Shape;591;p14"/>
          <p:cNvSpPr/>
          <p:nvPr/>
        </p:nvSpPr>
        <p:spPr>
          <a:xfrm>
            <a:off x="10626436" y="1"/>
            <a:ext cx="1565564" cy="6858000"/>
          </a:xfrm>
          <a:prstGeom prst="rect">
            <a:avLst/>
          </a:prstGeom>
          <a:solidFill>
            <a:srgbClr val="E2DFC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92" name="Google Shape;592;p14"/>
          <p:cNvSpPr/>
          <p:nvPr/>
        </p:nvSpPr>
        <p:spPr>
          <a:xfrm>
            <a:off x="7287491" y="1659919"/>
            <a:ext cx="4904509" cy="3618663"/>
          </a:xfrm>
          <a:prstGeom prst="rect">
            <a:avLst/>
          </a:prstGeom>
          <a:solidFill>
            <a:srgbClr val="B8E7F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93" name="Google Shape;593;p14"/>
          <p:cNvSpPr/>
          <p:nvPr/>
        </p:nvSpPr>
        <p:spPr>
          <a:xfrm>
            <a:off x="7449126" y="1808579"/>
            <a:ext cx="4662545" cy="3267411"/>
          </a:xfrm>
          <a:prstGeom prst="rect">
            <a:avLst/>
          </a:prstGeom>
          <a:blipFill rotWithShape="1">
            <a:blip r:embed="rId3">
              <a:alphaModFix/>
            </a:blip>
            <a:stretch>
              <a:fillRect b="0" l="0" r="0" t="0"/>
            </a:stretch>
          </a:blip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94" name="Google Shape;594;p14"/>
          <p:cNvSpPr txBox="1"/>
          <p:nvPr/>
        </p:nvSpPr>
        <p:spPr>
          <a:xfrm>
            <a:off x="40200" y="6212750"/>
            <a:ext cx="9728700" cy="692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rgbClr val="000000"/>
                </a:solidFill>
                <a:latin typeface="Arial"/>
                <a:ea typeface="Arial"/>
                <a:cs typeface="Arial"/>
                <a:sym typeface="Arial"/>
              </a:rPr>
              <a:t>Image Source: </a:t>
            </a:r>
            <a:r>
              <a:rPr i="1" lang="en-US" sz="1300" u="sng">
                <a:solidFill>
                  <a:schemeClr val="hlink"/>
                </a:solidFill>
                <a:hlinkClick r:id="rId4"/>
              </a:rPr>
              <a:t>https://www.indiatoday.in/education-today/featurephilia/story/5-rising-innovations-making-education-a-fun-experience-1594948-2019-09-03</a:t>
            </a:r>
            <a:r>
              <a:rPr i="1" lang="en-US" sz="1300"/>
              <a:t> </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9" name="Shape 599"/>
        <p:cNvGrpSpPr/>
        <p:nvPr/>
      </p:nvGrpSpPr>
      <p:grpSpPr>
        <a:xfrm>
          <a:off x="0" y="0"/>
          <a:ext cx="0" cy="0"/>
          <a:chOff x="0" y="0"/>
          <a:chExt cx="0" cy="0"/>
        </a:xfrm>
      </p:grpSpPr>
      <p:sp>
        <p:nvSpPr>
          <p:cNvPr id="600" name="Google Shape;600;p15"/>
          <p:cNvSpPr/>
          <p:nvPr/>
        </p:nvSpPr>
        <p:spPr>
          <a:xfrm>
            <a:off x="426983" y="293949"/>
            <a:ext cx="1282890" cy="1282890"/>
          </a:xfrm>
          <a:prstGeom prst="ellipse">
            <a:avLst/>
          </a:prstGeom>
          <a:solidFill>
            <a:srgbClr val="4AC2CB"/>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01" name="Google Shape;601;p15"/>
          <p:cNvSpPr txBox="1"/>
          <p:nvPr>
            <p:ph idx="3" type="body"/>
          </p:nvPr>
        </p:nvSpPr>
        <p:spPr>
          <a:xfrm>
            <a:off x="267112" y="136525"/>
            <a:ext cx="1602632" cy="167205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8000"/>
              <a:buNone/>
            </a:pPr>
            <a:r>
              <a:rPr lang="en-US" sz="8000">
                <a:solidFill>
                  <a:schemeClr val="lt1"/>
                </a:solidFill>
              </a:rPr>
              <a:t>5</a:t>
            </a:r>
            <a:endParaRPr/>
          </a:p>
        </p:txBody>
      </p:sp>
      <p:sp>
        <p:nvSpPr>
          <p:cNvPr id="602" name="Google Shape;602;p15"/>
          <p:cNvSpPr txBox="1"/>
          <p:nvPr/>
        </p:nvSpPr>
        <p:spPr>
          <a:xfrm>
            <a:off x="1904960" y="609468"/>
            <a:ext cx="6524950" cy="798389"/>
          </a:xfrm>
          <a:prstGeom prst="rect">
            <a:avLst/>
          </a:prstGeom>
          <a:solidFill>
            <a:srgbClr val="4AC2CB"/>
          </a:solidFill>
          <a:ln>
            <a:noFill/>
          </a:ln>
        </p:spPr>
        <p:txBody>
          <a:bodyPr anchorCtr="0" anchor="ctr" bIns="102850" lIns="102850" spcFirstLastPara="1" rIns="102850" wrap="square" tIns="102850">
            <a:noAutofit/>
          </a:bodyPr>
          <a:lstStyle/>
          <a:p>
            <a:pPr indent="0" lvl="0" marL="0" marR="0" rtl="0" algn="l">
              <a:lnSpc>
                <a:spcPct val="90000"/>
              </a:lnSpc>
              <a:spcBef>
                <a:spcPts val="0"/>
              </a:spcBef>
              <a:spcAft>
                <a:spcPts val="0"/>
              </a:spcAft>
              <a:buClr>
                <a:srgbClr val="FFFFFF"/>
              </a:buClr>
              <a:buSzPts val="2700"/>
              <a:buFont typeface="Calibri"/>
              <a:buNone/>
            </a:pPr>
            <a:r>
              <a:rPr b="0" i="0" lang="en-US" sz="2700" u="none" cap="none" strike="noStrike">
                <a:solidFill>
                  <a:srgbClr val="FFFFFF"/>
                </a:solidFill>
                <a:latin typeface="Calibri"/>
                <a:ea typeface="Calibri"/>
                <a:cs typeface="Calibri"/>
                <a:sym typeface="Calibri"/>
              </a:rPr>
              <a:t>Information Technology has made Education Accessible for all the students</a:t>
            </a:r>
            <a:endParaRPr b="0" i="0" sz="1400" u="none" cap="none" strike="noStrike">
              <a:solidFill>
                <a:srgbClr val="000000"/>
              </a:solidFill>
              <a:latin typeface="Arial"/>
              <a:ea typeface="Arial"/>
              <a:cs typeface="Arial"/>
              <a:sym typeface="Arial"/>
            </a:endParaRPr>
          </a:p>
        </p:txBody>
      </p:sp>
      <p:sp>
        <p:nvSpPr>
          <p:cNvPr id="603" name="Google Shape;603;p15"/>
          <p:cNvSpPr txBox="1"/>
          <p:nvPr/>
        </p:nvSpPr>
        <p:spPr>
          <a:xfrm>
            <a:off x="761999" y="1833261"/>
            <a:ext cx="5966691" cy="4659614"/>
          </a:xfrm>
          <a:prstGeom prst="rect">
            <a:avLst/>
          </a:prstGeom>
          <a:noFill/>
          <a:ln>
            <a:noFill/>
          </a:ln>
        </p:spPr>
        <p:txBody>
          <a:bodyPr anchorCtr="0" anchor="t" bIns="45700" lIns="91425" spcFirstLastPara="1" rIns="91425" wrap="square" tIns="45700">
            <a:normAutofit fontScale="92500" lnSpcReduction="20000"/>
          </a:bodyPr>
          <a:lstStyle/>
          <a:p>
            <a:pPr indent="0" lvl="0" marL="0" marR="0" rtl="0" algn="just">
              <a:lnSpc>
                <a:spcPct val="90000"/>
              </a:lnSpc>
              <a:spcBef>
                <a:spcPts val="0"/>
              </a:spcBef>
              <a:spcAft>
                <a:spcPts val="0"/>
              </a:spcAft>
              <a:buClr>
                <a:srgbClr val="000000"/>
              </a:buClr>
              <a:buSzPct val="100000"/>
              <a:buFont typeface="Arial"/>
              <a:buNone/>
            </a:pPr>
            <a:r>
              <a:rPr b="0" i="0" lang="en-US" sz="2800" u="none" cap="none" strike="noStrike">
                <a:solidFill>
                  <a:srgbClr val="000000"/>
                </a:solidFill>
                <a:latin typeface="Calibri"/>
                <a:ea typeface="Calibri"/>
                <a:cs typeface="Calibri"/>
                <a:sym typeface="Calibri"/>
              </a:rPr>
              <a:t>The introduction of the virtual classroom has completely displaced the traditional classroom methodologies. Thanks to this advancement now a student can attend lectures from any part of the world, all he needs is a good internet connection and his personal computer. This technology allows the student to study in their own comfort zone at any part of the day they like. There are many sites which are providing free online education services like the Khan’s Academy which allows the student to acquire education on any topic they like, irrespective of their age and school curriculum.</a:t>
            </a:r>
            <a:endParaRPr b="0" i="0" sz="1400" u="none" cap="none" strike="noStrike">
              <a:solidFill>
                <a:srgbClr val="000000"/>
              </a:solidFill>
              <a:latin typeface="Arial"/>
              <a:ea typeface="Arial"/>
              <a:cs typeface="Arial"/>
              <a:sym typeface="Arial"/>
            </a:endParaRPr>
          </a:p>
        </p:txBody>
      </p:sp>
      <p:sp>
        <p:nvSpPr>
          <p:cNvPr id="604" name="Google Shape;604;p15"/>
          <p:cNvSpPr txBox="1"/>
          <p:nvPr/>
        </p:nvSpPr>
        <p:spPr>
          <a:xfrm>
            <a:off x="0" y="6492875"/>
            <a:ext cx="97980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3"/>
              </a:rPr>
              <a:t>https://neelakalam.com/whats-an-excellent-education-in-india/</a:t>
            </a:r>
            <a:r>
              <a:rPr i="1" lang="en-US" sz="1600"/>
              <a:t> </a:t>
            </a:r>
            <a:endParaRPr b="0" i="0" sz="1400" u="none" cap="none" strike="noStrike">
              <a:solidFill>
                <a:srgbClr val="000000"/>
              </a:solidFill>
              <a:latin typeface="Arial"/>
              <a:ea typeface="Arial"/>
              <a:cs typeface="Arial"/>
              <a:sym typeface="Arial"/>
            </a:endParaRPr>
          </a:p>
        </p:txBody>
      </p:sp>
      <p:sp>
        <p:nvSpPr>
          <p:cNvPr id="605" name="Google Shape;605;p15"/>
          <p:cNvSpPr/>
          <p:nvPr/>
        </p:nvSpPr>
        <p:spPr>
          <a:xfrm>
            <a:off x="10287040" y="0"/>
            <a:ext cx="1904960" cy="6858000"/>
          </a:xfrm>
          <a:prstGeom prst="rect">
            <a:avLst/>
          </a:prstGeom>
          <a:solidFill>
            <a:srgbClr val="EDEDEE"/>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06" name="Google Shape;606;p15"/>
          <p:cNvSpPr/>
          <p:nvPr/>
        </p:nvSpPr>
        <p:spPr>
          <a:xfrm>
            <a:off x="10626436" y="1"/>
            <a:ext cx="1565564" cy="6858000"/>
          </a:xfrm>
          <a:prstGeom prst="rect">
            <a:avLst/>
          </a:prstGeom>
          <a:solidFill>
            <a:srgbClr val="E2DFC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07" name="Google Shape;607;p15"/>
          <p:cNvSpPr/>
          <p:nvPr/>
        </p:nvSpPr>
        <p:spPr>
          <a:xfrm>
            <a:off x="7287491" y="1659919"/>
            <a:ext cx="4904509" cy="3618663"/>
          </a:xfrm>
          <a:prstGeom prst="rect">
            <a:avLst/>
          </a:prstGeom>
          <a:solidFill>
            <a:srgbClr val="B8E7F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08" name="Google Shape;608;p15"/>
          <p:cNvSpPr/>
          <p:nvPr/>
        </p:nvSpPr>
        <p:spPr>
          <a:xfrm>
            <a:off x="7449126" y="1808579"/>
            <a:ext cx="4662545" cy="3267411"/>
          </a:xfrm>
          <a:prstGeom prst="rect">
            <a:avLst/>
          </a:prstGeom>
          <a:blipFill rotWithShape="1">
            <a:blip r:embed="rId4">
              <a:alphaModFix/>
            </a:blip>
            <a:stretch>
              <a:fillRect b="0" l="0" r="0" t="0"/>
            </a:stretch>
          </a:blip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3" name="Shape 613"/>
        <p:cNvGrpSpPr/>
        <p:nvPr/>
      </p:nvGrpSpPr>
      <p:grpSpPr>
        <a:xfrm>
          <a:off x="0" y="0"/>
          <a:ext cx="0" cy="0"/>
          <a:chOff x="0" y="0"/>
          <a:chExt cx="0" cy="0"/>
        </a:xfrm>
      </p:grpSpPr>
      <p:sp>
        <p:nvSpPr>
          <p:cNvPr id="614" name="Google Shape;614;p16"/>
          <p:cNvSpPr/>
          <p:nvPr/>
        </p:nvSpPr>
        <p:spPr>
          <a:xfrm>
            <a:off x="426983" y="293949"/>
            <a:ext cx="1282890" cy="1282890"/>
          </a:xfrm>
          <a:prstGeom prst="ellipse">
            <a:avLst/>
          </a:prstGeom>
          <a:solidFill>
            <a:srgbClr val="4CBBCD"/>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15" name="Google Shape;615;p16"/>
          <p:cNvSpPr txBox="1"/>
          <p:nvPr>
            <p:ph idx="3" type="body"/>
          </p:nvPr>
        </p:nvSpPr>
        <p:spPr>
          <a:xfrm>
            <a:off x="267112" y="136525"/>
            <a:ext cx="1602632" cy="167205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8000"/>
              <a:buNone/>
            </a:pPr>
            <a:r>
              <a:rPr lang="en-US" sz="8000">
                <a:solidFill>
                  <a:schemeClr val="lt1"/>
                </a:solidFill>
              </a:rPr>
              <a:t>6</a:t>
            </a:r>
            <a:endParaRPr/>
          </a:p>
        </p:txBody>
      </p:sp>
      <p:sp>
        <p:nvSpPr>
          <p:cNvPr id="616" name="Google Shape;616;p16"/>
          <p:cNvSpPr txBox="1"/>
          <p:nvPr/>
        </p:nvSpPr>
        <p:spPr>
          <a:xfrm>
            <a:off x="1904960" y="609468"/>
            <a:ext cx="6524950" cy="798389"/>
          </a:xfrm>
          <a:prstGeom prst="rect">
            <a:avLst/>
          </a:prstGeom>
          <a:solidFill>
            <a:srgbClr val="4CBBCD"/>
          </a:solidFill>
          <a:ln>
            <a:noFill/>
          </a:ln>
        </p:spPr>
        <p:txBody>
          <a:bodyPr anchorCtr="0" anchor="ctr" bIns="102850" lIns="102850" spcFirstLastPara="1" rIns="102850" wrap="square" tIns="102850">
            <a:noAutofit/>
          </a:bodyPr>
          <a:lstStyle/>
          <a:p>
            <a:pPr indent="0" lvl="0" marL="0" marR="0" rtl="0" algn="l">
              <a:lnSpc>
                <a:spcPct val="90000"/>
              </a:lnSpc>
              <a:spcBef>
                <a:spcPts val="0"/>
              </a:spcBef>
              <a:spcAft>
                <a:spcPts val="0"/>
              </a:spcAft>
              <a:buClr>
                <a:srgbClr val="FFFFFF"/>
              </a:buClr>
              <a:buSzPts val="2700"/>
              <a:buFont typeface="Calibri"/>
              <a:buNone/>
            </a:pPr>
            <a:r>
              <a:rPr b="0" i="0" lang="en-US" sz="2700" u="none" cap="none" strike="noStrike">
                <a:solidFill>
                  <a:srgbClr val="FFFFFF"/>
                </a:solidFill>
                <a:latin typeface="Calibri"/>
                <a:ea typeface="Calibri"/>
                <a:cs typeface="Calibri"/>
                <a:sym typeface="Calibri"/>
              </a:rPr>
              <a:t>Easier access to research and information</a:t>
            </a:r>
            <a:endParaRPr b="0" i="0" sz="1400" u="none" cap="none" strike="noStrike">
              <a:solidFill>
                <a:srgbClr val="000000"/>
              </a:solidFill>
              <a:latin typeface="Arial"/>
              <a:ea typeface="Arial"/>
              <a:cs typeface="Arial"/>
              <a:sym typeface="Arial"/>
            </a:endParaRPr>
          </a:p>
        </p:txBody>
      </p:sp>
      <p:sp>
        <p:nvSpPr>
          <p:cNvPr id="617" name="Google Shape;617;p16"/>
          <p:cNvSpPr txBox="1"/>
          <p:nvPr/>
        </p:nvSpPr>
        <p:spPr>
          <a:xfrm>
            <a:off x="761999" y="1833261"/>
            <a:ext cx="5966691" cy="4659614"/>
          </a:xfrm>
          <a:prstGeom prst="rect">
            <a:avLst/>
          </a:prstGeom>
          <a:noFill/>
          <a:ln>
            <a:noFill/>
          </a:ln>
        </p:spPr>
        <p:txBody>
          <a:bodyPr anchorCtr="0" anchor="t" bIns="45700" lIns="91425" spcFirstLastPara="1" rIns="91425" wrap="square" tIns="45700">
            <a:normAutofit lnSpcReduction="10000"/>
          </a:bodyPr>
          <a:lstStyle/>
          <a:p>
            <a:pPr indent="0" lvl="0" marL="0" marR="0" rtl="0" algn="just">
              <a:lnSpc>
                <a:spcPct val="90000"/>
              </a:lnSpc>
              <a:spcBef>
                <a:spcPts val="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A few years back the students had to spend hours in the library to search for information or data they need for their dissertation or assignment. Thanks to information technology they can now access any information they want using their computers or mobile phones.  They can search for Google and YouTube for any sort of article they are looking for thus making their writing much more comprehensive and understandable.</a:t>
            </a:r>
            <a:endParaRPr b="0" i="0" sz="1400" u="none" cap="none" strike="noStrike">
              <a:solidFill>
                <a:srgbClr val="000000"/>
              </a:solidFill>
              <a:latin typeface="Arial"/>
              <a:ea typeface="Arial"/>
              <a:cs typeface="Arial"/>
              <a:sym typeface="Arial"/>
            </a:endParaRPr>
          </a:p>
        </p:txBody>
      </p:sp>
      <p:sp>
        <p:nvSpPr>
          <p:cNvPr id="618" name="Google Shape;618;p16"/>
          <p:cNvSpPr/>
          <p:nvPr/>
        </p:nvSpPr>
        <p:spPr>
          <a:xfrm>
            <a:off x="10287040" y="0"/>
            <a:ext cx="1904960" cy="6858000"/>
          </a:xfrm>
          <a:prstGeom prst="rect">
            <a:avLst/>
          </a:prstGeom>
          <a:solidFill>
            <a:srgbClr val="EDEDEE"/>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19" name="Google Shape;619;p16"/>
          <p:cNvSpPr/>
          <p:nvPr/>
        </p:nvSpPr>
        <p:spPr>
          <a:xfrm>
            <a:off x="10626436" y="1"/>
            <a:ext cx="1565564" cy="6858000"/>
          </a:xfrm>
          <a:prstGeom prst="rect">
            <a:avLst/>
          </a:prstGeom>
          <a:solidFill>
            <a:srgbClr val="E2DFC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20" name="Google Shape;620;p16"/>
          <p:cNvSpPr/>
          <p:nvPr/>
        </p:nvSpPr>
        <p:spPr>
          <a:xfrm>
            <a:off x="7287491" y="1659919"/>
            <a:ext cx="4904509" cy="3618663"/>
          </a:xfrm>
          <a:prstGeom prst="rect">
            <a:avLst/>
          </a:prstGeom>
          <a:solidFill>
            <a:srgbClr val="B8E7F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21" name="Google Shape;621;p16"/>
          <p:cNvSpPr/>
          <p:nvPr/>
        </p:nvSpPr>
        <p:spPr>
          <a:xfrm>
            <a:off x="7449126" y="1808579"/>
            <a:ext cx="4662545" cy="3267411"/>
          </a:xfrm>
          <a:prstGeom prst="rect">
            <a:avLst/>
          </a:prstGeom>
          <a:blipFill rotWithShape="1">
            <a:blip r:embed="rId3">
              <a:alphaModFix/>
            </a:blip>
            <a:stretch>
              <a:fillRect b="0" l="0" r="0" t="0"/>
            </a:stretch>
          </a:blip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22" name="Google Shape;622;p16"/>
          <p:cNvSpPr txBox="1"/>
          <p:nvPr/>
        </p:nvSpPr>
        <p:spPr>
          <a:xfrm>
            <a:off x="82500" y="6223525"/>
            <a:ext cx="9779700" cy="554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500" u="none" cap="none" strike="noStrike">
                <a:solidFill>
                  <a:srgbClr val="000000"/>
                </a:solidFill>
                <a:latin typeface="Arial"/>
                <a:ea typeface="Arial"/>
                <a:cs typeface="Arial"/>
                <a:sym typeface="Arial"/>
              </a:rPr>
              <a:t>Image Source: </a:t>
            </a:r>
            <a:r>
              <a:rPr i="1" lang="en-US" sz="1500" u="sng">
                <a:solidFill>
                  <a:schemeClr val="hlink"/>
                </a:solidFill>
                <a:hlinkClick r:id="rId4"/>
              </a:rPr>
              <a:t>https://www.alamy.com/vector-flat-design-illustration-of-medicine-and-healthcare-concepts-image405566977.html</a:t>
            </a:r>
            <a:r>
              <a:rPr i="1" lang="en-US" sz="1500"/>
              <a:t> </a:t>
            </a:r>
            <a:endParaRPr b="0" i="0" sz="13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7" name="Shape 627"/>
        <p:cNvGrpSpPr/>
        <p:nvPr/>
      </p:nvGrpSpPr>
      <p:grpSpPr>
        <a:xfrm>
          <a:off x="0" y="0"/>
          <a:ext cx="0" cy="0"/>
          <a:chOff x="0" y="0"/>
          <a:chExt cx="0" cy="0"/>
        </a:xfrm>
      </p:grpSpPr>
      <p:sp>
        <p:nvSpPr>
          <p:cNvPr id="628" name="Google Shape;628;p17"/>
          <p:cNvSpPr/>
          <p:nvPr/>
        </p:nvSpPr>
        <p:spPr>
          <a:xfrm>
            <a:off x="426983" y="293949"/>
            <a:ext cx="1282890" cy="1282890"/>
          </a:xfrm>
          <a:prstGeom prst="ellipse">
            <a:avLst/>
          </a:prstGeom>
          <a:solidFill>
            <a:srgbClr val="4CBBCD"/>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29" name="Google Shape;629;p17"/>
          <p:cNvSpPr txBox="1"/>
          <p:nvPr>
            <p:ph idx="3" type="body"/>
          </p:nvPr>
        </p:nvSpPr>
        <p:spPr>
          <a:xfrm>
            <a:off x="267112" y="136525"/>
            <a:ext cx="1602632" cy="167205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8000"/>
              <a:buNone/>
            </a:pPr>
            <a:r>
              <a:rPr lang="en-US" sz="8000">
                <a:solidFill>
                  <a:schemeClr val="lt1"/>
                </a:solidFill>
              </a:rPr>
              <a:t>7</a:t>
            </a:r>
            <a:endParaRPr/>
          </a:p>
        </p:txBody>
      </p:sp>
      <p:sp>
        <p:nvSpPr>
          <p:cNvPr id="630" name="Google Shape;630;p17"/>
          <p:cNvSpPr txBox="1"/>
          <p:nvPr/>
        </p:nvSpPr>
        <p:spPr>
          <a:xfrm>
            <a:off x="1904960" y="609468"/>
            <a:ext cx="6524950" cy="798389"/>
          </a:xfrm>
          <a:prstGeom prst="rect">
            <a:avLst/>
          </a:prstGeom>
          <a:solidFill>
            <a:srgbClr val="4CBBCD"/>
          </a:solidFill>
          <a:ln>
            <a:noFill/>
          </a:ln>
        </p:spPr>
        <p:txBody>
          <a:bodyPr anchorCtr="0" anchor="ctr" bIns="102850" lIns="102850" spcFirstLastPara="1" rIns="102850" wrap="square" tIns="102850">
            <a:noAutofit/>
          </a:bodyPr>
          <a:lstStyle/>
          <a:p>
            <a:pPr indent="0" lvl="0" marL="0" marR="0" rtl="0" algn="l">
              <a:lnSpc>
                <a:spcPct val="90000"/>
              </a:lnSpc>
              <a:spcBef>
                <a:spcPts val="0"/>
              </a:spcBef>
              <a:spcAft>
                <a:spcPts val="0"/>
              </a:spcAft>
              <a:buClr>
                <a:srgbClr val="FFFFFF"/>
              </a:buClr>
              <a:buSzPts val="2700"/>
              <a:buFont typeface="Calibri"/>
              <a:buNone/>
            </a:pPr>
            <a:r>
              <a:rPr b="0" i="0" lang="en-US" sz="2700" u="none" cap="none" strike="noStrike">
                <a:solidFill>
                  <a:srgbClr val="FFFFFF"/>
                </a:solidFill>
                <a:latin typeface="Calibri"/>
                <a:ea typeface="Calibri"/>
                <a:cs typeface="Calibri"/>
                <a:sym typeface="Calibri"/>
              </a:rPr>
              <a:t>Easier to form group for assignment</a:t>
            </a:r>
            <a:endParaRPr b="0" i="0" sz="1400" u="none" cap="none" strike="noStrike">
              <a:solidFill>
                <a:srgbClr val="000000"/>
              </a:solidFill>
              <a:latin typeface="Arial"/>
              <a:ea typeface="Arial"/>
              <a:cs typeface="Arial"/>
              <a:sym typeface="Arial"/>
            </a:endParaRPr>
          </a:p>
        </p:txBody>
      </p:sp>
      <p:sp>
        <p:nvSpPr>
          <p:cNvPr id="631" name="Google Shape;631;p17"/>
          <p:cNvSpPr txBox="1"/>
          <p:nvPr/>
        </p:nvSpPr>
        <p:spPr>
          <a:xfrm>
            <a:off x="761999" y="1833261"/>
            <a:ext cx="5966691" cy="4659614"/>
          </a:xfrm>
          <a:prstGeom prst="rect">
            <a:avLst/>
          </a:prstGeom>
          <a:noFill/>
          <a:ln>
            <a:noFill/>
          </a:ln>
        </p:spPr>
        <p:txBody>
          <a:bodyPr anchorCtr="0" anchor="t" bIns="45700" lIns="91425" spcFirstLastPara="1" rIns="91425" wrap="square" tIns="45700">
            <a:normAutofit lnSpcReduction="10000"/>
          </a:bodyPr>
          <a:lstStyle/>
          <a:p>
            <a:pPr indent="0" lvl="0" marL="0" marR="0" rtl="0" algn="just">
              <a:lnSpc>
                <a:spcPct val="90000"/>
              </a:lnSpc>
              <a:spcBef>
                <a:spcPts val="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In a traditional classroom when a teacher asks the student to conduct group study or do an assignment, it used to create confusion because every student has got their own opinion and group discussions would create a total mess. Thanks to information technology now the discussions can be conducted on social media forums or using tools and applications where they can upload their task and collaborate with one another in a perfect manner.</a:t>
            </a:r>
            <a:endParaRPr b="0" i="0" sz="1400" u="none" cap="none" strike="noStrike">
              <a:solidFill>
                <a:srgbClr val="000000"/>
              </a:solidFill>
              <a:latin typeface="Arial"/>
              <a:ea typeface="Arial"/>
              <a:cs typeface="Arial"/>
              <a:sym typeface="Arial"/>
            </a:endParaRPr>
          </a:p>
        </p:txBody>
      </p:sp>
      <p:sp>
        <p:nvSpPr>
          <p:cNvPr id="632" name="Google Shape;632;p17"/>
          <p:cNvSpPr/>
          <p:nvPr/>
        </p:nvSpPr>
        <p:spPr>
          <a:xfrm>
            <a:off x="10287040" y="0"/>
            <a:ext cx="1904960" cy="6858000"/>
          </a:xfrm>
          <a:prstGeom prst="rect">
            <a:avLst/>
          </a:prstGeom>
          <a:solidFill>
            <a:srgbClr val="EDEDEE"/>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33" name="Google Shape;633;p17"/>
          <p:cNvSpPr/>
          <p:nvPr/>
        </p:nvSpPr>
        <p:spPr>
          <a:xfrm>
            <a:off x="10626436" y="1"/>
            <a:ext cx="1565564" cy="6858000"/>
          </a:xfrm>
          <a:prstGeom prst="rect">
            <a:avLst/>
          </a:prstGeom>
          <a:solidFill>
            <a:srgbClr val="E2DFC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34" name="Google Shape;634;p17"/>
          <p:cNvSpPr/>
          <p:nvPr/>
        </p:nvSpPr>
        <p:spPr>
          <a:xfrm>
            <a:off x="7287491" y="1659919"/>
            <a:ext cx="4904509" cy="3618663"/>
          </a:xfrm>
          <a:prstGeom prst="rect">
            <a:avLst/>
          </a:prstGeom>
          <a:solidFill>
            <a:srgbClr val="B8E7FC"/>
          </a:solid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35" name="Google Shape;635;p17"/>
          <p:cNvSpPr/>
          <p:nvPr/>
        </p:nvSpPr>
        <p:spPr>
          <a:xfrm>
            <a:off x="7449126" y="1808579"/>
            <a:ext cx="4662545" cy="3267411"/>
          </a:xfrm>
          <a:prstGeom prst="rect">
            <a:avLst/>
          </a:prstGeom>
          <a:blipFill rotWithShape="1">
            <a:blip r:embed="rId3">
              <a:alphaModFix/>
            </a:blip>
            <a:stretch>
              <a:fillRect b="0" l="0" r="0" t="0"/>
            </a:stretch>
          </a:blipFill>
          <a:ln cap="flat" cmpd="sng" w="12700">
            <a:solidFill>
              <a:srgbClr val="6F9428"/>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36" name="Google Shape;636;p17"/>
          <p:cNvSpPr txBox="1"/>
          <p:nvPr/>
        </p:nvSpPr>
        <p:spPr>
          <a:xfrm>
            <a:off x="50550" y="6088500"/>
            <a:ext cx="9625200" cy="600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100" u="none" cap="none" strike="noStrike">
                <a:solidFill>
                  <a:srgbClr val="000000"/>
                </a:solidFill>
                <a:latin typeface="Arial"/>
                <a:ea typeface="Arial"/>
                <a:cs typeface="Arial"/>
                <a:sym typeface="Arial"/>
              </a:rPr>
              <a:t>Image Source: </a:t>
            </a:r>
            <a:r>
              <a:rPr i="1" lang="en-US" sz="1100" u="sng">
                <a:solidFill>
                  <a:schemeClr val="hlink"/>
                </a:solidFill>
                <a:hlinkClick r:id="rId4"/>
              </a:rPr>
              <a:t>https://www.shutterstock.com/image-illustration/group-project-words-team-pulling-assignment-189857582?irclickid=UBtRKvX1VxyIUD2yq8RqJRtNUkDxblVoo1gw0A0&amp;irgwc=1&amp;utm_medium=Affiliate&amp;utm_campaign=TinEye&amp;utm_source=77643&amp;utm_term=&amp;c3ch=Affiliate&amp;c3nid=IR-77643</a:t>
            </a:r>
            <a:r>
              <a:rPr i="1" lang="en-US" sz="1100"/>
              <a:t> </a:t>
            </a:r>
            <a:endParaRPr b="0" i="0" sz="9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1" name="Shape 641"/>
        <p:cNvGrpSpPr/>
        <p:nvPr/>
      </p:nvGrpSpPr>
      <p:grpSpPr>
        <a:xfrm>
          <a:off x="0" y="0"/>
          <a:ext cx="0" cy="0"/>
          <a:chOff x="0" y="0"/>
          <a:chExt cx="0" cy="0"/>
        </a:xfrm>
      </p:grpSpPr>
      <p:sp>
        <p:nvSpPr>
          <p:cNvPr id="642" name="Google Shape;642;p18"/>
          <p:cNvSpPr txBox="1"/>
          <p:nvPr>
            <p:ph type="title"/>
          </p:nvPr>
        </p:nvSpPr>
        <p:spPr>
          <a:xfrm>
            <a:off x="838200" y="226727"/>
            <a:ext cx="7178040" cy="1311128"/>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rgbClr val="000000"/>
              </a:buClr>
              <a:buSzPts val="4400"/>
              <a:buFont typeface="Calibri"/>
              <a:buNone/>
            </a:pPr>
            <a:r>
              <a:rPr b="0" i="0" lang="en-US" sz="4400" u="none" cap="none" strike="noStrike">
                <a:solidFill>
                  <a:srgbClr val="000000"/>
                </a:solidFill>
                <a:latin typeface="Calibri"/>
                <a:ea typeface="Calibri"/>
                <a:cs typeface="Calibri"/>
                <a:sym typeface="Calibri"/>
              </a:rPr>
              <a:t>Potential of </a:t>
            </a:r>
            <a:r>
              <a:rPr b="1" i="0" lang="en-US" sz="4400" u="none" cap="none" strike="noStrike">
                <a:solidFill>
                  <a:srgbClr val="FF0000"/>
                </a:solidFill>
                <a:latin typeface="Calibri"/>
                <a:ea typeface="Calibri"/>
                <a:cs typeface="Calibri"/>
                <a:sym typeface="Calibri"/>
              </a:rPr>
              <a:t>Information Technology </a:t>
            </a:r>
            <a:r>
              <a:rPr b="0" i="0" lang="en-US" sz="4400" u="none" cap="none" strike="noStrike">
                <a:solidFill>
                  <a:srgbClr val="000000"/>
                </a:solidFill>
                <a:latin typeface="Calibri"/>
                <a:ea typeface="Calibri"/>
                <a:cs typeface="Calibri"/>
                <a:sym typeface="Calibri"/>
              </a:rPr>
              <a:t>for </a:t>
            </a:r>
            <a:r>
              <a:rPr b="1" i="0" lang="en-US" sz="4400" u="none" cap="none" strike="noStrike">
                <a:solidFill>
                  <a:srgbClr val="08A5EF"/>
                </a:solidFill>
                <a:latin typeface="Calibri"/>
                <a:ea typeface="Calibri"/>
                <a:cs typeface="Calibri"/>
                <a:sym typeface="Calibri"/>
              </a:rPr>
              <a:t>academic uses</a:t>
            </a:r>
            <a:endParaRPr/>
          </a:p>
        </p:txBody>
      </p:sp>
      <p:sp>
        <p:nvSpPr>
          <p:cNvPr id="643" name="Google Shape;643;p18"/>
          <p:cNvSpPr txBox="1"/>
          <p:nvPr>
            <p:ph idx="1" type="body"/>
          </p:nvPr>
        </p:nvSpPr>
        <p:spPr>
          <a:xfrm>
            <a:off x="581891" y="1537855"/>
            <a:ext cx="7434349" cy="4453370"/>
          </a:xfrm>
          <a:prstGeom prst="rect">
            <a:avLst/>
          </a:prstGeom>
          <a:noFill/>
          <a:ln>
            <a:noFill/>
          </a:ln>
        </p:spPr>
        <p:txBody>
          <a:bodyPr anchorCtr="0" anchor="t" bIns="45700" lIns="0" spcFirstLastPara="1" rIns="0" wrap="square" tIns="91425">
            <a:noAutofit/>
          </a:bodyPr>
          <a:lstStyle/>
          <a:p>
            <a:pPr indent="0" lvl="0" marL="0" rtl="0" algn="just">
              <a:lnSpc>
                <a:spcPct val="100000"/>
              </a:lnSpc>
              <a:spcBef>
                <a:spcPts val="0"/>
              </a:spcBef>
              <a:spcAft>
                <a:spcPts val="0"/>
              </a:spcAft>
              <a:buClr>
                <a:schemeClr val="dk1"/>
              </a:buClr>
              <a:buSzPts val="2200"/>
              <a:buNone/>
            </a:pPr>
            <a:r>
              <a:rPr lang="en-US" sz="2200"/>
              <a:t>Most discussions of the possible advantages of IT-based teaching and learning strategies begin with a weighing of the relative advantage of technology against the inherent capabilities of faculty. There are two potential that IT have for academic uses, those are as follow:</a:t>
            </a:r>
            <a:endParaRPr/>
          </a:p>
          <a:p>
            <a:pPr indent="-514350" lvl="0" marL="514350" rtl="0" algn="just">
              <a:lnSpc>
                <a:spcPct val="100000"/>
              </a:lnSpc>
              <a:spcBef>
                <a:spcPts val="0"/>
              </a:spcBef>
              <a:spcAft>
                <a:spcPts val="0"/>
              </a:spcAft>
              <a:buClr>
                <a:schemeClr val="dk1"/>
              </a:buClr>
              <a:buSzPts val="2200"/>
              <a:buFont typeface="Calibri"/>
              <a:buAutoNum type="alphaLcParenR"/>
            </a:pPr>
            <a:r>
              <a:rPr lang="en-US" sz="2200"/>
              <a:t>IT offers economies of scale: After a (sometimes large) front- end investment, the cost of usage per incremental student is apt to be low. Moreover, access to very large amounts of information can be obtained at low incremental cost. </a:t>
            </a:r>
            <a:endParaRPr/>
          </a:p>
          <a:p>
            <a:pPr indent="-514350" lvl="0" marL="514350" rtl="0" algn="just">
              <a:lnSpc>
                <a:spcPct val="100000"/>
              </a:lnSpc>
              <a:spcBef>
                <a:spcPts val="0"/>
              </a:spcBef>
              <a:spcAft>
                <a:spcPts val="0"/>
              </a:spcAft>
              <a:buClr>
                <a:schemeClr val="dk1"/>
              </a:buClr>
              <a:buSzPts val="2200"/>
              <a:buFont typeface="Calibri"/>
              <a:buAutoNum type="alphaLcParenR"/>
            </a:pPr>
            <a:r>
              <a:rPr lang="en-US" sz="2200"/>
              <a:t>IT offers mass customization: Technology allows faculty to accommodate individual differences in student goals, learning styles, and abilities, while providing improved convenience for both students and faculty on an "any time, any place" basis. </a:t>
            </a:r>
            <a:endParaRPr/>
          </a:p>
          <a:p>
            <a:pPr indent="0" lvl="0" marL="0" rtl="0" algn="l">
              <a:lnSpc>
                <a:spcPct val="90000"/>
              </a:lnSpc>
              <a:spcBef>
                <a:spcPts val="1000"/>
              </a:spcBef>
              <a:spcAft>
                <a:spcPts val="0"/>
              </a:spcAft>
              <a:buClr>
                <a:schemeClr val="dk1"/>
              </a:buClr>
              <a:buSzPts val="2400"/>
              <a:buNone/>
            </a:pPr>
            <a:r>
              <a:t/>
            </a:r>
            <a:endParaRPr/>
          </a:p>
        </p:txBody>
      </p:sp>
      <p:sp>
        <p:nvSpPr>
          <p:cNvPr id="644" name="Google Shape;644;p18"/>
          <p:cNvSpPr txBox="1"/>
          <p:nvPr/>
        </p:nvSpPr>
        <p:spPr>
          <a:xfrm>
            <a:off x="11128" y="6462000"/>
            <a:ext cx="120285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3"/>
              </a:rPr>
              <a:t>https://vtv.vn/cong-nghe/an-do-trung-tam-che-tao-toan-cau-20161220142340417.htm</a:t>
            </a:r>
            <a:r>
              <a:rPr i="1" lang="en-US" sz="1600"/>
              <a:t> </a:t>
            </a:r>
            <a:endParaRPr b="0" i="0" sz="1400" u="none" cap="none" strike="noStrike">
              <a:solidFill>
                <a:srgbClr val="000000"/>
              </a:solidFill>
              <a:latin typeface="Arial"/>
              <a:ea typeface="Arial"/>
              <a:cs typeface="Arial"/>
              <a:sym typeface="Arial"/>
            </a:endParaRPr>
          </a:p>
        </p:txBody>
      </p:sp>
      <p:pic>
        <p:nvPicPr>
          <p:cNvPr id="645" name="Google Shape;645;p18"/>
          <p:cNvPicPr preferRelativeResize="0"/>
          <p:nvPr/>
        </p:nvPicPr>
        <p:blipFill>
          <a:blip r:embed="rId4">
            <a:alphaModFix/>
          </a:blip>
          <a:stretch>
            <a:fillRect/>
          </a:stretch>
        </p:blipFill>
        <p:spPr>
          <a:xfrm>
            <a:off x="8054350" y="304800"/>
            <a:ext cx="3985250" cy="39852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9" name="Shape 649"/>
        <p:cNvGrpSpPr/>
        <p:nvPr/>
      </p:nvGrpSpPr>
      <p:grpSpPr>
        <a:xfrm>
          <a:off x="0" y="0"/>
          <a:ext cx="0" cy="0"/>
          <a:chOff x="0" y="0"/>
          <a:chExt cx="0" cy="0"/>
        </a:xfrm>
      </p:grpSpPr>
      <p:sp>
        <p:nvSpPr>
          <p:cNvPr id="650" name="Google Shape;650;p19"/>
          <p:cNvSpPr txBox="1"/>
          <p:nvPr>
            <p:ph type="title"/>
          </p:nvPr>
        </p:nvSpPr>
        <p:spPr>
          <a:xfrm>
            <a:off x="881056" y="328036"/>
            <a:ext cx="6560127" cy="46614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US"/>
              <a:t>Modern industrial revolution</a:t>
            </a:r>
            <a:endParaRPr/>
          </a:p>
        </p:txBody>
      </p:sp>
      <p:sp>
        <p:nvSpPr>
          <p:cNvPr id="651" name="Google Shape;651;p19"/>
          <p:cNvSpPr txBox="1"/>
          <p:nvPr>
            <p:ph idx="1" type="body"/>
          </p:nvPr>
        </p:nvSpPr>
        <p:spPr>
          <a:xfrm>
            <a:off x="287483" y="953135"/>
            <a:ext cx="7863462" cy="5155896"/>
          </a:xfrm>
          <a:prstGeom prst="rect">
            <a:avLst/>
          </a:prstGeom>
          <a:noFill/>
          <a:ln>
            <a:noFill/>
          </a:ln>
        </p:spPr>
        <p:txBody>
          <a:bodyPr anchorCtr="0" anchor="t" bIns="45700" lIns="91425" spcFirstLastPara="1" rIns="91425" wrap="square" tIns="45700">
            <a:normAutofit fontScale="92500"/>
          </a:bodyPr>
          <a:lstStyle/>
          <a:p>
            <a:pPr indent="0" lvl="0" marL="0" rtl="0" algn="just">
              <a:lnSpc>
                <a:spcPct val="90000"/>
              </a:lnSpc>
              <a:spcBef>
                <a:spcPts val="0"/>
              </a:spcBef>
              <a:spcAft>
                <a:spcPts val="0"/>
              </a:spcAft>
              <a:buClr>
                <a:schemeClr val="dk1"/>
              </a:buClr>
              <a:buSzPct val="100000"/>
              <a:buNone/>
            </a:pPr>
            <a:r>
              <a:rPr lang="en-US"/>
              <a:t>The first suggests a departure from the traditional handicraft mode of education, where faculty learning curves (for the production of learning) are shallow and capital offers little leverage beyond the traditional physical plant. But whereas the original industrial revolution led to undifferentiated mass-produced outputs, the modern information-driven revolution permits production to be adapted to the needs of each customer. Perhaps IT's most widely known potential, through such tools as the Internet and the various online databases, is access to enormous quantities of information. As systems become increasingly sophisticated, IT will provide a growing capacity to navigate among such information resources at low cost.</a:t>
            </a:r>
            <a:endParaRPr/>
          </a:p>
        </p:txBody>
      </p:sp>
      <p:sp>
        <p:nvSpPr>
          <p:cNvPr id="652" name="Google Shape;652;p19"/>
          <p:cNvSpPr/>
          <p:nvPr/>
        </p:nvSpPr>
        <p:spPr>
          <a:xfrm>
            <a:off x="8153400" y="1"/>
            <a:ext cx="4038600" cy="6109030"/>
          </a:xfrm>
          <a:custGeom>
            <a:rect b="b" l="l" r="r" t="t"/>
            <a:pathLst>
              <a:path extrusionOk="0" h="21578" w="21535">
                <a:moveTo>
                  <a:pt x="21508" y="12930"/>
                </a:moveTo>
                <a:cubicBezTo>
                  <a:pt x="21475" y="12948"/>
                  <a:pt x="21442" y="12967"/>
                  <a:pt x="21409" y="12985"/>
                </a:cubicBezTo>
                <a:cubicBezTo>
                  <a:pt x="21283" y="13054"/>
                  <a:pt x="21145" y="13123"/>
                  <a:pt x="21019" y="13199"/>
                </a:cubicBezTo>
                <a:cubicBezTo>
                  <a:pt x="20750" y="13366"/>
                  <a:pt x="20481" y="13534"/>
                  <a:pt x="20212" y="13701"/>
                </a:cubicBezTo>
                <a:cubicBezTo>
                  <a:pt x="19976" y="13850"/>
                  <a:pt x="19757" y="14013"/>
                  <a:pt x="19537" y="14173"/>
                </a:cubicBezTo>
                <a:cubicBezTo>
                  <a:pt x="19603" y="14126"/>
                  <a:pt x="19669" y="14083"/>
                  <a:pt x="19729" y="14035"/>
                </a:cubicBezTo>
                <a:cubicBezTo>
                  <a:pt x="19702" y="14053"/>
                  <a:pt x="19680" y="14072"/>
                  <a:pt x="19653" y="14090"/>
                </a:cubicBezTo>
                <a:cubicBezTo>
                  <a:pt x="19614" y="14119"/>
                  <a:pt x="19570" y="14148"/>
                  <a:pt x="19532" y="14173"/>
                </a:cubicBezTo>
                <a:cubicBezTo>
                  <a:pt x="19515" y="14188"/>
                  <a:pt x="19494" y="14199"/>
                  <a:pt x="19477" y="14213"/>
                </a:cubicBezTo>
                <a:cubicBezTo>
                  <a:pt x="19532" y="14173"/>
                  <a:pt x="19592" y="14133"/>
                  <a:pt x="19647" y="14090"/>
                </a:cubicBezTo>
                <a:cubicBezTo>
                  <a:pt x="19323" y="14322"/>
                  <a:pt x="19027" y="14555"/>
                  <a:pt x="18725" y="14802"/>
                </a:cubicBezTo>
                <a:cubicBezTo>
                  <a:pt x="18473" y="15010"/>
                  <a:pt x="18259" y="15235"/>
                  <a:pt x="18039" y="15460"/>
                </a:cubicBezTo>
                <a:cubicBezTo>
                  <a:pt x="17661" y="15849"/>
                  <a:pt x="17375" y="16278"/>
                  <a:pt x="17139" y="16711"/>
                </a:cubicBezTo>
                <a:cubicBezTo>
                  <a:pt x="16975" y="17012"/>
                  <a:pt x="16859" y="17336"/>
                  <a:pt x="16783" y="17652"/>
                </a:cubicBezTo>
                <a:cubicBezTo>
                  <a:pt x="16706" y="17976"/>
                  <a:pt x="16634" y="18299"/>
                  <a:pt x="16563" y="18623"/>
                </a:cubicBezTo>
                <a:cubicBezTo>
                  <a:pt x="16470" y="19059"/>
                  <a:pt x="16360" y="19492"/>
                  <a:pt x="16146" y="19910"/>
                </a:cubicBezTo>
                <a:cubicBezTo>
                  <a:pt x="15570" y="20030"/>
                  <a:pt x="14983" y="20073"/>
                  <a:pt x="14373" y="20044"/>
                </a:cubicBezTo>
                <a:cubicBezTo>
                  <a:pt x="13874" y="20001"/>
                  <a:pt x="13408" y="19913"/>
                  <a:pt x="12952" y="19764"/>
                </a:cubicBezTo>
                <a:cubicBezTo>
                  <a:pt x="12409" y="19590"/>
                  <a:pt x="11953" y="19314"/>
                  <a:pt x="11569" y="19012"/>
                </a:cubicBezTo>
                <a:cubicBezTo>
                  <a:pt x="10735" y="18354"/>
                  <a:pt x="10367" y="17489"/>
                  <a:pt x="10208" y="16653"/>
                </a:cubicBezTo>
                <a:cubicBezTo>
                  <a:pt x="10192" y="16489"/>
                  <a:pt x="10175" y="16325"/>
                  <a:pt x="10159" y="16162"/>
                </a:cubicBezTo>
                <a:cubicBezTo>
                  <a:pt x="10142" y="15995"/>
                  <a:pt x="10159" y="15820"/>
                  <a:pt x="10153" y="15653"/>
                </a:cubicBezTo>
                <a:cubicBezTo>
                  <a:pt x="10153" y="15315"/>
                  <a:pt x="10214" y="14973"/>
                  <a:pt x="10258" y="14639"/>
                </a:cubicBezTo>
                <a:cubicBezTo>
                  <a:pt x="10301" y="14304"/>
                  <a:pt x="10373" y="13970"/>
                  <a:pt x="10439" y="13635"/>
                </a:cubicBezTo>
                <a:cubicBezTo>
                  <a:pt x="10499" y="13305"/>
                  <a:pt x="10554" y="12977"/>
                  <a:pt x="10609" y="12647"/>
                </a:cubicBezTo>
                <a:cubicBezTo>
                  <a:pt x="10664" y="12301"/>
                  <a:pt x="10669" y="11956"/>
                  <a:pt x="10675" y="11607"/>
                </a:cubicBezTo>
                <a:cubicBezTo>
                  <a:pt x="10686" y="10731"/>
                  <a:pt x="10334" y="9869"/>
                  <a:pt x="9758" y="9092"/>
                </a:cubicBezTo>
                <a:cubicBezTo>
                  <a:pt x="9522" y="8772"/>
                  <a:pt x="9242" y="8455"/>
                  <a:pt x="8913" y="8175"/>
                </a:cubicBezTo>
                <a:cubicBezTo>
                  <a:pt x="8748" y="8034"/>
                  <a:pt x="8595" y="7888"/>
                  <a:pt x="8419" y="7754"/>
                </a:cubicBezTo>
                <a:cubicBezTo>
                  <a:pt x="8068" y="7485"/>
                  <a:pt x="7722" y="7212"/>
                  <a:pt x="7327" y="6969"/>
                </a:cubicBezTo>
                <a:cubicBezTo>
                  <a:pt x="6915" y="6714"/>
                  <a:pt x="6504" y="6463"/>
                  <a:pt x="6081" y="6220"/>
                </a:cubicBezTo>
                <a:cubicBezTo>
                  <a:pt x="5648" y="5969"/>
                  <a:pt x="5203" y="5729"/>
                  <a:pt x="4770" y="5482"/>
                </a:cubicBezTo>
                <a:cubicBezTo>
                  <a:pt x="3409" y="4718"/>
                  <a:pt x="2108" y="3762"/>
                  <a:pt x="1823" y="2552"/>
                </a:cubicBezTo>
                <a:cubicBezTo>
                  <a:pt x="1795" y="2319"/>
                  <a:pt x="1806" y="2090"/>
                  <a:pt x="1861" y="1858"/>
                </a:cubicBezTo>
                <a:cubicBezTo>
                  <a:pt x="1922" y="1607"/>
                  <a:pt x="2042" y="1367"/>
                  <a:pt x="2191" y="1134"/>
                </a:cubicBezTo>
                <a:cubicBezTo>
                  <a:pt x="2311" y="967"/>
                  <a:pt x="2448" y="807"/>
                  <a:pt x="2597" y="651"/>
                </a:cubicBezTo>
                <a:cubicBezTo>
                  <a:pt x="2646" y="603"/>
                  <a:pt x="2701" y="556"/>
                  <a:pt x="2756" y="509"/>
                </a:cubicBezTo>
                <a:cubicBezTo>
                  <a:pt x="2860" y="425"/>
                  <a:pt x="2970" y="342"/>
                  <a:pt x="3080" y="262"/>
                </a:cubicBezTo>
                <a:cubicBezTo>
                  <a:pt x="3211" y="174"/>
                  <a:pt x="3343" y="87"/>
                  <a:pt x="3475" y="0"/>
                </a:cubicBezTo>
                <a:lnTo>
                  <a:pt x="2805" y="0"/>
                </a:lnTo>
                <a:cubicBezTo>
                  <a:pt x="2695" y="73"/>
                  <a:pt x="2586" y="145"/>
                  <a:pt x="2476" y="218"/>
                </a:cubicBezTo>
                <a:cubicBezTo>
                  <a:pt x="1746" y="712"/>
                  <a:pt x="1093" y="1258"/>
                  <a:pt x="621" y="1876"/>
                </a:cubicBezTo>
                <a:cubicBezTo>
                  <a:pt x="325" y="2261"/>
                  <a:pt x="116" y="2675"/>
                  <a:pt x="28" y="3104"/>
                </a:cubicBezTo>
                <a:cubicBezTo>
                  <a:pt x="-65" y="3559"/>
                  <a:pt x="78" y="4013"/>
                  <a:pt x="341" y="4431"/>
                </a:cubicBezTo>
                <a:cubicBezTo>
                  <a:pt x="753" y="5082"/>
                  <a:pt x="1483" y="5598"/>
                  <a:pt x="2223" y="6089"/>
                </a:cubicBezTo>
                <a:cubicBezTo>
                  <a:pt x="2920" y="6554"/>
                  <a:pt x="3689" y="6965"/>
                  <a:pt x="4408" y="7412"/>
                </a:cubicBezTo>
                <a:cubicBezTo>
                  <a:pt x="4797" y="7656"/>
                  <a:pt x="5181" y="7903"/>
                  <a:pt x="5560" y="8154"/>
                </a:cubicBezTo>
                <a:cubicBezTo>
                  <a:pt x="5944" y="8412"/>
                  <a:pt x="6284" y="8695"/>
                  <a:pt x="6625" y="8979"/>
                </a:cubicBezTo>
                <a:cubicBezTo>
                  <a:pt x="6756" y="9088"/>
                  <a:pt x="6872" y="9211"/>
                  <a:pt x="6992" y="9328"/>
                </a:cubicBezTo>
                <a:cubicBezTo>
                  <a:pt x="7212" y="9535"/>
                  <a:pt x="7398" y="9757"/>
                  <a:pt x="7579" y="9978"/>
                </a:cubicBezTo>
                <a:cubicBezTo>
                  <a:pt x="8123" y="10658"/>
                  <a:pt x="8441" y="11403"/>
                  <a:pt x="8573" y="12167"/>
                </a:cubicBezTo>
                <a:cubicBezTo>
                  <a:pt x="8677" y="12996"/>
                  <a:pt x="8562" y="13821"/>
                  <a:pt x="8397" y="14642"/>
                </a:cubicBezTo>
                <a:cubicBezTo>
                  <a:pt x="8271" y="15297"/>
                  <a:pt x="8117" y="15947"/>
                  <a:pt x="8057" y="16605"/>
                </a:cubicBezTo>
                <a:cubicBezTo>
                  <a:pt x="7947" y="17754"/>
                  <a:pt x="8079" y="18954"/>
                  <a:pt x="8924" y="19982"/>
                </a:cubicBezTo>
                <a:cubicBezTo>
                  <a:pt x="9248" y="20375"/>
                  <a:pt x="9698" y="20720"/>
                  <a:pt x="10236" y="20989"/>
                </a:cubicBezTo>
                <a:cubicBezTo>
                  <a:pt x="10784" y="21262"/>
                  <a:pt x="11448" y="21415"/>
                  <a:pt x="12107" y="21509"/>
                </a:cubicBezTo>
                <a:cubicBezTo>
                  <a:pt x="12661" y="21585"/>
                  <a:pt x="13243" y="21600"/>
                  <a:pt x="13803" y="21545"/>
                </a:cubicBezTo>
                <a:cubicBezTo>
                  <a:pt x="14703" y="21458"/>
                  <a:pt x="15498" y="21091"/>
                  <a:pt x="16179" y="20713"/>
                </a:cubicBezTo>
                <a:cubicBezTo>
                  <a:pt x="16997" y="20259"/>
                  <a:pt x="17726" y="19721"/>
                  <a:pt x="18281" y="19114"/>
                </a:cubicBezTo>
                <a:cubicBezTo>
                  <a:pt x="18478" y="18899"/>
                  <a:pt x="18621" y="18656"/>
                  <a:pt x="18742" y="18416"/>
                </a:cubicBezTo>
                <a:cubicBezTo>
                  <a:pt x="18840" y="18223"/>
                  <a:pt x="18895" y="18019"/>
                  <a:pt x="18950" y="17819"/>
                </a:cubicBezTo>
                <a:cubicBezTo>
                  <a:pt x="19027" y="17529"/>
                  <a:pt x="19071" y="17231"/>
                  <a:pt x="19137" y="16936"/>
                </a:cubicBezTo>
                <a:cubicBezTo>
                  <a:pt x="19290" y="16224"/>
                  <a:pt x="19494" y="15518"/>
                  <a:pt x="19911" y="14853"/>
                </a:cubicBezTo>
                <a:cubicBezTo>
                  <a:pt x="20042" y="14671"/>
                  <a:pt x="20185" y="14493"/>
                  <a:pt x="20350" y="14322"/>
                </a:cubicBezTo>
                <a:cubicBezTo>
                  <a:pt x="20415" y="14261"/>
                  <a:pt x="20481" y="14202"/>
                  <a:pt x="20547" y="14144"/>
                </a:cubicBezTo>
                <a:cubicBezTo>
                  <a:pt x="20586" y="14119"/>
                  <a:pt x="20624" y="14093"/>
                  <a:pt x="20662" y="14064"/>
                </a:cubicBezTo>
                <a:cubicBezTo>
                  <a:pt x="20723" y="14028"/>
                  <a:pt x="20783" y="13988"/>
                  <a:pt x="20849" y="13952"/>
                </a:cubicBezTo>
                <a:cubicBezTo>
                  <a:pt x="20816" y="13973"/>
                  <a:pt x="20778" y="13995"/>
                  <a:pt x="20745" y="14017"/>
                </a:cubicBezTo>
                <a:cubicBezTo>
                  <a:pt x="20882" y="13937"/>
                  <a:pt x="21025" y="13861"/>
                  <a:pt x="21167" y="13781"/>
                </a:cubicBezTo>
                <a:cubicBezTo>
                  <a:pt x="21233" y="13748"/>
                  <a:pt x="21294" y="13712"/>
                  <a:pt x="21359" y="13679"/>
                </a:cubicBezTo>
                <a:cubicBezTo>
                  <a:pt x="21420" y="13650"/>
                  <a:pt x="21475" y="13617"/>
                  <a:pt x="21535" y="13588"/>
                </a:cubicBezTo>
                <a:lnTo>
                  <a:pt x="21535" y="12930"/>
                </a:ln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653" name="Google Shape;653;p19"/>
          <p:cNvPicPr preferRelativeResize="0"/>
          <p:nvPr/>
        </p:nvPicPr>
        <p:blipFill rotWithShape="1">
          <a:blip r:embed="rId3">
            <a:alphaModFix/>
          </a:blip>
          <a:srcRect b="8090" l="0" r="0" t="8092"/>
          <a:stretch/>
        </p:blipFill>
        <p:spPr>
          <a:xfrm>
            <a:off x="8443467" y="1"/>
            <a:ext cx="3746078" cy="5820865"/>
          </a:xfrm>
          <a:custGeom>
            <a:rect b="b" l="l" r="r" t="t"/>
            <a:pathLst>
              <a:path extrusionOk="0" h="5820865" w="3746078">
                <a:moveTo>
                  <a:pt x="283017" y="0"/>
                </a:moveTo>
                <a:lnTo>
                  <a:pt x="3746078" y="0"/>
                </a:lnTo>
                <a:lnTo>
                  <a:pt x="3746078" y="3758250"/>
                </a:lnTo>
                <a:lnTo>
                  <a:pt x="3276755" y="4256396"/>
                </a:lnTo>
                <a:lnTo>
                  <a:pt x="3020498" y="5312478"/>
                </a:lnTo>
                <a:cubicBezTo>
                  <a:pt x="3020498" y="5312478"/>
                  <a:pt x="3013300" y="5765240"/>
                  <a:pt x="2386515" y="5817691"/>
                </a:cubicBezTo>
                <a:cubicBezTo>
                  <a:pt x="1760811" y="5870142"/>
                  <a:pt x="1308043" y="5259756"/>
                  <a:pt x="1337915" y="4935811"/>
                </a:cubicBezTo>
                <a:cubicBezTo>
                  <a:pt x="1367788" y="4611594"/>
                  <a:pt x="1625124" y="3547359"/>
                  <a:pt x="1534427" y="3186183"/>
                </a:cubicBezTo>
                <a:cubicBezTo>
                  <a:pt x="1443909" y="2823919"/>
                  <a:pt x="1308043" y="2348600"/>
                  <a:pt x="900444" y="2024384"/>
                </a:cubicBezTo>
                <a:cubicBezTo>
                  <a:pt x="594880" y="1781221"/>
                  <a:pt x="230200" y="1431510"/>
                  <a:pt x="41298" y="1182882"/>
                </a:cubicBezTo>
                <a:lnTo>
                  <a:pt x="0" y="1125891"/>
                </a:lnTo>
                <a:lnTo>
                  <a:pt x="0" y="434916"/>
                </a:lnTo>
                <a:lnTo>
                  <a:pt x="25457" y="370730"/>
                </a:lnTo>
                <a:cubicBezTo>
                  <a:pt x="88345" y="233022"/>
                  <a:pt x="174977" y="100384"/>
                  <a:pt x="283017" y="0"/>
                </a:cubicBezTo>
                <a:close/>
              </a:path>
            </a:pathLst>
          </a:custGeom>
          <a:noFill/>
          <a:ln>
            <a:noFill/>
          </a:ln>
        </p:spPr>
      </p:pic>
      <p:sp>
        <p:nvSpPr>
          <p:cNvPr id="654" name="Google Shape;654;p19"/>
          <p:cNvSpPr txBox="1"/>
          <p:nvPr/>
        </p:nvSpPr>
        <p:spPr>
          <a:xfrm>
            <a:off x="0" y="5995075"/>
            <a:ext cx="9385800" cy="892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rgbClr val="000000"/>
                </a:solidFill>
                <a:latin typeface="Arial"/>
                <a:ea typeface="Arial"/>
                <a:cs typeface="Arial"/>
                <a:sym typeface="Arial"/>
              </a:rPr>
              <a:t>Image Source: </a:t>
            </a:r>
            <a:r>
              <a:rPr i="1" lang="en-US" sz="1300" u="sng">
                <a:solidFill>
                  <a:schemeClr val="hlink"/>
                </a:solidFill>
                <a:hlinkClick r:id="rId4"/>
              </a:rPr>
              <a:t>https://www.shutterstock.com/image-photo/industry-40-fourth-industrial-revolution-digitalization-1626260857?irclickid=UBtRKvX1VxyIUD2yq8RqJRtNUkDxbi08o1gw0A0&amp;irgwc=1&amp;utm_medium=Affiliate&amp;utm_campaign=TinEye&amp;utm_source=77643&amp;utm_term=&amp;c3ch=Affiliate&amp;c3nid=IR-77643</a:t>
            </a:r>
            <a:r>
              <a:rPr i="1" lang="en-US" sz="1300"/>
              <a:t> </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8" name="Shape 658"/>
        <p:cNvGrpSpPr/>
        <p:nvPr/>
      </p:nvGrpSpPr>
      <p:grpSpPr>
        <a:xfrm>
          <a:off x="0" y="0"/>
          <a:ext cx="0" cy="0"/>
          <a:chOff x="0" y="0"/>
          <a:chExt cx="0" cy="0"/>
        </a:xfrm>
      </p:grpSpPr>
      <p:sp>
        <p:nvSpPr>
          <p:cNvPr id="659" name="Google Shape;659;p20"/>
          <p:cNvSpPr txBox="1"/>
          <p:nvPr>
            <p:ph type="title"/>
          </p:nvPr>
        </p:nvSpPr>
        <p:spPr>
          <a:xfrm>
            <a:off x="881056" y="328036"/>
            <a:ext cx="7559956" cy="46614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900"/>
              <a:buFont typeface="Calibri"/>
              <a:buNone/>
            </a:pPr>
            <a:r>
              <a:rPr lang="en-US" sz="3900"/>
              <a:t>Modern industrial revolution [cont..]</a:t>
            </a:r>
            <a:endParaRPr/>
          </a:p>
        </p:txBody>
      </p:sp>
      <p:sp>
        <p:nvSpPr>
          <p:cNvPr id="660" name="Google Shape;660;p20"/>
          <p:cNvSpPr txBox="1"/>
          <p:nvPr>
            <p:ph idx="1" type="body"/>
          </p:nvPr>
        </p:nvSpPr>
        <p:spPr>
          <a:xfrm>
            <a:off x="287483" y="800734"/>
            <a:ext cx="7863600" cy="557670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dk1"/>
              </a:buClr>
              <a:buSzPct val="100000"/>
              <a:buNone/>
            </a:pPr>
            <a:r>
              <a:rPr lang="en-US"/>
              <a:t>More generally, IT eases the limits of time and space for education activities. A state with an extensive distance learning program reports that many faculty have discovered that good communication between teachers and students remains important but direct physical contact is less so. IT will bring the best lecturers to students via multimedia anytime and anywhere so that, like the recordings of the country's most celebrated artists, those of the best will drive out those of the merely good. </a:t>
            </a:r>
            <a:endParaRPr/>
          </a:p>
          <a:p>
            <a:pPr indent="0" lvl="0" marL="0" rtl="0" algn="just">
              <a:lnSpc>
                <a:spcPct val="90000"/>
              </a:lnSpc>
              <a:spcBef>
                <a:spcPts val="1000"/>
              </a:spcBef>
              <a:spcAft>
                <a:spcPts val="0"/>
              </a:spcAft>
              <a:buClr>
                <a:schemeClr val="dk1"/>
              </a:buClr>
              <a:buSzPct val="100000"/>
              <a:buNone/>
            </a:pPr>
            <a:r>
              <a:rPr lang="en-US"/>
              <a:t>Finally, IT enables self-paced learning with sensitivity to different learning styles and continuous assessment of student progress. The areas that can profit most from IT-based strategies are those subjects that have a high volume of students, a standardized curriculum, and over whose content faculty are less possessive. </a:t>
            </a:r>
            <a:endParaRPr/>
          </a:p>
        </p:txBody>
      </p:sp>
      <p:sp>
        <p:nvSpPr>
          <p:cNvPr id="661" name="Google Shape;661;p20"/>
          <p:cNvSpPr/>
          <p:nvPr/>
        </p:nvSpPr>
        <p:spPr>
          <a:xfrm>
            <a:off x="8153400" y="1"/>
            <a:ext cx="4038600" cy="6109030"/>
          </a:xfrm>
          <a:custGeom>
            <a:rect b="b" l="l" r="r" t="t"/>
            <a:pathLst>
              <a:path extrusionOk="0" h="21578" w="21535">
                <a:moveTo>
                  <a:pt x="21508" y="12930"/>
                </a:moveTo>
                <a:cubicBezTo>
                  <a:pt x="21475" y="12948"/>
                  <a:pt x="21442" y="12967"/>
                  <a:pt x="21409" y="12985"/>
                </a:cubicBezTo>
                <a:cubicBezTo>
                  <a:pt x="21283" y="13054"/>
                  <a:pt x="21145" y="13123"/>
                  <a:pt x="21019" y="13199"/>
                </a:cubicBezTo>
                <a:cubicBezTo>
                  <a:pt x="20750" y="13366"/>
                  <a:pt x="20481" y="13534"/>
                  <a:pt x="20212" y="13701"/>
                </a:cubicBezTo>
                <a:cubicBezTo>
                  <a:pt x="19976" y="13850"/>
                  <a:pt x="19757" y="14013"/>
                  <a:pt x="19537" y="14173"/>
                </a:cubicBezTo>
                <a:cubicBezTo>
                  <a:pt x="19603" y="14126"/>
                  <a:pt x="19669" y="14083"/>
                  <a:pt x="19729" y="14035"/>
                </a:cubicBezTo>
                <a:cubicBezTo>
                  <a:pt x="19702" y="14053"/>
                  <a:pt x="19680" y="14072"/>
                  <a:pt x="19653" y="14090"/>
                </a:cubicBezTo>
                <a:cubicBezTo>
                  <a:pt x="19614" y="14119"/>
                  <a:pt x="19570" y="14148"/>
                  <a:pt x="19532" y="14173"/>
                </a:cubicBezTo>
                <a:cubicBezTo>
                  <a:pt x="19515" y="14188"/>
                  <a:pt x="19494" y="14199"/>
                  <a:pt x="19477" y="14213"/>
                </a:cubicBezTo>
                <a:cubicBezTo>
                  <a:pt x="19532" y="14173"/>
                  <a:pt x="19592" y="14133"/>
                  <a:pt x="19647" y="14090"/>
                </a:cubicBezTo>
                <a:cubicBezTo>
                  <a:pt x="19323" y="14322"/>
                  <a:pt x="19027" y="14555"/>
                  <a:pt x="18725" y="14802"/>
                </a:cubicBezTo>
                <a:cubicBezTo>
                  <a:pt x="18473" y="15010"/>
                  <a:pt x="18259" y="15235"/>
                  <a:pt x="18039" y="15460"/>
                </a:cubicBezTo>
                <a:cubicBezTo>
                  <a:pt x="17661" y="15849"/>
                  <a:pt x="17375" y="16278"/>
                  <a:pt x="17139" y="16711"/>
                </a:cubicBezTo>
                <a:cubicBezTo>
                  <a:pt x="16975" y="17012"/>
                  <a:pt x="16859" y="17336"/>
                  <a:pt x="16783" y="17652"/>
                </a:cubicBezTo>
                <a:cubicBezTo>
                  <a:pt x="16706" y="17976"/>
                  <a:pt x="16634" y="18299"/>
                  <a:pt x="16563" y="18623"/>
                </a:cubicBezTo>
                <a:cubicBezTo>
                  <a:pt x="16470" y="19059"/>
                  <a:pt x="16360" y="19492"/>
                  <a:pt x="16146" y="19910"/>
                </a:cubicBezTo>
                <a:cubicBezTo>
                  <a:pt x="15570" y="20030"/>
                  <a:pt x="14983" y="20073"/>
                  <a:pt x="14373" y="20044"/>
                </a:cubicBezTo>
                <a:cubicBezTo>
                  <a:pt x="13874" y="20001"/>
                  <a:pt x="13408" y="19913"/>
                  <a:pt x="12952" y="19764"/>
                </a:cubicBezTo>
                <a:cubicBezTo>
                  <a:pt x="12409" y="19590"/>
                  <a:pt x="11953" y="19314"/>
                  <a:pt x="11569" y="19012"/>
                </a:cubicBezTo>
                <a:cubicBezTo>
                  <a:pt x="10735" y="18354"/>
                  <a:pt x="10367" y="17489"/>
                  <a:pt x="10208" y="16653"/>
                </a:cubicBezTo>
                <a:cubicBezTo>
                  <a:pt x="10192" y="16489"/>
                  <a:pt x="10175" y="16325"/>
                  <a:pt x="10159" y="16162"/>
                </a:cubicBezTo>
                <a:cubicBezTo>
                  <a:pt x="10142" y="15995"/>
                  <a:pt x="10159" y="15820"/>
                  <a:pt x="10153" y="15653"/>
                </a:cubicBezTo>
                <a:cubicBezTo>
                  <a:pt x="10153" y="15315"/>
                  <a:pt x="10214" y="14973"/>
                  <a:pt x="10258" y="14639"/>
                </a:cubicBezTo>
                <a:cubicBezTo>
                  <a:pt x="10301" y="14304"/>
                  <a:pt x="10373" y="13970"/>
                  <a:pt x="10439" y="13635"/>
                </a:cubicBezTo>
                <a:cubicBezTo>
                  <a:pt x="10499" y="13305"/>
                  <a:pt x="10554" y="12977"/>
                  <a:pt x="10609" y="12647"/>
                </a:cubicBezTo>
                <a:cubicBezTo>
                  <a:pt x="10664" y="12301"/>
                  <a:pt x="10669" y="11956"/>
                  <a:pt x="10675" y="11607"/>
                </a:cubicBezTo>
                <a:cubicBezTo>
                  <a:pt x="10686" y="10731"/>
                  <a:pt x="10334" y="9869"/>
                  <a:pt x="9758" y="9092"/>
                </a:cubicBezTo>
                <a:cubicBezTo>
                  <a:pt x="9522" y="8772"/>
                  <a:pt x="9242" y="8455"/>
                  <a:pt x="8913" y="8175"/>
                </a:cubicBezTo>
                <a:cubicBezTo>
                  <a:pt x="8748" y="8034"/>
                  <a:pt x="8595" y="7888"/>
                  <a:pt x="8419" y="7754"/>
                </a:cubicBezTo>
                <a:cubicBezTo>
                  <a:pt x="8068" y="7485"/>
                  <a:pt x="7722" y="7212"/>
                  <a:pt x="7327" y="6969"/>
                </a:cubicBezTo>
                <a:cubicBezTo>
                  <a:pt x="6915" y="6714"/>
                  <a:pt x="6504" y="6463"/>
                  <a:pt x="6081" y="6220"/>
                </a:cubicBezTo>
                <a:cubicBezTo>
                  <a:pt x="5648" y="5969"/>
                  <a:pt x="5203" y="5729"/>
                  <a:pt x="4770" y="5482"/>
                </a:cubicBezTo>
                <a:cubicBezTo>
                  <a:pt x="3409" y="4718"/>
                  <a:pt x="2108" y="3762"/>
                  <a:pt x="1823" y="2552"/>
                </a:cubicBezTo>
                <a:cubicBezTo>
                  <a:pt x="1795" y="2319"/>
                  <a:pt x="1806" y="2090"/>
                  <a:pt x="1861" y="1858"/>
                </a:cubicBezTo>
                <a:cubicBezTo>
                  <a:pt x="1922" y="1607"/>
                  <a:pt x="2042" y="1367"/>
                  <a:pt x="2191" y="1134"/>
                </a:cubicBezTo>
                <a:cubicBezTo>
                  <a:pt x="2311" y="967"/>
                  <a:pt x="2448" y="807"/>
                  <a:pt x="2597" y="651"/>
                </a:cubicBezTo>
                <a:cubicBezTo>
                  <a:pt x="2646" y="603"/>
                  <a:pt x="2701" y="556"/>
                  <a:pt x="2756" y="509"/>
                </a:cubicBezTo>
                <a:cubicBezTo>
                  <a:pt x="2860" y="425"/>
                  <a:pt x="2970" y="342"/>
                  <a:pt x="3080" y="262"/>
                </a:cubicBezTo>
                <a:cubicBezTo>
                  <a:pt x="3211" y="174"/>
                  <a:pt x="3343" y="87"/>
                  <a:pt x="3475" y="0"/>
                </a:cubicBezTo>
                <a:lnTo>
                  <a:pt x="2805" y="0"/>
                </a:lnTo>
                <a:cubicBezTo>
                  <a:pt x="2695" y="73"/>
                  <a:pt x="2586" y="145"/>
                  <a:pt x="2476" y="218"/>
                </a:cubicBezTo>
                <a:cubicBezTo>
                  <a:pt x="1746" y="712"/>
                  <a:pt x="1093" y="1258"/>
                  <a:pt x="621" y="1876"/>
                </a:cubicBezTo>
                <a:cubicBezTo>
                  <a:pt x="325" y="2261"/>
                  <a:pt x="116" y="2675"/>
                  <a:pt x="28" y="3104"/>
                </a:cubicBezTo>
                <a:cubicBezTo>
                  <a:pt x="-65" y="3559"/>
                  <a:pt x="78" y="4013"/>
                  <a:pt x="341" y="4431"/>
                </a:cubicBezTo>
                <a:cubicBezTo>
                  <a:pt x="753" y="5082"/>
                  <a:pt x="1483" y="5598"/>
                  <a:pt x="2223" y="6089"/>
                </a:cubicBezTo>
                <a:cubicBezTo>
                  <a:pt x="2920" y="6554"/>
                  <a:pt x="3689" y="6965"/>
                  <a:pt x="4408" y="7412"/>
                </a:cubicBezTo>
                <a:cubicBezTo>
                  <a:pt x="4797" y="7656"/>
                  <a:pt x="5181" y="7903"/>
                  <a:pt x="5560" y="8154"/>
                </a:cubicBezTo>
                <a:cubicBezTo>
                  <a:pt x="5944" y="8412"/>
                  <a:pt x="6284" y="8695"/>
                  <a:pt x="6625" y="8979"/>
                </a:cubicBezTo>
                <a:cubicBezTo>
                  <a:pt x="6756" y="9088"/>
                  <a:pt x="6872" y="9211"/>
                  <a:pt x="6992" y="9328"/>
                </a:cubicBezTo>
                <a:cubicBezTo>
                  <a:pt x="7212" y="9535"/>
                  <a:pt x="7398" y="9757"/>
                  <a:pt x="7579" y="9978"/>
                </a:cubicBezTo>
                <a:cubicBezTo>
                  <a:pt x="8123" y="10658"/>
                  <a:pt x="8441" y="11403"/>
                  <a:pt x="8573" y="12167"/>
                </a:cubicBezTo>
                <a:cubicBezTo>
                  <a:pt x="8677" y="12996"/>
                  <a:pt x="8562" y="13821"/>
                  <a:pt x="8397" y="14642"/>
                </a:cubicBezTo>
                <a:cubicBezTo>
                  <a:pt x="8271" y="15297"/>
                  <a:pt x="8117" y="15947"/>
                  <a:pt x="8057" y="16605"/>
                </a:cubicBezTo>
                <a:cubicBezTo>
                  <a:pt x="7947" y="17754"/>
                  <a:pt x="8079" y="18954"/>
                  <a:pt x="8924" y="19982"/>
                </a:cubicBezTo>
                <a:cubicBezTo>
                  <a:pt x="9248" y="20375"/>
                  <a:pt x="9698" y="20720"/>
                  <a:pt x="10236" y="20989"/>
                </a:cubicBezTo>
                <a:cubicBezTo>
                  <a:pt x="10784" y="21262"/>
                  <a:pt x="11448" y="21415"/>
                  <a:pt x="12107" y="21509"/>
                </a:cubicBezTo>
                <a:cubicBezTo>
                  <a:pt x="12661" y="21585"/>
                  <a:pt x="13243" y="21600"/>
                  <a:pt x="13803" y="21545"/>
                </a:cubicBezTo>
                <a:cubicBezTo>
                  <a:pt x="14703" y="21458"/>
                  <a:pt x="15498" y="21091"/>
                  <a:pt x="16179" y="20713"/>
                </a:cubicBezTo>
                <a:cubicBezTo>
                  <a:pt x="16997" y="20259"/>
                  <a:pt x="17726" y="19721"/>
                  <a:pt x="18281" y="19114"/>
                </a:cubicBezTo>
                <a:cubicBezTo>
                  <a:pt x="18478" y="18899"/>
                  <a:pt x="18621" y="18656"/>
                  <a:pt x="18742" y="18416"/>
                </a:cubicBezTo>
                <a:cubicBezTo>
                  <a:pt x="18840" y="18223"/>
                  <a:pt x="18895" y="18019"/>
                  <a:pt x="18950" y="17819"/>
                </a:cubicBezTo>
                <a:cubicBezTo>
                  <a:pt x="19027" y="17529"/>
                  <a:pt x="19071" y="17231"/>
                  <a:pt x="19137" y="16936"/>
                </a:cubicBezTo>
                <a:cubicBezTo>
                  <a:pt x="19290" y="16224"/>
                  <a:pt x="19494" y="15518"/>
                  <a:pt x="19911" y="14853"/>
                </a:cubicBezTo>
                <a:cubicBezTo>
                  <a:pt x="20042" y="14671"/>
                  <a:pt x="20185" y="14493"/>
                  <a:pt x="20350" y="14322"/>
                </a:cubicBezTo>
                <a:cubicBezTo>
                  <a:pt x="20415" y="14261"/>
                  <a:pt x="20481" y="14202"/>
                  <a:pt x="20547" y="14144"/>
                </a:cubicBezTo>
                <a:cubicBezTo>
                  <a:pt x="20586" y="14119"/>
                  <a:pt x="20624" y="14093"/>
                  <a:pt x="20662" y="14064"/>
                </a:cubicBezTo>
                <a:cubicBezTo>
                  <a:pt x="20723" y="14028"/>
                  <a:pt x="20783" y="13988"/>
                  <a:pt x="20849" y="13952"/>
                </a:cubicBezTo>
                <a:cubicBezTo>
                  <a:pt x="20816" y="13973"/>
                  <a:pt x="20778" y="13995"/>
                  <a:pt x="20745" y="14017"/>
                </a:cubicBezTo>
                <a:cubicBezTo>
                  <a:pt x="20882" y="13937"/>
                  <a:pt x="21025" y="13861"/>
                  <a:pt x="21167" y="13781"/>
                </a:cubicBezTo>
                <a:cubicBezTo>
                  <a:pt x="21233" y="13748"/>
                  <a:pt x="21294" y="13712"/>
                  <a:pt x="21359" y="13679"/>
                </a:cubicBezTo>
                <a:cubicBezTo>
                  <a:pt x="21420" y="13650"/>
                  <a:pt x="21475" y="13617"/>
                  <a:pt x="21535" y="13588"/>
                </a:cubicBezTo>
                <a:lnTo>
                  <a:pt x="21535" y="12930"/>
                </a:ln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pic>
        <p:nvPicPr>
          <p:cNvPr id="662" name="Google Shape;662;p20"/>
          <p:cNvPicPr preferRelativeResize="0"/>
          <p:nvPr/>
        </p:nvPicPr>
        <p:blipFill rotWithShape="1">
          <a:blip r:embed="rId3">
            <a:alphaModFix/>
          </a:blip>
          <a:srcRect b="8090" l="0" r="0" t="8092"/>
          <a:stretch/>
        </p:blipFill>
        <p:spPr>
          <a:xfrm>
            <a:off x="8443467" y="1"/>
            <a:ext cx="3746078" cy="5820865"/>
          </a:xfrm>
          <a:custGeom>
            <a:rect b="b" l="l" r="r" t="t"/>
            <a:pathLst>
              <a:path extrusionOk="0" h="5820865" w="3746078">
                <a:moveTo>
                  <a:pt x="283017" y="0"/>
                </a:moveTo>
                <a:lnTo>
                  <a:pt x="3746078" y="0"/>
                </a:lnTo>
                <a:lnTo>
                  <a:pt x="3746078" y="3758250"/>
                </a:lnTo>
                <a:lnTo>
                  <a:pt x="3276755" y="4256396"/>
                </a:lnTo>
                <a:lnTo>
                  <a:pt x="3020498" y="5312478"/>
                </a:lnTo>
                <a:cubicBezTo>
                  <a:pt x="3020498" y="5312478"/>
                  <a:pt x="3013300" y="5765240"/>
                  <a:pt x="2386515" y="5817691"/>
                </a:cubicBezTo>
                <a:cubicBezTo>
                  <a:pt x="1760811" y="5870142"/>
                  <a:pt x="1308043" y="5259756"/>
                  <a:pt x="1337915" y="4935811"/>
                </a:cubicBezTo>
                <a:cubicBezTo>
                  <a:pt x="1367788" y="4611594"/>
                  <a:pt x="1625124" y="3547359"/>
                  <a:pt x="1534427" y="3186183"/>
                </a:cubicBezTo>
                <a:cubicBezTo>
                  <a:pt x="1443909" y="2823919"/>
                  <a:pt x="1308043" y="2348600"/>
                  <a:pt x="900444" y="2024384"/>
                </a:cubicBezTo>
                <a:cubicBezTo>
                  <a:pt x="594880" y="1781221"/>
                  <a:pt x="230200" y="1431510"/>
                  <a:pt x="41298" y="1182882"/>
                </a:cubicBezTo>
                <a:lnTo>
                  <a:pt x="0" y="1125891"/>
                </a:lnTo>
                <a:lnTo>
                  <a:pt x="0" y="434916"/>
                </a:lnTo>
                <a:lnTo>
                  <a:pt x="25457" y="370730"/>
                </a:lnTo>
                <a:cubicBezTo>
                  <a:pt x="88345" y="233022"/>
                  <a:pt x="174977" y="100384"/>
                  <a:pt x="283017" y="0"/>
                </a:cubicBezTo>
                <a:close/>
              </a:path>
            </a:pathLst>
          </a:custGeom>
          <a:noFill/>
          <a:ln>
            <a:noFill/>
          </a:ln>
        </p:spPr>
      </p:pic>
      <p:sp>
        <p:nvSpPr>
          <p:cNvPr id="663" name="Google Shape;663;p20"/>
          <p:cNvSpPr txBox="1"/>
          <p:nvPr/>
        </p:nvSpPr>
        <p:spPr>
          <a:xfrm>
            <a:off x="21075" y="6032825"/>
            <a:ext cx="9934500" cy="892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rgbClr val="000000"/>
                </a:solidFill>
                <a:latin typeface="Arial"/>
                <a:ea typeface="Arial"/>
                <a:cs typeface="Arial"/>
                <a:sym typeface="Arial"/>
              </a:rPr>
              <a:t>Image Source: </a:t>
            </a:r>
            <a:r>
              <a:rPr i="1" lang="en-US" sz="1300" u="sng">
                <a:solidFill>
                  <a:schemeClr val="hlink"/>
                </a:solidFill>
                <a:hlinkClick r:id="rId4"/>
              </a:rPr>
              <a:t>https://www.shutterstock.com/image-photo/industry-40-fourth-industrial-revolution-digitalization-1626260857?irclickid=UBtRKvX1VxyIUD2yq8RqJRtNUkDxbi08o1gw0A0&amp;irgwc=1&amp;utm_medium=Affiliate&amp;utm_campaign=TinEye&amp;utm_source=77643&amp;utm_term=&amp;c3ch=Affiliate&amp;c3nid=IR-77643</a:t>
            </a:r>
            <a:r>
              <a:rPr i="1" lang="en-US" sz="1300"/>
              <a:t> </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7" name="Shape 667"/>
        <p:cNvGrpSpPr/>
        <p:nvPr/>
      </p:nvGrpSpPr>
      <p:grpSpPr>
        <a:xfrm>
          <a:off x="0" y="0"/>
          <a:ext cx="0" cy="0"/>
          <a:chOff x="0" y="0"/>
          <a:chExt cx="0" cy="0"/>
        </a:xfrm>
      </p:grpSpPr>
      <p:sp>
        <p:nvSpPr>
          <p:cNvPr id="668" name="Google Shape;668;p21"/>
          <p:cNvSpPr txBox="1"/>
          <p:nvPr>
            <p:ph type="title"/>
          </p:nvPr>
        </p:nvSpPr>
        <p:spPr>
          <a:xfrm>
            <a:off x="5665868" y="365125"/>
            <a:ext cx="631831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alibri"/>
              <a:buNone/>
            </a:pPr>
            <a:r>
              <a:rPr lang="en-US" sz="3600"/>
              <a:t>The focus of </a:t>
            </a:r>
            <a:r>
              <a:rPr b="1" lang="en-US" sz="3600">
                <a:solidFill>
                  <a:srgbClr val="FF0000"/>
                </a:solidFill>
              </a:rPr>
              <a:t>Information Technology </a:t>
            </a:r>
            <a:r>
              <a:rPr lang="en-US" sz="3600"/>
              <a:t>for </a:t>
            </a:r>
            <a:r>
              <a:rPr b="1" lang="en-US" sz="3600">
                <a:solidFill>
                  <a:srgbClr val="08A5EF"/>
                </a:solidFill>
              </a:rPr>
              <a:t>academic uses</a:t>
            </a:r>
            <a:endParaRPr/>
          </a:p>
        </p:txBody>
      </p:sp>
      <p:sp>
        <p:nvSpPr>
          <p:cNvPr id="669" name="Google Shape;669;p21"/>
          <p:cNvSpPr txBox="1"/>
          <p:nvPr>
            <p:ph idx="1" type="body"/>
          </p:nvPr>
        </p:nvSpPr>
        <p:spPr>
          <a:xfrm>
            <a:off x="5586192" y="1797916"/>
            <a:ext cx="6397990" cy="4351338"/>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Clr>
                <a:schemeClr val="dk1"/>
              </a:buClr>
              <a:buSzPts val="2800"/>
              <a:buNone/>
            </a:pPr>
            <a:r>
              <a:rPr lang="en-US"/>
              <a:t> IT will make the teaching and learning enterprise much more outcome-oriented, a change that has important implications for learning productivity. In fact, the areas that have made the most inroads with IT are subjects like foreign languages, math, and writing, whose outcomes can be most easily delineated. Continuous assessment provides the data needed to map the relation between cost and benefit, thus opening the way for experimentation and innovation. </a:t>
            </a:r>
            <a:endParaRPr/>
          </a:p>
        </p:txBody>
      </p:sp>
      <p:pic>
        <p:nvPicPr>
          <p:cNvPr id="670" name="Google Shape;670;p21"/>
          <p:cNvPicPr preferRelativeResize="0"/>
          <p:nvPr/>
        </p:nvPicPr>
        <p:blipFill rotWithShape="1">
          <a:blip r:embed="rId3">
            <a:alphaModFix/>
          </a:blip>
          <a:srcRect b="0" l="1301" r="1301" t="0"/>
          <a:stretch/>
        </p:blipFill>
        <p:spPr>
          <a:xfrm>
            <a:off x="1" y="1"/>
            <a:ext cx="5586191" cy="6858000"/>
          </a:xfrm>
          <a:custGeom>
            <a:rect b="b" l="l" r="r" t="t"/>
            <a:pathLst>
              <a:path extrusionOk="0" h="6858000" w="5586191">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noFill/>
          <a:ln>
            <a:noFill/>
          </a:ln>
        </p:spPr>
      </p:pic>
      <p:sp>
        <p:nvSpPr>
          <p:cNvPr id="671" name="Google Shape;671;p21"/>
          <p:cNvSpPr/>
          <p:nvPr/>
        </p:nvSpPr>
        <p:spPr>
          <a:xfrm>
            <a:off x="3916942" y="2"/>
            <a:ext cx="1748927" cy="6857996"/>
          </a:xfrm>
          <a:custGeom>
            <a:rect b="b" l="l" r="r" t="t"/>
            <a:pathLst>
              <a:path extrusionOk="0" h="21600" w="21532">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72" name="Google Shape;672;p21"/>
          <p:cNvSpPr txBox="1"/>
          <p:nvPr/>
        </p:nvSpPr>
        <p:spPr>
          <a:xfrm>
            <a:off x="133349" y="5903875"/>
            <a:ext cx="9822300" cy="892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chemeClr val="lt1"/>
                </a:solidFill>
                <a:latin typeface="Arial"/>
                <a:ea typeface="Arial"/>
                <a:cs typeface="Arial"/>
                <a:sym typeface="Arial"/>
              </a:rPr>
              <a:t>Image Source: </a:t>
            </a:r>
            <a:r>
              <a:rPr i="1" lang="en-US" sz="1300" u="sng">
                <a:solidFill>
                  <a:schemeClr val="hlink"/>
                </a:solidFill>
                <a:hlinkClick r:id="rId4"/>
              </a:rPr>
              <a:t>https://www.shutterstock.com/image-illustration/modern-wireless-technology-social-media-illustration-121286026?irclickid=UBtRKvX1VxyIUD2yq8RqJRtNUkDxbiyko1gw0A0&amp;irgwc=1&amp;utm_medium=Affiliate&amp;utm_campaign=TinEye&amp;utm_source=77643&amp;utm_term=&amp;c3ch=Affiliate&amp;c3nid=IR-77643</a:t>
            </a:r>
            <a:r>
              <a:rPr i="1" lang="en-US" sz="1300"/>
              <a:t> </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6" name="Shape 676"/>
        <p:cNvGrpSpPr/>
        <p:nvPr/>
      </p:nvGrpSpPr>
      <p:grpSpPr>
        <a:xfrm>
          <a:off x="0" y="0"/>
          <a:ext cx="0" cy="0"/>
          <a:chOff x="0" y="0"/>
          <a:chExt cx="0" cy="0"/>
        </a:xfrm>
      </p:grpSpPr>
      <p:sp>
        <p:nvSpPr>
          <p:cNvPr id="677" name="Google Shape;677;p22"/>
          <p:cNvSpPr txBox="1"/>
          <p:nvPr>
            <p:ph type="title"/>
          </p:nvPr>
        </p:nvSpPr>
        <p:spPr>
          <a:xfrm>
            <a:off x="5323276" y="426390"/>
            <a:ext cx="6844146"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500"/>
              <a:buFont typeface="Calibri"/>
              <a:buNone/>
            </a:pPr>
            <a:r>
              <a:rPr lang="en-US" sz="3500"/>
              <a:t>The focus of </a:t>
            </a:r>
            <a:r>
              <a:rPr b="1" lang="en-US" sz="3500">
                <a:solidFill>
                  <a:srgbClr val="FF0000"/>
                </a:solidFill>
              </a:rPr>
              <a:t>Information Technology </a:t>
            </a:r>
            <a:r>
              <a:rPr lang="en-US" sz="3500"/>
              <a:t>for </a:t>
            </a:r>
            <a:r>
              <a:rPr b="1" lang="en-US" sz="3500">
                <a:solidFill>
                  <a:srgbClr val="08A5EF"/>
                </a:solidFill>
              </a:rPr>
              <a:t>academic uses </a:t>
            </a:r>
            <a:r>
              <a:rPr b="1" lang="en-US" sz="3500"/>
              <a:t>[cont..]</a:t>
            </a:r>
            <a:endParaRPr/>
          </a:p>
        </p:txBody>
      </p:sp>
      <p:sp>
        <p:nvSpPr>
          <p:cNvPr id="678" name="Google Shape;678;p22"/>
          <p:cNvSpPr txBox="1"/>
          <p:nvPr>
            <p:ph idx="1" type="body"/>
          </p:nvPr>
        </p:nvSpPr>
        <p:spPr>
          <a:xfrm>
            <a:off x="5637973" y="1751953"/>
            <a:ext cx="6397990"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dk1"/>
              </a:buClr>
              <a:buSzPct val="100000"/>
              <a:buNone/>
            </a:pPr>
            <a:r>
              <a:rPr lang="en-US"/>
              <a:t>In general, however, IT will empower students to have greater control over the learning process, with all the benefits associated with active learning and personal responsibility. Not only will students decide when to learn and how to learn, increasingly they will also decide what to learn and how that learning is to be certified. It is in this sense that IT "unbundles the learning enterprise from the teaching enterprise." Traditionally, higher education institutions have combined several functions in their faculty.</a:t>
            </a:r>
            <a:endParaRPr/>
          </a:p>
        </p:txBody>
      </p:sp>
      <p:pic>
        <p:nvPicPr>
          <p:cNvPr id="679" name="Google Shape;679;p22"/>
          <p:cNvPicPr preferRelativeResize="0"/>
          <p:nvPr/>
        </p:nvPicPr>
        <p:blipFill rotWithShape="1">
          <a:blip r:embed="rId3">
            <a:alphaModFix/>
          </a:blip>
          <a:srcRect b="0" l="1301" r="1301" t="0"/>
          <a:stretch/>
        </p:blipFill>
        <p:spPr>
          <a:xfrm>
            <a:off x="1" y="1"/>
            <a:ext cx="5586191" cy="6858000"/>
          </a:xfrm>
          <a:custGeom>
            <a:rect b="b" l="l" r="r" t="t"/>
            <a:pathLst>
              <a:path extrusionOk="0" h="6858000" w="5586191">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noFill/>
          <a:ln>
            <a:noFill/>
          </a:ln>
        </p:spPr>
      </p:pic>
      <p:sp>
        <p:nvSpPr>
          <p:cNvPr id="680" name="Google Shape;680;p22"/>
          <p:cNvSpPr/>
          <p:nvPr/>
        </p:nvSpPr>
        <p:spPr>
          <a:xfrm>
            <a:off x="3916942" y="2"/>
            <a:ext cx="1748927" cy="6857996"/>
          </a:xfrm>
          <a:custGeom>
            <a:rect b="b" l="l" r="r" t="t"/>
            <a:pathLst>
              <a:path extrusionOk="0" h="21600" w="21532">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gradFill>
            <a:gsLst>
              <a:gs pos="0">
                <a:srgbClr val="FFFF66"/>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681" name="Google Shape;681;p22"/>
          <p:cNvSpPr txBox="1"/>
          <p:nvPr/>
        </p:nvSpPr>
        <p:spPr>
          <a:xfrm>
            <a:off x="278374" y="5983050"/>
            <a:ext cx="9791100" cy="892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chemeClr val="lt1"/>
                </a:solidFill>
                <a:latin typeface="Arial"/>
                <a:ea typeface="Arial"/>
                <a:cs typeface="Arial"/>
                <a:sym typeface="Arial"/>
              </a:rPr>
              <a:t>Image Source: </a:t>
            </a:r>
            <a:r>
              <a:rPr i="1" lang="en-US" sz="1300" u="sng">
                <a:solidFill>
                  <a:schemeClr val="hlink"/>
                </a:solidFill>
                <a:hlinkClick r:id="rId4"/>
              </a:rPr>
              <a:t>https://www.shutterstock.com/image-illustration/modern-wireless-technology-social-media-illustration-121286026?irclickid=UBtRKvX1VxyIUD2yq8RqJRtNUkDxbiyko1gw0A0&amp;irgwc=1&amp;utm_medium=Affiliate&amp;utm_campaign=TinEye&amp;utm_source=77643&amp;utm_term=&amp;c3ch=Affiliate&amp;c3nid=IR-77643</a:t>
            </a:r>
            <a:r>
              <a:rPr i="1" lang="en-US" sz="1300"/>
              <a:t> </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5" name="Shape 685"/>
        <p:cNvGrpSpPr/>
        <p:nvPr/>
      </p:nvGrpSpPr>
      <p:grpSpPr>
        <a:xfrm>
          <a:off x="0" y="0"/>
          <a:ext cx="0" cy="0"/>
          <a:chOff x="0" y="0"/>
          <a:chExt cx="0" cy="0"/>
        </a:xfrm>
      </p:grpSpPr>
      <p:sp>
        <p:nvSpPr>
          <p:cNvPr id="686" name="Google Shape;686;p23"/>
          <p:cNvSpPr txBox="1"/>
          <p:nvPr>
            <p:ph type="title"/>
          </p:nvPr>
        </p:nvSpPr>
        <p:spPr>
          <a:xfrm>
            <a:off x="1579418" y="884942"/>
            <a:ext cx="8803243" cy="857232"/>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b="1" lang="en-US"/>
              <a:t>Some fields are not suited to extensive computer mediation</a:t>
            </a:r>
            <a:endParaRPr/>
          </a:p>
        </p:txBody>
      </p:sp>
      <p:sp>
        <p:nvSpPr>
          <p:cNvPr id="687" name="Google Shape;687;p23"/>
          <p:cNvSpPr txBox="1"/>
          <p:nvPr/>
        </p:nvSpPr>
        <p:spPr>
          <a:xfrm>
            <a:off x="1694378" y="1611545"/>
            <a:ext cx="8803243" cy="3970318"/>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800"/>
              <a:buFont typeface="Calibri"/>
              <a:buNone/>
            </a:pPr>
            <a:r>
              <a:rPr b="0" i="0" lang="en-US" sz="2800" u="none" cap="none" strike="noStrike">
                <a:solidFill>
                  <a:srgbClr val="000000"/>
                </a:solidFill>
                <a:latin typeface="Calibri"/>
                <a:ea typeface="Calibri"/>
                <a:cs typeface="Calibri"/>
                <a:sym typeface="Calibri"/>
              </a:rPr>
              <a:t>Especially those concerned with questions of meaning and value, of culture and philosophy. Nor, even beyond those subjects, will IT-based teaching and learning programs ever substitute fully for human interaction. The most IT can do is extend or enrich the scope of human interchange, as in distance learning or where communication is mediated through computers. What institutions will have to judge in the future is how and where that human interaction can be most effectively employed.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2" name="Shape 692"/>
        <p:cNvGrpSpPr/>
        <p:nvPr/>
      </p:nvGrpSpPr>
      <p:grpSpPr>
        <a:xfrm>
          <a:off x="0" y="0"/>
          <a:ext cx="0" cy="0"/>
          <a:chOff x="0" y="0"/>
          <a:chExt cx="0" cy="0"/>
        </a:xfrm>
      </p:grpSpPr>
      <p:sp>
        <p:nvSpPr>
          <p:cNvPr id="693" name="Google Shape;693;p24"/>
          <p:cNvSpPr txBox="1"/>
          <p:nvPr>
            <p:ph type="title"/>
          </p:nvPr>
        </p:nvSpPr>
        <p:spPr>
          <a:xfrm>
            <a:off x="838200" y="150081"/>
            <a:ext cx="10515600" cy="840230"/>
          </a:xfrm>
          <a:prstGeom prst="rect">
            <a:avLst/>
          </a:prstGeom>
          <a:noFill/>
          <a:ln>
            <a:noFill/>
          </a:ln>
        </p:spPr>
        <p:txBody>
          <a:bodyPr anchorCtr="0" anchor="b" bIns="45700" lIns="0" spcFirstLastPara="1" rIns="0" wrap="square" tIns="45700">
            <a:spAutoFit/>
          </a:bodyPr>
          <a:lstStyle/>
          <a:p>
            <a:pPr indent="0" lvl="0" marL="0" rtl="0" algn="ctr">
              <a:lnSpc>
                <a:spcPct val="90000"/>
              </a:lnSpc>
              <a:spcBef>
                <a:spcPts val="0"/>
              </a:spcBef>
              <a:spcAft>
                <a:spcPts val="0"/>
              </a:spcAft>
              <a:buClr>
                <a:schemeClr val="dk1"/>
              </a:buClr>
              <a:buSzPts val="5400"/>
              <a:buFont typeface="Calibri"/>
              <a:buNone/>
            </a:pPr>
            <a:r>
              <a:rPr b="1" lang="en-US"/>
              <a:t>Barrier of Adoption</a:t>
            </a:r>
            <a:endParaRPr/>
          </a:p>
        </p:txBody>
      </p:sp>
      <p:grpSp>
        <p:nvGrpSpPr>
          <p:cNvPr id="694" name="Google Shape;694;p24"/>
          <p:cNvGrpSpPr/>
          <p:nvPr/>
        </p:nvGrpSpPr>
        <p:grpSpPr>
          <a:xfrm>
            <a:off x="6096000" y="1189775"/>
            <a:ext cx="5576453" cy="4188514"/>
            <a:chOff x="0" y="81411"/>
            <a:chExt cx="5576453" cy="4188514"/>
          </a:xfrm>
        </p:grpSpPr>
        <p:sp>
          <p:nvSpPr>
            <p:cNvPr id="695" name="Google Shape;695;p24"/>
            <p:cNvSpPr/>
            <p:nvPr/>
          </p:nvSpPr>
          <p:spPr>
            <a:xfrm>
              <a:off x="0" y="81411"/>
              <a:ext cx="5576453" cy="993128"/>
            </a:xfrm>
            <a:prstGeom prst="roundRect">
              <a:avLst>
                <a:gd fmla="val 16667" name="adj"/>
              </a:avLst>
            </a:prstGeom>
            <a:solidFill>
              <a:srgbClr val="98CB3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6" name="Google Shape;696;p24"/>
            <p:cNvSpPr txBox="1"/>
            <p:nvPr/>
          </p:nvSpPr>
          <p:spPr>
            <a:xfrm>
              <a:off x="48481" y="129892"/>
              <a:ext cx="5479491" cy="896166"/>
            </a:xfrm>
            <a:prstGeom prst="rect">
              <a:avLst/>
            </a:prstGeom>
            <a:noFill/>
            <a:ln>
              <a:noFill/>
            </a:ln>
          </p:spPr>
          <p:txBody>
            <a:bodyPr anchorCtr="0" anchor="ctr" bIns="95250" lIns="95250" spcFirstLastPara="1" rIns="95250" wrap="square" tIns="95250">
              <a:noAutofit/>
            </a:bodyPr>
            <a:lstStyle/>
            <a:p>
              <a:pPr indent="0" lvl="0" marL="0" marR="0" rtl="0" algn="l">
                <a:lnSpc>
                  <a:spcPct val="90000"/>
                </a:lnSpc>
                <a:spcBef>
                  <a:spcPts val="0"/>
                </a:spcBef>
                <a:spcAft>
                  <a:spcPts val="0"/>
                </a:spcAft>
                <a:buClr>
                  <a:schemeClr val="lt1"/>
                </a:buClr>
                <a:buSzPts val="2500"/>
                <a:buFont typeface="Calibri"/>
                <a:buNone/>
              </a:pPr>
              <a:r>
                <a:rPr b="0" i="0" lang="en-US" sz="2500" u="none" cap="none" strike="noStrike">
                  <a:solidFill>
                    <a:schemeClr val="lt1"/>
                  </a:solidFill>
                  <a:latin typeface="Calibri"/>
                  <a:ea typeface="Calibri"/>
                  <a:cs typeface="Calibri"/>
                  <a:sym typeface="Calibri"/>
                </a:rPr>
                <a:t>1. Traditional academic values.</a:t>
              </a:r>
              <a:endParaRPr b="0" i="0" sz="1400" u="none" cap="none" strike="noStrike">
                <a:solidFill>
                  <a:srgbClr val="000000"/>
                </a:solidFill>
                <a:latin typeface="Arial"/>
                <a:ea typeface="Arial"/>
                <a:cs typeface="Arial"/>
                <a:sym typeface="Arial"/>
              </a:endParaRPr>
            </a:p>
          </p:txBody>
        </p:sp>
        <p:sp>
          <p:nvSpPr>
            <p:cNvPr id="697" name="Google Shape;697;p24"/>
            <p:cNvSpPr/>
            <p:nvPr/>
          </p:nvSpPr>
          <p:spPr>
            <a:xfrm>
              <a:off x="0" y="1146540"/>
              <a:ext cx="5576453" cy="993128"/>
            </a:xfrm>
            <a:prstGeom prst="roundRect">
              <a:avLst>
                <a:gd fmla="val 16667" name="adj"/>
              </a:avLst>
            </a:prstGeom>
            <a:solidFill>
              <a:srgbClr val="98CB3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8" name="Google Shape;698;p24"/>
            <p:cNvSpPr txBox="1"/>
            <p:nvPr/>
          </p:nvSpPr>
          <p:spPr>
            <a:xfrm>
              <a:off x="48481" y="1195021"/>
              <a:ext cx="5479491" cy="896166"/>
            </a:xfrm>
            <a:prstGeom prst="rect">
              <a:avLst/>
            </a:prstGeom>
            <a:noFill/>
            <a:ln>
              <a:noFill/>
            </a:ln>
          </p:spPr>
          <p:txBody>
            <a:bodyPr anchorCtr="0" anchor="ctr" bIns="95250" lIns="95250" spcFirstLastPara="1" rIns="95250" wrap="square" tIns="95250">
              <a:noAutofit/>
            </a:bodyPr>
            <a:lstStyle/>
            <a:p>
              <a:pPr indent="0" lvl="0" marL="0" marR="0" rtl="0" algn="l">
                <a:lnSpc>
                  <a:spcPct val="90000"/>
                </a:lnSpc>
                <a:spcBef>
                  <a:spcPts val="0"/>
                </a:spcBef>
                <a:spcAft>
                  <a:spcPts val="0"/>
                </a:spcAft>
                <a:buClr>
                  <a:schemeClr val="lt1"/>
                </a:buClr>
                <a:buSzPts val="2500"/>
                <a:buFont typeface="Calibri"/>
                <a:buNone/>
              </a:pPr>
              <a:r>
                <a:rPr b="0" i="0" lang="en-US" sz="2500" u="none" cap="none" strike="noStrike">
                  <a:solidFill>
                    <a:schemeClr val="lt1"/>
                  </a:solidFill>
                  <a:latin typeface="Calibri"/>
                  <a:ea typeface="Calibri"/>
                  <a:cs typeface="Calibri"/>
                  <a:sym typeface="Calibri"/>
                </a:rPr>
                <a:t>2. Appropriate considerations of learning productivity</a:t>
              </a:r>
              <a:endParaRPr b="0" i="0" sz="1400" u="none" cap="none" strike="noStrike">
                <a:solidFill>
                  <a:srgbClr val="000000"/>
                </a:solidFill>
                <a:latin typeface="Arial"/>
                <a:ea typeface="Arial"/>
                <a:cs typeface="Arial"/>
                <a:sym typeface="Arial"/>
              </a:endParaRPr>
            </a:p>
          </p:txBody>
        </p:sp>
        <p:sp>
          <p:nvSpPr>
            <p:cNvPr id="699" name="Google Shape;699;p24"/>
            <p:cNvSpPr/>
            <p:nvPr/>
          </p:nvSpPr>
          <p:spPr>
            <a:xfrm>
              <a:off x="0" y="2211669"/>
              <a:ext cx="5576453" cy="993128"/>
            </a:xfrm>
            <a:prstGeom prst="roundRect">
              <a:avLst>
                <a:gd fmla="val 16667" name="adj"/>
              </a:avLst>
            </a:prstGeom>
            <a:solidFill>
              <a:srgbClr val="98CB3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0" name="Google Shape;700;p24"/>
            <p:cNvSpPr txBox="1"/>
            <p:nvPr/>
          </p:nvSpPr>
          <p:spPr>
            <a:xfrm>
              <a:off x="48481" y="2260150"/>
              <a:ext cx="5479491" cy="896166"/>
            </a:xfrm>
            <a:prstGeom prst="rect">
              <a:avLst/>
            </a:prstGeom>
            <a:noFill/>
            <a:ln>
              <a:noFill/>
            </a:ln>
          </p:spPr>
          <p:txBody>
            <a:bodyPr anchorCtr="0" anchor="ctr" bIns="95250" lIns="95250" spcFirstLastPara="1" rIns="95250" wrap="square" tIns="95250">
              <a:noAutofit/>
            </a:bodyPr>
            <a:lstStyle/>
            <a:p>
              <a:pPr indent="0" lvl="0" marL="0" marR="0" rtl="0" algn="l">
                <a:lnSpc>
                  <a:spcPct val="90000"/>
                </a:lnSpc>
                <a:spcBef>
                  <a:spcPts val="0"/>
                </a:spcBef>
                <a:spcAft>
                  <a:spcPts val="0"/>
                </a:spcAft>
                <a:buClr>
                  <a:schemeClr val="lt1"/>
                </a:buClr>
                <a:buSzPts val="2500"/>
                <a:buFont typeface="Calibri"/>
                <a:buNone/>
              </a:pPr>
              <a:r>
                <a:rPr b="0" i="0" lang="en-US" sz="2500" u="none" cap="none" strike="noStrike">
                  <a:solidFill>
                    <a:schemeClr val="lt1"/>
                  </a:solidFill>
                  <a:latin typeface="Calibri"/>
                  <a:ea typeface="Calibri"/>
                  <a:cs typeface="Calibri"/>
                  <a:sym typeface="Calibri"/>
                </a:rPr>
                <a:t>3. Hollowed collegiality</a:t>
              </a:r>
              <a:endParaRPr b="0" i="0" sz="1400" u="none" cap="none" strike="noStrike">
                <a:solidFill>
                  <a:srgbClr val="000000"/>
                </a:solidFill>
                <a:latin typeface="Arial"/>
                <a:ea typeface="Arial"/>
                <a:cs typeface="Arial"/>
                <a:sym typeface="Arial"/>
              </a:endParaRPr>
            </a:p>
          </p:txBody>
        </p:sp>
        <p:sp>
          <p:nvSpPr>
            <p:cNvPr id="701" name="Google Shape;701;p24"/>
            <p:cNvSpPr/>
            <p:nvPr/>
          </p:nvSpPr>
          <p:spPr>
            <a:xfrm>
              <a:off x="0" y="3276797"/>
              <a:ext cx="5576453" cy="993128"/>
            </a:xfrm>
            <a:prstGeom prst="roundRect">
              <a:avLst>
                <a:gd fmla="val 16667" name="adj"/>
              </a:avLst>
            </a:prstGeom>
            <a:solidFill>
              <a:srgbClr val="98CB3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2" name="Google Shape;702;p24"/>
            <p:cNvSpPr txBox="1"/>
            <p:nvPr/>
          </p:nvSpPr>
          <p:spPr>
            <a:xfrm>
              <a:off x="48481" y="3325278"/>
              <a:ext cx="5479491" cy="896166"/>
            </a:xfrm>
            <a:prstGeom prst="rect">
              <a:avLst/>
            </a:prstGeom>
            <a:noFill/>
            <a:ln>
              <a:noFill/>
            </a:ln>
          </p:spPr>
          <p:txBody>
            <a:bodyPr anchorCtr="0" anchor="ctr" bIns="95250" lIns="95250" spcFirstLastPara="1" rIns="95250" wrap="square" tIns="95250">
              <a:noAutofit/>
            </a:bodyPr>
            <a:lstStyle/>
            <a:p>
              <a:pPr indent="0" lvl="0" marL="0" marR="0" rtl="0" algn="l">
                <a:lnSpc>
                  <a:spcPct val="90000"/>
                </a:lnSpc>
                <a:spcBef>
                  <a:spcPts val="0"/>
                </a:spcBef>
                <a:spcAft>
                  <a:spcPts val="0"/>
                </a:spcAft>
                <a:buClr>
                  <a:schemeClr val="lt1"/>
                </a:buClr>
                <a:buSzPts val="2500"/>
                <a:buFont typeface="Calibri"/>
                <a:buNone/>
              </a:pPr>
              <a:r>
                <a:rPr b="0" i="0" lang="en-US" sz="2500" u="none" cap="none" strike="noStrike">
                  <a:solidFill>
                    <a:schemeClr val="lt1"/>
                  </a:solidFill>
                  <a:latin typeface="Calibri"/>
                  <a:ea typeface="Calibri"/>
                  <a:cs typeface="Calibri"/>
                  <a:sym typeface="Calibri"/>
                </a:rPr>
                <a:t>4. Little attention to teaching and learning processes</a:t>
              </a:r>
              <a:endParaRPr b="0" i="0" sz="1400" u="none" cap="none" strike="noStrike">
                <a:solidFill>
                  <a:srgbClr val="000000"/>
                </a:solidFill>
                <a:latin typeface="Arial"/>
                <a:ea typeface="Arial"/>
                <a:cs typeface="Arial"/>
                <a:sym typeface="Arial"/>
              </a:endParaRPr>
            </a:p>
          </p:txBody>
        </p:sp>
      </p:grpSp>
      <p:sp>
        <p:nvSpPr>
          <p:cNvPr id="703" name="Google Shape;703;p24"/>
          <p:cNvSpPr txBox="1"/>
          <p:nvPr/>
        </p:nvSpPr>
        <p:spPr>
          <a:xfrm>
            <a:off x="519547" y="1108364"/>
            <a:ext cx="5327072" cy="5124017"/>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Beyond these innate limitations of IT, a host of barriers, stemming principally from the conservative tendencies of colleges and universities themselves, inhibit the full-scale adoption of IT-based strategies in traditional institutions, where we argue that much of higher education remains characterized by its commitment to constancy. There are several barrier of adoption for this IT-based strategies.</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8" name="Shape 708"/>
        <p:cNvGrpSpPr/>
        <p:nvPr/>
      </p:nvGrpSpPr>
      <p:grpSpPr>
        <a:xfrm>
          <a:off x="0" y="0"/>
          <a:ext cx="0" cy="0"/>
          <a:chOff x="0" y="0"/>
          <a:chExt cx="0" cy="0"/>
        </a:xfrm>
      </p:grpSpPr>
      <p:grpSp>
        <p:nvGrpSpPr>
          <p:cNvPr id="709" name="Google Shape;709;p25"/>
          <p:cNvGrpSpPr/>
          <p:nvPr/>
        </p:nvGrpSpPr>
        <p:grpSpPr>
          <a:xfrm>
            <a:off x="838200" y="286218"/>
            <a:ext cx="5576453" cy="993128"/>
            <a:chOff x="0" y="81411"/>
            <a:chExt cx="5576453" cy="993128"/>
          </a:xfrm>
        </p:grpSpPr>
        <p:sp>
          <p:nvSpPr>
            <p:cNvPr id="710" name="Google Shape;710;p25"/>
            <p:cNvSpPr/>
            <p:nvPr/>
          </p:nvSpPr>
          <p:spPr>
            <a:xfrm>
              <a:off x="0" y="81411"/>
              <a:ext cx="5576453" cy="993128"/>
            </a:xfrm>
            <a:prstGeom prst="roundRect">
              <a:avLst>
                <a:gd fmla="val 16667" name="adj"/>
              </a:avLst>
            </a:prstGeom>
            <a:solidFill>
              <a:srgbClr val="98CB3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1" name="Google Shape;711;p25"/>
            <p:cNvSpPr txBox="1"/>
            <p:nvPr/>
          </p:nvSpPr>
          <p:spPr>
            <a:xfrm>
              <a:off x="48481" y="129892"/>
              <a:ext cx="5479491" cy="896166"/>
            </a:xfrm>
            <a:prstGeom prst="rect">
              <a:avLst/>
            </a:prstGeom>
            <a:noFill/>
            <a:ln>
              <a:noFill/>
            </a:ln>
          </p:spPr>
          <p:txBody>
            <a:bodyPr anchorCtr="0" anchor="ctr" bIns="95250" lIns="95250" spcFirstLastPara="1" rIns="95250" wrap="square" tIns="95250">
              <a:noAutofit/>
            </a:bodyPr>
            <a:lstStyle/>
            <a:p>
              <a:pPr indent="0" lvl="0" marL="0" marR="0" rtl="0" algn="l">
                <a:lnSpc>
                  <a:spcPct val="90000"/>
                </a:lnSpc>
                <a:spcBef>
                  <a:spcPts val="0"/>
                </a:spcBef>
                <a:spcAft>
                  <a:spcPts val="0"/>
                </a:spcAft>
                <a:buClr>
                  <a:schemeClr val="lt1"/>
                </a:buClr>
                <a:buSzPts val="2500"/>
                <a:buFont typeface="Calibri"/>
                <a:buNone/>
              </a:pPr>
              <a:r>
                <a:rPr b="0" i="0" lang="en-US" sz="2500" u="none" cap="none" strike="noStrike">
                  <a:solidFill>
                    <a:schemeClr val="lt1"/>
                  </a:solidFill>
                  <a:latin typeface="Calibri"/>
                  <a:ea typeface="Calibri"/>
                  <a:cs typeface="Calibri"/>
                  <a:sym typeface="Calibri"/>
                </a:rPr>
                <a:t>1. Traditional academic values.</a:t>
              </a:r>
              <a:endParaRPr b="0" i="0" sz="1400" u="none" cap="none" strike="noStrike">
                <a:solidFill>
                  <a:srgbClr val="000000"/>
                </a:solidFill>
                <a:latin typeface="Arial"/>
                <a:ea typeface="Arial"/>
                <a:cs typeface="Arial"/>
                <a:sym typeface="Arial"/>
              </a:endParaRPr>
            </a:p>
          </p:txBody>
        </p:sp>
      </p:grpSp>
      <p:sp>
        <p:nvSpPr>
          <p:cNvPr id="712" name="Google Shape;712;p25"/>
          <p:cNvSpPr txBox="1"/>
          <p:nvPr>
            <p:ph idx="1" type="body"/>
          </p:nvPr>
        </p:nvSpPr>
        <p:spPr>
          <a:xfrm>
            <a:off x="838200" y="1493116"/>
            <a:ext cx="9386455" cy="4351338"/>
          </a:xfrm>
          <a:prstGeom prst="rect">
            <a:avLst/>
          </a:prstGeom>
          <a:noFill/>
          <a:ln>
            <a:noFill/>
          </a:ln>
        </p:spPr>
        <p:txBody>
          <a:bodyPr anchorCtr="0" anchor="t" bIns="45700" lIns="0" spcFirstLastPara="1" rIns="0" wrap="square" tIns="91425">
            <a:normAutofit lnSpcReduction="10000"/>
          </a:bodyPr>
          <a:lstStyle/>
          <a:p>
            <a:pPr indent="0" lvl="0" marL="0" rtl="0" algn="just">
              <a:lnSpc>
                <a:spcPct val="90000"/>
              </a:lnSpc>
              <a:spcBef>
                <a:spcPts val="0"/>
              </a:spcBef>
              <a:spcAft>
                <a:spcPts val="0"/>
              </a:spcAft>
              <a:buClr>
                <a:schemeClr val="dk1"/>
              </a:buClr>
              <a:buSzPts val="2800"/>
              <a:buNone/>
            </a:pPr>
            <a:r>
              <a:rPr lang="en-US" sz="2800"/>
              <a:t>Foremost among the barriers to IT's full adoption is a set of established institutional norms relating to teaching methods, faculty autonomy, and notions of productivity. The set of teaching-method-norms include such considerations as teaching loads, student-teacher ratios, and class sizes. Optimizing the use of information technology requires faculty to change what they clearly prefer to leave untouched. The very interconnectivity of the new information technologies similarly challenges the faculty's definitions of autonomy, which dictate that a professor can individually decide what, when, and where he or she teaches.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7" name="Shape 717"/>
        <p:cNvGrpSpPr/>
        <p:nvPr/>
      </p:nvGrpSpPr>
      <p:grpSpPr>
        <a:xfrm>
          <a:off x="0" y="0"/>
          <a:ext cx="0" cy="0"/>
          <a:chOff x="0" y="0"/>
          <a:chExt cx="0" cy="0"/>
        </a:xfrm>
      </p:grpSpPr>
      <p:grpSp>
        <p:nvGrpSpPr>
          <p:cNvPr id="718" name="Google Shape;718;p26"/>
          <p:cNvGrpSpPr/>
          <p:nvPr/>
        </p:nvGrpSpPr>
        <p:grpSpPr>
          <a:xfrm>
            <a:off x="838200" y="286218"/>
            <a:ext cx="5576453" cy="993128"/>
            <a:chOff x="0" y="81411"/>
            <a:chExt cx="5576453" cy="993128"/>
          </a:xfrm>
        </p:grpSpPr>
        <p:sp>
          <p:nvSpPr>
            <p:cNvPr id="719" name="Google Shape;719;p26"/>
            <p:cNvSpPr/>
            <p:nvPr/>
          </p:nvSpPr>
          <p:spPr>
            <a:xfrm>
              <a:off x="0" y="81411"/>
              <a:ext cx="5576453" cy="993128"/>
            </a:xfrm>
            <a:prstGeom prst="roundRect">
              <a:avLst>
                <a:gd fmla="val 16667" name="adj"/>
              </a:avLst>
            </a:prstGeom>
            <a:solidFill>
              <a:srgbClr val="98CB3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0" name="Google Shape;720;p26"/>
            <p:cNvSpPr txBox="1"/>
            <p:nvPr/>
          </p:nvSpPr>
          <p:spPr>
            <a:xfrm>
              <a:off x="48481" y="129892"/>
              <a:ext cx="5479491" cy="896166"/>
            </a:xfrm>
            <a:prstGeom prst="rect">
              <a:avLst/>
            </a:prstGeom>
            <a:noFill/>
            <a:ln>
              <a:noFill/>
            </a:ln>
          </p:spPr>
          <p:txBody>
            <a:bodyPr anchorCtr="0" anchor="ctr" bIns="95250" lIns="95250" spcFirstLastPara="1" rIns="95250" wrap="square" tIns="95250">
              <a:noAutofit/>
            </a:bodyPr>
            <a:lstStyle/>
            <a:p>
              <a:pPr indent="0" lvl="0" marL="0" marR="0" rtl="0" algn="l">
                <a:lnSpc>
                  <a:spcPct val="90000"/>
                </a:lnSpc>
                <a:spcBef>
                  <a:spcPts val="0"/>
                </a:spcBef>
                <a:spcAft>
                  <a:spcPts val="0"/>
                </a:spcAft>
                <a:buClr>
                  <a:srgbClr val="FFFFFF"/>
                </a:buClr>
                <a:buSzPts val="2500"/>
                <a:buFont typeface="Calibri"/>
                <a:buNone/>
              </a:pPr>
              <a:r>
                <a:rPr b="0" i="0" lang="en-US" sz="2500" u="none" cap="none" strike="noStrike">
                  <a:solidFill>
                    <a:srgbClr val="FFFFFF"/>
                  </a:solidFill>
                  <a:latin typeface="Calibri"/>
                  <a:ea typeface="Calibri"/>
                  <a:cs typeface="Calibri"/>
                  <a:sym typeface="Calibri"/>
                </a:rPr>
                <a:t>2. Appropriate considerations of learning productivity.</a:t>
              </a:r>
              <a:endParaRPr b="0" i="0" sz="1400" u="none" cap="none" strike="noStrike">
                <a:solidFill>
                  <a:srgbClr val="000000"/>
                </a:solidFill>
                <a:latin typeface="Arial"/>
                <a:ea typeface="Arial"/>
                <a:cs typeface="Arial"/>
                <a:sym typeface="Arial"/>
              </a:endParaRPr>
            </a:p>
          </p:txBody>
        </p:sp>
      </p:grpSp>
      <p:sp>
        <p:nvSpPr>
          <p:cNvPr id="721" name="Google Shape;721;p26"/>
          <p:cNvSpPr txBox="1"/>
          <p:nvPr>
            <p:ph idx="1" type="body"/>
          </p:nvPr>
        </p:nvSpPr>
        <p:spPr>
          <a:xfrm>
            <a:off x="838200" y="1493116"/>
            <a:ext cx="9386455" cy="435133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800"/>
              <a:buNone/>
            </a:pPr>
            <a:r>
              <a:rPr lang="en-US" sz="2800"/>
              <a:t>Most faculty think of productivity in terms of scholarship, especially research, and in terms of teaching tasks rather than learning accomplishments, other than that given the choice of additional money for information technology or another faculty member, most faculty would chose the additional faculty member--and almost none would opt for additional expenditures on information technology if the result would be a smaller faculty.</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6" name="Shape 726"/>
        <p:cNvGrpSpPr/>
        <p:nvPr/>
      </p:nvGrpSpPr>
      <p:grpSpPr>
        <a:xfrm>
          <a:off x="0" y="0"/>
          <a:ext cx="0" cy="0"/>
          <a:chOff x="0" y="0"/>
          <a:chExt cx="0" cy="0"/>
        </a:xfrm>
      </p:grpSpPr>
      <p:grpSp>
        <p:nvGrpSpPr>
          <p:cNvPr id="727" name="Google Shape;727;p27"/>
          <p:cNvGrpSpPr/>
          <p:nvPr/>
        </p:nvGrpSpPr>
        <p:grpSpPr>
          <a:xfrm>
            <a:off x="838200" y="286218"/>
            <a:ext cx="5576453" cy="993128"/>
            <a:chOff x="0" y="81411"/>
            <a:chExt cx="5576453" cy="993128"/>
          </a:xfrm>
        </p:grpSpPr>
        <p:sp>
          <p:nvSpPr>
            <p:cNvPr id="728" name="Google Shape;728;p27"/>
            <p:cNvSpPr/>
            <p:nvPr/>
          </p:nvSpPr>
          <p:spPr>
            <a:xfrm>
              <a:off x="0" y="81411"/>
              <a:ext cx="5576453" cy="993128"/>
            </a:xfrm>
            <a:prstGeom prst="roundRect">
              <a:avLst>
                <a:gd fmla="val 16667" name="adj"/>
              </a:avLst>
            </a:prstGeom>
            <a:solidFill>
              <a:srgbClr val="98CB3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9" name="Google Shape;729;p27"/>
            <p:cNvSpPr txBox="1"/>
            <p:nvPr/>
          </p:nvSpPr>
          <p:spPr>
            <a:xfrm>
              <a:off x="48481" y="129892"/>
              <a:ext cx="5479491" cy="896166"/>
            </a:xfrm>
            <a:prstGeom prst="rect">
              <a:avLst/>
            </a:prstGeom>
            <a:noFill/>
            <a:ln>
              <a:noFill/>
            </a:ln>
          </p:spPr>
          <p:txBody>
            <a:bodyPr anchorCtr="0" anchor="ctr" bIns="95250" lIns="95250" spcFirstLastPara="1" rIns="95250" wrap="square" tIns="95250">
              <a:noAutofit/>
            </a:bodyPr>
            <a:lstStyle/>
            <a:p>
              <a:pPr indent="0" lvl="0" marL="0" marR="0" rtl="0" algn="l">
                <a:lnSpc>
                  <a:spcPct val="90000"/>
                </a:lnSpc>
                <a:spcBef>
                  <a:spcPts val="0"/>
                </a:spcBef>
                <a:spcAft>
                  <a:spcPts val="0"/>
                </a:spcAft>
                <a:buClr>
                  <a:srgbClr val="FFFFFF"/>
                </a:buClr>
                <a:buSzPts val="2500"/>
                <a:buFont typeface="Calibri"/>
                <a:buNone/>
              </a:pPr>
              <a:r>
                <a:rPr b="0" i="0" lang="en-US" sz="2500" u="none" cap="none" strike="noStrike">
                  <a:solidFill>
                    <a:srgbClr val="FFFFFF"/>
                  </a:solidFill>
                  <a:latin typeface="Calibri"/>
                  <a:ea typeface="Calibri"/>
                  <a:cs typeface="Calibri"/>
                  <a:sym typeface="Calibri"/>
                </a:rPr>
                <a:t>3. Hollowed collegiality</a:t>
              </a:r>
              <a:endParaRPr b="0" i="0" sz="1400" u="none" cap="none" strike="noStrike">
                <a:solidFill>
                  <a:srgbClr val="000000"/>
                </a:solidFill>
                <a:latin typeface="Arial"/>
                <a:ea typeface="Arial"/>
                <a:cs typeface="Arial"/>
                <a:sym typeface="Arial"/>
              </a:endParaRPr>
            </a:p>
          </p:txBody>
        </p:sp>
      </p:grpSp>
      <p:sp>
        <p:nvSpPr>
          <p:cNvPr id="730" name="Google Shape;730;p27"/>
          <p:cNvSpPr txBox="1"/>
          <p:nvPr>
            <p:ph idx="1" type="body"/>
          </p:nvPr>
        </p:nvSpPr>
        <p:spPr>
          <a:xfrm>
            <a:off x="838200" y="1493116"/>
            <a:ext cx="9386455" cy="435133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800"/>
              <a:buNone/>
            </a:pPr>
            <a:r>
              <a:rPr lang="en-US" sz="2800"/>
              <a:t>The very lack of discussion that furthers civility and equity while maximizing faculty time has all but precluded serious consideration of strategies for increasing learning productivity.</a:t>
            </a:r>
            <a:endParaRPr/>
          </a:p>
          <a:p>
            <a:pPr indent="0" lvl="0" marL="0" rtl="0" algn="just">
              <a:lnSpc>
                <a:spcPct val="90000"/>
              </a:lnSpc>
              <a:spcBef>
                <a:spcPts val="2800"/>
              </a:spcBef>
              <a:spcAft>
                <a:spcPts val="0"/>
              </a:spcAft>
              <a:buClr>
                <a:schemeClr val="dk1"/>
              </a:buClr>
              <a:buSzPts val="2800"/>
              <a:buNone/>
            </a:pPr>
            <a:r>
              <a:rPr lang="en-US" sz="2800"/>
              <a:t>In a large and growing number of institutions, incentives for teaching are few while those for research are significant. This fuels the "academic ratchet," a movement toward increased research production and reduced class loads.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5" name="Shape 735"/>
        <p:cNvGrpSpPr/>
        <p:nvPr/>
      </p:nvGrpSpPr>
      <p:grpSpPr>
        <a:xfrm>
          <a:off x="0" y="0"/>
          <a:ext cx="0" cy="0"/>
          <a:chOff x="0" y="0"/>
          <a:chExt cx="0" cy="0"/>
        </a:xfrm>
      </p:grpSpPr>
      <p:grpSp>
        <p:nvGrpSpPr>
          <p:cNvPr id="736" name="Google Shape;736;p28"/>
          <p:cNvGrpSpPr/>
          <p:nvPr/>
        </p:nvGrpSpPr>
        <p:grpSpPr>
          <a:xfrm>
            <a:off x="838200" y="286218"/>
            <a:ext cx="5576453" cy="993128"/>
            <a:chOff x="0" y="81411"/>
            <a:chExt cx="5576453" cy="993128"/>
          </a:xfrm>
        </p:grpSpPr>
        <p:sp>
          <p:nvSpPr>
            <p:cNvPr id="737" name="Google Shape;737;p28"/>
            <p:cNvSpPr/>
            <p:nvPr/>
          </p:nvSpPr>
          <p:spPr>
            <a:xfrm>
              <a:off x="0" y="81411"/>
              <a:ext cx="5576453" cy="993128"/>
            </a:xfrm>
            <a:prstGeom prst="roundRect">
              <a:avLst>
                <a:gd fmla="val 16667" name="adj"/>
              </a:avLst>
            </a:prstGeom>
            <a:solidFill>
              <a:srgbClr val="98CB3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8" name="Google Shape;738;p28"/>
            <p:cNvSpPr txBox="1"/>
            <p:nvPr/>
          </p:nvSpPr>
          <p:spPr>
            <a:xfrm>
              <a:off x="48481" y="129892"/>
              <a:ext cx="5479491" cy="896166"/>
            </a:xfrm>
            <a:prstGeom prst="rect">
              <a:avLst/>
            </a:prstGeom>
            <a:noFill/>
            <a:ln>
              <a:noFill/>
            </a:ln>
          </p:spPr>
          <p:txBody>
            <a:bodyPr anchorCtr="0" anchor="ctr" bIns="95250" lIns="95250" spcFirstLastPara="1" rIns="95250" wrap="square" tIns="95250">
              <a:noAutofit/>
            </a:bodyPr>
            <a:lstStyle/>
            <a:p>
              <a:pPr indent="0" lvl="0" marL="0" marR="0" rtl="0" algn="l">
                <a:lnSpc>
                  <a:spcPct val="90000"/>
                </a:lnSpc>
                <a:spcBef>
                  <a:spcPts val="0"/>
                </a:spcBef>
                <a:spcAft>
                  <a:spcPts val="0"/>
                </a:spcAft>
                <a:buClr>
                  <a:srgbClr val="FFFFFF"/>
                </a:buClr>
                <a:buSzPts val="2500"/>
                <a:buFont typeface="Calibri"/>
                <a:buNone/>
              </a:pPr>
              <a:r>
                <a:rPr b="0" i="0" lang="en-US" sz="2500" u="none" cap="none" strike="noStrike">
                  <a:solidFill>
                    <a:srgbClr val="FFFFFF"/>
                  </a:solidFill>
                  <a:latin typeface="Calibri"/>
                  <a:ea typeface="Calibri"/>
                  <a:cs typeface="Calibri"/>
                  <a:sym typeface="Calibri"/>
                </a:rPr>
                <a:t>4. Little attention to teaching and learning processes</a:t>
              </a:r>
              <a:endParaRPr b="0" i="0" sz="1400" u="none" cap="none" strike="noStrike">
                <a:solidFill>
                  <a:srgbClr val="000000"/>
                </a:solidFill>
                <a:latin typeface="Arial"/>
                <a:ea typeface="Arial"/>
                <a:cs typeface="Arial"/>
                <a:sym typeface="Arial"/>
              </a:endParaRPr>
            </a:p>
          </p:txBody>
        </p:sp>
      </p:grpSp>
      <p:sp>
        <p:nvSpPr>
          <p:cNvPr id="739" name="Google Shape;739;p28"/>
          <p:cNvSpPr txBox="1"/>
          <p:nvPr>
            <p:ph idx="1" type="body"/>
          </p:nvPr>
        </p:nvSpPr>
        <p:spPr>
          <a:xfrm>
            <a:off x="838200" y="1493116"/>
            <a:ext cx="9386455" cy="4351338"/>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800"/>
              <a:buNone/>
            </a:pPr>
            <a:r>
              <a:rPr lang="en-US" sz="2800"/>
              <a:t>Many departments pay little attention to their teaching and learning processes; research is carefully evaluated, but teaching and learning seldom are audited effectively. Although individual professors evaluate students in individual courses, the departmental curriculum as a whole often lacks explicit educational objectives or outcome and performance measures for those objectives.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3" name="Shape 743"/>
        <p:cNvGrpSpPr/>
        <p:nvPr/>
      </p:nvGrpSpPr>
      <p:grpSpPr>
        <a:xfrm>
          <a:off x="0" y="0"/>
          <a:ext cx="0" cy="0"/>
          <a:chOff x="0" y="0"/>
          <a:chExt cx="0" cy="0"/>
        </a:xfrm>
      </p:grpSpPr>
      <p:sp>
        <p:nvSpPr>
          <p:cNvPr id="744" name="Google Shape;744;p29"/>
          <p:cNvSpPr txBox="1"/>
          <p:nvPr>
            <p:ph type="title"/>
          </p:nvPr>
        </p:nvSpPr>
        <p:spPr>
          <a:xfrm>
            <a:off x="1260950" y="169775"/>
            <a:ext cx="10385100" cy="7260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Ways to increase productivity in </a:t>
            </a:r>
            <a:r>
              <a:rPr b="1" lang="en-US">
                <a:solidFill>
                  <a:srgbClr val="08A5EF"/>
                </a:solidFill>
              </a:rPr>
              <a:t>academic </a:t>
            </a:r>
            <a:endParaRPr/>
          </a:p>
        </p:txBody>
      </p:sp>
      <p:sp>
        <p:nvSpPr>
          <p:cNvPr id="745" name="Google Shape;745;p29"/>
          <p:cNvSpPr txBox="1"/>
          <p:nvPr>
            <p:ph idx="1" type="body"/>
          </p:nvPr>
        </p:nvSpPr>
        <p:spPr>
          <a:xfrm>
            <a:off x="1260944" y="800552"/>
            <a:ext cx="9670103" cy="725979"/>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lnSpc>
                <a:spcPct val="90000"/>
              </a:lnSpc>
              <a:spcBef>
                <a:spcPts val="0"/>
              </a:spcBef>
              <a:spcAft>
                <a:spcPts val="0"/>
              </a:spcAft>
              <a:buClr>
                <a:schemeClr val="dk1"/>
              </a:buClr>
              <a:buSzPct val="100000"/>
              <a:buNone/>
            </a:pPr>
            <a:r>
              <a:rPr lang="en-US"/>
              <a:t>Economists define productivity as the ratio of outputs to inputs, or more generally as the ratio of benefits to costs. Productivity can be improved by:</a:t>
            </a:r>
            <a:endParaRPr/>
          </a:p>
        </p:txBody>
      </p:sp>
      <p:grpSp>
        <p:nvGrpSpPr>
          <p:cNvPr id="746" name="Google Shape;746;p29"/>
          <p:cNvGrpSpPr/>
          <p:nvPr/>
        </p:nvGrpSpPr>
        <p:grpSpPr>
          <a:xfrm>
            <a:off x="1313688" y="2075688"/>
            <a:ext cx="9564624" cy="4782312"/>
            <a:chOff x="1313688" y="2075688"/>
            <a:chExt cx="9564624" cy="4782312"/>
          </a:xfrm>
        </p:grpSpPr>
        <p:sp>
          <p:nvSpPr>
            <p:cNvPr id="747" name="Google Shape;747;p29"/>
            <p:cNvSpPr/>
            <p:nvPr/>
          </p:nvSpPr>
          <p:spPr>
            <a:xfrm>
              <a:off x="1313688" y="2075688"/>
              <a:ext cx="9564624" cy="4782312"/>
            </a:xfrm>
            <a:custGeom>
              <a:rect b="b" l="l" r="r" t="t"/>
              <a:pathLst>
                <a:path extrusionOk="0" h="2240280" w="4480560">
                  <a:moveTo>
                    <a:pt x="2240280" y="0"/>
                  </a:moveTo>
                  <a:cubicBezTo>
                    <a:pt x="3477552" y="0"/>
                    <a:pt x="4480560" y="1003008"/>
                    <a:pt x="4480560" y="2240280"/>
                  </a:cubicBezTo>
                  <a:lnTo>
                    <a:pt x="0" y="2240280"/>
                  </a:lnTo>
                  <a:cubicBezTo>
                    <a:pt x="0" y="1003008"/>
                    <a:pt x="1003008" y="0"/>
                    <a:pt x="2240280" y="0"/>
                  </a:cubicBezTo>
                  <a:close/>
                </a:path>
              </a:pathLst>
            </a:custGeom>
            <a:solidFill>
              <a:schemeClr val="dk1">
                <a:alpha val="745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48" name="Google Shape;748;p29"/>
            <p:cNvSpPr/>
            <p:nvPr/>
          </p:nvSpPr>
          <p:spPr>
            <a:xfrm>
              <a:off x="2376424" y="3138424"/>
              <a:ext cx="7439152" cy="3719576"/>
            </a:xfrm>
            <a:custGeom>
              <a:rect b="b" l="l" r="r" t="t"/>
              <a:pathLst>
                <a:path extrusionOk="0" h="1742440" w="3484880">
                  <a:moveTo>
                    <a:pt x="1742440" y="0"/>
                  </a:moveTo>
                  <a:cubicBezTo>
                    <a:pt x="2704763" y="0"/>
                    <a:pt x="3484880" y="780117"/>
                    <a:pt x="3484880" y="1742440"/>
                  </a:cubicBezTo>
                  <a:lnTo>
                    <a:pt x="0" y="1742440"/>
                  </a:lnTo>
                  <a:cubicBezTo>
                    <a:pt x="0" y="780117"/>
                    <a:pt x="780117" y="0"/>
                    <a:pt x="1742440" y="0"/>
                  </a:cubicBezTo>
                  <a:close/>
                </a:path>
              </a:pathLst>
            </a:custGeom>
            <a:solidFill>
              <a:schemeClr val="dk1">
                <a:alpha val="745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49" name="Google Shape;749;p29"/>
            <p:cNvSpPr/>
            <p:nvPr/>
          </p:nvSpPr>
          <p:spPr>
            <a:xfrm>
              <a:off x="3441058" y="4203060"/>
              <a:ext cx="5309880" cy="2654940"/>
            </a:xfrm>
            <a:custGeom>
              <a:rect b="b" l="l" r="r" t="t"/>
              <a:pathLst>
                <a:path extrusionOk="0" h="1243710" w="2487420">
                  <a:moveTo>
                    <a:pt x="1243710" y="0"/>
                  </a:moveTo>
                  <a:cubicBezTo>
                    <a:pt x="1930592" y="0"/>
                    <a:pt x="2487420" y="556828"/>
                    <a:pt x="2487420" y="1243710"/>
                  </a:cubicBezTo>
                  <a:lnTo>
                    <a:pt x="0" y="1243710"/>
                  </a:lnTo>
                  <a:cubicBezTo>
                    <a:pt x="0" y="556828"/>
                    <a:pt x="556828" y="0"/>
                    <a:pt x="1243710" y="0"/>
                  </a:cubicBezTo>
                  <a:close/>
                </a:path>
              </a:pathLst>
            </a:custGeom>
            <a:solidFill>
              <a:schemeClr val="dk1">
                <a:alpha val="745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grpSp>
        <p:nvGrpSpPr>
          <p:cNvPr id="750" name="Google Shape;750;p29"/>
          <p:cNvGrpSpPr/>
          <p:nvPr/>
        </p:nvGrpSpPr>
        <p:grpSpPr>
          <a:xfrm>
            <a:off x="4501892" y="5194621"/>
            <a:ext cx="4249112" cy="1594104"/>
            <a:chOff x="4501892" y="5263896"/>
            <a:chExt cx="4249112" cy="1594104"/>
          </a:xfrm>
        </p:grpSpPr>
        <p:sp>
          <p:nvSpPr>
            <p:cNvPr id="751" name="Google Shape;751;p29"/>
            <p:cNvSpPr/>
            <p:nvPr/>
          </p:nvSpPr>
          <p:spPr>
            <a:xfrm>
              <a:off x="4501892" y="5263896"/>
              <a:ext cx="3188208" cy="1594104"/>
            </a:xfrm>
            <a:custGeom>
              <a:rect b="b" l="l" r="r" t="t"/>
              <a:pathLst>
                <a:path extrusionOk="0" h="746760" w="1493520">
                  <a:moveTo>
                    <a:pt x="746760" y="0"/>
                  </a:moveTo>
                  <a:cubicBezTo>
                    <a:pt x="1159184" y="0"/>
                    <a:pt x="1493520" y="334336"/>
                    <a:pt x="1493520" y="746760"/>
                  </a:cubicBezTo>
                  <a:lnTo>
                    <a:pt x="0" y="746760"/>
                  </a:lnTo>
                  <a:cubicBezTo>
                    <a:pt x="0" y="334336"/>
                    <a:pt x="334337" y="0"/>
                    <a:pt x="746760" y="0"/>
                  </a:cubicBezTo>
                  <a:close/>
                </a:path>
              </a:pathLst>
            </a:custGeom>
            <a:solidFill>
              <a:schemeClr val="accent4"/>
            </a:solidFill>
            <a:ln>
              <a:noFill/>
            </a:ln>
            <a:effectLst>
              <a:outerShdw blurRad="203200" rotWithShape="0" algn="l" dist="114300">
                <a:srgbClr val="000000">
                  <a:alpha val="2941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52" name="Google Shape;752;p29"/>
            <p:cNvCxnSpPr>
              <a:stCxn id="753" idx="3"/>
            </p:cNvCxnSpPr>
            <p:nvPr/>
          </p:nvCxnSpPr>
          <p:spPr>
            <a:xfrm>
              <a:off x="6096004" y="6816435"/>
              <a:ext cx="2655000" cy="0"/>
            </a:xfrm>
            <a:prstGeom prst="straightConnector1">
              <a:avLst/>
            </a:prstGeom>
            <a:noFill/>
            <a:ln cap="flat" cmpd="sng" w="76200">
              <a:solidFill>
                <a:schemeClr val="accent4"/>
              </a:solidFill>
              <a:prstDash val="solid"/>
              <a:miter lim="800000"/>
              <a:headEnd len="sm" w="sm" type="none"/>
              <a:tailEnd len="med" w="med" type="triangle"/>
            </a:ln>
          </p:spPr>
        </p:cxnSp>
      </p:grpSp>
      <p:grpSp>
        <p:nvGrpSpPr>
          <p:cNvPr id="754" name="Google Shape;754;p29"/>
          <p:cNvGrpSpPr/>
          <p:nvPr/>
        </p:nvGrpSpPr>
        <p:grpSpPr>
          <a:xfrm>
            <a:off x="3441053" y="3596835"/>
            <a:ext cx="4487651" cy="3219600"/>
            <a:chOff x="3441053" y="3638400"/>
            <a:chExt cx="4487651" cy="3219600"/>
          </a:xfrm>
        </p:grpSpPr>
        <p:sp>
          <p:nvSpPr>
            <p:cNvPr id="753" name="Google Shape;753;p29"/>
            <p:cNvSpPr/>
            <p:nvPr/>
          </p:nvSpPr>
          <p:spPr>
            <a:xfrm>
              <a:off x="3441053" y="4203060"/>
              <a:ext cx="3981277" cy="2654940"/>
            </a:xfrm>
            <a:custGeom>
              <a:rect b="b" l="l" r="r" t="t"/>
              <a:pathLst>
                <a:path extrusionOk="0" h="1243710" w="1865034">
                  <a:moveTo>
                    <a:pt x="1243710" y="0"/>
                  </a:moveTo>
                  <a:cubicBezTo>
                    <a:pt x="1458361" y="0"/>
                    <a:pt x="1660311" y="54378"/>
                    <a:pt x="1836536" y="150109"/>
                  </a:cubicBezTo>
                  <a:lnTo>
                    <a:pt x="1865034" y="167422"/>
                  </a:lnTo>
                  <a:lnTo>
                    <a:pt x="1243715" y="1243710"/>
                  </a:lnTo>
                  <a:lnTo>
                    <a:pt x="0" y="1243710"/>
                  </a:lnTo>
                  <a:cubicBezTo>
                    <a:pt x="0" y="556828"/>
                    <a:pt x="556828" y="0"/>
                    <a:pt x="1243710" y="0"/>
                  </a:cubicBezTo>
                  <a:close/>
                </a:path>
              </a:pathLst>
            </a:custGeom>
            <a:solidFill>
              <a:srgbClr val="FFFE99"/>
            </a:solidFill>
            <a:ln>
              <a:noFill/>
            </a:ln>
            <a:effectLst>
              <a:outerShdw blurRad="203200" rotWithShape="0" algn="tl" dir="3600000" dist="1143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55" name="Google Shape;755;p29"/>
            <p:cNvCxnSpPr>
              <a:stCxn id="753" idx="3"/>
            </p:cNvCxnSpPr>
            <p:nvPr/>
          </p:nvCxnSpPr>
          <p:spPr>
            <a:xfrm flipH="1" rot="10800000">
              <a:off x="6096004" y="3638400"/>
              <a:ext cx="1832700" cy="3219600"/>
            </a:xfrm>
            <a:prstGeom prst="straightConnector1">
              <a:avLst/>
            </a:prstGeom>
            <a:noFill/>
            <a:ln cap="flat" cmpd="sng" w="76200">
              <a:solidFill>
                <a:schemeClr val="accent2"/>
              </a:solidFill>
              <a:prstDash val="solid"/>
              <a:miter lim="800000"/>
              <a:headEnd len="sm" w="sm" type="none"/>
              <a:tailEnd len="med" w="med" type="triangle"/>
            </a:ln>
          </p:spPr>
        </p:cxnSp>
      </p:grpSp>
      <p:grpSp>
        <p:nvGrpSpPr>
          <p:cNvPr id="756" name="Google Shape;756;p29"/>
          <p:cNvGrpSpPr/>
          <p:nvPr/>
        </p:nvGrpSpPr>
        <p:grpSpPr>
          <a:xfrm>
            <a:off x="2376420" y="2745300"/>
            <a:ext cx="3720122" cy="4112700"/>
            <a:chOff x="2376420" y="2745300"/>
            <a:chExt cx="3720122" cy="4112700"/>
          </a:xfrm>
        </p:grpSpPr>
        <p:sp>
          <p:nvSpPr>
            <p:cNvPr id="757" name="Google Shape;757;p29"/>
            <p:cNvSpPr/>
            <p:nvPr/>
          </p:nvSpPr>
          <p:spPr>
            <a:xfrm>
              <a:off x="2376420" y="3638450"/>
              <a:ext cx="3720122" cy="3219550"/>
            </a:xfrm>
            <a:custGeom>
              <a:rect b="b" l="l" r="r" t="t"/>
              <a:pathLst>
                <a:path extrusionOk="0" h="1508202" w="1742696">
                  <a:moveTo>
                    <a:pt x="872492" y="0"/>
                  </a:moveTo>
                  <a:lnTo>
                    <a:pt x="1742696" y="1507764"/>
                  </a:lnTo>
                  <a:lnTo>
                    <a:pt x="1742443" y="1508202"/>
                  </a:lnTo>
                  <a:lnTo>
                    <a:pt x="0" y="1508202"/>
                  </a:lnTo>
                  <a:cubicBezTo>
                    <a:pt x="0" y="906750"/>
                    <a:pt x="304734" y="376473"/>
                    <a:pt x="768226" y="63344"/>
                  </a:cubicBezTo>
                  <a:close/>
                </a:path>
              </a:pathLst>
            </a:custGeom>
            <a:solidFill>
              <a:schemeClr val="dk2"/>
            </a:solidFill>
            <a:ln>
              <a:noFill/>
            </a:ln>
            <a:effectLst>
              <a:outerShdw blurRad="203200" rotWithShape="0" algn="l" dir="600000" dist="2032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58" name="Google Shape;758;p29"/>
            <p:cNvCxnSpPr>
              <a:stCxn id="757" idx="2"/>
            </p:cNvCxnSpPr>
            <p:nvPr/>
          </p:nvCxnSpPr>
          <p:spPr>
            <a:xfrm rot="10800000">
              <a:off x="3719702" y="2745300"/>
              <a:ext cx="2376300" cy="4112700"/>
            </a:xfrm>
            <a:prstGeom prst="straightConnector1">
              <a:avLst/>
            </a:prstGeom>
            <a:noFill/>
            <a:ln cap="flat" cmpd="sng" w="76200">
              <a:solidFill>
                <a:schemeClr val="dk2"/>
              </a:solidFill>
              <a:prstDash val="solid"/>
              <a:miter lim="800000"/>
              <a:headEnd len="sm" w="sm" type="none"/>
              <a:tailEnd len="med" w="med" type="triangle"/>
            </a:ln>
          </p:spPr>
        </p:cxnSp>
      </p:grpSp>
      <p:grpSp>
        <p:nvGrpSpPr>
          <p:cNvPr id="759" name="Google Shape;759;p29"/>
          <p:cNvGrpSpPr/>
          <p:nvPr/>
        </p:nvGrpSpPr>
        <p:grpSpPr>
          <a:xfrm>
            <a:off x="267804" y="1760955"/>
            <a:ext cx="3720123" cy="1179700"/>
            <a:chOff x="165037" y="3235546"/>
            <a:chExt cx="3804871" cy="1179700"/>
          </a:xfrm>
        </p:grpSpPr>
        <p:sp>
          <p:nvSpPr>
            <p:cNvPr id="760" name="Google Shape;760;p29"/>
            <p:cNvSpPr txBox="1"/>
            <p:nvPr/>
          </p:nvSpPr>
          <p:spPr>
            <a:xfrm>
              <a:off x="165037" y="3235546"/>
              <a:ext cx="3804870" cy="461665"/>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dk2"/>
                  </a:solidFill>
                  <a:latin typeface="Calibri"/>
                  <a:ea typeface="Calibri"/>
                  <a:cs typeface="Calibri"/>
                  <a:sym typeface="Calibri"/>
                </a:rPr>
                <a:t>DOING MORE WITH MORE</a:t>
              </a:r>
              <a:endParaRPr b="0" i="0" sz="1400" u="none" cap="none" strike="noStrike">
                <a:solidFill>
                  <a:srgbClr val="000000"/>
                </a:solidFill>
                <a:latin typeface="Arial"/>
                <a:ea typeface="Arial"/>
                <a:cs typeface="Arial"/>
                <a:sym typeface="Arial"/>
              </a:endParaRPr>
            </a:p>
          </p:txBody>
        </p:sp>
        <p:sp>
          <p:nvSpPr>
            <p:cNvPr id="761" name="Google Shape;761;p29"/>
            <p:cNvSpPr/>
            <p:nvPr/>
          </p:nvSpPr>
          <p:spPr>
            <a:xfrm>
              <a:off x="165038" y="3676582"/>
              <a:ext cx="3804870" cy="738664"/>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400"/>
                <a:buFont typeface="Arial"/>
                <a:buNone/>
              </a:pPr>
              <a:r>
                <a:rPr b="0" i="0" lang="en-US" sz="1400" u="none" cap="none" strike="noStrike">
                  <a:solidFill>
                    <a:schemeClr val="dk1"/>
                  </a:solidFill>
                  <a:latin typeface="Calibri"/>
                  <a:ea typeface="Calibri"/>
                  <a:cs typeface="Calibri"/>
                  <a:sym typeface="Calibri"/>
                </a:rPr>
                <a:t>Producing significantly greater benefits, encompassing quality and well as quantity, at modestly greater unit cost</a:t>
              </a:r>
              <a:endParaRPr b="0" i="0" sz="1400" u="none" cap="none" strike="noStrike">
                <a:solidFill>
                  <a:srgbClr val="000000"/>
                </a:solidFill>
                <a:latin typeface="Arial"/>
                <a:ea typeface="Arial"/>
                <a:cs typeface="Arial"/>
                <a:sym typeface="Arial"/>
              </a:endParaRPr>
            </a:p>
          </p:txBody>
        </p:sp>
      </p:grpSp>
      <p:grpSp>
        <p:nvGrpSpPr>
          <p:cNvPr id="762" name="Google Shape;762;p29"/>
          <p:cNvGrpSpPr/>
          <p:nvPr/>
        </p:nvGrpSpPr>
        <p:grpSpPr>
          <a:xfrm>
            <a:off x="7266863" y="1683760"/>
            <a:ext cx="3118546" cy="1179700"/>
            <a:chOff x="165037" y="3235546"/>
            <a:chExt cx="3118546" cy="1179700"/>
          </a:xfrm>
        </p:grpSpPr>
        <p:sp>
          <p:nvSpPr>
            <p:cNvPr id="763" name="Google Shape;763;p29"/>
            <p:cNvSpPr txBox="1"/>
            <p:nvPr/>
          </p:nvSpPr>
          <p:spPr>
            <a:xfrm>
              <a:off x="165037" y="3235546"/>
              <a:ext cx="3118546" cy="461665"/>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BFBF00"/>
                  </a:solidFill>
                  <a:latin typeface="Calibri"/>
                  <a:ea typeface="Calibri"/>
                  <a:cs typeface="Calibri"/>
                  <a:sym typeface="Calibri"/>
                </a:rPr>
                <a:t>DOING LESS WITH LESS</a:t>
              </a:r>
              <a:endParaRPr b="0" i="0" sz="1400" u="none" cap="none" strike="noStrike">
                <a:solidFill>
                  <a:srgbClr val="000000"/>
                </a:solidFill>
                <a:latin typeface="Arial"/>
                <a:ea typeface="Arial"/>
                <a:cs typeface="Arial"/>
                <a:sym typeface="Arial"/>
              </a:endParaRPr>
            </a:p>
          </p:txBody>
        </p:sp>
        <p:sp>
          <p:nvSpPr>
            <p:cNvPr id="764" name="Google Shape;764;p29"/>
            <p:cNvSpPr/>
            <p:nvPr/>
          </p:nvSpPr>
          <p:spPr>
            <a:xfrm>
              <a:off x="165037" y="3676582"/>
              <a:ext cx="3118545" cy="7386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chemeClr val="dk1"/>
                  </a:solidFill>
                  <a:latin typeface="Calibri"/>
                  <a:ea typeface="Calibri"/>
                  <a:cs typeface="Calibri"/>
                  <a:sym typeface="Calibri"/>
                </a:rPr>
                <a:t>Spending significantly less money while limiting benefits reductions to modest levels </a:t>
              </a:r>
              <a:endParaRPr b="0" i="0" sz="1400" u="none" cap="none" strike="noStrike">
                <a:solidFill>
                  <a:srgbClr val="000000"/>
                </a:solidFill>
                <a:latin typeface="Arial"/>
                <a:ea typeface="Arial"/>
                <a:cs typeface="Arial"/>
                <a:sym typeface="Arial"/>
              </a:endParaRPr>
            </a:p>
          </p:txBody>
        </p:sp>
      </p:grpSp>
      <p:grpSp>
        <p:nvGrpSpPr>
          <p:cNvPr id="765" name="Google Shape;765;p29"/>
          <p:cNvGrpSpPr/>
          <p:nvPr/>
        </p:nvGrpSpPr>
        <p:grpSpPr>
          <a:xfrm>
            <a:off x="7710416" y="4606243"/>
            <a:ext cx="3350700" cy="1395036"/>
            <a:chOff x="-749363" y="2778346"/>
            <a:chExt cx="3350700" cy="1395036"/>
          </a:xfrm>
        </p:grpSpPr>
        <p:sp>
          <p:nvSpPr>
            <p:cNvPr id="766" name="Google Shape;766;p29"/>
            <p:cNvSpPr txBox="1"/>
            <p:nvPr/>
          </p:nvSpPr>
          <p:spPr>
            <a:xfrm>
              <a:off x="-749363" y="2778346"/>
              <a:ext cx="3350700" cy="461700"/>
            </a:xfrm>
            <a:prstGeom prst="rect">
              <a:avLst/>
            </a:prstGeom>
            <a:noFill/>
            <a:ln>
              <a:noFill/>
            </a:ln>
          </p:spPr>
          <p:txBody>
            <a:bodyPr anchorCtr="0" anchor="b"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chemeClr val="accent4"/>
                  </a:solidFill>
                  <a:latin typeface="Calibri"/>
                  <a:ea typeface="Calibri"/>
                  <a:cs typeface="Calibri"/>
                  <a:sym typeface="Calibri"/>
                </a:rPr>
                <a:t>DOING MORE WITH LESS</a:t>
              </a:r>
              <a:endParaRPr b="0" i="0" sz="1400" u="none" cap="none" strike="noStrike">
                <a:solidFill>
                  <a:srgbClr val="000000"/>
                </a:solidFill>
                <a:latin typeface="Arial"/>
                <a:ea typeface="Arial"/>
                <a:cs typeface="Arial"/>
                <a:sym typeface="Arial"/>
              </a:endParaRPr>
            </a:p>
          </p:txBody>
        </p:sp>
        <p:sp>
          <p:nvSpPr>
            <p:cNvPr id="767" name="Google Shape;767;p29"/>
            <p:cNvSpPr/>
            <p:nvPr/>
          </p:nvSpPr>
          <p:spPr>
            <a:xfrm>
              <a:off x="-749363" y="3219382"/>
              <a:ext cx="3256800" cy="954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chemeClr val="dk1"/>
                  </a:solidFill>
                  <a:latin typeface="Calibri"/>
                  <a:ea typeface="Calibri"/>
                  <a:cs typeface="Calibri"/>
                  <a:sym typeface="Calibri"/>
                </a:rPr>
                <a:t>Producing greater benefits while spending less money. Productivity also can be increased by improving quality at the same unit cost</a:t>
              </a:r>
              <a:endParaRPr b="0" i="0" sz="1400" u="none" cap="none" strike="noStrike">
                <a:solidFill>
                  <a:srgbClr val="000000"/>
                </a:solidFill>
                <a:latin typeface="Arial"/>
                <a:ea typeface="Arial"/>
                <a:cs typeface="Arial"/>
                <a:sym typeface="Arial"/>
              </a:endParaRPr>
            </a:p>
          </p:txBody>
        </p:sp>
      </p:grpSp>
      <p:sp>
        <p:nvSpPr>
          <p:cNvPr id="768" name="Google Shape;768;p29"/>
          <p:cNvSpPr/>
          <p:nvPr/>
        </p:nvSpPr>
        <p:spPr>
          <a:xfrm>
            <a:off x="5563680" y="6325684"/>
            <a:ext cx="1064632" cy="532316"/>
          </a:xfrm>
          <a:custGeom>
            <a:rect b="b" l="l" r="r" t="t"/>
            <a:pathLst>
              <a:path extrusionOk="0" h="249364" w="498728">
                <a:moveTo>
                  <a:pt x="249364" y="0"/>
                </a:moveTo>
                <a:cubicBezTo>
                  <a:pt x="387084" y="0"/>
                  <a:pt x="498728" y="111644"/>
                  <a:pt x="498728" y="249364"/>
                </a:cubicBezTo>
                <a:lnTo>
                  <a:pt x="0" y="249364"/>
                </a:lnTo>
                <a:cubicBezTo>
                  <a:pt x="0" y="111644"/>
                  <a:pt x="111644" y="0"/>
                  <a:pt x="249364" y="0"/>
                </a:cubicBezTo>
                <a:close/>
              </a:path>
            </a:pathLst>
          </a:custGeom>
          <a:solidFill>
            <a:schemeClr val="dk1"/>
          </a:solidFill>
          <a:ln>
            <a:noFill/>
          </a:ln>
          <a:effectLst>
            <a:outerShdw blurRad="203200" rotWithShape="0" algn="bl" dir="189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69" name="Google Shape;769;p29"/>
          <p:cNvSpPr txBox="1"/>
          <p:nvPr/>
        </p:nvSpPr>
        <p:spPr>
          <a:xfrm>
            <a:off x="6775824" y="6109739"/>
            <a:ext cx="601447" cy="584775"/>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chemeClr val="lt1"/>
                </a:solidFill>
                <a:latin typeface="Calibri"/>
                <a:ea typeface="Calibri"/>
                <a:cs typeface="Calibri"/>
                <a:sym typeface="Calibri"/>
              </a:rPr>
              <a:t>03</a:t>
            </a:r>
            <a:endParaRPr b="0" i="0" sz="1400" u="none" cap="none" strike="noStrike">
              <a:solidFill>
                <a:srgbClr val="000000"/>
              </a:solidFill>
              <a:latin typeface="Arial"/>
              <a:ea typeface="Arial"/>
              <a:cs typeface="Arial"/>
              <a:sym typeface="Arial"/>
            </a:endParaRPr>
          </a:p>
        </p:txBody>
      </p:sp>
      <p:sp>
        <p:nvSpPr>
          <p:cNvPr id="770" name="Google Shape;770;p29"/>
          <p:cNvSpPr txBox="1"/>
          <p:nvPr/>
        </p:nvSpPr>
        <p:spPr>
          <a:xfrm>
            <a:off x="5792902" y="4356201"/>
            <a:ext cx="652743" cy="646331"/>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chemeClr val="lt1"/>
                </a:solidFill>
                <a:latin typeface="Calibri"/>
                <a:ea typeface="Calibri"/>
                <a:cs typeface="Calibri"/>
                <a:sym typeface="Calibri"/>
              </a:rPr>
              <a:t>02</a:t>
            </a:r>
            <a:endParaRPr b="0" i="0" sz="1400" u="none" cap="none" strike="noStrike">
              <a:solidFill>
                <a:srgbClr val="000000"/>
              </a:solidFill>
              <a:latin typeface="Arial"/>
              <a:ea typeface="Arial"/>
              <a:cs typeface="Arial"/>
              <a:sym typeface="Arial"/>
            </a:endParaRPr>
          </a:p>
        </p:txBody>
      </p:sp>
      <p:sp>
        <p:nvSpPr>
          <p:cNvPr id="771" name="Google Shape;771;p29"/>
          <p:cNvSpPr txBox="1"/>
          <p:nvPr/>
        </p:nvSpPr>
        <p:spPr>
          <a:xfrm>
            <a:off x="3066990" y="5095637"/>
            <a:ext cx="704039" cy="707886"/>
          </a:xfrm>
          <a:prstGeom prst="rect">
            <a:avLst/>
          </a:prstGeom>
          <a:no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4000"/>
              <a:buFont typeface="Arial"/>
              <a:buNone/>
            </a:pPr>
            <a:r>
              <a:rPr b="1" i="0" lang="en-US" sz="4000" u="none" cap="none" strike="noStrike">
                <a:solidFill>
                  <a:schemeClr val="lt1"/>
                </a:solidFill>
                <a:latin typeface="Calibri"/>
                <a:ea typeface="Calibri"/>
                <a:cs typeface="Calibri"/>
                <a:sym typeface="Calibri"/>
              </a:rPr>
              <a:t>01</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6" name="Shape 776"/>
        <p:cNvGrpSpPr/>
        <p:nvPr/>
      </p:nvGrpSpPr>
      <p:grpSpPr>
        <a:xfrm>
          <a:off x="0" y="0"/>
          <a:ext cx="0" cy="0"/>
          <a:chOff x="0" y="0"/>
          <a:chExt cx="0" cy="0"/>
        </a:xfrm>
      </p:grpSpPr>
      <p:sp>
        <p:nvSpPr>
          <p:cNvPr id="777" name="Google Shape;777;p30"/>
          <p:cNvSpPr txBox="1"/>
          <p:nvPr>
            <p:ph type="ctrTitle"/>
          </p:nvPr>
        </p:nvSpPr>
        <p:spPr>
          <a:xfrm>
            <a:off x="7504917" y="292370"/>
            <a:ext cx="4374000" cy="1067700"/>
          </a:xfrm>
          <a:prstGeom prst="rect">
            <a:avLst/>
          </a:prstGeom>
          <a:noFill/>
          <a:ln>
            <a:noFill/>
          </a:ln>
        </p:spPr>
        <p:txBody>
          <a:bodyPr anchorCtr="0" anchor="b" bIns="45700" lIns="274300" spcFirstLastPara="1" rIns="0" wrap="square" tIns="45700">
            <a:normAutofit/>
          </a:bodyPr>
          <a:lstStyle/>
          <a:p>
            <a:pPr indent="0" lvl="0" marL="0" rtl="0" algn="l">
              <a:lnSpc>
                <a:spcPct val="90000"/>
              </a:lnSpc>
              <a:spcBef>
                <a:spcPts val="0"/>
              </a:spcBef>
              <a:spcAft>
                <a:spcPts val="0"/>
              </a:spcAft>
              <a:buClr>
                <a:schemeClr val="accent2"/>
              </a:buClr>
              <a:buSzPts val="5400"/>
              <a:buFont typeface="Calibri"/>
              <a:buNone/>
            </a:pPr>
            <a:r>
              <a:rPr lang="en-US"/>
              <a:t>CONCLUSION</a:t>
            </a:r>
            <a:endParaRPr/>
          </a:p>
        </p:txBody>
      </p:sp>
      <p:sp>
        <p:nvSpPr>
          <p:cNvPr id="778" name="Google Shape;778;p30"/>
          <p:cNvSpPr txBox="1"/>
          <p:nvPr/>
        </p:nvSpPr>
        <p:spPr>
          <a:xfrm>
            <a:off x="5665028" y="1360014"/>
            <a:ext cx="6213900" cy="1754400"/>
          </a:xfrm>
          <a:prstGeom prst="rect">
            <a:avLst/>
          </a:prstGeom>
          <a:noFill/>
          <a:ln>
            <a:noFill/>
          </a:ln>
        </p:spPr>
        <p:txBody>
          <a:bodyPr anchorCtr="0" anchor="t" bIns="45700" lIns="274300" spcFirstLastPara="1" rIns="0" wrap="square" tIns="45700">
            <a:spAutoFit/>
          </a:bodyPr>
          <a:lstStyle/>
          <a:p>
            <a:pPr indent="0" lvl="0" marL="0" marR="0" rtl="0" algn="just">
              <a:lnSpc>
                <a:spcPct val="90000"/>
              </a:lnSpc>
              <a:spcBef>
                <a:spcPts val="0"/>
              </a:spcBef>
              <a:spcAft>
                <a:spcPts val="0"/>
              </a:spcAft>
              <a:buClr>
                <a:srgbClr val="9AB5A6"/>
              </a:buClr>
              <a:buSzPts val="2400"/>
              <a:buFont typeface="Arial"/>
              <a:buNone/>
            </a:pPr>
            <a:r>
              <a:rPr b="0" i="0" lang="en-US" sz="2400" u="none" cap="none" strike="noStrike">
                <a:solidFill>
                  <a:srgbClr val="9AB5A6"/>
                </a:solidFill>
                <a:latin typeface="Calibri"/>
                <a:ea typeface="Calibri"/>
                <a:cs typeface="Calibri"/>
                <a:sym typeface="Calibri"/>
              </a:rPr>
              <a:t>Information technology is playing a major role for both, the students, to achieve a better understanding, learning, and education while teachers keep themselves up to date and improve their teaching skills. </a:t>
            </a:r>
            <a:endParaRPr b="0" i="0" sz="1400" u="none" cap="none" strike="noStrike">
              <a:solidFill>
                <a:srgbClr val="000000"/>
              </a:solidFill>
              <a:latin typeface="Arial"/>
              <a:ea typeface="Arial"/>
              <a:cs typeface="Arial"/>
              <a:sym typeface="Arial"/>
            </a:endParaRPr>
          </a:p>
        </p:txBody>
      </p:sp>
      <p:sp>
        <p:nvSpPr>
          <p:cNvPr id="779" name="Google Shape;779;p30"/>
          <p:cNvSpPr txBox="1"/>
          <p:nvPr/>
        </p:nvSpPr>
        <p:spPr>
          <a:xfrm>
            <a:off x="3393172" y="3114340"/>
            <a:ext cx="8485500" cy="2419200"/>
          </a:xfrm>
          <a:prstGeom prst="rect">
            <a:avLst/>
          </a:prstGeom>
          <a:noFill/>
          <a:ln>
            <a:noFill/>
          </a:ln>
        </p:spPr>
        <p:txBody>
          <a:bodyPr anchorCtr="0" anchor="t" bIns="45700" lIns="274300" spcFirstLastPara="1" rIns="0" wrap="square" tIns="45700">
            <a:spAutoFit/>
          </a:bodyPr>
          <a:lstStyle/>
          <a:p>
            <a:pPr indent="0" lvl="0" marL="0" marR="0" rtl="0" algn="just">
              <a:lnSpc>
                <a:spcPct val="90000"/>
              </a:lnSpc>
              <a:spcBef>
                <a:spcPts val="0"/>
              </a:spcBef>
              <a:spcAft>
                <a:spcPts val="0"/>
              </a:spcAft>
              <a:buClr>
                <a:srgbClr val="9AB5A6"/>
              </a:buClr>
              <a:buSzPts val="2400"/>
              <a:buFont typeface="Arial"/>
              <a:buNone/>
            </a:pPr>
            <a:r>
              <a:rPr b="0" i="0" lang="en-US" sz="2400" u="none" cap="none" strike="noStrike">
                <a:solidFill>
                  <a:srgbClr val="9AB5A6"/>
                </a:solidFill>
                <a:latin typeface="Calibri"/>
                <a:ea typeface="Calibri"/>
                <a:cs typeface="Calibri"/>
                <a:sym typeface="Calibri"/>
              </a:rPr>
              <a:t>Whether or not one agrees that today's colleges and universities have a worthwhile core of values that should be protected or that technology should in part substitute for faculty labor, the potential for increased learning productivity through technology is too great for higher education to ignore. If colleges and universities fail to adapt effectively, other kinds of institutions will take up the challenge. </a:t>
            </a:r>
            <a:endParaRPr b="0" i="0" sz="1400" u="none" cap="none" strike="noStrike">
              <a:solidFill>
                <a:srgbClr val="000000"/>
              </a:solidFill>
              <a:latin typeface="Arial"/>
              <a:ea typeface="Arial"/>
              <a:cs typeface="Arial"/>
              <a:sym typeface="Arial"/>
            </a:endParaRPr>
          </a:p>
        </p:txBody>
      </p:sp>
      <p:sp>
        <p:nvSpPr>
          <p:cNvPr id="780" name="Google Shape;780;p30"/>
          <p:cNvSpPr txBox="1"/>
          <p:nvPr/>
        </p:nvSpPr>
        <p:spPr>
          <a:xfrm>
            <a:off x="0" y="5792900"/>
            <a:ext cx="9613500" cy="954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rgbClr val="000000"/>
                </a:solidFill>
                <a:latin typeface="Arial"/>
                <a:ea typeface="Arial"/>
                <a:cs typeface="Arial"/>
                <a:sym typeface="Arial"/>
              </a:rPr>
              <a:t>Image Source: </a:t>
            </a:r>
            <a:r>
              <a:rPr i="1" lang="en-US" u="sng">
                <a:solidFill>
                  <a:schemeClr val="hlink"/>
                </a:solidFill>
                <a:hlinkClick r:id="rId3"/>
              </a:rPr>
              <a:t>https://www.shutterstock.com/image-illustration/green-earth-technology-background-108308879?irclickid=UBtRKvX1VxyIUD2yq8RqJRtNUkDxbiXwo1gw0A0&amp;irgwc=1&amp;utm_medium=Affiliate&amp;utm_campaign=TinEye&amp;utm_source=77643&amp;utm_term=&amp;c3ch=Affiliate&amp;c3nid=IR-77643</a:t>
            </a:r>
            <a:r>
              <a:rPr i="1" lang="en-US"/>
              <a:t> </a:t>
            </a:r>
            <a:endParaRPr b="0" i="0" sz="1200" u="none" cap="none" strike="noStrike">
              <a:solidFill>
                <a:srgbClr val="000000"/>
              </a:solidFill>
              <a:latin typeface="Arial"/>
              <a:ea typeface="Arial"/>
              <a:cs typeface="Arial"/>
              <a:sym typeface="Arial"/>
            </a:endParaRPr>
          </a:p>
        </p:txBody>
      </p:sp>
      <p:pic>
        <p:nvPicPr>
          <p:cNvPr id="781" name="Google Shape;781;p30"/>
          <p:cNvPicPr preferRelativeResize="0"/>
          <p:nvPr/>
        </p:nvPicPr>
        <p:blipFill rotWithShape="1">
          <a:blip r:embed="rId4">
            <a:alphaModFix/>
          </a:blip>
          <a:srcRect b="0" l="0" r="0" t="0"/>
          <a:stretch/>
        </p:blipFill>
        <p:spPr>
          <a:xfrm>
            <a:off x="19650" y="0"/>
            <a:ext cx="7647876" cy="4626049"/>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85" name="Shape 785"/>
        <p:cNvGrpSpPr/>
        <p:nvPr/>
      </p:nvGrpSpPr>
      <p:grpSpPr>
        <a:xfrm>
          <a:off x="0" y="0"/>
          <a:ext cx="0" cy="0"/>
          <a:chOff x="0" y="0"/>
          <a:chExt cx="0" cy="0"/>
        </a:xfrm>
      </p:grpSpPr>
      <p:sp>
        <p:nvSpPr>
          <p:cNvPr id="786" name="Google Shape;786;p3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87" name="Google Shape;787;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References</a:t>
            </a:r>
            <a:endParaRPr sz="5400"/>
          </a:p>
        </p:txBody>
      </p:sp>
      <p:sp>
        <p:nvSpPr>
          <p:cNvPr id="788" name="Google Shape;788;p31"/>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89" name="Google Shape;789;p31"/>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latin typeface="Calibri"/>
                <a:ea typeface="Calibri"/>
                <a:cs typeface="Calibri"/>
                <a:sym typeface="Calibri"/>
              </a:rPr>
              <a:t>Robert Zemsky and William F. Massy, "Expanding Perimeters, Melting Cores, and Sticky Functions: Towards and Understanding of Current Predicaments," forthcoming in Change. </a:t>
            </a:r>
            <a:endParaRPr/>
          </a:p>
          <a:p>
            <a:pPr indent="-228600" lvl="0" marL="228600" rtl="0" algn="l">
              <a:lnSpc>
                <a:spcPct val="90000"/>
              </a:lnSpc>
              <a:spcBef>
                <a:spcPts val="1000"/>
              </a:spcBef>
              <a:spcAft>
                <a:spcPts val="0"/>
              </a:spcAft>
              <a:buClr>
                <a:schemeClr val="dk1"/>
              </a:buClr>
              <a:buSzPts val="2200"/>
              <a:buChar char="•"/>
            </a:pPr>
            <a:r>
              <a:rPr lang="en-US" sz="2200"/>
              <a:t> "The Lattice and the Ratchet," Policy Perspectives 2, no. 4 (June 1990), the Pew Higher Education Research Program; Robert Zemsky and William F. Massy, "Cost Containment: Committing to a New Economic Reality," Change 22, no. 6 (November/December 1990): 16-22; William F. Massy and Andrea K. Wilger, "Productivity in Postsecondary Education, A New Approach," Educational Evaluation and Policy Analysis 14, 4 (1992): 361-76. </a:t>
            </a:r>
            <a:endParaRPr/>
          </a:p>
          <a:p>
            <a:pPr indent="-228600" lvl="0" marL="228600" rtl="0" algn="l">
              <a:lnSpc>
                <a:spcPct val="90000"/>
              </a:lnSpc>
              <a:spcBef>
                <a:spcPts val="1000"/>
              </a:spcBef>
              <a:spcAft>
                <a:spcPts val="0"/>
              </a:spcAft>
              <a:buClr>
                <a:schemeClr val="dk1"/>
              </a:buClr>
              <a:buSzPts val="2200"/>
              <a:buChar char="•"/>
            </a:pPr>
            <a:r>
              <a:rPr lang="en-US" sz="2200"/>
              <a:t>https://www.educause.edu/ir/library/html/nli0004.html</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tartup">
  <a:themeElements>
    <a:clrScheme name="Blue Warm">
      <a:dk1>
        <a:srgbClr val="000000"/>
      </a:dk1>
      <a:lt1>
        <a:srgbClr val="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2_Tema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Tema Office">
  <a:themeElements>
    <a:clrScheme name="Custom 1">
      <a:dk1>
        <a:srgbClr val="000000"/>
      </a:dk1>
      <a:lt1>
        <a:srgbClr val="FFFFFF"/>
      </a:lt1>
      <a:dk2>
        <a:srgbClr val="455F51"/>
      </a:dk2>
      <a:lt2>
        <a:srgbClr val="E2DFCC"/>
      </a:lt2>
      <a:accent1>
        <a:srgbClr val="99CB38"/>
      </a:accent1>
      <a:accent2>
        <a:srgbClr val="FFFF99"/>
      </a:accent2>
      <a:accent3>
        <a:srgbClr val="FFFF00"/>
      </a:accent3>
      <a:accent4>
        <a:srgbClr val="44C1A3"/>
      </a:accent4>
      <a:accent5>
        <a:srgbClr val="4EB3CF"/>
      </a:accent5>
      <a:accent6>
        <a:srgbClr val="51C3F9"/>
      </a:accent6>
      <a:hlink>
        <a:srgbClr val="EE7B08"/>
      </a:hlink>
      <a:folHlink>
        <a:srgbClr val="977B2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2022-03-22T21:07:30Z</dcterms:created>
  <dc:creator>3indra6@gmail.com</dc:creator>
</cp:coreProperties>
</file>